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21"/>
  </p:notesMasterIdLst>
  <p:sldIdLst>
    <p:sldId id="256" r:id="rId2"/>
    <p:sldId id="258" r:id="rId3"/>
    <p:sldId id="260" r:id="rId4"/>
    <p:sldId id="259" r:id="rId5"/>
    <p:sldId id="257" r:id="rId6"/>
    <p:sldId id="265" r:id="rId7"/>
    <p:sldId id="261" r:id="rId8"/>
    <p:sldId id="268" r:id="rId9"/>
    <p:sldId id="273" r:id="rId10"/>
    <p:sldId id="271" r:id="rId11"/>
    <p:sldId id="288" r:id="rId12"/>
    <p:sldId id="282" r:id="rId13"/>
    <p:sldId id="272" r:id="rId14"/>
    <p:sldId id="262" r:id="rId15"/>
    <p:sldId id="279" r:id="rId16"/>
    <p:sldId id="275" r:id="rId17"/>
    <p:sldId id="274" r:id="rId18"/>
    <p:sldId id="283" r:id="rId19"/>
    <p:sldId id="290" r:id="rId20"/>
  </p:sldIdLst>
  <p:sldSz cx="9144000" cy="5143500" type="screen16x9"/>
  <p:notesSz cx="6858000" cy="9144000"/>
  <p:embeddedFontLst>
    <p:embeddedFont>
      <p:font typeface="Nunito Light" charset="0"/>
      <p:regular r:id="rId22"/>
      <p:italic r:id="rId23"/>
    </p:embeddedFont>
    <p:embeddedFont>
      <p:font typeface="DM Sans Medium" charset="0"/>
      <p:regular r:id="rId24"/>
      <p:bold r:id="rId25"/>
      <p:italic r:id="rId26"/>
      <p:boldItalic r:id="rId27"/>
    </p:embeddedFon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Fredoka One" charset="0"/>
      <p:regular r:id="rId32"/>
    </p:embeddedFont>
    <p:embeddedFont>
      <p:font typeface="Montserrat Medium" charset="0"/>
      <p:regular r:id="rId33"/>
      <p:bold r:id="rId34"/>
      <p:italic r:id="rId35"/>
      <p:boldItalic r:id="rId36"/>
    </p:embeddedFont>
    <p:embeddedFont>
      <p:font typeface="Montserrat" charset="0"/>
      <p:regular r:id="rId37"/>
      <p:bold r:id="rId38"/>
      <p:italic r:id="rId39"/>
      <p:boldItalic r:id="rId40"/>
    </p:embeddedFont>
    <p:embeddedFont>
      <p:font typeface="PT Sans" charset="0"/>
      <p:regular r:id="rId41"/>
      <p:bold r:id="rId42"/>
      <p:italic r:id="rId43"/>
      <p:boldItalic r:id="rId44"/>
    </p:embeddedFont>
    <p:embeddedFont>
      <p:font typeface="Amasis MT Pro" charset="0"/>
      <p:regular r:id="rId45"/>
      <p:bold r:id="rId46"/>
      <p:italic r:id="rId47"/>
      <p:boldItalic r:id="rId48"/>
    </p:embeddedFont>
    <p:embeddedFont>
      <p:font typeface="Bebas Neue" charset="0"/>
      <p:regular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FFA3"/>
    <a:srgbClr val="FFFF00"/>
    <a:srgbClr val="FFE2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9E654E6A-8A29-4FE1-8D00-D0E1A52A432E}">
  <a:tblStyle styleId="{9E654E6A-8A29-4FE1-8D00-D0E1A52A432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BB8620-729E-4CE6-9CCB-E190D98CF7A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3" d="100"/>
          <a:sy n="93" d="100"/>
        </p:scale>
        <p:origin x="-496" y="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font" Target="fonts/font2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font" Target="fonts/font27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229333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0e99f32d5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20e99f32d5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8" name="Google Shape;3318;g1b64960b896_3_7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9" name="Google Shape;3319;g1b64960b896_3_7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7" name="Google Shape;7127;g20f6b44472d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8" name="Google Shape;7128;g20f6b44472d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7" name="Google Shape;5167;g1b64960b896_3_1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8" name="Google Shape;5168;g1b64960b896_3_1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4" name="Google Shape;3474;g1b64960b896_3_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5" name="Google Shape;3475;g1b64960b896_3_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1" name="Google Shape;2351;g1b64960b896_3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2" name="Google Shape;2352;g1b64960b896_3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4" name="Google Shape;4264;g1b64960b896_3_10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5" name="Google Shape;4265;g1b64960b896_3_10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0" name="Google Shape;3750;g1b64960b896_3_9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1" name="Google Shape;3751;g1b64960b896_3_9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4" name="Google Shape;3734;g1b64960b896_3_9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5" name="Google Shape;3735;g1b64960b896_3_9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5" name="Google Shape;5515;g20f6b44472d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6" name="Google Shape;5516;g20f6b44472d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9" name="Google Shape;7539;g20fdb86a819_0_37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0" name="Google Shape;7540;g20fdb86a819_0_37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g20f3906ba58_0_9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6" name="Google Shape;1116;g20f3906ba58_0_9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4" name="Google Shape;1704;g20f3906ba58_0_38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5" name="Google Shape;1705;g20f3906ba58_0_38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g20f3906ba58_0_20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1" name="Google Shape;1161;g20f3906ba58_0_20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20f3906ba58_0_5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20f3906ba58_0_5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0" name="Google Shape;2940;g1b64960b896_3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1" name="Google Shape;2941;g1b64960b896_3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3" name="Google Shape;2003;g1b64960b896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4" name="Google Shape;2004;g1b64960b896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7" name="Google Shape;3187;g1b64960b896_3_6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8" name="Google Shape;3188;g1b64960b896_3_6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2" name="Google Shape;3682;g1b64960b896_3_9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3" name="Google Shape;3683;g1b64960b896_3_9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7049143" y="28687"/>
            <a:ext cx="2094864" cy="766704"/>
          </a:xfrm>
          <a:custGeom>
            <a:avLst/>
            <a:gdLst/>
            <a:ahLst/>
            <a:cxnLst/>
            <a:rect l="l" t="t" r="r" b="b"/>
            <a:pathLst>
              <a:path w="22347" h="7126" extrusionOk="0">
                <a:moveTo>
                  <a:pt x="11619" y="1"/>
                </a:moveTo>
                <a:cubicBezTo>
                  <a:pt x="9702" y="1"/>
                  <a:pt x="8035" y="1325"/>
                  <a:pt x="7602" y="3196"/>
                </a:cubicBezTo>
                <a:cubicBezTo>
                  <a:pt x="7538" y="3175"/>
                  <a:pt x="7472" y="3165"/>
                  <a:pt x="7406" y="3165"/>
                </a:cubicBezTo>
                <a:cubicBezTo>
                  <a:pt x="7259" y="3165"/>
                  <a:pt x="7111" y="3216"/>
                  <a:pt x="6985" y="3310"/>
                </a:cubicBezTo>
                <a:cubicBezTo>
                  <a:pt x="6826" y="3447"/>
                  <a:pt x="6734" y="3653"/>
                  <a:pt x="6734" y="3881"/>
                </a:cubicBezTo>
                <a:cubicBezTo>
                  <a:pt x="5829" y="3462"/>
                  <a:pt x="5094" y="3300"/>
                  <a:pt x="4510" y="3300"/>
                </a:cubicBezTo>
                <a:cubicBezTo>
                  <a:pt x="3152" y="3300"/>
                  <a:pt x="2610" y="4180"/>
                  <a:pt x="2626" y="4771"/>
                </a:cubicBezTo>
                <a:cubicBezTo>
                  <a:pt x="1918" y="4817"/>
                  <a:pt x="1096" y="5068"/>
                  <a:pt x="389" y="5319"/>
                </a:cubicBezTo>
                <a:cubicBezTo>
                  <a:pt x="298" y="5365"/>
                  <a:pt x="229" y="5410"/>
                  <a:pt x="161" y="5479"/>
                </a:cubicBezTo>
                <a:cubicBezTo>
                  <a:pt x="1" y="5730"/>
                  <a:pt x="138" y="6118"/>
                  <a:pt x="480" y="6163"/>
                </a:cubicBezTo>
                <a:cubicBezTo>
                  <a:pt x="1870" y="6323"/>
                  <a:pt x="3941" y="6516"/>
                  <a:pt x="5935" y="6516"/>
                </a:cubicBezTo>
                <a:cubicBezTo>
                  <a:pt x="6791" y="6516"/>
                  <a:pt x="7633" y="6481"/>
                  <a:pt x="8401" y="6392"/>
                </a:cubicBezTo>
                <a:lnTo>
                  <a:pt x="8401" y="6392"/>
                </a:lnTo>
                <a:cubicBezTo>
                  <a:pt x="7877" y="6930"/>
                  <a:pt x="10865" y="7125"/>
                  <a:pt x="14343" y="7125"/>
                </a:cubicBezTo>
                <a:cubicBezTo>
                  <a:pt x="16323" y="7125"/>
                  <a:pt x="18462" y="7062"/>
                  <a:pt x="20201" y="6962"/>
                </a:cubicBezTo>
                <a:cubicBezTo>
                  <a:pt x="21434" y="6894"/>
                  <a:pt x="22347" y="5867"/>
                  <a:pt x="22324" y="4703"/>
                </a:cubicBezTo>
                <a:cubicBezTo>
                  <a:pt x="22324" y="4452"/>
                  <a:pt x="22256" y="4201"/>
                  <a:pt x="22141" y="3949"/>
                </a:cubicBezTo>
                <a:cubicBezTo>
                  <a:pt x="21822" y="3196"/>
                  <a:pt x="21274" y="2557"/>
                  <a:pt x="20521" y="2123"/>
                </a:cubicBezTo>
                <a:cubicBezTo>
                  <a:pt x="19942" y="1806"/>
                  <a:pt x="19313" y="1654"/>
                  <a:pt x="18692" y="1654"/>
                </a:cubicBezTo>
                <a:cubicBezTo>
                  <a:pt x="17524" y="1654"/>
                  <a:pt x="16381" y="2190"/>
                  <a:pt x="15636" y="3173"/>
                </a:cubicBezTo>
                <a:cubicBezTo>
                  <a:pt x="15202" y="1325"/>
                  <a:pt x="13536" y="1"/>
                  <a:pt x="1161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</a:t>
            </a: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-655596" y="4"/>
            <a:ext cx="2963810" cy="824072"/>
          </a:xfrm>
          <a:custGeom>
            <a:avLst/>
            <a:gdLst/>
            <a:ahLst/>
            <a:cxnLst/>
            <a:rect l="l" t="t" r="r" b="b"/>
            <a:pathLst>
              <a:path w="29811" h="8289" extrusionOk="0">
                <a:moveTo>
                  <a:pt x="22212" y="1"/>
                </a:moveTo>
                <a:cubicBezTo>
                  <a:pt x="20427" y="1"/>
                  <a:pt x="18781" y="1159"/>
                  <a:pt x="18238" y="2943"/>
                </a:cubicBezTo>
                <a:cubicBezTo>
                  <a:pt x="17872" y="2555"/>
                  <a:pt x="17370" y="2349"/>
                  <a:pt x="16845" y="2349"/>
                </a:cubicBezTo>
                <a:cubicBezTo>
                  <a:pt x="16320" y="2349"/>
                  <a:pt x="15818" y="2578"/>
                  <a:pt x="15453" y="2966"/>
                </a:cubicBezTo>
                <a:cubicBezTo>
                  <a:pt x="15088" y="1916"/>
                  <a:pt x="14152" y="1140"/>
                  <a:pt x="13056" y="957"/>
                </a:cubicBezTo>
                <a:cubicBezTo>
                  <a:pt x="12881" y="929"/>
                  <a:pt x="12706" y="914"/>
                  <a:pt x="12532" y="914"/>
                </a:cubicBezTo>
                <a:cubicBezTo>
                  <a:pt x="11597" y="914"/>
                  <a:pt x="10709" y="1321"/>
                  <a:pt x="10112" y="2053"/>
                </a:cubicBezTo>
                <a:cubicBezTo>
                  <a:pt x="9404" y="2920"/>
                  <a:pt x="9222" y="4107"/>
                  <a:pt x="9632" y="5157"/>
                </a:cubicBezTo>
                <a:cubicBezTo>
                  <a:pt x="4565" y="5203"/>
                  <a:pt x="2351" y="5773"/>
                  <a:pt x="502" y="6275"/>
                </a:cubicBezTo>
                <a:cubicBezTo>
                  <a:pt x="480" y="6275"/>
                  <a:pt x="457" y="6298"/>
                  <a:pt x="457" y="6298"/>
                </a:cubicBezTo>
                <a:cubicBezTo>
                  <a:pt x="183" y="6367"/>
                  <a:pt x="0" y="6641"/>
                  <a:pt x="23" y="6914"/>
                </a:cubicBezTo>
                <a:cubicBezTo>
                  <a:pt x="69" y="7211"/>
                  <a:pt x="297" y="7417"/>
                  <a:pt x="594" y="7417"/>
                </a:cubicBezTo>
                <a:cubicBezTo>
                  <a:pt x="1233" y="7439"/>
                  <a:pt x="1876" y="7449"/>
                  <a:pt x="2495" y="7449"/>
                </a:cubicBezTo>
                <a:cubicBezTo>
                  <a:pt x="4972" y="7449"/>
                  <a:pt x="7076" y="7303"/>
                  <a:pt x="7076" y="7303"/>
                </a:cubicBezTo>
                <a:lnTo>
                  <a:pt x="7076" y="7303"/>
                </a:lnTo>
                <a:cubicBezTo>
                  <a:pt x="7076" y="7303"/>
                  <a:pt x="6414" y="7599"/>
                  <a:pt x="5570" y="7873"/>
                </a:cubicBezTo>
                <a:cubicBezTo>
                  <a:pt x="5478" y="7896"/>
                  <a:pt x="5433" y="7987"/>
                  <a:pt x="5433" y="8079"/>
                </a:cubicBezTo>
                <a:cubicBezTo>
                  <a:pt x="5455" y="8170"/>
                  <a:pt x="5524" y="8238"/>
                  <a:pt x="5615" y="8238"/>
                </a:cubicBezTo>
                <a:cubicBezTo>
                  <a:pt x="7264" y="8173"/>
                  <a:pt x="9297" y="8086"/>
                  <a:pt x="11345" y="8086"/>
                </a:cubicBezTo>
                <a:cubicBezTo>
                  <a:pt x="12896" y="8086"/>
                  <a:pt x="14456" y="8136"/>
                  <a:pt x="15864" y="8284"/>
                </a:cubicBezTo>
                <a:cubicBezTo>
                  <a:pt x="15878" y="8287"/>
                  <a:pt x="15893" y="8288"/>
                  <a:pt x="15907" y="8288"/>
                </a:cubicBezTo>
                <a:cubicBezTo>
                  <a:pt x="16006" y="8288"/>
                  <a:pt x="16098" y="8221"/>
                  <a:pt x="16138" y="8101"/>
                </a:cubicBezTo>
                <a:cubicBezTo>
                  <a:pt x="16183" y="7987"/>
                  <a:pt x="16115" y="7850"/>
                  <a:pt x="16001" y="7805"/>
                </a:cubicBezTo>
                <a:cubicBezTo>
                  <a:pt x="15887" y="7736"/>
                  <a:pt x="15795" y="7691"/>
                  <a:pt x="15681" y="7622"/>
                </a:cubicBezTo>
                <a:cubicBezTo>
                  <a:pt x="15567" y="7576"/>
                  <a:pt x="15521" y="7439"/>
                  <a:pt x="15567" y="7325"/>
                </a:cubicBezTo>
                <a:cubicBezTo>
                  <a:pt x="15607" y="7226"/>
                  <a:pt x="15716" y="7161"/>
                  <a:pt x="15819" y="7161"/>
                </a:cubicBezTo>
                <a:cubicBezTo>
                  <a:pt x="15834" y="7161"/>
                  <a:pt x="15849" y="7163"/>
                  <a:pt x="15864" y="7166"/>
                </a:cubicBezTo>
                <a:cubicBezTo>
                  <a:pt x="16937" y="7439"/>
                  <a:pt x="18466" y="7736"/>
                  <a:pt x="20406" y="7828"/>
                </a:cubicBezTo>
                <a:cubicBezTo>
                  <a:pt x="20414" y="7832"/>
                  <a:pt x="20423" y="7834"/>
                  <a:pt x="20431" y="7834"/>
                </a:cubicBezTo>
                <a:cubicBezTo>
                  <a:pt x="20467" y="7834"/>
                  <a:pt x="20497" y="7796"/>
                  <a:pt x="20497" y="7759"/>
                </a:cubicBezTo>
                <a:cubicBezTo>
                  <a:pt x="20520" y="7713"/>
                  <a:pt x="20497" y="7668"/>
                  <a:pt x="20452" y="7645"/>
                </a:cubicBezTo>
                <a:cubicBezTo>
                  <a:pt x="20383" y="7622"/>
                  <a:pt x="20360" y="7554"/>
                  <a:pt x="20360" y="7485"/>
                </a:cubicBezTo>
                <a:cubicBezTo>
                  <a:pt x="20383" y="7417"/>
                  <a:pt x="20452" y="7371"/>
                  <a:pt x="20520" y="7371"/>
                </a:cubicBezTo>
                <a:cubicBezTo>
                  <a:pt x="21578" y="7476"/>
                  <a:pt x="22536" y="7523"/>
                  <a:pt x="23410" y="7523"/>
                </a:cubicBezTo>
                <a:cubicBezTo>
                  <a:pt x="25949" y="7523"/>
                  <a:pt x="27767" y="7127"/>
                  <a:pt x="29194" y="6618"/>
                </a:cubicBezTo>
                <a:cubicBezTo>
                  <a:pt x="29810" y="6390"/>
                  <a:pt x="29742" y="5499"/>
                  <a:pt x="29102" y="5408"/>
                </a:cubicBezTo>
                <a:cubicBezTo>
                  <a:pt x="28669" y="5340"/>
                  <a:pt x="28281" y="5248"/>
                  <a:pt x="27870" y="5180"/>
                </a:cubicBezTo>
                <a:cubicBezTo>
                  <a:pt x="27345" y="5066"/>
                  <a:pt x="26820" y="4952"/>
                  <a:pt x="26363" y="4837"/>
                </a:cubicBezTo>
                <a:cubicBezTo>
                  <a:pt x="26706" y="2669"/>
                  <a:pt x="25313" y="592"/>
                  <a:pt x="23168" y="113"/>
                </a:cubicBezTo>
                <a:cubicBezTo>
                  <a:pt x="22849" y="37"/>
                  <a:pt x="22528" y="1"/>
                  <a:pt x="222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89050" y="329179"/>
            <a:ext cx="1231044" cy="420641"/>
          </a:xfrm>
          <a:custGeom>
            <a:avLst/>
            <a:gdLst/>
            <a:ahLst/>
            <a:cxnLst/>
            <a:rect l="l" t="t" r="r" b="b"/>
            <a:pathLst>
              <a:path w="33532" h="8404" extrusionOk="0">
                <a:moveTo>
                  <a:pt x="23449" y="1"/>
                </a:moveTo>
                <a:cubicBezTo>
                  <a:pt x="21458" y="1"/>
                  <a:pt x="19548" y="915"/>
                  <a:pt x="18307" y="2497"/>
                </a:cubicBezTo>
                <a:cubicBezTo>
                  <a:pt x="18147" y="1379"/>
                  <a:pt x="17211" y="535"/>
                  <a:pt x="16093" y="489"/>
                </a:cubicBezTo>
                <a:cubicBezTo>
                  <a:pt x="16043" y="486"/>
                  <a:pt x="15994" y="484"/>
                  <a:pt x="15945" y="484"/>
                </a:cubicBezTo>
                <a:cubicBezTo>
                  <a:pt x="14866" y="484"/>
                  <a:pt x="13934" y="1198"/>
                  <a:pt x="13650" y="2246"/>
                </a:cubicBezTo>
                <a:cubicBezTo>
                  <a:pt x="12372" y="1855"/>
                  <a:pt x="11240" y="1691"/>
                  <a:pt x="10273" y="1691"/>
                </a:cubicBezTo>
                <a:cubicBezTo>
                  <a:pt x="6388" y="1691"/>
                  <a:pt x="5157" y="4345"/>
                  <a:pt x="7716" y="5625"/>
                </a:cubicBezTo>
                <a:cubicBezTo>
                  <a:pt x="5844" y="5625"/>
                  <a:pt x="4018" y="6035"/>
                  <a:pt x="1918" y="6332"/>
                </a:cubicBezTo>
                <a:cubicBezTo>
                  <a:pt x="1393" y="6401"/>
                  <a:pt x="868" y="6469"/>
                  <a:pt x="297" y="6515"/>
                </a:cubicBezTo>
                <a:cubicBezTo>
                  <a:pt x="24" y="6538"/>
                  <a:pt x="1" y="6948"/>
                  <a:pt x="297" y="6971"/>
                </a:cubicBezTo>
                <a:cubicBezTo>
                  <a:pt x="6643" y="7816"/>
                  <a:pt x="14928" y="8318"/>
                  <a:pt x="18444" y="8364"/>
                </a:cubicBezTo>
                <a:cubicBezTo>
                  <a:pt x="19450" y="8376"/>
                  <a:pt x="20423" y="8403"/>
                  <a:pt x="21263" y="8403"/>
                </a:cubicBezTo>
                <a:cubicBezTo>
                  <a:pt x="23433" y="8403"/>
                  <a:pt x="24719" y="8223"/>
                  <a:pt x="23419" y="7154"/>
                </a:cubicBezTo>
                <a:lnTo>
                  <a:pt x="23419" y="7154"/>
                </a:lnTo>
                <a:cubicBezTo>
                  <a:pt x="23859" y="7181"/>
                  <a:pt x="24317" y="7195"/>
                  <a:pt x="24785" y="7195"/>
                </a:cubicBezTo>
                <a:cubicBezTo>
                  <a:pt x="27789" y="7195"/>
                  <a:pt x="31215" y="6635"/>
                  <a:pt x="33052" y="5647"/>
                </a:cubicBezTo>
                <a:cubicBezTo>
                  <a:pt x="33485" y="5419"/>
                  <a:pt x="33531" y="4826"/>
                  <a:pt x="33075" y="4620"/>
                </a:cubicBezTo>
                <a:cubicBezTo>
                  <a:pt x="32983" y="4575"/>
                  <a:pt x="32869" y="4529"/>
                  <a:pt x="32778" y="4506"/>
                </a:cubicBezTo>
                <a:cubicBezTo>
                  <a:pt x="32013" y="4192"/>
                  <a:pt x="31011" y="3912"/>
                  <a:pt x="29962" y="3912"/>
                </a:cubicBezTo>
                <a:cubicBezTo>
                  <a:pt x="29791" y="3912"/>
                  <a:pt x="29618" y="3919"/>
                  <a:pt x="29445" y="3935"/>
                </a:cubicBezTo>
                <a:cubicBezTo>
                  <a:pt x="28555" y="1813"/>
                  <a:pt x="26592" y="352"/>
                  <a:pt x="24287" y="55"/>
                </a:cubicBezTo>
                <a:cubicBezTo>
                  <a:pt x="24007" y="19"/>
                  <a:pt x="23727" y="1"/>
                  <a:pt x="2344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716625" y="830275"/>
            <a:ext cx="5714100" cy="24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2716625" y="3348600"/>
            <a:ext cx="57141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-125" y="4604000"/>
            <a:ext cx="9144000" cy="549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364125" y="4573059"/>
            <a:ext cx="9489759" cy="327055"/>
          </a:xfrm>
          <a:custGeom>
            <a:avLst/>
            <a:gdLst/>
            <a:ahLst/>
            <a:cxnLst/>
            <a:rect l="l" t="t" r="r" b="b"/>
            <a:pathLst>
              <a:path w="164617" h="7146" extrusionOk="0">
                <a:moveTo>
                  <a:pt x="0" y="0"/>
                </a:moveTo>
                <a:cubicBezTo>
                  <a:pt x="3561" y="799"/>
                  <a:pt x="8469" y="1621"/>
                  <a:pt x="14723" y="2443"/>
                </a:cubicBezTo>
                <a:cubicBezTo>
                  <a:pt x="38992" y="5582"/>
                  <a:pt x="73584" y="7145"/>
                  <a:pt x="102393" y="7145"/>
                </a:cubicBezTo>
                <a:cubicBezTo>
                  <a:pt x="107723" y="7145"/>
                  <a:pt x="112855" y="7092"/>
                  <a:pt x="117688" y="6985"/>
                </a:cubicBezTo>
                <a:cubicBezTo>
                  <a:pt x="156377" y="6117"/>
                  <a:pt x="164616" y="3082"/>
                  <a:pt x="149141" y="0"/>
                </a:cubicBezTo>
                <a:close/>
              </a:path>
            </a:pathLst>
          </a:custGeom>
          <a:solidFill>
            <a:srgbClr val="FFFFFF">
              <a:alpha val="38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3784384" y="4700107"/>
            <a:ext cx="5359624" cy="72963"/>
          </a:xfrm>
          <a:custGeom>
            <a:avLst/>
            <a:gdLst/>
            <a:ahLst/>
            <a:cxnLst/>
            <a:rect l="l" t="t" r="r" b="b"/>
            <a:pathLst>
              <a:path w="98423" h="2276" extrusionOk="0">
                <a:moveTo>
                  <a:pt x="89741" y="1"/>
                </a:moveTo>
                <a:cubicBezTo>
                  <a:pt x="88904" y="1"/>
                  <a:pt x="88075" y="10"/>
                  <a:pt x="87261" y="35"/>
                </a:cubicBezTo>
                <a:cubicBezTo>
                  <a:pt x="85161" y="127"/>
                  <a:pt x="83176" y="287"/>
                  <a:pt x="81076" y="332"/>
                </a:cubicBezTo>
                <a:cubicBezTo>
                  <a:pt x="80532" y="347"/>
                  <a:pt x="79983" y="353"/>
                  <a:pt x="79430" y="353"/>
                </a:cubicBezTo>
                <a:cubicBezTo>
                  <a:pt x="77317" y="353"/>
                  <a:pt x="75154" y="268"/>
                  <a:pt x="73048" y="268"/>
                </a:cubicBezTo>
                <a:cubicBezTo>
                  <a:pt x="72283" y="268"/>
                  <a:pt x="71526" y="279"/>
                  <a:pt x="70781" y="309"/>
                </a:cubicBezTo>
                <a:cubicBezTo>
                  <a:pt x="68408" y="401"/>
                  <a:pt x="66262" y="652"/>
                  <a:pt x="64025" y="834"/>
                </a:cubicBezTo>
                <a:cubicBezTo>
                  <a:pt x="61514" y="1040"/>
                  <a:pt x="58844" y="1131"/>
                  <a:pt x="56128" y="1131"/>
                </a:cubicBezTo>
                <a:cubicBezTo>
                  <a:pt x="52903" y="1115"/>
                  <a:pt x="49584" y="944"/>
                  <a:pt x="46392" y="944"/>
                </a:cubicBezTo>
                <a:cubicBezTo>
                  <a:pt x="45155" y="944"/>
                  <a:pt x="43938" y="970"/>
                  <a:pt x="42752" y="1040"/>
                </a:cubicBezTo>
                <a:cubicBezTo>
                  <a:pt x="40310" y="1177"/>
                  <a:pt x="38141" y="1519"/>
                  <a:pt x="35722" y="1702"/>
                </a:cubicBezTo>
                <a:cubicBezTo>
                  <a:pt x="34215" y="1810"/>
                  <a:pt x="32667" y="1856"/>
                  <a:pt x="31092" y="1856"/>
                </a:cubicBezTo>
                <a:cubicBezTo>
                  <a:pt x="26055" y="1856"/>
                  <a:pt x="20736" y="1393"/>
                  <a:pt x="15590" y="1063"/>
                </a:cubicBezTo>
                <a:cubicBezTo>
                  <a:pt x="10431" y="720"/>
                  <a:pt x="5181" y="538"/>
                  <a:pt x="0" y="515"/>
                </a:cubicBezTo>
                <a:lnTo>
                  <a:pt x="0" y="515"/>
                </a:lnTo>
                <a:cubicBezTo>
                  <a:pt x="7532" y="675"/>
                  <a:pt x="15133" y="1085"/>
                  <a:pt x="22529" y="1725"/>
                </a:cubicBezTo>
                <a:cubicBezTo>
                  <a:pt x="25199" y="1953"/>
                  <a:pt x="27870" y="2204"/>
                  <a:pt x="30586" y="2272"/>
                </a:cubicBezTo>
                <a:cubicBezTo>
                  <a:pt x="30815" y="2275"/>
                  <a:pt x="31043" y="2276"/>
                  <a:pt x="31270" y="2276"/>
                </a:cubicBezTo>
                <a:cubicBezTo>
                  <a:pt x="33220" y="2276"/>
                  <a:pt x="35117" y="2192"/>
                  <a:pt x="36977" y="2090"/>
                </a:cubicBezTo>
                <a:cubicBezTo>
                  <a:pt x="40857" y="1907"/>
                  <a:pt x="44715" y="1725"/>
                  <a:pt x="48687" y="1633"/>
                </a:cubicBezTo>
                <a:cubicBezTo>
                  <a:pt x="50923" y="1588"/>
                  <a:pt x="53183" y="1565"/>
                  <a:pt x="55443" y="1542"/>
                </a:cubicBezTo>
                <a:cubicBezTo>
                  <a:pt x="58705" y="1532"/>
                  <a:pt x="61970" y="1527"/>
                  <a:pt x="65240" y="1527"/>
                </a:cubicBezTo>
                <a:cubicBezTo>
                  <a:pt x="69864" y="1527"/>
                  <a:pt x="74496" y="1538"/>
                  <a:pt x="79135" y="1565"/>
                </a:cubicBezTo>
                <a:cubicBezTo>
                  <a:pt x="85390" y="1588"/>
                  <a:pt x="91667" y="1610"/>
                  <a:pt x="97966" y="1816"/>
                </a:cubicBezTo>
                <a:cubicBezTo>
                  <a:pt x="98126" y="1839"/>
                  <a:pt x="98286" y="1839"/>
                  <a:pt x="98423" y="1839"/>
                </a:cubicBezTo>
                <a:lnTo>
                  <a:pt x="98423" y="127"/>
                </a:lnTo>
                <a:cubicBezTo>
                  <a:pt x="96985" y="104"/>
                  <a:pt x="95524" y="81"/>
                  <a:pt x="94086" y="58"/>
                </a:cubicBezTo>
                <a:cubicBezTo>
                  <a:pt x="92642" y="29"/>
                  <a:pt x="91181" y="1"/>
                  <a:pt x="8974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0" y="4900115"/>
            <a:ext cx="7882851" cy="148587"/>
          </a:xfrm>
          <a:custGeom>
            <a:avLst/>
            <a:gdLst/>
            <a:ahLst/>
            <a:cxnLst/>
            <a:rect l="l" t="t" r="r" b="b"/>
            <a:pathLst>
              <a:path w="144759" h="4635" extrusionOk="0">
                <a:moveTo>
                  <a:pt x="9884" y="1"/>
                </a:moveTo>
                <a:cubicBezTo>
                  <a:pt x="6587" y="1"/>
                  <a:pt x="3291" y="16"/>
                  <a:pt x="1" y="47"/>
                </a:cubicBezTo>
                <a:lnTo>
                  <a:pt x="1" y="4635"/>
                </a:lnTo>
                <a:cubicBezTo>
                  <a:pt x="8461" y="2851"/>
                  <a:pt x="13748" y="2337"/>
                  <a:pt x="18551" y="2337"/>
                </a:cubicBezTo>
                <a:cubicBezTo>
                  <a:pt x="25091" y="2337"/>
                  <a:pt x="30732" y="3291"/>
                  <a:pt x="42261" y="3291"/>
                </a:cubicBezTo>
                <a:cubicBezTo>
                  <a:pt x="42639" y="3291"/>
                  <a:pt x="43023" y="3290"/>
                  <a:pt x="43414" y="3288"/>
                </a:cubicBezTo>
                <a:cubicBezTo>
                  <a:pt x="77196" y="3128"/>
                  <a:pt x="110977" y="2945"/>
                  <a:pt x="144759" y="2786"/>
                </a:cubicBezTo>
                <a:cubicBezTo>
                  <a:pt x="141211" y="2555"/>
                  <a:pt x="137621" y="2483"/>
                  <a:pt x="134019" y="2483"/>
                </a:cubicBezTo>
                <a:cubicBezTo>
                  <a:pt x="130136" y="2483"/>
                  <a:pt x="126239" y="2567"/>
                  <a:pt x="122367" y="2626"/>
                </a:cubicBezTo>
                <a:cubicBezTo>
                  <a:pt x="114900" y="2747"/>
                  <a:pt x="107422" y="2792"/>
                  <a:pt x="99938" y="2792"/>
                </a:cubicBezTo>
                <a:cubicBezTo>
                  <a:pt x="89095" y="2792"/>
                  <a:pt x="78238" y="2698"/>
                  <a:pt x="67381" y="2603"/>
                </a:cubicBezTo>
                <a:cubicBezTo>
                  <a:pt x="57087" y="2512"/>
                  <a:pt x="46519" y="2398"/>
                  <a:pt x="36864" y="1165"/>
                </a:cubicBezTo>
                <a:cubicBezTo>
                  <a:pt x="36179" y="1074"/>
                  <a:pt x="35357" y="868"/>
                  <a:pt x="35699" y="663"/>
                </a:cubicBezTo>
                <a:lnTo>
                  <a:pt x="37183" y="389"/>
                </a:lnTo>
                <a:cubicBezTo>
                  <a:pt x="28102" y="121"/>
                  <a:pt x="18985" y="1"/>
                  <a:pt x="988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947102" y="4604000"/>
            <a:ext cx="3490293" cy="61198"/>
          </a:xfrm>
          <a:custGeom>
            <a:avLst/>
            <a:gdLst/>
            <a:ahLst/>
            <a:cxnLst/>
            <a:rect l="l" t="t" r="r" b="b"/>
            <a:pathLst>
              <a:path w="64095" h="1909" extrusionOk="0">
                <a:moveTo>
                  <a:pt x="41618" y="1"/>
                </a:moveTo>
                <a:cubicBezTo>
                  <a:pt x="38276" y="1"/>
                  <a:pt x="35314" y="99"/>
                  <a:pt x="33394" y="363"/>
                </a:cubicBezTo>
                <a:cubicBezTo>
                  <a:pt x="28982" y="245"/>
                  <a:pt x="25124" y="195"/>
                  <a:pt x="21756" y="195"/>
                </a:cubicBezTo>
                <a:cubicBezTo>
                  <a:pt x="4285" y="195"/>
                  <a:pt x="1" y="1527"/>
                  <a:pt x="1" y="1527"/>
                </a:cubicBezTo>
                <a:cubicBezTo>
                  <a:pt x="5128" y="1803"/>
                  <a:pt x="11430" y="1908"/>
                  <a:pt x="18059" y="1908"/>
                </a:cubicBezTo>
                <a:cubicBezTo>
                  <a:pt x="39379" y="1908"/>
                  <a:pt x="64094" y="819"/>
                  <a:pt x="64094" y="819"/>
                </a:cubicBezTo>
                <a:cubicBezTo>
                  <a:pt x="64094" y="819"/>
                  <a:pt x="51272" y="1"/>
                  <a:pt x="416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>
            <a:off x="1960250" y="1687850"/>
            <a:ext cx="5953200" cy="11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1687875"/>
            <a:ext cx="1143000" cy="1133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1"/>
          </p:nvPr>
        </p:nvSpPr>
        <p:spPr>
          <a:xfrm>
            <a:off x="713225" y="2820950"/>
            <a:ext cx="72003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/>
          <p:nvPr/>
        </p:nvSpPr>
        <p:spPr>
          <a:xfrm>
            <a:off x="-125" y="4830175"/>
            <a:ext cx="9144000" cy="323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3"/>
          <p:cNvSpPr/>
          <p:nvPr/>
        </p:nvSpPr>
        <p:spPr>
          <a:xfrm flipH="1">
            <a:off x="-247" y="4933668"/>
            <a:ext cx="7837772" cy="55519"/>
          </a:xfrm>
          <a:custGeom>
            <a:avLst/>
            <a:gdLst/>
            <a:ahLst/>
            <a:cxnLst/>
            <a:rect l="l" t="t" r="r" b="b"/>
            <a:pathLst>
              <a:path w="150625" h="4645" extrusionOk="0">
                <a:moveTo>
                  <a:pt x="139945" y="0"/>
                </a:moveTo>
                <a:cubicBezTo>
                  <a:pt x="130607" y="0"/>
                  <a:pt x="121253" y="129"/>
                  <a:pt x="111935" y="376"/>
                </a:cubicBezTo>
                <a:lnTo>
                  <a:pt x="113488" y="673"/>
                </a:lnTo>
                <a:cubicBezTo>
                  <a:pt x="113830" y="879"/>
                  <a:pt x="112985" y="1084"/>
                  <a:pt x="112278" y="1152"/>
                </a:cubicBezTo>
                <a:cubicBezTo>
                  <a:pt x="102235" y="2408"/>
                  <a:pt x="91233" y="2499"/>
                  <a:pt x="80505" y="2590"/>
                </a:cubicBezTo>
                <a:cubicBezTo>
                  <a:pt x="69216" y="2685"/>
                  <a:pt x="57927" y="2779"/>
                  <a:pt x="46647" y="2779"/>
                </a:cubicBezTo>
                <a:cubicBezTo>
                  <a:pt x="38861" y="2779"/>
                  <a:pt x="31079" y="2734"/>
                  <a:pt x="23305" y="2613"/>
                </a:cubicBezTo>
                <a:cubicBezTo>
                  <a:pt x="19348" y="2555"/>
                  <a:pt x="15361" y="2479"/>
                  <a:pt x="11387" y="2479"/>
                </a:cubicBezTo>
                <a:cubicBezTo>
                  <a:pt x="7567" y="2479"/>
                  <a:pt x="3759" y="2549"/>
                  <a:pt x="0" y="2773"/>
                </a:cubicBezTo>
                <a:cubicBezTo>
                  <a:pt x="35151" y="2956"/>
                  <a:pt x="70302" y="3115"/>
                  <a:pt x="105453" y="3298"/>
                </a:cubicBezTo>
                <a:cubicBezTo>
                  <a:pt x="105782" y="3299"/>
                  <a:pt x="106105" y="3300"/>
                  <a:pt x="106425" y="3300"/>
                </a:cubicBezTo>
                <a:cubicBezTo>
                  <a:pt x="118558" y="3300"/>
                  <a:pt x="124458" y="2341"/>
                  <a:pt x="131286" y="2341"/>
                </a:cubicBezTo>
                <a:cubicBezTo>
                  <a:pt x="136292" y="2341"/>
                  <a:pt x="141797" y="2857"/>
                  <a:pt x="150624" y="4645"/>
                </a:cubicBezTo>
                <a:lnTo>
                  <a:pt x="150624" y="57"/>
                </a:lnTo>
                <a:cubicBezTo>
                  <a:pt x="147069" y="19"/>
                  <a:pt x="143508" y="0"/>
                  <a:pt x="13994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subTitle" idx="1"/>
          </p:nvPr>
        </p:nvSpPr>
        <p:spPr>
          <a:xfrm>
            <a:off x="720000" y="1664650"/>
            <a:ext cx="362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subTitle" idx="2"/>
          </p:nvPr>
        </p:nvSpPr>
        <p:spPr>
          <a:xfrm>
            <a:off x="720000" y="2797525"/>
            <a:ext cx="362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subTitle" idx="3"/>
          </p:nvPr>
        </p:nvSpPr>
        <p:spPr>
          <a:xfrm>
            <a:off x="4800596" y="1664650"/>
            <a:ext cx="362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subTitle" idx="4"/>
          </p:nvPr>
        </p:nvSpPr>
        <p:spPr>
          <a:xfrm>
            <a:off x="4800602" y="2778925"/>
            <a:ext cx="362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subTitle" idx="5"/>
          </p:nvPr>
        </p:nvSpPr>
        <p:spPr>
          <a:xfrm>
            <a:off x="723519" y="3930400"/>
            <a:ext cx="362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subTitle" idx="6"/>
          </p:nvPr>
        </p:nvSpPr>
        <p:spPr>
          <a:xfrm>
            <a:off x="4800600" y="3930400"/>
            <a:ext cx="362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1255825"/>
            <a:ext cx="734700" cy="48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" name="Google Shape;89;p14"/>
          <p:cNvSpPr txBox="1">
            <a:spLocks noGrp="1"/>
          </p:cNvSpPr>
          <p:nvPr>
            <p:ph type="title" idx="8" hasCustomPrompt="1"/>
          </p:nvPr>
        </p:nvSpPr>
        <p:spPr>
          <a:xfrm>
            <a:off x="4800596" y="1255820"/>
            <a:ext cx="734700" cy="48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0" name="Google Shape;90;p14"/>
          <p:cNvSpPr txBox="1">
            <a:spLocks noGrp="1"/>
          </p:cNvSpPr>
          <p:nvPr>
            <p:ph type="title" idx="9" hasCustomPrompt="1"/>
          </p:nvPr>
        </p:nvSpPr>
        <p:spPr>
          <a:xfrm>
            <a:off x="720000" y="2388701"/>
            <a:ext cx="734700" cy="48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1" name="Google Shape;91;p14"/>
          <p:cNvSpPr txBox="1">
            <a:spLocks noGrp="1"/>
          </p:cNvSpPr>
          <p:nvPr>
            <p:ph type="title" idx="13" hasCustomPrompt="1"/>
          </p:nvPr>
        </p:nvSpPr>
        <p:spPr>
          <a:xfrm>
            <a:off x="4800596" y="2388700"/>
            <a:ext cx="734700" cy="48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2" name="Google Shape;92;p14"/>
          <p:cNvSpPr txBox="1">
            <a:spLocks noGrp="1"/>
          </p:cNvSpPr>
          <p:nvPr>
            <p:ph type="title" idx="14" hasCustomPrompt="1"/>
          </p:nvPr>
        </p:nvSpPr>
        <p:spPr>
          <a:xfrm>
            <a:off x="720000" y="3521575"/>
            <a:ext cx="734700" cy="48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3" name="Google Shape;93;p14"/>
          <p:cNvSpPr txBox="1">
            <a:spLocks noGrp="1"/>
          </p:cNvSpPr>
          <p:nvPr>
            <p:ph type="title" idx="15" hasCustomPrompt="1"/>
          </p:nvPr>
        </p:nvSpPr>
        <p:spPr>
          <a:xfrm>
            <a:off x="4800600" y="3521576"/>
            <a:ext cx="734700" cy="48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16"/>
          </p:nvPr>
        </p:nvSpPr>
        <p:spPr>
          <a:xfrm>
            <a:off x="1457675" y="1255825"/>
            <a:ext cx="2892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9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subTitle" idx="17"/>
          </p:nvPr>
        </p:nvSpPr>
        <p:spPr>
          <a:xfrm>
            <a:off x="1457675" y="2388700"/>
            <a:ext cx="2892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9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subTitle" idx="18"/>
          </p:nvPr>
        </p:nvSpPr>
        <p:spPr>
          <a:xfrm>
            <a:off x="1464450" y="3521575"/>
            <a:ext cx="2892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9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19"/>
          </p:nvPr>
        </p:nvSpPr>
        <p:spPr>
          <a:xfrm>
            <a:off x="5535300" y="1255825"/>
            <a:ext cx="2892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9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20"/>
          </p:nvPr>
        </p:nvSpPr>
        <p:spPr>
          <a:xfrm>
            <a:off x="5535301" y="2388700"/>
            <a:ext cx="2892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9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subTitle" idx="21"/>
          </p:nvPr>
        </p:nvSpPr>
        <p:spPr>
          <a:xfrm>
            <a:off x="5535300" y="3521575"/>
            <a:ext cx="2892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9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0" name="Google Shape;100;p14"/>
          <p:cNvSpPr/>
          <p:nvPr/>
        </p:nvSpPr>
        <p:spPr>
          <a:xfrm>
            <a:off x="-125" y="5025675"/>
            <a:ext cx="9144000" cy="127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5"/>
          <p:cNvSpPr txBox="1">
            <a:spLocks noGrp="1"/>
          </p:cNvSpPr>
          <p:nvPr>
            <p:ph type="title"/>
          </p:nvPr>
        </p:nvSpPr>
        <p:spPr>
          <a:xfrm>
            <a:off x="713238" y="3042913"/>
            <a:ext cx="6691200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3" name="Google Shape;103;p15"/>
          <p:cNvSpPr txBox="1">
            <a:spLocks noGrp="1"/>
          </p:cNvSpPr>
          <p:nvPr>
            <p:ph type="subTitle" idx="1"/>
          </p:nvPr>
        </p:nvSpPr>
        <p:spPr>
          <a:xfrm>
            <a:off x="713213" y="1069038"/>
            <a:ext cx="6691200" cy="186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4" name="Google Shape;104;p15"/>
          <p:cNvSpPr/>
          <p:nvPr/>
        </p:nvSpPr>
        <p:spPr>
          <a:xfrm>
            <a:off x="-125" y="4830175"/>
            <a:ext cx="9144000" cy="323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5"/>
          <p:cNvSpPr/>
          <p:nvPr/>
        </p:nvSpPr>
        <p:spPr>
          <a:xfrm>
            <a:off x="0" y="4830175"/>
            <a:ext cx="9026133" cy="178650"/>
          </a:xfrm>
          <a:custGeom>
            <a:avLst/>
            <a:gdLst/>
            <a:ahLst/>
            <a:cxnLst/>
            <a:rect l="l" t="t" r="r" b="b"/>
            <a:pathLst>
              <a:path w="171282" h="7146" extrusionOk="0">
                <a:moveTo>
                  <a:pt x="16092" y="1"/>
                </a:moveTo>
                <a:cubicBezTo>
                  <a:pt x="0" y="3082"/>
                  <a:pt x="8560" y="6118"/>
                  <a:pt x="48824" y="6985"/>
                </a:cubicBezTo>
                <a:cubicBezTo>
                  <a:pt x="53852" y="7092"/>
                  <a:pt x="59192" y="7146"/>
                  <a:pt x="64738" y="7146"/>
                </a:cubicBezTo>
                <a:cubicBezTo>
                  <a:pt x="94717" y="7146"/>
                  <a:pt x="130714" y="5583"/>
                  <a:pt x="155966" y="2443"/>
                </a:cubicBezTo>
                <a:cubicBezTo>
                  <a:pt x="162471" y="1621"/>
                  <a:pt x="167561" y="799"/>
                  <a:pt x="171281" y="1"/>
                </a:cubicBezTo>
                <a:close/>
              </a:path>
            </a:pathLst>
          </a:custGeom>
          <a:solidFill>
            <a:srgbClr val="FFFFFF">
              <a:alpha val="54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5"/>
          <p:cNvSpPr/>
          <p:nvPr/>
        </p:nvSpPr>
        <p:spPr>
          <a:xfrm>
            <a:off x="1206441" y="4952025"/>
            <a:ext cx="7937561" cy="116125"/>
          </a:xfrm>
          <a:custGeom>
            <a:avLst/>
            <a:gdLst/>
            <a:ahLst/>
            <a:cxnLst/>
            <a:rect l="l" t="t" r="r" b="b"/>
            <a:pathLst>
              <a:path w="150625" h="4645" extrusionOk="0">
                <a:moveTo>
                  <a:pt x="139945" y="0"/>
                </a:moveTo>
                <a:cubicBezTo>
                  <a:pt x="130607" y="0"/>
                  <a:pt x="121253" y="129"/>
                  <a:pt x="111935" y="376"/>
                </a:cubicBezTo>
                <a:lnTo>
                  <a:pt x="113488" y="673"/>
                </a:lnTo>
                <a:cubicBezTo>
                  <a:pt x="113830" y="879"/>
                  <a:pt x="112985" y="1084"/>
                  <a:pt x="112278" y="1152"/>
                </a:cubicBezTo>
                <a:cubicBezTo>
                  <a:pt x="102235" y="2408"/>
                  <a:pt x="91233" y="2499"/>
                  <a:pt x="80505" y="2590"/>
                </a:cubicBezTo>
                <a:cubicBezTo>
                  <a:pt x="69216" y="2685"/>
                  <a:pt x="57927" y="2779"/>
                  <a:pt x="46647" y="2779"/>
                </a:cubicBezTo>
                <a:cubicBezTo>
                  <a:pt x="38861" y="2779"/>
                  <a:pt x="31079" y="2734"/>
                  <a:pt x="23305" y="2613"/>
                </a:cubicBezTo>
                <a:cubicBezTo>
                  <a:pt x="19348" y="2555"/>
                  <a:pt x="15361" y="2479"/>
                  <a:pt x="11387" y="2479"/>
                </a:cubicBezTo>
                <a:cubicBezTo>
                  <a:pt x="7567" y="2479"/>
                  <a:pt x="3759" y="2549"/>
                  <a:pt x="0" y="2773"/>
                </a:cubicBezTo>
                <a:cubicBezTo>
                  <a:pt x="35151" y="2956"/>
                  <a:pt x="70302" y="3115"/>
                  <a:pt x="105453" y="3298"/>
                </a:cubicBezTo>
                <a:cubicBezTo>
                  <a:pt x="105782" y="3299"/>
                  <a:pt x="106105" y="3300"/>
                  <a:pt x="106425" y="3300"/>
                </a:cubicBezTo>
                <a:cubicBezTo>
                  <a:pt x="118558" y="3300"/>
                  <a:pt x="124458" y="2341"/>
                  <a:pt x="131286" y="2341"/>
                </a:cubicBezTo>
                <a:cubicBezTo>
                  <a:pt x="136292" y="2341"/>
                  <a:pt x="141797" y="2857"/>
                  <a:pt x="150624" y="4645"/>
                </a:cubicBezTo>
                <a:lnTo>
                  <a:pt x="150624" y="57"/>
                </a:lnTo>
                <a:cubicBezTo>
                  <a:pt x="147069" y="19"/>
                  <a:pt x="143508" y="0"/>
                  <a:pt x="13994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2_1_1_1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grpSp>
        <p:nvGrpSpPr>
          <p:cNvPr id="127" name="Google Shape;127;p19"/>
          <p:cNvGrpSpPr/>
          <p:nvPr/>
        </p:nvGrpSpPr>
        <p:grpSpPr>
          <a:xfrm>
            <a:off x="-158835" y="4794699"/>
            <a:ext cx="9613880" cy="632963"/>
            <a:chOff x="-1287949" y="4558475"/>
            <a:chExt cx="13198628" cy="868977"/>
          </a:xfrm>
        </p:grpSpPr>
        <p:sp>
          <p:nvSpPr>
            <p:cNvPr id="128" name="Google Shape;128;p19"/>
            <p:cNvSpPr/>
            <p:nvPr/>
          </p:nvSpPr>
          <p:spPr>
            <a:xfrm>
              <a:off x="-1287949" y="4558475"/>
              <a:ext cx="13198628" cy="868976"/>
            </a:xfrm>
            <a:custGeom>
              <a:avLst/>
              <a:gdLst/>
              <a:ahLst/>
              <a:cxnLst/>
              <a:rect l="l" t="t" r="r" b="b"/>
              <a:pathLst>
                <a:path w="59129" h="3893" extrusionOk="0">
                  <a:moveTo>
                    <a:pt x="34635" y="0"/>
                  </a:moveTo>
                  <a:cubicBezTo>
                    <a:pt x="33854" y="0"/>
                    <a:pt x="19138" y="447"/>
                    <a:pt x="18789" y="447"/>
                  </a:cubicBezTo>
                  <a:cubicBezTo>
                    <a:pt x="18440" y="447"/>
                    <a:pt x="13796" y="1395"/>
                    <a:pt x="13098" y="1465"/>
                  </a:cubicBezTo>
                  <a:cubicBezTo>
                    <a:pt x="12387" y="1535"/>
                    <a:pt x="0" y="3892"/>
                    <a:pt x="0" y="3892"/>
                  </a:cubicBezTo>
                  <a:lnTo>
                    <a:pt x="59128" y="3892"/>
                  </a:lnTo>
                  <a:lnTo>
                    <a:pt x="56604" y="3153"/>
                  </a:lnTo>
                  <a:lnTo>
                    <a:pt x="46812" y="1842"/>
                  </a:lnTo>
                  <a:cubicBezTo>
                    <a:pt x="46812" y="1842"/>
                    <a:pt x="35402" y="0"/>
                    <a:pt x="34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9"/>
            <p:cNvSpPr/>
            <p:nvPr/>
          </p:nvSpPr>
          <p:spPr>
            <a:xfrm>
              <a:off x="-1287949" y="4574100"/>
              <a:ext cx="7083584" cy="853351"/>
            </a:xfrm>
            <a:custGeom>
              <a:avLst/>
              <a:gdLst/>
              <a:ahLst/>
              <a:cxnLst/>
              <a:rect l="l" t="t" r="r" b="b"/>
              <a:pathLst>
                <a:path w="31734" h="3823" extrusionOk="0">
                  <a:moveTo>
                    <a:pt x="31733" y="0"/>
                  </a:moveTo>
                  <a:cubicBezTo>
                    <a:pt x="27214" y="126"/>
                    <a:pt x="19054" y="377"/>
                    <a:pt x="18789" y="377"/>
                  </a:cubicBezTo>
                  <a:cubicBezTo>
                    <a:pt x="18440" y="377"/>
                    <a:pt x="13796" y="1325"/>
                    <a:pt x="13098" y="1395"/>
                  </a:cubicBezTo>
                  <a:cubicBezTo>
                    <a:pt x="12387" y="1465"/>
                    <a:pt x="0" y="3822"/>
                    <a:pt x="0" y="3822"/>
                  </a:cubicBezTo>
                  <a:lnTo>
                    <a:pt x="12708" y="3822"/>
                  </a:lnTo>
                  <a:cubicBezTo>
                    <a:pt x="14340" y="977"/>
                    <a:pt x="22248" y="544"/>
                    <a:pt x="31733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9"/>
            <p:cNvSpPr/>
            <p:nvPr/>
          </p:nvSpPr>
          <p:spPr>
            <a:xfrm>
              <a:off x="5160143" y="4835485"/>
              <a:ext cx="6638488" cy="591966"/>
            </a:xfrm>
            <a:custGeom>
              <a:avLst/>
              <a:gdLst/>
              <a:ahLst/>
              <a:cxnLst/>
              <a:rect l="l" t="t" r="r" b="b"/>
              <a:pathLst>
                <a:path w="29740" h="2652" extrusionOk="0">
                  <a:moveTo>
                    <a:pt x="1" y="1"/>
                  </a:moveTo>
                  <a:cubicBezTo>
                    <a:pt x="1" y="1"/>
                    <a:pt x="3614" y="98"/>
                    <a:pt x="10044" y="1131"/>
                  </a:cubicBezTo>
                  <a:cubicBezTo>
                    <a:pt x="14940" y="1912"/>
                    <a:pt x="15609" y="1982"/>
                    <a:pt x="20966" y="2651"/>
                  </a:cubicBezTo>
                  <a:lnTo>
                    <a:pt x="29558" y="2651"/>
                  </a:lnTo>
                  <a:lnTo>
                    <a:pt x="29739" y="2567"/>
                  </a:lnTo>
                  <a:lnTo>
                    <a:pt x="27480" y="1912"/>
                  </a:lnTo>
                  <a:lnTo>
                    <a:pt x="17688" y="601"/>
                  </a:lnTo>
                  <a:cubicBezTo>
                    <a:pt x="17688" y="601"/>
                    <a:pt x="16209" y="350"/>
                    <a:pt x="14284" y="57"/>
                  </a:cubicBezTo>
                  <a:cubicBezTo>
                    <a:pt x="738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9"/>
            <p:cNvSpPr/>
            <p:nvPr/>
          </p:nvSpPr>
          <p:spPr>
            <a:xfrm>
              <a:off x="2156897" y="5074327"/>
              <a:ext cx="6156712" cy="98225"/>
            </a:xfrm>
            <a:custGeom>
              <a:avLst/>
              <a:gdLst/>
              <a:ahLst/>
              <a:cxnLst/>
              <a:rect l="l" t="t" r="r" b="b"/>
              <a:pathLst>
                <a:path w="43813" h="699" extrusionOk="0">
                  <a:moveTo>
                    <a:pt x="21899" y="1"/>
                  </a:moveTo>
                  <a:cubicBezTo>
                    <a:pt x="12875" y="15"/>
                    <a:pt x="4882" y="280"/>
                    <a:pt x="0" y="698"/>
                  </a:cubicBezTo>
                  <a:lnTo>
                    <a:pt x="43813" y="698"/>
                  </a:lnTo>
                  <a:cubicBezTo>
                    <a:pt x="38917" y="280"/>
                    <a:pt x="30924" y="1"/>
                    <a:pt x="21899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1"/>
          <p:cNvSpPr txBox="1">
            <a:spLocks noGrp="1"/>
          </p:cNvSpPr>
          <p:nvPr>
            <p:ph type="title"/>
          </p:nvPr>
        </p:nvSpPr>
        <p:spPr>
          <a:xfrm>
            <a:off x="767600" y="1147725"/>
            <a:ext cx="3205500" cy="143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1"/>
          <p:cNvSpPr txBox="1">
            <a:spLocks noGrp="1"/>
          </p:cNvSpPr>
          <p:nvPr>
            <p:ph type="subTitle" idx="1"/>
          </p:nvPr>
        </p:nvSpPr>
        <p:spPr>
          <a:xfrm>
            <a:off x="767600" y="2585850"/>
            <a:ext cx="3205500" cy="12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1"/>
          <p:cNvSpPr/>
          <p:nvPr/>
        </p:nvSpPr>
        <p:spPr>
          <a:xfrm>
            <a:off x="-125" y="4604000"/>
            <a:ext cx="9144000" cy="549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1"/>
          <p:cNvSpPr/>
          <p:nvPr/>
        </p:nvSpPr>
        <p:spPr>
          <a:xfrm>
            <a:off x="364125" y="4573059"/>
            <a:ext cx="9489759" cy="327055"/>
          </a:xfrm>
          <a:custGeom>
            <a:avLst/>
            <a:gdLst/>
            <a:ahLst/>
            <a:cxnLst/>
            <a:rect l="l" t="t" r="r" b="b"/>
            <a:pathLst>
              <a:path w="164617" h="7146" extrusionOk="0">
                <a:moveTo>
                  <a:pt x="0" y="0"/>
                </a:moveTo>
                <a:cubicBezTo>
                  <a:pt x="3561" y="799"/>
                  <a:pt x="8469" y="1621"/>
                  <a:pt x="14723" y="2443"/>
                </a:cubicBezTo>
                <a:cubicBezTo>
                  <a:pt x="38992" y="5582"/>
                  <a:pt x="73584" y="7145"/>
                  <a:pt x="102393" y="7145"/>
                </a:cubicBezTo>
                <a:cubicBezTo>
                  <a:pt x="107723" y="7145"/>
                  <a:pt x="112855" y="7092"/>
                  <a:pt x="117688" y="6985"/>
                </a:cubicBezTo>
                <a:cubicBezTo>
                  <a:pt x="156377" y="6117"/>
                  <a:pt x="164616" y="3082"/>
                  <a:pt x="149141" y="0"/>
                </a:cubicBezTo>
                <a:close/>
              </a:path>
            </a:pathLst>
          </a:custGeom>
          <a:solidFill>
            <a:srgbClr val="FFFFFF">
              <a:alpha val="38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1"/>
          <p:cNvSpPr/>
          <p:nvPr/>
        </p:nvSpPr>
        <p:spPr>
          <a:xfrm>
            <a:off x="-100025" y="4900115"/>
            <a:ext cx="7882851" cy="148587"/>
          </a:xfrm>
          <a:custGeom>
            <a:avLst/>
            <a:gdLst/>
            <a:ahLst/>
            <a:cxnLst/>
            <a:rect l="l" t="t" r="r" b="b"/>
            <a:pathLst>
              <a:path w="144759" h="4635" extrusionOk="0">
                <a:moveTo>
                  <a:pt x="9884" y="1"/>
                </a:moveTo>
                <a:cubicBezTo>
                  <a:pt x="6587" y="1"/>
                  <a:pt x="3291" y="16"/>
                  <a:pt x="1" y="47"/>
                </a:cubicBezTo>
                <a:lnTo>
                  <a:pt x="1" y="4635"/>
                </a:lnTo>
                <a:cubicBezTo>
                  <a:pt x="8461" y="2851"/>
                  <a:pt x="13748" y="2337"/>
                  <a:pt x="18551" y="2337"/>
                </a:cubicBezTo>
                <a:cubicBezTo>
                  <a:pt x="25091" y="2337"/>
                  <a:pt x="30732" y="3291"/>
                  <a:pt x="42261" y="3291"/>
                </a:cubicBezTo>
                <a:cubicBezTo>
                  <a:pt x="42639" y="3291"/>
                  <a:pt x="43023" y="3290"/>
                  <a:pt x="43414" y="3288"/>
                </a:cubicBezTo>
                <a:cubicBezTo>
                  <a:pt x="77196" y="3128"/>
                  <a:pt x="110977" y="2945"/>
                  <a:pt x="144759" y="2786"/>
                </a:cubicBezTo>
                <a:cubicBezTo>
                  <a:pt x="141211" y="2555"/>
                  <a:pt x="137621" y="2483"/>
                  <a:pt x="134019" y="2483"/>
                </a:cubicBezTo>
                <a:cubicBezTo>
                  <a:pt x="130136" y="2483"/>
                  <a:pt x="126239" y="2567"/>
                  <a:pt x="122367" y="2626"/>
                </a:cubicBezTo>
                <a:cubicBezTo>
                  <a:pt x="114900" y="2747"/>
                  <a:pt x="107422" y="2792"/>
                  <a:pt x="99938" y="2792"/>
                </a:cubicBezTo>
                <a:cubicBezTo>
                  <a:pt x="89095" y="2792"/>
                  <a:pt x="78238" y="2698"/>
                  <a:pt x="67381" y="2603"/>
                </a:cubicBezTo>
                <a:cubicBezTo>
                  <a:pt x="57087" y="2512"/>
                  <a:pt x="46519" y="2398"/>
                  <a:pt x="36864" y="1165"/>
                </a:cubicBezTo>
                <a:cubicBezTo>
                  <a:pt x="36179" y="1074"/>
                  <a:pt x="35357" y="868"/>
                  <a:pt x="35699" y="663"/>
                </a:cubicBezTo>
                <a:lnTo>
                  <a:pt x="37183" y="389"/>
                </a:lnTo>
                <a:cubicBezTo>
                  <a:pt x="28102" y="121"/>
                  <a:pt x="18985" y="1"/>
                  <a:pt x="988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1"/>
          <p:cNvSpPr/>
          <p:nvPr/>
        </p:nvSpPr>
        <p:spPr>
          <a:xfrm>
            <a:off x="1947102" y="4604000"/>
            <a:ext cx="3490293" cy="61198"/>
          </a:xfrm>
          <a:custGeom>
            <a:avLst/>
            <a:gdLst/>
            <a:ahLst/>
            <a:cxnLst/>
            <a:rect l="l" t="t" r="r" b="b"/>
            <a:pathLst>
              <a:path w="64095" h="1909" extrusionOk="0">
                <a:moveTo>
                  <a:pt x="41618" y="1"/>
                </a:moveTo>
                <a:cubicBezTo>
                  <a:pt x="38276" y="1"/>
                  <a:pt x="35314" y="99"/>
                  <a:pt x="33394" y="363"/>
                </a:cubicBezTo>
                <a:cubicBezTo>
                  <a:pt x="28982" y="245"/>
                  <a:pt x="25124" y="195"/>
                  <a:pt x="21756" y="195"/>
                </a:cubicBezTo>
                <a:cubicBezTo>
                  <a:pt x="4285" y="195"/>
                  <a:pt x="1" y="1527"/>
                  <a:pt x="1" y="1527"/>
                </a:cubicBezTo>
                <a:cubicBezTo>
                  <a:pt x="5128" y="1803"/>
                  <a:pt x="11430" y="1908"/>
                  <a:pt x="18059" y="1908"/>
                </a:cubicBezTo>
                <a:cubicBezTo>
                  <a:pt x="39379" y="1908"/>
                  <a:pt x="64094" y="819"/>
                  <a:pt x="64094" y="819"/>
                </a:cubicBezTo>
                <a:cubicBezTo>
                  <a:pt x="64094" y="819"/>
                  <a:pt x="51272" y="1"/>
                  <a:pt x="416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2"/>
          <p:cNvSpPr txBox="1">
            <a:spLocks noGrp="1"/>
          </p:cNvSpPr>
          <p:nvPr>
            <p:ph type="title"/>
          </p:nvPr>
        </p:nvSpPr>
        <p:spPr>
          <a:xfrm>
            <a:off x="5353076" y="1501200"/>
            <a:ext cx="3077400" cy="10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2"/>
          <p:cNvSpPr txBox="1">
            <a:spLocks noGrp="1"/>
          </p:cNvSpPr>
          <p:nvPr>
            <p:ph type="subTitle" idx="1"/>
          </p:nvPr>
        </p:nvSpPr>
        <p:spPr>
          <a:xfrm>
            <a:off x="5353222" y="2562000"/>
            <a:ext cx="30774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2"/>
          <p:cNvSpPr/>
          <p:nvPr/>
        </p:nvSpPr>
        <p:spPr>
          <a:xfrm>
            <a:off x="-125" y="4604000"/>
            <a:ext cx="9144000" cy="549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2"/>
          <p:cNvSpPr/>
          <p:nvPr/>
        </p:nvSpPr>
        <p:spPr>
          <a:xfrm>
            <a:off x="364125" y="4573059"/>
            <a:ext cx="9489759" cy="327055"/>
          </a:xfrm>
          <a:custGeom>
            <a:avLst/>
            <a:gdLst/>
            <a:ahLst/>
            <a:cxnLst/>
            <a:rect l="l" t="t" r="r" b="b"/>
            <a:pathLst>
              <a:path w="164617" h="7146" extrusionOk="0">
                <a:moveTo>
                  <a:pt x="0" y="0"/>
                </a:moveTo>
                <a:cubicBezTo>
                  <a:pt x="3561" y="799"/>
                  <a:pt x="8469" y="1621"/>
                  <a:pt x="14723" y="2443"/>
                </a:cubicBezTo>
                <a:cubicBezTo>
                  <a:pt x="38992" y="5582"/>
                  <a:pt x="73584" y="7145"/>
                  <a:pt x="102393" y="7145"/>
                </a:cubicBezTo>
                <a:cubicBezTo>
                  <a:pt x="107723" y="7145"/>
                  <a:pt x="112855" y="7092"/>
                  <a:pt x="117688" y="6985"/>
                </a:cubicBezTo>
                <a:cubicBezTo>
                  <a:pt x="156377" y="6117"/>
                  <a:pt x="164616" y="3082"/>
                  <a:pt x="149141" y="0"/>
                </a:cubicBezTo>
                <a:close/>
              </a:path>
            </a:pathLst>
          </a:custGeom>
          <a:solidFill>
            <a:srgbClr val="FFFFFF">
              <a:alpha val="38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2"/>
          <p:cNvSpPr/>
          <p:nvPr/>
        </p:nvSpPr>
        <p:spPr>
          <a:xfrm>
            <a:off x="-100025" y="4900115"/>
            <a:ext cx="7882851" cy="148587"/>
          </a:xfrm>
          <a:custGeom>
            <a:avLst/>
            <a:gdLst/>
            <a:ahLst/>
            <a:cxnLst/>
            <a:rect l="l" t="t" r="r" b="b"/>
            <a:pathLst>
              <a:path w="144759" h="4635" extrusionOk="0">
                <a:moveTo>
                  <a:pt x="9884" y="1"/>
                </a:moveTo>
                <a:cubicBezTo>
                  <a:pt x="6587" y="1"/>
                  <a:pt x="3291" y="16"/>
                  <a:pt x="1" y="47"/>
                </a:cubicBezTo>
                <a:lnTo>
                  <a:pt x="1" y="4635"/>
                </a:lnTo>
                <a:cubicBezTo>
                  <a:pt x="8461" y="2851"/>
                  <a:pt x="13748" y="2337"/>
                  <a:pt x="18551" y="2337"/>
                </a:cubicBezTo>
                <a:cubicBezTo>
                  <a:pt x="25091" y="2337"/>
                  <a:pt x="30732" y="3291"/>
                  <a:pt x="42261" y="3291"/>
                </a:cubicBezTo>
                <a:cubicBezTo>
                  <a:pt x="42639" y="3291"/>
                  <a:pt x="43023" y="3290"/>
                  <a:pt x="43414" y="3288"/>
                </a:cubicBezTo>
                <a:cubicBezTo>
                  <a:pt x="77196" y="3128"/>
                  <a:pt x="110977" y="2945"/>
                  <a:pt x="144759" y="2786"/>
                </a:cubicBezTo>
                <a:cubicBezTo>
                  <a:pt x="141211" y="2555"/>
                  <a:pt x="137621" y="2483"/>
                  <a:pt x="134019" y="2483"/>
                </a:cubicBezTo>
                <a:cubicBezTo>
                  <a:pt x="130136" y="2483"/>
                  <a:pt x="126239" y="2567"/>
                  <a:pt x="122367" y="2626"/>
                </a:cubicBezTo>
                <a:cubicBezTo>
                  <a:pt x="114900" y="2747"/>
                  <a:pt x="107422" y="2792"/>
                  <a:pt x="99938" y="2792"/>
                </a:cubicBezTo>
                <a:cubicBezTo>
                  <a:pt x="89095" y="2792"/>
                  <a:pt x="78238" y="2698"/>
                  <a:pt x="67381" y="2603"/>
                </a:cubicBezTo>
                <a:cubicBezTo>
                  <a:pt x="57087" y="2512"/>
                  <a:pt x="46519" y="2398"/>
                  <a:pt x="36864" y="1165"/>
                </a:cubicBezTo>
                <a:cubicBezTo>
                  <a:pt x="36179" y="1074"/>
                  <a:pt x="35357" y="868"/>
                  <a:pt x="35699" y="663"/>
                </a:cubicBezTo>
                <a:lnTo>
                  <a:pt x="37183" y="389"/>
                </a:lnTo>
                <a:cubicBezTo>
                  <a:pt x="28102" y="121"/>
                  <a:pt x="18985" y="1"/>
                  <a:pt x="988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2"/>
          <p:cNvSpPr/>
          <p:nvPr/>
        </p:nvSpPr>
        <p:spPr>
          <a:xfrm>
            <a:off x="1947102" y="4604000"/>
            <a:ext cx="3490293" cy="61198"/>
          </a:xfrm>
          <a:custGeom>
            <a:avLst/>
            <a:gdLst/>
            <a:ahLst/>
            <a:cxnLst/>
            <a:rect l="l" t="t" r="r" b="b"/>
            <a:pathLst>
              <a:path w="64095" h="1909" extrusionOk="0">
                <a:moveTo>
                  <a:pt x="41618" y="1"/>
                </a:moveTo>
                <a:cubicBezTo>
                  <a:pt x="38276" y="1"/>
                  <a:pt x="35314" y="99"/>
                  <a:pt x="33394" y="363"/>
                </a:cubicBezTo>
                <a:cubicBezTo>
                  <a:pt x="28982" y="245"/>
                  <a:pt x="25124" y="195"/>
                  <a:pt x="21756" y="195"/>
                </a:cubicBezTo>
                <a:cubicBezTo>
                  <a:pt x="4285" y="195"/>
                  <a:pt x="1" y="1527"/>
                  <a:pt x="1" y="1527"/>
                </a:cubicBezTo>
                <a:cubicBezTo>
                  <a:pt x="5128" y="1803"/>
                  <a:pt x="11430" y="1908"/>
                  <a:pt x="18059" y="1908"/>
                </a:cubicBezTo>
                <a:cubicBezTo>
                  <a:pt x="39379" y="1908"/>
                  <a:pt x="64094" y="819"/>
                  <a:pt x="64094" y="819"/>
                </a:cubicBezTo>
                <a:cubicBezTo>
                  <a:pt x="64094" y="819"/>
                  <a:pt x="51272" y="1"/>
                  <a:pt x="416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5"/>
          <p:cNvSpPr txBox="1">
            <a:spLocks noGrp="1"/>
          </p:cNvSpPr>
          <p:nvPr>
            <p:ph type="subTitle" idx="1"/>
          </p:nvPr>
        </p:nvSpPr>
        <p:spPr>
          <a:xfrm>
            <a:off x="4878675" y="1658450"/>
            <a:ext cx="3545400" cy="19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5"/>
          <p:cNvSpPr txBox="1">
            <a:spLocks noGrp="1"/>
          </p:cNvSpPr>
          <p:nvPr>
            <p:ph type="subTitle" idx="2"/>
          </p:nvPr>
        </p:nvSpPr>
        <p:spPr>
          <a:xfrm>
            <a:off x="719925" y="1658450"/>
            <a:ext cx="3545400" cy="19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5"/>
          <p:cNvSpPr/>
          <p:nvPr/>
        </p:nvSpPr>
        <p:spPr>
          <a:xfrm>
            <a:off x="-125" y="4830175"/>
            <a:ext cx="9144000" cy="323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5"/>
          <p:cNvSpPr/>
          <p:nvPr/>
        </p:nvSpPr>
        <p:spPr>
          <a:xfrm>
            <a:off x="0" y="4830175"/>
            <a:ext cx="9026133" cy="178650"/>
          </a:xfrm>
          <a:custGeom>
            <a:avLst/>
            <a:gdLst/>
            <a:ahLst/>
            <a:cxnLst/>
            <a:rect l="l" t="t" r="r" b="b"/>
            <a:pathLst>
              <a:path w="171282" h="7146" extrusionOk="0">
                <a:moveTo>
                  <a:pt x="16092" y="1"/>
                </a:moveTo>
                <a:cubicBezTo>
                  <a:pt x="0" y="3082"/>
                  <a:pt x="8560" y="6118"/>
                  <a:pt x="48824" y="6985"/>
                </a:cubicBezTo>
                <a:cubicBezTo>
                  <a:pt x="53852" y="7092"/>
                  <a:pt x="59192" y="7146"/>
                  <a:pt x="64738" y="7146"/>
                </a:cubicBezTo>
                <a:cubicBezTo>
                  <a:pt x="94717" y="7146"/>
                  <a:pt x="130714" y="5583"/>
                  <a:pt x="155966" y="2443"/>
                </a:cubicBezTo>
                <a:cubicBezTo>
                  <a:pt x="162471" y="1621"/>
                  <a:pt x="167561" y="799"/>
                  <a:pt x="171281" y="1"/>
                </a:cubicBezTo>
                <a:close/>
              </a:path>
            </a:pathLst>
          </a:custGeom>
          <a:solidFill>
            <a:srgbClr val="FFFFFF">
              <a:alpha val="54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5"/>
          <p:cNvSpPr/>
          <p:nvPr/>
        </p:nvSpPr>
        <p:spPr>
          <a:xfrm>
            <a:off x="1206441" y="4952025"/>
            <a:ext cx="7937561" cy="116125"/>
          </a:xfrm>
          <a:custGeom>
            <a:avLst/>
            <a:gdLst/>
            <a:ahLst/>
            <a:cxnLst/>
            <a:rect l="l" t="t" r="r" b="b"/>
            <a:pathLst>
              <a:path w="150625" h="4645" extrusionOk="0">
                <a:moveTo>
                  <a:pt x="139945" y="0"/>
                </a:moveTo>
                <a:cubicBezTo>
                  <a:pt x="130607" y="0"/>
                  <a:pt x="121253" y="129"/>
                  <a:pt x="111935" y="376"/>
                </a:cubicBezTo>
                <a:lnTo>
                  <a:pt x="113488" y="673"/>
                </a:lnTo>
                <a:cubicBezTo>
                  <a:pt x="113830" y="879"/>
                  <a:pt x="112985" y="1084"/>
                  <a:pt x="112278" y="1152"/>
                </a:cubicBezTo>
                <a:cubicBezTo>
                  <a:pt x="102235" y="2408"/>
                  <a:pt x="91233" y="2499"/>
                  <a:pt x="80505" y="2590"/>
                </a:cubicBezTo>
                <a:cubicBezTo>
                  <a:pt x="69216" y="2685"/>
                  <a:pt x="57927" y="2779"/>
                  <a:pt x="46647" y="2779"/>
                </a:cubicBezTo>
                <a:cubicBezTo>
                  <a:pt x="38861" y="2779"/>
                  <a:pt x="31079" y="2734"/>
                  <a:pt x="23305" y="2613"/>
                </a:cubicBezTo>
                <a:cubicBezTo>
                  <a:pt x="19348" y="2555"/>
                  <a:pt x="15361" y="2479"/>
                  <a:pt x="11387" y="2479"/>
                </a:cubicBezTo>
                <a:cubicBezTo>
                  <a:pt x="7567" y="2479"/>
                  <a:pt x="3759" y="2549"/>
                  <a:pt x="0" y="2773"/>
                </a:cubicBezTo>
                <a:cubicBezTo>
                  <a:pt x="35151" y="2956"/>
                  <a:pt x="70302" y="3115"/>
                  <a:pt x="105453" y="3298"/>
                </a:cubicBezTo>
                <a:cubicBezTo>
                  <a:pt x="105782" y="3299"/>
                  <a:pt x="106105" y="3300"/>
                  <a:pt x="106425" y="3300"/>
                </a:cubicBezTo>
                <a:cubicBezTo>
                  <a:pt x="118558" y="3300"/>
                  <a:pt x="124458" y="2341"/>
                  <a:pt x="131286" y="2341"/>
                </a:cubicBezTo>
                <a:cubicBezTo>
                  <a:pt x="136292" y="2341"/>
                  <a:pt x="141797" y="2857"/>
                  <a:pt x="150624" y="4645"/>
                </a:cubicBezTo>
                <a:lnTo>
                  <a:pt x="150624" y="57"/>
                </a:lnTo>
                <a:cubicBezTo>
                  <a:pt x="147069" y="19"/>
                  <a:pt x="143508" y="0"/>
                  <a:pt x="13994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8"/>
          <p:cNvSpPr txBox="1">
            <a:spLocks noGrp="1"/>
          </p:cNvSpPr>
          <p:nvPr>
            <p:ph type="subTitle" idx="1"/>
          </p:nvPr>
        </p:nvSpPr>
        <p:spPr>
          <a:xfrm>
            <a:off x="2019625" y="2269325"/>
            <a:ext cx="2144700" cy="62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8"/>
          <p:cNvSpPr txBox="1">
            <a:spLocks noGrp="1"/>
          </p:cNvSpPr>
          <p:nvPr>
            <p:ph type="subTitle" idx="2"/>
          </p:nvPr>
        </p:nvSpPr>
        <p:spPr>
          <a:xfrm>
            <a:off x="4964809" y="2269325"/>
            <a:ext cx="2144700" cy="62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8"/>
          <p:cNvSpPr txBox="1">
            <a:spLocks noGrp="1"/>
          </p:cNvSpPr>
          <p:nvPr>
            <p:ph type="subTitle" idx="3"/>
          </p:nvPr>
        </p:nvSpPr>
        <p:spPr>
          <a:xfrm>
            <a:off x="2019625" y="3988400"/>
            <a:ext cx="2144700" cy="62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8"/>
          <p:cNvSpPr txBox="1">
            <a:spLocks noGrp="1"/>
          </p:cNvSpPr>
          <p:nvPr>
            <p:ph type="subTitle" idx="4"/>
          </p:nvPr>
        </p:nvSpPr>
        <p:spPr>
          <a:xfrm>
            <a:off x="4964809" y="3988400"/>
            <a:ext cx="2144700" cy="62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8"/>
          <p:cNvSpPr txBox="1">
            <a:spLocks noGrp="1"/>
          </p:cNvSpPr>
          <p:nvPr>
            <p:ph type="subTitle" idx="5"/>
          </p:nvPr>
        </p:nvSpPr>
        <p:spPr>
          <a:xfrm>
            <a:off x="2019613" y="1710325"/>
            <a:ext cx="21447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9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7" name="Google Shape;197;p28"/>
          <p:cNvSpPr txBox="1">
            <a:spLocks noGrp="1"/>
          </p:cNvSpPr>
          <p:nvPr>
            <p:ph type="subTitle" idx="6"/>
          </p:nvPr>
        </p:nvSpPr>
        <p:spPr>
          <a:xfrm>
            <a:off x="2019613" y="3429500"/>
            <a:ext cx="21447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9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8" name="Google Shape;198;p28"/>
          <p:cNvSpPr txBox="1">
            <a:spLocks noGrp="1"/>
          </p:cNvSpPr>
          <p:nvPr>
            <p:ph type="subTitle" idx="7"/>
          </p:nvPr>
        </p:nvSpPr>
        <p:spPr>
          <a:xfrm>
            <a:off x="4964788" y="1710325"/>
            <a:ext cx="21447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9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9" name="Google Shape;199;p28"/>
          <p:cNvSpPr txBox="1">
            <a:spLocks noGrp="1"/>
          </p:cNvSpPr>
          <p:nvPr>
            <p:ph type="subTitle" idx="8"/>
          </p:nvPr>
        </p:nvSpPr>
        <p:spPr>
          <a:xfrm>
            <a:off x="4964788" y="3429500"/>
            <a:ext cx="21447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9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200" name="Google Shape;200;p28"/>
          <p:cNvGrpSpPr/>
          <p:nvPr/>
        </p:nvGrpSpPr>
        <p:grpSpPr>
          <a:xfrm>
            <a:off x="-149310" y="4775649"/>
            <a:ext cx="9613880" cy="632963"/>
            <a:chOff x="-1287949" y="4558475"/>
            <a:chExt cx="13198628" cy="868977"/>
          </a:xfrm>
        </p:grpSpPr>
        <p:sp>
          <p:nvSpPr>
            <p:cNvPr id="201" name="Google Shape;201;p28"/>
            <p:cNvSpPr/>
            <p:nvPr/>
          </p:nvSpPr>
          <p:spPr>
            <a:xfrm>
              <a:off x="-1287949" y="4558475"/>
              <a:ext cx="13198628" cy="868976"/>
            </a:xfrm>
            <a:custGeom>
              <a:avLst/>
              <a:gdLst/>
              <a:ahLst/>
              <a:cxnLst/>
              <a:rect l="l" t="t" r="r" b="b"/>
              <a:pathLst>
                <a:path w="59129" h="3893" extrusionOk="0">
                  <a:moveTo>
                    <a:pt x="34635" y="0"/>
                  </a:moveTo>
                  <a:cubicBezTo>
                    <a:pt x="33854" y="0"/>
                    <a:pt x="19138" y="447"/>
                    <a:pt x="18789" y="447"/>
                  </a:cubicBezTo>
                  <a:cubicBezTo>
                    <a:pt x="18440" y="447"/>
                    <a:pt x="13796" y="1395"/>
                    <a:pt x="13098" y="1465"/>
                  </a:cubicBezTo>
                  <a:cubicBezTo>
                    <a:pt x="12387" y="1535"/>
                    <a:pt x="0" y="3892"/>
                    <a:pt x="0" y="3892"/>
                  </a:cubicBezTo>
                  <a:lnTo>
                    <a:pt x="59128" y="3892"/>
                  </a:lnTo>
                  <a:lnTo>
                    <a:pt x="56604" y="3153"/>
                  </a:lnTo>
                  <a:lnTo>
                    <a:pt x="46812" y="1842"/>
                  </a:lnTo>
                  <a:cubicBezTo>
                    <a:pt x="46812" y="1842"/>
                    <a:pt x="35402" y="0"/>
                    <a:pt x="34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8"/>
            <p:cNvSpPr/>
            <p:nvPr/>
          </p:nvSpPr>
          <p:spPr>
            <a:xfrm>
              <a:off x="-1287949" y="4574100"/>
              <a:ext cx="7083584" cy="853351"/>
            </a:xfrm>
            <a:custGeom>
              <a:avLst/>
              <a:gdLst/>
              <a:ahLst/>
              <a:cxnLst/>
              <a:rect l="l" t="t" r="r" b="b"/>
              <a:pathLst>
                <a:path w="31734" h="3823" extrusionOk="0">
                  <a:moveTo>
                    <a:pt x="31733" y="0"/>
                  </a:moveTo>
                  <a:cubicBezTo>
                    <a:pt x="27214" y="126"/>
                    <a:pt x="19054" y="377"/>
                    <a:pt x="18789" y="377"/>
                  </a:cubicBezTo>
                  <a:cubicBezTo>
                    <a:pt x="18440" y="377"/>
                    <a:pt x="13796" y="1325"/>
                    <a:pt x="13098" y="1395"/>
                  </a:cubicBezTo>
                  <a:cubicBezTo>
                    <a:pt x="12387" y="1465"/>
                    <a:pt x="0" y="3822"/>
                    <a:pt x="0" y="3822"/>
                  </a:cubicBezTo>
                  <a:lnTo>
                    <a:pt x="12708" y="3822"/>
                  </a:lnTo>
                  <a:cubicBezTo>
                    <a:pt x="14340" y="977"/>
                    <a:pt x="22248" y="544"/>
                    <a:pt x="31733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8"/>
            <p:cNvSpPr/>
            <p:nvPr/>
          </p:nvSpPr>
          <p:spPr>
            <a:xfrm>
              <a:off x="5160143" y="4835485"/>
              <a:ext cx="6638488" cy="591966"/>
            </a:xfrm>
            <a:custGeom>
              <a:avLst/>
              <a:gdLst/>
              <a:ahLst/>
              <a:cxnLst/>
              <a:rect l="l" t="t" r="r" b="b"/>
              <a:pathLst>
                <a:path w="29740" h="2652" extrusionOk="0">
                  <a:moveTo>
                    <a:pt x="1" y="1"/>
                  </a:moveTo>
                  <a:cubicBezTo>
                    <a:pt x="1" y="1"/>
                    <a:pt x="3614" y="98"/>
                    <a:pt x="10044" y="1131"/>
                  </a:cubicBezTo>
                  <a:cubicBezTo>
                    <a:pt x="14940" y="1912"/>
                    <a:pt x="15609" y="1982"/>
                    <a:pt x="20966" y="2651"/>
                  </a:cubicBezTo>
                  <a:lnTo>
                    <a:pt x="29558" y="2651"/>
                  </a:lnTo>
                  <a:lnTo>
                    <a:pt x="29739" y="2567"/>
                  </a:lnTo>
                  <a:lnTo>
                    <a:pt x="27480" y="1912"/>
                  </a:lnTo>
                  <a:lnTo>
                    <a:pt x="17688" y="601"/>
                  </a:lnTo>
                  <a:cubicBezTo>
                    <a:pt x="17688" y="601"/>
                    <a:pt x="16209" y="350"/>
                    <a:pt x="14284" y="57"/>
                  </a:cubicBezTo>
                  <a:cubicBezTo>
                    <a:pt x="738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8"/>
            <p:cNvSpPr/>
            <p:nvPr/>
          </p:nvSpPr>
          <p:spPr>
            <a:xfrm>
              <a:off x="2156897" y="5074327"/>
              <a:ext cx="6156712" cy="98225"/>
            </a:xfrm>
            <a:custGeom>
              <a:avLst/>
              <a:gdLst/>
              <a:ahLst/>
              <a:cxnLst/>
              <a:rect l="l" t="t" r="r" b="b"/>
              <a:pathLst>
                <a:path w="43813" h="699" extrusionOk="0">
                  <a:moveTo>
                    <a:pt x="21899" y="1"/>
                  </a:moveTo>
                  <a:cubicBezTo>
                    <a:pt x="12875" y="15"/>
                    <a:pt x="4882" y="280"/>
                    <a:pt x="0" y="698"/>
                  </a:cubicBezTo>
                  <a:lnTo>
                    <a:pt x="43813" y="698"/>
                  </a:lnTo>
                  <a:cubicBezTo>
                    <a:pt x="38917" y="280"/>
                    <a:pt x="30924" y="1"/>
                    <a:pt x="21899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0"/>
          <p:cNvSpPr txBox="1">
            <a:spLocks noGrp="1"/>
          </p:cNvSpPr>
          <p:nvPr>
            <p:ph type="title" hasCustomPrompt="1"/>
          </p:nvPr>
        </p:nvSpPr>
        <p:spPr>
          <a:xfrm>
            <a:off x="713225" y="552112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1" name="Google Shape;221;p30"/>
          <p:cNvSpPr txBox="1">
            <a:spLocks noGrp="1"/>
          </p:cNvSpPr>
          <p:nvPr>
            <p:ph type="subTitle" idx="1"/>
          </p:nvPr>
        </p:nvSpPr>
        <p:spPr>
          <a:xfrm>
            <a:off x="713225" y="1288076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22" name="Google Shape;222;p30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1904368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3" name="Google Shape;223;p30"/>
          <p:cNvSpPr txBox="1">
            <a:spLocks noGrp="1"/>
          </p:cNvSpPr>
          <p:nvPr>
            <p:ph type="subTitle" idx="3"/>
          </p:nvPr>
        </p:nvSpPr>
        <p:spPr>
          <a:xfrm>
            <a:off x="713225" y="2640332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24" name="Google Shape;224;p30"/>
          <p:cNvSpPr txBox="1">
            <a:spLocks noGrp="1"/>
          </p:cNvSpPr>
          <p:nvPr>
            <p:ph type="title" idx="4" hasCustomPrompt="1"/>
          </p:nvPr>
        </p:nvSpPr>
        <p:spPr>
          <a:xfrm>
            <a:off x="713225" y="3256624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5" name="Google Shape;225;p30"/>
          <p:cNvSpPr txBox="1">
            <a:spLocks noGrp="1"/>
          </p:cNvSpPr>
          <p:nvPr>
            <p:ph type="subTitle" idx="5"/>
          </p:nvPr>
        </p:nvSpPr>
        <p:spPr>
          <a:xfrm>
            <a:off x="713225" y="3992588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8_1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1"/>
          <p:cNvSpPr txBox="1">
            <a:spLocks noGrp="1"/>
          </p:cNvSpPr>
          <p:nvPr>
            <p:ph type="title" hasCustomPrompt="1"/>
          </p:nvPr>
        </p:nvSpPr>
        <p:spPr>
          <a:xfrm>
            <a:off x="1260125" y="1407325"/>
            <a:ext cx="1398900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31"/>
          <p:cNvSpPr txBox="1">
            <a:spLocks noGrp="1"/>
          </p:cNvSpPr>
          <p:nvPr>
            <p:ph type="subTitle" idx="1"/>
          </p:nvPr>
        </p:nvSpPr>
        <p:spPr>
          <a:xfrm>
            <a:off x="731225" y="3705375"/>
            <a:ext cx="24567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29" name="Google Shape;229;p31"/>
          <p:cNvSpPr txBox="1">
            <a:spLocks noGrp="1"/>
          </p:cNvSpPr>
          <p:nvPr>
            <p:ph type="subTitle" idx="2"/>
          </p:nvPr>
        </p:nvSpPr>
        <p:spPr>
          <a:xfrm>
            <a:off x="731225" y="3208350"/>
            <a:ext cx="24567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9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0" name="Google Shape;230;p31"/>
          <p:cNvSpPr txBox="1">
            <a:spLocks noGrp="1"/>
          </p:cNvSpPr>
          <p:nvPr>
            <p:ph type="title" idx="3" hasCustomPrompt="1"/>
          </p:nvPr>
        </p:nvSpPr>
        <p:spPr>
          <a:xfrm>
            <a:off x="3883500" y="1407325"/>
            <a:ext cx="1397700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31"/>
          <p:cNvSpPr txBox="1">
            <a:spLocks noGrp="1"/>
          </p:cNvSpPr>
          <p:nvPr>
            <p:ph type="subTitle" idx="4"/>
          </p:nvPr>
        </p:nvSpPr>
        <p:spPr>
          <a:xfrm>
            <a:off x="3354000" y="3705375"/>
            <a:ext cx="24567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32" name="Google Shape;232;p31"/>
          <p:cNvSpPr txBox="1">
            <a:spLocks noGrp="1"/>
          </p:cNvSpPr>
          <p:nvPr>
            <p:ph type="subTitle" idx="5"/>
          </p:nvPr>
        </p:nvSpPr>
        <p:spPr>
          <a:xfrm>
            <a:off x="3354000" y="3208350"/>
            <a:ext cx="24567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9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3" name="Google Shape;233;p31"/>
          <p:cNvSpPr txBox="1">
            <a:spLocks noGrp="1"/>
          </p:cNvSpPr>
          <p:nvPr>
            <p:ph type="title" idx="6" hasCustomPrompt="1"/>
          </p:nvPr>
        </p:nvSpPr>
        <p:spPr>
          <a:xfrm>
            <a:off x="6496700" y="1407325"/>
            <a:ext cx="1397700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4" name="Google Shape;234;p31"/>
          <p:cNvSpPr txBox="1">
            <a:spLocks noGrp="1"/>
          </p:cNvSpPr>
          <p:nvPr>
            <p:ph type="subTitle" idx="7"/>
          </p:nvPr>
        </p:nvSpPr>
        <p:spPr>
          <a:xfrm>
            <a:off x="5967200" y="3705375"/>
            <a:ext cx="24567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35" name="Google Shape;235;p31"/>
          <p:cNvSpPr txBox="1">
            <a:spLocks noGrp="1"/>
          </p:cNvSpPr>
          <p:nvPr>
            <p:ph type="subTitle" idx="8"/>
          </p:nvPr>
        </p:nvSpPr>
        <p:spPr>
          <a:xfrm>
            <a:off x="5967200" y="3208350"/>
            <a:ext cx="24567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9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6" name="Google Shape;236;p31"/>
          <p:cNvSpPr txBox="1">
            <a:spLocks noGrp="1"/>
          </p:cNvSpPr>
          <p:nvPr>
            <p:ph type="title" idx="9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1933147" y="1687850"/>
            <a:ext cx="4011900" cy="11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1687875"/>
            <a:ext cx="1143000" cy="1133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713226" y="2820950"/>
            <a:ext cx="52317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-125" y="4830175"/>
            <a:ext cx="9144000" cy="323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 flipH="1">
            <a:off x="130" y="4933675"/>
            <a:ext cx="7837395" cy="116125"/>
          </a:xfrm>
          <a:custGeom>
            <a:avLst/>
            <a:gdLst/>
            <a:ahLst/>
            <a:cxnLst/>
            <a:rect l="l" t="t" r="r" b="b"/>
            <a:pathLst>
              <a:path w="150625" h="4645" extrusionOk="0">
                <a:moveTo>
                  <a:pt x="139945" y="0"/>
                </a:moveTo>
                <a:cubicBezTo>
                  <a:pt x="130607" y="0"/>
                  <a:pt x="121253" y="129"/>
                  <a:pt x="111935" y="376"/>
                </a:cubicBezTo>
                <a:lnTo>
                  <a:pt x="113488" y="673"/>
                </a:lnTo>
                <a:cubicBezTo>
                  <a:pt x="113830" y="879"/>
                  <a:pt x="112985" y="1084"/>
                  <a:pt x="112278" y="1152"/>
                </a:cubicBezTo>
                <a:cubicBezTo>
                  <a:pt x="102235" y="2408"/>
                  <a:pt x="91233" y="2499"/>
                  <a:pt x="80505" y="2590"/>
                </a:cubicBezTo>
                <a:cubicBezTo>
                  <a:pt x="69216" y="2685"/>
                  <a:pt x="57927" y="2779"/>
                  <a:pt x="46647" y="2779"/>
                </a:cubicBezTo>
                <a:cubicBezTo>
                  <a:pt x="38861" y="2779"/>
                  <a:pt x="31079" y="2734"/>
                  <a:pt x="23305" y="2613"/>
                </a:cubicBezTo>
                <a:cubicBezTo>
                  <a:pt x="19348" y="2555"/>
                  <a:pt x="15361" y="2479"/>
                  <a:pt x="11387" y="2479"/>
                </a:cubicBezTo>
                <a:cubicBezTo>
                  <a:pt x="7567" y="2479"/>
                  <a:pt x="3759" y="2549"/>
                  <a:pt x="0" y="2773"/>
                </a:cubicBezTo>
                <a:cubicBezTo>
                  <a:pt x="35151" y="2956"/>
                  <a:pt x="70302" y="3115"/>
                  <a:pt x="105453" y="3298"/>
                </a:cubicBezTo>
                <a:cubicBezTo>
                  <a:pt x="105782" y="3299"/>
                  <a:pt x="106105" y="3300"/>
                  <a:pt x="106425" y="3300"/>
                </a:cubicBezTo>
                <a:cubicBezTo>
                  <a:pt x="118558" y="3300"/>
                  <a:pt x="124458" y="2341"/>
                  <a:pt x="131286" y="2341"/>
                </a:cubicBezTo>
                <a:cubicBezTo>
                  <a:pt x="136292" y="2341"/>
                  <a:pt x="141797" y="2857"/>
                  <a:pt x="150624" y="4645"/>
                </a:cubicBezTo>
                <a:lnTo>
                  <a:pt x="150624" y="57"/>
                </a:lnTo>
                <a:cubicBezTo>
                  <a:pt x="147069" y="19"/>
                  <a:pt x="143508" y="0"/>
                  <a:pt x="13994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2"/>
          <p:cNvSpPr/>
          <p:nvPr/>
        </p:nvSpPr>
        <p:spPr>
          <a:xfrm>
            <a:off x="-125" y="4747750"/>
            <a:ext cx="9144000" cy="395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32"/>
          <p:cNvSpPr/>
          <p:nvPr/>
        </p:nvSpPr>
        <p:spPr>
          <a:xfrm>
            <a:off x="364125" y="4725453"/>
            <a:ext cx="9489759" cy="235639"/>
          </a:xfrm>
          <a:custGeom>
            <a:avLst/>
            <a:gdLst/>
            <a:ahLst/>
            <a:cxnLst/>
            <a:rect l="l" t="t" r="r" b="b"/>
            <a:pathLst>
              <a:path w="164617" h="7146" extrusionOk="0">
                <a:moveTo>
                  <a:pt x="0" y="0"/>
                </a:moveTo>
                <a:cubicBezTo>
                  <a:pt x="3561" y="799"/>
                  <a:pt x="8469" y="1621"/>
                  <a:pt x="14723" y="2443"/>
                </a:cubicBezTo>
                <a:cubicBezTo>
                  <a:pt x="38992" y="5582"/>
                  <a:pt x="73584" y="7145"/>
                  <a:pt x="102393" y="7145"/>
                </a:cubicBezTo>
                <a:cubicBezTo>
                  <a:pt x="107723" y="7145"/>
                  <a:pt x="112855" y="7092"/>
                  <a:pt x="117688" y="6985"/>
                </a:cubicBezTo>
                <a:cubicBezTo>
                  <a:pt x="156377" y="6117"/>
                  <a:pt x="164616" y="3082"/>
                  <a:pt x="149141" y="0"/>
                </a:cubicBezTo>
                <a:close/>
              </a:path>
            </a:pathLst>
          </a:custGeom>
          <a:solidFill>
            <a:srgbClr val="FFFFFF">
              <a:alpha val="38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32"/>
          <p:cNvSpPr/>
          <p:nvPr/>
        </p:nvSpPr>
        <p:spPr>
          <a:xfrm>
            <a:off x="3784380" y="4816988"/>
            <a:ext cx="5359624" cy="52570"/>
          </a:xfrm>
          <a:custGeom>
            <a:avLst/>
            <a:gdLst/>
            <a:ahLst/>
            <a:cxnLst/>
            <a:rect l="l" t="t" r="r" b="b"/>
            <a:pathLst>
              <a:path w="98423" h="2276" extrusionOk="0">
                <a:moveTo>
                  <a:pt x="89741" y="1"/>
                </a:moveTo>
                <a:cubicBezTo>
                  <a:pt x="88904" y="1"/>
                  <a:pt x="88075" y="10"/>
                  <a:pt x="87261" y="35"/>
                </a:cubicBezTo>
                <a:cubicBezTo>
                  <a:pt x="85161" y="127"/>
                  <a:pt x="83176" y="287"/>
                  <a:pt x="81076" y="332"/>
                </a:cubicBezTo>
                <a:cubicBezTo>
                  <a:pt x="80532" y="347"/>
                  <a:pt x="79983" y="353"/>
                  <a:pt x="79430" y="353"/>
                </a:cubicBezTo>
                <a:cubicBezTo>
                  <a:pt x="77317" y="353"/>
                  <a:pt x="75154" y="268"/>
                  <a:pt x="73048" y="268"/>
                </a:cubicBezTo>
                <a:cubicBezTo>
                  <a:pt x="72283" y="268"/>
                  <a:pt x="71526" y="279"/>
                  <a:pt x="70781" y="309"/>
                </a:cubicBezTo>
                <a:cubicBezTo>
                  <a:pt x="68408" y="401"/>
                  <a:pt x="66262" y="652"/>
                  <a:pt x="64025" y="834"/>
                </a:cubicBezTo>
                <a:cubicBezTo>
                  <a:pt x="61514" y="1040"/>
                  <a:pt x="58844" y="1131"/>
                  <a:pt x="56128" y="1131"/>
                </a:cubicBezTo>
                <a:cubicBezTo>
                  <a:pt x="52903" y="1115"/>
                  <a:pt x="49584" y="944"/>
                  <a:pt x="46392" y="944"/>
                </a:cubicBezTo>
                <a:cubicBezTo>
                  <a:pt x="45155" y="944"/>
                  <a:pt x="43938" y="970"/>
                  <a:pt x="42752" y="1040"/>
                </a:cubicBezTo>
                <a:cubicBezTo>
                  <a:pt x="40310" y="1177"/>
                  <a:pt x="38141" y="1519"/>
                  <a:pt x="35722" y="1702"/>
                </a:cubicBezTo>
                <a:cubicBezTo>
                  <a:pt x="34215" y="1810"/>
                  <a:pt x="32667" y="1856"/>
                  <a:pt x="31092" y="1856"/>
                </a:cubicBezTo>
                <a:cubicBezTo>
                  <a:pt x="26055" y="1856"/>
                  <a:pt x="20736" y="1393"/>
                  <a:pt x="15590" y="1063"/>
                </a:cubicBezTo>
                <a:cubicBezTo>
                  <a:pt x="10431" y="720"/>
                  <a:pt x="5181" y="538"/>
                  <a:pt x="0" y="515"/>
                </a:cubicBezTo>
                <a:lnTo>
                  <a:pt x="0" y="515"/>
                </a:lnTo>
                <a:cubicBezTo>
                  <a:pt x="7532" y="675"/>
                  <a:pt x="15133" y="1085"/>
                  <a:pt x="22529" y="1725"/>
                </a:cubicBezTo>
                <a:cubicBezTo>
                  <a:pt x="25199" y="1953"/>
                  <a:pt x="27870" y="2204"/>
                  <a:pt x="30586" y="2272"/>
                </a:cubicBezTo>
                <a:cubicBezTo>
                  <a:pt x="30815" y="2275"/>
                  <a:pt x="31043" y="2276"/>
                  <a:pt x="31270" y="2276"/>
                </a:cubicBezTo>
                <a:cubicBezTo>
                  <a:pt x="33220" y="2276"/>
                  <a:pt x="35117" y="2192"/>
                  <a:pt x="36977" y="2090"/>
                </a:cubicBezTo>
                <a:cubicBezTo>
                  <a:pt x="40857" y="1907"/>
                  <a:pt x="44715" y="1725"/>
                  <a:pt x="48687" y="1633"/>
                </a:cubicBezTo>
                <a:cubicBezTo>
                  <a:pt x="50923" y="1588"/>
                  <a:pt x="53183" y="1565"/>
                  <a:pt x="55443" y="1542"/>
                </a:cubicBezTo>
                <a:cubicBezTo>
                  <a:pt x="58705" y="1532"/>
                  <a:pt x="61970" y="1527"/>
                  <a:pt x="65240" y="1527"/>
                </a:cubicBezTo>
                <a:cubicBezTo>
                  <a:pt x="69864" y="1527"/>
                  <a:pt x="74496" y="1538"/>
                  <a:pt x="79135" y="1565"/>
                </a:cubicBezTo>
                <a:cubicBezTo>
                  <a:pt x="85390" y="1588"/>
                  <a:pt x="91667" y="1610"/>
                  <a:pt x="97966" y="1816"/>
                </a:cubicBezTo>
                <a:cubicBezTo>
                  <a:pt x="98126" y="1839"/>
                  <a:pt x="98286" y="1839"/>
                  <a:pt x="98423" y="1839"/>
                </a:cubicBezTo>
                <a:lnTo>
                  <a:pt x="98423" y="127"/>
                </a:lnTo>
                <a:cubicBezTo>
                  <a:pt x="96985" y="104"/>
                  <a:pt x="95524" y="81"/>
                  <a:pt x="94086" y="58"/>
                </a:cubicBezTo>
                <a:cubicBezTo>
                  <a:pt x="92642" y="29"/>
                  <a:pt x="91181" y="1"/>
                  <a:pt x="8974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2"/>
          <p:cNvSpPr/>
          <p:nvPr/>
        </p:nvSpPr>
        <p:spPr>
          <a:xfrm>
            <a:off x="-125" y="4961089"/>
            <a:ext cx="7882851" cy="107057"/>
          </a:xfrm>
          <a:custGeom>
            <a:avLst/>
            <a:gdLst/>
            <a:ahLst/>
            <a:cxnLst/>
            <a:rect l="l" t="t" r="r" b="b"/>
            <a:pathLst>
              <a:path w="144759" h="4635" extrusionOk="0">
                <a:moveTo>
                  <a:pt x="9884" y="1"/>
                </a:moveTo>
                <a:cubicBezTo>
                  <a:pt x="6587" y="1"/>
                  <a:pt x="3291" y="16"/>
                  <a:pt x="1" y="47"/>
                </a:cubicBezTo>
                <a:lnTo>
                  <a:pt x="1" y="4635"/>
                </a:lnTo>
                <a:cubicBezTo>
                  <a:pt x="8461" y="2851"/>
                  <a:pt x="13748" y="2337"/>
                  <a:pt x="18551" y="2337"/>
                </a:cubicBezTo>
                <a:cubicBezTo>
                  <a:pt x="25091" y="2337"/>
                  <a:pt x="30732" y="3291"/>
                  <a:pt x="42261" y="3291"/>
                </a:cubicBezTo>
                <a:cubicBezTo>
                  <a:pt x="42639" y="3291"/>
                  <a:pt x="43023" y="3290"/>
                  <a:pt x="43414" y="3288"/>
                </a:cubicBezTo>
                <a:cubicBezTo>
                  <a:pt x="77196" y="3128"/>
                  <a:pt x="110977" y="2945"/>
                  <a:pt x="144759" y="2786"/>
                </a:cubicBezTo>
                <a:cubicBezTo>
                  <a:pt x="141211" y="2555"/>
                  <a:pt x="137621" y="2483"/>
                  <a:pt x="134019" y="2483"/>
                </a:cubicBezTo>
                <a:cubicBezTo>
                  <a:pt x="130136" y="2483"/>
                  <a:pt x="126239" y="2567"/>
                  <a:pt x="122367" y="2626"/>
                </a:cubicBezTo>
                <a:cubicBezTo>
                  <a:pt x="114900" y="2747"/>
                  <a:pt x="107422" y="2792"/>
                  <a:pt x="99938" y="2792"/>
                </a:cubicBezTo>
                <a:cubicBezTo>
                  <a:pt x="89095" y="2792"/>
                  <a:pt x="78238" y="2698"/>
                  <a:pt x="67381" y="2603"/>
                </a:cubicBezTo>
                <a:cubicBezTo>
                  <a:pt x="57087" y="2512"/>
                  <a:pt x="46519" y="2398"/>
                  <a:pt x="36864" y="1165"/>
                </a:cubicBezTo>
                <a:cubicBezTo>
                  <a:pt x="36179" y="1074"/>
                  <a:pt x="35357" y="868"/>
                  <a:pt x="35699" y="663"/>
                </a:cubicBezTo>
                <a:lnTo>
                  <a:pt x="37183" y="389"/>
                </a:lnTo>
                <a:cubicBezTo>
                  <a:pt x="28102" y="121"/>
                  <a:pt x="18985" y="1"/>
                  <a:pt x="988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32"/>
          <p:cNvSpPr/>
          <p:nvPr/>
        </p:nvSpPr>
        <p:spPr>
          <a:xfrm>
            <a:off x="1947100" y="4747745"/>
            <a:ext cx="3490293" cy="44093"/>
          </a:xfrm>
          <a:custGeom>
            <a:avLst/>
            <a:gdLst/>
            <a:ahLst/>
            <a:cxnLst/>
            <a:rect l="l" t="t" r="r" b="b"/>
            <a:pathLst>
              <a:path w="64095" h="1909" extrusionOk="0">
                <a:moveTo>
                  <a:pt x="41618" y="1"/>
                </a:moveTo>
                <a:cubicBezTo>
                  <a:pt x="38276" y="1"/>
                  <a:pt x="35314" y="99"/>
                  <a:pt x="33394" y="363"/>
                </a:cubicBezTo>
                <a:cubicBezTo>
                  <a:pt x="28982" y="245"/>
                  <a:pt x="25124" y="195"/>
                  <a:pt x="21756" y="195"/>
                </a:cubicBezTo>
                <a:cubicBezTo>
                  <a:pt x="4285" y="195"/>
                  <a:pt x="1" y="1527"/>
                  <a:pt x="1" y="1527"/>
                </a:cubicBezTo>
                <a:cubicBezTo>
                  <a:pt x="5128" y="1803"/>
                  <a:pt x="11430" y="1908"/>
                  <a:pt x="18059" y="1908"/>
                </a:cubicBezTo>
                <a:cubicBezTo>
                  <a:pt x="39379" y="1908"/>
                  <a:pt x="64094" y="819"/>
                  <a:pt x="64094" y="819"/>
                </a:cubicBezTo>
                <a:cubicBezTo>
                  <a:pt x="64094" y="819"/>
                  <a:pt x="51272" y="1"/>
                  <a:pt x="416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32"/>
          <p:cNvSpPr txBox="1">
            <a:spLocks noGrp="1"/>
          </p:cNvSpPr>
          <p:nvPr>
            <p:ph type="title"/>
          </p:nvPr>
        </p:nvSpPr>
        <p:spPr>
          <a:xfrm>
            <a:off x="3982663" y="641188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32"/>
          <p:cNvSpPr txBox="1">
            <a:spLocks noGrp="1"/>
          </p:cNvSpPr>
          <p:nvPr>
            <p:ph type="subTitle" idx="1"/>
          </p:nvPr>
        </p:nvSpPr>
        <p:spPr>
          <a:xfrm>
            <a:off x="3982625" y="1805112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32"/>
          <p:cNvSpPr txBox="1"/>
          <p:nvPr/>
        </p:nvSpPr>
        <p:spPr>
          <a:xfrm>
            <a:off x="3982675" y="3626400"/>
            <a:ext cx="4448100" cy="6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CREDITS:</a:t>
            </a:r>
            <a:r>
              <a:rPr lang="en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This presentation template was created by </a:t>
            </a:r>
            <a:r>
              <a:rPr lang="en" sz="1100" b="1" u="sng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, and includes icons by </a:t>
            </a:r>
            <a:r>
              <a:rPr lang="en" sz="1100" b="1" u="sng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, and infographics &amp; images by </a:t>
            </a:r>
            <a:r>
              <a:rPr lang="en" sz="1100" b="1" u="sng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100" u="sng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100" b="1" u="sng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3"/>
          <p:cNvSpPr/>
          <p:nvPr/>
        </p:nvSpPr>
        <p:spPr>
          <a:xfrm>
            <a:off x="-125" y="4604000"/>
            <a:ext cx="9144000" cy="549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3"/>
          <p:cNvSpPr/>
          <p:nvPr/>
        </p:nvSpPr>
        <p:spPr>
          <a:xfrm>
            <a:off x="0" y="4604000"/>
            <a:ext cx="9026133" cy="303705"/>
          </a:xfrm>
          <a:custGeom>
            <a:avLst/>
            <a:gdLst/>
            <a:ahLst/>
            <a:cxnLst/>
            <a:rect l="l" t="t" r="r" b="b"/>
            <a:pathLst>
              <a:path w="171282" h="7146" extrusionOk="0">
                <a:moveTo>
                  <a:pt x="16092" y="1"/>
                </a:moveTo>
                <a:cubicBezTo>
                  <a:pt x="0" y="3082"/>
                  <a:pt x="8560" y="6118"/>
                  <a:pt x="48824" y="6985"/>
                </a:cubicBezTo>
                <a:cubicBezTo>
                  <a:pt x="53852" y="7092"/>
                  <a:pt x="59192" y="7146"/>
                  <a:pt x="64738" y="7146"/>
                </a:cubicBezTo>
                <a:cubicBezTo>
                  <a:pt x="94717" y="7146"/>
                  <a:pt x="130714" y="5583"/>
                  <a:pt x="155966" y="2443"/>
                </a:cubicBezTo>
                <a:cubicBezTo>
                  <a:pt x="162471" y="1621"/>
                  <a:pt x="167561" y="799"/>
                  <a:pt x="171281" y="1"/>
                </a:cubicBezTo>
                <a:close/>
              </a:path>
            </a:pathLst>
          </a:custGeom>
          <a:solidFill>
            <a:srgbClr val="FFFFFF">
              <a:alpha val="54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3"/>
          <p:cNvSpPr/>
          <p:nvPr/>
        </p:nvSpPr>
        <p:spPr>
          <a:xfrm>
            <a:off x="1206441" y="4811147"/>
            <a:ext cx="7937561" cy="197413"/>
          </a:xfrm>
          <a:custGeom>
            <a:avLst/>
            <a:gdLst/>
            <a:ahLst/>
            <a:cxnLst/>
            <a:rect l="l" t="t" r="r" b="b"/>
            <a:pathLst>
              <a:path w="150625" h="4645" extrusionOk="0">
                <a:moveTo>
                  <a:pt x="139945" y="0"/>
                </a:moveTo>
                <a:cubicBezTo>
                  <a:pt x="130607" y="0"/>
                  <a:pt x="121253" y="129"/>
                  <a:pt x="111935" y="376"/>
                </a:cubicBezTo>
                <a:lnTo>
                  <a:pt x="113488" y="673"/>
                </a:lnTo>
                <a:cubicBezTo>
                  <a:pt x="113830" y="879"/>
                  <a:pt x="112985" y="1084"/>
                  <a:pt x="112278" y="1152"/>
                </a:cubicBezTo>
                <a:cubicBezTo>
                  <a:pt x="102235" y="2408"/>
                  <a:pt x="91233" y="2499"/>
                  <a:pt x="80505" y="2590"/>
                </a:cubicBezTo>
                <a:cubicBezTo>
                  <a:pt x="69216" y="2685"/>
                  <a:pt x="57927" y="2779"/>
                  <a:pt x="46647" y="2779"/>
                </a:cubicBezTo>
                <a:cubicBezTo>
                  <a:pt x="38861" y="2779"/>
                  <a:pt x="31079" y="2734"/>
                  <a:pt x="23305" y="2613"/>
                </a:cubicBezTo>
                <a:cubicBezTo>
                  <a:pt x="19348" y="2555"/>
                  <a:pt x="15361" y="2479"/>
                  <a:pt x="11387" y="2479"/>
                </a:cubicBezTo>
                <a:cubicBezTo>
                  <a:pt x="7567" y="2479"/>
                  <a:pt x="3759" y="2549"/>
                  <a:pt x="0" y="2773"/>
                </a:cubicBezTo>
                <a:cubicBezTo>
                  <a:pt x="35151" y="2956"/>
                  <a:pt x="70302" y="3115"/>
                  <a:pt x="105453" y="3298"/>
                </a:cubicBezTo>
                <a:cubicBezTo>
                  <a:pt x="105782" y="3299"/>
                  <a:pt x="106105" y="3300"/>
                  <a:pt x="106425" y="3300"/>
                </a:cubicBezTo>
                <a:cubicBezTo>
                  <a:pt x="118558" y="3300"/>
                  <a:pt x="124458" y="2341"/>
                  <a:pt x="131286" y="2341"/>
                </a:cubicBezTo>
                <a:cubicBezTo>
                  <a:pt x="136292" y="2341"/>
                  <a:pt x="141797" y="2857"/>
                  <a:pt x="150624" y="4645"/>
                </a:cubicBezTo>
                <a:lnTo>
                  <a:pt x="150624" y="57"/>
                </a:lnTo>
                <a:cubicBezTo>
                  <a:pt x="147069" y="19"/>
                  <a:pt x="143508" y="0"/>
                  <a:pt x="13994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3"/>
          <p:cNvSpPr/>
          <p:nvPr/>
        </p:nvSpPr>
        <p:spPr>
          <a:xfrm>
            <a:off x="3857460" y="4708253"/>
            <a:ext cx="3644612" cy="66130"/>
          </a:xfrm>
          <a:custGeom>
            <a:avLst/>
            <a:gdLst/>
            <a:ahLst/>
            <a:cxnLst/>
            <a:rect l="l" t="t" r="r" b="b"/>
            <a:pathLst>
              <a:path w="69161" h="1556" extrusionOk="0">
                <a:moveTo>
                  <a:pt x="46129" y="0"/>
                </a:moveTo>
                <a:cubicBezTo>
                  <a:pt x="40705" y="0"/>
                  <a:pt x="35615" y="112"/>
                  <a:pt x="32549" y="446"/>
                </a:cubicBezTo>
                <a:cubicBezTo>
                  <a:pt x="26719" y="1097"/>
                  <a:pt x="15204" y="1217"/>
                  <a:pt x="7552" y="1217"/>
                </a:cubicBezTo>
                <a:cubicBezTo>
                  <a:pt x="3132" y="1217"/>
                  <a:pt x="0" y="1177"/>
                  <a:pt x="0" y="1177"/>
                </a:cubicBezTo>
                <a:lnTo>
                  <a:pt x="0" y="1177"/>
                </a:lnTo>
                <a:cubicBezTo>
                  <a:pt x="6234" y="1450"/>
                  <a:pt x="13357" y="1555"/>
                  <a:pt x="20608" y="1555"/>
                </a:cubicBezTo>
                <a:cubicBezTo>
                  <a:pt x="44210" y="1555"/>
                  <a:pt x="69161" y="446"/>
                  <a:pt x="69161" y="446"/>
                </a:cubicBezTo>
                <a:cubicBezTo>
                  <a:pt x="69161" y="446"/>
                  <a:pt x="56977" y="0"/>
                  <a:pt x="461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33"/>
          <p:cNvSpPr/>
          <p:nvPr/>
        </p:nvSpPr>
        <p:spPr>
          <a:xfrm flipH="1">
            <a:off x="90273" y="75200"/>
            <a:ext cx="1116177" cy="408551"/>
          </a:xfrm>
          <a:custGeom>
            <a:avLst/>
            <a:gdLst/>
            <a:ahLst/>
            <a:cxnLst/>
            <a:rect l="l" t="t" r="r" b="b"/>
            <a:pathLst>
              <a:path w="22347" h="7126" extrusionOk="0">
                <a:moveTo>
                  <a:pt x="11619" y="1"/>
                </a:moveTo>
                <a:cubicBezTo>
                  <a:pt x="9702" y="1"/>
                  <a:pt x="8035" y="1325"/>
                  <a:pt x="7602" y="3196"/>
                </a:cubicBezTo>
                <a:cubicBezTo>
                  <a:pt x="7538" y="3175"/>
                  <a:pt x="7472" y="3165"/>
                  <a:pt x="7406" y="3165"/>
                </a:cubicBezTo>
                <a:cubicBezTo>
                  <a:pt x="7259" y="3165"/>
                  <a:pt x="7111" y="3216"/>
                  <a:pt x="6985" y="3310"/>
                </a:cubicBezTo>
                <a:cubicBezTo>
                  <a:pt x="6826" y="3447"/>
                  <a:pt x="6734" y="3653"/>
                  <a:pt x="6734" y="3881"/>
                </a:cubicBezTo>
                <a:cubicBezTo>
                  <a:pt x="5829" y="3462"/>
                  <a:pt x="5094" y="3300"/>
                  <a:pt x="4510" y="3300"/>
                </a:cubicBezTo>
                <a:cubicBezTo>
                  <a:pt x="3152" y="3300"/>
                  <a:pt x="2610" y="4180"/>
                  <a:pt x="2626" y="4771"/>
                </a:cubicBezTo>
                <a:cubicBezTo>
                  <a:pt x="1918" y="4817"/>
                  <a:pt x="1096" y="5068"/>
                  <a:pt x="389" y="5319"/>
                </a:cubicBezTo>
                <a:cubicBezTo>
                  <a:pt x="298" y="5365"/>
                  <a:pt x="229" y="5410"/>
                  <a:pt x="161" y="5479"/>
                </a:cubicBezTo>
                <a:cubicBezTo>
                  <a:pt x="1" y="5730"/>
                  <a:pt x="138" y="6118"/>
                  <a:pt x="480" y="6163"/>
                </a:cubicBezTo>
                <a:cubicBezTo>
                  <a:pt x="1870" y="6323"/>
                  <a:pt x="3941" y="6516"/>
                  <a:pt x="5935" y="6516"/>
                </a:cubicBezTo>
                <a:cubicBezTo>
                  <a:pt x="6791" y="6516"/>
                  <a:pt x="7633" y="6481"/>
                  <a:pt x="8401" y="6392"/>
                </a:cubicBezTo>
                <a:lnTo>
                  <a:pt x="8401" y="6392"/>
                </a:lnTo>
                <a:cubicBezTo>
                  <a:pt x="7877" y="6930"/>
                  <a:pt x="10865" y="7125"/>
                  <a:pt x="14343" y="7125"/>
                </a:cubicBezTo>
                <a:cubicBezTo>
                  <a:pt x="16323" y="7125"/>
                  <a:pt x="18462" y="7062"/>
                  <a:pt x="20201" y="6962"/>
                </a:cubicBezTo>
                <a:cubicBezTo>
                  <a:pt x="21434" y="6894"/>
                  <a:pt x="22347" y="5867"/>
                  <a:pt x="22324" y="4703"/>
                </a:cubicBezTo>
                <a:cubicBezTo>
                  <a:pt x="22324" y="4452"/>
                  <a:pt x="22256" y="4201"/>
                  <a:pt x="22141" y="3949"/>
                </a:cubicBezTo>
                <a:cubicBezTo>
                  <a:pt x="21822" y="3196"/>
                  <a:pt x="21274" y="2557"/>
                  <a:pt x="20521" y="2123"/>
                </a:cubicBezTo>
                <a:cubicBezTo>
                  <a:pt x="19942" y="1806"/>
                  <a:pt x="19313" y="1654"/>
                  <a:pt x="18692" y="1654"/>
                </a:cubicBezTo>
                <a:cubicBezTo>
                  <a:pt x="17524" y="1654"/>
                  <a:pt x="16381" y="2190"/>
                  <a:pt x="15636" y="3173"/>
                </a:cubicBezTo>
                <a:cubicBezTo>
                  <a:pt x="15202" y="1325"/>
                  <a:pt x="13536" y="1"/>
                  <a:pt x="1161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</a:t>
            </a:r>
            <a:endParaRPr/>
          </a:p>
        </p:txBody>
      </p:sp>
      <p:sp>
        <p:nvSpPr>
          <p:cNvPr id="252" name="Google Shape;252;p33"/>
          <p:cNvSpPr/>
          <p:nvPr/>
        </p:nvSpPr>
        <p:spPr>
          <a:xfrm flipH="1">
            <a:off x="8581372" y="3528134"/>
            <a:ext cx="1315400" cy="481450"/>
          </a:xfrm>
          <a:custGeom>
            <a:avLst/>
            <a:gdLst/>
            <a:ahLst/>
            <a:cxnLst/>
            <a:rect l="l" t="t" r="r" b="b"/>
            <a:pathLst>
              <a:path w="22347" h="7126" extrusionOk="0">
                <a:moveTo>
                  <a:pt x="11619" y="1"/>
                </a:moveTo>
                <a:cubicBezTo>
                  <a:pt x="9702" y="1"/>
                  <a:pt x="8035" y="1325"/>
                  <a:pt x="7602" y="3196"/>
                </a:cubicBezTo>
                <a:cubicBezTo>
                  <a:pt x="7538" y="3175"/>
                  <a:pt x="7472" y="3165"/>
                  <a:pt x="7406" y="3165"/>
                </a:cubicBezTo>
                <a:cubicBezTo>
                  <a:pt x="7259" y="3165"/>
                  <a:pt x="7111" y="3216"/>
                  <a:pt x="6985" y="3310"/>
                </a:cubicBezTo>
                <a:cubicBezTo>
                  <a:pt x="6826" y="3447"/>
                  <a:pt x="6734" y="3653"/>
                  <a:pt x="6734" y="3881"/>
                </a:cubicBezTo>
                <a:cubicBezTo>
                  <a:pt x="5829" y="3462"/>
                  <a:pt x="5094" y="3300"/>
                  <a:pt x="4510" y="3300"/>
                </a:cubicBezTo>
                <a:cubicBezTo>
                  <a:pt x="3152" y="3300"/>
                  <a:pt x="2610" y="4180"/>
                  <a:pt x="2626" y="4771"/>
                </a:cubicBezTo>
                <a:cubicBezTo>
                  <a:pt x="1918" y="4817"/>
                  <a:pt x="1096" y="5068"/>
                  <a:pt x="389" y="5319"/>
                </a:cubicBezTo>
                <a:cubicBezTo>
                  <a:pt x="298" y="5365"/>
                  <a:pt x="229" y="5410"/>
                  <a:pt x="161" y="5479"/>
                </a:cubicBezTo>
                <a:cubicBezTo>
                  <a:pt x="1" y="5730"/>
                  <a:pt x="138" y="6118"/>
                  <a:pt x="480" y="6163"/>
                </a:cubicBezTo>
                <a:cubicBezTo>
                  <a:pt x="1870" y="6323"/>
                  <a:pt x="3941" y="6516"/>
                  <a:pt x="5935" y="6516"/>
                </a:cubicBezTo>
                <a:cubicBezTo>
                  <a:pt x="6791" y="6516"/>
                  <a:pt x="7633" y="6481"/>
                  <a:pt x="8401" y="6392"/>
                </a:cubicBezTo>
                <a:lnTo>
                  <a:pt x="8401" y="6392"/>
                </a:lnTo>
                <a:cubicBezTo>
                  <a:pt x="7877" y="6930"/>
                  <a:pt x="10865" y="7125"/>
                  <a:pt x="14343" y="7125"/>
                </a:cubicBezTo>
                <a:cubicBezTo>
                  <a:pt x="16323" y="7125"/>
                  <a:pt x="18462" y="7062"/>
                  <a:pt x="20201" y="6962"/>
                </a:cubicBezTo>
                <a:cubicBezTo>
                  <a:pt x="21434" y="6894"/>
                  <a:pt x="22347" y="5867"/>
                  <a:pt x="22324" y="4703"/>
                </a:cubicBezTo>
                <a:cubicBezTo>
                  <a:pt x="22324" y="4452"/>
                  <a:pt x="22256" y="4201"/>
                  <a:pt x="22141" y="3949"/>
                </a:cubicBezTo>
                <a:cubicBezTo>
                  <a:pt x="21822" y="3196"/>
                  <a:pt x="21274" y="2557"/>
                  <a:pt x="20521" y="2123"/>
                </a:cubicBezTo>
                <a:cubicBezTo>
                  <a:pt x="19942" y="1806"/>
                  <a:pt x="19313" y="1654"/>
                  <a:pt x="18692" y="1654"/>
                </a:cubicBezTo>
                <a:cubicBezTo>
                  <a:pt x="17524" y="1654"/>
                  <a:pt x="16381" y="2190"/>
                  <a:pt x="15636" y="3173"/>
                </a:cubicBezTo>
                <a:cubicBezTo>
                  <a:pt x="15202" y="1325"/>
                  <a:pt x="13536" y="1"/>
                  <a:pt x="1161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</a:t>
            </a:r>
            <a:endParaRPr/>
          </a:p>
        </p:txBody>
      </p:sp>
      <p:grpSp>
        <p:nvGrpSpPr>
          <p:cNvPr id="253" name="Google Shape;253;p33"/>
          <p:cNvGrpSpPr/>
          <p:nvPr/>
        </p:nvGrpSpPr>
        <p:grpSpPr>
          <a:xfrm rot="-1755697">
            <a:off x="8078365" y="-28975"/>
            <a:ext cx="1682256" cy="1669989"/>
            <a:chOff x="8148037" y="3348600"/>
            <a:chExt cx="1682250" cy="1669983"/>
          </a:xfrm>
        </p:grpSpPr>
        <p:sp>
          <p:nvSpPr>
            <p:cNvPr id="254" name="Google Shape;254;p33"/>
            <p:cNvSpPr/>
            <p:nvPr/>
          </p:nvSpPr>
          <p:spPr>
            <a:xfrm>
              <a:off x="8414154" y="3348600"/>
              <a:ext cx="1416133" cy="1628673"/>
            </a:xfrm>
            <a:custGeom>
              <a:avLst/>
              <a:gdLst/>
              <a:ahLst/>
              <a:cxnLst/>
              <a:rect l="l" t="t" r="r" b="b"/>
              <a:pathLst>
                <a:path w="9428" h="10843" extrusionOk="0">
                  <a:moveTo>
                    <a:pt x="2763" y="0"/>
                  </a:moveTo>
                  <a:lnTo>
                    <a:pt x="2763" y="0"/>
                  </a:lnTo>
                  <a:cubicBezTo>
                    <a:pt x="2763" y="0"/>
                    <a:pt x="2785" y="1758"/>
                    <a:pt x="3105" y="2191"/>
                  </a:cubicBezTo>
                  <a:cubicBezTo>
                    <a:pt x="3333" y="2511"/>
                    <a:pt x="4132" y="3333"/>
                    <a:pt x="4885" y="3949"/>
                  </a:cubicBezTo>
                  <a:cubicBezTo>
                    <a:pt x="3744" y="3287"/>
                    <a:pt x="2717" y="3127"/>
                    <a:pt x="2717" y="3127"/>
                  </a:cubicBezTo>
                  <a:cubicBezTo>
                    <a:pt x="982" y="3424"/>
                    <a:pt x="1" y="5478"/>
                    <a:pt x="1" y="5478"/>
                  </a:cubicBezTo>
                  <a:cubicBezTo>
                    <a:pt x="1" y="5478"/>
                    <a:pt x="2363" y="4882"/>
                    <a:pt x="3060" y="4882"/>
                  </a:cubicBezTo>
                  <a:cubicBezTo>
                    <a:pt x="3085" y="4882"/>
                    <a:pt x="3107" y="4883"/>
                    <a:pt x="3128" y="4885"/>
                  </a:cubicBezTo>
                  <a:lnTo>
                    <a:pt x="3630" y="4885"/>
                  </a:lnTo>
                  <a:cubicBezTo>
                    <a:pt x="3288" y="5022"/>
                    <a:pt x="2945" y="5204"/>
                    <a:pt x="2626" y="5478"/>
                  </a:cubicBezTo>
                  <a:cubicBezTo>
                    <a:pt x="1302" y="6574"/>
                    <a:pt x="1370" y="7829"/>
                    <a:pt x="1370" y="7829"/>
                  </a:cubicBezTo>
                  <a:lnTo>
                    <a:pt x="3835" y="6551"/>
                  </a:lnTo>
                  <a:cubicBezTo>
                    <a:pt x="3835" y="6551"/>
                    <a:pt x="4223" y="5821"/>
                    <a:pt x="5228" y="4839"/>
                  </a:cubicBezTo>
                  <a:lnTo>
                    <a:pt x="5319" y="4816"/>
                  </a:lnTo>
                  <a:lnTo>
                    <a:pt x="5319" y="4816"/>
                  </a:lnTo>
                  <a:cubicBezTo>
                    <a:pt x="4429" y="5729"/>
                    <a:pt x="4201" y="6597"/>
                    <a:pt x="4201" y="6597"/>
                  </a:cubicBezTo>
                  <a:lnTo>
                    <a:pt x="4246" y="8103"/>
                  </a:lnTo>
                  <a:cubicBezTo>
                    <a:pt x="4246" y="8103"/>
                    <a:pt x="5114" y="7578"/>
                    <a:pt x="5570" y="6619"/>
                  </a:cubicBezTo>
                  <a:cubicBezTo>
                    <a:pt x="5570" y="6619"/>
                    <a:pt x="5593" y="5935"/>
                    <a:pt x="5616" y="5364"/>
                  </a:cubicBezTo>
                  <a:lnTo>
                    <a:pt x="5616" y="5364"/>
                  </a:lnTo>
                  <a:cubicBezTo>
                    <a:pt x="6164" y="7053"/>
                    <a:pt x="5524" y="9381"/>
                    <a:pt x="4999" y="10842"/>
                  </a:cubicBezTo>
                  <a:lnTo>
                    <a:pt x="5319" y="10728"/>
                  </a:lnTo>
                  <a:cubicBezTo>
                    <a:pt x="5867" y="9176"/>
                    <a:pt x="6460" y="6825"/>
                    <a:pt x="5798" y="5090"/>
                  </a:cubicBezTo>
                  <a:lnTo>
                    <a:pt x="5798" y="5090"/>
                  </a:lnTo>
                  <a:cubicBezTo>
                    <a:pt x="6529" y="5798"/>
                    <a:pt x="7442" y="6117"/>
                    <a:pt x="7442" y="6117"/>
                  </a:cubicBezTo>
                  <a:lnTo>
                    <a:pt x="9428" y="5889"/>
                  </a:lnTo>
                  <a:cubicBezTo>
                    <a:pt x="9428" y="5889"/>
                    <a:pt x="8400" y="4291"/>
                    <a:pt x="7875" y="3926"/>
                  </a:cubicBezTo>
                  <a:cubicBezTo>
                    <a:pt x="7764" y="3845"/>
                    <a:pt x="7571" y="3813"/>
                    <a:pt x="7339" y="3813"/>
                  </a:cubicBezTo>
                  <a:cubicBezTo>
                    <a:pt x="7049" y="3813"/>
                    <a:pt x="6699" y="3863"/>
                    <a:pt x="6369" y="3926"/>
                  </a:cubicBezTo>
                  <a:cubicBezTo>
                    <a:pt x="6848" y="3470"/>
                    <a:pt x="7442" y="2853"/>
                    <a:pt x="7784" y="2442"/>
                  </a:cubicBezTo>
                  <a:cubicBezTo>
                    <a:pt x="8355" y="1735"/>
                    <a:pt x="9017" y="913"/>
                    <a:pt x="9017" y="913"/>
                  </a:cubicBezTo>
                  <a:cubicBezTo>
                    <a:pt x="9017" y="913"/>
                    <a:pt x="8991" y="913"/>
                    <a:pt x="8945" y="913"/>
                  </a:cubicBezTo>
                  <a:cubicBezTo>
                    <a:pt x="8600" y="913"/>
                    <a:pt x="7109" y="931"/>
                    <a:pt x="6666" y="1233"/>
                  </a:cubicBezTo>
                  <a:cubicBezTo>
                    <a:pt x="6255" y="1529"/>
                    <a:pt x="5844" y="2534"/>
                    <a:pt x="5684" y="3607"/>
                  </a:cubicBezTo>
                  <a:cubicBezTo>
                    <a:pt x="5456" y="2739"/>
                    <a:pt x="5068" y="1529"/>
                    <a:pt x="4657" y="1096"/>
                  </a:cubicBezTo>
                  <a:cubicBezTo>
                    <a:pt x="3995" y="388"/>
                    <a:pt x="2763" y="0"/>
                    <a:pt x="27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  <p:sp>
          <p:nvSpPr>
            <p:cNvPr id="255" name="Google Shape;255;p33"/>
            <p:cNvSpPr/>
            <p:nvPr/>
          </p:nvSpPr>
          <p:spPr>
            <a:xfrm>
              <a:off x="8148037" y="4173967"/>
              <a:ext cx="734394" cy="844615"/>
            </a:xfrm>
            <a:custGeom>
              <a:avLst/>
              <a:gdLst/>
              <a:ahLst/>
              <a:cxnLst/>
              <a:rect l="l" t="t" r="r" b="b"/>
              <a:pathLst>
                <a:path w="9428" h="10843" extrusionOk="0">
                  <a:moveTo>
                    <a:pt x="2763" y="0"/>
                  </a:moveTo>
                  <a:lnTo>
                    <a:pt x="2763" y="0"/>
                  </a:lnTo>
                  <a:cubicBezTo>
                    <a:pt x="2763" y="0"/>
                    <a:pt x="2785" y="1758"/>
                    <a:pt x="3105" y="2191"/>
                  </a:cubicBezTo>
                  <a:cubicBezTo>
                    <a:pt x="3333" y="2511"/>
                    <a:pt x="4132" y="3333"/>
                    <a:pt x="4885" y="3949"/>
                  </a:cubicBezTo>
                  <a:cubicBezTo>
                    <a:pt x="3744" y="3287"/>
                    <a:pt x="2717" y="3127"/>
                    <a:pt x="2717" y="3127"/>
                  </a:cubicBezTo>
                  <a:cubicBezTo>
                    <a:pt x="982" y="3424"/>
                    <a:pt x="1" y="5478"/>
                    <a:pt x="1" y="5478"/>
                  </a:cubicBezTo>
                  <a:cubicBezTo>
                    <a:pt x="1" y="5478"/>
                    <a:pt x="2363" y="4882"/>
                    <a:pt x="3060" y="4882"/>
                  </a:cubicBezTo>
                  <a:cubicBezTo>
                    <a:pt x="3085" y="4882"/>
                    <a:pt x="3107" y="4883"/>
                    <a:pt x="3128" y="4885"/>
                  </a:cubicBezTo>
                  <a:lnTo>
                    <a:pt x="3630" y="4885"/>
                  </a:lnTo>
                  <a:cubicBezTo>
                    <a:pt x="3288" y="5022"/>
                    <a:pt x="2945" y="5204"/>
                    <a:pt x="2626" y="5478"/>
                  </a:cubicBezTo>
                  <a:cubicBezTo>
                    <a:pt x="1302" y="6574"/>
                    <a:pt x="1370" y="7829"/>
                    <a:pt x="1370" y="7829"/>
                  </a:cubicBezTo>
                  <a:lnTo>
                    <a:pt x="3835" y="6551"/>
                  </a:lnTo>
                  <a:cubicBezTo>
                    <a:pt x="3835" y="6551"/>
                    <a:pt x="4223" y="5821"/>
                    <a:pt x="5228" y="4839"/>
                  </a:cubicBezTo>
                  <a:lnTo>
                    <a:pt x="5319" y="4816"/>
                  </a:lnTo>
                  <a:lnTo>
                    <a:pt x="5319" y="4816"/>
                  </a:lnTo>
                  <a:cubicBezTo>
                    <a:pt x="4429" y="5729"/>
                    <a:pt x="4201" y="6597"/>
                    <a:pt x="4201" y="6597"/>
                  </a:cubicBezTo>
                  <a:lnTo>
                    <a:pt x="4246" y="8103"/>
                  </a:lnTo>
                  <a:cubicBezTo>
                    <a:pt x="4246" y="8103"/>
                    <a:pt x="5114" y="7578"/>
                    <a:pt x="5570" y="6619"/>
                  </a:cubicBezTo>
                  <a:cubicBezTo>
                    <a:pt x="5570" y="6619"/>
                    <a:pt x="5593" y="5935"/>
                    <a:pt x="5616" y="5364"/>
                  </a:cubicBezTo>
                  <a:lnTo>
                    <a:pt x="5616" y="5364"/>
                  </a:lnTo>
                  <a:cubicBezTo>
                    <a:pt x="6164" y="7053"/>
                    <a:pt x="5524" y="9381"/>
                    <a:pt x="4999" y="10842"/>
                  </a:cubicBezTo>
                  <a:lnTo>
                    <a:pt x="5319" y="10728"/>
                  </a:lnTo>
                  <a:cubicBezTo>
                    <a:pt x="5867" y="9176"/>
                    <a:pt x="6460" y="6825"/>
                    <a:pt x="5798" y="5090"/>
                  </a:cubicBezTo>
                  <a:lnTo>
                    <a:pt x="5798" y="5090"/>
                  </a:lnTo>
                  <a:cubicBezTo>
                    <a:pt x="6529" y="5798"/>
                    <a:pt x="7442" y="6117"/>
                    <a:pt x="7442" y="6117"/>
                  </a:cubicBezTo>
                  <a:lnTo>
                    <a:pt x="9428" y="5889"/>
                  </a:lnTo>
                  <a:cubicBezTo>
                    <a:pt x="9428" y="5889"/>
                    <a:pt x="8400" y="4291"/>
                    <a:pt x="7875" y="3926"/>
                  </a:cubicBezTo>
                  <a:cubicBezTo>
                    <a:pt x="7764" y="3845"/>
                    <a:pt x="7571" y="3813"/>
                    <a:pt x="7339" y="3813"/>
                  </a:cubicBezTo>
                  <a:cubicBezTo>
                    <a:pt x="7049" y="3813"/>
                    <a:pt x="6699" y="3863"/>
                    <a:pt x="6369" y="3926"/>
                  </a:cubicBezTo>
                  <a:cubicBezTo>
                    <a:pt x="6848" y="3470"/>
                    <a:pt x="7442" y="2853"/>
                    <a:pt x="7784" y="2442"/>
                  </a:cubicBezTo>
                  <a:cubicBezTo>
                    <a:pt x="8355" y="1735"/>
                    <a:pt x="9017" y="913"/>
                    <a:pt x="9017" y="913"/>
                  </a:cubicBezTo>
                  <a:cubicBezTo>
                    <a:pt x="9017" y="913"/>
                    <a:pt x="8991" y="913"/>
                    <a:pt x="8945" y="913"/>
                  </a:cubicBezTo>
                  <a:cubicBezTo>
                    <a:pt x="8600" y="913"/>
                    <a:pt x="7109" y="931"/>
                    <a:pt x="6666" y="1233"/>
                  </a:cubicBezTo>
                  <a:cubicBezTo>
                    <a:pt x="6255" y="1529"/>
                    <a:pt x="5844" y="2534"/>
                    <a:pt x="5684" y="3607"/>
                  </a:cubicBezTo>
                  <a:cubicBezTo>
                    <a:pt x="5456" y="2739"/>
                    <a:pt x="5068" y="1529"/>
                    <a:pt x="4657" y="1096"/>
                  </a:cubicBezTo>
                  <a:cubicBezTo>
                    <a:pt x="3995" y="388"/>
                    <a:pt x="2763" y="0"/>
                    <a:pt x="27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</p:grpSp>
      <p:grpSp>
        <p:nvGrpSpPr>
          <p:cNvPr id="256" name="Google Shape;256;p33"/>
          <p:cNvGrpSpPr/>
          <p:nvPr/>
        </p:nvGrpSpPr>
        <p:grpSpPr>
          <a:xfrm rot="2833240" flipH="1">
            <a:off x="-557809" y="833232"/>
            <a:ext cx="1682308" cy="1670040"/>
            <a:chOff x="8148037" y="3348600"/>
            <a:chExt cx="1682250" cy="1669983"/>
          </a:xfrm>
        </p:grpSpPr>
        <p:sp>
          <p:nvSpPr>
            <p:cNvPr id="257" name="Google Shape;257;p33"/>
            <p:cNvSpPr/>
            <p:nvPr/>
          </p:nvSpPr>
          <p:spPr>
            <a:xfrm>
              <a:off x="8414154" y="3348600"/>
              <a:ext cx="1416133" cy="1628673"/>
            </a:xfrm>
            <a:custGeom>
              <a:avLst/>
              <a:gdLst/>
              <a:ahLst/>
              <a:cxnLst/>
              <a:rect l="l" t="t" r="r" b="b"/>
              <a:pathLst>
                <a:path w="9428" h="10843" extrusionOk="0">
                  <a:moveTo>
                    <a:pt x="2763" y="0"/>
                  </a:moveTo>
                  <a:lnTo>
                    <a:pt x="2763" y="0"/>
                  </a:lnTo>
                  <a:cubicBezTo>
                    <a:pt x="2763" y="0"/>
                    <a:pt x="2785" y="1758"/>
                    <a:pt x="3105" y="2191"/>
                  </a:cubicBezTo>
                  <a:cubicBezTo>
                    <a:pt x="3333" y="2511"/>
                    <a:pt x="4132" y="3333"/>
                    <a:pt x="4885" y="3949"/>
                  </a:cubicBezTo>
                  <a:cubicBezTo>
                    <a:pt x="3744" y="3287"/>
                    <a:pt x="2717" y="3127"/>
                    <a:pt x="2717" y="3127"/>
                  </a:cubicBezTo>
                  <a:cubicBezTo>
                    <a:pt x="982" y="3424"/>
                    <a:pt x="1" y="5478"/>
                    <a:pt x="1" y="5478"/>
                  </a:cubicBezTo>
                  <a:cubicBezTo>
                    <a:pt x="1" y="5478"/>
                    <a:pt x="2363" y="4882"/>
                    <a:pt x="3060" y="4882"/>
                  </a:cubicBezTo>
                  <a:cubicBezTo>
                    <a:pt x="3085" y="4882"/>
                    <a:pt x="3107" y="4883"/>
                    <a:pt x="3128" y="4885"/>
                  </a:cubicBezTo>
                  <a:lnTo>
                    <a:pt x="3630" y="4885"/>
                  </a:lnTo>
                  <a:cubicBezTo>
                    <a:pt x="3288" y="5022"/>
                    <a:pt x="2945" y="5204"/>
                    <a:pt x="2626" y="5478"/>
                  </a:cubicBezTo>
                  <a:cubicBezTo>
                    <a:pt x="1302" y="6574"/>
                    <a:pt x="1370" y="7829"/>
                    <a:pt x="1370" y="7829"/>
                  </a:cubicBezTo>
                  <a:lnTo>
                    <a:pt x="3835" y="6551"/>
                  </a:lnTo>
                  <a:cubicBezTo>
                    <a:pt x="3835" y="6551"/>
                    <a:pt x="4223" y="5821"/>
                    <a:pt x="5228" y="4839"/>
                  </a:cubicBezTo>
                  <a:lnTo>
                    <a:pt x="5319" y="4816"/>
                  </a:lnTo>
                  <a:lnTo>
                    <a:pt x="5319" y="4816"/>
                  </a:lnTo>
                  <a:cubicBezTo>
                    <a:pt x="4429" y="5729"/>
                    <a:pt x="4201" y="6597"/>
                    <a:pt x="4201" y="6597"/>
                  </a:cubicBezTo>
                  <a:lnTo>
                    <a:pt x="4246" y="8103"/>
                  </a:lnTo>
                  <a:cubicBezTo>
                    <a:pt x="4246" y="8103"/>
                    <a:pt x="5114" y="7578"/>
                    <a:pt x="5570" y="6619"/>
                  </a:cubicBezTo>
                  <a:cubicBezTo>
                    <a:pt x="5570" y="6619"/>
                    <a:pt x="5593" y="5935"/>
                    <a:pt x="5616" y="5364"/>
                  </a:cubicBezTo>
                  <a:lnTo>
                    <a:pt x="5616" y="5364"/>
                  </a:lnTo>
                  <a:cubicBezTo>
                    <a:pt x="6164" y="7053"/>
                    <a:pt x="5524" y="9381"/>
                    <a:pt x="4999" y="10842"/>
                  </a:cubicBezTo>
                  <a:lnTo>
                    <a:pt x="5319" y="10728"/>
                  </a:lnTo>
                  <a:cubicBezTo>
                    <a:pt x="5867" y="9176"/>
                    <a:pt x="6460" y="6825"/>
                    <a:pt x="5798" y="5090"/>
                  </a:cubicBezTo>
                  <a:lnTo>
                    <a:pt x="5798" y="5090"/>
                  </a:lnTo>
                  <a:cubicBezTo>
                    <a:pt x="6529" y="5798"/>
                    <a:pt x="7442" y="6117"/>
                    <a:pt x="7442" y="6117"/>
                  </a:cubicBezTo>
                  <a:lnTo>
                    <a:pt x="9428" y="5889"/>
                  </a:lnTo>
                  <a:cubicBezTo>
                    <a:pt x="9428" y="5889"/>
                    <a:pt x="8400" y="4291"/>
                    <a:pt x="7875" y="3926"/>
                  </a:cubicBezTo>
                  <a:cubicBezTo>
                    <a:pt x="7764" y="3845"/>
                    <a:pt x="7571" y="3813"/>
                    <a:pt x="7339" y="3813"/>
                  </a:cubicBezTo>
                  <a:cubicBezTo>
                    <a:pt x="7049" y="3813"/>
                    <a:pt x="6699" y="3863"/>
                    <a:pt x="6369" y="3926"/>
                  </a:cubicBezTo>
                  <a:cubicBezTo>
                    <a:pt x="6848" y="3470"/>
                    <a:pt x="7442" y="2853"/>
                    <a:pt x="7784" y="2442"/>
                  </a:cubicBezTo>
                  <a:cubicBezTo>
                    <a:pt x="8355" y="1735"/>
                    <a:pt x="9017" y="913"/>
                    <a:pt x="9017" y="913"/>
                  </a:cubicBezTo>
                  <a:cubicBezTo>
                    <a:pt x="9017" y="913"/>
                    <a:pt x="8991" y="913"/>
                    <a:pt x="8945" y="913"/>
                  </a:cubicBezTo>
                  <a:cubicBezTo>
                    <a:pt x="8600" y="913"/>
                    <a:pt x="7109" y="931"/>
                    <a:pt x="6666" y="1233"/>
                  </a:cubicBezTo>
                  <a:cubicBezTo>
                    <a:pt x="6255" y="1529"/>
                    <a:pt x="5844" y="2534"/>
                    <a:pt x="5684" y="3607"/>
                  </a:cubicBezTo>
                  <a:cubicBezTo>
                    <a:pt x="5456" y="2739"/>
                    <a:pt x="5068" y="1529"/>
                    <a:pt x="4657" y="1096"/>
                  </a:cubicBezTo>
                  <a:cubicBezTo>
                    <a:pt x="3995" y="388"/>
                    <a:pt x="2763" y="0"/>
                    <a:pt x="27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  <p:sp>
          <p:nvSpPr>
            <p:cNvPr id="258" name="Google Shape;258;p33"/>
            <p:cNvSpPr/>
            <p:nvPr/>
          </p:nvSpPr>
          <p:spPr>
            <a:xfrm>
              <a:off x="8148037" y="4173967"/>
              <a:ext cx="734394" cy="844615"/>
            </a:xfrm>
            <a:custGeom>
              <a:avLst/>
              <a:gdLst/>
              <a:ahLst/>
              <a:cxnLst/>
              <a:rect l="l" t="t" r="r" b="b"/>
              <a:pathLst>
                <a:path w="9428" h="10843" extrusionOk="0">
                  <a:moveTo>
                    <a:pt x="2763" y="0"/>
                  </a:moveTo>
                  <a:lnTo>
                    <a:pt x="2763" y="0"/>
                  </a:lnTo>
                  <a:cubicBezTo>
                    <a:pt x="2763" y="0"/>
                    <a:pt x="2785" y="1758"/>
                    <a:pt x="3105" y="2191"/>
                  </a:cubicBezTo>
                  <a:cubicBezTo>
                    <a:pt x="3333" y="2511"/>
                    <a:pt x="4132" y="3333"/>
                    <a:pt x="4885" y="3949"/>
                  </a:cubicBezTo>
                  <a:cubicBezTo>
                    <a:pt x="3744" y="3287"/>
                    <a:pt x="2717" y="3127"/>
                    <a:pt x="2717" y="3127"/>
                  </a:cubicBezTo>
                  <a:cubicBezTo>
                    <a:pt x="982" y="3424"/>
                    <a:pt x="1" y="5478"/>
                    <a:pt x="1" y="5478"/>
                  </a:cubicBezTo>
                  <a:cubicBezTo>
                    <a:pt x="1" y="5478"/>
                    <a:pt x="2363" y="4882"/>
                    <a:pt x="3060" y="4882"/>
                  </a:cubicBezTo>
                  <a:cubicBezTo>
                    <a:pt x="3085" y="4882"/>
                    <a:pt x="3107" y="4883"/>
                    <a:pt x="3128" y="4885"/>
                  </a:cubicBezTo>
                  <a:lnTo>
                    <a:pt x="3630" y="4885"/>
                  </a:lnTo>
                  <a:cubicBezTo>
                    <a:pt x="3288" y="5022"/>
                    <a:pt x="2945" y="5204"/>
                    <a:pt x="2626" y="5478"/>
                  </a:cubicBezTo>
                  <a:cubicBezTo>
                    <a:pt x="1302" y="6574"/>
                    <a:pt x="1370" y="7829"/>
                    <a:pt x="1370" y="7829"/>
                  </a:cubicBezTo>
                  <a:lnTo>
                    <a:pt x="3835" y="6551"/>
                  </a:lnTo>
                  <a:cubicBezTo>
                    <a:pt x="3835" y="6551"/>
                    <a:pt x="4223" y="5821"/>
                    <a:pt x="5228" y="4839"/>
                  </a:cubicBezTo>
                  <a:lnTo>
                    <a:pt x="5319" y="4816"/>
                  </a:lnTo>
                  <a:lnTo>
                    <a:pt x="5319" y="4816"/>
                  </a:lnTo>
                  <a:cubicBezTo>
                    <a:pt x="4429" y="5729"/>
                    <a:pt x="4201" y="6597"/>
                    <a:pt x="4201" y="6597"/>
                  </a:cubicBezTo>
                  <a:lnTo>
                    <a:pt x="4246" y="8103"/>
                  </a:lnTo>
                  <a:cubicBezTo>
                    <a:pt x="4246" y="8103"/>
                    <a:pt x="5114" y="7578"/>
                    <a:pt x="5570" y="6619"/>
                  </a:cubicBezTo>
                  <a:cubicBezTo>
                    <a:pt x="5570" y="6619"/>
                    <a:pt x="5593" y="5935"/>
                    <a:pt x="5616" y="5364"/>
                  </a:cubicBezTo>
                  <a:lnTo>
                    <a:pt x="5616" y="5364"/>
                  </a:lnTo>
                  <a:cubicBezTo>
                    <a:pt x="6164" y="7053"/>
                    <a:pt x="5524" y="9381"/>
                    <a:pt x="4999" y="10842"/>
                  </a:cubicBezTo>
                  <a:lnTo>
                    <a:pt x="5319" y="10728"/>
                  </a:lnTo>
                  <a:cubicBezTo>
                    <a:pt x="5867" y="9176"/>
                    <a:pt x="6460" y="6825"/>
                    <a:pt x="5798" y="5090"/>
                  </a:cubicBezTo>
                  <a:lnTo>
                    <a:pt x="5798" y="5090"/>
                  </a:lnTo>
                  <a:cubicBezTo>
                    <a:pt x="6529" y="5798"/>
                    <a:pt x="7442" y="6117"/>
                    <a:pt x="7442" y="6117"/>
                  </a:cubicBezTo>
                  <a:lnTo>
                    <a:pt x="9428" y="5889"/>
                  </a:lnTo>
                  <a:cubicBezTo>
                    <a:pt x="9428" y="5889"/>
                    <a:pt x="8400" y="4291"/>
                    <a:pt x="7875" y="3926"/>
                  </a:cubicBezTo>
                  <a:cubicBezTo>
                    <a:pt x="7764" y="3845"/>
                    <a:pt x="7571" y="3813"/>
                    <a:pt x="7339" y="3813"/>
                  </a:cubicBezTo>
                  <a:cubicBezTo>
                    <a:pt x="7049" y="3813"/>
                    <a:pt x="6699" y="3863"/>
                    <a:pt x="6369" y="3926"/>
                  </a:cubicBezTo>
                  <a:cubicBezTo>
                    <a:pt x="6848" y="3470"/>
                    <a:pt x="7442" y="2853"/>
                    <a:pt x="7784" y="2442"/>
                  </a:cubicBezTo>
                  <a:cubicBezTo>
                    <a:pt x="8355" y="1735"/>
                    <a:pt x="9017" y="913"/>
                    <a:pt x="9017" y="913"/>
                  </a:cubicBezTo>
                  <a:cubicBezTo>
                    <a:pt x="9017" y="913"/>
                    <a:pt x="8991" y="913"/>
                    <a:pt x="8945" y="913"/>
                  </a:cubicBezTo>
                  <a:cubicBezTo>
                    <a:pt x="8600" y="913"/>
                    <a:pt x="7109" y="931"/>
                    <a:pt x="6666" y="1233"/>
                  </a:cubicBezTo>
                  <a:cubicBezTo>
                    <a:pt x="6255" y="1529"/>
                    <a:pt x="5844" y="2534"/>
                    <a:pt x="5684" y="3607"/>
                  </a:cubicBezTo>
                  <a:cubicBezTo>
                    <a:pt x="5456" y="2739"/>
                    <a:pt x="5068" y="1529"/>
                    <a:pt x="4657" y="1096"/>
                  </a:cubicBezTo>
                  <a:cubicBezTo>
                    <a:pt x="3995" y="388"/>
                    <a:pt x="2763" y="0"/>
                    <a:pt x="27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4"/>
          <p:cNvSpPr/>
          <p:nvPr/>
        </p:nvSpPr>
        <p:spPr>
          <a:xfrm>
            <a:off x="-125" y="4604000"/>
            <a:ext cx="9144000" cy="549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1" name="Google Shape;261;p34"/>
          <p:cNvGrpSpPr/>
          <p:nvPr/>
        </p:nvGrpSpPr>
        <p:grpSpPr>
          <a:xfrm>
            <a:off x="74" y="4562317"/>
            <a:ext cx="9144009" cy="632963"/>
            <a:chOff x="-1287949" y="4558475"/>
            <a:chExt cx="13198628" cy="868977"/>
          </a:xfrm>
        </p:grpSpPr>
        <p:sp>
          <p:nvSpPr>
            <p:cNvPr id="262" name="Google Shape;262;p34"/>
            <p:cNvSpPr/>
            <p:nvPr/>
          </p:nvSpPr>
          <p:spPr>
            <a:xfrm>
              <a:off x="-1287949" y="4558475"/>
              <a:ext cx="13198628" cy="868976"/>
            </a:xfrm>
            <a:custGeom>
              <a:avLst/>
              <a:gdLst/>
              <a:ahLst/>
              <a:cxnLst/>
              <a:rect l="l" t="t" r="r" b="b"/>
              <a:pathLst>
                <a:path w="59129" h="3893" extrusionOk="0">
                  <a:moveTo>
                    <a:pt x="34635" y="0"/>
                  </a:moveTo>
                  <a:cubicBezTo>
                    <a:pt x="33854" y="0"/>
                    <a:pt x="19138" y="447"/>
                    <a:pt x="18789" y="447"/>
                  </a:cubicBezTo>
                  <a:cubicBezTo>
                    <a:pt x="18440" y="447"/>
                    <a:pt x="13796" y="1395"/>
                    <a:pt x="13098" y="1465"/>
                  </a:cubicBezTo>
                  <a:cubicBezTo>
                    <a:pt x="12387" y="1535"/>
                    <a:pt x="0" y="3892"/>
                    <a:pt x="0" y="3892"/>
                  </a:cubicBezTo>
                  <a:lnTo>
                    <a:pt x="59128" y="3892"/>
                  </a:lnTo>
                  <a:lnTo>
                    <a:pt x="56604" y="3153"/>
                  </a:lnTo>
                  <a:lnTo>
                    <a:pt x="46812" y="1842"/>
                  </a:lnTo>
                  <a:cubicBezTo>
                    <a:pt x="46812" y="1842"/>
                    <a:pt x="35402" y="0"/>
                    <a:pt x="34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4"/>
            <p:cNvSpPr/>
            <p:nvPr/>
          </p:nvSpPr>
          <p:spPr>
            <a:xfrm>
              <a:off x="-1287949" y="4574100"/>
              <a:ext cx="7083584" cy="853351"/>
            </a:xfrm>
            <a:custGeom>
              <a:avLst/>
              <a:gdLst/>
              <a:ahLst/>
              <a:cxnLst/>
              <a:rect l="l" t="t" r="r" b="b"/>
              <a:pathLst>
                <a:path w="31734" h="3823" extrusionOk="0">
                  <a:moveTo>
                    <a:pt x="31733" y="0"/>
                  </a:moveTo>
                  <a:cubicBezTo>
                    <a:pt x="27214" y="126"/>
                    <a:pt x="19054" y="377"/>
                    <a:pt x="18789" y="377"/>
                  </a:cubicBezTo>
                  <a:cubicBezTo>
                    <a:pt x="18440" y="377"/>
                    <a:pt x="13796" y="1325"/>
                    <a:pt x="13098" y="1395"/>
                  </a:cubicBezTo>
                  <a:cubicBezTo>
                    <a:pt x="12387" y="1465"/>
                    <a:pt x="0" y="3822"/>
                    <a:pt x="0" y="3822"/>
                  </a:cubicBezTo>
                  <a:lnTo>
                    <a:pt x="12708" y="3822"/>
                  </a:lnTo>
                  <a:cubicBezTo>
                    <a:pt x="14340" y="977"/>
                    <a:pt x="22248" y="544"/>
                    <a:pt x="31733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4"/>
            <p:cNvSpPr/>
            <p:nvPr/>
          </p:nvSpPr>
          <p:spPr>
            <a:xfrm>
              <a:off x="5160143" y="4835485"/>
              <a:ext cx="6638488" cy="591966"/>
            </a:xfrm>
            <a:custGeom>
              <a:avLst/>
              <a:gdLst/>
              <a:ahLst/>
              <a:cxnLst/>
              <a:rect l="l" t="t" r="r" b="b"/>
              <a:pathLst>
                <a:path w="29740" h="2652" extrusionOk="0">
                  <a:moveTo>
                    <a:pt x="1" y="1"/>
                  </a:moveTo>
                  <a:cubicBezTo>
                    <a:pt x="1" y="1"/>
                    <a:pt x="3614" y="98"/>
                    <a:pt x="10044" y="1131"/>
                  </a:cubicBezTo>
                  <a:cubicBezTo>
                    <a:pt x="14940" y="1912"/>
                    <a:pt x="15609" y="1982"/>
                    <a:pt x="20966" y="2651"/>
                  </a:cubicBezTo>
                  <a:lnTo>
                    <a:pt x="29558" y="2651"/>
                  </a:lnTo>
                  <a:lnTo>
                    <a:pt x="29739" y="2567"/>
                  </a:lnTo>
                  <a:lnTo>
                    <a:pt x="27480" y="1912"/>
                  </a:lnTo>
                  <a:lnTo>
                    <a:pt x="17688" y="601"/>
                  </a:lnTo>
                  <a:cubicBezTo>
                    <a:pt x="17688" y="601"/>
                    <a:pt x="16209" y="350"/>
                    <a:pt x="14284" y="57"/>
                  </a:cubicBezTo>
                  <a:cubicBezTo>
                    <a:pt x="738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4"/>
            <p:cNvSpPr/>
            <p:nvPr/>
          </p:nvSpPr>
          <p:spPr>
            <a:xfrm>
              <a:off x="2156897" y="5074327"/>
              <a:ext cx="6156712" cy="98225"/>
            </a:xfrm>
            <a:custGeom>
              <a:avLst/>
              <a:gdLst/>
              <a:ahLst/>
              <a:cxnLst/>
              <a:rect l="l" t="t" r="r" b="b"/>
              <a:pathLst>
                <a:path w="43813" h="699" extrusionOk="0">
                  <a:moveTo>
                    <a:pt x="21899" y="1"/>
                  </a:moveTo>
                  <a:cubicBezTo>
                    <a:pt x="12875" y="15"/>
                    <a:pt x="4882" y="280"/>
                    <a:pt x="0" y="698"/>
                  </a:cubicBezTo>
                  <a:lnTo>
                    <a:pt x="43813" y="698"/>
                  </a:lnTo>
                  <a:cubicBezTo>
                    <a:pt x="38917" y="280"/>
                    <a:pt x="30924" y="1"/>
                    <a:pt x="21899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6" name="Google Shape;266;p34"/>
          <p:cNvSpPr/>
          <p:nvPr/>
        </p:nvSpPr>
        <p:spPr>
          <a:xfrm>
            <a:off x="60076" y="98776"/>
            <a:ext cx="2351677" cy="440724"/>
          </a:xfrm>
          <a:custGeom>
            <a:avLst/>
            <a:gdLst/>
            <a:ahLst/>
            <a:cxnLst/>
            <a:rect l="l" t="t" r="r" b="b"/>
            <a:pathLst>
              <a:path w="40265" h="7546" extrusionOk="0">
                <a:moveTo>
                  <a:pt x="13004" y="0"/>
                </a:moveTo>
                <a:cubicBezTo>
                  <a:pt x="11387" y="0"/>
                  <a:pt x="9763" y="1185"/>
                  <a:pt x="9542" y="3845"/>
                </a:cubicBezTo>
                <a:cubicBezTo>
                  <a:pt x="9324" y="3742"/>
                  <a:pt x="9092" y="3690"/>
                  <a:pt x="8861" y="3690"/>
                </a:cubicBezTo>
                <a:cubicBezTo>
                  <a:pt x="8583" y="3690"/>
                  <a:pt x="8307" y="3765"/>
                  <a:pt x="8058" y="3914"/>
                </a:cubicBezTo>
                <a:cubicBezTo>
                  <a:pt x="7601" y="4211"/>
                  <a:pt x="7328" y="4713"/>
                  <a:pt x="7350" y="5238"/>
                </a:cubicBezTo>
                <a:cubicBezTo>
                  <a:pt x="6925" y="5104"/>
                  <a:pt x="6533" y="5050"/>
                  <a:pt x="6197" y="5050"/>
                </a:cubicBezTo>
                <a:cubicBezTo>
                  <a:pt x="4686" y="5050"/>
                  <a:pt x="4319" y="6154"/>
                  <a:pt x="7305" y="6154"/>
                </a:cubicBezTo>
                <a:cubicBezTo>
                  <a:pt x="7400" y="6154"/>
                  <a:pt x="7499" y="6153"/>
                  <a:pt x="7601" y="6151"/>
                </a:cubicBezTo>
                <a:lnTo>
                  <a:pt x="7601" y="6151"/>
                </a:lnTo>
                <a:cubicBezTo>
                  <a:pt x="6939" y="6219"/>
                  <a:pt x="6209" y="6288"/>
                  <a:pt x="5479" y="6333"/>
                </a:cubicBezTo>
                <a:cubicBezTo>
                  <a:pt x="3721" y="6470"/>
                  <a:pt x="1827" y="6584"/>
                  <a:pt x="138" y="6699"/>
                </a:cubicBezTo>
                <a:cubicBezTo>
                  <a:pt x="1" y="6721"/>
                  <a:pt x="1" y="6927"/>
                  <a:pt x="138" y="6927"/>
                </a:cubicBezTo>
                <a:cubicBezTo>
                  <a:pt x="2489" y="6927"/>
                  <a:pt x="3653" y="6950"/>
                  <a:pt x="5684" y="7315"/>
                </a:cubicBezTo>
                <a:cubicBezTo>
                  <a:pt x="6640" y="7487"/>
                  <a:pt x="7823" y="7546"/>
                  <a:pt x="9020" y="7546"/>
                </a:cubicBezTo>
                <a:cubicBezTo>
                  <a:pt x="10996" y="7546"/>
                  <a:pt x="13012" y="7386"/>
                  <a:pt x="14107" y="7315"/>
                </a:cubicBezTo>
                <a:cubicBezTo>
                  <a:pt x="15864" y="7178"/>
                  <a:pt x="19174" y="6836"/>
                  <a:pt x="16001" y="6174"/>
                </a:cubicBezTo>
                <a:cubicBezTo>
                  <a:pt x="16471" y="6158"/>
                  <a:pt x="16899" y="6151"/>
                  <a:pt x="17296" y="6151"/>
                </a:cubicBezTo>
                <a:cubicBezTo>
                  <a:pt x="20926" y="6151"/>
                  <a:pt x="21847" y="6747"/>
                  <a:pt x="26683" y="6767"/>
                </a:cubicBezTo>
                <a:cubicBezTo>
                  <a:pt x="26782" y="6768"/>
                  <a:pt x="26880" y="6768"/>
                  <a:pt x="26980" y="6768"/>
                </a:cubicBezTo>
                <a:cubicBezTo>
                  <a:pt x="30970" y="6768"/>
                  <a:pt x="35912" y="6331"/>
                  <a:pt x="39876" y="6219"/>
                </a:cubicBezTo>
                <a:cubicBezTo>
                  <a:pt x="40242" y="6219"/>
                  <a:pt x="40264" y="5671"/>
                  <a:pt x="39899" y="5626"/>
                </a:cubicBezTo>
                <a:cubicBezTo>
                  <a:pt x="38986" y="5535"/>
                  <a:pt x="38073" y="5466"/>
                  <a:pt x="37206" y="5420"/>
                </a:cubicBezTo>
                <a:cubicBezTo>
                  <a:pt x="36318" y="5378"/>
                  <a:pt x="35463" y="5363"/>
                  <a:pt x="34661" y="5363"/>
                </a:cubicBezTo>
                <a:cubicBezTo>
                  <a:pt x="32739" y="5363"/>
                  <a:pt x="31129" y="5449"/>
                  <a:pt x="30138" y="5449"/>
                </a:cubicBezTo>
                <a:cubicBezTo>
                  <a:pt x="29992" y="5449"/>
                  <a:pt x="29860" y="5448"/>
                  <a:pt x="29742" y="5443"/>
                </a:cubicBezTo>
                <a:cubicBezTo>
                  <a:pt x="30997" y="5329"/>
                  <a:pt x="32002" y="5215"/>
                  <a:pt x="32778" y="5124"/>
                </a:cubicBezTo>
                <a:cubicBezTo>
                  <a:pt x="33143" y="5078"/>
                  <a:pt x="33143" y="4530"/>
                  <a:pt x="32778" y="4507"/>
                </a:cubicBezTo>
                <a:cubicBezTo>
                  <a:pt x="31587" y="4442"/>
                  <a:pt x="30097" y="4381"/>
                  <a:pt x="28530" y="4381"/>
                </a:cubicBezTo>
                <a:cubicBezTo>
                  <a:pt x="26824" y="4381"/>
                  <a:pt x="25026" y="4453"/>
                  <a:pt x="23419" y="4667"/>
                </a:cubicBezTo>
                <a:cubicBezTo>
                  <a:pt x="23026" y="3913"/>
                  <a:pt x="22256" y="3477"/>
                  <a:pt x="21456" y="3477"/>
                </a:cubicBezTo>
                <a:cubicBezTo>
                  <a:pt x="21142" y="3477"/>
                  <a:pt x="20823" y="3544"/>
                  <a:pt x="20521" y="3686"/>
                </a:cubicBezTo>
                <a:cubicBezTo>
                  <a:pt x="20384" y="2932"/>
                  <a:pt x="19836" y="2316"/>
                  <a:pt x="19105" y="2111"/>
                </a:cubicBezTo>
                <a:cubicBezTo>
                  <a:pt x="18943" y="2071"/>
                  <a:pt x="18780" y="2052"/>
                  <a:pt x="18618" y="2052"/>
                </a:cubicBezTo>
                <a:cubicBezTo>
                  <a:pt x="18031" y="2052"/>
                  <a:pt x="17468" y="2307"/>
                  <a:pt x="17074" y="2773"/>
                </a:cubicBezTo>
                <a:cubicBezTo>
                  <a:pt x="17051" y="2590"/>
                  <a:pt x="16914" y="2430"/>
                  <a:pt x="16754" y="2362"/>
                </a:cubicBezTo>
                <a:cubicBezTo>
                  <a:pt x="16691" y="2335"/>
                  <a:pt x="16621" y="2322"/>
                  <a:pt x="16551" y="2322"/>
                </a:cubicBezTo>
                <a:cubicBezTo>
                  <a:pt x="16443" y="2322"/>
                  <a:pt x="16335" y="2352"/>
                  <a:pt x="16252" y="2407"/>
                </a:cubicBezTo>
                <a:cubicBezTo>
                  <a:pt x="15758" y="863"/>
                  <a:pt x="14384" y="0"/>
                  <a:pt x="1300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34"/>
          <p:cNvSpPr/>
          <p:nvPr/>
        </p:nvSpPr>
        <p:spPr>
          <a:xfrm>
            <a:off x="8430775" y="3711327"/>
            <a:ext cx="1987928" cy="601022"/>
          </a:xfrm>
          <a:custGeom>
            <a:avLst/>
            <a:gdLst/>
            <a:ahLst/>
            <a:cxnLst/>
            <a:rect l="l" t="t" r="r" b="b"/>
            <a:pathLst>
              <a:path w="38702" h="11701" extrusionOk="0">
                <a:moveTo>
                  <a:pt x="15139" y="0"/>
                </a:moveTo>
                <a:cubicBezTo>
                  <a:pt x="14067" y="0"/>
                  <a:pt x="12562" y="331"/>
                  <a:pt x="10508" y="1165"/>
                </a:cubicBezTo>
                <a:cubicBezTo>
                  <a:pt x="9184" y="2330"/>
                  <a:pt x="8157" y="4064"/>
                  <a:pt x="7814" y="6438"/>
                </a:cubicBezTo>
                <a:cubicBezTo>
                  <a:pt x="7392" y="6143"/>
                  <a:pt x="6903" y="5999"/>
                  <a:pt x="6414" y="5999"/>
                </a:cubicBezTo>
                <a:cubicBezTo>
                  <a:pt x="5845" y="5999"/>
                  <a:pt x="5279" y="6194"/>
                  <a:pt x="4824" y="6575"/>
                </a:cubicBezTo>
                <a:cubicBezTo>
                  <a:pt x="3957" y="7305"/>
                  <a:pt x="3706" y="8492"/>
                  <a:pt x="4208" y="9497"/>
                </a:cubicBezTo>
                <a:cubicBezTo>
                  <a:pt x="3640" y="9392"/>
                  <a:pt x="3111" y="9346"/>
                  <a:pt x="2628" y="9346"/>
                </a:cubicBezTo>
                <a:cubicBezTo>
                  <a:pt x="2373" y="9346"/>
                  <a:pt x="2131" y="9359"/>
                  <a:pt x="1902" y="9383"/>
                </a:cubicBezTo>
                <a:cubicBezTo>
                  <a:pt x="1" y="10629"/>
                  <a:pt x="135" y="11573"/>
                  <a:pt x="1828" y="11573"/>
                </a:cubicBezTo>
                <a:cubicBezTo>
                  <a:pt x="2554" y="11573"/>
                  <a:pt x="3565" y="11400"/>
                  <a:pt x="4824" y="11003"/>
                </a:cubicBezTo>
                <a:cubicBezTo>
                  <a:pt x="5160" y="11137"/>
                  <a:pt x="5517" y="11188"/>
                  <a:pt x="5899" y="11188"/>
                </a:cubicBezTo>
                <a:cubicBezTo>
                  <a:pt x="7067" y="11188"/>
                  <a:pt x="8466" y="10713"/>
                  <a:pt x="10193" y="10713"/>
                </a:cubicBezTo>
                <a:cubicBezTo>
                  <a:pt x="10585" y="10713"/>
                  <a:pt x="10994" y="10738"/>
                  <a:pt x="11421" y="10798"/>
                </a:cubicBezTo>
                <a:cubicBezTo>
                  <a:pt x="10186" y="11204"/>
                  <a:pt x="10403" y="11472"/>
                  <a:pt x="11323" y="11472"/>
                </a:cubicBezTo>
                <a:cubicBezTo>
                  <a:pt x="11849" y="11472"/>
                  <a:pt x="12605" y="11385"/>
                  <a:pt x="13452" y="11186"/>
                </a:cubicBezTo>
                <a:lnTo>
                  <a:pt x="13452" y="11186"/>
                </a:lnTo>
                <a:cubicBezTo>
                  <a:pt x="13269" y="11336"/>
                  <a:pt x="13490" y="11391"/>
                  <a:pt x="13974" y="11391"/>
                </a:cubicBezTo>
                <a:cubicBezTo>
                  <a:pt x="15363" y="11391"/>
                  <a:pt x="18915" y="10934"/>
                  <a:pt x="21325" y="10934"/>
                </a:cubicBezTo>
                <a:cubicBezTo>
                  <a:pt x="22166" y="10934"/>
                  <a:pt x="22868" y="10990"/>
                  <a:pt x="23290" y="11140"/>
                </a:cubicBezTo>
                <a:cubicBezTo>
                  <a:pt x="22018" y="11474"/>
                  <a:pt x="21983" y="11664"/>
                  <a:pt x="23001" y="11664"/>
                </a:cubicBezTo>
                <a:cubicBezTo>
                  <a:pt x="23791" y="11664"/>
                  <a:pt x="25217" y="11549"/>
                  <a:pt x="27193" y="11300"/>
                </a:cubicBezTo>
                <a:cubicBezTo>
                  <a:pt x="28661" y="11496"/>
                  <a:pt x="30700" y="11700"/>
                  <a:pt x="32007" y="11700"/>
                </a:cubicBezTo>
                <a:cubicBezTo>
                  <a:pt x="32976" y="11700"/>
                  <a:pt x="33543" y="11588"/>
                  <a:pt x="33173" y="11277"/>
                </a:cubicBezTo>
                <a:lnTo>
                  <a:pt x="33173" y="11277"/>
                </a:lnTo>
                <a:cubicBezTo>
                  <a:pt x="34168" y="11303"/>
                  <a:pt x="35474" y="11366"/>
                  <a:pt x="36436" y="11366"/>
                </a:cubicBezTo>
                <a:cubicBezTo>
                  <a:pt x="38056" y="11366"/>
                  <a:pt x="38701" y="11186"/>
                  <a:pt x="35250" y="10341"/>
                </a:cubicBezTo>
                <a:cubicBezTo>
                  <a:pt x="34692" y="10368"/>
                  <a:pt x="34111" y="10386"/>
                  <a:pt x="33529" y="10386"/>
                </a:cubicBezTo>
                <a:cubicBezTo>
                  <a:pt x="31613" y="10386"/>
                  <a:pt x="29684" y="10192"/>
                  <a:pt x="28494" y="9474"/>
                </a:cubicBezTo>
                <a:cubicBezTo>
                  <a:pt x="28494" y="8584"/>
                  <a:pt x="28015" y="7739"/>
                  <a:pt x="27216" y="7283"/>
                </a:cubicBezTo>
                <a:cubicBezTo>
                  <a:pt x="26821" y="7069"/>
                  <a:pt x="26383" y="6960"/>
                  <a:pt x="25943" y="6960"/>
                </a:cubicBezTo>
                <a:cubicBezTo>
                  <a:pt x="25492" y="6960"/>
                  <a:pt x="25041" y="7074"/>
                  <a:pt x="24637" y="7305"/>
                </a:cubicBezTo>
                <a:cubicBezTo>
                  <a:pt x="24247" y="6585"/>
                  <a:pt x="23509" y="6147"/>
                  <a:pt x="22706" y="6147"/>
                </a:cubicBezTo>
                <a:cubicBezTo>
                  <a:pt x="22567" y="6147"/>
                  <a:pt x="22427" y="6160"/>
                  <a:pt x="22285" y="6187"/>
                </a:cubicBezTo>
                <a:cubicBezTo>
                  <a:pt x="21350" y="6347"/>
                  <a:pt x="20619" y="7100"/>
                  <a:pt x="20482" y="8036"/>
                </a:cubicBezTo>
                <a:cubicBezTo>
                  <a:pt x="20414" y="7442"/>
                  <a:pt x="20049" y="6940"/>
                  <a:pt x="19546" y="6643"/>
                </a:cubicBezTo>
                <a:cubicBezTo>
                  <a:pt x="19267" y="6498"/>
                  <a:pt x="18955" y="6423"/>
                  <a:pt x="18645" y="6423"/>
                </a:cubicBezTo>
                <a:cubicBezTo>
                  <a:pt x="18373" y="6423"/>
                  <a:pt x="18103" y="6480"/>
                  <a:pt x="17857" y="6598"/>
                </a:cubicBezTo>
                <a:cubicBezTo>
                  <a:pt x="17949" y="6415"/>
                  <a:pt x="17972" y="6187"/>
                  <a:pt x="17880" y="5982"/>
                </a:cubicBezTo>
                <a:cubicBezTo>
                  <a:pt x="17812" y="5799"/>
                  <a:pt x="17652" y="5639"/>
                  <a:pt x="17447" y="5594"/>
                </a:cubicBezTo>
                <a:cubicBezTo>
                  <a:pt x="17424" y="5206"/>
                  <a:pt x="17218" y="4863"/>
                  <a:pt x="16899" y="4681"/>
                </a:cubicBezTo>
                <a:cubicBezTo>
                  <a:pt x="16717" y="4571"/>
                  <a:pt x="16522" y="4520"/>
                  <a:pt x="16328" y="4520"/>
                </a:cubicBezTo>
                <a:cubicBezTo>
                  <a:pt x="16157" y="4520"/>
                  <a:pt x="15986" y="4560"/>
                  <a:pt x="15826" y="4635"/>
                </a:cubicBezTo>
                <a:cubicBezTo>
                  <a:pt x="17493" y="3652"/>
                  <a:pt x="18701" y="0"/>
                  <a:pt x="151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34"/>
          <p:cNvSpPr/>
          <p:nvPr/>
        </p:nvSpPr>
        <p:spPr>
          <a:xfrm flipH="1">
            <a:off x="8024179" y="55223"/>
            <a:ext cx="1421421" cy="447702"/>
          </a:xfrm>
          <a:custGeom>
            <a:avLst/>
            <a:gdLst/>
            <a:ahLst/>
            <a:cxnLst/>
            <a:rect l="l" t="t" r="r" b="b"/>
            <a:pathLst>
              <a:path w="33532" h="8404" extrusionOk="0">
                <a:moveTo>
                  <a:pt x="23449" y="1"/>
                </a:moveTo>
                <a:cubicBezTo>
                  <a:pt x="21458" y="1"/>
                  <a:pt x="19548" y="915"/>
                  <a:pt x="18307" y="2497"/>
                </a:cubicBezTo>
                <a:cubicBezTo>
                  <a:pt x="18147" y="1379"/>
                  <a:pt x="17211" y="535"/>
                  <a:pt x="16093" y="489"/>
                </a:cubicBezTo>
                <a:cubicBezTo>
                  <a:pt x="16043" y="486"/>
                  <a:pt x="15994" y="484"/>
                  <a:pt x="15945" y="484"/>
                </a:cubicBezTo>
                <a:cubicBezTo>
                  <a:pt x="14866" y="484"/>
                  <a:pt x="13934" y="1198"/>
                  <a:pt x="13650" y="2246"/>
                </a:cubicBezTo>
                <a:cubicBezTo>
                  <a:pt x="12372" y="1855"/>
                  <a:pt x="11240" y="1691"/>
                  <a:pt x="10273" y="1691"/>
                </a:cubicBezTo>
                <a:cubicBezTo>
                  <a:pt x="6388" y="1691"/>
                  <a:pt x="5157" y="4345"/>
                  <a:pt x="7716" y="5625"/>
                </a:cubicBezTo>
                <a:cubicBezTo>
                  <a:pt x="5844" y="5625"/>
                  <a:pt x="4018" y="6035"/>
                  <a:pt x="1918" y="6332"/>
                </a:cubicBezTo>
                <a:cubicBezTo>
                  <a:pt x="1393" y="6401"/>
                  <a:pt x="868" y="6469"/>
                  <a:pt x="297" y="6515"/>
                </a:cubicBezTo>
                <a:cubicBezTo>
                  <a:pt x="24" y="6538"/>
                  <a:pt x="1" y="6948"/>
                  <a:pt x="297" y="6971"/>
                </a:cubicBezTo>
                <a:cubicBezTo>
                  <a:pt x="6643" y="7816"/>
                  <a:pt x="14928" y="8318"/>
                  <a:pt x="18444" y="8364"/>
                </a:cubicBezTo>
                <a:cubicBezTo>
                  <a:pt x="19450" y="8376"/>
                  <a:pt x="20423" y="8403"/>
                  <a:pt x="21263" y="8403"/>
                </a:cubicBezTo>
                <a:cubicBezTo>
                  <a:pt x="23433" y="8403"/>
                  <a:pt x="24719" y="8223"/>
                  <a:pt x="23419" y="7154"/>
                </a:cubicBezTo>
                <a:lnTo>
                  <a:pt x="23419" y="7154"/>
                </a:lnTo>
                <a:cubicBezTo>
                  <a:pt x="23859" y="7181"/>
                  <a:pt x="24317" y="7195"/>
                  <a:pt x="24785" y="7195"/>
                </a:cubicBezTo>
                <a:cubicBezTo>
                  <a:pt x="27789" y="7195"/>
                  <a:pt x="31215" y="6635"/>
                  <a:pt x="33052" y="5647"/>
                </a:cubicBezTo>
                <a:cubicBezTo>
                  <a:pt x="33485" y="5419"/>
                  <a:pt x="33531" y="4826"/>
                  <a:pt x="33075" y="4620"/>
                </a:cubicBezTo>
                <a:cubicBezTo>
                  <a:pt x="32983" y="4575"/>
                  <a:pt x="32869" y="4529"/>
                  <a:pt x="32778" y="4506"/>
                </a:cubicBezTo>
                <a:cubicBezTo>
                  <a:pt x="32013" y="4192"/>
                  <a:pt x="31011" y="3912"/>
                  <a:pt x="29962" y="3912"/>
                </a:cubicBezTo>
                <a:cubicBezTo>
                  <a:pt x="29791" y="3912"/>
                  <a:pt x="29618" y="3919"/>
                  <a:pt x="29445" y="3935"/>
                </a:cubicBezTo>
                <a:cubicBezTo>
                  <a:pt x="28555" y="1813"/>
                  <a:pt x="26592" y="352"/>
                  <a:pt x="24287" y="55"/>
                </a:cubicBezTo>
                <a:cubicBezTo>
                  <a:pt x="24007" y="19"/>
                  <a:pt x="23727" y="1"/>
                  <a:pt x="2344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     </a:t>
            </a:r>
            <a:endParaRPr/>
          </a:p>
        </p:txBody>
      </p:sp>
      <p:sp>
        <p:nvSpPr>
          <p:cNvPr id="269" name="Google Shape;269;p34"/>
          <p:cNvSpPr/>
          <p:nvPr/>
        </p:nvSpPr>
        <p:spPr>
          <a:xfrm flipH="1">
            <a:off x="-708196" y="2769848"/>
            <a:ext cx="1421421" cy="447702"/>
          </a:xfrm>
          <a:custGeom>
            <a:avLst/>
            <a:gdLst/>
            <a:ahLst/>
            <a:cxnLst/>
            <a:rect l="l" t="t" r="r" b="b"/>
            <a:pathLst>
              <a:path w="33532" h="8404" extrusionOk="0">
                <a:moveTo>
                  <a:pt x="23449" y="1"/>
                </a:moveTo>
                <a:cubicBezTo>
                  <a:pt x="21458" y="1"/>
                  <a:pt x="19548" y="915"/>
                  <a:pt x="18307" y="2497"/>
                </a:cubicBezTo>
                <a:cubicBezTo>
                  <a:pt x="18147" y="1379"/>
                  <a:pt x="17211" y="535"/>
                  <a:pt x="16093" y="489"/>
                </a:cubicBezTo>
                <a:cubicBezTo>
                  <a:pt x="16043" y="486"/>
                  <a:pt x="15994" y="484"/>
                  <a:pt x="15945" y="484"/>
                </a:cubicBezTo>
                <a:cubicBezTo>
                  <a:pt x="14866" y="484"/>
                  <a:pt x="13934" y="1198"/>
                  <a:pt x="13650" y="2246"/>
                </a:cubicBezTo>
                <a:cubicBezTo>
                  <a:pt x="12372" y="1855"/>
                  <a:pt x="11240" y="1691"/>
                  <a:pt x="10273" y="1691"/>
                </a:cubicBezTo>
                <a:cubicBezTo>
                  <a:pt x="6388" y="1691"/>
                  <a:pt x="5157" y="4345"/>
                  <a:pt x="7716" y="5625"/>
                </a:cubicBezTo>
                <a:cubicBezTo>
                  <a:pt x="5844" y="5625"/>
                  <a:pt x="4018" y="6035"/>
                  <a:pt x="1918" y="6332"/>
                </a:cubicBezTo>
                <a:cubicBezTo>
                  <a:pt x="1393" y="6401"/>
                  <a:pt x="868" y="6469"/>
                  <a:pt x="297" y="6515"/>
                </a:cubicBezTo>
                <a:cubicBezTo>
                  <a:pt x="24" y="6538"/>
                  <a:pt x="1" y="6948"/>
                  <a:pt x="297" y="6971"/>
                </a:cubicBezTo>
                <a:cubicBezTo>
                  <a:pt x="6643" y="7816"/>
                  <a:pt x="14928" y="8318"/>
                  <a:pt x="18444" y="8364"/>
                </a:cubicBezTo>
                <a:cubicBezTo>
                  <a:pt x="19450" y="8376"/>
                  <a:pt x="20423" y="8403"/>
                  <a:pt x="21263" y="8403"/>
                </a:cubicBezTo>
                <a:cubicBezTo>
                  <a:pt x="23433" y="8403"/>
                  <a:pt x="24719" y="8223"/>
                  <a:pt x="23419" y="7154"/>
                </a:cubicBezTo>
                <a:lnTo>
                  <a:pt x="23419" y="7154"/>
                </a:lnTo>
                <a:cubicBezTo>
                  <a:pt x="23859" y="7181"/>
                  <a:pt x="24317" y="7195"/>
                  <a:pt x="24785" y="7195"/>
                </a:cubicBezTo>
                <a:cubicBezTo>
                  <a:pt x="27789" y="7195"/>
                  <a:pt x="31215" y="6635"/>
                  <a:pt x="33052" y="5647"/>
                </a:cubicBezTo>
                <a:cubicBezTo>
                  <a:pt x="33485" y="5419"/>
                  <a:pt x="33531" y="4826"/>
                  <a:pt x="33075" y="4620"/>
                </a:cubicBezTo>
                <a:cubicBezTo>
                  <a:pt x="32983" y="4575"/>
                  <a:pt x="32869" y="4529"/>
                  <a:pt x="32778" y="4506"/>
                </a:cubicBezTo>
                <a:cubicBezTo>
                  <a:pt x="32013" y="4192"/>
                  <a:pt x="31011" y="3912"/>
                  <a:pt x="29962" y="3912"/>
                </a:cubicBezTo>
                <a:cubicBezTo>
                  <a:pt x="29791" y="3912"/>
                  <a:pt x="29618" y="3919"/>
                  <a:pt x="29445" y="3935"/>
                </a:cubicBezTo>
                <a:cubicBezTo>
                  <a:pt x="28555" y="1813"/>
                  <a:pt x="26592" y="352"/>
                  <a:pt x="24287" y="55"/>
                </a:cubicBezTo>
                <a:cubicBezTo>
                  <a:pt x="24007" y="19"/>
                  <a:pt x="23727" y="1"/>
                  <a:pt x="2344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     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720000" y="1215751"/>
            <a:ext cx="7704000" cy="4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/>
          <p:nvPr/>
        </p:nvSpPr>
        <p:spPr>
          <a:xfrm>
            <a:off x="-125" y="4830175"/>
            <a:ext cx="9144000" cy="323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4"/>
          <p:cNvSpPr/>
          <p:nvPr/>
        </p:nvSpPr>
        <p:spPr>
          <a:xfrm>
            <a:off x="0" y="4830175"/>
            <a:ext cx="9026133" cy="178650"/>
          </a:xfrm>
          <a:custGeom>
            <a:avLst/>
            <a:gdLst/>
            <a:ahLst/>
            <a:cxnLst/>
            <a:rect l="l" t="t" r="r" b="b"/>
            <a:pathLst>
              <a:path w="171282" h="7146" extrusionOk="0">
                <a:moveTo>
                  <a:pt x="16092" y="1"/>
                </a:moveTo>
                <a:cubicBezTo>
                  <a:pt x="0" y="3082"/>
                  <a:pt x="8560" y="6118"/>
                  <a:pt x="48824" y="6985"/>
                </a:cubicBezTo>
                <a:cubicBezTo>
                  <a:pt x="53852" y="7092"/>
                  <a:pt x="59192" y="7146"/>
                  <a:pt x="64738" y="7146"/>
                </a:cubicBezTo>
                <a:cubicBezTo>
                  <a:pt x="94717" y="7146"/>
                  <a:pt x="130714" y="5583"/>
                  <a:pt x="155966" y="2443"/>
                </a:cubicBezTo>
                <a:cubicBezTo>
                  <a:pt x="162471" y="1621"/>
                  <a:pt x="167561" y="799"/>
                  <a:pt x="171281" y="1"/>
                </a:cubicBezTo>
                <a:close/>
              </a:path>
            </a:pathLst>
          </a:custGeom>
          <a:solidFill>
            <a:srgbClr val="FFFFFF">
              <a:alpha val="54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206441" y="4952025"/>
            <a:ext cx="7937561" cy="116125"/>
          </a:xfrm>
          <a:custGeom>
            <a:avLst/>
            <a:gdLst/>
            <a:ahLst/>
            <a:cxnLst/>
            <a:rect l="l" t="t" r="r" b="b"/>
            <a:pathLst>
              <a:path w="150625" h="4645" extrusionOk="0">
                <a:moveTo>
                  <a:pt x="139945" y="0"/>
                </a:moveTo>
                <a:cubicBezTo>
                  <a:pt x="130607" y="0"/>
                  <a:pt x="121253" y="129"/>
                  <a:pt x="111935" y="376"/>
                </a:cubicBezTo>
                <a:lnTo>
                  <a:pt x="113488" y="673"/>
                </a:lnTo>
                <a:cubicBezTo>
                  <a:pt x="113830" y="879"/>
                  <a:pt x="112985" y="1084"/>
                  <a:pt x="112278" y="1152"/>
                </a:cubicBezTo>
                <a:cubicBezTo>
                  <a:pt x="102235" y="2408"/>
                  <a:pt x="91233" y="2499"/>
                  <a:pt x="80505" y="2590"/>
                </a:cubicBezTo>
                <a:cubicBezTo>
                  <a:pt x="69216" y="2685"/>
                  <a:pt x="57927" y="2779"/>
                  <a:pt x="46647" y="2779"/>
                </a:cubicBezTo>
                <a:cubicBezTo>
                  <a:pt x="38861" y="2779"/>
                  <a:pt x="31079" y="2734"/>
                  <a:pt x="23305" y="2613"/>
                </a:cubicBezTo>
                <a:cubicBezTo>
                  <a:pt x="19348" y="2555"/>
                  <a:pt x="15361" y="2479"/>
                  <a:pt x="11387" y="2479"/>
                </a:cubicBezTo>
                <a:cubicBezTo>
                  <a:pt x="7567" y="2479"/>
                  <a:pt x="3759" y="2549"/>
                  <a:pt x="0" y="2773"/>
                </a:cubicBezTo>
                <a:cubicBezTo>
                  <a:pt x="35151" y="2956"/>
                  <a:pt x="70302" y="3115"/>
                  <a:pt x="105453" y="3298"/>
                </a:cubicBezTo>
                <a:cubicBezTo>
                  <a:pt x="105782" y="3299"/>
                  <a:pt x="106105" y="3300"/>
                  <a:pt x="106425" y="3300"/>
                </a:cubicBezTo>
                <a:cubicBezTo>
                  <a:pt x="118558" y="3300"/>
                  <a:pt x="124458" y="2341"/>
                  <a:pt x="131286" y="2341"/>
                </a:cubicBezTo>
                <a:cubicBezTo>
                  <a:pt x="136292" y="2341"/>
                  <a:pt x="141797" y="2857"/>
                  <a:pt x="150624" y="4645"/>
                </a:cubicBezTo>
                <a:lnTo>
                  <a:pt x="150624" y="57"/>
                </a:lnTo>
                <a:cubicBezTo>
                  <a:pt x="147069" y="19"/>
                  <a:pt x="143508" y="0"/>
                  <a:pt x="13994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4"/>
          <p:cNvSpPr/>
          <p:nvPr/>
        </p:nvSpPr>
        <p:spPr>
          <a:xfrm>
            <a:off x="3857460" y="4891500"/>
            <a:ext cx="3644612" cy="38900"/>
          </a:xfrm>
          <a:custGeom>
            <a:avLst/>
            <a:gdLst/>
            <a:ahLst/>
            <a:cxnLst/>
            <a:rect l="l" t="t" r="r" b="b"/>
            <a:pathLst>
              <a:path w="69161" h="1556" extrusionOk="0">
                <a:moveTo>
                  <a:pt x="46129" y="0"/>
                </a:moveTo>
                <a:cubicBezTo>
                  <a:pt x="40705" y="0"/>
                  <a:pt x="35615" y="112"/>
                  <a:pt x="32549" y="446"/>
                </a:cubicBezTo>
                <a:cubicBezTo>
                  <a:pt x="26719" y="1097"/>
                  <a:pt x="15204" y="1217"/>
                  <a:pt x="7552" y="1217"/>
                </a:cubicBezTo>
                <a:cubicBezTo>
                  <a:pt x="3132" y="1217"/>
                  <a:pt x="0" y="1177"/>
                  <a:pt x="0" y="1177"/>
                </a:cubicBezTo>
                <a:lnTo>
                  <a:pt x="0" y="1177"/>
                </a:lnTo>
                <a:cubicBezTo>
                  <a:pt x="6234" y="1450"/>
                  <a:pt x="13357" y="1555"/>
                  <a:pt x="20608" y="1555"/>
                </a:cubicBezTo>
                <a:cubicBezTo>
                  <a:pt x="44210" y="1555"/>
                  <a:pt x="69161" y="446"/>
                  <a:pt x="69161" y="446"/>
                </a:cubicBezTo>
                <a:cubicBezTo>
                  <a:pt x="69161" y="446"/>
                  <a:pt x="56977" y="0"/>
                  <a:pt x="461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5055284" y="3695224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2"/>
          </p:nvPr>
        </p:nvSpPr>
        <p:spPr>
          <a:xfrm>
            <a:off x="1583300" y="3695224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3"/>
          </p:nvPr>
        </p:nvSpPr>
        <p:spPr>
          <a:xfrm>
            <a:off x="5055275" y="3122525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4"/>
          </p:nvPr>
        </p:nvSpPr>
        <p:spPr>
          <a:xfrm>
            <a:off x="1583075" y="3122525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38" name="Google Shape;38;p5"/>
          <p:cNvGrpSpPr/>
          <p:nvPr/>
        </p:nvGrpSpPr>
        <p:grpSpPr>
          <a:xfrm>
            <a:off x="-234948" y="4609686"/>
            <a:ext cx="9613880" cy="632962"/>
            <a:chOff x="-1287949" y="4566283"/>
            <a:chExt cx="13198628" cy="868976"/>
          </a:xfrm>
        </p:grpSpPr>
        <p:sp>
          <p:nvSpPr>
            <p:cNvPr id="39" name="Google Shape;39;p5"/>
            <p:cNvSpPr/>
            <p:nvPr/>
          </p:nvSpPr>
          <p:spPr>
            <a:xfrm>
              <a:off x="-1287949" y="4566283"/>
              <a:ext cx="13198628" cy="868976"/>
            </a:xfrm>
            <a:custGeom>
              <a:avLst/>
              <a:gdLst/>
              <a:ahLst/>
              <a:cxnLst/>
              <a:rect l="l" t="t" r="r" b="b"/>
              <a:pathLst>
                <a:path w="59129" h="3893" extrusionOk="0">
                  <a:moveTo>
                    <a:pt x="34635" y="0"/>
                  </a:moveTo>
                  <a:cubicBezTo>
                    <a:pt x="33854" y="0"/>
                    <a:pt x="19138" y="447"/>
                    <a:pt x="18789" y="447"/>
                  </a:cubicBezTo>
                  <a:cubicBezTo>
                    <a:pt x="18440" y="447"/>
                    <a:pt x="13796" y="1395"/>
                    <a:pt x="13098" y="1465"/>
                  </a:cubicBezTo>
                  <a:cubicBezTo>
                    <a:pt x="12387" y="1535"/>
                    <a:pt x="0" y="3892"/>
                    <a:pt x="0" y="3892"/>
                  </a:cubicBezTo>
                  <a:lnTo>
                    <a:pt x="59128" y="3892"/>
                  </a:lnTo>
                  <a:lnTo>
                    <a:pt x="56604" y="3153"/>
                  </a:lnTo>
                  <a:lnTo>
                    <a:pt x="46812" y="1842"/>
                  </a:lnTo>
                  <a:cubicBezTo>
                    <a:pt x="46812" y="1842"/>
                    <a:pt x="35402" y="0"/>
                    <a:pt x="34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5"/>
            <p:cNvSpPr/>
            <p:nvPr/>
          </p:nvSpPr>
          <p:spPr>
            <a:xfrm>
              <a:off x="-1287949" y="4574100"/>
              <a:ext cx="7083584" cy="853351"/>
            </a:xfrm>
            <a:custGeom>
              <a:avLst/>
              <a:gdLst/>
              <a:ahLst/>
              <a:cxnLst/>
              <a:rect l="l" t="t" r="r" b="b"/>
              <a:pathLst>
                <a:path w="31734" h="3823" extrusionOk="0">
                  <a:moveTo>
                    <a:pt x="31733" y="0"/>
                  </a:moveTo>
                  <a:cubicBezTo>
                    <a:pt x="27214" y="126"/>
                    <a:pt x="19054" y="377"/>
                    <a:pt x="18789" y="377"/>
                  </a:cubicBezTo>
                  <a:cubicBezTo>
                    <a:pt x="18440" y="377"/>
                    <a:pt x="13796" y="1325"/>
                    <a:pt x="13098" y="1395"/>
                  </a:cubicBezTo>
                  <a:cubicBezTo>
                    <a:pt x="12387" y="1465"/>
                    <a:pt x="0" y="3822"/>
                    <a:pt x="0" y="3822"/>
                  </a:cubicBezTo>
                  <a:lnTo>
                    <a:pt x="12708" y="3822"/>
                  </a:lnTo>
                  <a:cubicBezTo>
                    <a:pt x="14340" y="977"/>
                    <a:pt x="22248" y="544"/>
                    <a:pt x="31733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5"/>
            <p:cNvSpPr/>
            <p:nvPr/>
          </p:nvSpPr>
          <p:spPr>
            <a:xfrm>
              <a:off x="5160143" y="4835485"/>
              <a:ext cx="6638488" cy="591966"/>
            </a:xfrm>
            <a:custGeom>
              <a:avLst/>
              <a:gdLst/>
              <a:ahLst/>
              <a:cxnLst/>
              <a:rect l="l" t="t" r="r" b="b"/>
              <a:pathLst>
                <a:path w="29740" h="2652" extrusionOk="0">
                  <a:moveTo>
                    <a:pt x="1" y="1"/>
                  </a:moveTo>
                  <a:cubicBezTo>
                    <a:pt x="1" y="1"/>
                    <a:pt x="3614" y="98"/>
                    <a:pt x="10044" y="1131"/>
                  </a:cubicBezTo>
                  <a:cubicBezTo>
                    <a:pt x="14940" y="1912"/>
                    <a:pt x="15609" y="1982"/>
                    <a:pt x="20966" y="2651"/>
                  </a:cubicBezTo>
                  <a:lnTo>
                    <a:pt x="29558" y="2651"/>
                  </a:lnTo>
                  <a:lnTo>
                    <a:pt x="29739" y="2567"/>
                  </a:lnTo>
                  <a:lnTo>
                    <a:pt x="27480" y="1912"/>
                  </a:lnTo>
                  <a:lnTo>
                    <a:pt x="17688" y="601"/>
                  </a:lnTo>
                  <a:cubicBezTo>
                    <a:pt x="17688" y="601"/>
                    <a:pt x="16209" y="350"/>
                    <a:pt x="14284" y="57"/>
                  </a:cubicBezTo>
                  <a:cubicBezTo>
                    <a:pt x="738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5"/>
            <p:cNvSpPr/>
            <p:nvPr/>
          </p:nvSpPr>
          <p:spPr>
            <a:xfrm>
              <a:off x="2156897" y="5074327"/>
              <a:ext cx="6156712" cy="98225"/>
            </a:xfrm>
            <a:custGeom>
              <a:avLst/>
              <a:gdLst/>
              <a:ahLst/>
              <a:cxnLst/>
              <a:rect l="l" t="t" r="r" b="b"/>
              <a:pathLst>
                <a:path w="43813" h="699" extrusionOk="0">
                  <a:moveTo>
                    <a:pt x="21899" y="1"/>
                  </a:moveTo>
                  <a:cubicBezTo>
                    <a:pt x="12875" y="15"/>
                    <a:pt x="4882" y="280"/>
                    <a:pt x="0" y="698"/>
                  </a:cubicBezTo>
                  <a:lnTo>
                    <a:pt x="43813" y="698"/>
                  </a:lnTo>
                  <a:cubicBezTo>
                    <a:pt x="38917" y="280"/>
                    <a:pt x="30924" y="1"/>
                    <a:pt x="21899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43;p5"/>
          <p:cNvSpPr/>
          <p:nvPr/>
        </p:nvSpPr>
        <p:spPr>
          <a:xfrm>
            <a:off x="-108887" y="4919550"/>
            <a:ext cx="9243900" cy="323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5"/>
          <p:cNvSpPr/>
          <p:nvPr/>
        </p:nvSpPr>
        <p:spPr>
          <a:xfrm>
            <a:off x="0" y="4919550"/>
            <a:ext cx="9026133" cy="178650"/>
          </a:xfrm>
          <a:custGeom>
            <a:avLst/>
            <a:gdLst/>
            <a:ahLst/>
            <a:cxnLst/>
            <a:rect l="l" t="t" r="r" b="b"/>
            <a:pathLst>
              <a:path w="171282" h="7146" extrusionOk="0">
                <a:moveTo>
                  <a:pt x="16092" y="1"/>
                </a:moveTo>
                <a:cubicBezTo>
                  <a:pt x="0" y="3082"/>
                  <a:pt x="8560" y="6118"/>
                  <a:pt x="48824" y="6985"/>
                </a:cubicBezTo>
                <a:cubicBezTo>
                  <a:pt x="53852" y="7092"/>
                  <a:pt x="59192" y="7146"/>
                  <a:pt x="64738" y="7146"/>
                </a:cubicBezTo>
                <a:cubicBezTo>
                  <a:pt x="94717" y="7146"/>
                  <a:pt x="130714" y="5583"/>
                  <a:pt x="155966" y="2443"/>
                </a:cubicBezTo>
                <a:cubicBezTo>
                  <a:pt x="162471" y="1621"/>
                  <a:pt x="167561" y="799"/>
                  <a:pt x="171281" y="1"/>
                </a:cubicBezTo>
                <a:close/>
              </a:path>
            </a:pathLst>
          </a:custGeom>
          <a:solidFill>
            <a:srgbClr val="FFFFFF">
              <a:alpha val="54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5"/>
          <p:cNvSpPr/>
          <p:nvPr/>
        </p:nvSpPr>
        <p:spPr>
          <a:xfrm>
            <a:off x="3775409" y="4972395"/>
            <a:ext cx="5359624" cy="72963"/>
          </a:xfrm>
          <a:custGeom>
            <a:avLst/>
            <a:gdLst/>
            <a:ahLst/>
            <a:cxnLst/>
            <a:rect l="l" t="t" r="r" b="b"/>
            <a:pathLst>
              <a:path w="98423" h="2276" extrusionOk="0">
                <a:moveTo>
                  <a:pt x="89741" y="1"/>
                </a:moveTo>
                <a:cubicBezTo>
                  <a:pt x="88904" y="1"/>
                  <a:pt x="88075" y="10"/>
                  <a:pt x="87261" y="35"/>
                </a:cubicBezTo>
                <a:cubicBezTo>
                  <a:pt x="85161" y="127"/>
                  <a:pt x="83176" y="287"/>
                  <a:pt x="81076" y="332"/>
                </a:cubicBezTo>
                <a:cubicBezTo>
                  <a:pt x="80532" y="347"/>
                  <a:pt x="79983" y="353"/>
                  <a:pt x="79430" y="353"/>
                </a:cubicBezTo>
                <a:cubicBezTo>
                  <a:pt x="77317" y="353"/>
                  <a:pt x="75154" y="268"/>
                  <a:pt x="73048" y="268"/>
                </a:cubicBezTo>
                <a:cubicBezTo>
                  <a:pt x="72283" y="268"/>
                  <a:pt x="71526" y="279"/>
                  <a:pt x="70781" y="309"/>
                </a:cubicBezTo>
                <a:cubicBezTo>
                  <a:pt x="68408" y="401"/>
                  <a:pt x="66262" y="652"/>
                  <a:pt x="64025" y="834"/>
                </a:cubicBezTo>
                <a:cubicBezTo>
                  <a:pt x="61514" y="1040"/>
                  <a:pt x="58844" y="1131"/>
                  <a:pt x="56128" y="1131"/>
                </a:cubicBezTo>
                <a:cubicBezTo>
                  <a:pt x="52903" y="1115"/>
                  <a:pt x="49584" y="944"/>
                  <a:pt x="46392" y="944"/>
                </a:cubicBezTo>
                <a:cubicBezTo>
                  <a:pt x="45155" y="944"/>
                  <a:pt x="43938" y="970"/>
                  <a:pt x="42752" y="1040"/>
                </a:cubicBezTo>
                <a:cubicBezTo>
                  <a:pt x="40310" y="1177"/>
                  <a:pt x="38141" y="1519"/>
                  <a:pt x="35722" y="1702"/>
                </a:cubicBezTo>
                <a:cubicBezTo>
                  <a:pt x="34215" y="1810"/>
                  <a:pt x="32667" y="1856"/>
                  <a:pt x="31092" y="1856"/>
                </a:cubicBezTo>
                <a:cubicBezTo>
                  <a:pt x="26055" y="1856"/>
                  <a:pt x="20736" y="1393"/>
                  <a:pt x="15590" y="1063"/>
                </a:cubicBezTo>
                <a:cubicBezTo>
                  <a:pt x="10431" y="720"/>
                  <a:pt x="5181" y="538"/>
                  <a:pt x="0" y="515"/>
                </a:cubicBezTo>
                <a:lnTo>
                  <a:pt x="0" y="515"/>
                </a:lnTo>
                <a:cubicBezTo>
                  <a:pt x="7532" y="675"/>
                  <a:pt x="15133" y="1085"/>
                  <a:pt x="22529" y="1725"/>
                </a:cubicBezTo>
                <a:cubicBezTo>
                  <a:pt x="25199" y="1953"/>
                  <a:pt x="27870" y="2204"/>
                  <a:pt x="30586" y="2272"/>
                </a:cubicBezTo>
                <a:cubicBezTo>
                  <a:pt x="30815" y="2275"/>
                  <a:pt x="31043" y="2276"/>
                  <a:pt x="31270" y="2276"/>
                </a:cubicBezTo>
                <a:cubicBezTo>
                  <a:pt x="33220" y="2276"/>
                  <a:pt x="35117" y="2192"/>
                  <a:pt x="36977" y="2090"/>
                </a:cubicBezTo>
                <a:cubicBezTo>
                  <a:pt x="40857" y="1907"/>
                  <a:pt x="44715" y="1725"/>
                  <a:pt x="48687" y="1633"/>
                </a:cubicBezTo>
                <a:cubicBezTo>
                  <a:pt x="50923" y="1588"/>
                  <a:pt x="53183" y="1565"/>
                  <a:pt x="55443" y="1542"/>
                </a:cubicBezTo>
                <a:cubicBezTo>
                  <a:pt x="58705" y="1532"/>
                  <a:pt x="61970" y="1527"/>
                  <a:pt x="65240" y="1527"/>
                </a:cubicBezTo>
                <a:cubicBezTo>
                  <a:pt x="69864" y="1527"/>
                  <a:pt x="74496" y="1538"/>
                  <a:pt x="79135" y="1565"/>
                </a:cubicBezTo>
                <a:cubicBezTo>
                  <a:pt x="85390" y="1588"/>
                  <a:pt x="91667" y="1610"/>
                  <a:pt x="97966" y="1816"/>
                </a:cubicBezTo>
                <a:cubicBezTo>
                  <a:pt x="98126" y="1839"/>
                  <a:pt x="98286" y="1839"/>
                  <a:pt x="98423" y="1839"/>
                </a:cubicBezTo>
                <a:lnTo>
                  <a:pt x="98423" y="127"/>
                </a:lnTo>
                <a:cubicBezTo>
                  <a:pt x="96985" y="104"/>
                  <a:pt x="95524" y="81"/>
                  <a:pt x="94086" y="58"/>
                </a:cubicBezTo>
                <a:cubicBezTo>
                  <a:pt x="92642" y="29"/>
                  <a:pt x="91181" y="1"/>
                  <a:pt x="8974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/>
          <p:nvPr/>
        </p:nvSpPr>
        <p:spPr>
          <a:xfrm>
            <a:off x="-125" y="4832600"/>
            <a:ext cx="9144000" cy="549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6"/>
          <p:cNvSpPr/>
          <p:nvPr/>
        </p:nvSpPr>
        <p:spPr>
          <a:xfrm>
            <a:off x="364125" y="4801659"/>
            <a:ext cx="9489759" cy="327055"/>
          </a:xfrm>
          <a:custGeom>
            <a:avLst/>
            <a:gdLst/>
            <a:ahLst/>
            <a:cxnLst/>
            <a:rect l="l" t="t" r="r" b="b"/>
            <a:pathLst>
              <a:path w="164617" h="7146" extrusionOk="0">
                <a:moveTo>
                  <a:pt x="0" y="0"/>
                </a:moveTo>
                <a:cubicBezTo>
                  <a:pt x="3561" y="799"/>
                  <a:pt x="8469" y="1621"/>
                  <a:pt x="14723" y="2443"/>
                </a:cubicBezTo>
                <a:cubicBezTo>
                  <a:pt x="38992" y="5582"/>
                  <a:pt x="73584" y="7145"/>
                  <a:pt x="102393" y="7145"/>
                </a:cubicBezTo>
                <a:cubicBezTo>
                  <a:pt x="107723" y="7145"/>
                  <a:pt x="112855" y="7092"/>
                  <a:pt x="117688" y="6985"/>
                </a:cubicBezTo>
                <a:cubicBezTo>
                  <a:pt x="156377" y="6117"/>
                  <a:pt x="164616" y="3082"/>
                  <a:pt x="149141" y="0"/>
                </a:cubicBezTo>
                <a:close/>
              </a:path>
            </a:pathLst>
          </a:custGeom>
          <a:solidFill>
            <a:srgbClr val="FFFFFF">
              <a:alpha val="38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6"/>
          <p:cNvSpPr/>
          <p:nvPr/>
        </p:nvSpPr>
        <p:spPr>
          <a:xfrm>
            <a:off x="3784384" y="4928707"/>
            <a:ext cx="5359624" cy="72963"/>
          </a:xfrm>
          <a:custGeom>
            <a:avLst/>
            <a:gdLst/>
            <a:ahLst/>
            <a:cxnLst/>
            <a:rect l="l" t="t" r="r" b="b"/>
            <a:pathLst>
              <a:path w="98423" h="2276" extrusionOk="0">
                <a:moveTo>
                  <a:pt x="89741" y="1"/>
                </a:moveTo>
                <a:cubicBezTo>
                  <a:pt x="88904" y="1"/>
                  <a:pt x="88075" y="10"/>
                  <a:pt x="87261" y="35"/>
                </a:cubicBezTo>
                <a:cubicBezTo>
                  <a:pt x="85161" y="127"/>
                  <a:pt x="83176" y="287"/>
                  <a:pt x="81076" y="332"/>
                </a:cubicBezTo>
                <a:cubicBezTo>
                  <a:pt x="80532" y="347"/>
                  <a:pt x="79983" y="353"/>
                  <a:pt x="79430" y="353"/>
                </a:cubicBezTo>
                <a:cubicBezTo>
                  <a:pt x="77317" y="353"/>
                  <a:pt x="75154" y="268"/>
                  <a:pt x="73048" y="268"/>
                </a:cubicBezTo>
                <a:cubicBezTo>
                  <a:pt x="72283" y="268"/>
                  <a:pt x="71526" y="279"/>
                  <a:pt x="70781" y="309"/>
                </a:cubicBezTo>
                <a:cubicBezTo>
                  <a:pt x="68408" y="401"/>
                  <a:pt x="66262" y="652"/>
                  <a:pt x="64025" y="834"/>
                </a:cubicBezTo>
                <a:cubicBezTo>
                  <a:pt x="61514" y="1040"/>
                  <a:pt x="58844" y="1131"/>
                  <a:pt x="56128" y="1131"/>
                </a:cubicBezTo>
                <a:cubicBezTo>
                  <a:pt x="52903" y="1115"/>
                  <a:pt x="49584" y="944"/>
                  <a:pt x="46392" y="944"/>
                </a:cubicBezTo>
                <a:cubicBezTo>
                  <a:pt x="45155" y="944"/>
                  <a:pt x="43938" y="970"/>
                  <a:pt x="42752" y="1040"/>
                </a:cubicBezTo>
                <a:cubicBezTo>
                  <a:pt x="40310" y="1177"/>
                  <a:pt x="38141" y="1519"/>
                  <a:pt x="35722" y="1702"/>
                </a:cubicBezTo>
                <a:cubicBezTo>
                  <a:pt x="34215" y="1810"/>
                  <a:pt x="32667" y="1856"/>
                  <a:pt x="31092" y="1856"/>
                </a:cubicBezTo>
                <a:cubicBezTo>
                  <a:pt x="26055" y="1856"/>
                  <a:pt x="20736" y="1393"/>
                  <a:pt x="15590" y="1063"/>
                </a:cubicBezTo>
                <a:cubicBezTo>
                  <a:pt x="10431" y="720"/>
                  <a:pt x="5181" y="538"/>
                  <a:pt x="0" y="515"/>
                </a:cubicBezTo>
                <a:lnTo>
                  <a:pt x="0" y="515"/>
                </a:lnTo>
                <a:cubicBezTo>
                  <a:pt x="7532" y="675"/>
                  <a:pt x="15133" y="1085"/>
                  <a:pt x="22529" y="1725"/>
                </a:cubicBezTo>
                <a:cubicBezTo>
                  <a:pt x="25199" y="1953"/>
                  <a:pt x="27870" y="2204"/>
                  <a:pt x="30586" y="2272"/>
                </a:cubicBezTo>
                <a:cubicBezTo>
                  <a:pt x="30815" y="2275"/>
                  <a:pt x="31043" y="2276"/>
                  <a:pt x="31270" y="2276"/>
                </a:cubicBezTo>
                <a:cubicBezTo>
                  <a:pt x="33220" y="2276"/>
                  <a:pt x="35117" y="2192"/>
                  <a:pt x="36977" y="2090"/>
                </a:cubicBezTo>
                <a:cubicBezTo>
                  <a:pt x="40857" y="1907"/>
                  <a:pt x="44715" y="1725"/>
                  <a:pt x="48687" y="1633"/>
                </a:cubicBezTo>
                <a:cubicBezTo>
                  <a:pt x="50923" y="1588"/>
                  <a:pt x="53183" y="1565"/>
                  <a:pt x="55443" y="1542"/>
                </a:cubicBezTo>
                <a:cubicBezTo>
                  <a:pt x="58705" y="1532"/>
                  <a:pt x="61970" y="1527"/>
                  <a:pt x="65240" y="1527"/>
                </a:cubicBezTo>
                <a:cubicBezTo>
                  <a:pt x="69864" y="1527"/>
                  <a:pt x="74496" y="1538"/>
                  <a:pt x="79135" y="1565"/>
                </a:cubicBezTo>
                <a:cubicBezTo>
                  <a:pt x="85390" y="1588"/>
                  <a:pt x="91667" y="1610"/>
                  <a:pt x="97966" y="1816"/>
                </a:cubicBezTo>
                <a:cubicBezTo>
                  <a:pt x="98126" y="1839"/>
                  <a:pt x="98286" y="1839"/>
                  <a:pt x="98423" y="1839"/>
                </a:cubicBezTo>
                <a:lnTo>
                  <a:pt x="98423" y="127"/>
                </a:lnTo>
                <a:cubicBezTo>
                  <a:pt x="96985" y="104"/>
                  <a:pt x="95524" y="81"/>
                  <a:pt x="94086" y="58"/>
                </a:cubicBezTo>
                <a:cubicBezTo>
                  <a:pt x="92642" y="29"/>
                  <a:pt x="91181" y="1"/>
                  <a:pt x="8974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ubTitle" idx="1"/>
          </p:nvPr>
        </p:nvSpPr>
        <p:spPr>
          <a:xfrm>
            <a:off x="720000" y="1700300"/>
            <a:ext cx="42948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 txBox="1">
            <a:spLocks noGrp="1"/>
          </p:cNvSpPr>
          <p:nvPr>
            <p:ph type="title"/>
          </p:nvPr>
        </p:nvSpPr>
        <p:spPr>
          <a:xfrm>
            <a:off x="713225" y="1192625"/>
            <a:ext cx="5484300" cy="20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subTitle" idx="1"/>
          </p:nvPr>
        </p:nvSpPr>
        <p:spPr>
          <a:xfrm>
            <a:off x="713225" y="2976777"/>
            <a:ext cx="5484300" cy="7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1"/>
          <p:cNvSpPr txBox="1">
            <a:spLocks noGrp="1"/>
          </p:cNvSpPr>
          <p:nvPr>
            <p:ph type="title" hasCustomPrompt="1"/>
          </p:nvPr>
        </p:nvSpPr>
        <p:spPr>
          <a:xfrm>
            <a:off x="2901425" y="1177350"/>
            <a:ext cx="5475000" cy="171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8" name="Google Shape;68;p11"/>
          <p:cNvSpPr txBox="1">
            <a:spLocks noGrp="1"/>
          </p:cNvSpPr>
          <p:nvPr>
            <p:ph type="subTitle" idx="1"/>
          </p:nvPr>
        </p:nvSpPr>
        <p:spPr>
          <a:xfrm>
            <a:off x="2901425" y="2839525"/>
            <a:ext cx="5475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9" name="Google Shape;69;p11"/>
          <p:cNvSpPr/>
          <p:nvPr/>
        </p:nvSpPr>
        <p:spPr>
          <a:xfrm>
            <a:off x="-125" y="4825850"/>
            <a:ext cx="9144000" cy="327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1"/>
          <p:cNvSpPr/>
          <p:nvPr/>
        </p:nvSpPr>
        <p:spPr>
          <a:xfrm>
            <a:off x="364125" y="4807400"/>
            <a:ext cx="9489759" cy="194961"/>
          </a:xfrm>
          <a:custGeom>
            <a:avLst/>
            <a:gdLst/>
            <a:ahLst/>
            <a:cxnLst/>
            <a:rect l="l" t="t" r="r" b="b"/>
            <a:pathLst>
              <a:path w="164617" h="7146" extrusionOk="0">
                <a:moveTo>
                  <a:pt x="0" y="0"/>
                </a:moveTo>
                <a:cubicBezTo>
                  <a:pt x="3561" y="799"/>
                  <a:pt x="8469" y="1621"/>
                  <a:pt x="14723" y="2443"/>
                </a:cubicBezTo>
                <a:cubicBezTo>
                  <a:pt x="38992" y="5582"/>
                  <a:pt x="73584" y="7145"/>
                  <a:pt x="102393" y="7145"/>
                </a:cubicBezTo>
                <a:cubicBezTo>
                  <a:pt x="107723" y="7145"/>
                  <a:pt x="112855" y="7092"/>
                  <a:pt x="117688" y="6985"/>
                </a:cubicBezTo>
                <a:cubicBezTo>
                  <a:pt x="156377" y="6117"/>
                  <a:pt x="164616" y="3082"/>
                  <a:pt x="149141" y="0"/>
                </a:cubicBezTo>
                <a:close/>
              </a:path>
            </a:pathLst>
          </a:custGeom>
          <a:solidFill>
            <a:srgbClr val="FFFFFF">
              <a:alpha val="38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1"/>
          <p:cNvSpPr/>
          <p:nvPr/>
        </p:nvSpPr>
        <p:spPr>
          <a:xfrm>
            <a:off x="-125" y="5002343"/>
            <a:ext cx="7882851" cy="88575"/>
          </a:xfrm>
          <a:custGeom>
            <a:avLst/>
            <a:gdLst/>
            <a:ahLst/>
            <a:cxnLst/>
            <a:rect l="l" t="t" r="r" b="b"/>
            <a:pathLst>
              <a:path w="144759" h="4635" extrusionOk="0">
                <a:moveTo>
                  <a:pt x="9884" y="1"/>
                </a:moveTo>
                <a:cubicBezTo>
                  <a:pt x="6587" y="1"/>
                  <a:pt x="3291" y="16"/>
                  <a:pt x="1" y="47"/>
                </a:cubicBezTo>
                <a:lnTo>
                  <a:pt x="1" y="4635"/>
                </a:lnTo>
                <a:cubicBezTo>
                  <a:pt x="8461" y="2851"/>
                  <a:pt x="13748" y="2337"/>
                  <a:pt x="18551" y="2337"/>
                </a:cubicBezTo>
                <a:cubicBezTo>
                  <a:pt x="25091" y="2337"/>
                  <a:pt x="30732" y="3291"/>
                  <a:pt x="42261" y="3291"/>
                </a:cubicBezTo>
                <a:cubicBezTo>
                  <a:pt x="42639" y="3291"/>
                  <a:pt x="43023" y="3290"/>
                  <a:pt x="43414" y="3288"/>
                </a:cubicBezTo>
                <a:cubicBezTo>
                  <a:pt x="77196" y="3128"/>
                  <a:pt x="110977" y="2945"/>
                  <a:pt x="144759" y="2786"/>
                </a:cubicBezTo>
                <a:cubicBezTo>
                  <a:pt x="141211" y="2555"/>
                  <a:pt x="137621" y="2483"/>
                  <a:pt x="134019" y="2483"/>
                </a:cubicBezTo>
                <a:cubicBezTo>
                  <a:pt x="130136" y="2483"/>
                  <a:pt x="126239" y="2567"/>
                  <a:pt x="122367" y="2626"/>
                </a:cubicBezTo>
                <a:cubicBezTo>
                  <a:pt x="114900" y="2747"/>
                  <a:pt x="107422" y="2792"/>
                  <a:pt x="99938" y="2792"/>
                </a:cubicBezTo>
                <a:cubicBezTo>
                  <a:pt x="89095" y="2792"/>
                  <a:pt x="78238" y="2698"/>
                  <a:pt x="67381" y="2603"/>
                </a:cubicBezTo>
                <a:cubicBezTo>
                  <a:pt x="57087" y="2512"/>
                  <a:pt x="46519" y="2398"/>
                  <a:pt x="36864" y="1165"/>
                </a:cubicBezTo>
                <a:cubicBezTo>
                  <a:pt x="36179" y="1074"/>
                  <a:pt x="35357" y="868"/>
                  <a:pt x="35699" y="663"/>
                </a:cubicBezTo>
                <a:lnTo>
                  <a:pt x="37183" y="389"/>
                </a:lnTo>
                <a:cubicBezTo>
                  <a:pt x="28102" y="121"/>
                  <a:pt x="18985" y="1"/>
                  <a:pt x="988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1"/>
          <p:cNvSpPr/>
          <p:nvPr/>
        </p:nvSpPr>
        <p:spPr>
          <a:xfrm>
            <a:off x="1947100" y="4825845"/>
            <a:ext cx="3490293" cy="36481"/>
          </a:xfrm>
          <a:custGeom>
            <a:avLst/>
            <a:gdLst/>
            <a:ahLst/>
            <a:cxnLst/>
            <a:rect l="l" t="t" r="r" b="b"/>
            <a:pathLst>
              <a:path w="64095" h="1909" extrusionOk="0">
                <a:moveTo>
                  <a:pt x="41618" y="1"/>
                </a:moveTo>
                <a:cubicBezTo>
                  <a:pt x="38276" y="1"/>
                  <a:pt x="35314" y="99"/>
                  <a:pt x="33394" y="363"/>
                </a:cubicBezTo>
                <a:cubicBezTo>
                  <a:pt x="28982" y="245"/>
                  <a:pt x="25124" y="195"/>
                  <a:pt x="21756" y="195"/>
                </a:cubicBezTo>
                <a:cubicBezTo>
                  <a:pt x="4285" y="195"/>
                  <a:pt x="1" y="1527"/>
                  <a:pt x="1" y="1527"/>
                </a:cubicBezTo>
                <a:cubicBezTo>
                  <a:pt x="5128" y="1803"/>
                  <a:pt x="11430" y="1908"/>
                  <a:pt x="18059" y="1908"/>
                </a:cubicBezTo>
                <a:cubicBezTo>
                  <a:pt x="39379" y="1908"/>
                  <a:pt x="64094" y="819"/>
                  <a:pt x="64094" y="819"/>
                </a:cubicBezTo>
                <a:cubicBezTo>
                  <a:pt x="64094" y="819"/>
                  <a:pt x="51272" y="1"/>
                  <a:pt x="416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100"/>
              <a:buFont typeface="Fredoka One"/>
              <a:buNone/>
              <a:defRPr sz="31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100"/>
              <a:buFont typeface="Fredoka One"/>
              <a:buNone/>
              <a:defRPr sz="31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100"/>
              <a:buFont typeface="Fredoka One"/>
              <a:buNone/>
              <a:defRPr sz="31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100"/>
              <a:buFont typeface="Fredoka One"/>
              <a:buNone/>
              <a:defRPr sz="31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100"/>
              <a:buFont typeface="Fredoka One"/>
              <a:buNone/>
              <a:defRPr sz="31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100"/>
              <a:buFont typeface="Fredoka One"/>
              <a:buNone/>
              <a:defRPr sz="31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100"/>
              <a:buFont typeface="Fredoka One"/>
              <a:buNone/>
              <a:defRPr sz="31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100"/>
              <a:buFont typeface="Fredoka One"/>
              <a:buNone/>
              <a:defRPr sz="31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100"/>
              <a:buFont typeface="Fredoka One"/>
              <a:buNone/>
              <a:defRPr sz="31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5" r:id="rId13"/>
    <p:sldLayoutId id="2147483667" r:id="rId14"/>
    <p:sldLayoutId id="2147483668" r:id="rId15"/>
    <p:sldLayoutId id="2147483671" r:id="rId16"/>
    <p:sldLayoutId id="2147483674" r:id="rId17"/>
    <p:sldLayoutId id="2147483676" r:id="rId18"/>
    <p:sldLayoutId id="2147483677" r:id="rId19"/>
    <p:sldLayoutId id="2147483678" r:id="rId20"/>
    <p:sldLayoutId id="2147483679" r:id="rId21"/>
    <p:sldLayoutId id="2147483680" r:id="rId2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gif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8"/>
          <p:cNvSpPr txBox="1">
            <a:spLocks noGrp="1"/>
          </p:cNvSpPr>
          <p:nvPr>
            <p:ph type="ctrTitle"/>
          </p:nvPr>
        </p:nvSpPr>
        <p:spPr>
          <a:xfrm>
            <a:off x="1812024" y="117210"/>
            <a:ext cx="7063529" cy="24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Unit </a:t>
            </a:r>
            <a:r>
              <a:rPr lang="en" sz="6000" dirty="0">
                <a:solidFill>
                  <a:srgbClr val="00B0F0"/>
                </a:solidFill>
              </a:rPr>
              <a:t>3 </a:t>
            </a:r>
            <a:r>
              <a:rPr lang="en" sz="6600" dirty="0">
                <a:solidFill>
                  <a:schemeClr val="accent2"/>
                </a:solidFill>
              </a:rPr>
              <a:t/>
            </a:r>
            <a:br>
              <a:rPr lang="en" sz="6600" dirty="0">
                <a:solidFill>
                  <a:schemeClr val="accent2"/>
                </a:solidFill>
              </a:rPr>
            </a:br>
            <a:r>
              <a:rPr lang="en" sz="5400" dirty="0">
                <a:solidFill>
                  <a:schemeClr val="accent3">
                    <a:lumMod val="75000"/>
                  </a:schemeClr>
                </a:solidFill>
              </a:rPr>
              <a:t>Amazing Animals</a:t>
            </a:r>
            <a:endParaRPr sz="6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81" name="Google Shape;281;p38"/>
          <p:cNvSpPr txBox="1">
            <a:spLocks noGrp="1"/>
          </p:cNvSpPr>
          <p:nvPr>
            <p:ph type="subTitle" idx="1"/>
          </p:nvPr>
        </p:nvSpPr>
        <p:spPr>
          <a:xfrm>
            <a:off x="2297175" y="3046597"/>
            <a:ext cx="57141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Done by:  </a:t>
            </a:r>
            <a:r>
              <a:rPr lang="en-US" sz="1600" b="1" dirty="0" err="1">
                <a:solidFill>
                  <a:schemeClr val="accent3">
                    <a:lumMod val="75000"/>
                  </a:schemeClr>
                </a:solidFill>
              </a:rPr>
              <a:t>Entisar</a:t>
            </a: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</a:rPr>
              <a:t> Al-</a:t>
            </a:r>
            <a:r>
              <a:rPr lang="en-US" sz="1600" b="1" dirty="0" err="1">
                <a:solidFill>
                  <a:schemeClr val="accent3">
                    <a:lumMod val="75000"/>
                  </a:schemeClr>
                </a:solidFill>
              </a:rPr>
              <a:t>Obaidallah</a:t>
            </a:r>
            <a:endParaRPr b="1" dirty="0">
              <a:solidFill>
                <a:schemeClr val="accent3">
                  <a:lumMod val="75000"/>
                </a:schemeClr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2" name="Google Shape;282;p38"/>
          <p:cNvSpPr/>
          <p:nvPr/>
        </p:nvSpPr>
        <p:spPr>
          <a:xfrm>
            <a:off x="6784653" y="3583950"/>
            <a:ext cx="3395547" cy="636354"/>
          </a:xfrm>
          <a:custGeom>
            <a:avLst/>
            <a:gdLst/>
            <a:ahLst/>
            <a:cxnLst/>
            <a:rect l="l" t="t" r="r" b="b"/>
            <a:pathLst>
              <a:path w="40265" h="7546" extrusionOk="0">
                <a:moveTo>
                  <a:pt x="13004" y="0"/>
                </a:moveTo>
                <a:cubicBezTo>
                  <a:pt x="11387" y="0"/>
                  <a:pt x="9763" y="1185"/>
                  <a:pt x="9542" y="3845"/>
                </a:cubicBezTo>
                <a:cubicBezTo>
                  <a:pt x="9324" y="3742"/>
                  <a:pt x="9092" y="3690"/>
                  <a:pt x="8861" y="3690"/>
                </a:cubicBezTo>
                <a:cubicBezTo>
                  <a:pt x="8583" y="3690"/>
                  <a:pt x="8307" y="3765"/>
                  <a:pt x="8058" y="3914"/>
                </a:cubicBezTo>
                <a:cubicBezTo>
                  <a:pt x="7601" y="4211"/>
                  <a:pt x="7328" y="4713"/>
                  <a:pt x="7350" y="5238"/>
                </a:cubicBezTo>
                <a:cubicBezTo>
                  <a:pt x="6925" y="5104"/>
                  <a:pt x="6533" y="5050"/>
                  <a:pt x="6197" y="5050"/>
                </a:cubicBezTo>
                <a:cubicBezTo>
                  <a:pt x="4686" y="5050"/>
                  <a:pt x="4319" y="6154"/>
                  <a:pt x="7305" y="6154"/>
                </a:cubicBezTo>
                <a:cubicBezTo>
                  <a:pt x="7400" y="6154"/>
                  <a:pt x="7499" y="6153"/>
                  <a:pt x="7601" y="6151"/>
                </a:cubicBezTo>
                <a:lnTo>
                  <a:pt x="7601" y="6151"/>
                </a:lnTo>
                <a:cubicBezTo>
                  <a:pt x="6939" y="6219"/>
                  <a:pt x="6209" y="6288"/>
                  <a:pt x="5479" y="6333"/>
                </a:cubicBezTo>
                <a:cubicBezTo>
                  <a:pt x="3721" y="6470"/>
                  <a:pt x="1827" y="6584"/>
                  <a:pt x="138" y="6699"/>
                </a:cubicBezTo>
                <a:cubicBezTo>
                  <a:pt x="1" y="6721"/>
                  <a:pt x="1" y="6927"/>
                  <a:pt x="138" y="6927"/>
                </a:cubicBezTo>
                <a:cubicBezTo>
                  <a:pt x="2489" y="6927"/>
                  <a:pt x="3653" y="6950"/>
                  <a:pt x="5684" y="7315"/>
                </a:cubicBezTo>
                <a:cubicBezTo>
                  <a:pt x="6640" y="7487"/>
                  <a:pt x="7823" y="7546"/>
                  <a:pt x="9020" y="7546"/>
                </a:cubicBezTo>
                <a:cubicBezTo>
                  <a:pt x="10996" y="7546"/>
                  <a:pt x="13012" y="7386"/>
                  <a:pt x="14107" y="7315"/>
                </a:cubicBezTo>
                <a:cubicBezTo>
                  <a:pt x="15864" y="7178"/>
                  <a:pt x="19174" y="6836"/>
                  <a:pt x="16001" y="6174"/>
                </a:cubicBezTo>
                <a:cubicBezTo>
                  <a:pt x="16471" y="6158"/>
                  <a:pt x="16899" y="6151"/>
                  <a:pt x="17296" y="6151"/>
                </a:cubicBezTo>
                <a:cubicBezTo>
                  <a:pt x="20926" y="6151"/>
                  <a:pt x="21847" y="6747"/>
                  <a:pt x="26683" y="6767"/>
                </a:cubicBezTo>
                <a:cubicBezTo>
                  <a:pt x="26782" y="6768"/>
                  <a:pt x="26880" y="6768"/>
                  <a:pt x="26980" y="6768"/>
                </a:cubicBezTo>
                <a:cubicBezTo>
                  <a:pt x="30970" y="6768"/>
                  <a:pt x="35912" y="6331"/>
                  <a:pt x="39876" y="6219"/>
                </a:cubicBezTo>
                <a:cubicBezTo>
                  <a:pt x="40242" y="6219"/>
                  <a:pt x="40264" y="5671"/>
                  <a:pt x="39899" y="5626"/>
                </a:cubicBezTo>
                <a:cubicBezTo>
                  <a:pt x="38986" y="5535"/>
                  <a:pt x="38073" y="5466"/>
                  <a:pt x="37206" y="5420"/>
                </a:cubicBezTo>
                <a:cubicBezTo>
                  <a:pt x="36318" y="5378"/>
                  <a:pt x="35463" y="5363"/>
                  <a:pt x="34661" y="5363"/>
                </a:cubicBezTo>
                <a:cubicBezTo>
                  <a:pt x="32739" y="5363"/>
                  <a:pt x="31129" y="5449"/>
                  <a:pt x="30138" y="5449"/>
                </a:cubicBezTo>
                <a:cubicBezTo>
                  <a:pt x="29992" y="5449"/>
                  <a:pt x="29860" y="5448"/>
                  <a:pt x="29742" y="5443"/>
                </a:cubicBezTo>
                <a:cubicBezTo>
                  <a:pt x="30997" y="5329"/>
                  <a:pt x="32002" y="5215"/>
                  <a:pt x="32778" y="5124"/>
                </a:cubicBezTo>
                <a:cubicBezTo>
                  <a:pt x="33143" y="5078"/>
                  <a:pt x="33143" y="4530"/>
                  <a:pt x="32778" y="4507"/>
                </a:cubicBezTo>
                <a:cubicBezTo>
                  <a:pt x="31587" y="4442"/>
                  <a:pt x="30097" y="4381"/>
                  <a:pt x="28530" y="4381"/>
                </a:cubicBezTo>
                <a:cubicBezTo>
                  <a:pt x="26824" y="4381"/>
                  <a:pt x="25026" y="4453"/>
                  <a:pt x="23419" y="4667"/>
                </a:cubicBezTo>
                <a:cubicBezTo>
                  <a:pt x="23026" y="3913"/>
                  <a:pt x="22256" y="3477"/>
                  <a:pt x="21456" y="3477"/>
                </a:cubicBezTo>
                <a:cubicBezTo>
                  <a:pt x="21142" y="3477"/>
                  <a:pt x="20823" y="3544"/>
                  <a:pt x="20521" y="3686"/>
                </a:cubicBezTo>
                <a:cubicBezTo>
                  <a:pt x="20384" y="2932"/>
                  <a:pt x="19836" y="2316"/>
                  <a:pt x="19105" y="2111"/>
                </a:cubicBezTo>
                <a:cubicBezTo>
                  <a:pt x="18943" y="2071"/>
                  <a:pt x="18780" y="2052"/>
                  <a:pt x="18618" y="2052"/>
                </a:cubicBezTo>
                <a:cubicBezTo>
                  <a:pt x="18031" y="2052"/>
                  <a:pt x="17468" y="2307"/>
                  <a:pt x="17074" y="2773"/>
                </a:cubicBezTo>
                <a:cubicBezTo>
                  <a:pt x="17051" y="2590"/>
                  <a:pt x="16914" y="2430"/>
                  <a:pt x="16754" y="2362"/>
                </a:cubicBezTo>
                <a:cubicBezTo>
                  <a:pt x="16691" y="2335"/>
                  <a:pt x="16621" y="2322"/>
                  <a:pt x="16551" y="2322"/>
                </a:cubicBezTo>
                <a:cubicBezTo>
                  <a:pt x="16443" y="2322"/>
                  <a:pt x="16335" y="2352"/>
                  <a:pt x="16252" y="2407"/>
                </a:cubicBezTo>
                <a:cubicBezTo>
                  <a:pt x="15758" y="863"/>
                  <a:pt x="14384" y="0"/>
                  <a:pt x="1300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38"/>
          <p:cNvSpPr/>
          <p:nvPr/>
        </p:nvSpPr>
        <p:spPr>
          <a:xfrm>
            <a:off x="785825" y="2685625"/>
            <a:ext cx="2535949" cy="766708"/>
          </a:xfrm>
          <a:custGeom>
            <a:avLst/>
            <a:gdLst/>
            <a:ahLst/>
            <a:cxnLst/>
            <a:rect l="l" t="t" r="r" b="b"/>
            <a:pathLst>
              <a:path w="38702" h="11701" extrusionOk="0">
                <a:moveTo>
                  <a:pt x="15139" y="0"/>
                </a:moveTo>
                <a:cubicBezTo>
                  <a:pt x="14067" y="0"/>
                  <a:pt x="12562" y="331"/>
                  <a:pt x="10508" y="1165"/>
                </a:cubicBezTo>
                <a:cubicBezTo>
                  <a:pt x="9184" y="2330"/>
                  <a:pt x="8157" y="4064"/>
                  <a:pt x="7814" y="6438"/>
                </a:cubicBezTo>
                <a:cubicBezTo>
                  <a:pt x="7392" y="6143"/>
                  <a:pt x="6903" y="5999"/>
                  <a:pt x="6414" y="5999"/>
                </a:cubicBezTo>
                <a:cubicBezTo>
                  <a:pt x="5845" y="5999"/>
                  <a:pt x="5279" y="6194"/>
                  <a:pt x="4824" y="6575"/>
                </a:cubicBezTo>
                <a:cubicBezTo>
                  <a:pt x="3957" y="7305"/>
                  <a:pt x="3706" y="8492"/>
                  <a:pt x="4208" y="9497"/>
                </a:cubicBezTo>
                <a:cubicBezTo>
                  <a:pt x="3640" y="9392"/>
                  <a:pt x="3111" y="9346"/>
                  <a:pt x="2628" y="9346"/>
                </a:cubicBezTo>
                <a:cubicBezTo>
                  <a:pt x="2373" y="9346"/>
                  <a:pt x="2131" y="9359"/>
                  <a:pt x="1902" y="9383"/>
                </a:cubicBezTo>
                <a:cubicBezTo>
                  <a:pt x="1" y="10629"/>
                  <a:pt x="135" y="11573"/>
                  <a:pt x="1828" y="11573"/>
                </a:cubicBezTo>
                <a:cubicBezTo>
                  <a:pt x="2554" y="11573"/>
                  <a:pt x="3565" y="11400"/>
                  <a:pt x="4824" y="11003"/>
                </a:cubicBezTo>
                <a:cubicBezTo>
                  <a:pt x="5160" y="11137"/>
                  <a:pt x="5517" y="11188"/>
                  <a:pt x="5899" y="11188"/>
                </a:cubicBezTo>
                <a:cubicBezTo>
                  <a:pt x="7067" y="11188"/>
                  <a:pt x="8466" y="10713"/>
                  <a:pt x="10193" y="10713"/>
                </a:cubicBezTo>
                <a:cubicBezTo>
                  <a:pt x="10585" y="10713"/>
                  <a:pt x="10994" y="10738"/>
                  <a:pt x="11421" y="10798"/>
                </a:cubicBezTo>
                <a:cubicBezTo>
                  <a:pt x="10186" y="11204"/>
                  <a:pt x="10403" y="11472"/>
                  <a:pt x="11323" y="11472"/>
                </a:cubicBezTo>
                <a:cubicBezTo>
                  <a:pt x="11849" y="11472"/>
                  <a:pt x="12605" y="11385"/>
                  <a:pt x="13452" y="11186"/>
                </a:cubicBezTo>
                <a:lnTo>
                  <a:pt x="13452" y="11186"/>
                </a:lnTo>
                <a:cubicBezTo>
                  <a:pt x="13269" y="11336"/>
                  <a:pt x="13490" y="11391"/>
                  <a:pt x="13974" y="11391"/>
                </a:cubicBezTo>
                <a:cubicBezTo>
                  <a:pt x="15363" y="11391"/>
                  <a:pt x="18915" y="10934"/>
                  <a:pt x="21325" y="10934"/>
                </a:cubicBezTo>
                <a:cubicBezTo>
                  <a:pt x="22166" y="10934"/>
                  <a:pt x="22868" y="10990"/>
                  <a:pt x="23290" y="11140"/>
                </a:cubicBezTo>
                <a:cubicBezTo>
                  <a:pt x="22018" y="11474"/>
                  <a:pt x="21983" y="11664"/>
                  <a:pt x="23001" y="11664"/>
                </a:cubicBezTo>
                <a:cubicBezTo>
                  <a:pt x="23791" y="11664"/>
                  <a:pt x="25217" y="11549"/>
                  <a:pt x="27193" y="11300"/>
                </a:cubicBezTo>
                <a:cubicBezTo>
                  <a:pt x="28661" y="11496"/>
                  <a:pt x="30700" y="11700"/>
                  <a:pt x="32007" y="11700"/>
                </a:cubicBezTo>
                <a:cubicBezTo>
                  <a:pt x="32976" y="11700"/>
                  <a:pt x="33543" y="11588"/>
                  <a:pt x="33173" y="11277"/>
                </a:cubicBezTo>
                <a:lnTo>
                  <a:pt x="33173" y="11277"/>
                </a:lnTo>
                <a:cubicBezTo>
                  <a:pt x="34168" y="11303"/>
                  <a:pt x="35474" y="11366"/>
                  <a:pt x="36436" y="11366"/>
                </a:cubicBezTo>
                <a:cubicBezTo>
                  <a:pt x="38056" y="11366"/>
                  <a:pt x="38701" y="11186"/>
                  <a:pt x="35250" y="10341"/>
                </a:cubicBezTo>
                <a:cubicBezTo>
                  <a:pt x="34692" y="10368"/>
                  <a:pt x="34111" y="10386"/>
                  <a:pt x="33529" y="10386"/>
                </a:cubicBezTo>
                <a:cubicBezTo>
                  <a:pt x="31613" y="10386"/>
                  <a:pt x="29684" y="10192"/>
                  <a:pt x="28494" y="9474"/>
                </a:cubicBezTo>
                <a:cubicBezTo>
                  <a:pt x="28494" y="8584"/>
                  <a:pt x="28015" y="7739"/>
                  <a:pt x="27216" y="7283"/>
                </a:cubicBezTo>
                <a:cubicBezTo>
                  <a:pt x="26821" y="7069"/>
                  <a:pt x="26383" y="6960"/>
                  <a:pt x="25943" y="6960"/>
                </a:cubicBezTo>
                <a:cubicBezTo>
                  <a:pt x="25492" y="6960"/>
                  <a:pt x="25041" y="7074"/>
                  <a:pt x="24637" y="7305"/>
                </a:cubicBezTo>
                <a:cubicBezTo>
                  <a:pt x="24247" y="6585"/>
                  <a:pt x="23509" y="6147"/>
                  <a:pt x="22706" y="6147"/>
                </a:cubicBezTo>
                <a:cubicBezTo>
                  <a:pt x="22567" y="6147"/>
                  <a:pt x="22427" y="6160"/>
                  <a:pt x="22285" y="6187"/>
                </a:cubicBezTo>
                <a:cubicBezTo>
                  <a:pt x="21350" y="6347"/>
                  <a:pt x="20619" y="7100"/>
                  <a:pt x="20482" y="8036"/>
                </a:cubicBezTo>
                <a:cubicBezTo>
                  <a:pt x="20414" y="7442"/>
                  <a:pt x="20049" y="6940"/>
                  <a:pt x="19546" y="6643"/>
                </a:cubicBezTo>
                <a:cubicBezTo>
                  <a:pt x="19267" y="6498"/>
                  <a:pt x="18955" y="6423"/>
                  <a:pt x="18645" y="6423"/>
                </a:cubicBezTo>
                <a:cubicBezTo>
                  <a:pt x="18373" y="6423"/>
                  <a:pt x="18103" y="6480"/>
                  <a:pt x="17857" y="6598"/>
                </a:cubicBezTo>
                <a:cubicBezTo>
                  <a:pt x="17949" y="6415"/>
                  <a:pt x="17972" y="6187"/>
                  <a:pt x="17880" y="5982"/>
                </a:cubicBezTo>
                <a:cubicBezTo>
                  <a:pt x="17812" y="5799"/>
                  <a:pt x="17652" y="5639"/>
                  <a:pt x="17447" y="5594"/>
                </a:cubicBezTo>
                <a:cubicBezTo>
                  <a:pt x="17424" y="5206"/>
                  <a:pt x="17218" y="4863"/>
                  <a:pt x="16899" y="4681"/>
                </a:cubicBezTo>
                <a:cubicBezTo>
                  <a:pt x="16717" y="4571"/>
                  <a:pt x="16522" y="4520"/>
                  <a:pt x="16328" y="4520"/>
                </a:cubicBezTo>
                <a:cubicBezTo>
                  <a:pt x="16157" y="4520"/>
                  <a:pt x="15986" y="4560"/>
                  <a:pt x="15826" y="4635"/>
                </a:cubicBezTo>
                <a:cubicBezTo>
                  <a:pt x="17493" y="3652"/>
                  <a:pt x="18701" y="0"/>
                  <a:pt x="151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38"/>
          <p:cNvSpPr/>
          <p:nvPr/>
        </p:nvSpPr>
        <p:spPr>
          <a:xfrm>
            <a:off x="1550550" y="1774363"/>
            <a:ext cx="869988" cy="274033"/>
          </a:xfrm>
          <a:custGeom>
            <a:avLst/>
            <a:gdLst/>
            <a:ahLst/>
            <a:cxnLst/>
            <a:rect l="l" t="t" r="r" b="b"/>
            <a:pathLst>
              <a:path w="33532" h="8404" extrusionOk="0">
                <a:moveTo>
                  <a:pt x="23449" y="1"/>
                </a:moveTo>
                <a:cubicBezTo>
                  <a:pt x="21458" y="1"/>
                  <a:pt x="19548" y="915"/>
                  <a:pt x="18307" y="2497"/>
                </a:cubicBezTo>
                <a:cubicBezTo>
                  <a:pt x="18147" y="1379"/>
                  <a:pt x="17211" y="535"/>
                  <a:pt x="16093" y="489"/>
                </a:cubicBezTo>
                <a:cubicBezTo>
                  <a:pt x="16043" y="486"/>
                  <a:pt x="15994" y="484"/>
                  <a:pt x="15945" y="484"/>
                </a:cubicBezTo>
                <a:cubicBezTo>
                  <a:pt x="14866" y="484"/>
                  <a:pt x="13934" y="1198"/>
                  <a:pt x="13650" y="2246"/>
                </a:cubicBezTo>
                <a:cubicBezTo>
                  <a:pt x="12372" y="1855"/>
                  <a:pt x="11240" y="1691"/>
                  <a:pt x="10273" y="1691"/>
                </a:cubicBezTo>
                <a:cubicBezTo>
                  <a:pt x="6388" y="1691"/>
                  <a:pt x="5157" y="4345"/>
                  <a:pt x="7716" y="5625"/>
                </a:cubicBezTo>
                <a:cubicBezTo>
                  <a:pt x="5844" y="5625"/>
                  <a:pt x="4018" y="6035"/>
                  <a:pt x="1918" y="6332"/>
                </a:cubicBezTo>
                <a:cubicBezTo>
                  <a:pt x="1393" y="6401"/>
                  <a:pt x="868" y="6469"/>
                  <a:pt x="297" y="6515"/>
                </a:cubicBezTo>
                <a:cubicBezTo>
                  <a:pt x="24" y="6538"/>
                  <a:pt x="1" y="6948"/>
                  <a:pt x="297" y="6971"/>
                </a:cubicBezTo>
                <a:cubicBezTo>
                  <a:pt x="6643" y="7816"/>
                  <a:pt x="14928" y="8318"/>
                  <a:pt x="18444" y="8364"/>
                </a:cubicBezTo>
                <a:cubicBezTo>
                  <a:pt x="19450" y="8376"/>
                  <a:pt x="20423" y="8403"/>
                  <a:pt x="21263" y="8403"/>
                </a:cubicBezTo>
                <a:cubicBezTo>
                  <a:pt x="23433" y="8403"/>
                  <a:pt x="24719" y="8223"/>
                  <a:pt x="23419" y="7154"/>
                </a:cubicBezTo>
                <a:lnTo>
                  <a:pt x="23419" y="7154"/>
                </a:lnTo>
                <a:cubicBezTo>
                  <a:pt x="23859" y="7181"/>
                  <a:pt x="24317" y="7195"/>
                  <a:pt x="24785" y="7195"/>
                </a:cubicBezTo>
                <a:cubicBezTo>
                  <a:pt x="27789" y="7195"/>
                  <a:pt x="31215" y="6635"/>
                  <a:pt x="33052" y="5647"/>
                </a:cubicBezTo>
                <a:cubicBezTo>
                  <a:pt x="33485" y="5419"/>
                  <a:pt x="33531" y="4826"/>
                  <a:pt x="33075" y="4620"/>
                </a:cubicBezTo>
                <a:cubicBezTo>
                  <a:pt x="32983" y="4575"/>
                  <a:pt x="32869" y="4529"/>
                  <a:pt x="32778" y="4506"/>
                </a:cubicBezTo>
                <a:cubicBezTo>
                  <a:pt x="32013" y="4192"/>
                  <a:pt x="31011" y="3912"/>
                  <a:pt x="29962" y="3912"/>
                </a:cubicBezTo>
                <a:cubicBezTo>
                  <a:pt x="29791" y="3912"/>
                  <a:pt x="29618" y="3919"/>
                  <a:pt x="29445" y="3935"/>
                </a:cubicBezTo>
                <a:cubicBezTo>
                  <a:pt x="28555" y="1813"/>
                  <a:pt x="26592" y="352"/>
                  <a:pt x="24287" y="55"/>
                </a:cubicBezTo>
                <a:cubicBezTo>
                  <a:pt x="24007" y="19"/>
                  <a:pt x="23727" y="1"/>
                  <a:pt x="2344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     </a:t>
            </a:r>
            <a:endParaRPr/>
          </a:p>
        </p:txBody>
      </p:sp>
      <p:grpSp>
        <p:nvGrpSpPr>
          <p:cNvPr id="285" name="Google Shape;285;p38"/>
          <p:cNvGrpSpPr/>
          <p:nvPr/>
        </p:nvGrpSpPr>
        <p:grpSpPr>
          <a:xfrm>
            <a:off x="6561683" y="3786727"/>
            <a:ext cx="2963776" cy="1490790"/>
            <a:chOff x="6561683" y="3786727"/>
            <a:chExt cx="2963776" cy="1490790"/>
          </a:xfrm>
        </p:grpSpPr>
        <p:grpSp>
          <p:nvGrpSpPr>
            <p:cNvPr id="286" name="Google Shape;286;p38"/>
            <p:cNvGrpSpPr/>
            <p:nvPr/>
          </p:nvGrpSpPr>
          <p:grpSpPr>
            <a:xfrm>
              <a:off x="7730849" y="3786727"/>
              <a:ext cx="1156165" cy="1387382"/>
              <a:chOff x="1826150" y="3365200"/>
              <a:chExt cx="376650" cy="451975"/>
            </a:xfrm>
          </p:grpSpPr>
          <p:sp>
            <p:nvSpPr>
              <p:cNvPr id="287" name="Google Shape;287;p38"/>
              <p:cNvSpPr/>
              <p:nvPr/>
            </p:nvSpPr>
            <p:spPr>
              <a:xfrm>
                <a:off x="1826150" y="3365200"/>
                <a:ext cx="376650" cy="451975"/>
              </a:xfrm>
              <a:custGeom>
                <a:avLst/>
                <a:gdLst/>
                <a:ahLst/>
                <a:cxnLst/>
                <a:rect l="l" t="t" r="r" b="b"/>
                <a:pathLst>
                  <a:path w="15066" h="18079" extrusionOk="0">
                    <a:moveTo>
                      <a:pt x="1" y="18079"/>
                    </a:moveTo>
                    <a:lnTo>
                      <a:pt x="15066" y="18079"/>
                    </a:lnTo>
                    <a:cubicBezTo>
                      <a:pt x="15066" y="18079"/>
                      <a:pt x="14563" y="14518"/>
                      <a:pt x="14427" y="13856"/>
                    </a:cubicBezTo>
                    <a:cubicBezTo>
                      <a:pt x="14312" y="13194"/>
                      <a:pt x="12692" y="7008"/>
                      <a:pt x="12692" y="7008"/>
                    </a:cubicBezTo>
                    <a:lnTo>
                      <a:pt x="12692" y="2261"/>
                    </a:lnTo>
                    <a:lnTo>
                      <a:pt x="8081" y="1"/>
                    </a:lnTo>
                    <a:lnTo>
                      <a:pt x="6712" y="2649"/>
                    </a:lnTo>
                    <a:lnTo>
                      <a:pt x="5730" y="7259"/>
                    </a:lnTo>
                    <a:lnTo>
                      <a:pt x="3356" y="1360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38"/>
              <p:cNvSpPr/>
              <p:nvPr/>
            </p:nvSpPr>
            <p:spPr>
              <a:xfrm>
                <a:off x="1912325" y="3380050"/>
                <a:ext cx="163800" cy="437125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17485" extrusionOk="0">
                    <a:moveTo>
                      <a:pt x="1" y="17485"/>
                    </a:moveTo>
                    <a:lnTo>
                      <a:pt x="3584" y="17485"/>
                    </a:lnTo>
                    <a:cubicBezTo>
                      <a:pt x="3812" y="16731"/>
                      <a:pt x="4086" y="16024"/>
                      <a:pt x="4383" y="15636"/>
                    </a:cubicBezTo>
                    <a:cubicBezTo>
                      <a:pt x="5228" y="14563"/>
                      <a:pt x="6551" y="13741"/>
                      <a:pt x="6551" y="13741"/>
                    </a:cubicBezTo>
                    <a:cubicBezTo>
                      <a:pt x="6551" y="13741"/>
                      <a:pt x="4817" y="7441"/>
                      <a:pt x="4429" y="6802"/>
                    </a:cubicBezTo>
                    <a:cubicBezTo>
                      <a:pt x="4086" y="6186"/>
                      <a:pt x="4429" y="1895"/>
                      <a:pt x="4337" y="0"/>
                    </a:cubicBezTo>
                    <a:lnTo>
                      <a:pt x="3287" y="2055"/>
                    </a:lnTo>
                    <a:lnTo>
                      <a:pt x="2306" y="6620"/>
                    </a:lnTo>
                    <a:cubicBezTo>
                      <a:pt x="2443" y="8583"/>
                      <a:pt x="2603" y="11413"/>
                      <a:pt x="2534" y="11847"/>
                    </a:cubicBezTo>
                    <a:cubicBezTo>
                      <a:pt x="2420" y="12394"/>
                      <a:pt x="1302" y="13969"/>
                      <a:pt x="1" y="17485"/>
                    </a:cubicBezTo>
                    <a:close/>
                  </a:path>
                </a:pathLst>
              </a:custGeom>
              <a:solidFill>
                <a:srgbClr val="242424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38"/>
              <p:cNvSpPr/>
              <p:nvPr/>
            </p:nvSpPr>
            <p:spPr>
              <a:xfrm>
                <a:off x="2025300" y="3365200"/>
                <a:ext cx="177500" cy="451975"/>
              </a:xfrm>
              <a:custGeom>
                <a:avLst/>
                <a:gdLst/>
                <a:ahLst/>
                <a:cxnLst/>
                <a:rect l="l" t="t" r="r" b="b"/>
                <a:pathLst>
                  <a:path w="7100" h="18079" extrusionOk="0">
                    <a:moveTo>
                      <a:pt x="1" y="18079"/>
                    </a:moveTo>
                    <a:lnTo>
                      <a:pt x="7100" y="18079"/>
                    </a:lnTo>
                    <a:cubicBezTo>
                      <a:pt x="7100" y="18079"/>
                      <a:pt x="6597" y="14518"/>
                      <a:pt x="6461" y="13856"/>
                    </a:cubicBezTo>
                    <a:cubicBezTo>
                      <a:pt x="6346" y="13194"/>
                      <a:pt x="4726" y="7008"/>
                      <a:pt x="4726" y="7008"/>
                    </a:cubicBezTo>
                    <a:lnTo>
                      <a:pt x="4726" y="2261"/>
                    </a:lnTo>
                    <a:lnTo>
                      <a:pt x="115" y="1"/>
                    </a:lnTo>
                    <a:lnTo>
                      <a:pt x="1" y="252"/>
                    </a:lnTo>
                    <a:cubicBezTo>
                      <a:pt x="1028" y="1348"/>
                      <a:pt x="1804" y="2283"/>
                      <a:pt x="1804" y="2283"/>
                    </a:cubicBezTo>
                    <a:lnTo>
                      <a:pt x="2672" y="7556"/>
                    </a:lnTo>
                    <a:lnTo>
                      <a:pt x="3493" y="15203"/>
                    </a:lnTo>
                    <a:cubicBezTo>
                      <a:pt x="3493" y="15203"/>
                      <a:pt x="1918" y="16070"/>
                      <a:pt x="1485" y="16252"/>
                    </a:cubicBezTo>
                    <a:cubicBezTo>
                      <a:pt x="1256" y="16367"/>
                      <a:pt x="572" y="17257"/>
                      <a:pt x="1" y="1807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0" name="Google Shape;290;p38"/>
            <p:cNvGrpSpPr/>
            <p:nvPr/>
          </p:nvGrpSpPr>
          <p:grpSpPr>
            <a:xfrm>
              <a:off x="6561683" y="4634589"/>
              <a:ext cx="2963776" cy="642928"/>
              <a:chOff x="1377650" y="3635125"/>
              <a:chExt cx="965525" cy="209450"/>
            </a:xfrm>
          </p:grpSpPr>
          <p:sp>
            <p:nvSpPr>
              <p:cNvPr id="291" name="Google Shape;291;p38"/>
              <p:cNvSpPr/>
              <p:nvPr/>
            </p:nvSpPr>
            <p:spPr>
              <a:xfrm>
                <a:off x="1597900" y="3753075"/>
                <a:ext cx="559250" cy="66350"/>
              </a:xfrm>
              <a:custGeom>
                <a:avLst/>
                <a:gdLst/>
                <a:ahLst/>
                <a:cxnLst/>
                <a:rect l="l" t="t" r="r" b="b"/>
                <a:pathLst>
                  <a:path w="22370" h="2654" extrusionOk="0">
                    <a:moveTo>
                      <a:pt x="22119" y="1145"/>
                    </a:moveTo>
                    <a:cubicBezTo>
                      <a:pt x="22118" y="1145"/>
                      <a:pt x="22117" y="1145"/>
                      <a:pt x="22116" y="1145"/>
                    </a:cubicBezTo>
                    <a:lnTo>
                      <a:pt x="22116" y="1145"/>
                    </a:lnTo>
                    <a:cubicBezTo>
                      <a:pt x="22117" y="1146"/>
                      <a:pt x="22118" y="1147"/>
                      <a:pt x="22119" y="1148"/>
                    </a:cubicBezTo>
                    <a:cubicBezTo>
                      <a:pt x="22121" y="1146"/>
                      <a:pt x="22121" y="1145"/>
                      <a:pt x="22119" y="1145"/>
                    </a:cubicBezTo>
                    <a:close/>
                    <a:moveTo>
                      <a:pt x="1028" y="2016"/>
                    </a:moveTo>
                    <a:cubicBezTo>
                      <a:pt x="1051" y="2016"/>
                      <a:pt x="959" y="2130"/>
                      <a:pt x="959" y="2130"/>
                    </a:cubicBezTo>
                    <a:cubicBezTo>
                      <a:pt x="937" y="2084"/>
                      <a:pt x="868" y="2039"/>
                      <a:pt x="823" y="2016"/>
                    </a:cubicBezTo>
                    <a:lnTo>
                      <a:pt x="823" y="2016"/>
                    </a:lnTo>
                    <a:cubicBezTo>
                      <a:pt x="857" y="2027"/>
                      <a:pt x="891" y="2033"/>
                      <a:pt x="925" y="2033"/>
                    </a:cubicBezTo>
                    <a:cubicBezTo>
                      <a:pt x="959" y="2033"/>
                      <a:pt x="994" y="2027"/>
                      <a:pt x="1028" y="2016"/>
                    </a:cubicBezTo>
                    <a:close/>
                    <a:moveTo>
                      <a:pt x="19091" y="0"/>
                    </a:moveTo>
                    <a:cubicBezTo>
                      <a:pt x="19067" y="0"/>
                      <a:pt x="19041" y="3"/>
                      <a:pt x="19014" y="7"/>
                    </a:cubicBezTo>
                    <a:cubicBezTo>
                      <a:pt x="19014" y="53"/>
                      <a:pt x="18969" y="167"/>
                      <a:pt x="18991" y="258"/>
                    </a:cubicBezTo>
                    <a:cubicBezTo>
                      <a:pt x="18916" y="118"/>
                      <a:pt x="18774" y="49"/>
                      <a:pt x="18631" y="49"/>
                    </a:cubicBezTo>
                    <a:cubicBezTo>
                      <a:pt x="18472" y="49"/>
                      <a:pt x="18311" y="135"/>
                      <a:pt x="18238" y="304"/>
                    </a:cubicBezTo>
                    <a:cubicBezTo>
                      <a:pt x="18201" y="271"/>
                      <a:pt x="18146" y="257"/>
                      <a:pt x="18083" y="257"/>
                    </a:cubicBezTo>
                    <a:cubicBezTo>
                      <a:pt x="17838" y="257"/>
                      <a:pt x="17481" y="478"/>
                      <a:pt x="17645" y="715"/>
                    </a:cubicBezTo>
                    <a:lnTo>
                      <a:pt x="17508" y="715"/>
                    </a:lnTo>
                    <a:cubicBezTo>
                      <a:pt x="17464" y="704"/>
                      <a:pt x="17421" y="698"/>
                      <a:pt x="17379" y="698"/>
                    </a:cubicBezTo>
                    <a:cubicBezTo>
                      <a:pt x="17250" y="698"/>
                      <a:pt x="17138" y="753"/>
                      <a:pt x="17051" y="874"/>
                    </a:cubicBezTo>
                    <a:cubicBezTo>
                      <a:pt x="17051" y="829"/>
                      <a:pt x="17051" y="806"/>
                      <a:pt x="17051" y="760"/>
                    </a:cubicBezTo>
                    <a:cubicBezTo>
                      <a:pt x="16823" y="783"/>
                      <a:pt x="16549" y="920"/>
                      <a:pt x="16526" y="1057"/>
                    </a:cubicBezTo>
                    <a:cubicBezTo>
                      <a:pt x="16481" y="1080"/>
                      <a:pt x="16458" y="1080"/>
                      <a:pt x="16412" y="1080"/>
                    </a:cubicBezTo>
                    <a:cubicBezTo>
                      <a:pt x="16223" y="964"/>
                      <a:pt x="16006" y="829"/>
                      <a:pt x="15839" y="829"/>
                    </a:cubicBezTo>
                    <a:cubicBezTo>
                      <a:pt x="15743" y="829"/>
                      <a:pt x="15663" y="873"/>
                      <a:pt x="15613" y="989"/>
                    </a:cubicBezTo>
                    <a:cubicBezTo>
                      <a:pt x="15514" y="824"/>
                      <a:pt x="15344" y="754"/>
                      <a:pt x="15162" y="754"/>
                    </a:cubicBezTo>
                    <a:cubicBezTo>
                      <a:pt x="15092" y="754"/>
                      <a:pt x="15021" y="764"/>
                      <a:pt x="14951" y="783"/>
                    </a:cubicBezTo>
                    <a:cubicBezTo>
                      <a:pt x="14974" y="852"/>
                      <a:pt x="14974" y="943"/>
                      <a:pt x="15020" y="1034"/>
                    </a:cubicBezTo>
                    <a:cubicBezTo>
                      <a:pt x="14951" y="928"/>
                      <a:pt x="14835" y="882"/>
                      <a:pt x="14721" y="882"/>
                    </a:cubicBezTo>
                    <a:cubicBezTo>
                      <a:pt x="14492" y="882"/>
                      <a:pt x="14274" y="1065"/>
                      <a:pt x="14472" y="1308"/>
                    </a:cubicBezTo>
                    <a:cubicBezTo>
                      <a:pt x="14289" y="1308"/>
                      <a:pt x="14084" y="1354"/>
                      <a:pt x="13924" y="1445"/>
                    </a:cubicBezTo>
                    <a:cubicBezTo>
                      <a:pt x="13830" y="1361"/>
                      <a:pt x="13692" y="1330"/>
                      <a:pt x="13546" y="1330"/>
                    </a:cubicBezTo>
                    <a:cubicBezTo>
                      <a:pt x="13375" y="1330"/>
                      <a:pt x="13193" y="1373"/>
                      <a:pt x="13057" y="1422"/>
                    </a:cubicBezTo>
                    <a:cubicBezTo>
                      <a:pt x="13039" y="1159"/>
                      <a:pt x="12887" y="1018"/>
                      <a:pt x="12663" y="1018"/>
                    </a:cubicBezTo>
                    <a:cubicBezTo>
                      <a:pt x="12595" y="1018"/>
                      <a:pt x="12520" y="1031"/>
                      <a:pt x="12441" y="1057"/>
                    </a:cubicBezTo>
                    <a:cubicBezTo>
                      <a:pt x="12441" y="1103"/>
                      <a:pt x="12418" y="1194"/>
                      <a:pt x="12418" y="1240"/>
                    </a:cubicBezTo>
                    <a:cubicBezTo>
                      <a:pt x="12344" y="1151"/>
                      <a:pt x="12259" y="1115"/>
                      <a:pt x="12184" y="1115"/>
                    </a:cubicBezTo>
                    <a:cubicBezTo>
                      <a:pt x="12028" y="1115"/>
                      <a:pt x="11921" y="1275"/>
                      <a:pt x="12075" y="1445"/>
                    </a:cubicBezTo>
                    <a:cubicBezTo>
                      <a:pt x="12006" y="1384"/>
                      <a:pt x="11920" y="1366"/>
                      <a:pt x="11822" y="1366"/>
                    </a:cubicBezTo>
                    <a:cubicBezTo>
                      <a:pt x="11684" y="1366"/>
                      <a:pt x="11523" y="1402"/>
                      <a:pt x="11353" y="1402"/>
                    </a:cubicBezTo>
                    <a:cubicBezTo>
                      <a:pt x="11328" y="1402"/>
                      <a:pt x="11302" y="1401"/>
                      <a:pt x="11277" y="1399"/>
                    </a:cubicBezTo>
                    <a:cubicBezTo>
                      <a:pt x="11254" y="1445"/>
                      <a:pt x="11254" y="1491"/>
                      <a:pt x="11231" y="1536"/>
                    </a:cubicBezTo>
                    <a:lnTo>
                      <a:pt x="11208" y="1536"/>
                    </a:lnTo>
                    <a:cubicBezTo>
                      <a:pt x="11130" y="1458"/>
                      <a:pt x="11031" y="1423"/>
                      <a:pt x="10939" y="1423"/>
                    </a:cubicBezTo>
                    <a:cubicBezTo>
                      <a:pt x="10897" y="1423"/>
                      <a:pt x="10856" y="1431"/>
                      <a:pt x="10820" y="1445"/>
                    </a:cubicBezTo>
                    <a:cubicBezTo>
                      <a:pt x="10729" y="1422"/>
                      <a:pt x="10660" y="1399"/>
                      <a:pt x="10569" y="1354"/>
                    </a:cubicBezTo>
                    <a:cubicBezTo>
                      <a:pt x="10493" y="1259"/>
                      <a:pt x="10385" y="1211"/>
                      <a:pt x="10259" y="1211"/>
                    </a:cubicBezTo>
                    <a:cubicBezTo>
                      <a:pt x="10234" y="1211"/>
                      <a:pt x="10208" y="1213"/>
                      <a:pt x="10181" y="1217"/>
                    </a:cubicBezTo>
                    <a:cubicBezTo>
                      <a:pt x="10158" y="1194"/>
                      <a:pt x="10112" y="1171"/>
                      <a:pt x="10067" y="1171"/>
                    </a:cubicBezTo>
                    <a:cubicBezTo>
                      <a:pt x="9975" y="1126"/>
                      <a:pt x="9907" y="1080"/>
                      <a:pt x="9816" y="1057"/>
                    </a:cubicBezTo>
                    <a:cubicBezTo>
                      <a:pt x="9740" y="952"/>
                      <a:pt x="9635" y="876"/>
                      <a:pt x="9527" y="876"/>
                    </a:cubicBezTo>
                    <a:cubicBezTo>
                      <a:pt x="9471" y="876"/>
                      <a:pt x="9414" y="896"/>
                      <a:pt x="9359" y="943"/>
                    </a:cubicBezTo>
                    <a:cubicBezTo>
                      <a:pt x="9222" y="966"/>
                      <a:pt x="9108" y="989"/>
                      <a:pt x="8971" y="1011"/>
                    </a:cubicBezTo>
                    <a:cubicBezTo>
                      <a:pt x="8857" y="989"/>
                      <a:pt x="8743" y="989"/>
                      <a:pt x="8629" y="989"/>
                    </a:cubicBezTo>
                    <a:cubicBezTo>
                      <a:pt x="8629" y="1057"/>
                      <a:pt x="8629" y="1126"/>
                      <a:pt x="8652" y="1194"/>
                    </a:cubicBezTo>
                    <a:cubicBezTo>
                      <a:pt x="8629" y="1261"/>
                      <a:pt x="8651" y="1373"/>
                      <a:pt x="8717" y="1398"/>
                    </a:cubicBezTo>
                    <a:lnTo>
                      <a:pt x="8717" y="1398"/>
                    </a:lnTo>
                    <a:cubicBezTo>
                      <a:pt x="8398" y="1285"/>
                      <a:pt x="8080" y="1194"/>
                      <a:pt x="7761" y="1126"/>
                    </a:cubicBezTo>
                    <a:cubicBezTo>
                      <a:pt x="7694" y="957"/>
                      <a:pt x="7626" y="776"/>
                      <a:pt x="7421" y="776"/>
                    </a:cubicBezTo>
                    <a:cubicBezTo>
                      <a:pt x="7348" y="776"/>
                      <a:pt x="7258" y="798"/>
                      <a:pt x="7145" y="852"/>
                    </a:cubicBezTo>
                    <a:cubicBezTo>
                      <a:pt x="7066" y="678"/>
                      <a:pt x="6779" y="416"/>
                      <a:pt x="6557" y="416"/>
                    </a:cubicBezTo>
                    <a:cubicBezTo>
                      <a:pt x="6458" y="416"/>
                      <a:pt x="6372" y="467"/>
                      <a:pt x="6323" y="601"/>
                    </a:cubicBezTo>
                    <a:cubicBezTo>
                      <a:pt x="6204" y="545"/>
                      <a:pt x="5987" y="506"/>
                      <a:pt x="5775" y="506"/>
                    </a:cubicBezTo>
                    <a:cubicBezTo>
                      <a:pt x="5381" y="506"/>
                      <a:pt x="5007" y="641"/>
                      <a:pt x="5319" y="1057"/>
                    </a:cubicBezTo>
                    <a:cubicBezTo>
                      <a:pt x="5182" y="1057"/>
                      <a:pt x="5022" y="1126"/>
                      <a:pt x="4908" y="1126"/>
                    </a:cubicBezTo>
                    <a:lnTo>
                      <a:pt x="4931" y="1148"/>
                    </a:lnTo>
                    <a:lnTo>
                      <a:pt x="4863" y="1148"/>
                    </a:lnTo>
                    <a:cubicBezTo>
                      <a:pt x="4634" y="1103"/>
                      <a:pt x="4452" y="943"/>
                      <a:pt x="4269" y="806"/>
                    </a:cubicBezTo>
                    <a:cubicBezTo>
                      <a:pt x="3790" y="486"/>
                      <a:pt x="3242" y="235"/>
                      <a:pt x="2671" y="144"/>
                    </a:cubicBezTo>
                    <a:cubicBezTo>
                      <a:pt x="2563" y="127"/>
                      <a:pt x="2451" y="117"/>
                      <a:pt x="2340" y="117"/>
                    </a:cubicBezTo>
                    <a:cubicBezTo>
                      <a:pt x="2147" y="117"/>
                      <a:pt x="1955" y="149"/>
                      <a:pt x="1781" y="235"/>
                    </a:cubicBezTo>
                    <a:cubicBezTo>
                      <a:pt x="1507" y="349"/>
                      <a:pt x="1325" y="646"/>
                      <a:pt x="1302" y="943"/>
                    </a:cubicBezTo>
                    <a:cubicBezTo>
                      <a:pt x="1188" y="943"/>
                      <a:pt x="1051" y="966"/>
                      <a:pt x="914" y="1034"/>
                    </a:cubicBezTo>
                    <a:cubicBezTo>
                      <a:pt x="937" y="1057"/>
                      <a:pt x="959" y="1080"/>
                      <a:pt x="959" y="1103"/>
                    </a:cubicBezTo>
                    <a:cubicBezTo>
                      <a:pt x="933" y="1085"/>
                      <a:pt x="904" y="1078"/>
                      <a:pt x="870" y="1078"/>
                    </a:cubicBezTo>
                    <a:cubicBezTo>
                      <a:pt x="815" y="1078"/>
                      <a:pt x="747" y="1097"/>
                      <a:pt x="663" y="1126"/>
                    </a:cubicBezTo>
                    <a:cubicBezTo>
                      <a:pt x="754" y="1285"/>
                      <a:pt x="686" y="1354"/>
                      <a:pt x="845" y="1445"/>
                    </a:cubicBezTo>
                    <a:cubicBezTo>
                      <a:pt x="731" y="1445"/>
                      <a:pt x="617" y="1514"/>
                      <a:pt x="526" y="1536"/>
                    </a:cubicBezTo>
                    <a:cubicBezTo>
                      <a:pt x="663" y="1650"/>
                      <a:pt x="640" y="1742"/>
                      <a:pt x="845" y="1787"/>
                    </a:cubicBezTo>
                    <a:cubicBezTo>
                      <a:pt x="686" y="1833"/>
                      <a:pt x="640" y="1902"/>
                      <a:pt x="526" y="1970"/>
                    </a:cubicBezTo>
                    <a:cubicBezTo>
                      <a:pt x="320" y="1970"/>
                      <a:pt x="92" y="2061"/>
                      <a:pt x="69" y="2312"/>
                    </a:cubicBezTo>
                    <a:cubicBezTo>
                      <a:pt x="161" y="2312"/>
                      <a:pt x="252" y="2358"/>
                      <a:pt x="252" y="2358"/>
                    </a:cubicBezTo>
                    <a:cubicBezTo>
                      <a:pt x="252" y="2358"/>
                      <a:pt x="69" y="2381"/>
                      <a:pt x="1" y="2427"/>
                    </a:cubicBezTo>
                    <a:cubicBezTo>
                      <a:pt x="2023" y="2595"/>
                      <a:pt x="4908" y="2653"/>
                      <a:pt x="7933" y="2653"/>
                    </a:cubicBezTo>
                    <a:cubicBezTo>
                      <a:pt x="14740" y="2653"/>
                      <a:pt x="22255" y="2358"/>
                      <a:pt x="22255" y="2358"/>
                    </a:cubicBezTo>
                    <a:cubicBezTo>
                      <a:pt x="22255" y="2358"/>
                      <a:pt x="22370" y="1331"/>
                      <a:pt x="22210" y="1148"/>
                    </a:cubicBezTo>
                    <a:cubicBezTo>
                      <a:pt x="22151" y="1187"/>
                      <a:pt x="22059" y="1176"/>
                      <a:pt x="21991" y="1201"/>
                    </a:cubicBezTo>
                    <a:lnTo>
                      <a:pt x="21991" y="1201"/>
                    </a:lnTo>
                    <a:cubicBezTo>
                      <a:pt x="22032" y="1181"/>
                      <a:pt x="22099" y="1149"/>
                      <a:pt x="22116" y="1145"/>
                    </a:cubicBezTo>
                    <a:lnTo>
                      <a:pt x="22116" y="1145"/>
                    </a:lnTo>
                    <a:cubicBezTo>
                      <a:pt x="22052" y="1050"/>
                      <a:pt x="21965" y="1023"/>
                      <a:pt x="21871" y="1023"/>
                    </a:cubicBezTo>
                    <a:cubicBezTo>
                      <a:pt x="21833" y="1023"/>
                      <a:pt x="21793" y="1028"/>
                      <a:pt x="21753" y="1034"/>
                    </a:cubicBezTo>
                    <a:cubicBezTo>
                      <a:pt x="21594" y="966"/>
                      <a:pt x="21411" y="920"/>
                      <a:pt x="21228" y="897"/>
                    </a:cubicBezTo>
                    <a:cubicBezTo>
                      <a:pt x="21022" y="743"/>
                      <a:pt x="20679" y="625"/>
                      <a:pt x="20418" y="625"/>
                    </a:cubicBezTo>
                    <a:cubicBezTo>
                      <a:pt x="20216" y="625"/>
                      <a:pt x="20064" y="695"/>
                      <a:pt x="20064" y="874"/>
                    </a:cubicBezTo>
                    <a:cubicBezTo>
                      <a:pt x="20041" y="692"/>
                      <a:pt x="19904" y="601"/>
                      <a:pt x="19722" y="578"/>
                    </a:cubicBezTo>
                    <a:cubicBezTo>
                      <a:pt x="19676" y="623"/>
                      <a:pt x="19631" y="669"/>
                      <a:pt x="19608" y="715"/>
                    </a:cubicBezTo>
                    <a:cubicBezTo>
                      <a:pt x="19544" y="437"/>
                      <a:pt x="19440" y="0"/>
                      <a:pt x="190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38"/>
              <p:cNvSpPr/>
              <p:nvPr/>
            </p:nvSpPr>
            <p:spPr>
              <a:xfrm>
                <a:off x="1997925" y="3765100"/>
                <a:ext cx="345250" cy="40775"/>
              </a:xfrm>
              <a:custGeom>
                <a:avLst/>
                <a:gdLst/>
                <a:ahLst/>
                <a:cxnLst/>
                <a:rect l="l" t="t" r="r" b="b"/>
                <a:pathLst>
                  <a:path w="13810" h="1631" extrusionOk="0">
                    <a:moveTo>
                      <a:pt x="480" y="1238"/>
                    </a:moveTo>
                    <a:lnTo>
                      <a:pt x="480" y="1238"/>
                    </a:lnTo>
                    <a:cubicBezTo>
                      <a:pt x="525" y="1261"/>
                      <a:pt x="571" y="1261"/>
                      <a:pt x="617" y="1261"/>
                    </a:cubicBezTo>
                    <a:cubicBezTo>
                      <a:pt x="620" y="1258"/>
                      <a:pt x="622" y="1256"/>
                      <a:pt x="623" y="1256"/>
                    </a:cubicBezTo>
                    <a:cubicBezTo>
                      <a:pt x="627" y="1256"/>
                      <a:pt x="594" y="1306"/>
                      <a:pt x="594" y="1306"/>
                    </a:cubicBezTo>
                    <a:cubicBezTo>
                      <a:pt x="548" y="1284"/>
                      <a:pt x="525" y="1261"/>
                      <a:pt x="480" y="1238"/>
                    </a:cubicBezTo>
                    <a:close/>
                    <a:moveTo>
                      <a:pt x="11783" y="1"/>
                    </a:moveTo>
                    <a:cubicBezTo>
                      <a:pt x="11767" y="1"/>
                      <a:pt x="11750" y="2"/>
                      <a:pt x="11733" y="5"/>
                    </a:cubicBezTo>
                    <a:cubicBezTo>
                      <a:pt x="11733" y="28"/>
                      <a:pt x="11710" y="97"/>
                      <a:pt x="11710" y="165"/>
                    </a:cubicBezTo>
                    <a:cubicBezTo>
                      <a:pt x="11667" y="80"/>
                      <a:pt x="11584" y="39"/>
                      <a:pt x="11499" y="39"/>
                    </a:cubicBezTo>
                    <a:cubicBezTo>
                      <a:pt x="11402" y="39"/>
                      <a:pt x="11302" y="91"/>
                      <a:pt x="11253" y="188"/>
                    </a:cubicBezTo>
                    <a:cubicBezTo>
                      <a:pt x="11230" y="170"/>
                      <a:pt x="11197" y="162"/>
                      <a:pt x="11158" y="162"/>
                    </a:cubicBezTo>
                    <a:cubicBezTo>
                      <a:pt x="11005" y="162"/>
                      <a:pt x="10778" y="293"/>
                      <a:pt x="10888" y="439"/>
                    </a:cubicBezTo>
                    <a:lnTo>
                      <a:pt x="10797" y="439"/>
                    </a:lnTo>
                    <a:cubicBezTo>
                      <a:pt x="10770" y="434"/>
                      <a:pt x="10744" y="431"/>
                      <a:pt x="10720" y="431"/>
                    </a:cubicBezTo>
                    <a:cubicBezTo>
                      <a:pt x="10641" y="431"/>
                      <a:pt x="10575" y="461"/>
                      <a:pt x="10523" y="530"/>
                    </a:cubicBezTo>
                    <a:lnTo>
                      <a:pt x="10523" y="485"/>
                    </a:lnTo>
                    <a:cubicBezTo>
                      <a:pt x="10386" y="485"/>
                      <a:pt x="10203" y="576"/>
                      <a:pt x="10203" y="667"/>
                    </a:cubicBezTo>
                    <a:lnTo>
                      <a:pt x="10135" y="667"/>
                    </a:lnTo>
                    <a:cubicBezTo>
                      <a:pt x="10021" y="596"/>
                      <a:pt x="9889" y="516"/>
                      <a:pt x="9784" y="516"/>
                    </a:cubicBezTo>
                    <a:cubicBezTo>
                      <a:pt x="9720" y="516"/>
                      <a:pt x="9667" y="545"/>
                      <a:pt x="9633" y="622"/>
                    </a:cubicBezTo>
                    <a:cubicBezTo>
                      <a:pt x="9564" y="519"/>
                      <a:pt x="9457" y="468"/>
                      <a:pt x="9341" y="468"/>
                    </a:cubicBezTo>
                    <a:cubicBezTo>
                      <a:pt x="9302" y="468"/>
                      <a:pt x="9262" y="473"/>
                      <a:pt x="9222" y="485"/>
                    </a:cubicBezTo>
                    <a:cubicBezTo>
                      <a:pt x="9242" y="526"/>
                      <a:pt x="9226" y="586"/>
                      <a:pt x="9256" y="631"/>
                    </a:cubicBezTo>
                    <a:lnTo>
                      <a:pt x="9256" y="631"/>
                    </a:lnTo>
                    <a:cubicBezTo>
                      <a:pt x="9212" y="581"/>
                      <a:pt x="9147" y="560"/>
                      <a:pt x="9084" y="560"/>
                    </a:cubicBezTo>
                    <a:cubicBezTo>
                      <a:pt x="8939" y="560"/>
                      <a:pt x="8801" y="673"/>
                      <a:pt x="8925" y="827"/>
                    </a:cubicBezTo>
                    <a:cubicBezTo>
                      <a:pt x="8811" y="827"/>
                      <a:pt x="8697" y="850"/>
                      <a:pt x="8583" y="896"/>
                    </a:cubicBezTo>
                    <a:cubicBezTo>
                      <a:pt x="8532" y="845"/>
                      <a:pt x="8451" y="826"/>
                      <a:pt x="8364" y="826"/>
                    </a:cubicBezTo>
                    <a:cubicBezTo>
                      <a:pt x="8254" y="826"/>
                      <a:pt x="8134" y="857"/>
                      <a:pt x="8058" y="896"/>
                    </a:cubicBezTo>
                    <a:cubicBezTo>
                      <a:pt x="8040" y="736"/>
                      <a:pt x="7939" y="645"/>
                      <a:pt x="7798" y="645"/>
                    </a:cubicBezTo>
                    <a:cubicBezTo>
                      <a:pt x="7758" y="645"/>
                      <a:pt x="7715" y="652"/>
                      <a:pt x="7670" y="667"/>
                    </a:cubicBezTo>
                    <a:cubicBezTo>
                      <a:pt x="7670" y="690"/>
                      <a:pt x="7670" y="759"/>
                      <a:pt x="7670" y="781"/>
                    </a:cubicBezTo>
                    <a:cubicBezTo>
                      <a:pt x="7618" y="723"/>
                      <a:pt x="7562" y="699"/>
                      <a:pt x="7514" y="699"/>
                    </a:cubicBezTo>
                    <a:cubicBezTo>
                      <a:pt x="7413" y="699"/>
                      <a:pt x="7349" y="803"/>
                      <a:pt x="7441" y="896"/>
                    </a:cubicBezTo>
                    <a:cubicBezTo>
                      <a:pt x="7402" y="864"/>
                      <a:pt x="7353" y="854"/>
                      <a:pt x="7300" y="854"/>
                    </a:cubicBezTo>
                    <a:cubicBezTo>
                      <a:pt x="7218" y="854"/>
                      <a:pt x="7123" y="877"/>
                      <a:pt x="7027" y="877"/>
                    </a:cubicBezTo>
                    <a:cubicBezTo>
                      <a:pt x="7005" y="877"/>
                      <a:pt x="6984" y="875"/>
                      <a:pt x="6962" y="873"/>
                    </a:cubicBezTo>
                    <a:cubicBezTo>
                      <a:pt x="6939" y="896"/>
                      <a:pt x="6939" y="941"/>
                      <a:pt x="6916" y="964"/>
                    </a:cubicBezTo>
                    <a:cubicBezTo>
                      <a:pt x="6865" y="913"/>
                      <a:pt x="6788" y="887"/>
                      <a:pt x="6724" y="887"/>
                    </a:cubicBezTo>
                    <a:cubicBezTo>
                      <a:pt x="6702" y="887"/>
                      <a:pt x="6682" y="890"/>
                      <a:pt x="6665" y="896"/>
                    </a:cubicBezTo>
                    <a:cubicBezTo>
                      <a:pt x="6620" y="896"/>
                      <a:pt x="6574" y="873"/>
                      <a:pt x="6528" y="850"/>
                    </a:cubicBezTo>
                    <a:cubicBezTo>
                      <a:pt x="6472" y="794"/>
                      <a:pt x="6400" y="753"/>
                      <a:pt x="6326" y="753"/>
                    </a:cubicBezTo>
                    <a:cubicBezTo>
                      <a:pt x="6310" y="753"/>
                      <a:pt x="6293" y="755"/>
                      <a:pt x="6277" y="759"/>
                    </a:cubicBezTo>
                    <a:cubicBezTo>
                      <a:pt x="6254" y="736"/>
                      <a:pt x="6232" y="736"/>
                      <a:pt x="6209" y="713"/>
                    </a:cubicBezTo>
                    <a:cubicBezTo>
                      <a:pt x="6163" y="690"/>
                      <a:pt x="6095" y="667"/>
                      <a:pt x="6049" y="645"/>
                    </a:cubicBezTo>
                    <a:cubicBezTo>
                      <a:pt x="6007" y="588"/>
                      <a:pt x="5947" y="549"/>
                      <a:pt x="5886" y="549"/>
                    </a:cubicBezTo>
                    <a:cubicBezTo>
                      <a:pt x="5848" y="549"/>
                      <a:pt x="5810" y="564"/>
                      <a:pt x="5775" y="599"/>
                    </a:cubicBezTo>
                    <a:cubicBezTo>
                      <a:pt x="5684" y="599"/>
                      <a:pt x="5615" y="622"/>
                      <a:pt x="5524" y="622"/>
                    </a:cubicBezTo>
                    <a:lnTo>
                      <a:pt x="5319" y="622"/>
                    </a:lnTo>
                    <a:cubicBezTo>
                      <a:pt x="5319" y="667"/>
                      <a:pt x="5319" y="690"/>
                      <a:pt x="5341" y="736"/>
                    </a:cubicBezTo>
                    <a:cubicBezTo>
                      <a:pt x="5319" y="781"/>
                      <a:pt x="5319" y="850"/>
                      <a:pt x="5387" y="873"/>
                    </a:cubicBezTo>
                    <a:cubicBezTo>
                      <a:pt x="5182" y="804"/>
                      <a:pt x="4976" y="736"/>
                      <a:pt x="4794" y="713"/>
                    </a:cubicBezTo>
                    <a:cubicBezTo>
                      <a:pt x="4743" y="594"/>
                      <a:pt x="4705" y="488"/>
                      <a:pt x="4576" y="488"/>
                    </a:cubicBezTo>
                    <a:cubicBezTo>
                      <a:pt x="4532" y="488"/>
                      <a:pt x="4476" y="501"/>
                      <a:pt x="4406" y="530"/>
                    </a:cubicBezTo>
                    <a:cubicBezTo>
                      <a:pt x="4357" y="434"/>
                      <a:pt x="4174" y="258"/>
                      <a:pt x="4037" y="258"/>
                    </a:cubicBezTo>
                    <a:cubicBezTo>
                      <a:pt x="3980" y="258"/>
                      <a:pt x="3931" y="290"/>
                      <a:pt x="3903" y="371"/>
                    </a:cubicBezTo>
                    <a:cubicBezTo>
                      <a:pt x="3824" y="339"/>
                      <a:pt x="3688" y="316"/>
                      <a:pt x="3555" y="316"/>
                    </a:cubicBezTo>
                    <a:cubicBezTo>
                      <a:pt x="3305" y="316"/>
                      <a:pt x="3070" y="399"/>
                      <a:pt x="3264" y="667"/>
                    </a:cubicBezTo>
                    <a:cubicBezTo>
                      <a:pt x="3255" y="664"/>
                      <a:pt x="3244" y="663"/>
                      <a:pt x="3233" y="663"/>
                    </a:cubicBezTo>
                    <a:cubicBezTo>
                      <a:pt x="3165" y="663"/>
                      <a:pt x="3075" y="713"/>
                      <a:pt x="3036" y="713"/>
                    </a:cubicBezTo>
                    <a:lnTo>
                      <a:pt x="2990" y="713"/>
                    </a:lnTo>
                    <a:cubicBezTo>
                      <a:pt x="2854" y="690"/>
                      <a:pt x="2739" y="599"/>
                      <a:pt x="2625" y="508"/>
                    </a:cubicBezTo>
                    <a:cubicBezTo>
                      <a:pt x="2329" y="302"/>
                      <a:pt x="1986" y="142"/>
                      <a:pt x="1644" y="97"/>
                    </a:cubicBezTo>
                    <a:cubicBezTo>
                      <a:pt x="1577" y="88"/>
                      <a:pt x="1507" y="83"/>
                      <a:pt x="1437" y="83"/>
                    </a:cubicBezTo>
                    <a:cubicBezTo>
                      <a:pt x="1317" y="83"/>
                      <a:pt x="1197" y="99"/>
                      <a:pt x="1096" y="142"/>
                    </a:cubicBezTo>
                    <a:cubicBezTo>
                      <a:pt x="913" y="234"/>
                      <a:pt x="799" y="393"/>
                      <a:pt x="799" y="576"/>
                    </a:cubicBezTo>
                    <a:cubicBezTo>
                      <a:pt x="708" y="576"/>
                      <a:pt x="639" y="599"/>
                      <a:pt x="548" y="645"/>
                    </a:cubicBezTo>
                    <a:cubicBezTo>
                      <a:pt x="571" y="667"/>
                      <a:pt x="571" y="667"/>
                      <a:pt x="571" y="690"/>
                    </a:cubicBezTo>
                    <a:cubicBezTo>
                      <a:pt x="552" y="681"/>
                      <a:pt x="533" y="675"/>
                      <a:pt x="511" y="675"/>
                    </a:cubicBezTo>
                    <a:cubicBezTo>
                      <a:pt x="480" y="675"/>
                      <a:pt x="442" y="686"/>
                      <a:pt x="388" y="713"/>
                    </a:cubicBezTo>
                    <a:cubicBezTo>
                      <a:pt x="457" y="781"/>
                      <a:pt x="411" y="850"/>
                      <a:pt x="503" y="896"/>
                    </a:cubicBezTo>
                    <a:cubicBezTo>
                      <a:pt x="434" y="896"/>
                      <a:pt x="366" y="941"/>
                      <a:pt x="320" y="941"/>
                    </a:cubicBezTo>
                    <a:cubicBezTo>
                      <a:pt x="388" y="1033"/>
                      <a:pt x="366" y="1078"/>
                      <a:pt x="503" y="1124"/>
                    </a:cubicBezTo>
                    <a:cubicBezTo>
                      <a:pt x="388" y="1124"/>
                      <a:pt x="366" y="1192"/>
                      <a:pt x="320" y="1215"/>
                    </a:cubicBezTo>
                    <a:cubicBezTo>
                      <a:pt x="183" y="1215"/>
                      <a:pt x="46" y="1284"/>
                      <a:pt x="23" y="1421"/>
                    </a:cubicBezTo>
                    <a:cubicBezTo>
                      <a:pt x="69" y="1443"/>
                      <a:pt x="137" y="1466"/>
                      <a:pt x="137" y="1466"/>
                    </a:cubicBezTo>
                    <a:cubicBezTo>
                      <a:pt x="137" y="1466"/>
                      <a:pt x="46" y="1466"/>
                      <a:pt x="0" y="1489"/>
                    </a:cubicBezTo>
                    <a:cubicBezTo>
                      <a:pt x="1237" y="1594"/>
                      <a:pt x="3004" y="1630"/>
                      <a:pt x="4861" y="1630"/>
                    </a:cubicBezTo>
                    <a:cubicBezTo>
                      <a:pt x="9071" y="1630"/>
                      <a:pt x="13741" y="1443"/>
                      <a:pt x="13741" y="1443"/>
                    </a:cubicBezTo>
                    <a:cubicBezTo>
                      <a:pt x="13741" y="1443"/>
                      <a:pt x="13810" y="827"/>
                      <a:pt x="13696" y="713"/>
                    </a:cubicBezTo>
                    <a:cubicBezTo>
                      <a:pt x="13650" y="736"/>
                      <a:pt x="13604" y="736"/>
                      <a:pt x="13536" y="759"/>
                    </a:cubicBezTo>
                    <a:cubicBezTo>
                      <a:pt x="13536" y="759"/>
                      <a:pt x="13650" y="690"/>
                      <a:pt x="13650" y="690"/>
                    </a:cubicBezTo>
                    <a:cubicBezTo>
                      <a:pt x="13606" y="647"/>
                      <a:pt x="13563" y="631"/>
                      <a:pt x="13514" y="631"/>
                    </a:cubicBezTo>
                    <a:cubicBezTo>
                      <a:pt x="13485" y="631"/>
                      <a:pt x="13455" y="636"/>
                      <a:pt x="13422" y="645"/>
                    </a:cubicBezTo>
                    <a:cubicBezTo>
                      <a:pt x="13330" y="599"/>
                      <a:pt x="13216" y="576"/>
                      <a:pt x="13102" y="553"/>
                    </a:cubicBezTo>
                    <a:cubicBezTo>
                      <a:pt x="12973" y="450"/>
                      <a:pt x="12758" y="376"/>
                      <a:pt x="12594" y="376"/>
                    </a:cubicBezTo>
                    <a:cubicBezTo>
                      <a:pt x="12467" y="376"/>
                      <a:pt x="12372" y="421"/>
                      <a:pt x="12372" y="530"/>
                    </a:cubicBezTo>
                    <a:cubicBezTo>
                      <a:pt x="12372" y="439"/>
                      <a:pt x="12280" y="371"/>
                      <a:pt x="12166" y="348"/>
                    </a:cubicBezTo>
                    <a:cubicBezTo>
                      <a:pt x="12143" y="393"/>
                      <a:pt x="12121" y="416"/>
                      <a:pt x="12098" y="439"/>
                    </a:cubicBezTo>
                    <a:cubicBezTo>
                      <a:pt x="12055" y="269"/>
                      <a:pt x="11993" y="1"/>
                      <a:pt x="117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38"/>
              <p:cNvSpPr/>
              <p:nvPr/>
            </p:nvSpPr>
            <p:spPr>
              <a:xfrm>
                <a:off x="1383350" y="37287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23"/>
                    </a:cubicBezTo>
                    <a:lnTo>
                      <a:pt x="23" y="23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38"/>
              <p:cNvSpPr/>
              <p:nvPr/>
            </p:nvSpPr>
            <p:spPr>
              <a:xfrm>
                <a:off x="1383925" y="37292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38"/>
              <p:cNvSpPr/>
              <p:nvPr/>
            </p:nvSpPr>
            <p:spPr>
              <a:xfrm>
                <a:off x="1382775" y="37292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24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38"/>
              <p:cNvSpPr/>
              <p:nvPr/>
            </p:nvSpPr>
            <p:spPr>
              <a:xfrm>
                <a:off x="1402400" y="3726325"/>
                <a:ext cx="7800" cy="6400"/>
              </a:xfrm>
              <a:custGeom>
                <a:avLst/>
                <a:gdLst/>
                <a:ahLst/>
                <a:cxnLst/>
                <a:rect l="l" t="t" r="r" b="b"/>
                <a:pathLst>
                  <a:path w="312" h="256" extrusionOk="0">
                    <a:moveTo>
                      <a:pt x="124" y="1"/>
                    </a:moveTo>
                    <a:cubicBezTo>
                      <a:pt x="1" y="1"/>
                      <a:pt x="35" y="82"/>
                      <a:pt x="15" y="164"/>
                    </a:cubicBezTo>
                    <a:cubicBezTo>
                      <a:pt x="21" y="161"/>
                      <a:pt x="27" y="159"/>
                      <a:pt x="32" y="159"/>
                    </a:cubicBezTo>
                    <a:cubicBezTo>
                      <a:pt x="66" y="159"/>
                      <a:pt x="80" y="213"/>
                      <a:pt x="60" y="233"/>
                    </a:cubicBezTo>
                    <a:lnTo>
                      <a:pt x="129" y="233"/>
                    </a:lnTo>
                    <a:lnTo>
                      <a:pt x="243" y="255"/>
                    </a:lnTo>
                    <a:lnTo>
                      <a:pt x="311" y="164"/>
                    </a:lnTo>
                    <a:cubicBezTo>
                      <a:pt x="288" y="118"/>
                      <a:pt x="266" y="50"/>
                      <a:pt x="174" y="4"/>
                    </a:cubicBezTo>
                    <a:cubicBezTo>
                      <a:pt x="155" y="2"/>
                      <a:pt x="138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38"/>
              <p:cNvSpPr/>
              <p:nvPr/>
            </p:nvSpPr>
            <p:spPr>
              <a:xfrm>
                <a:off x="1433000" y="3769800"/>
                <a:ext cx="8000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83" extrusionOk="0">
                    <a:moveTo>
                      <a:pt x="23" y="0"/>
                    </a:moveTo>
                    <a:cubicBezTo>
                      <a:pt x="0" y="46"/>
                      <a:pt x="23" y="114"/>
                      <a:pt x="69" y="160"/>
                    </a:cubicBezTo>
                    <a:lnTo>
                      <a:pt x="114" y="160"/>
                    </a:lnTo>
                    <a:lnTo>
                      <a:pt x="114" y="183"/>
                    </a:lnTo>
                    <a:cubicBezTo>
                      <a:pt x="183" y="183"/>
                      <a:pt x="320" y="160"/>
                      <a:pt x="297" y="68"/>
                    </a:cubicBezTo>
                    <a:cubicBezTo>
                      <a:pt x="270" y="42"/>
                      <a:pt x="244" y="31"/>
                      <a:pt x="221" y="31"/>
                    </a:cubicBezTo>
                    <a:cubicBezTo>
                      <a:pt x="206" y="31"/>
                      <a:pt x="192" y="36"/>
                      <a:pt x="183" y="46"/>
                    </a:cubicBezTo>
                    <a:cubicBezTo>
                      <a:pt x="183" y="46"/>
                      <a:pt x="160" y="23"/>
                      <a:pt x="137" y="23"/>
                    </a:cubicBezTo>
                    <a:cubicBezTo>
                      <a:pt x="137" y="0"/>
                      <a:pt x="69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38"/>
              <p:cNvSpPr/>
              <p:nvPr/>
            </p:nvSpPr>
            <p:spPr>
              <a:xfrm>
                <a:off x="1454100" y="3777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38"/>
              <p:cNvSpPr/>
              <p:nvPr/>
            </p:nvSpPr>
            <p:spPr>
              <a:xfrm>
                <a:off x="1451250" y="3769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38"/>
              <p:cNvSpPr/>
              <p:nvPr/>
            </p:nvSpPr>
            <p:spPr>
              <a:xfrm>
                <a:off x="1451250" y="3768975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7" y="0"/>
                    </a:moveTo>
                    <a:cubicBezTo>
                      <a:pt x="1" y="0"/>
                      <a:pt x="1" y="10"/>
                      <a:pt x="1" y="10"/>
                    </a:cubicBezTo>
                    <a:lnTo>
                      <a:pt x="24" y="10"/>
                    </a:lnTo>
                    <a:cubicBezTo>
                      <a:pt x="16" y="3"/>
                      <a:pt x="11" y="0"/>
                      <a:pt x="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38"/>
              <p:cNvSpPr/>
              <p:nvPr/>
            </p:nvSpPr>
            <p:spPr>
              <a:xfrm>
                <a:off x="1452975" y="3761400"/>
                <a:ext cx="9150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22" extrusionOk="0">
                    <a:moveTo>
                      <a:pt x="220" y="1"/>
                    </a:moveTo>
                    <a:cubicBezTo>
                      <a:pt x="179" y="1"/>
                      <a:pt x="166" y="39"/>
                      <a:pt x="114" y="39"/>
                    </a:cubicBezTo>
                    <a:cubicBezTo>
                      <a:pt x="206" y="131"/>
                      <a:pt x="0" y="62"/>
                      <a:pt x="46" y="131"/>
                    </a:cubicBezTo>
                    <a:cubicBezTo>
                      <a:pt x="69" y="131"/>
                      <a:pt x="69" y="176"/>
                      <a:pt x="69" y="176"/>
                    </a:cubicBezTo>
                    <a:lnTo>
                      <a:pt x="91" y="176"/>
                    </a:lnTo>
                    <a:cubicBezTo>
                      <a:pt x="91" y="176"/>
                      <a:pt x="91" y="199"/>
                      <a:pt x="137" y="222"/>
                    </a:cubicBezTo>
                    <a:lnTo>
                      <a:pt x="137" y="199"/>
                    </a:lnTo>
                    <a:cubicBezTo>
                      <a:pt x="152" y="204"/>
                      <a:pt x="162" y="206"/>
                      <a:pt x="170" y="206"/>
                    </a:cubicBezTo>
                    <a:cubicBezTo>
                      <a:pt x="192" y="206"/>
                      <a:pt x="196" y="192"/>
                      <a:pt x="218" y="192"/>
                    </a:cubicBezTo>
                    <a:cubicBezTo>
                      <a:pt x="226" y="192"/>
                      <a:pt x="237" y="194"/>
                      <a:pt x="251" y="199"/>
                    </a:cubicBezTo>
                    <a:cubicBezTo>
                      <a:pt x="270" y="199"/>
                      <a:pt x="273" y="170"/>
                      <a:pt x="297" y="170"/>
                    </a:cubicBezTo>
                    <a:cubicBezTo>
                      <a:pt x="303" y="170"/>
                      <a:pt x="311" y="172"/>
                      <a:pt x="320" y="176"/>
                    </a:cubicBezTo>
                    <a:cubicBezTo>
                      <a:pt x="320" y="165"/>
                      <a:pt x="325" y="159"/>
                      <a:pt x="331" y="159"/>
                    </a:cubicBezTo>
                    <a:cubicBezTo>
                      <a:pt x="337" y="159"/>
                      <a:pt x="343" y="165"/>
                      <a:pt x="343" y="176"/>
                    </a:cubicBezTo>
                    <a:lnTo>
                      <a:pt x="365" y="108"/>
                    </a:lnTo>
                    <a:cubicBezTo>
                      <a:pt x="365" y="85"/>
                      <a:pt x="343" y="39"/>
                      <a:pt x="274" y="16"/>
                    </a:cubicBezTo>
                    <a:cubicBezTo>
                      <a:pt x="251" y="5"/>
                      <a:pt x="234" y="1"/>
                      <a:pt x="2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38"/>
              <p:cNvSpPr/>
              <p:nvPr/>
            </p:nvSpPr>
            <p:spPr>
              <a:xfrm>
                <a:off x="1402750" y="3725050"/>
                <a:ext cx="34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1" extrusionOk="0">
                    <a:moveTo>
                      <a:pt x="57" y="0"/>
                    </a:moveTo>
                    <a:cubicBezTo>
                      <a:pt x="33" y="0"/>
                      <a:pt x="17" y="16"/>
                      <a:pt x="1" y="32"/>
                    </a:cubicBezTo>
                    <a:cubicBezTo>
                      <a:pt x="23" y="55"/>
                      <a:pt x="23" y="55"/>
                      <a:pt x="46" y="78"/>
                    </a:cubicBezTo>
                    <a:cubicBezTo>
                      <a:pt x="69" y="78"/>
                      <a:pt x="69" y="78"/>
                      <a:pt x="92" y="101"/>
                    </a:cubicBezTo>
                    <a:cubicBezTo>
                      <a:pt x="92" y="78"/>
                      <a:pt x="138" y="78"/>
                      <a:pt x="138" y="55"/>
                    </a:cubicBezTo>
                    <a:cubicBezTo>
                      <a:pt x="115" y="32"/>
                      <a:pt x="138" y="10"/>
                      <a:pt x="92" y="10"/>
                    </a:cubicBezTo>
                    <a:cubicBezTo>
                      <a:pt x="78" y="3"/>
                      <a:pt x="67" y="0"/>
                      <a:pt x="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38"/>
              <p:cNvSpPr/>
              <p:nvPr/>
            </p:nvSpPr>
            <p:spPr>
              <a:xfrm>
                <a:off x="1408450" y="3726425"/>
                <a:ext cx="11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1" y="0"/>
                    </a:moveTo>
                    <a:cubicBezTo>
                      <a:pt x="1" y="0"/>
                      <a:pt x="41" y="0"/>
                      <a:pt x="46" y="19"/>
                    </a:cubicBezTo>
                    <a:lnTo>
                      <a:pt x="46" y="19"/>
                    </a:lnTo>
                    <a:cubicBezTo>
                      <a:pt x="46" y="13"/>
                      <a:pt x="46" y="7"/>
                      <a:pt x="46" y="0"/>
                    </a:cubicBezTo>
                    <a:close/>
                    <a:moveTo>
                      <a:pt x="46" y="19"/>
                    </a:moveTo>
                    <a:cubicBezTo>
                      <a:pt x="46" y="20"/>
                      <a:pt x="46" y="22"/>
                      <a:pt x="46" y="23"/>
                    </a:cubicBezTo>
                    <a:lnTo>
                      <a:pt x="46" y="23"/>
                    </a:ln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22"/>
                      <a:pt x="46" y="20"/>
                      <a:pt x="46" y="19"/>
                    </a:cubicBezTo>
                    <a:close/>
                    <a:moveTo>
                      <a:pt x="46" y="23"/>
                    </a:moveTo>
                    <a:lnTo>
                      <a:pt x="46" y="23"/>
                    </a:lnTo>
                    <a:cubicBezTo>
                      <a:pt x="41" y="23"/>
                      <a:pt x="24" y="26"/>
                      <a:pt x="24" y="46"/>
                    </a:cubicBezTo>
                    <a:cubicBezTo>
                      <a:pt x="39" y="46"/>
                      <a:pt x="44" y="36"/>
                      <a:pt x="46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38"/>
              <p:cNvSpPr/>
              <p:nvPr/>
            </p:nvSpPr>
            <p:spPr>
              <a:xfrm>
                <a:off x="1439850" y="3734975"/>
                <a:ext cx="287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15" extrusionOk="0">
                    <a:moveTo>
                      <a:pt x="46" y="1"/>
                    </a:moveTo>
                    <a:cubicBezTo>
                      <a:pt x="0" y="24"/>
                      <a:pt x="46" y="69"/>
                      <a:pt x="46" y="115"/>
                    </a:cubicBezTo>
                    <a:cubicBezTo>
                      <a:pt x="46" y="69"/>
                      <a:pt x="114" y="92"/>
                      <a:pt x="114" y="46"/>
                    </a:cubicBezTo>
                    <a:cubicBezTo>
                      <a:pt x="114" y="24"/>
                      <a:pt x="92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38"/>
              <p:cNvSpPr/>
              <p:nvPr/>
            </p:nvSpPr>
            <p:spPr>
              <a:xfrm>
                <a:off x="1414725" y="3719975"/>
                <a:ext cx="4600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99" extrusionOk="0">
                    <a:moveTo>
                      <a:pt x="81" y="1"/>
                    </a:moveTo>
                    <a:cubicBezTo>
                      <a:pt x="46" y="1"/>
                      <a:pt x="42" y="30"/>
                      <a:pt x="24" y="30"/>
                    </a:cubicBezTo>
                    <a:cubicBezTo>
                      <a:pt x="1" y="53"/>
                      <a:pt x="69" y="76"/>
                      <a:pt x="92" y="99"/>
                    </a:cubicBezTo>
                    <a:lnTo>
                      <a:pt x="115" y="99"/>
                    </a:lnTo>
                    <a:cubicBezTo>
                      <a:pt x="115" y="87"/>
                      <a:pt x="121" y="87"/>
                      <a:pt x="126" y="87"/>
                    </a:cubicBezTo>
                    <a:cubicBezTo>
                      <a:pt x="132" y="87"/>
                      <a:pt x="138" y="87"/>
                      <a:pt x="138" y="76"/>
                    </a:cubicBezTo>
                    <a:cubicBezTo>
                      <a:pt x="138" y="53"/>
                      <a:pt x="184" y="30"/>
                      <a:pt x="115" y="7"/>
                    </a:cubicBezTo>
                    <a:cubicBezTo>
                      <a:pt x="101" y="3"/>
                      <a:pt x="90" y="1"/>
                      <a:pt x="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38"/>
              <p:cNvSpPr/>
              <p:nvPr/>
            </p:nvSpPr>
            <p:spPr>
              <a:xfrm>
                <a:off x="1429000" y="3718850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24" y="0"/>
                    </a:moveTo>
                    <a:cubicBezTo>
                      <a:pt x="1" y="0"/>
                      <a:pt x="1" y="29"/>
                      <a:pt x="1" y="29"/>
                    </a:cubicBezTo>
                    <a:cubicBezTo>
                      <a:pt x="1" y="29"/>
                      <a:pt x="15" y="59"/>
                      <a:pt x="21" y="59"/>
                    </a:cubicBezTo>
                    <a:cubicBezTo>
                      <a:pt x="22" y="59"/>
                      <a:pt x="23" y="57"/>
                      <a:pt x="23" y="52"/>
                    </a:cubicBezTo>
                    <a:lnTo>
                      <a:pt x="46" y="75"/>
                    </a:lnTo>
                    <a:lnTo>
                      <a:pt x="69" y="52"/>
                    </a:lnTo>
                    <a:cubicBezTo>
                      <a:pt x="69" y="29"/>
                      <a:pt x="92" y="7"/>
                      <a:pt x="46" y="7"/>
                    </a:cubicBezTo>
                    <a:cubicBezTo>
                      <a:pt x="37" y="2"/>
                      <a:pt x="30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38"/>
              <p:cNvSpPr/>
              <p:nvPr/>
            </p:nvSpPr>
            <p:spPr>
              <a:xfrm>
                <a:off x="1377650" y="3754375"/>
                <a:ext cx="742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83" y="1"/>
                    </a:moveTo>
                    <a:cubicBezTo>
                      <a:pt x="69" y="24"/>
                      <a:pt x="0" y="138"/>
                      <a:pt x="0" y="229"/>
                    </a:cubicBezTo>
                    <a:lnTo>
                      <a:pt x="92" y="206"/>
                    </a:lnTo>
                    <a:cubicBezTo>
                      <a:pt x="160" y="161"/>
                      <a:pt x="297" y="92"/>
                      <a:pt x="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38"/>
              <p:cNvSpPr/>
              <p:nvPr/>
            </p:nvSpPr>
            <p:spPr>
              <a:xfrm>
                <a:off x="1387350" y="37589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23" y="0"/>
                    </a:moveTo>
                    <a:cubicBezTo>
                      <a:pt x="23" y="23"/>
                      <a:pt x="0" y="23"/>
                      <a:pt x="0" y="46"/>
                    </a:cubicBezTo>
                    <a:cubicBezTo>
                      <a:pt x="0" y="46"/>
                      <a:pt x="23" y="69"/>
                      <a:pt x="46" y="92"/>
                    </a:cubicBezTo>
                    <a:cubicBezTo>
                      <a:pt x="92" y="92"/>
                      <a:pt x="114" y="69"/>
                      <a:pt x="114" y="69"/>
                    </a:cubicBezTo>
                    <a:cubicBezTo>
                      <a:pt x="92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38"/>
              <p:cNvSpPr/>
              <p:nvPr/>
            </p:nvSpPr>
            <p:spPr>
              <a:xfrm>
                <a:off x="1382775" y="3756100"/>
                <a:ext cx="28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46" extrusionOk="0">
                    <a:moveTo>
                      <a:pt x="46" y="0"/>
                    </a:moveTo>
                    <a:cubicBezTo>
                      <a:pt x="1" y="0"/>
                      <a:pt x="46" y="46"/>
                      <a:pt x="92" y="46"/>
                    </a:cubicBezTo>
                    <a:cubicBezTo>
                      <a:pt x="92" y="46"/>
                      <a:pt x="115" y="23"/>
                      <a:pt x="92" y="23"/>
                    </a:cubicBezTo>
                    <a:cubicBezTo>
                      <a:pt x="92" y="0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38"/>
              <p:cNvSpPr/>
              <p:nvPr/>
            </p:nvSpPr>
            <p:spPr>
              <a:xfrm>
                <a:off x="1747425" y="3762950"/>
                <a:ext cx="5150" cy="42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69" extrusionOk="0">
                    <a:moveTo>
                      <a:pt x="46" y="0"/>
                    </a:moveTo>
                    <a:cubicBezTo>
                      <a:pt x="46" y="46"/>
                      <a:pt x="0" y="23"/>
                      <a:pt x="0" y="46"/>
                    </a:cubicBezTo>
                    <a:cubicBezTo>
                      <a:pt x="0" y="91"/>
                      <a:pt x="46" y="137"/>
                      <a:pt x="114" y="160"/>
                    </a:cubicBezTo>
                    <a:cubicBezTo>
                      <a:pt x="126" y="166"/>
                      <a:pt x="139" y="169"/>
                      <a:pt x="150" y="169"/>
                    </a:cubicBezTo>
                    <a:cubicBezTo>
                      <a:pt x="181" y="169"/>
                      <a:pt x="205" y="148"/>
                      <a:pt x="205" y="114"/>
                    </a:cubicBezTo>
                    <a:cubicBezTo>
                      <a:pt x="183" y="69"/>
                      <a:pt x="137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38"/>
              <p:cNvSpPr/>
              <p:nvPr/>
            </p:nvSpPr>
            <p:spPr>
              <a:xfrm>
                <a:off x="1976250" y="3754375"/>
                <a:ext cx="1427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389" extrusionOk="0">
                    <a:moveTo>
                      <a:pt x="365" y="1"/>
                    </a:moveTo>
                    <a:cubicBezTo>
                      <a:pt x="137" y="24"/>
                      <a:pt x="0" y="206"/>
                      <a:pt x="23" y="389"/>
                    </a:cubicBezTo>
                    <a:lnTo>
                      <a:pt x="160" y="366"/>
                    </a:lnTo>
                    <a:cubicBezTo>
                      <a:pt x="342" y="320"/>
                      <a:pt x="571" y="229"/>
                      <a:pt x="457" y="24"/>
                    </a:cubicBezTo>
                    <a:lnTo>
                      <a:pt x="36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38"/>
              <p:cNvSpPr/>
              <p:nvPr/>
            </p:nvSpPr>
            <p:spPr>
              <a:xfrm>
                <a:off x="1833000" y="3732700"/>
                <a:ext cx="2057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960" extrusionOk="0">
                    <a:moveTo>
                      <a:pt x="503" y="0"/>
                    </a:moveTo>
                    <a:cubicBezTo>
                      <a:pt x="366" y="46"/>
                      <a:pt x="412" y="183"/>
                      <a:pt x="389" y="274"/>
                    </a:cubicBezTo>
                    <a:lnTo>
                      <a:pt x="480" y="251"/>
                    </a:lnTo>
                    <a:cubicBezTo>
                      <a:pt x="503" y="274"/>
                      <a:pt x="480" y="297"/>
                      <a:pt x="480" y="320"/>
                    </a:cubicBezTo>
                    <a:cubicBezTo>
                      <a:pt x="438" y="309"/>
                      <a:pt x="402" y="305"/>
                      <a:pt x="370" y="305"/>
                    </a:cubicBezTo>
                    <a:cubicBezTo>
                      <a:pt x="196" y="305"/>
                      <a:pt x="159" y="445"/>
                      <a:pt x="24" y="503"/>
                    </a:cubicBezTo>
                    <a:cubicBezTo>
                      <a:pt x="252" y="571"/>
                      <a:pt x="1" y="639"/>
                      <a:pt x="46" y="662"/>
                    </a:cubicBezTo>
                    <a:lnTo>
                      <a:pt x="138" y="662"/>
                    </a:lnTo>
                    <a:cubicBezTo>
                      <a:pt x="206" y="731"/>
                      <a:pt x="161" y="799"/>
                      <a:pt x="161" y="822"/>
                    </a:cubicBezTo>
                    <a:lnTo>
                      <a:pt x="275" y="822"/>
                    </a:lnTo>
                    <a:lnTo>
                      <a:pt x="320" y="891"/>
                    </a:lnTo>
                    <a:lnTo>
                      <a:pt x="366" y="845"/>
                    </a:lnTo>
                    <a:cubicBezTo>
                      <a:pt x="405" y="864"/>
                      <a:pt x="508" y="867"/>
                      <a:pt x="526" y="923"/>
                    </a:cubicBezTo>
                    <a:lnTo>
                      <a:pt x="526" y="923"/>
                    </a:lnTo>
                    <a:lnTo>
                      <a:pt x="526" y="845"/>
                    </a:lnTo>
                    <a:cubicBezTo>
                      <a:pt x="617" y="799"/>
                      <a:pt x="708" y="685"/>
                      <a:pt x="663" y="571"/>
                    </a:cubicBezTo>
                    <a:cubicBezTo>
                      <a:pt x="298" y="274"/>
                      <a:pt x="823" y="297"/>
                      <a:pt x="617" y="69"/>
                    </a:cubicBezTo>
                    <a:cubicBezTo>
                      <a:pt x="594" y="23"/>
                      <a:pt x="526" y="0"/>
                      <a:pt x="503" y="0"/>
                    </a:cubicBezTo>
                    <a:close/>
                    <a:moveTo>
                      <a:pt x="526" y="923"/>
                    </a:moveTo>
                    <a:lnTo>
                      <a:pt x="526" y="959"/>
                    </a:lnTo>
                    <a:cubicBezTo>
                      <a:pt x="529" y="945"/>
                      <a:pt x="529" y="933"/>
                      <a:pt x="526" y="9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38"/>
              <p:cNvSpPr/>
              <p:nvPr/>
            </p:nvSpPr>
            <p:spPr>
              <a:xfrm>
                <a:off x="1790775" y="3840550"/>
                <a:ext cx="175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70" h="24" extrusionOk="0">
                    <a:moveTo>
                      <a:pt x="1" y="0"/>
                    </a:moveTo>
                    <a:cubicBezTo>
                      <a:pt x="1" y="0"/>
                      <a:pt x="1" y="23"/>
                      <a:pt x="24" y="23"/>
                    </a:cubicBezTo>
                    <a:lnTo>
                      <a:pt x="69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38"/>
              <p:cNvSpPr/>
              <p:nvPr/>
            </p:nvSpPr>
            <p:spPr>
              <a:xfrm>
                <a:off x="1796500" y="3812025"/>
                <a:ext cx="1725" cy="950"/>
              </a:xfrm>
              <a:custGeom>
                <a:avLst/>
                <a:gdLst/>
                <a:ahLst/>
                <a:cxnLst/>
                <a:rect l="l" t="t" r="r" b="b"/>
                <a:pathLst>
                  <a:path w="69" h="38" extrusionOk="0">
                    <a:moveTo>
                      <a:pt x="0" y="0"/>
                    </a:moveTo>
                    <a:cubicBezTo>
                      <a:pt x="0" y="27"/>
                      <a:pt x="24" y="38"/>
                      <a:pt x="43" y="38"/>
                    </a:cubicBezTo>
                    <a:cubicBezTo>
                      <a:pt x="57" y="38"/>
                      <a:pt x="69" y="32"/>
                      <a:pt x="69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38"/>
              <p:cNvSpPr/>
              <p:nvPr/>
            </p:nvSpPr>
            <p:spPr>
              <a:xfrm>
                <a:off x="1797925" y="3810775"/>
                <a:ext cx="300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12" h="28" extrusionOk="0">
                    <a:moveTo>
                      <a:pt x="2" y="1"/>
                    </a:moveTo>
                    <a:cubicBezTo>
                      <a:pt x="0" y="1"/>
                      <a:pt x="2" y="8"/>
                      <a:pt x="12" y="27"/>
                    </a:cubicBezTo>
                    <a:cubicBezTo>
                      <a:pt x="12" y="14"/>
                      <a:pt x="4" y="1"/>
                      <a:pt x="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38"/>
              <p:cNvSpPr/>
              <p:nvPr/>
            </p:nvSpPr>
            <p:spPr>
              <a:xfrm>
                <a:off x="1797625" y="3808025"/>
                <a:ext cx="4600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3" extrusionOk="0">
                    <a:moveTo>
                      <a:pt x="46" y="0"/>
                    </a:moveTo>
                    <a:cubicBezTo>
                      <a:pt x="24" y="23"/>
                      <a:pt x="1" y="23"/>
                      <a:pt x="1" y="46"/>
                    </a:cubicBezTo>
                    <a:cubicBezTo>
                      <a:pt x="1" y="69"/>
                      <a:pt x="46" y="69"/>
                      <a:pt x="69" y="92"/>
                    </a:cubicBezTo>
                    <a:lnTo>
                      <a:pt x="92" y="160"/>
                    </a:lnTo>
                    <a:lnTo>
                      <a:pt x="46" y="160"/>
                    </a:lnTo>
                    <a:cubicBezTo>
                      <a:pt x="46" y="160"/>
                      <a:pt x="46" y="137"/>
                      <a:pt x="24" y="137"/>
                    </a:cubicBezTo>
                    <a:lnTo>
                      <a:pt x="46" y="183"/>
                    </a:lnTo>
                    <a:cubicBezTo>
                      <a:pt x="115" y="160"/>
                      <a:pt x="183" y="114"/>
                      <a:pt x="138" y="23"/>
                    </a:cubicBezTo>
                    <a:cubicBezTo>
                      <a:pt x="115" y="23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38"/>
              <p:cNvSpPr/>
              <p:nvPr/>
            </p:nvSpPr>
            <p:spPr>
              <a:xfrm>
                <a:off x="1796500" y="3809150"/>
                <a:ext cx="57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23" h="47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47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38"/>
              <p:cNvSpPr/>
              <p:nvPr/>
            </p:nvSpPr>
            <p:spPr>
              <a:xfrm>
                <a:off x="1796500" y="3809725"/>
                <a:ext cx="115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46" h="70" extrusionOk="0">
                    <a:moveTo>
                      <a:pt x="0" y="1"/>
                    </a:moveTo>
                    <a:cubicBezTo>
                      <a:pt x="0" y="24"/>
                      <a:pt x="0" y="46"/>
                      <a:pt x="23" y="69"/>
                    </a:cubicBezTo>
                    <a:lnTo>
                      <a:pt x="46" y="69"/>
                    </a:lnTo>
                    <a:cubicBezTo>
                      <a:pt x="23" y="46"/>
                      <a:pt x="23" y="24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38"/>
              <p:cNvSpPr/>
              <p:nvPr/>
            </p:nvSpPr>
            <p:spPr>
              <a:xfrm>
                <a:off x="1757125" y="3764650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23" y="1"/>
                    </a:moveTo>
                    <a:cubicBezTo>
                      <a:pt x="23" y="12"/>
                      <a:pt x="17" y="12"/>
                      <a:pt x="11" y="12"/>
                    </a:cubicBezTo>
                    <a:cubicBezTo>
                      <a:pt x="6" y="12"/>
                      <a:pt x="0" y="12"/>
                      <a:pt x="0" y="23"/>
                    </a:cubicBezTo>
                    <a:cubicBezTo>
                      <a:pt x="0" y="46"/>
                      <a:pt x="23" y="46"/>
                      <a:pt x="46" y="69"/>
                    </a:cubicBezTo>
                    <a:cubicBezTo>
                      <a:pt x="69" y="69"/>
                      <a:pt x="91" y="69"/>
                      <a:pt x="91" y="46"/>
                    </a:cubicBezTo>
                    <a:cubicBezTo>
                      <a:pt x="69" y="23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38"/>
              <p:cNvSpPr/>
              <p:nvPr/>
            </p:nvSpPr>
            <p:spPr>
              <a:xfrm>
                <a:off x="1803900" y="3804600"/>
                <a:ext cx="575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230" h="206" extrusionOk="0">
                    <a:moveTo>
                      <a:pt x="138" y="0"/>
                    </a:moveTo>
                    <a:cubicBezTo>
                      <a:pt x="46" y="23"/>
                      <a:pt x="1" y="114"/>
                      <a:pt x="1" y="206"/>
                    </a:cubicBezTo>
                    <a:lnTo>
                      <a:pt x="69" y="183"/>
                    </a:lnTo>
                    <a:cubicBezTo>
                      <a:pt x="138" y="160"/>
                      <a:pt x="229" y="92"/>
                      <a:pt x="183" y="23"/>
                    </a:cubicBezTo>
                    <a:lnTo>
                      <a:pt x="1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38"/>
              <p:cNvSpPr/>
              <p:nvPr/>
            </p:nvSpPr>
            <p:spPr>
              <a:xfrm>
                <a:off x="1735425" y="3783475"/>
                <a:ext cx="402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3" extrusionOk="0">
                    <a:moveTo>
                      <a:pt x="69" y="1"/>
                    </a:moveTo>
                    <a:cubicBezTo>
                      <a:pt x="24" y="1"/>
                      <a:pt x="1" y="24"/>
                      <a:pt x="24" y="46"/>
                    </a:cubicBezTo>
                    <a:cubicBezTo>
                      <a:pt x="24" y="46"/>
                      <a:pt x="46" y="69"/>
                      <a:pt x="46" y="69"/>
                    </a:cubicBezTo>
                    <a:cubicBezTo>
                      <a:pt x="55" y="86"/>
                      <a:pt x="63" y="91"/>
                      <a:pt x="72" y="91"/>
                    </a:cubicBezTo>
                    <a:cubicBezTo>
                      <a:pt x="81" y="91"/>
                      <a:pt x="90" y="85"/>
                      <a:pt x="99" y="85"/>
                    </a:cubicBezTo>
                    <a:cubicBezTo>
                      <a:pt x="105" y="85"/>
                      <a:pt x="110" y="87"/>
                      <a:pt x="115" y="92"/>
                    </a:cubicBezTo>
                    <a:cubicBezTo>
                      <a:pt x="115" y="92"/>
                      <a:pt x="138" y="92"/>
                      <a:pt x="138" y="69"/>
                    </a:cubicBezTo>
                    <a:cubicBezTo>
                      <a:pt x="160" y="69"/>
                      <a:pt x="160" y="46"/>
                      <a:pt x="138" y="24"/>
                    </a:cubicBezTo>
                    <a:cubicBezTo>
                      <a:pt x="92" y="1"/>
                      <a:pt x="69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38"/>
              <p:cNvSpPr/>
              <p:nvPr/>
            </p:nvSpPr>
            <p:spPr>
              <a:xfrm>
                <a:off x="1775375" y="37971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1"/>
                    </a:moveTo>
                    <a:cubicBezTo>
                      <a:pt x="0" y="1"/>
                      <a:pt x="0" y="23"/>
                      <a:pt x="23" y="2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38"/>
              <p:cNvSpPr/>
              <p:nvPr/>
            </p:nvSpPr>
            <p:spPr>
              <a:xfrm>
                <a:off x="1945425" y="370472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23" y="1"/>
                      <a:pt x="23" y="1"/>
                    </a:cubicBezTo>
                    <a:lnTo>
                      <a:pt x="23" y="1"/>
                    </a:lnTo>
                    <a:cubicBezTo>
                      <a:pt x="23" y="1"/>
                      <a:pt x="23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38"/>
              <p:cNvSpPr/>
              <p:nvPr/>
            </p:nvSpPr>
            <p:spPr>
              <a:xfrm>
                <a:off x="1946575" y="37047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1"/>
                    </a:moveTo>
                    <a:lnTo>
                      <a:pt x="0" y="2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38"/>
              <p:cNvSpPr/>
              <p:nvPr/>
            </p:nvSpPr>
            <p:spPr>
              <a:xfrm>
                <a:off x="1945425" y="37047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38"/>
              <p:cNvSpPr/>
              <p:nvPr/>
            </p:nvSpPr>
            <p:spPr>
              <a:xfrm>
                <a:off x="1777650" y="3784625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1" y="0"/>
                    </a:moveTo>
                    <a:cubicBezTo>
                      <a:pt x="1" y="0"/>
                      <a:pt x="11" y="11"/>
                      <a:pt x="18" y="11"/>
                    </a:cubicBezTo>
                    <a:cubicBezTo>
                      <a:pt x="21" y="11"/>
                      <a:pt x="24" y="8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38"/>
              <p:cNvSpPr/>
              <p:nvPr/>
            </p:nvSpPr>
            <p:spPr>
              <a:xfrm>
                <a:off x="1778225" y="378405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1"/>
                    </a:moveTo>
                    <a:lnTo>
                      <a:pt x="23" y="1"/>
                    </a:lnTo>
                    <a:cubicBezTo>
                      <a:pt x="1" y="1"/>
                      <a:pt x="1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38"/>
              <p:cNvSpPr/>
              <p:nvPr/>
            </p:nvSpPr>
            <p:spPr>
              <a:xfrm>
                <a:off x="1778225" y="3782900"/>
                <a:ext cx="21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87" h="70" extrusionOk="0">
                    <a:moveTo>
                      <a:pt x="23" y="1"/>
                    </a:moveTo>
                    <a:cubicBezTo>
                      <a:pt x="1" y="1"/>
                      <a:pt x="1" y="1"/>
                      <a:pt x="1" y="24"/>
                    </a:cubicBezTo>
                    <a:lnTo>
                      <a:pt x="23" y="24"/>
                    </a:lnTo>
                    <a:lnTo>
                      <a:pt x="44" y="65"/>
                    </a:lnTo>
                    <a:lnTo>
                      <a:pt x="44" y="65"/>
                    </a:lnTo>
                    <a:cubicBezTo>
                      <a:pt x="65" y="56"/>
                      <a:pt x="86" y="35"/>
                      <a:pt x="69" y="1"/>
                    </a:cubicBezTo>
                    <a:close/>
                    <a:moveTo>
                      <a:pt x="44" y="65"/>
                    </a:moveTo>
                    <a:lnTo>
                      <a:pt x="44" y="65"/>
                    </a:lnTo>
                    <a:cubicBezTo>
                      <a:pt x="37" y="68"/>
                      <a:pt x="29" y="69"/>
                      <a:pt x="23" y="69"/>
                    </a:cubicBezTo>
                    <a:lnTo>
                      <a:pt x="46" y="69"/>
                    </a:lnTo>
                    <a:lnTo>
                      <a:pt x="44" y="6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38"/>
              <p:cNvSpPr/>
              <p:nvPr/>
            </p:nvSpPr>
            <p:spPr>
              <a:xfrm>
                <a:off x="1777650" y="37834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lnTo>
                      <a:pt x="24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38"/>
              <p:cNvSpPr/>
              <p:nvPr/>
            </p:nvSpPr>
            <p:spPr>
              <a:xfrm>
                <a:off x="1777650" y="37834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1"/>
                    </a:moveTo>
                    <a:cubicBezTo>
                      <a:pt x="1" y="24"/>
                      <a:pt x="1" y="24"/>
                      <a:pt x="24" y="24"/>
                    </a:cubicBezTo>
                    <a:cubicBezTo>
                      <a:pt x="24" y="24"/>
                      <a:pt x="24" y="24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38"/>
              <p:cNvSpPr/>
              <p:nvPr/>
            </p:nvSpPr>
            <p:spPr>
              <a:xfrm>
                <a:off x="1807900" y="3764200"/>
                <a:ext cx="8575" cy="732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293" extrusionOk="0">
                    <a:moveTo>
                      <a:pt x="131" y="0"/>
                    </a:moveTo>
                    <a:cubicBezTo>
                      <a:pt x="109" y="0"/>
                      <a:pt x="88" y="6"/>
                      <a:pt x="69" y="19"/>
                    </a:cubicBezTo>
                    <a:cubicBezTo>
                      <a:pt x="1" y="64"/>
                      <a:pt x="46" y="178"/>
                      <a:pt x="46" y="247"/>
                    </a:cubicBezTo>
                    <a:lnTo>
                      <a:pt x="137" y="247"/>
                    </a:lnTo>
                    <a:lnTo>
                      <a:pt x="160" y="292"/>
                    </a:lnTo>
                    <a:cubicBezTo>
                      <a:pt x="197" y="274"/>
                      <a:pt x="189" y="241"/>
                      <a:pt x="221" y="241"/>
                    </a:cubicBezTo>
                    <a:cubicBezTo>
                      <a:pt x="229" y="241"/>
                      <a:pt x="239" y="242"/>
                      <a:pt x="252" y="247"/>
                    </a:cubicBezTo>
                    <a:lnTo>
                      <a:pt x="274" y="292"/>
                    </a:lnTo>
                    <a:cubicBezTo>
                      <a:pt x="274" y="253"/>
                      <a:pt x="274" y="197"/>
                      <a:pt x="230" y="197"/>
                    </a:cubicBezTo>
                    <a:cubicBezTo>
                      <a:pt x="223" y="197"/>
                      <a:pt x="215" y="198"/>
                      <a:pt x="206" y="201"/>
                    </a:cubicBezTo>
                    <a:cubicBezTo>
                      <a:pt x="206" y="178"/>
                      <a:pt x="216" y="171"/>
                      <a:pt x="230" y="171"/>
                    </a:cubicBezTo>
                    <a:cubicBezTo>
                      <a:pt x="259" y="171"/>
                      <a:pt x="305" y="201"/>
                      <a:pt x="320" y="201"/>
                    </a:cubicBezTo>
                    <a:cubicBezTo>
                      <a:pt x="343" y="156"/>
                      <a:pt x="274" y="110"/>
                      <a:pt x="297" y="87"/>
                    </a:cubicBezTo>
                    <a:cubicBezTo>
                      <a:pt x="248" y="38"/>
                      <a:pt x="187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38"/>
              <p:cNvSpPr/>
              <p:nvPr/>
            </p:nvSpPr>
            <p:spPr>
              <a:xfrm>
                <a:off x="1964825" y="3702200"/>
                <a:ext cx="74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62" extrusionOk="0">
                    <a:moveTo>
                      <a:pt x="112" y="0"/>
                    </a:moveTo>
                    <a:cubicBezTo>
                      <a:pt x="13" y="0"/>
                      <a:pt x="39" y="90"/>
                      <a:pt x="0" y="148"/>
                    </a:cubicBezTo>
                    <a:cubicBezTo>
                      <a:pt x="46" y="148"/>
                      <a:pt x="69" y="193"/>
                      <a:pt x="46" y="216"/>
                    </a:cubicBezTo>
                    <a:lnTo>
                      <a:pt x="115" y="216"/>
                    </a:lnTo>
                    <a:lnTo>
                      <a:pt x="115" y="239"/>
                    </a:lnTo>
                    <a:lnTo>
                      <a:pt x="229" y="239"/>
                    </a:lnTo>
                    <a:lnTo>
                      <a:pt x="229" y="262"/>
                    </a:lnTo>
                    <a:lnTo>
                      <a:pt x="297" y="170"/>
                    </a:lnTo>
                    <a:cubicBezTo>
                      <a:pt x="297" y="125"/>
                      <a:pt x="274" y="33"/>
                      <a:pt x="183" y="11"/>
                    </a:cubicBezTo>
                    <a:cubicBezTo>
                      <a:pt x="154" y="3"/>
                      <a:pt x="131" y="0"/>
                      <a:pt x="1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38"/>
              <p:cNvSpPr/>
              <p:nvPr/>
            </p:nvSpPr>
            <p:spPr>
              <a:xfrm>
                <a:off x="1839850" y="38000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1"/>
                    </a:moveTo>
                    <a:lnTo>
                      <a:pt x="1" y="24"/>
                    </a:lnTo>
                    <a:cubicBezTo>
                      <a:pt x="1" y="24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38"/>
              <p:cNvSpPr/>
              <p:nvPr/>
            </p:nvSpPr>
            <p:spPr>
              <a:xfrm>
                <a:off x="1835850" y="3798325"/>
                <a:ext cx="4025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1" extrusionOk="0">
                    <a:moveTo>
                      <a:pt x="69" y="0"/>
                    </a:moveTo>
                    <a:cubicBezTo>
                      <a:pt x="1" y="23"/>
                      <a:pt x="24" y="92"/>
                      <a:pt x="1" y="137"/>
                    </a:cubicBezTo>
                    <a:lnTo>
                      <a:pt x="47" y="46"/>
                    </a:lnTo>
                    <a:lnTo>
                      <a:pt x="115" y="114"/>
                    </a:lnTo>
                    <a:lnTo>
                      <a:pt x="92" y="114"/>
                    </a:lnTo>
                    <a:lnTo>
                      <a:pt x="129" y="133"/>
                    </a:lnTo>
                    <a:lnTo>
                      <a:pt x="129" y="133"/>
                    </a:lnTo>
                    <a:cubicBezTo>
                      <a:pt x="130" y="130"/>
                      <a:pt x="132" y="128"/>
                      <a:pt x="135" y="128"/>
                    </a:cubicBezTo>
                    <a:cubicBezTo>
                      <a:pt x="140" y="128"/>
                      <a:pt x="147" y="131"/>
                      <a:pt x="161" y="137"/>
                    </a:cubicBezTo>
                    <a:lnTo>
                      <a:pt x="115" y="46"/>
                    </a:lnTo>
                    <a:lnTo>
                      <a:pt x="138" y="46"/>
                    </a:lnTo>
                    <a:cubicBezTo>
                      <a:pt x="138" y="69"/>
                      <a:pt x="161" y="69"/>
                      <a:pt x="161" y="69"/>
                    </a:cubicBezTo>
                    <a:lnTo>
                      <a:pt x="138" y="23"/>
                    </a:lnTo>
                    <a:lnTo>
                      <a:pt x="69" y="0"/>
                    </a:lnTo>
                    <a:close/>
                    <a:moveTo>
                      <a:pt x="129" y="133"/>
                    </a:moveTo>
                    <a:lnTo>
                      <a:pt x="129" y="133"/>
                    </a:lnTo>
                    <a:cubicBezTo>
                      <a:pt x="126" y="139"/>
                      <a:pt x="126" y="149"/>
                      <a:pt x="115" y="160"/>
                    </a:cubicBezTo>
                    <a:lnTo>
                      <a:pt x="138" y="137"/>
                    </a:lnTo>
                    <a:lnTo>
                      <a:pt x="129" y="13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38"/>
              <p:cNvSpPr/>
              <p:nvPr/>
            </p:nvSpPr>
            <p:spPr>
              <a:xfrm>
                <a:off x="1858125" y="3792050"/>
                <a:ext cx="630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06" extrusionOk="0">
                    <a:moveTo>
                      <a:pt x="137" y="0"/>
                    </a:moveTo>
                    <a:cubicBezTo>
                      <a:pt x="114" y="46"/>
                      <a:pt x="0" y="46"/>
                      <a:pt x="69" y="114"/>
                    </a:cubicBezTo>
                    <a:cubicBezTo>
                      <a:pt x="82" y="118"/>
                      <a:pt x="91" y="119"/>
                      <a:pt x="98" y="119"/>
                    </a:cubicBezTo>
                    <a:cubicBezTo>
                      <a:pt x="130" y="119"/>
                      <a:pt x="96" y="87"/>
                      <a:pt x="116" y="87"/>
                    </a:cubicBezTo>
                    <a:cubicBezTo>
                      <a:pt x="120" y="87"/>
                      <a:pt x="127" y="88"/>
                      <a:pt x="137" y="91"/>
                    </a:cubicBezTo>
                    <a:lnTo>
                      <a:pt x="183" y="114"/>
                    </a:lnTo>
                    <a:cubicBezTo>
                      <a:pt x="164" y="133"/>
                      <a:pt x="161" y="166"/>
                      <a:pt x="124" y="166"/>
                    </a:cubicBezTo>
                    <a:cubicBezTo>
                      <a:pt x="115" y="166"/>
                      <a:pt x="105" y="164"/>
                      <a:pt x="91" y="160"/>
                    </a:cubicBezTo>
                    <a:cubicBezTo>
                      <a:pt x="69" y="160"/>
                      <a:pt x="46" y="137"/>
                      <a:pt x="46" y="114"/>
                    </a:cubicBezTo>
                    <a:lnTo>
                      <a:pt x="46" y="114"/>
                    </a:lnTo>
                    <a:cubicBezTo>
                      <a:pt x="0" y="137"/>
                      <a:pt x="69" y="183"/>
                      <a:pt x="69" y="206"/>
                    </a:cubicBezTo>
                    <a:cubicBezTo>
                      <a:pt x="114" y="183"/>
                      <a:pt x="206" y="206"/>
                      <a:pt x="206" y="137"/>
                    </a:cubicBezTo>
                    <a:cubicBezTo>
                      <a:pt x="228" y="114"/>
                      <a:pt x="251" y="46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38"/>
              <p:cNvSpPr/>
              <p:nvPr/>
            </p:nvSpPr>
            <p:spPr>
              <a:xfrm>
                <a:off x="1782225" y="3722425"/>
                <a:ext cx="117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3" y="1"/>
                    </a:moveTo>
                    <a:lnTo>
                      <a:pt x="0" y="23"/>
                    </a:lnTo>
                    <a:lnTo>
                      <a:pt x="23" y="46"/>
                    </a:lnTo>
                    <a:lnTo>
                      <a:pt x="46" y="23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38"/>
              <p:cNvSpPr/>
              <p:nvPr/>
            </p:nvSpPr>
            <p:spPr>
              <a:xfrm>
                <a:off x="1994925" y="3768500"/>
                <a:ext cx="2450" cy="1300"/>
              </a:xfrm>
              <a:custGeom>
                <a:avLst/>
                <a:gdLst/>
                <a:ahLst/>
                <a:cxnLst/>
                <a:rect l="l" t="t" r="r" b="b"/>
                <a:pathLst>
                  <a:path w="98" h="52" extrusionOk="0">
                    <a:moveTo>
                      <a:pt x="12" y="0"/>
                    </a:moveTo>
                    <a:cubicBezTo>
                      <a:pt x="1" y="0"/>
                      <a:pt x="38" y="34"/>
                      <a:pt x="75" y="52"/>
                    </a:cubicBezTo>
                    <a:cubicBezTo>
                      <a:pt x="75" y="52"/>
                      <a:pt x="98" y="29"/>
                      <a:pt x="75" y="29"/>
                    </a:cubicBezTo>
                    <a:cubicBezTo>
                      <a:pt x="75" y="6"/>
                      <a:pt x="52" y="6"/>
                      <a:pt x="29" y="6"/>
                    </a:cubicBezTo>
                    <a:cubicBezTo>
                      <a:pt x="20" y="2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38"/>
              <p:cNvSpPr/>
              <p:nvPr/>
            </p:nvSpPr>
            <p:spPr>
              <a:xfrm>
                <a:off x="1915175" y="3814075"/>
                <a:ext cx="9725" cy="595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38" extrusionOk="0">
                    <a:moveTo>
                      <a:pt x="179" y="0"/>
                    </a:moveTo>
                    <a:cubicBezTo>
                      <a:pt x="164" y="0"/>
                      <a:pt x="150" y="3"/>
                      <a:pt x="138" y="9"/>
                    </a:cubicBezTo>
                    <a:cubicBezTo>
                      <a:pt x="69" y="9"/>
                      <a:pt x="1" y="32"/>
                      <a:pt x="24" y="101"/>
                    </a:cubicBezTo>
                    <a:cubicBezTo>
                      <a:pt x="46" y="101"/>
                      <a:pt x="92" y="146"/>
                      <a:pt x="69" y="146"/>
                    </a:cubicBezTo>
                    <a:lnTo>
                      <a:pt x="115" y="169"/>
                    </a:lnTo>
                    <a:cubicBezTo>
                      <a:pt x="130" y="200"/>
                      <a:pt x="145" y="207"/>
                      <a:pt x="161" y="207"/>
                    </a:cubicBezTo>
                    <a:cubicBezTo>
                      <a:pt x="177" y="207"/>
                      <a:pt x="194" y="200"/>
                      <a:pt x="213" y="200"/>
                    </a:cubicBezTo>
                    <a:cubicBezTo>
                      <a:pt x="231" y="200"/>
                      <a:pt x="252" y="207"/>
                      <a:pt x="275" y="238"/>
                    </a:cubicBezTo>
                    <a:cubicBezTo>
                      <a:pt x="275" y="192"/>
                      <a:pt x="343" y="215"/>
                      <a:pt x="366" y="192"/>
                    </a:cubicBezTo>
                    <a:cubicBezTo>
                      <a:pt x="389" y="146"/>
                      <a:pt x="389" y="124"/>
                      <a:pt x="320" y="55"/>
                    </a:cubicBezTo>
                    <a:cubicBezTo>
                      <a:pt x="270" y="22"/>
                      <a:pt x="220" y="0"/>
                      <a:pt x="1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38"/>
              <p:cNvSpPr/>
              <p:nvPr/>
            </p:nvSpPr>
            <p:spPr>
              <a:xfrm>
                <a:off x="1995075" y="3745575"/>
                <a:ext cx="8000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93" extrusionOk="0">
                    <a:moveTo>
                      <a:pt x="81" y="0"/>
                    </a:moveTo>
                    <a:cubicBezTo>
                      <a:pt x="66" y="0"/>
                      <a:pt x="53" y="3"/>
                      <a:pt x="46" y="10"/>
                    </a:cubicBezTo>
                    <a:cubicBezTo>
                      <a:pt x="0" y="56"/>
                      <a:pt x="23" y="102"/>
                      <a:pt x="92" y="170"/>
                    </a:cubicBezTo>
                    <a:lnTo>
                      <a:pt x="114" y="170"/>
                    </a:lnTo>
                    <a:lnTo>
                      <a:pt x="114" y="193"/>
                    </a:lnTo>
                    <a:cubicBezTo>
                      <a:pt x="183" y="170"/>
                      <a:pt x="320" y="170"/>
                      <a:pt x="297" y="56"/>
                    </a:cubicBezTo>
                    <a:cubicBezTo>
                      <a:pt x="286" y="45"/>
                      <a:pt x="263" y="39"/>
                      <a:pt x="240" y="39"/>
                    </a:cubicBezTo>
                    <a:cubicBezTo>
                      <a:pt x="217" y="39"/>
                      <a:pt x="194" y="45"/>
                      <a:pt x="183" y="56"/>
                    </a:cubicBezTo>
                    <a:cubicBezTo>
                      <a:pt x="183" y="33"/>
                      <a:pt x="183" y="33"/>
                      <a:pt x="160" y="10"/>
                    </a:cubicBezTo>
                    <a:cubicBezTo>
                      <a:pt x="145" y="10"/>
                      <a:pt x="109" y="0"/>
                      <a:pt x="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38"/>
              <p:cNvSpPr/>
              <p:nvPr/>
            </p:nvSpPr>
            <p:spPr>
              <a:xfrm>
                <a:off x="2016175" y="3753250"/>
                <a:ext cx="60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1" y="0"/>
                    </a:moveTo>
                    <a:lnTo>
                      <a:pt x="1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38"/>
              <p:cNvSpPr/>
              <p:nvPr/>
            </p:nvSpPr>
            <p:spPr>
              <a:xfrm>
                <a:off x="2013325" y="374525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23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38"/>
              <p:cNvSpPr/>
              <p:nvPr/>
            </p:nvSpPr>
            <p:spPr>
              <a:xfrm>
                <a:off x="2013325" y="374467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46" y="1"/>
                    </a:moveTo>
                    <a:cubicBezTo>
                      <a:pt x="23" y="1"/>
                      <a:pt x="1" y="1"/>
                      <a:pt x="1" y="24"/>
                    </a:cubicBezTo>
                    <a:cubicBezTo>
                      <a:pt x="1" y="12"/>
                      <a:pt x="12" y="6"/>
                      <a:pt x="23" y="6"/>
                    </a:cubicBezTo>
                    <a:cubicBezTo>
                      <a:pt x="35" y="6"/>
                      <a:pt x="46" y="12"/>
                      <a:pt x="46" y="24"/>
                    </a:cubicBezTo>
                    <a:cubicBezTo>
                      <a:pt x="46" y="24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38"/>
              <p:cNvSpPr/>
              <p:nvPr/>
            </p:nvSpPr>
            <p:spPr>
              <a:xfrm>
                <a:off x="2015600" y="3737100"/>
                <a:ext cx="8600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13" extrusionOk="0">
                    <a:moveTo>
                      <a:pt x="218" y="1"/>
                    </a:moveTo>
                    <a:cubicBezTo>
                      <a:pt x="181" y="1"/>
                      <a:pt x="170" y="30"/>
                      <a:pt x="115" y="30"/>
                    </a:cubicBezTo>
                    <a:cubicBezTo>
                      <a:pt x="184" y="121"/>
                      <a:pt x="1" y="53"/>
                      <a:pt x="24" y="144"/>
                    </a:cubicBezTo>
                    <a:cubicBezTo>
                      <a:pt x="47" y="144"/>
                      <a:pt x="47" y="167"/>
                      <a:pt x="69" y="167"/>
                    </a:cubicBezTo>
                    <a:cubicBezTo>
                      <a:pt x="92" y="190"/>
                      <a:pt x="92" y="190"/>
                      <a:pt x="115" y="212"/>
                    </a:cubicBezTo>
                    <a:lnTo>
                      <a:pt x="138" y="212"/>
                    </a:lnTo>
                    <a:cubicBezTo>
                      <a:pt x="174" y="212"/>
                      <a:pt x="182" y="183"/>
                      <a:pt x="207" y="183"/>
                    </a:cubicBezTo>
                    <a:cubicBezTo>
                      <a:pt x="213" y="183"/>
                      <a:pt x="220" y="185"/>
                      <a:pt x="229" y="190"/>
                    </a:cubicBezTo>
                    <a:cubicBezTo>
                      <a:pt x="236" y="193"/>
                      <a:pt x="241" y="194"/>
                      <a:pt x="246" y="194"/>
                    </a:cubicBezTo>
                    <a:cubicBezTo>
                      <a:pt x="262" y="194"/>
                      <a:pt x="262" y="174"/>
                      <a:pt x="273" y="174"/>
                    </a:cubicBezTo>
                    <a:cubicBezTo>
                      <a:pt x="278" y="174"/>
                      <a:pt x="286" y="178"/>
                      <a:pt x="298" y="190"/>
                    </a:cubicBezTo>
                    <a:lnTo>
                      <a:pt x="321" y="167"/>
                    </a:lnTo>
                    <a:cubicBezTo>
                      <a:pt x="321" y="167"/>
                      <a:pt x="321" y="157"/>
                      <a:pt x="327" y="157"/>
                    </a:cubicBezTo>
                    <a:cubicBezTo>
                      <a:pt x="331" y="157"/>
                      <a:pt x="336" y="159"/>
                      <a:pt x="343" y="167"/>
                    </a:cubicBezTo>
                    <a:lnTo>
                      <a:pt x="343" y="121"/>
                    </a:lnTo>
                    <a:cubicBezTo>
                      <a:pt x="343" y="75"/>
                      <a:pt x="321" y="30"/>
                      <a:pt x="252" y="7"/>
                    </a:cubicBezTo>
                    <a:cubicBezTo>
                      <a:pt x="238" y="2"/>
                      <a:pt x="227" y="1"/>
                      <a:pt x="2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38"/>
              <p:cNvSpPr/>
              <p:nvPr/>
            </p:nvSpPr>
            <p:spPr>
              <a:xfrm>
                <a:off x="1756550" y="3757800"/>
                <a:ext cx="5725" cy="460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84" extrusionOk="0">
                    <a:moveTo>
                      <a:pt x="137" y="1"/>
                    </a:moveTo>
                    <a:cubicBezTo>
                      <a:pt x="46" y="24"/>
                      <a:pt x="0" y="92"/>
                      <a:pt x="23" y="183"/>
                    </a:cubicBezTo>
                    <a:lnTo>
                      <a:pt x="69" y="160"/>
                    </a:lnTo>
                    <a:cubicBezTo>
                      <a:pt x="137" y="138"/>
                      <a:pt x="229" y="92"/>
                      <a:pt x="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38"/>
              <p:cNvSpPr/>
              <p:nvPr/>
            </p:nvSpPr>
            <p:spPr>
              <a:xfrm>
                <a:off x="1777075" y="3766675"/>
                <a:ext cx="4600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25" extrusionOk="0">
                    <a:moveTo>
                      <a:pt x="53" y="115"/>
                    </a:moveTo>
                    <a:cubicBezTo>
                      <a:pt x="47" y="115"/>
                      <a:pt x="47" y="125"/>
                      <a:pt x="47" y="125"/>
                    </a:cubicBezTo>
                    <a:lnTo>
                      <a:pt x="69" y="125"/>
                    </a:lnTo>
                    <a:cubicBezTo>
                      <a:pt x="62" y="117"/>
                      <a:pt x="57" y="115"/>
                      <a:pt x="53" y="115"/>
                    </a:cubicBezTo>
                    <a:close/>
                    <a:moveTo>
                      <a:pt x="76" y="1"/>
                    </a:moveTo>
                    <a:cubicBezTo>
                      <a:pt x="54" y="1"/>
                      <a:pt x="39" y="11"/>
                      <a:pt x="24" y="11"/>
                    </a:cubicBezTo>
                    <a:cubicBezTo>
                      <a:pt x="24" y="57"/>
                      <a:pt x="1" y="79"/>
                      <a:pt x="47" y="102"/>
                    </a:cubicBezTo>
                    <a:lnTo>
                      <a:pt x="69" y="125"/>
                    </a:lnTo>
                    <a:lnTo>
                      <a:pt x="115" y="125"/>
                    </a:lnTo>
                    <a:cubicBezTo>
                      <a:pt x="115" y="102"/>
                      <a:pt x="184" y="102"/>
                      <a:pt x="161" y="79"/>
                    </a:cubicBezTo>
                    <a:cubicBezTo>
                      <a:pt x="161" y="57"/>
                      <a:pt x="161" y="34"/>
                      <a:pt x="115" y="11"/>
                    </a:cubicBezTo>
                    <a:cubicBezTo>
                      <a:pt x="100" y="3"/>
                      <a:pt x="87" y="1"/>
                      <a:pt x="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38"/>
              <p:cNvSpPr/>
              <p:nvPr/>
            </p:nvSpPr>
            <p:spPr>
              <a:xfrm>
                <a:off x="1790200" y="3764075"/>
                <a:ext cx="2900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93" extrusionOk="0">
                    <a:moveTo>
                      <a:pt x="69" y="1"/>
                    </a:moveTo>
                    <a:cubicBezTo>
                      <a:pt x="24" y="1"/>
                      <a:pt x="1" y="24"/>
                      <a:pt x="1" y="46"/>
                    </a:cubicBezTo>
                    <a:cubicBezTo>
                      <a:pt x="1" y="69"/>
                      <a:pt x="24" y="69"/>
                      <a:pt x="47" y="92"/>
                    </a:cubicBezTo>
                    <a:lnTo>
                      <a:pt x="69" y="92"/>
                    </a:lnTo>
                    <a:cubicBezTo>
                      <a:pt x="92" y="92"/>
                      <a:pt x="115" y="92"/>
                      <a:pt x="115" y="69"/>
                    </a:cubicBezTo>
                    <a:cubicBezTo>
                      <a:pt x="92" y="46"/>
                      <a:pt x="115" y="24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38"/>
              <p:cNvSpPr/>
              <p:nvPr/>
            </p:nvSpPr>
            <p:spPr>
              <a:xfrm>
                <a:off x="1795350" y="3765225"/>
                <a:ext cx="117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3" y="0"/>
                    </a:moveTo>
                    <a:cubicBezTo>
                      <a:pt x="23" y="0"/>
                      <a:pt x="0" y="0"/>
                      <a:pt x="0" y="23"/>
                    </a:cubicBezTo>
                    <a:cubicBezTo>
                      <a:pt x="0" y="23"/>
                      <a:pt x="11" y="13"/>
                      <a:pt x="24" y="13"/>
                    </a:cubicBezTo>
                    <a:cubicBezTo>
                      <a:pt x="27" y="13"/>
                      <a:pt x="31" y="14"/>
                      <a:pt x="35" y="15"/>
                    </a:cubicBezTo>
                    <a:lnTo>
                      <a:pt x="35" y="15"/>
                    </a:lnTo>
                    <a:cubicBezTo>
                      <a:pt x="32" y="11"/>
                      <a:pt x="28" y="5"/>
                      <a:pt x="23" y="0"/>
                    </a:cubicBezTo>
                    <a:close/>
                    <a:moveTo>
                      <a:pt x="35" y="15"/>
                    </a:moveTo>
                    <a:cubicBezTo>
                      <a:pt x="44" y="32"/>
                      <a:pt x="36" y="46"/>
                      <a:pt x="0" y="46"/>
                    </a:cubicBezTo>
                    <a:cubicBezTo>
                      <a:pt x="23" y="46"/>
                      <a:pt x="46" y="46"/>
                      <a:pt x="46" y="23"/>
                    </a:cubicBezTo>
                    <a:cubicBezTo>
                      <a:pt x="42" y="19"/>
                      <a:pt x="38" y="17"/>
                      <a:pt x="35" y="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38"/>
              <p:cNvSpPr/>
              <p:nvPr/>
            </p:nvSpPr>
            <p:spPr>
              <a:xfrm>
                <a:off x="1825025" y="3773050"/>
                <a:ext cx="2300" cy="30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122" extrusionOk="0">
                    <a:moveTo>
                      <a:pt x="59" y="1"/>
                    </a:moveTo>
                    <a:cubicBezTo>
                      <a:pt x="55" y="1"/>
                      <a:pt x="51" y="2"/>
                      <a:pt x="46" y="7"/>
                    </a:cubicBezTo>
                    <a:cubicBezTo>
                      <a:pt x="0" y="30"/>
                      <a:pt x="23" y="75"/>
                      <a:pt x="46" y="121"/>
                    </a:cubicBezTo>
                    <a:cubicBezTo>
                      <a:pt x="23" y="75"/>
                      <a:pt x="92" y="75"/>
                      <a:pt x="92" y="30"/>
                    </a:cubicBezTo>
                    <a:cubicBezTo>
                      <a:pt x="92" y="30"/>
                      <a:pt x="77" y="1"/>
                      <a:pt x="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38"/>
              <p:cNvSpPr/>
              <p:nvPr/>
            </p:nvSpPr>
            <p:spPr>
              <a:xfrm>
                <a:off x="1801050" y="3758775"/>
                <a:ext cx="402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9" extrusionOk="0">
                    <a:moveTo>
                      <a:pt x="69" y="1"/>
                    </a:moveTo>
                    <a:cubicBezTo>
                      <a:pt x="45" y="1"/>
                      <a:pt x="42" y="30"/>
                      <a:pt x="23" y="30"/>
                    </a:cubicBezTo>
                    <a:cubicBezTo>
                      <a:pt x="1" y="76"/>
                      <a:pt x="69" y="99"/>
                      <a:pt x="92" y="99"/>
                    </a:cubicBezTo>
                    <a:cubicBezTo>
                      <a:pt x="92" y="87"/>
                      <a:pt x="103" y="87"/>
                      <a:pt x="115" y="87"/>
                    </a:cubicBezTo>
                    <a:cubicBezTo>
                      <a:pt x="126" y="87"/>
                      <a:pt x="138" y="87"/>
                      <a:pt x="138" y="76"/>
                    </a:cubicBezTo>
                    <a:cubicBezTo>
                      <a:pt x="115" y="53"/>
                      <a:pt x="160" y="30"/>
                      <a:pt x="92" y="7"/>
                    </a:cubicBezTo>
                    <a:cubicBezTo>
                      <a:pt x="83" y="3"/>
                      <a:pt x="75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38"/>
              <p:cNvSpPr/>
              <p:nvPr/>
            </p:nvSpPr>
            <p:spPr>
              <a:xfrm>
                <a:off x="1814175" y="3757225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46" y="1"/>
                    </a:moveTo>
                    <a:cubicBezTo>
                      <a:pt x="1" y="1"/>
                      <a:pt x="1" y="24"/>
                      <a:pt x="1" y="47"/>
                    </a:cubicBezTo>
                    <a:cubicBezTo>
                      <a:pt x="19" y="47"/>
                      <a:pt x="23" y="76"/>
                      <a:pt x="35" y="76"/>
                    </a:cubicBezTo>
                    <a:cubicBezTo>
                      <a:pt x="38" y="76"/>
                      <a:pt x="42" y="74"/>
                      <a:pt x="46" y="69"/>
                    </a:cubicBezTo>
                    <a:lnTo>
                      <a:pt x="92" y="47"/>
                    </a:lnTo>
                    <a:cubicBezTo>
                      <a:pt x="69" y="47"/>
                      <a:pt x="92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38"/>
              <p:cNvSpPr/>
              <p:nvPr/>
            </p:nvSpPr>
            <p:spPr>
              <a:xfrm>
                <a:off x="1778800" y="37658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38"/>
              <p:cNvSpPr/>
              <p:nvPr/>
            </p:nvSpPr>
            <p:spPr>
              <a:xfrm>
                <a:off x="1779375" y="37663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0"/>
                    </a:moveTo>
                    <a:lnTo>
                      <a:pt x="23" y="0"/>
                    </a:ln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38"/>
              <p:cNvSpPr/>
              <p:nvPr/>
            </p:nvSpPr>
            <p:spPr>
              <a:xfrm>
                <a:off x="1778800" y="37663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38"/>
              <p:cNvSpPr/>
              <p:nvPr/>
            </p:nvSpPr>
            <p:spPr>
              <a:xfrm>
                <a:off x="1794775" y="3752675"/>
                <a:ext cx="2300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92" h="69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69"/>
                    </a:cubicBezTo>
                    <a:cubicBezTo>
                      <a:pt x="23" y="69"/>
                      <a:pt x="23" y="46"/>
                      <a:pt x="23" y="23"/>
                    </a:cubicBezTo>
                    <a:lnTo>
                      <a:pt x="46" y="46"/>
                    </a:lnTo>
                    <a:cubicBezTo>
                      <a:pt x="69" y="69"/>
                      <a:pt x="46" y="69"/>
                      <a:pt x="69" y="69"/>
                    </a:cubicBezTo>
                    <a:cubicBezTo>
                      <a:pt x="69" y="46"/>
                      <a:pt x="92" y="46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38"/>
              <p:cNvSpPr/>
              <p:nvPr/>
            </p:nvSpPr>
            <p:spPr>
              <a:xfrm>
                <a:off x="1802200" y="3712150"/>
                <a:ext cx="2300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92" h="79" extrusionOk="0">
                    <a:moveTo>
                      <a:pt x="23" y="1"/>
                    </a:moveTo>
                    <a:cubicBezTo>
                      <a:pt x="23" y="23"/>
                      <a:pt x="0" y="23"/>
                      <a:pt x="0" y="23"/>
                    </a:cubicBezTo>
                    <a:cubicBezTo>
                      <a:pt x="0" y="46"/>
                      <a:pt x="23" y="69"/>
                      <a:pt x="46" y="69"/>
                    </a:cubicBezTo>
                    <a:cubicBezTo>
                      <a:pt x="53" y="76"/>
                      <a:pt x="59" y="79"/>
                      <a:pt x="65" y="79"/>
                    </a:cubicBezTo>
                    <a:cubicBezTo>
                      <a:pt x="80" y="79"/>
                      <a:pt x="92" y="62"/>
                      <a:pt x="92" y="46"/>
                    </a:cubicBezTo>
                    <a:cubicBezTo>
                      <a:pt x="69" y="23"/>
                      <a:pt x="46" y="23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38"/>
              <p:cNvSpPr/>
              <p:nvPr/>
            </p:nvSpPr>
            <p:spPr>
              <a:xfrm>
                <a:off x="1798200" y="3709300"/>
                <a:ext cx="2300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92" h="47" extrusionOk="0">
                    <a:moveTo>
                      <a:pt x="46" y="1"/>
                    </a:moveTo>
                    <a:cubicBezTo>
                      <a:pt x="1" y="1"/>
                      <a:pt x="46" y="46"/>
                      <a:pt x="69" y="46"/>
                    </a:cubicBezTo>
                    <a:cubicBezTo>
                      <a:pt x="92" y="46"/>
                      <a:pt x="92" y="46"/>
                      <a:pt x="92" y="23"/>
                    </a:cubicBezTo>
                    <a:cubicBezTo>
                      <a:pt x="69" y="23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38"/>
              <p:cNvSpPr/>
              <p:nvPr/>
            </p:nvSpPr>
            <p:spPr>
              <a:xfrm>
                <a:off x="1852400" y="3753250"/>
                <a:ext cx="630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06" extrusionOk="0">
                    <a:moveTo>
                      <a:pt x="161" y="0"/>
                    </a:moveTo>
                    <a:cubicBezTo>
                      <a:pt x="47" y="23"/>
                      <a:pt x="1" y="114"/>
                      <a:pt x="1" y="206"/>
                    </a:cubicBezTo>
                    <a:lnTo>
                      <a:pt x="69" y="183"/>
                    </a:lnTo>
                    <a:cubicBezTo>
                      <a:pt x="138" y="137"/>
                      <a:pt x="252" y="91"/>
                      <a:pt x="2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38"/>
              <p:cNvSpPr/>
              <p:nvPr/>
            </p:nvSpPr>
            <p:spPr>
              <a:xfrm>
                <a:off x="1841000" y="3692750"/>
                <a:ext cx="97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458" extrusionOk="0">
                    <a:moveTo>
                      <a:pt x="229" y="1"/>
                    </a:moveTo>
                    <a:cubicBezTo>
                      <a:pt x="183" y="23"/>
                      <a:pt x="183" y="92"/>
                      <a:pt x="183" y="138"/>
                    </a:cubicBezTo>
                    <a:lnTo>
                      <a:pt x="229" y="115"/>
                    </a:lnTo>
                    <a:cubicBezTo>
                      <a:pt x="229" y="138"/>
                      <a:pt x="229" y="138"/>
                      <a:pt x="229" y="138"/>
                    </a:cubicBezTo>
                    <a:cubicBezTo>
                      <a:pt x="92" y="138"/>
                      <a:pt x="92" y="229"/>
                      <a:pt x="23" y="252"/>
                    </a:cubicBezTo>
                    <a:cubicBezTo>
                      <a:pt x="115" y="275"/>
                      <a:pt x="0" y="320"/>
                      <a:pt x="23" y="343"/>
                    </a:cubicBezTo>
                    <a:lnTo>
                      <a:pt x="69" y="343"/>
                    </a:lnTo>
                    <a:cubicBezTo>
                      <a:pt x="92" y="366"/>
                      <a:pt x="92" y="389"/>
                      <a:pt x="69" y="411"/>
                    </a:cubicBezTo>
                    <a:lnTo>
                      <a:pt x="137" y="389"/>
                    </a:lnTo>
                    <a:lnTo>
                      <a:pt x="160" y="434"/>
                    </a:lnTo>
                    <a:lnTo>
                      <a:pt x="160" y="389"/>
                    </a:lnTo>
                    <a:cubicBezTo>
                      <a:pt x="183" y="411"/>
                      <a:pt x="251" y="411"/>
                      <a:pt x="251" y="457"/>
                    </a:cubicBezTo>
                    <a:lnTo>
                      <a:pt x="251" y="389"/>
                    </a:lnTo>
                    <a:cubicBezTo>
                      <a:pt x="297" y="366"/>
                      <a:pt x="320" y="297"/>
                      <a:pt x="297" y="252"/>
                    </a:cubicBezTo>
                    <a:cubicBezTo>
                      <a:pt x="137" y="138"/>
                      <a:pt x="388" y="115"/>
                      <a:pt x="297" y="23"/>
                    </a:cubicBezTo>
                    <a:cubicBezTo>
                      <a:pt x="274" y="1"/>
                      <a:pt x="251" y="1"/>
                      <a:pt x="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38"/>
              <p:cNvSpPr/>
              <p:nvPr/>
            </p:nvSpPr>
            <p:spPr>
              <a:xfrm>
                <a:off x="1778800" y="3733275"/>
                <a:ext cx="40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2" extrusionOk="0">
                    <a:moveTo>
                      <a:pt x="46" y="0"/>
                    </a:moveTo>
                    <a:cubicBezTo>
                      <a:pt x="23" y="0"/>
                      <a:pt x="0" y="23"/>
                      <a:pt x="0" y="46"/>
                    </a:cubicBezTo>
                    <a:cubicBezTo>
                      <a:pt x="23" y="46"/>
                      <a:pt x="23" y="69"/>
                      <a:pt x="23" y="69"/>
                    </a:cubicBezTo>
                    <a:lnTo>
                      <a:pt x="46" y="69"/>
                    </a:lnTo>
                    <a:cubicBezTo>
                      <a:pt x="55" y="86"/>
                      <a:pt x="63" y="90"/>
                      <a:pt x="71" y="90"/>
                    </a:cubicBezTo>
                    <a:cubicBezTo>
                      <a:pt x="81" y="90"/>
                      <a:pt x="90" y="85"/>
                      <a:pt x="99" y="85"/>
                    </a:cubicBezTo>
                    <a:cubicBezTo>
                      <a:pt x="104" y="85"/>
                      <a:pt x="109" y="86"/>
                      <a:pt x="115" y="92"/>
                    </a:cubicBezTo>
                    <a:cubicBezTo>
                      <a:pt x="115" y="92"/>
                      <a:pt x="137" y="92"/>
                      <a:pt x="137" y="69"/>
                    </a:cubicBezTo>
                    <a:cubicBezTo>
                      <a:pt x="137" y="69"/>
                      <a:pt x="160" y="46"/>
                      <a:pt x="115" y="23"/>
                    </a:cubicBezTo>
                    <a:cubicBezTo>
                      <a:pt x="92" y="0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38"/>
              <p:cNvSpPr/>
              <p:nvPr/>
            </p:nvSpPr>
            <p:spPr>
              <a:xfrm>
                <a:off x="1821600" y="3746400"/>
                <a:ext cx="60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0" y="0"/>
                    </a:moveTo>
                    <a:cubicBezTo>
                      <a:pt x="0" y="0"/>
                      <a:pt x="0" y="0"/>
                      <a:pt x="23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38"/>
              <p:cNvSpPr/>
              <p:nvPr/>
            </p:nvSpPr>
            <p:spPr>
              <a:xfrm>
                <a:off x="1824450" y="3732700"/>
                <a:ext cx="600" cy="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18" extrusionOk="0">
                    <a:moveTo>
                      <a:pt x="0" y="0"/>
                    </a:moveTo>
                    <a:cubicBezTo>
                      <a:pt x="0" y="12"/>
                      <a:pt x="6" y="17"/>
                      <a:pt x="12" y="17"/>
                    </a:cubicBezTo>
                    <a:cubicBezTo>
                      <a:pt x="18" y="17"/>
                      <a:pt x="23" y="12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38"/>
              <p:cNvSpPr/>
              <p:nvPr/>
            </p:nvSpPr>
            <p:spPr>
              <a:xfrm>
                <a:off x="1825025" y="3732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38"/>
              <p:cNvSpPr/>
              <p:nvPr/>
            </p:nvSpPr>
            <p:spPr>
              <a:xfrm>
                <a:off x="1824450" y="3730425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23" y="69"/>
                    </a:moveTo>
                    <a:cubicBezTo>
                      <a:pt x="23" y="91"/>
                      <a:pt x="23" y="91"/>
                      <a:pt x="23" y="91"/>
                    </a:cubicBezTo>
                    <a:lnTo>
                      <a:pt x="46" y="91"/>
                    </a:lnTo>
                    <a:lnTo>
                      <a:pt x="23" y="69"/>
                    </a:lnTo>
                    <a:close/>
                    <a:moveTo>
                      <a:pt x="23" y="0"/>
                    </a:moveTo>
                    <a:cubicBezTo>
                      <a:pt x="23" y="23"/>
                      <a:pt x="23" y="23"/>
                      <a:pt x="0" y="46"/>
                    </a:cubicBezTo>
                    <a:lnTo>
                      <a:pt x="46" y="46"/>
                    </a:lnTo>
                    <a:lnTo>
                      <a:pt x="46" y="91"/>
                    </a:lnTo>
                    <a:cubicBezTo>
                      <a:pt x="69" y="91"/>
                      <a:pt x="115" y="69"/>
                      <a:pt x="69" y="23"/>
                    </a:cubicBezTo>
                    <a:cubicBezTo>
                      <a:pt x="69" y="23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38"/>
              <p:cNvSpPr/>
              <p:nvPr/>
            </p:nvSpPr>
            <p:spPr>
              <a:xfrm>
                <a:off x="1824450" y="37315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38"/>
              <p:cNvSpPr/>
              <p:nvPr/>
            </p:nvSpPr>
            <p:spPr>
              <a:xfrm>
                <a:off x="1824450" y="3731550"/>
                <a:ext cx="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7" extrusionOk="0">
                    <a:moveTo>
                      <a:pt x="0" y="46"/>
                    </a:moveTo>
                    <a:lnTo>
                      <a:pt x="0" y="46"/>
                    </a:lnTo>
                    <a:cubicBezTo>
                      <a:pt x="0" y="24"/>
                      <a:pt x="0" y="24"/>
                      <a:pt x="0" y="1"/>
                    </a:cubicBezTo>
                    <a:cubicBezTo>
                      <a:pt x="0" y="24"/>
                      <a:pt x="0" y="24"/>
                      <a:pt x="0" y="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38"/>
              <p:cNvSpPr/>
              <p:nvPr/>
            </p:nvSpPr>
            <p:spPr>
              <a:xfrm>
                <a:off x="1829575" y="3709625"/>
                <a:ext cx="4025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5" extrusionOk="0">
                    <a:moveTo>
                      <a:pt x="63" y="1"/>
                    </a:moveTo>
                    <a:cubicBezTo>
                      <a:pt x="50" y="1"/>
                      <a:pt x="37" y="4"/>
                      <a:pt x="24" y="10"/>
                    </a:cubicBezTo>
                    <a:cubicBezTo>
                      <a:pt x="1" y="33"/>
                      <a:pt x="24" y="79"/>
                      <a:pt x="24" y="124"/>
                    </a:cubicBezTo>
                    <a:lnTo>
                      <a:pt x="69" y="102"/>
                    </a:lnTo>
                    <a:lnTo>
                      <a:pt x="69" y="124"/>
                    </a:lnTo>
                    <a:cubicBezTo>
                      <a:pt x="92" y="124"/>
                      <a:pt x="92" y="102"/>
                      <a:pt x="114" y="102"/>
                    </a:cubicBezTo>
                    <a:lnTo>
                      <a:pt x="114" y="102"/>
                    </a:lnTo>
                    <a:cubicBezTo>
                      <a:pt x="112" y="89"/>
                      <a:pt x="107" y="79"/>
                      <a:pt x="92" y="79"/>
                    </a:cubicBezTo>
                    <a:cubicBezTo>
                      <a:pt x="92" y="71"/>
                      <a:pt x="97" y="69"/>
                      <a:pt x="104" y="69"/>
                    </a:cubicBezTo>
                    <a:cubicBezTo>
                      <a:pt x="118" y="69"/>
                      <a:pt x="138" y="79"/>
                      <a:pt x="138" y="79"/>
                    </a:cubicBezTo>
                    <a:cubicBezTo>
                      <a:pt x="161" y="56"/>
                      <a:pt x="138" y="33"/>
                      <a:pt x="138" y="33"/>
                    </a:cubicBezTo>
                    <a:cubicBezTo>
                      <a:pt x="122" y="17"/>
                      <a:pt x="94" y="1"/>
                      <a:pt x="63" y="1"/>
                    </a:cubicBezTo>
                    <a:close/>
                    <a:moveTo>
                      <a:pt x="115" y="102"/>
                    </a:moveTo>
                    <a:cubicBezTo>
                      <a:pt x="115" y="102"/>
                      <a:pt x="114" y="102"/>
                      <a:pt x="114" y="102"/>
                    </a:cubicBezTo>
                    <a:lnTo>
                      <a:pt x="114" y="102"/>
                    </a:lnTo>
                    <a:cubicBezTo>
                      <a:pt x="115" y="109"/>
                      <a:pt x="115" y="117"/>
                      <a:pt x="115" y="124"/>
                    </a:cubicBezTo>
                    <a:lnTo>
                      <a:pt x="115" y="10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38"/>
              <p:cNvSpPr/>
              <p:nvPr/>
            </p:nvSpPr>
            <p:spPr>
              <a:xfrm>
                <a:off x="1847275" y="3729700"/>
                <a:ext cx="345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1" extrusionOk="0">
                    <a:moveTo>
                      <a:pt x="38" y="0"/>
                    </a:moveTo>
                    <a:cubicBezTo>
                      <a:pt x="0" y="0"/>
                      <a:pt x="0" y="37"/>
                      <a:pt x="0" y="75"/>
                    </a:cubicBezTo>
                    <a:cubicBezTo>
                      <a:pt x="23" y="75"/>
                      <a:pt x="23" y="98"/>
                      <a:pt x="23" y="98"/>
                    </a:cubicBezTo>
                    <a:lnTo>
                      <a:pt x="92" y="98"/>
                    </a:lnTo>
                    <a:lnTo>
                      <a:pt x="115" y="120"/>
                    </a:lnTo>
                    <a:lnTo>
                      <a:pt x="137" y="75"/>
                    </a:lnTo>
                    <a:cubicBezTo>
                      <a:pt x="137" y="52"/>
                      <a:pt x="115" y="6"/>
                      <a:pt x="69" y="6"/>
                    </a:cubicBezTo>
                    <a:cubicBezTo>
                      <a:pt x="56" y="2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38"/>
              <p:cNvSpPr/>
              <p:nvPr/>
            </p:nvSpPr>
            <p:spPr>
              <a:xfrm>
                <a:off x="1843850" y="3724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38"/>
              <p:cNvSpPr/>
              <p:nvPr/>
            </p:nvSpPr>
            <p:spPr>
              <a:xfrm>
                <a:off x="1842150" y="3724150"/>
                <a:ext cx="1725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69" extrusionOk="0">
                    <a:moveTo>
                      <a:pt x="23" y="0"/>
                    </a:moveTo>
                    <a:cubicBezTo>
                      <a:pt x="0" y="0"/>
                      <a:pt x="0" y="46"/>
                      <a:pt x="0" y="68"/>
                    </a:cubicBezTo>
                    <a:lnTo>
                      <a:pt x="23" y="23"/>
                    </a:lnTo>
                    <a:lnTo>
                      <a:pt x="46" y="46"/>
                    </a:lnTo>
                    <a:lnTo>
                      <a:pt x="69" y="46"/>
                    </a:lnTo>
                    <a:lnTo>
                      <a:pt x="46" y="23"/>
                    </a:lnTo>
                    <a:lnTo>
                      <a:pt x="69" y="23"/>
                    </a:lnTo>
                    <a:lnTo>
                      <a:pt x="69" y="0"/>
                    </a:lnTo>
                    <a:close/>
                    <a:moveTo>
                      <a:pt x="69" y="46"/>
                    </a:moveTo>
                    <a:cubicBezTo>
                      <a:pt x="46" y="46"/>
                      <a:pt x="46" y="68"/>
                      <a:pt x="46" y="68"/>
                    </a:cubicBezTo>
                    <a:lnTo>
                      <a:pt x="69" y="4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38"/>
              <p:cNvSpPr/>
              <p:nvPr/>
            </p:nvSpPr>
            <p:spPr>
              <a:xfrm>
                <a:off x="1852400" y="3720150"/>
                <a:ext cx="2900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9" extrusionOk="0">
                    <a:moveTo>
                      <a:pt x="69" y="0"/>
                    </a:moveTo>
                    <a:cubicBezTo>
                      <a:pt x="47" y="0"/>
                      <a:pt x="1" y="23"/>
                      <a:pt x="24" y="46"/>
                    </a:cubicBezTo>
                    <a:cubicBezTo>
                      <a:pt x="69" y="46"/>
                      <a:pt x="24" y="23"/>
                      <a:pt x="69" y="23"/>
                    </a:cubicBezTo>
                    <a:lnTo>
                      <a:pt x="92" y="46"/>
                    </a:lnTo>
                    <a:cubicBezTo>
                      <a:pt x="92" y="23"/>
                      <a:pt x="115" y="0"/>
                      <a:pt x="69" y="0"/>
                    </a:cubicBezTo>
                    <a:close/>
                    <a:moveTo>
                      <a:pt x="24" y="46"/>
                    </a:moveTo>
                    <a:cubicBezTo>
                      <a:pt x="12" y="46"/>
                      <a:pt x="18" y="52"/>
                      <a:pt x="27" y="57"/>
                    </a:cubicBezTo>
                    <a:lnTo>
                      <a:pt x="27" y="57"/>
                    </a:lnTo>
                    <a:cubicBezTo>
                      <a:pt x="24" y="52"/>
                      <a:pt x="24" y="46"/>
                      <a:pt x="24" y="46"/>
                    </a:cubicBezTo>
                    <a:close/>
                    <a:moveTo>
                      <a:pt x="92" y="46"/>
                    </a:moveTo>
                    <a:cubicBezTo>
                      <a:pt x="70" y="46"/>
                      <a:pt x="69" y="68"/>
                      <a:pt x="48" y="69"/>
                    </a:cubicBezTo>
                    <a:lnTo>
                      <a:pt x="48" y="69"/>
                    </a:lnTo>
                    <a:cubicBezTo>
                      <a:pt x="55" y="69"/>
                      <a:pt x="92" y="67"/>
                      <a:pt x="92" y="46"/>
                    </a:cubicBezTo>
                    <a:close/>
                    <a:moveTo>
                      <a:pt x="27" y="57"/>
                    </a:moveTo>
                    <a:cubicBezTo>
                      <a:pt x="29" y="63"/>
                      <a:pt x="35" y="69"/>
                      <a:pt x="47" y="69"/>
                    </a:cubicBezTo>
                    <a:cubicBezTo>
                      <a:pt x="47" y="69"/>
                      <a:pt x="35" y="63"/>
                      <a:pt x="27" y="57"/>
                    </a:cubicBezTo>
                    <a:close/>
                    <a:moveTo>
                      <a:pt x="48" y="69"/>
                    </a:moveTo>
                    <a:lnTo>
                      <a:pt x="48" y="69"/>
                    </a:lnTo>
                    <a:cubicBezTo>
                      <a:pt x="47" y="69"/>
                      <a:pt x="47" y="69"/>
                      <a:pt x="47" y="69"/>
                    </a:cubicBezTo>
                    <a:cubicBezTo>
                      <a:pt x="47" y="69"/>
                      <a:pt x="47" y="69"/>
                      <a:pt x="48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38"/>
              <p:cNvSpPr/>
              <p:nvPr/>
            </p:nvSpPr>
            <p:spPr>
              <a:xfrm>
                <a:off x="1965400" y="3700575"/>
                <a:ext cx="287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9" extrusionOk="0">
                    <a:moveTo>
                      <a:pt x="44" y="1"/>
                    </a:moveTo>
                    <a:cubicBezTo>
                      <a:pt x="15" y="1"/>
                      <a:pt x="0" y="30"/>
                      <a:pt x="0" y="30"/>
                    </a:cubicBezTo>
                    <a:cubicBezTo>
                      <a:pt x="0" y="76"/>
                      <a:pt x="0" y="53"/>
                      <a:pt x="46" y="98"/>
                    </a:cubicBezTo>
                    <a:cubicBezTo>
                      <a:pt x="46" y="91"/>
                      <a:pt x="46" y="88"/>
                      <a:pt x="47" y="88"/>
                    </a:cubicBezTo>
                    <a:cubicBezTo>
                      <a:pt x="49" y="88"/>
                      <a:pt x="54" y="98"/>
                      <a:pt x="69" y="98"/>
                    </a:cubicBezTo>
                    <a:cubicBezTo>
                      <a:pt x="92" y="76"/>
                      <a:pt x="114" y="76"/>
                      <a:pt x="114" y="53"/>
                    </a:cubicBezTo>
                    <a:cubicBezTo>
                      <a:pt x="92" y="53"/>
                      <a:pt x="114" y="30"/>
                      <a:pt x="69" y="7"/>
                    </a:cubicBezTo>
                    <a:cubicBezTo>
                      <a:pt x="60" y="3"/>
                      <a:pt x="51" y="1"/>
                      <a:pt x="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38"/>
              <p:cNvSpPr/>
              <p:nvPr/>
            </p:nvSpPr>
            <p:spPr>
              <a:xfrm>
                <a:off x="1970525" y="3701875"/>
                <a:ext cx="1750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70" h="47" extrusionOk="0">
                    <a:moveTo>
                      <a:pt x="46" y="1"/>
                    </a:moveTo>
                    <a:cubicBezTo>
                      <a:pt x="24" y="1"/>
                      <a:pt x="1" y="1"/>
                      <a:pt x="1" y="24"/>
                    </a:cubicBezTo>
                    <a:cubicBezTo>
                      <a:pt x="16" y="24"/>
                      <a:pt x="31" y="14"/>
                      <a:pt x="40" y="14"/>
                    </a:cubicBezTo>
                    <a:cubicBezTo>
                      <a:pt x="44" y="14"/>
                      <a:pt x="46" y="16"/>
                      <a:pt x="46" y="24"/>
                    </a:cubicBezTo>
                    <a:cubicBezTo>
                      <a:pt x="46" y="46"/>
                      <a:pt x="24" y="46"/>
                      <a:pt x="24" y="46"/>
                    </a:cubicBezTo>
                    <a:cubicBezTo>
                      <a:pt x="46" y="46"/>
                      <a:pt x="69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38"/>
              <p:cNvSpPr/>
              <p:nvPr/>
            </p:nvSpPr>
            <p:spPr>
              <a:xfrm>
                <a:off x="2002475" y="3710450"/>
                <a:ext cx="2900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38" extrusionOk="0">
                    <a:moveTo>
                      <a:pt x="47" y="0"/>
                    </a:moveTo>
                    <a:cubicBezTo>
                      <a:pt x="1" y="23"/>
                      <a:pt x="24" y="91"/>
                      <a:pt x="47" y="137"/>
                    </a:cubicBezTo>
                    <a:cubicBezTo>
                      <a:pt x="24" y="91"/>
                      <a:pt x="115" y="91"/>
                      <a:pt x="92" y="46"/>
                    </a:cubicBezTo>
                    <a:cubicBezTo>
                      <a:pt x="92" y="46"/>
                      <a:pt x="69" y="0"/>
                      <a:pt x="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38"/>
              <p:cNvSpPr/>
              <p:nvPr/>
            </p:nvSpPr>
            <p:spPr>
              <a:xfrm>
                <a:off x="1976800" y="3695450"/>
                <a:ext cx="4600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99" extrusionOk="0">
                    <a:moveTo>
                      <a:pt x="81" y="0"/>
                    </a:moveTo>
                    <a:cubicBezTo>
                      <a:pt x="46" y="0"/>
                      <a:pt x="42" y="30"/>
                      <a:pt x="24" y="30"/>
                    </a:cubicBezTo>
                    <a:cubicBezTo>
                      <a:pt x="1" y="75"/>
                      <a:pt x="92" y="98"/>
                      <a:pt x="115" y="98"/>
                    </a:cubicBezTo>
                    <a:cubicBezTo>
                      <a:pt x="115" y="87"/>
                      <a:pt x="121" y="87"/>
                      <a:pt x="129" y="87"/>
                    </a:cubicBezTo>
                    <a:cubicBezTo>
                      <a:pt x="138" y="87"/>
                      <a:pt x="149" y="87"/>
                      <a:pt x="161" y="75"/>
                    </a:cubicBezTo>
                    <a:cubicBezTo>
                      <a:pt x="138" y="52"/>
                      <a:pt x="183" y="30"/>
                      <a:pt x="115" y="7"/>
                    </a:cubicBezTo>
                    <a:cubicBezTo>
                      <a:pt x="101" y="2"/>
                      <a:pt x="90" y="0"/>
                      <a:pt x="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38"/>
              <p:cNvSpPr/>
              <p:nvPr/>
            </p:nvSpPr>
            <p:spPr>
              <a:xfrm>
                <a:off x="1991075" y="3694475"/>
                <a:ext cx="2300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92" h="69" extrusionOk="0">
                    <a:moveTo>
                      <a:pt x="46" y="0"/>
                    </a:moveTo>
                    <a:cubicBezTo>
                      <a:pt x="0" y="0"/>
                      <a:pt x="0" y="23"/>
                      <a:pt x="0" y="46"/>
                    </a:cubicBezTo>
                    <a:cubicBezTo>
                      <a:pt x="23" y="46"/>
                      <a:pt x="23" y="69"/>
                      <a:pt x="46" y="69"/>
                    </a:cubicBezTo>
                    <a:lnTo>
                      <a:pt x="92" y="46"/>
                    </a:lnTo>
                    <a:cubicBezTo>
                      <a:pt x="69" y="23"/>
                      <a:pt x="92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38"/>
              <p:cNvSpPr/>
              <p:nvPr/>
            </p:nvSpPr>
            <p:spPr>
              <a:xfrm>
                <a:off x="1851850" y="3798325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0" y="23"/>
                      <a:pt x="23" y="46"/>
                      <a:pt x="23" y="69"/>
                    </a:cubicBezTo>
                    <a:cubicBezTo>
                      <a:pt x="46" y="69"/>
                      <a:pt x="46" y="46"/>
                      <a:pt x="23" y="46"/>
                    </a:cubicBezTo>
                    <a:lnTo>
                      <a:pt x="69" y="46"/>
                    </a:lnTo>
                    <a:cubicBezTo>
                      <a:pt x="91" y="69"/>
                      <a:pt x="69" y="69"/>
                      <a:pt x="91" y="92"/>
                    </a:cubicBezTo>
                    <a:cubicBezTo>
                      <a:pt x="91" y="69"/>
                      <a:pt x="114" y="46"/>
                      <a:pt x="91" y="23"/>
                    </a:cubicBezTo>
                    <a:cubicBezTo>
                      <a:pt x="69" y="23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38"/>
              <p:cNvSpPr/>
              <p:nvPr/>
            </p:nvSpPr>
            <p:spPr>
              <a:xfrm>
                <a:off x="1860675" y="3757800"/>
                <a:ext cx="26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70" extrusionOk="0">
                    <a:moveTo>
                      <a:pt x="35" y="1"/>
                    </a:moveTo>
                    <a:cubicBezTo>
                      <a:pt x="24" y="12"/>
                      <a:pt x="12" y="12"/>
                      <a:pt x="7" y="12"/>
                    </a:cubicBezTo>
                    <a:cubicBezTo>
                      <a:pt x="1" y="12"/>
                      <a:pt x="1" y="12"/>
                      <a:pt x="12" y="24"/>
                    </a:cubicBezTo>
                    <a:cubicBezTo>
                      <a:pt x="12" y="46"/>
                      <a:pt x="35" y="69"/>
                      <a:pt x="58" y="69"/>
                    </a:cubicBezTo>
                    <a:cubicBezTo>
                      <a:pt x="81" y="69"/>
                      <a:pt x="104" y="69"/>
                      <a:pt x="104" y="46"/>
                    </a:cubicBezTo>
                    <a:cubicBezTo>
                      <a:pt x="81" y="24"/>
                      <a:pt x="58" y="1"/>
                      <a:pt x="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38"/>
              <p:cNvSpPr/>
              <p:nvPr/>
            </p:nvSpPr>
            <p:spPr>
              <a:xfrm>
                <a:off x="1856400" y="3754375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69" y="1"/>
                    </a:moveTo>
                    <a:cubicBezTo>
                      <a:pt x="1" y="1"/>
                      <a:pt x="46" y="46"/>
                      <a:pt x="92" y="69"/>
                    </a:cubicBezTo>
                    <a:cubicBezTo>
                      <a:pt x="92" y="46"/>
                      <a:pt x="115" y="46"/>
                      <a:pt x="115" y="24"/>
                    </a:cubicBezTo>
                    <a:cubicBezTo>
                      <a:pt x="92" y="24"/>
                      <a:pt x="69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38"/>
              <p:cNvSpPr/>
              <p:nvPr/>
            </p:nvSpPr>
            <p:spPr>
              <a:xfrm>
                <a:off x="1913475" y="3801175"/>
                <a:ext cx="7425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83" extrusionOk="0">
                    <a:moveTo>
                      <a:pt x="183" y="0"/>
                    </a:moveTo>
                    <a:cubicBezTo>
                      <a:pt x="69" y="23"/>
                      <a:pt x="0" y="115"/>
                      <a:pt x="23" y="183"/>
                    </a:cubicBezTo>
                    <a:lnTo>
                      <a:pt x="92" y="183"/>
                    </a:lnTo>
                    <a:cubicBezTo>
                      <a:pt x="183" y="137"/>
                      <a:pt x="297" y="92"/>
                      <a:pt x="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38"/>
              <p:cNvSpPr/>
              <p:nvPr/>
            </p:nvSpPr>
            <p:spPr>
              <a:xfrm>
                <a:off x="1835300" y="3778350"/>
                <a:ext cx="40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60" h="92" extrusionOk="0">
                    <a:moveTo>
                      <a:pt x="69" y="0"/>
                    </a:moveTo>
                    <a:cubicBezTo>
                      <a:pt x="23" y="0"/>
                      <a:pt x="0" y="23"/>
                      <a:pt x="0" y="46"/>
                    </a:cubicBezTo>
                    <a:cubicBezTo>
                      <a:pt x="23" y="46"/>
                      <a:pt x="46" y="69"/>
                      <a:pt x="23" y="69"/>
                    </a:cubicBezTo>
                    <a:lnTo>
                      <a:pt x="46" y="69"/>
                    </a:lnTo>
                    <a:cubicBezTo>
                      <a:pt x="54" y="86"/>
                      <a:pt x="63" y="90"/>
                      <a:pt x="71" y="90"/>
                    </a:cubicBezTo>
                    <a:cubicBezTo>
                      <a:pt x="80" y="90"/>
                      <a:pt x="90" y="85"/>
                      <a:pt x="99" y="85"/>
                    </a:cubicBezTo>
                    <a:cubicBezTo>
                      <a:pt x="104" y="85"/>
                      <a:pt x="109" y="87"/>
                      <a:pt x="114" y="92"/>
                    </a:cubicBezTo>
                    <a:cubicBezTo>
                      <a:pt x="114" y="92"/>
                      <a:pt x="160" y="92"/>
                      <a:pt x="160" y="69"/>
                    </a:cubicBezTo>
                    <a:cubicBezTo>
                      <a:pt x="160" y="69"/>
                      <a:pt x="160" y="46"/>
                      <a:pt x="137" y="23"/>
                    </a:cubicBezTo>
                    <a:cubicBezTo>
                      <a:pt x="114" y="0"/>
                      <a:pt x="91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38"/>
              <p:cNvSpPr/>
              <p:nvPr/>
            </p:nvSpPr>
            <p:spPr>
              <a:xfrm>
                <a:off x="1880950" y="3793175"/>
                <a:ext cx="11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1" extrusionOk="0">
                    <a:moveTo>
                      <a:pt x="23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23" y="1"/>
                    </a:cubicBezTo>
                    <a:lnTo>
                      <a:pt x="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38"/>
              <p:cNvSpPr/>
              <p:nvPr/>
            </p:nvSpPr>
            <p:spPr>
              <a:xfrm>
                <a:off x="1884375" y="37789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0" y="0"/>
                    </a:moveTo>
                    <a:cubicBezTo>
                      <a:pt x="0" y="23"/>
                      <a:pt x="23" y="23"/>
                      <a:pt x="23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38"/>
              <p:cNvSpPr/>
              <p:nvPr/>
            </p:nvSpPr>
            <p:spPr>
              <a:xfrm>
                <a:off x="1884925" y="37783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lnTo>
                      <a:pt x="1" y="23"/>
                    </a:lnTo>
                    <a:cubicBezTo>
                      <a:pt x="1" y="0"/>
                      <a:pt x="1" y="0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38"/>
              <p:cNvSpPr/>
              <p:nvPr/>
            </p:nvSpPr>
            <p:spPr>
              <a:xfrm>
                <a:off x="1884375" y="3777200"/>
                <a:ext cx="267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93" extrusionOk="0">
                    <a:moveTo>
                      <a:pt x="23" y="1"/>
                    </a:moveTo>
                    <a:cubicBezTo>
                      <a:pt x="23" y="1"/>
                      <a:pt x="23" y="24"/>
                      <a:pt x="0" y="24"/>
                    </a:cubicBezTo>
                    <a:cubicBezTo>
                      <a:pt x="23" y="24"/>
                      <a:pt x="46" y="24"/>
                      <a:pt x="46" y="46"/>
                    </a:cubicBezTo>
                    <a:lnTo>
                      <a:pt x="67" y="68"/>
                    </a:lnTo>
                    <a:lnTo>
                      <a:pt x="67" y="68"/>
                    </a:lnTo>
                    <a:cubicBezTo>
                      <a:pt x="92" y="51"/>
                      <a:pt x="106" y="31"/>
                      <a:pt x="91" y="1"/>
                    </a:cubicBezTo>
                    <a:close/>
                    <a:moveTo>
                      <a:pt x="67" y="68"/>
                    </a:moveTo>
                    <a:lnTo>
                      <a:pt x="67" y="68"/>
                    </a:lnTo>
                    <a:cubicBezTo>
                      <a:pt x="66" y="68"/>
                      <a:pt x="66" y="69"/>
                      <a:pt x="65" y="69"/>
                    </a:cubicBezTo>
                    <a:lnTo>
                      <a:pt x="69" y="69"/>
                    </a:lnTo>
                    <a:lnTo>
                      <a:pt x="67" y="68"/>
                    </a:lnTo>
                    <a:close/>
                    <a:moveTo>
                      <a:pt x="23" y="69"/>
                    </a:moveTo>
                    <a:lnTo>
                      <a:pt x="23" y="92"/>
                    </a:lnTo>
                    <a:cubicBezTo>
                      <a:pt x="38" y="85"/>
                      <a:pt x="52" y="77"/>
                      <a:pt x="65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38"/>
              <p:cNvSpPr/>
              <p:nvPr/>
            </p:nvSpPr>
            <p:spPr>
              <a:xfrm>
                <a:off x="1884375" y="377777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38"/>
              <p:cNvSpPr/>
              <p:nvPr/>
            </p:nvSpPr>
            <p:spPr>
              <a:xfrm>
                <a:off x="1884375" y="37783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lnTo>
                      <a:pt x="0" y="23"/>
                    </a:lnTo>
                    <a:cubicBezTo>
                      <a:pt x="0" y="23"/>
                      <a:pt x="0" y="0"/>
                      <a:pt x="0" y="0"/>
                    </a:cubicBezTo>
                    <a:cubicBezTo>
                      <a:pt x="0" y="0"/>
                      <a:pt x="0" y="23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38"/>
              <p:cNvSpPr/>
              <p:nvPr/>
            </p:nvSpPr>
            <p:spPr>
              <a:xfrm>
                <a:off x="1890075" y="3755850"/>
                <a:ext cx="4025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5" extrusionOk="0">
                    <a:moveTo>
                      <a:pt x="71" y="1"/>
                    </a:moveTo>
                    <a:cubicBezTo>
                      <a:pt x="61" y="1"/>
                      <a:pt x="53" y="4"/>
                      <a:pt x="46" y="10"/>
                    </a:cubicBezTo>
                    <a:cubicBezTo>
                      <a:pt x="0" y="33"/>
                      <a:pt x="23" y="79"/>
                      <a:pt x="23" y="124"/>
                    </a:cubicBezTo>
                    <a:lnTo>
                      <a:pt x="69" y="102"/>
                    </a:lnTo>
                    <a:lnTo>
                      <a:pt x="69" y="124"/>
                    </a:lnTo>
                    <a:cubicBezTo>
                      <a:pt x="114" y="124"/>
                      <a:pt x="93" y="102"/>
                      <a:pt x="134" y="102"/>
                    </a:cubicBezTo>
                    <a:lnTo>
                      <a:pt x="134" y="102"/>
                    </a:lnTo>
                    <a:cubicBezTo>
                      <a:pt x="132" y="90"/>
                      <a:pt x="126" y="79"/>
                      <a:pt x="115" y="79"/>
                    </a:cubicBezTo>
                    <a:cubicBezTo>
                      <a:pt x="107" y="71"/>
                      <a:pt x="109" y="69"/>
                      <a:pt x="116" y="69"/>
                    </a:cubicBezTo>
                    <a:cubicBezTo>
                      <a:pt x="130" y="69"/>
                      <a:pt x="160" y="79"/>
                      <a:pt x="160" y="79"/>
                    </a:cubicBezTo>
                    <a:cubicBezTo>
                      <a:pt x="160" y="79"/>
                      <a:pt x="137" y="56"/>
                      <a:pt x="160" y="33"/>
                    </a:cubicBezTo>
                    <a:cubicBezTo>
                      <a:pt x="128" y="17"/>
                      <a:pt x="96" y="1"/>
                      <a:pt x="71" y="1"/>
                    </a:cubicBezTo>
                    <a:close/>
                    <a:moveTo>
                      <a:pt x="137" y="102"/>
                    </a:moveTo>
                    <a:cubicBezTo>
                      <a:pt x="136" y="102"/>
                      <a:pt x="135" y="102"/>
                      <a:pt x="134" y="102"/>
                    </a:cubicBezTo>
                    <a:lnTo>
                      <a:pt x="134" y="102"/>
                    </a:lnTo>
                    <a:cubicBezTo>
                      <a:pt x="137" y="113"/>
                      <a:pt x="137" y="124"/>
                      <a:pt x="137" y="124"/>
                    </a:cubicBezTo>
                    <a:lnTo>
                      <a:pt x="137" y="10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38"/>
              <p:cNvSpPr/>
              <p:nvPr/>
            </p:nvSpPr>
            <p:spPr>
              <a:xfrm>
                <a:off x="1908900" y="3776625"/>
                <a:ext cx="3450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16" extrusionOk="0">
                    <a:moveTo>
                      <a:pt x="92" y="1"/>
                    </a:moveTo>
                    <a:cubicBezTo>
                      <a:pt x="1" y="1"/>
                      <a:pt x="1" y="47"/>
                      <a:pt x="1" y="92"/>
                    </a:cubicBezTo>
                    <a:cubicBezTo>
                      <a:pt x="7" y="86"/>
                      <a:pt x="12" y="83"/>
                      <a:pt x="15" y="83"/>
                    </a:cubicBezTo>
                    <a:cubicBezTo>
                      <a:pt x="23" y="83"/>
                      <a:pt x="23" y="99"/>
                      <a:pt x="23" y="115"/>
                    </a:cubicBezTo>
                    <a:lnTo>
                      <a:pt x="115" y="115"/>
                    </a:lnTo>
                    <a:lnTo>
                      <a:pt x="138" y="69"/>
                    </a:lnTo>
                    <a:cubicBezTo>
                      <a:pt x="138" y="47"/>
                      <a:pt x="138" y="24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38"/>
              <p:cNvSpPr/>
              <p:nvPr/>
            </p:nvSpPr>
            <p:spPr>
              <a:xfrm>
                <a:off x="1908325" y="3751950"/>
                <a:ext cx="345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1" extrusionOk="0">
                    <a:moveTo>
                      <a:pt x="71" y="0"/>
                    </a:moveTo>
                    <a:cubicBezTo>
                      <a:pt x="64" y="0"/>
                      <a:pt x="56" y="2"/>
                      <a:pt x="46" y="6"/>
                    </a:cubicBezTo>
                    <a:cubicBezTo>
                      <a:pt x="1" y="29"/>
                      <a:pt x="46" y="75"/>
                      <a:pt x="69" y="121"/>
                    </a:cubicBezTo>
                    <a:cubicBezTo>
                      <a:pt x="46" y="75"/>
                      <a:pt x="138" y="75"/>
                      <a:pt x="115" y="29"/>
                    </a:cubicBezTo>
                    <a:cubicBezTo>
                      <a:pt x="115" y="29"/>
                      <a:pt x="100" y="0"/>
                      <a:pt x="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38"/>
              <p:cNvSpPr/>
              <p:nvPr/>
            </p:nvSpPr>
            <p:spPr>
              <a:xfrm>
                <a:off x="1939725" y="3729850"/>
                <a:ext cx="742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206" y="0"/>
                    </a:moveTo>
                    <a:cubicBezTo>
                      <a:pt x="69" y="46"/>
                      <a:pt x="0" y="137"/>
                      <a:pt x="23" y="229"/>
                    </a:cubicBezTo>
                    <a:lnTo>
                      <a:pt x="91" y="206"/>
                    </a:lnTo>
                    <a:cubicBezTo>
                      <a:pt x="183" y="160"/>
                      <a:pt x="297" y="114"/>
                      <a:pt x="251" y="23"/>
                    </a:cubicBez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38"/>
              <p:cNvSpPr/>
              <p:nvPr/>
            </p:nvSpPr>
            <p:spPr>
              <a:xfrm>
                <a:off x="1932875" y="3791225"/>
                <a:ext cx="34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2" extrusionOk="0">
                    <a:moveTo>
                      <a:pt x="35" y="1"/>
                    </a:moveTo>
                    <a:cubicBezTo>
                      <a:pt x="12" y="1"/>
                      <a:pt x="0" y="17"/>
                      <a:pt x="0" y="33"/>
                    </a:cubicBezTo>
                    <a:cubicBezTo>
                      <a:pt x="0" y="79"/>
                      <a:pt x="0" y="56"/>
                      <a:pt x="46" y="102"/>
                    </a:cubicBezTo>
                    <a:cubicBezTo>
                      <a:pt x="46" y="94"/>
                      <a:pt x="48" y="92"/>
                      <a:pt x="52" y="92"/>
                    </a:cubicBezTo>
                    <a:cubicBezTo>
                      <a:pt x="59" y="92"/>
                      <a:pt x="69" y="102"/>
                      <a:pt x="69" y="102"/>
                    </a:cubicBezTo>
                    <a:cubicBezTo>
                      <a:pt x="92" y="79"/>
                      <a:pt x="114" y="79"/>
                      <a:pt x="137" y="56"/>
                    </a:cubicBezTo>
                    <a:cubicBezTo>
                      <a:pt x="114" y="33"/>
                      <a:pt x="137" y="10"/>
                      <a:pt x="69" y="10"/>
                    </a:cubicBezTo>
                    <a:cubicBezTo>
                      <a:pt x="55" y="4"/>
                      <a:pt x="44" y="1"/>
                      <a:pt x="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38"/>
              <p:cNvSpPr/>
              <p:nvPr/>
            </p:nvSpPr>
            <p:spPr>
              <a:xfrm>
                <a:off x="1939150" y="3792625"/>
                <a:ext cx="11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0" y="0"/>
                    </a:moveTo>
                    <a:cubicBezTo>
                      <a:pt x="0" y="11"/>
                      <a:pt x="6" y="11"/>
                      <a:pt x="15" y="11"/>
                    </a:cubicBezTo>
                    <a:cubicBezTo>
                      <a:pt x="23" y="11"/>
                      <a:pt x="34" y="11"/>
                      <a:pt x="44" y="21"/>
                    </a:cubicBezTo>
                    <a:lnTo>
                      <a:pt x="44" y="21"/>
                    </a:lnTo>
                    <a:cubicBezTo>
                      <a:pt x="46" y="15"/>
                      <a:pt x="46" y="7"/>
                      <a:pt x="46" y="0"/>
                    </a:cubicBezTo>
                    <a:close/>
                    <a:moveTo>
                      <a:pt x="44" y="21"/>
                    </a:moveTo>
                    <a:cubicBezTo>
                      <a:pt x="42" y="30"/>
                      <a:pt x="37" y="38"/>
                      <a:pt x="26" y="42"/>
                    </a:cubicBezTo>
                    <a:lnTo>
                      <a:pt x="26" y="42"/>
                    </a:lnTo>
                    <a:cubicBezTo>
                      <a:pt x="36" y="39"/>
                      <a:pt x="46" y="33"/>
                      <a:pt x="46" y="23"/>
                    </a:cubicBezTo>
                    <a:cubicBezTo>
                      <a:pt x="45" y="22"/>
                      <a:pt x="45" y="22"/>
                      <a:pt x="44" y="21"/>
                    </a:cubicBezTo>
                    <a:close/>
                    <a:moveTo>
                      <a:pt x="26" y="42"/>
                    </a:moveTo>
                    <a:cubicBezTo>
                      <a:pt x="14" y="46"/>
                      <a:pt x="0" y="46"/>
                      <a:pt x="0" y="46"/>
                    </a:cubicBezTo>
                    <a:cubicBezTo>
                      <a:pt x="11" y="46"/>
                      <a:pt x="19" y="44"/>
                      <a:pt x="26" y="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38"/>
              <p:cNvSpPr/>
              <p:nvPr/>
            </p:nvSpPr>
            <p:spPr>
              <a:xfrm>
                <a:off x="1945425" y="3785600"/>
                <a:ext cx="572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99" extrusionOk="0">
                    <a:moveTo>
                      <a:pt x="115" y="1"/>
                    </a:moveTo>
                    <a:cubicBezTo>
                      <a:pt x="68" y="1"/>
                      <a:pt x="64" y="30"/>
                      <a:pt x="46" y="30"/>
                    </a:cubicBezTo>
                    <a:cubicBezTo>
                      <a:pt x="0" y="53"/>
                      <a:pt x="115" y="98"/>
                      <a:pt x="137" y="98"/>
                    </a:cubicBezTo>
                    <a:cubicBezTo>
                      <a:pt x="137" y="87"/>
                      <a:pt x="149" y="87"/>
                      <a:pt x="160" y="87"/>
                    </a:cubicBezTo>
                    <a:cubicBezTo>
                      <a:pt x="172" y="87"/>
                      <a:pt x="183" y="87"/>
                      <a:pt x="183" y="76"/>
                    </a:cubicBezTo>
                    <a:cubicBezTo>
                      <a:pt x="160" y="53"/>
                      <a:pt x="229" y="30"/>
                      <a:pt x="160" y="7"/>
                    </a:cubicBezTo>
                    <a:cubicBezTo>
                      <a:pt x="142" y="3"/>
                      <a:pt x="127" y="1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38"/>
              <p:cNvSpPr/>
              <p:nvPr/>
            </p:nvSpPr>
            <p:spPr>
              <a:xfrm>
                <a:off x="1961975" y="37840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1"/>
                    </a:moveTo>
                    <a:cubicBezTo>
                      <a:pt x="0" y="1"/>
                      <a:pt x="0" y="23"/>
                      <a:pt x="0" y="46"/>
                    </a:cubicBezTo>
                    <a:cubicBezTo>
                      <a:pt x="19" y="46"/>
                      <a:pt x="22" y="76"/>
                      <a:pt x="35" y="76"/>
                    </a:cubicBezTo>
                    <a:cubicBezTo>
                      <a:pt x="38" y="76"/>
                      <a:pt x="41" y="74"/>
                      <a:pt x="46" y="69"/>
                    </a:cubicBezTo>
                    <a:lnTo>
                      <a:pt x="46" y="92"/>
                    </a:lnTo>
                    <a:lnTo>
                      <a:pt x="92" y="69"/>
                    </a:lnTo>
                    <a:cubicBezTo>
                      <a:pt x="69" y="46"/>
                      <a:pt x="114" y="23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38"/>
              <p:cNvSpPr/>
              <p:nvPr/>
            </p:nvSpPr>
            <p:spPr>
              <a:xfrm>
                <a:off x="1938575" y="37783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1" y="23"/>
                      <a:pt x="23" y="46"/>
                      <a:pt x="23" y="69"/>
                    </a:cubicBezTo>
                    <a:cubicBezTo>
                      <a:pt x="46" y="69"/>
                      <a:pt x="46" y="69"/>
                      <a:pt x="23" y="46"/>
                    </a:cubicBezTo>
                    <a:lnTo>
                      <a:pt x="69" y="46"/>
                    </a:lnTo>
                    <a:cubicBezTo>
                      <a:pt x="92" y="69"/>
                      <a:pt x="69" y="69"/>
                      <a:pt x="92" y="92"/>
                    </a:cubicBezTo>
                    <a:cubicBezTo>
                      <a:pt x="92" y="69"/>
                      <a:pt x="115" y="46"/>
                      <a:pt x="92" y="23"/>
                    </a:cubicBezTo>
                    <a:cubicBezTo>
                      <a:pt x="69" y="23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38"/>
              <p:cNvSpPr/>
              <p:nvPr/>
            </p:nvSpPr>
            <p:spPr>
              <a:xfrm>
                <a:off x="1949425" y="3734975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23" y="1"/>
                    </a:moveTo>
                    <a:cubicBezTo>
                      <a:pt x="23" y="12"/>
                      <a:pt x="17" y="12"/>
                      <a:pt x="12" y="12"/>
                    </a:cubicBezTo>
                    <a:cubicBezTo>
                      <a:pt x="6" y="12"/>
                      <a:pt x="0" y="12"/>
                      <a:pt x="0" y="24"/>
                    </a:cubicBezTo>
                    <a:cubicBezTo>
                      <a:pt x="0" y="46"/>
                      <a:pt x="23" y="69"/>
                      <a:pt x="46" y="69"/>
                    </a:cubicBezTo>
                    <a:cubicBezTo>
                      <a:pt x="92" y="69"/>
                      <a:pt x="114" y="69"/>
                      <a:pt x="114" y="46"/>
                    </a:cubicBezTo>
                    <a:cubicBezTo>
                      <a:pt x="92" y="24"/>
                      <a:pt x="69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38"/>
              <p:cNvSpPr/>
              <p:nvPr/>
            </p:nvSpPr>
            <p:spPr>
              <a:xfrm>
                <a:off x="1944850" y="3731550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46" y="1"/>
                    </a:moveTo>
                    <a:cubicBezTo>
                      <a:pt x="1" y="1"/>
                      <a:pt x="46" y="46"/>
                      <a:pt x="92" y="69"/>
                    </a:cubicBezTo>
                    <a:cubicBezTo>
                      <a:pt x="115" y="46"/>
                      <a:pt x="115" y="46"/>
                      <a:pt x="115" y="24"/>
                    </a:cubicBezTo>
                    <a:cubicBezTo>
                      <a:pt x="92" y="24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38"/>
              <p:cNvSpPr/>
              <p:nvPr/>
            </p:nvSpPr>
            <p:spPr>
              <a:xfrm>
                <a:off x="1920325" y="3757225"/>
                <a:ext cx="457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15" extrusionOk="0">
                    <a:moveTo>
                      <a:pt x="69" y="1"/>
                    </a:moveTo>
                    <a:cubicBezTo>
                      <a:pt x="23" y="1"/>
                      <a:pt x="0" y="47"/>
                      <a:pt x="0" y="69"/>
                    </a:cubicBezTo>
                    <a:cubicBezTo>
                      <a:pt x="23" y="69"/>
                      <a:pt x="46" y="92"/>
                      <a:pt x="23" y="92"/>
                    </a:cubicBezTo>
                    <a:lnTo>
                      <a:pt x="46" y="92"/>
                    </a:lnTo>
                    <a:cubicBezTo>
                      <a:pt x="52" y="105"/>
                      <a:pt x="58" y="109"/>
                      <a:pt x="65" y="109"/>
                    </a:cubicBezTo>
                    <a:cubicBezTo>
                      <a:pt x="76" y="109"/>
                      <a:pt x="88" y="98"/>
                      <a:pt x="104" y="98"/>
                    </a:cubicBezTo>
                    <a:cubicBezTo>
                      <a:pt x="114" y="98"/>
                      <a:pt x="124" y="102"/>
                      <a:pt x="137" y="115"/>
                    </a:cubicBezTo>
                    <a:cubicBezTo>
                      <a:pt x="137" y="104"/>
                      <a:pt x="143" y="104"/>
                      <a:pt x="151" y="104"/>
                    </a:cubicBezTo>
                    <a:cubicBezTo>
                      <a:pt x="160" y="104"/>
                      <a:pt x="171" y="104"/>
                      <a:pt x="183" y="92"/>
                    </a:cubicBezTo>
                    <a:cubicBezTo>
                      <a:pt x="183" y="69"/>
                      <a:pt x="183" y="47"/>
                      <a:pt x="160" y="24"/>
                    </a:cubicBezTo>
                    <a:cubicBezTo>
                      <a:pt x="114" y="1"/>
                      <a:pt x="91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38"/>
              <p:cNvSpPr/>
              <p:nvPr/>
            </p:nvSpPr>
            <p:spPr>
              <a:xfrm>
                <a:off x="1971100" y="377207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3" y="0"/>
                    </a:moveTo>
                    <a:cubicBezTo>
                      <a:pt x="23" y="0"/>
                      <a:pt x="1" y="0"/>
                      <a:pt x="23" y="23"/>
                    </a:cubicBezTo>
                    <a:lnTo>
                      <a:pt x="46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38"/>
              <p:cNvSpPr/>
              <p:nvPr/>
            </p:nvSpPr>
            <p:spPr>
              <a:xfrm>
                <a:off x="1975675" y="3757800"/>
                <a:ext cx="5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23" y="1"/>
                    </a:moveTo>
                    <a:lnTo>
                      <a:pt x="0" y="1"/>
                    </a:lnTo>
                    <a:lnTo>
                      <a:pt x="0" y="1"/>
                    </a:lnTo>
                    <a:cubicBezTo>
                      <a:pt x="0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>
                <a:off x="1976250" y="3756675"/>
                <a:ext cx="0" cy="575"/>
              </a:xfrm>
              <a:custGeom>
                <a:avLst/>
                <a:gdLst/>
                <a:ahLst/>
                <a:cxnLst/>
                <a:rect l="l" t="t" r="r" b="b"/>
                <a:pathLst>
                  <a:path h="23" extrusionOk="0">
                    <a:moveTo>
                      <a:pt x="0" y="23"/>
                    </a:moveTo>
                    <a:lnTo>
                      <a:pt x="0" y="23"/>
                    </a:lnTo>
                    <a:cubicBezTo>
                      <a:pt x="0" y="0"/>
                      <a:pt x="0" y="0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>
                <a:off x="1975675" y="3755525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23" y="0"/>
                      <a:pt x="23" y="0"/>
                      <a:pt x="0" y="23"/>
                    </a:cubicBezTo>
                    <a:cubicBezTo>
                      <a:pt x="23" y="23"/>
                      <a:pt x="46" y="23"/>
                      <a:pt x="46" y="46"/>
                    </a:cubicBezTo>
                    <a:lnTo>
                      <a:pt x="69" y="69"/>
                    </a:lnTo>
                    <a:lnTo>
                      <a:pt x="23" y="69"/>
                    </a:lnTo>
                    <a:lnTo>
                      <a:pt x="46" y="92"/>
                    </a:lnTo>
                    <a:cubicBezTo>
                      <a:pt x="91" y="69"/>
                      <a:pt x="114" y="46"/>
                      <a:pt x="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>
                <a:off x="1975675" y="37561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>
                <a:off x="1975675" y="3756675"/>
                <a:ext cx="57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3" h="23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lnTo>
                      <a:pt x="23" y="23"/>
                    </a:lnTo>
                    <a:cubicBezTo>
                      <a:pt x="0" y="2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>
                <a:off x="1905475" y="37715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0"/>
                    </a:moveTo>
                    <a:lnTo>
                      <a:pt x="1" y="23"/>
                    </a:lnTo>
                    <a:cubicBezTo>
                      <a:pt x="1" y="2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38"/>
              <p:cNvSpPr/>
              <p:nvPr/>
            </p:nvSpPr>
            <p:spPr>
              <a:xfrm>
                <a:off x="1903200" y="3770925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46" y="1"/>
                    </a:moveTo>
                    <a:cubicBezTo>
                      <a:pt x="0" y="23"/>
                      <a:pt x="23" y="46"/>
                      <a:pt x="23" y="69"/>
                    </a:cubicBezTo>
                    <a:lnTo>
                      <a:pt x="46" y="23"/>
                    </a:lnTo>
                    <a:lnTo>
                      <a:pt x="69" y="46"/>
                    </a:lnTo>
                    <a:lnTo>
                      <a:pt x="69" y="69"/>
                    </a:lnTo>
                    <a:cubicBezTo>
                      <a:pt x="69" y="69"/>
                      <a:pt x="69" y="46"/>
                      <a:pt x="92" y="46"/>
                    </a:cubicBezTo>
                    <a:lnTo>
                      <a:pt x="69" y="23"/>
                    </a:lnTo>
                    <a:lnTo>
                      <a:pt x="92" y="23"/>
                    </a:lnTo>
                    <a:lnTo>
                      <a:pt x="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38"/>
              <p:cNvSpPr/>
              <p:nvPr/>
            </p:nvSpPr>
            <p:spPr>
              <a:xfrm>
                <a:off x="1914600" y="3766925"/>
                <a:ext cx="287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3" extrusionOk="0">
                    <a:moveTo>
                      <a:pt x="69" y="1"/>
                    </a:moveTo>
                    <a:cubicBezTo>
                      <a:pt x="47" y="24"/>
                      <a:pt x="1" y="24"/>
                      <a:pt x="24" y="69"/>
                    </a:cubicBezTo>
                    <a:cubicBezTo>
                      <a:pt x="69" y="69"/>
                      <a:pt x="24" y="47"/>
                      <a:pt x="69" y="47"/>
                    </a:cubicBezTo>
                    <a:lnTo>
                      <a:pt x="92" y="69"/>
                    </a:lnTo>
                    <a:cubicBezTo>
                      <a:pt x="115" y="47"/>
                      <a:pt x="115" y="24"/>
                      <a:pt x="69" y="1"/>
                    </a:cubicBezTo>
                    <a:close/>
                    <a:moveTo>
                      <a:pt x="24" y="69"/>
                    </a:moveTo>
                    <a:cubicBezTo>
                      <a:pt x="1" y="69"/>
                      <a:pt x="24" y="92"/>
                      <a:pt x="24" y="92"/>
                    </a:cubicBezTo>
                    <a:cubicBezTo>
                      <a:pt x="47" y="92"/>
                      <a:pt x="92" y="92"/>
                      <a:pt x="92" y="69"/>
                    </a:cubicBezTo>
                    <a:cubicBezTo>
                      <a:pt x="77" y="69"/>
                      <a:pt x="72" y="80"/>
                      <a:pt x="63" y="80"/>
                    </a:cubicBezTo>
                    <a:cubicBezTo>
                      <a:pt x="59" y="80"/>
                      <a:pt x="54" y="77"/>
                      <a:pt x="47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1818175" y="36916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1815325" y="36830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1815325" y="3682800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7" y="0"/>
                    </a:moveTo>
                    <a:cubicBezTo>
                      <a:pt x="0" y="0"/>
                      <a:pt x="0" y="11"/>
                      <a:pt x="0" y="11"/>
                    </a:cubicBezTo>
                    <a:lnTo>
                      <a:pt x="23" y="11"/>
                    </a:lnTo>
                    <a:cubicBezTo>
                      <a:pt x="15" y="3"/>
                      <a:pt x="10" y="0"/>
                      <a:pt x="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1817025" y="3674325"/>
                <a:ext cx="8600" cy="59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36" extrusionOk="0">
                    <a:moveTo>
                      <a:pt x="209" y="1"/>
                    </a:moveTo>
                    <a:cubicBezTo>
                      <a:pt x="166" y="1"/>
                      <a:pt x="170" y="30"/>
                      <a:pt x="115" y="30"/>
                    </a:cubicBezTo>
                    <a:cubicBezTo>
                      <a:pt x="183" y="121"/>
                      <a:pt x="1" y="76"/>
                      <a:pt x="24" y="144"/>
                    </a:cubicBezTo>
                    <a:cubicBezTo>
                      <a:pt x="69" y="144"/>
                      <a:pt x="69" y="190"/>
                      <a:pt x="69" y="190"/>
                    </a:cubicBezTo>
                    <a:cubicBezTo>
                      <a:pt x="92" y="190"/>
                      <a:pt x="92" y="213"/>
                      <a:pt x="115" y="235"/>
                    </a:cubicBezTo>
                    <a:lnTo>
                      <a:pt x="138" y="213"/>
                    </a:lnTo>
                    <a:cubicBezTo>
                      <a:pt x="174" y="213"/>
                      <a:pt x="182" y="183"/>
                      <a:pt x="206" y="183"/>
                    </a:cubicBezTo>
                    <a:cubicBezTo>
                      <a:pt x="213" y="183"/>
                      <a:pt x="220" y="185"/>
                      <a:pt x="229" y="190"/>
                    </a:cubicBezTo>
                    <a:cubicBezTo>
                      <a:pt x="247" y="190"/>
                      <a:pt x="251" y="161"/>
                      <a:pt x="275" y="161"/>
                    </a:cubicBezTo>
                    <a:cubicBezTo>
                      <a:pt x="281" y="161"/>
                      <a:pt x="288" y="162"/>
                      <a:pt x="297" y="167"/>
                    </a:cubicBezTo>
                    <a:cubicBezTo>
                      <a:pt x="297" y="144"/>
                      <a:pt x="320" y="144"/>
                      <a:pt x="320" y="144"/>
                    </a:cubicBezTo>
                    <a:lnTo>
                      <a:pt x="343" y="99"/>
                    </a:lnTo>
                    <a:cubicBezTo>
                      <a:pt x="343" y="53"/>
                      <a:pt x="320" y="7"/>
                      <a:pt x="252" y="7"/>
                    </a:cubicBezTo>
                    <a:cubicBezTo>
                      <a:pt x="234" y="3"/>
                      <a:pt x="220" y="1"/>
                      <a:pt x="2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2048700" y="3675075"/>
                <a:ext cx="402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08" extrusionOk="0">
                    <a:moveTo>
                      <a:pt x="92" y="0"/>
                    </a:moveTo>
                    <a:cubicBezTo>
                      <a:pt x="81" y="11"/>
                      <a:pt x="69" y="11"/>
                      <a:pt x="58" y="11"/>
                    </a:cubicBezTo>
                    <a:cubicBezTo>
                      <a:pt x="46" y="11"/>
                      <a:pt x="35" y="11"/>
                      <a:pt x="24" y="23"/>
                    </a:cubicBezTo>
                    <a:cubicBezTo>
                      <a:pt x="1" y="46"/>
                      <a:pt x="1" y="114"/>
                      <a:pt x="46" y="160"/>
                    </a:cubicBezTo>
                    <a:cubicBezTo>
                      <a:pt x="61" y="188"/>
                      <a:pt x="83" y="208"/>
                      <a:pt x="104" y="208"/>
                    </a:cubicBezTo>
                    <a:cubicBezTo>
                      <a:pt x="117" y="208"/>
                      <a:pt x="129" y="200"/>
                      <a:pt x="138" y="183"/>
                    </a:cubicBezTo>
                    <a:cubicBezTo>
                      <a:pt x="161" y="137"/>
                      <a:pt x="138" y="69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2227875" y="3809850"/>
                <a:ext cx="14300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290" extrusionOk="0">
                    <a:moveTo>
                      <a:pt x="292" y="1"/>
                    </a:moveTo>
                    <a:cubicBezTo>
                      <a:pt x="168" y="1"/>
                      <a:pt x="58" y="56"/>
                      <a:pt x="1" y="156"/>
                    </a:cubicBezTo>
                    <a:lnTo>
                      <a:pt x="115" y="224"/>
                    </a:lnTo>
                    <a:cubicBezTo>
                      <a:pt x="203" y="257"/>
                      <a:pt x="306" y="290"/>
                      <a:pt x="393" y="290"/>
                    </a:cubicBezTo>
                    <a:cubicBezTo>
                      <a:pt x="486" y="290"/>
                      <a:pt x="560" y="251"/>
                      <a:pt x="572" y="133"/>
                    </a:cubicBezTo>
                    <a:lnTo>
                      <a:pt x="526" y="64"/>
                    </a:lnTo>
                    <a:cubicBezTo>
                      <a:pt x="448" y="21"/>
                      <a:pt x="368" y="1"/>
                      <a:pt x="2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38"/>
              <p:cNvSpPr/>
              <p:nvPr/>
            </p:nvSpPr>
            <p:spPr>
              <a:xfrm>
                <a:off x="2126325" y="3709975"/>
                <a:ext cx="21700" cy="193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73" extrusionOk="0">
                    <a:moveTo>
                      <a:pt x="730" y="1"/>
                    </a:moveTo>
                    <a:cubicBezTo>
                      <a:pt x="643" y="1"/>
                      <a:pt x="599" y="101"/>
                      <a:pt x="525" y="156"/>
                    </a:cubicBezTo>
                    <a:lnTo>
                      <a:pt x="616" y="202"/>
                    </a:lnTo>
                    <a:cubicBezTo>
                      <a:pt x="616" y="225"/>
                      <a:pt x="594" y="225"/>
                      <a:pt x="571" y="225"/>
                    </a:cubicBezTo>
                    <a:cubicBezTo>
                      <a:pt x="496" y="129"/>
                      <a:pt x="421" y="107"/>
                      <a:pt x="346" y="107"/>
                    </a:cubicBezTo>
                    <a:cubicBezTo>
                      <a:pt x="288" y="107"/>
                      <a:pt x="229" y="121"/>
                      <a:pt x="170" y="121"/>
                    </a:cubicBezTo>
                    <a:cubicBezTo>
                      <a:pt x="144" y="121"/>
                      <a:pt x="117" y="118"/>
                      <a:pt x="91" y="110"/>
                    </a:cubicBezTo>
                    <a:lnTo>
                      <a:pt x="91" y="110"/>
                    </a:lnTo>
                    <a:cubicBezTo>
                      <a:pt x="251" y="293"/>
                      <a:pt x="0" y="202"/>
                      <a:pt x="23" y="247"/>
                    </a:cubicBezTo>
                    <a:lnTo>
                      <a:pt x="91" y="316"/>
                    </a:lnTo>
                    <a:cubicBezTo>
                      <a:pt x="91" y="407"/>
                      <a:pt x="23" y="430"/>
                      <a:pt x="0" y="430"/>
                    </a:cubicBezTo>
                    <a:lnTo>
                      <a:pt x="91" y="499"/>
                    </a:lnTo>
                    <a:lnTo>
                      <a:pt x="91" y="590"/>
                    </a:lnTo>
                    <a:lnTo>
                      <a:pt x="137" y="567"/>
                    </a:lnTo>
                    <a:cubicBezTo>
                      <a:pt x="156" y="624"/>
                      <a:pt x="237" y="696"/>
                      <a:pt x="226" y="745"/>
                    </a:cubicBezTo>
                    <a:lnTo>
                      <a:pt x="226" y="745"/>
                    </a:lnTo>
                    <a:lnTo>
                      <a:pt x="274" y="681"/>
                    </a:lnTo>
                    <a:cubicBezTo>
                      <a:pt x="289" y="685"/>
                      <a:pt x="306" y="687"/>
                      <a:pt x="324" y="687"/>
                    </a:cubicBezTo>
                    <a:cubicBezTo>
                      <a:pt x="415" y="687"/>
                      <a:pt x="533" y="639"/>
                      <a:pt x="571" y="544"/>
                    </a:cubicBezTo>
                    <a:cubicBezTo>
                      <a:pt x="457" y="88"/>
                      <a:pt x="845" y="430"/>
                      <a:pt x="867" y="133"/>
                    </a:cubicBezTo>
                    <a:cubicBezTo>
                      <a:pt x="867" y="88"/>
                      <a:pt x="822" y="42"/>
                      <a:pt x="799" y="19"/>
                    </a:cubicBezTo>
                    <a:cubicBezTo>
                      <a:pt x="773" y="6"/>
                      <a:pt x="750" y="1"/>
                      <a:pt x="730" y="1"/>
                    </a:cubicBezTo>
                    <a:close/>
                    <a:moveTo>
                      <a:pt x="226" y="745"/>
                    </a:moveTo>
                    <a:lnTo>
                      <a:pt x="205" y="772"/>
                    </a:lnTo>
                    <a:cubicBezTo>
                      <a:pt x="217" y="765"/>
                      <a:pt x="224" y="755"/>
                      <a:pt x="226" y="7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38"/>
              <p:cNvSpPr/>
              <p:nvPr/>
            </p:nvSpPr>
            <p:spPr>
              <a:xfrm>
                <a:off x="2032725" y="3760650"/>
                <a:ext cx="175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70" h="7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4" y="24"/>
                      <a:pt x="1" y="24"/>
                      <a:pt x="24" y="46"/>
                    </a:cubicBezTo>
                    <a:lnTo>
                      <a:pt x="69" y="69"/>
                    </a:lnTo>
                    <a:lnTo>
                      <a:pt x="24" y="24"/>
                    </a:lnTo>
                    <a:cubicBezTo>
                      <a:pt x="24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38"/>
              <p:cNvSpPr/>
              <p:nvPr/>
            </p:nvSpPr>
            <p:spPr>
              <a:xfrm>
                <a:off x="2055675" y="3742400"/>
                <a:ext cx="1050" cy="1325"/>
              </a:xfrm>
              <a:custGeom>
                <a:avLst/>
                <a:gdLst/>
                <a:ahLst/>
                <a:cxnLst/>
                <a:rect l="l" t="t" r="r" b="b"/>
                <a:pathLst>
                  <a:path w="42" h="53" extrusionOk="0">
                    <a:moveTo>
                      <a:pt x="19" y="0"/>
                    </a:moveTo>
                    <a:lnTo>
                      <a:pt x="19" y="0"/>
                    </a:lnTo>
                    <a:cubicBezTo>
                      <a:pt x="0" y="19"/>
                      <a:pt x="26" y="52"/>
                      <a:pt x="37" y="52"/>
                    </a:cubicBezTo>
                    <a:cubicBezTo>
                      <a:pt x="40" y="52"/>
                      <a:pt x="41" y="50"/>
                      <a:pt x="41" y="46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38"/>
              <p:cNvSpPr/>
              <p:nvPr/>
            </p:nvSpPr>
            <p:spPr>
              <a:xfrm>
                <a:off x="2057850" y="3742300"/>
                <a:ext cx="300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12" h="28" extrusionOk="0">
                    <a:moveTo>
                      <a:pt x="10" y="1"/>
                    </a:moveTo>
                    <a:cubicBezTo>
                      <a:pt x="8" y="1"/>
                      <a:pt x="0" y="14"/>
                      <a:pt x="0" y="27"/>
                    </a:cubicBezTo>
                    <a:cubicBezTo>
                      <a:pt x="10" y="8"/>
                      <a:pt x="11" y="1"/>
                      <a:pt x="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38"/>
              <p:cNvSpPr/>
              <p:nvPr/>
            </p:nvSpPr>
            <p:spPr>
              <a:xfrm>
                <a:off x="2057850" y="3740125"/>
                <a:ext cx="40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68" extrusionOk="0">
                    <a:moveTo>
                      <a:pt x="0" y="114"/>
                    </a:moveTo>
                    <a:lnTo>
                      <a:pt x="11" y="126"/>
                    </a:lnTo>
                    <a:lnTo>
                      <a:pt x="11" y="126"/>
                    </a:lnTo>
                    <a:lnTo>
                      <a:pt x="23" y="114"/>
                    </a:lnTo>
                    <a:close/>
                    <a:moveTo>
                      <a:pt x="11" y="126"/>
                    </a:moveTo>
                    <a:lnTo>
                      <a:pt x="0" y="137"/>
                    </a:lnTo>
                    <a:cubicBezTo>
                      <a:pt x="14" y="147"/>
                      <a:pt x="30" y="154"/>
                      <a:pt x="45" y="159"/>
                    </a:cubicBezTo>
                    <a:lnTo>
                      <a:pt x="45" y="159"/>
                    </a:lnTo>
                    <a:lnTo>
                      <a:pt x="11" y="126"/>
                    </a:lnTo>
                    <a:close/>
                    <a:moveTo>
                      <a:pt x="46" y="0"/>
                    </a:moveTo>
                    <a:cubicBezTo>
                      <a:pt x="46" y="23"/>
                      <a:pt x="68" y="69"/>
                      <a:pt x="68" y="91"/>
                    </a:cubicBezTo>
                    <a:lnTo>
                      <a:pt x="46" y="160"/>
                    </a:lnTo>
                    <a:lnTo>
                      <a:pt x="46" y="160"/>
                    </a:lnTo>
                    <a:cubicBezTo>
                      <a:pt x="46" y="160"/>
                      <a:pt x="45" y="159"/>
                      <a:pt x="45" y="159"/>
                    </a:cubicBezTo>
                    <a:lnTo>
                      <a:pt x="45" y="159"/>
                    </a:lnTo>
                    <a:lnTo>
                      <a:pt x="46" y="160"/>
                    </a:lnTo>
                    <a:lnTo>
                      <a:pt x="46" y="160"/>
                    </a:lnTo>
                    <a:lnTo>
                      <a:pt x="46" y="160"/>
                    </a:lnTo>
                    <a:cubicBezTo>
                      <a:pt x="60" y="164"/>
                      <a:pt x="75" y="167"/>
                      <a:pt x="89" y="167"/>
                    </a:cubicBezTo>
                    <a:cubicBezTo>
                      <a:pt x="128" y="167"/>
                      <a:pt x="160" y="145"/>
                      <a:pt x="160" y="91"/>
                    </a:cubicBezTo>
                    <a:cubicBezTo>
                      <a:pt x="160" y="46"/>
                      <a:pt x="137" y="23"/>
                      <a:pt x="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38"/>
              <p:cNvSpPr/>
              <p:nvPr/>
            </p:nvSpPr>
            <p:spPr>
              <a:xfrm>
                <a:off x="2057850" y="3740125"/>
                <a:ext cx="115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46" h="23" extrusionOk="0">
                    <a:moveTo>
                      <a:pt x="46" y="0"/>
                    </a:moveTo>
                    <a:cubicBezTo>
                      <a:pt x="23" y="0"/>
                      <a:pt x="0" y="0"/>
                      <a:pt x="0" y="23"/>
                    </a:cubicBezTo>
                    <a:cubicBezTo>
                      <a:pt x="0" y="23"/>
                      <a:pt x="23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38"/>
              <p:cNvSpPr/>
              <p:nvPr/>
            </p:nvSpPr>
            <p:spPr>
              <a:xfrm>
                <a:off x="2056700" y="3740675"/>
                <a:ext cx="11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70" extrusionOk="0">
                    <a:moveTo>
                      <a:pt x="46" y="1"/>
                    </a:moveTo>
                    <a:lnTo>
                      <a:pt x="46" y="1"/>
                    </a:lnTo>
                    <a:cubicBezTo>
                      <a:pt x="23" y="24"/>
                      <a:pt x="23" y="24"/>
                      <a:pt x="0" y="47"/>
                    </a:cubicBezTo>
                    <a:lnTo>
                      <a:pt x="23" y="69"/>
                    </a:lnTo>
                    <a:cubicBezTo>
                      <a:pt x="23" y="47"/>
                      <a:pt x="23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38"/>
              <p:cNvSpPr/>
              <p:nvPr/>
            </p:nvSpPr>
            <p:spPr>
              <a:xfrm>
                <a:off x="2056125" y="3681650"/>
                <a:ext cx="1750" cy="2000"/>
              </a:xfrm>
              <a:custGeom>
                <a:avLst/>
                <a:gdLst/>
                <a:ahLst/>
                <a:cxnLst/>
                <a:rect l="l" t="t" r="r" b="b"/>
                <a:pathLst>
                  <a:path w="70" h="80" extrusionOk="0">
                    <a:moveTo>
                      <a:pt x="6" y="1"/>
                    </a:moveTo>
                    <a:cubicBezTo>
                      <a:pt x="3" y="1"/>
                      <a:pt x="1" y="3"/>
                      <a:pt x="1" y="11"/>
                    </a:cubicBezTo>
                    <a:cubicBezTo>
                      <a:pt x="1" y="11"/>
                      <a:pt x="1" y="57"/>
                      <a:pt x="1" y="57"/>
                    </a:cubicBezTo>
                    <a:cubicBezTo>
                      <a:pt x="23" y="79"/>
                      <a:pt x="46" y="79"/>
                      <a:pt x="46" y="79"/>
                    </a:cubicBezTo>
                    <a:cubicBezTo>
                      <a:pt x="69" y="57"/>
                      <a:pt x="46" y="34"/>
                      <a:pt x="23" y="11"/>
                    </a:cubicBezTo>
                    <a:cubicBezTo>
                      <a:pt x="23" y="11"/>
                      <a:pt x="13" y="1"/>
                      <a:pt x="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38"/>
              <p:cNvSpPr/>
              <p:nvPr/>
            </p:nvSpPr>
            <p:spPr>
              <a:xfrm>
                <a:off x="2063550" y="3742750"/>
                <a:ext cx="6875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21" extrusionOk="0">
                    <a:moveTo>
                      <a:pt x="180" y="1"/>
                    </a:moveTo>
                    <a:cubicBezTo>
                      <a:pt x="107" y="1"/>
                      <a:pt x="35" y="26"/>
                      <a:pt x="0" y="78"/>
                    </a:cubicBezTo>
                    <a:lnTo>
                      <a:pt x="69" y="101"/>
                    </a:lnTo>
                    <a:cubicBezTo>
                      <a:pt x="99" y="111"/>
                      <a:pt x="139" y="121"/>
                      <a:pt x="176" y="121"/>
                    </a:cubicBezTo>
                    <a:cubicBezTo>
                      <a:pt x="221" y="121"/>
                      <a:pt x="262" y="105"/>
                      <a:pt x="274" y="55"/>
                    </a:cubicBezTo>
                    <a:lnTo>
                      <a:pt x="251" y="9"/>
                    </a:lnTo>
                    <a:cubicBezTo>
                      <a:pt x="229" y="4"/>
                      <a:pt x="204" y="1"/>
                      <a:pt x="1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38"/>
              <p:cNvSpPr/>
              <p:nvPr/>
            </p:nvSpPr>
            <p:spPr>
              <a:xfrm>
                <a:off x="2027025" y="3683775"/>
                <a:ext cx="2300" cy="2975"/>
              </a:xfrm>
              <a:custGeom>
                <a:avLst/>
                <a:gdLst/>
                <a:ahLst/>
                <a:cxnLst/>
                <a:rect l="l" t="t" r="r" b="b"/>
                <a:pathLst>
                  <a:path w="92" h="119" extrusionOk="0">
                    <a:moveTo>
                      <a:pt x="15" y="0"/>
                    </a:moveTo>
                    <a:cubicBezTo>
                      <a:pt x="6" y="0"/>
                      <a:pt x="0" y="6"/>
                      <a:pt x="0" y="17"/>
                    </a:cubicBezTo>
                    <a:cubicBezTo>
                      <a:pt x="0" y="17"/>
                      <a:pt x="0" y="40"/>
                      <a:pt x="0" y="40"/>
                    </a:cubicBezTo>
                    <a:lnTo>
                      <a:pt x="0" y="63"/>
                    </a:lnTo>
                    <a:cubicBezTo>
                      <a:pt x="0" y="86"/>
                      <a:pt x="46" y="63"/>
                      <a:pt x="46" y="109"/>
                    </a:cubicBezTo>
                    <a:cubicBezTo>
                      <a:pt x="46" y="109"/>
                      <a:pt x="56" y="119"/>
                      <a:pt x="63" y="119"/>
                    </a:cubicBezTo>
                    <a:cubicBezTo>
                      <a:pt x="66" y="119"/>
                      <a:pt x="69" y="116"/>
                      <a:pt x="69" y="109"/>
                    </a:cubicBezTo>
                    <a:cubicBezTo>
                      <a:pt x="92" y="109"/>
                      <a:pt x="92" y="109"/>
                      <a:pt x="92" y="63"/>
                    </a:cubicBezTo>
                    <a:cubicBezTo>
                      <a:pt x="92" y="40"/>
                      <a:pt x="69" y="17"/>
                      <a:pt x="46" y="17"/>
                    </a:cubicBezTo>
                    <a:cubicBezTo>
                      <a:pt x="35" y="6"/>
                      <a:pt x="23" y="0"/>
                      <a:pt x="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38"/>
              <p:cNvSpPr/>
              <p:nvPr/>
            </p:nvSpPr>
            <p:spPr>
              <a:xfrm>
                <a:off x="2049275" y="37178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24"/>
                    </a:cubicBezTo>
                    <a:lnTo>
                      <a:pt x="23" y="24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38"/>
              <p:cNvSpPr/>
              <p:nvPr/>
            </p:nvSpPr>
            <p:spPr>
              <a:xfrm>
                <a:off x="2242150" y="37486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0"/>
                    </a:moveTo>
                    <a:cubicBezTo>
                      <a:pt x="23" y="0"/>
                      <a:pt x="23" y="23"/>
                      <a:pt x="23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38"/>
              <p:cNvSpPr/>
              <p:nvPr/>
            </p:nvSpPr>
            <p:spPr>
              <a:xfrm>
                <a:off x="2242725" y="37492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0"/>
                    </a:moveTo>
                    <a:lnTo>
                      <a:pt x="0" y="23"/>
                    </a:lnTo>
                    <a:cubicBezTo>
                      <a:pt x="0" y="2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38"/>
              <p:cNvSpPr/>
              <p:nvPr/>
            </p:nvSpPr>
            <p:spPr>
              <a:xfrm>
                <a:off x="2242150" y="37486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38"/>
              <p:cNvSpPr/>
              <p:nvPr/>
            </p:nvSpPr>
            <p:spPr>
              <a:xfrm>
                <a:off x="2059550" y="37093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1"/>
                    </a:moveTo>
                    <a:cubicBezTo>
                      <a:pt x="0" y="23"/>
                      <a:pt x="0" y="23"/>
                      <a:pt x="23" y="2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38"/>
              <p:cNvSpPr/>
              <p:nvPr/>
            </p:nvSpPr>
            <p:spPr>
              <a:xfrm>
                <a:off x="2060700" y="37093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lnTo>
                      <a:pt x="0" y="23"/>
                    </a:lnTo>
                    <a:cubicBezTo>
                      <a:pt x="0" y="1"/>
                      <a:pt x="0" y="1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38"/>
              <p:cNvSpPr/>
              <p:nvPr/>
            </p:nvSpPr>
            <p:spPr>
              <a:xfrm>
                <a:off x="2060125" y="3708725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0" y="46"/>
                    </a:moveTo>
                    <a:cubicBezTo>
                      <a:pt x="9" y="51"/>
                      <a:pt x="16" y="54"/>
                      <a:pt x="23" y="56"/>
                    </a:cubicBezTo>
                    <a:lnTo>
                      <a:pt x="23" y="56"/>
                    </a:lnTo>
                    <a:lnTo>
                      <a:pt x="23" y="46"/>
                    </a:lnTo>
                    <a:close/>
                    <a:moveTo>
                      <a:pt x="23" y="1"/>
                    </a:moveTo>
                    <a:cubicBezTo>
                      <a:pt x="23" y="1"/>
                      <a:pt x="46" y="24"/>
                      <a:pt x="46" y="24"/>
                    </a:cubicBezTo>
                    <a:lnTo>
                      <a:pt x="29" y="58"/>
                    </a:lnTo>
                    <a:lnTo>
                      <a:pt x="29" y="58"/>
                    </a:lnTo>
                    <a:cubicBezTo>
                      <a:pt x="27" y="58"/>
                      <a:pt x="25" y="57"/>
                      <a:pt x="23" y="56"/>
                    </a:cubicBezTo>
                    <a:lnTo>
                      <a:pt x="23" y="56"/>
                    </a:lnTo>
                    <a:lnTo>
                      <a:pt x="23" y="69"/>
                    </a:lnTo>
                    <a:lnTo>
                      <a:pt x="29" y="58"/>
                    </a:lnTo>
                    <a:lnTo>
                      <a:pt x="29" y="58"/>
                    </a:lnTo>
                    <a:cubicBezTo>
                      <a:pt x="35" y="60"/>
                      <a:pt x="41" y="61"/>
                      <a:pt x="47" y="61"/>
                    </a:cubicBezTo>
                    <a:cubicBezTo>
                      <a:pt x="65" y="61"/>
                      <a:pt x="78" y="50"/>
                      <a:pt x="92" y="24"/>
                    </a:cubicBezTo>
                    <a:cubicBezTo>
                      <a:pt x="69" y="24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38"/>
              <p:cNvSpPr/>
              <p:nvPr/>
            </p:nvSpPr>
            <p:spPr>
              <a:xfrm>
                <a:off x="2060125" y="370872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lnTo>
                      <a:pt x="23" y="1"/>
                    </a:lnTo>
                    <a:cubicBezTo>
                      <a:pt x="23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38"/>
              <p:cNvSpPr/>
              <p:nvPr/>
            </p:nvSpPr>
            <p:spPr>
              <a:xfrm>
                <a:off x="2060125" y="37087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4"/>
                    </a:moveTo>
                    <a:lnTo>
                      <a:pt x="0" y="24"/>
                    </a:lnTo>
                    <a:cubicBezTo>
                      <a:pt x="0" y="24"/>
                      <a:pt x="0" y="24"/>
                      <a:pt x="0" y="1"/>
                    </a:cubicBezTo>
                    <a:cubicBezTo>
                      <a:pt x="0" y="1"/>
                      <a:pt x="0" y="24"/>
                      <a:pt x="0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8"/>
              <p:cNvSpPr/>
              <p:nvPr/>
            </p:nvSpPr>
            <p:spPr>
              <a:xfrm>
                <a:off x="2093225" y="3713300"/>
                <a:ext cx="7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20" extrusionOk="0">
                    <a:moveTo>
                      <a:pt x="183" y="0"/>
                    </a:moveTo>
                    <a:cubicBezTo>
                      <a:pt x="91" y="0"/>
                      <a:pt x="69" y="114"/>
                      <a:pt x="0" y="160"/>
                    </a:cubicBezTo>
                    <a:lnTo>
                      <a:pt x="69" y="206"/>
                    </a:lnTo>
                    <a:lnTo>
                      <a:pt x="46" y="251"/>
                    </a:lnTo>
                    <a:cubicBezTo>
                      <a:pt x="56" y="257"/>
                      <a:pt x="65" y="258"/>
                      <a:pt x="74" y="258"/>
                    </a:cubicBezTo>
                    <a:cubicBezTo>
                      <a:pt x="89" y="258"/>
                      <a:pt x="102" y="253"/>
                      <a:pt x="116" y="253"/>
                    </a:cubicBezTo>
                    <a:cubicBezTo>
                      <a:pt x="129" y="253"/>
                      <a:pt x="143" y="257"/>
                      <a:pt x="160" y="274"/>
                    </a:cubicBezTo>
                    <a:lnTo>
                      <a:pt x="137" y="320"/>
                    </a:lnTo>
                    <a:cubicBezTo>
                      <a:pt x="183" y="320"/>
                      <a:pt x="206" y="251"/>
                      <a:pt x="160" y="206"/>
                    </a:cubicBezTo>
                    <a:cubicBezTo>
                      <a:pt x="164" y="198"/>
                      <a:pt x="168" y="195"/>
                      <a:pt x="173" y="195"/>
                    </a:cubicBezTo>
                    <a:cubicBezTo>
                      <a:pt x="197" y="195"/>
                      <a:pt x="232" y="278"/>
                      <a:pt x="251" y="297"/>
                    </a:cubicBezTo>
                    <a:cubicBezTo>
                      <a:pt x="274" y="274"/>
                      <a:pt x="274" y="206"/>
                      <a:pt x="297" y="183"/>
                    </a:cubicBezTo>
                    <a:cubicBezTo>
                      <a:pt x="297" y="114"/>
                      <a:pt x="251" y="0"/>
                      <a:pt x="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38"/>
              <p:cNvSpPr/>
              <p:nvPr/>
            </p:nvSpPr>
            <p:spPr>
              <a:xfrm>
                <a:off x="2256425" y="3759575"/>
                <a:ext cx="6875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95" extrusionOk="0">
                    <a:moveTo>
                      <a:pt x="134" y="0"/>
                    </a:moveTo>
                    <a:cubicBezTo>
                      <a:pt x="92" y="0"/>
                      <a:pt x="67" y="52"/>
                      <a:pt x="23" y="67"/>
                    </a:cubicBezTo>
                    <a:cubicBezTo>
                      <a:pt x="46" y="89"/>
                      <a:pt x="23" y="158"/>
                      <a:pt x="0" y="158"/>
                    </a:cubicBezTo>
                    <a:lnTo>
                      <a:pt x="46" y="181"/>
                    </a:lnTo>
                    <a:lnTo>
                      <a:pt x="46" y="204"/>
                    </a:lnTo>
                    <a:lnTo>
                      <a:pt x="114" y="272"/>
                    </a:lnTo>
                    <a:lnTo>
                      <a:pt x="114" y="295"/>
                    </a:lnTo>
                    <a:lnTo>
                      <a:pt x="206" y="249"/>
                    </a:lnTo>
                    <a:cubicBezTo>
                      <a:pt x="251" y="226"/>
                      <a:pt x="274" y="135"/>
                      <a:pt x="228" y="67"/>
                    </a:cubicBezTo>
                    <a:cubicBezTo>
                      <a:pt x="187" y="17"/>
                      <a:pt x="158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38"/>
              <p:cNvSpPr/>
              <p:nvPr/>
            </p:nvSpPr>
            <p:spPr>
              <a:xfrm>
                <a:off x="2097200" y="37589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0"/>
                    </a:moveTo>
                    <a:cubicBezTo>
                      <a:pt x="24" y="0"/>
                      <a:pt x="1" y="0"/>
                      <a:pt x="1" y="23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38"/>
              <p:cNvSpPr/>
              <p:nvPr/>
            </p:nvSpPr>
            <p:spPr>
              <a:xfrm>
                <a:off x="2093225" y="3755975"/>
                <a:ext cx="5150" cy="41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65" extrusionOk="0">
                    <a:moveTo>
                      <a:pt x="114" y="156"/>
                    </a:moveTo>
                    <a:cubicBezTo>
                      <a:pt x="109" y="159"/>
                      <a:pt x="103" y="165"/>
                      <a:pt x="91" y="165"/>
                    </a:cubicBezTo>
                    <a:lnTo>
                      <a:pt x="114" y="165"/>
                    </a:lnTo>
                    <a:lnTo>
                      <a:pt x="114" y="156"/>
                    </a:lnTo>
                    <a:close/>
                    <a:moveTo>
                      <a:pt x="133" y="1"/>
                    </a:moveTo>
                    <a:cubicBezTo>
                      <a:pt x="79" y="1"/>
                      <a:pt x="40" y="57"/>
                      <a:pt x="0" y="97"/>
                    </a:cubicBezTo>
                    <a:lnTo>
                      <a:pt x="114" y="51"/>
                    </a:lnTo>
                    <a:lnTo>
                      <a:pt x="114" y="142"/>
                    </a:lnTo>
                    <a:lnTo>
                      <a:pt x="114" y="156"/>
                    </a:lnTo>
                    <a:lnTo>
                      <a:pt x="114" y="156"/>
                    </a:lnTo>
                    <a:cubicBezTo>
                      <a:pt x="116" y="155"/>
                      <a:pt x="118" y="155"/>
                      <a:pt x="120" y="155"/>
                    </a:cubicBezTo>
                    <a:cubicBezTo>
                      <a:pt x="124" y="155"/>
                      <a:pt x="130" y="157"/>
                      <a:pt x="137" y="165"/>
                    </a:cubicBezTo>
                    <a:lnTo>
                      <a:pt x="160" y="74"/>
                    </a:lnTo>
                    <a:lnTo>
                      <a:pt x="183" y="97"/>
                    </a:lnTo>
                    <a:cubicBezTo>
                      <a:pt x="183" y="119"/>
                      <a:pt x="183" y="119"/>
                      <a:pt x="183" y="119"/>
                    </a:cubicBezTo>
                    <a:lnTo>
                      <a:pt x="206" y="74"/>
                    </a:lnTo>
                    <a:lnTo>
                      <a:pt x="160" y="5"/>
                    </a:lnTo>
                    <a:cubicBezTo>
                      <a:pt x="151" y="2"/>
                      <a:pt x="142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38"/>
              <p:cNvSpPr/>
              <p:nvPr/>
            </p:nvSpPr>
            <p:spPr>
              <a:xfrm>
                <a:off x="2115025" y="3765750"/>
                <a:ext cx="6175" cy="4450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78" extrusionOk="0">
                    <a:moveTo>
                      <a:pt x="91" y="0"/>
                    </a:moveTo>
                    <a:cubicBezTo>
                      <a:pt x="75" y="0"/>
                      <a:pt x="64" y="11"/>
                      <a:pt x="64" y="48"/>
                    </a:cubicBezTo>
                    <a:cubicBezTo>
                      <a:pt x="78" y="68"/>
                      <a:pt x="85" y="74"/>
                      <a:pt x="90" y="74"/>
                    </a:cubicBezTo>
                    <a:cubicBezTo>
                      <a:pt x="98" y="74"/>
                      <a:pt x="100" y="57"/>
                      <a:pt x="111" y="57"/>
                    </a:cubicBezTo>
                    <a:cubicBezTo>
                      <a:pt x="116" y="57"/>
                      <a:pt x="123" y="61"/>
                      <a:pt x="133" y="71"/>
                    </a:cubicBezTo>
                    <a:lnTo>
                      <a:pt x="155" y="139"/>
                    </a:lnTo>
                    <a:cubicBezTo>
                      <a:pt x="145" y="134"/>
                      <a:pt x="136" y="132"/>
                      <a:pt x="127" y="132"/>
                    </a:cubicBezTo>
                    <a:cubicBezTo>
                      <a:pt x="112" y="132"/>
                      <a:pt x="99" y="138"/>
                      <a:pt x="85" y="138"/>
                    </a:cubicBezTo>
                    <a:cubicBezTo>
                      <a:pt x="72" y="138"/>
                      <a:pt x="58" y="133"/>
                      <a:pt x="41" y="116"/>
                    </a:cubicBezTo>
                    <a:cubicBezTo>
                      <a:pt x="41" y="94"/>
                      <a:pt x="41" y="48"/>
                      <a:pt x="41" y="48"/>
                    </a:cubicBezTo>
                    <a:cubicBezTo>
                      <a:pt x="36" y="45"/>
                      <a:pt x="32" y="44"/>
                      <a:pt x="28" y="44"/>
                    </a:cubicBezTo>
                    <a:cubicBezTo>
                      <a:pt x="0" y="44"/>
                      <a:pt x="18" y="116"/>
                      <a:pt x="18" y="116"/>
                    </a:cubicBezTo>
                    <a:cubicBezTo>
                      <a:pt x="53" y="134"/>
                      <a:pt x="88" y="177"/>
                      <a:pt x="122" y="177"/>
                    </a:cubicBezTo>
                    <a:cubicBezTo>
                      <a:pt x="133" y="177"/>
                      <a:pt x="144" y="173"/>
                      <a:pt x="155" y="162"/>
                    </a:cubicBezTo>
                    <a:cubicBezTo>
                      <a:pt x="178" y="162"/>
                      <a:pt x="247" y="116"/>
                      <a:pt x="178" y="25"/>
                    </a:cubicBezTo>
                    <a:cubicBezTo>
                      <a:pt x="151" y="25"/>
                      <a:pt x="115" y="0"/>
                      <a:pt x="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38"/>
              <p:cNvSpPr/>
              <p:nvPr/>
            </p:nvSpPr>
            <p:spPr>
              <a:xfrm>
                <a:off x="2103500" y="36642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0"/>
                    </a:moveTo>
                    <a:lnTo>
                      <a:pt x="0" y="23"/>
                    </a:ln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38"/>
              <p:cNvSpPr/>
              <p:nvPr/>
            </p:nvSpPr>
            <p:spPr>
              <a:xfrm>
                <a:off x="2238750" y="3828450"/>
                <a:ext cx="1725" cy="1850"/>
              </a:xfrm>
              <a:custGeom>
                <a:avLst/>
                <a:gdLst/>
                <a:ahLst/>
                <a:cxnLst/>
                <a:rect l="l" t="t" r="r" b="b"/>
                <a:pathLst>
                  <a:path w="69" h="74" extrusionOk="0">
                    <a:moveTo>
                      <a:pt x="29" y="0"/>
                    </a:moveTo>
                    <a:cubicBezTo>
                      <a:pt x="0" y="0"/>
                      <a:pt x="3" y="54"/>
                      <a:pt x="22" y="73"/>
                    </a:cubicBezTo>
                    <a:cubicBezTo>
                      <a:pt x="45" y="73"/>
                      <a:pt x="45" y="73"/>
                      <a:pt x="68" y="51"/>
                    </a:cubicBezTo>
                    <a:cubicBezTo>
                      <a:pt x="45" y="51"/>
                      <a:pt x="45" y="28"/>
                      <a:pt x="45" y="5"/>
                    </a:cubicBezTo>
                    <a:cubicBezTo>
                      <a:pt x="39" y="2"/>
                      <a:pt x="33" y="0"/>
                      <a:pt x="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38"/>
              <p:cNvSpPr/>
              <p:nvPr/>
            </p:nvSpPr>
            <p:spPr>
              <a:xfrm>
                <a:off x="2145725" y="3816425"/>
                <a:ext cx="6875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327" extrusionOk="0">
                    <a:moveTo>
                      <a:pt x="63" y="1"/>
                    </a:moveTo>
                    <a:cubicBezTo>
                      <a:pt x="34" y="1"/>
                      <a:pt x="12" y="18"/>
                      <a:pt x="0" y="52"/>
                    </a:cubicBezTo>
                    <a:cubicBezTo>
                      <a:pt x="23" y="75"/>
                      <a:pt x="23" y="121"/>
                      <a:pt x="0" y="121"/>
                    </a:cubicBezTo>
                    <a:lnTo>
                      <a:pt x="46" y="166"/>
                    </a:lnTo>
                    <a:cubicBezTo>
                      <a:pt x="0" y="258"/>
                      <a:pt x="137" y="189"/>
                      <a:pt x="114" y="326"/>
                    </a:cubicBezTo>
                    <a:cubicBezTo>
                      <a:pt x="122" y="311"/>
                      <a:pt x="132" y="306"/>
                      <a:pt x="144" y="306"/>
                    </a:cubicBezTo>
                    <a:cubicBezTo>
                      <a:pt x="168" y="306"/>
                      <a:pt x="198" y="326"/>
                      <a:pt x="228" y="326"/>
                    </a:cubicBezTo>
                    <a:cubicBezTo>
                      <a:pt x="251" y="326"/>
                      <a:pt x="274" y="281"/>
                      <a:pt x="274" y="212"/>
                    </a:cubicBezTo>
                    <a:cubicBezTo>
                      <a:pt x="251" y="121"/>
                      <a:pt x="206" y="75"/>
                      <a:pt x="160" y="52"/>
                    </a:cubicBezTo>
                    <a:cubicBezTo>
                      <a:pt x="126" y="18"/>
                      <a:pt x="91" y="1"/>
                      <a:pt x="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38"/>
              <p:cNvSpPr/>
              <p:nvPr/>
            </p:nvSpPr>
            <p:spPr>
              <a:xfrm>
                <a:off x="2253000" y="3810875"/>
                <a:ext cx="57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52" extrusionOk="0">
                    <a:moveTo>
                      <a:pt x="69" y="0"/>
                    </a:moveTo>
                    <a:cubicBezTo>
                      <a:pt x="23" y="23"/>
                      <a:pt x="0" y="69"/>
                      <a:pt x="0" y="160"/>
                    </a:cubicBezTo>
                    <a:lnTo>
                      <a:pt x="23" y="183"/>
                    </a:lnTo>
                    <a:lnTo>
                      <a:pt x="23" y="206"/>
                    </a:lnTo>
                    <a:cubicBezTo>
                      <a:pt x="52" y="220"/>
                      <a:pt x="107" y="252"/>
                      <a:pt x="155" y="252"/>
                    </a:cubicBezTo>
                    <a:cubicBezTo>
                      <a:pt x="184" y="252"/>
                      <a:pt x="211" y="240"/>
                      <a:pt x="229" y="206"/>
                    </a:cubicBezTo>
                    <a:cubicBezTo>
                      <a:pt x="229" y="160"/>
                      <a:pt x="183" y="137"/>
                      <a:pt x="160" y="137"/>
                    </a:cubicBezTo>
                    <a:cubicBezTo>
                      <a:pt x="160" y="115"/>
                      <a:pt x="160" y="115"/>
                      <a:pt x="137" y="92"/>
                    </a:cubicBezTo>
                    <a:cubicBezTo>
                      <a:pt x="137" y="46"/>
                      <a:pt x="92" y="23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38"/>
              <p:cNvSpPr/>
              <p:nvPr/>
            </p:nvSpPr>
            <p:spPr>
              <a:xfrm>
                <a:off x="2264975" y="382912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1"/>
                    </a:moveTo>
                    <a:lnTo>
                      <a:pt x="1" y="24"/>
                    </a:lnTo>
                    <a:lnTo>
                      <a:pt x="23" y="24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38"/>
              <p:cNvSpPr/>
              <p:nvPr/>
            </p:nvSpPr>
            <p:spPr>
              <a:xfrm>
                <a:off x="2268975" y="3821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38"/>
              <p:cNvSpPr/>
              <p:nvPr/>
            </p:nvSpPr>
            <p:spPr>
              <a:xfrm>
                <a:off x="2268975" y="38211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23" y="23"/>
                      <a:pt x="23" y="23"/>
                    </a:cubicBezTo>
                    <a:cubicBezTo>
                      <a:pt x="23" y="23"/>
                      <a:pt x="23" y="23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38"/>
              <p:cNvSpPr/>
              <p:nvPr/>
            </p:nvSpPr>
            <p:spPr>
              <a:xfrm>
                <a:off x="2274100" y="3818300"/>
                <a:ext cx="68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52" extrusionOk="0">
                    <a:moveTo>
                      <a:pt x="23" y="19"/>
                    </a:moveTo>
                    <a:cubicBezTo>
                      <a:pt x="14" y="19"/>
                      <a:pt x="6" y="26"/>
                      <a:pt x="1" y="46"/>
                    </a:cubicBezTo>
                    <a:cubicBezTo>
                      <a:pt x="24" y="69"/>
                      <a:pt x="1" y="91"/>
                      <a:pt x="1" y="91"/>
                    </a:cubicBezTo>
                    <a:cubicBezTo>
                      <a:pt x="1" y="114"/>
                      <a:pt x="1" y="137"/>
                      <a:pt x="1" y="160"/>
                    </a:cubicBezTo>
                    <a:lnTo>
                      <a:pt x="24" y="160"/>
                    </a:lnTo>
                    <a:cubicBezTo>
                      <a:pt x="46" y="183"/>
                      <a:pt x="58" y="183"/>
                      <a:pt x="69" y="183"/>
                    </a:cubicBezTo>
                    <a:cubicBezTo>
                      <a:pt x="81" y="183"/>
                      <a:pt x="92" y="183"/>
                      <a:pt x="115" y="206"/>
                    </a:cubicBezTo>
                    <a:cubicBezTo>
                      <a:pt x="121" y="211"/>
                      <a:pt x="126" y="213"/>
                      <a:pt x="132" y="213"/>
                    </a:cubicBezTo>
                    <a:cubicBezTo>
                      <a:pt x="137" y="213"/>
                      <a:pt x="142" y="211"/>
                      <a:pt x="146" y="211"/>
                    </a:cubicBezTo>
                    <a:cubicBezTo>
                      <a:pt x="155" y="211"/>
                      <a:pt x="161" y="217"/>
                      <a:pt x="161" y="251"/>
                    </a:cubicBezTo>
                    <a:lnTo>
                      <a:pt x="183" y="228"/>
                    </a:lnTo>
                    <a:cubicBezTo>
                      <a:pt x="183" y="228"/>
                      <a:pt x="206" y="228"/>
                      <a:pt x="206" y="251"/>
                    </a:cubicBezTo>
                    <a:lnTo>
                      <a:pt x="252" y="228"/>
                    </a:lnTo>
                    <a:cubicBezTo>
                      <a:pt x="275" y="183"/>
                      <a:pt x="275" y="137"/>
                      <a:pt x="252" y="91"/>
                    </a:cubicBezTo>
                    <a:cubicBezTo>
                      <a:pt x="206" y="0"/>
                      <a:pt x="183" y="46"/>
                      <a:pt x="115" y="23"/>
                    </a:cubicBezTo>
                    <a:cubicBezTo>
                      <a:pt x="115" y="52"/>
                      <a:pt x="109" y="62"/>
                      <a:pt x="100" y="62"/>
                    </a:cubicBezTo>
                    <a:cubicBezTo>
                      <a:pt x="81" y="62"/>
                      <a:pt x="47" y="19"/>
                      <a:pt x="23" y="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38"/>
              <p:cNvSpPr/>
              <p:nvPr/>
            </p:nvSpPr>
            <p:spPr>
              <a:xfrm>
                <a:off x="2057850" y="3677450"/>
                <a:ext cx="6300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13" extrusionOk="0">
                    <a:moveTo>
                      <a:pt x="153" y="1"/>
                    </a:moveTo>
                    <a:cubicBezTo>
                      <a:pt x="90" y="1"/>
                      <a:pt x="33" y="38"/>
                      <a:pt x="0" y="88"/>
                    </a:cubicBezTo>
                    <a:lnTo>
                      <a:pt x="46" y="110"/>
                    </a:lnTo>
                    <a:cubicBezTo>
                      <a:pt x="68" y="110"/>
                      <a:pt x="96" y="113"/>
                      <a:pt x="124" y="113"/>
                    </a:cubicBezTo>
                    <a:cubicBezTo>
                      <a:pt x="180" y="113"/>
                      <a:pt x="236" y="103"/>
                      <a:pt x="251" y="42"/>
                    </a:cubicBezTo>
                    <a:lnTo>
                      <a:pt x="228" y="19"/>
                    </a:lnTo>
                    <a:cubicBezTo>
                      <a:pt x="203" y="6"/>
                      <a:pt x="177" y="1"/>
                      <a:pt x="1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38"/>
              <p:cNvSpPr/>
              <p:nvPr/>
            </p:nvSpPr>
            <p:spPr>
              <a:xfrm>
                <a:off x="2069825" y="3695600"/>
                <a:ext cx="345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61" extrusionOk="0">
                    <a:moveTo>
                      <a:pt x="46" y="1"/>
                    </a:moveTo>
                    <a:cubicBezTo>
                      <a:pt x="23" y="46"/>
                      <a:pt x="0" y="46"/>
                      <a:pt x="0" y="92"/>
                    </a:cubicBezTo>
                    <a:lnTo>
                      <a:pt x="23" y="92"/>
                    </a:lnTo>
                    <a:lnTo>
                      <a:pt x="23" y="115"/>
                    </a:lnTo>
                    <a:cubicBezTo>
                      <a:pt x="16" y="107"/>
                      <a:pt x="10" y="105"/>
                      <a:pt x="7" y="105"/>
                    </a:cubicBezTo>
                    <a:cubicBezTo>
                      <a:pt x="0" y="105"/>
                      <a:pt x="0" y="115"/>
                      <a:pt x="0" y="115"/>
                    </a:cubicBezTo>
                    <a:lnTo>
                      <a:pt x="46" y="138"/>
                    </a:lnTo>
                    <a:lnTo>
                      <a:pt x="46" y="161"/>
                    </a:lnTo>
                    <a:cubicBezTo>
                      <a:pt x="54" y="144"/>
                      <a:pt x="66" y="139"/>
                      <a:pt x="77" y="139"/>
                    </a:cubicBezTo>
                    <a:cubicBezTo>
                      <a:pt x="89" y="139"/>
                      <a:pt x="101" y="145"/>
                      <a:pt x="108" y="145"/>
                    </a:cubicBezTo>
                    <a:cubicBezTo>
                      <a:pt x="112" y="145"/>
                      <a:pt x="114" y="143"/>
                      <a:pt x="114" y="138"/>
                    </a:cubicBezTo>
                    <a:cubicBezTo>
                      <a:pt x="137" y="115"/>
                      <a:pt x="137" y="92"/>
                      <a:pt x="114" y="69"/>
                    </a:cubicBezTo>
                    <a:cubicBezTo>
                      <a:pt x="92" y="24"/>
                      <a:pt x="69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38"/>
              <p:cNvSpPr/>
              <p:nvPr/>
            </p:nvSpPr>
            <p:spPr>
              <a:xfrm>
                <a:off x="2081800" y="3701750"/>
                <a:ext cx="2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8" extrusionOk="0">
                    <a:moveTo>
                      <a:pt x="35" y="0"/>
                    </a:moveTo>
                    <a:cubicBezTo>
                      <a:pt x="24" y="0"/>
                      <a:pt x="12" y="6"/>
                      <a:pt x="1" y="6"/>
                    </a:cubicBezTo>
                    <a:cubicBezTo>
                      <a:pt x="1" y="29"/>
                      <a:pt x="1" y="29"/>
                      <a:pt x="1" y="74"/>
                    </a:cubicBezTo>
                    <a:cubicBezTo>
                      <a:pt x="24" y="74"/>
                      <a:pt x="24" y="74"/>
                      <a:pt x="24" y="97"/>
                    </a:cubicBezTo>
                    <a:lnTo>
                      <a:pt x="69" y="97"/>
                    </a:lnTo>
                    <a:cubicBezTo>
                      <a:pt x="69" y="74"/>
                      <a:pt x="115" y="51"/>
                      <a:pt x="69" y="29"/>
                    </a:cubicBezTo>
                    <a:cubicBezTo>
                      <a:pt x="58" y="6"/>
                      <a:pt x="46" y="0"/>
                      <a:pt x="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38"/>
              <p:cNvSpPr/>
              <p:nvPr/>
            </p:nvSpPr>
            <p:spPr>
              <a:xfrm>
                <a:off x="2085225" y="3705300"/>
                <a:ext cx="1175" cy="1025"/>
              </a:xfrm>
              <a:custGeom>
                <a:avLst/>
                <a:gdLst/>
                <a:ahLst/>
                <a:cxnLst/>
                <a:rect l="l" t="t" r="r" b="b"/>
                <a:pathLst>
                  <a:path w="47" h="41" extrusionOk="0">
                    <a:moveTo>
                      <a:pt x="23" y="1"/>
                    </a:moveTo>
                    <a:cubicBezTo>
                      <a:pt x="23" y="1"/>
                      <a:pt x="46" y="1"/>
                      <a:pt x="46" y="24"/>
                    </a:cubicBezTo>
                    <a:lnTo>
                      <a:pt x="46" y="1"/>
                    </a:lnTo>
                    <a:close/>
                    <a:moveTo>
                      <a:pt x="1" y="24"/>
                    </a:moveTo>
                    <a:cubicBezTo>
                      <a:pt x="12" y="35"/>
                      <a:pt x="23" y="41"/>
                      <a:pt x="32" y="41"/>
                    </a:cubicBezTo>
                    <a:cubicBezTo>
                      <a:pt x="41" y="41"/>
                      <a:pt x="46" y="35"/>
                      <a:pt x="46" y="24"/>
                    </a:cubicBezTo>
                    <a:lnTo>
                      <a:pt x="46" y="24"/>
                    </a:lnTo>
                    <a:cubicBezTo>
                      <a:pt x="39" y="31"/>
                      <a:pt x="34" y="34"/>
                      <a:pt x="29" y="34"/>
                    </a:cubicBezTo>
                    <a:cubicBezTo>
                      <a:pt x="21" y="34"/>
                      <a:pt x="16" y="24"/>
                      <a:pt x="1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38"/>
              <p:cNvSpPr/>
              <p:nvPr/>
            </p:nvSpPr>
            <p:spPr>
              <a:xfrm>
                <a:off x="2102925" y="3729275"/>
                <a:ext cx="23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9" y="0"/>
                    </a:moveTo>
                    <a:cubicBezTo>
                      <a:pt x="23" y="0"/>
                      <a:pt x="0" y="69"/>
                      <a:pt x="0" y="92"/>
                    </a:cubicBezTo>
                    <a:cubicBezTo>
                      <a:pt x="0" y="87"/>
                      <a:pt x="4" y="85"/>
                      <a:pt x="9" y="85"/>
                    </a:cubicBezTo>
                    <a:cubicBezTo>
                      <a:pt x="20" y="85"/>
                      <a:pt x="37" y="90"/>
                      <a:pt x="53" y="90"/>
                    </a:cubicBezTo>
                    <a:cubicBezTo>
                      <a:pt x="68" y="90"/>
                      <a:pt x="83" y="86"/>
                      <a:pt x="92" y="69"/>
                    </a:cubicBezTo>
                    <a:cubicBezTo>
                      <a:pt x="92" y="69"/>
                      <a:pt x="92" y="23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38"/>
              <p:cNvSpPr/>
              <p:nvPr/>
            </p:nvSpPr>
            <p:spPr>
              <a:xfrm>
                <a:off x="2093225" y="3704175"/>
                <a:ext cx="4000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15" extrusionOk="0">
                    <a:moveTo>
                      <a:pt x="46" y="0"/>
                    </a:moveTo>
                    <a:cubicBezTo>
                      <a:pt x="0" y="23"/>
                      <a:pt x="46" y="91"/>
                      <a:pt x="69" y="91"/>
                    </a:cubicBezTo>
                    <a:lnTo>
                      <a:pt x="69" y="114"/>
                    </a:lnTo>
                    <a:cubicBezTo>
                      <a:pt x="69" y="107"/>
                      <a:pt x="71" y="104"/>
                      <a:pt x="75" y="104"/>
                    </a:cubicBezTo>
                    <a:cubicBezTo>
                      <a:pt x="84" y="104"/>
                      <a:pt x="99" y="114"/>
                      <a:pt x="114" y="114"/>
                    </a:cubicBezTo>
                    <a:cubicBezTo>
                      <a:pt x="114" y="69"/>
                      <a:pt x="160" y="91"/>
                      <a:pt x="137" y="46"/>
                    </a:cubicBezTo>
                    <a:cubicBezTo>
                      <a:pt x="114" y="12"/>
                      <a:pt x="97" y="6"/>
                      <a:pt x="83" y="6"/>
                    </a:cubicBezTo>
                    <a:cubicBezTo>
                      <a:pt x="76" y="6"/>
                      <a:pt x="69" y="7"/>
                      <a:pt x="63" y="7"/>
                    </a:cubicBezTo>
                    <a:cubicBezTo>
                      <a:pt x="57" y="7"/>
                      <a:pt x="52" y="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38"/>
              <p:cNvSpPr/>
              <p:nvPr/>
            </p:nvSpPr>
            <p:spPr>
              <a:xfrm>
                <a:off x="2105200" y="3710500"/>
                <a:ext cx="1725" cy="1675"/>
              </a:xfrm>
              <a:custGeom>
                <a:avLst/>
                <a:gdLst/>
                <a:ahLst/>
                <a:cxnLst/>
                <a:rect l="l" t="t" r="r" b="b"/>
                <a:pathLst>
                  <a:path w="69" h="67" extrusionOk="0">
                    <a:moveTo>
                      <a:pt x="24" y="1"/>
                    </a:moveTo>
                    <a:cubicBezTo>
                      <a:pt x="11" y="1"/>
                      <a:pt x="1" y="21"/>
                      <a:pt x="1" y="21"/>
                    </a:cubicBezTo>
                    <a:cubicBezTo>
                      <a:pt x="1" y="21"/>
                      <a:pt x="1" y="67"/>
                      <a:pt x="1" y="67"/>
                    </a:cubicBezTo>
                    <a:lnTo>
                      <a:pt x="46" y="67"/>
                    </a:lnTo>
                    <a:cubicBezTo>
                      <a:pt x="46" y="44"/>
                      <a:pt x="69" y="67"/>
                      <a:pt x="46" y="21"/>
                    </a:cubicBezTo>
                    <a:cubicBezTo>
                      <a:pt x="39" y="6"/>
                      <a:pt x="31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38"/>
              <p:cNvSpPr/>
              <p:nvPr/>
            </p:nvSpPr>
            <p:spPr>
              <a:xfrm>
                <a:off x="2072100" y="369560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23" y="24"/>
                      <a:pt x="23" y="24"/>
                      <a:pt x="23" y="24"/>
                    </a:cubicBezTo>
                    <a:lnTo>
                      <a:pt x="46" y="24"/>
                    </a:lnTo>
                    <a:cubicBezTo>
                      <a:pt x="23" y="24"/>
                      <a:pt x="23" y="24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38"/>
              <p:cNvSpPr/>
              <p:nvPr/>
            </p:nvSpPr>
            <p:spPr>
              <a:xfrm>
                <a:off x="2072675" y="369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38"/>
              <p:cNvSpPr/>
              <p:nvPr/>
            </p:nvSpPr>
            <p:spPr>
              <a:xfrm>
                <a:off x="2072100" y="369560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23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38"/>
              <p:cNvSpPr/>
              <p:nvPr/>
            </p:nvSpPr>
            <p:spPr>
              <a:xfrm>
                <a:off x="2093225" y="3695025"/>
                <a:ext cx="172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93" extrusionOk="0">
                    <a:moveTo>
                      <a:pt x="46" y="1"/>
                    </a:moveTo>
                    <a:cubicBezTo>
                      <a:pt x="15" y="1"/>
                      <a:pt x="5" y="11"/>
                      <a:pt x="2" y="25"/>
                    </a:cubicBezTo>
                    <a:lnTo>
                      <a:pt x="2" y="25"/>
                    </a:lnTo>
                    <a:lnTo>
                      <a:pt x="0" y="24"/>
                    </a:lnTo>
                    <a:cubicBezTo>
                      <a:pt x="0" y="32"/>
                      <a:pt x="0" y="40"/>
                      <a:pt x="0" y="47"/>
                    </a:cubicBezTo>
                    <a:cubicBezTo>
                      <a:pt x="0" y="39"/>
                      <a:pt x="0" y="32"/>
                      <a:pt x="2" y="25"/>
                    </a:cubicBezTo>
                    <a:lnTo>
                      <a:pt x="2" y="25"/>
                    </a:lnTo>
                    <a:lnTo>
                      <a:pt x="46" y="69"/>
                    </a:lnTo>
                    <a:cubicBezTo>
                      <a:pt x="46" y="81"/>
                      <a:pt x="40" y="81"/>
                      <a:pt x="34" y="81"/>
                    </a:cubicBezTo>
                    <a:cubicBezTo>
                      <a:pt x="29" y="81"/>
                      <a:pt x="23" y="81"/>
                      <a:pt x="23" y="92"/>
                    </a:cubicBezTo>
                    <a:cubicBezTo>
                      <a:pt x="46" y="92"/>
                      <a:pt x="69" y="92"/>
                      <a:pt x="69" y="47"/>
                    </a:cubicBezTo>
                    <a:cubicBezTo>
                      <a:pt x="46" y="47"/>
                      <a:pt x="46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38"/>
              <p:cNvSpPr/>
              <p:nvPr/>
            </p:nvSpPr>
            <p:spPr>
              <a:xfrm>
                <a:off x="2125175" y="3668225"/>
                <a:ext cx="17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92" extrusionOk="0">
                    <a:moveTo>
                      <a:pt x="0" y="0"/>
                    </a:moveTo>
                    <a:cubicBezTo>
                      <a:pt x="0" y="23"/>
                      <a:pt x="0" y="46"/>
                      <a:pt x="23" y="69"/>
                    </a:cubicBezTo>
                    <a:cubicBezTo>
                      <a:pt x="46" y="91"/>
                      <a:pt x="46" y="91"/>
                      <a:pt x="69" y="91"/>
                    </a:cubicBezTo>
                    <a:cubicBezTo>
                      <a:pt x="69" y="46"/>
                      <a:pt x="69" y="23"/>
                      <a:pt x="46" y="0"/>
                    </a:cubicBezTo>
                    <a:cubicBezTo>
                      <a:pt x="38" y="8"/>
                      <a:pt x="33" y="10"/>
                      <a:pt x="29" y="10"/>
                    </a:cubicBezTo>
                    <a:cubicBezTo>
                      <a:pt x="21" y="10"/>
                      <a:pt x="16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38"/>
              <p:cNvSpPr/>
              <p:nvPr/>
            </p:nvSpPr>
            <p:spPr>
              <a:xfrm>
                <a:off x="2124625" y="3663850"/>
                <a:ext cx="1725" cy="15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61" extrusionOk="0">
                    <a:moveTo>
                      <a:pt x="20" y="0"/>
                    </a:moveTo>
                    <a:cubicBezTo>
                      <a:pt x="1" y="0"/>
                      <a:pt x="5" y="44"/>
                      <a:pt x="22" y="61"/>
                    </a:cubicBezTo>
                    <a:cubicBezTo>
                      <a:pt x="45" y="61"/>
                      <a:pt x="45" y="61"/>
                      <a:pt x="68" y="38"/>
                    </a:cubicBezTo>
                    <a:cubicBezTo>
                      <a:pt x="45" y="38"/>
                      <a:pt x="45" y="15"/>
                      <a:pt x="45" y="15"/>
                    </a:cubicBezTo>
                    <a:cubicBezTo>
                      <a:pt x="34" y="4"/>
                      <a:pt x="26" y="0"/>
                      <a:pt x="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38"/>
              <p:cNvSpPr/>
              <p:nvPr/>
            </p:nvSpPr>
            <p:spPr>
              <a:xfrm>
                <a:off x="2134875" y="3732125"/>
                <a:ext cx="7450" cy="295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18" extrusionOk="0">
                    <a:moveTo>
                      <a:pt x="156" y="1"/>
                    </a:moveTo>
                    <a:cubicBezTo>
                      <a:pt x="92" y="1"/>
                      <a:pt x="31" y="31"/>
                      <a:pt x="0" y="92"/>
                    </a:cubicBezTo>
                    <a:lnTo>
                      <a:pt x="69" y="115"/>
                    </a:lnTo>
                    <a:cubicBezTo>
                      <a:pt x="92" y="115"/>
                      <a:pt x="122" y="117"/>
                      <a:pt x="153" y="117"/>
                    </a:cubicBezTo>
                    <a:cubicBezTo>
                      <a:pt x="216" y="117"/>
                      <a:pt x="282" y="107"/>
                      <a:pt x="297" y="46"/>
                    </a:cubicBezTo>
                    <a:lnTo>
                      <a:pt x="252" y="23"/>
                    </a:lnTo>
                    <a:cubicBezTo>
                      <a:pt x="221" y="8"/>
                      <a:pt x="188" y="1"/>
                      <a:pt x="1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38"/>
              <p:cNvSpPr/>
              <p:nvPr/>
            </p:nvSpPr>
            <p:spPr>
              <a:xfrm>
                <a:off x="2163400" y="3679625"/>
                <a:ext cx="10875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6" extrusionOk="0">
                    <a:moveTo>
                      <a:pt x="389" y="1"/>
                    </a:moveTo>
                    <a:cubicBezTo>
                      <a:pt x="343" y="1"/>
                      <a:pt x="297" y="46"/>
                      <a:pt x="275" y="69"/>
                    </a:cubicBezTo>
                    <a:lnTo>
                      <a:pt x="320" y="92"/>
                    </a:lnTo>
                    <a:cubicBezTo>
                      <a:pt x="320" y="115"/>
                      <a:pt x="297" y="115"/>
                      <a:pt x="297" y="115"/>
                    </a:cubicBezTo>
                    <a:cubicBezTo>
                      <a:pt x="258" y="75"/>
                      <a:pt x="223" y="66"/>
                      <a:pt x="190" y="66"/>
                    </a:cubicBezTo>
                    <a:cubicBezTo>
                      <a:pt x="159" y="66"/>
                      <a:pt x="130" y="74"/>
                      <a:pt x="102" y="74"/>
                    </a:cubicBezTo>
                    <a:cubicBezTo>
                      <a:pt x="91" y="74"/>
                      <a:pt x="80" y="73"/>
                      <a:pt x="69" y="69"/>
                    </a:cubicBezTo>
                    <a:lnTo>
                      <a:pt x="69" y="69"/>
                    </a:lnTo>
                    <a:cubicBezTo>
                      <a:pt x="115" y="130"/>
                      <a:pt x="69" y="130"/>
                      <a:pt x="40" y="130"/>
                    </a:cubicBezTo>
                    <a:lnTo>
                      <a:pt x="40" y="130"/>
                    </a:lnTo>
                    <a:cubicBezTo>
                      <a:pt x="26" y="130"/>
                      <a:pt x="16" y="130"/>
                      <a:pt x="24" y="138"/>
                    </a:cubicBezTo>
                    <a:lnTo>
                      <a:pt x="46" y="160"/>
                    </a:lnTo>
                    <a:cubicBezTo>
                      <a:pt x="69" y="206"/>
                      <a:pt x="24" y="206"/>
                      <a:pt x="1" y="229"/>
                    </a:cubicBezTo>
                    <a:lnTo>
                      <a:pt x="69" y="252"/>
                    </a:lnTo>
                    <a:lnTo>
                      <a:pt x="46" y="297"/>
                    </a:lnTo>
                    <a:lnTo>
                      <a:pt x="46" y="297"/>
                    </a:lnTo>
                    <a:lnTo>
                      <a:pt x="92" y="275"/>
                    </a:lnTo>
                    <a:cubicBezTo>
                      <a:pt x="92" y="294"/>
                      <a:pt x="124" y="329"/>
                      <a:pt x="121" y="354"/>
                    </a:cubicBezTo>
                    <a:lnTo>
                      <a:pt x="121" y="354"/>
                    </a:lnTo>
                    <a:lnTo>
                      <a:pt x="138" y="320"/>
                    </a:lnTo>
                    <a:cubicBezTo>
                      <a:pt x="206" y="320"/>
                      <a:pt x="275" y="297"/>
                      <a:pt x="297" y="252"/>
                    </a:cubicBezTo>
                    <a:cubicBezTo>
                      <a:pt x="229" y="46"/>
                      <a:pt x="434" y="183"/>
                      <a:pt x="434" y="69"/>
                    </a:cubicBezTo>
                    <a:cubicBezTo>
                      <a:pt x="434" y="46"/>
                      <a:pt x="412" y="23"/>
                      <a:pt x="389" y="1"/>
                    </a:cubicBezTo>
                    <a:close/>
                    <a:moveTo>
                      <a:pt x="121" y="354"/>
                    </a:moveTo>
                    <a:lnTo>
                      <a:pt x="115" y="366"/>
                    </a:lnTo>
                    <a:cubicBezTo>
                      <a:pt x="118" y="362"/>
                      <a:pt x="120" y="358"/>
                      <a:pt x="121" y="35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38"/>
              <p:cNvSpPr/>
              <p:nvPr/>
            </p:nvSpPr>
            <p:spPr>
              <a:xfrm>
                <a:off x="2093225" y="3670650"/>
                <a:ext cx="28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32" extrusionOk="0">
                    <a:moveTo>
                      <a:pt x="26" y="0"/>
                    </a:moveTo>
                    <a:cubicBezTo>
                      <a:pt x="12" y="0"/>
                      <a:pt x="0" y="6"/>
                      <a:pt x="0" y="17"/>
                    </a:cubicBezTo>
                    <a:cubicBezTo>
                      <a:pt x="0" y="40"/>
                      <a:pt x="0" y="63"/>
                      <a:pt x="0" y="63"/>
                    </a:cubicBezTo>
                    <a:lnTo>
                      <a:pt x="23" y="63"/>
                    </a:lnTo>
                    <a:cubicBezTo>
                      <a:pt x="0" y="109"/>
                      <a:pt x="46" y="86"/>
                      <a:pt x="46" y="131"/>
                    </a:cubicBezTo>
                    <a:cubicBezTo>
                      <a:pt x="53" y="124"/>
                      <a:pt x="59" y="121"/>
                      <a:pt x="63" y="121"/>
                    </a:cubicBezTo>
                    <a:cubicBezTo>
                      <a:pt x="71" y="121"/>
                      <a:pt x="76" y="131"/>
                      <a:pt x="91" y="131"/>
                    </a:cubicBezTo>
                    <a:cubicBezTo>
                      <a:pt x="114" y="109"/>
                      <a:pt x="114" y="109"/>
                      <a:pt x="114" y="63"/>
                    </a:cubicBezTo>
                    <a:cubicBezTo>
                      <a:pt x="91" y="40"/>
                      <a:pt x="91" y="17"/>
                      <a:pt x="69" y="17"/>
                    </a:cubicBezTo>
                    <a:cubicBezTo>
                      <a:pt x="57" y="6"/>
                      <a:pt x="40" y="0"/>
                      <a:pt x="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38"/>
              <p:cNvSpPr/>
              <p:nvPr/>
            </p:nvSpPr>
            <p:spPr>
              <a:xfrm>
                <a:off x="2118325" y="3706200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6" y="0"/>
                    </a:moveTo>
                    <a:cubicBezTo>
                      <a:pt x="3" y="0"/>
                      <a:pt x="1" y="3"/>
                      <a:pt x="1" y="10"/>
                    </a:cubicBezTo>
                    <a:lnTo>
                      <a:pt x="23" y="10"/>
                    </a:lnTo>
                    <a:cubicBezTo>
                      <a:pt x="23" y="10"/>
                      <a:pt x="13" y="0"/>
                      <a:pt x="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38"/>
              <p:cNvSpPr/>
              <p:nvPr/>
            </p:nvSpPr>
            <p:spPr>
              <a:xfrm>
                <a:off x="2129750" y="36973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0" y="0"/>
                    </a:moveTo>
                    <a:cubicBezTo>
                      <a:pt x="0" y="23"/>
                      <a:pt x="0" y="23"/>
                      <a:pt x="23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38"/>
              <p:cNvSpPr/>
              <p:nvPr/>
            </p:nvSpPr>
            <p:spPr>
              <a:xfrm>
                <a:off x="2130300" y="3697075"/>
                <a:ext cx="55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2" h="11" extrusionOk="0">
                    <a:moveTo>
                      <a:pt x="16" y="0"/>
                    </a:moveTo>
                    <a:cubicBezTo>
                      <a:pt x="14" y="0"/>
                      <a:pt x="8" y="3"/>
                      <a:pt x="1" y="10"/>
                    </a:cubicBezTo>
                    <a:cubicBezTo>
                      <a:pt x="16" y="10"/>
                      <a:pt x="21" y="0"/>
                      <a:pt x="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38"/>
              <p:cNvSpPr/>
              <p:nvPr/>
            </p:nvSpPr>
            <p:spPr>
              <a:xfrm>
                <a:off x="2130300" y="3696175"/>
                <a:ext cx="2325" cy="1875"/>
              </a:xfrm>
              <a:custGeom>
                <a:avLst/>
                <a:gdLst/>
                <a:ahLst/>
                <a:cxnLst/>
                <a:rect l="l" t="t" r="r" b="b"/>
                <a:pathLst>
                  <a:path w="93" h="75" extrusionOk="0">
                    <a:moveTo>
                      <a:pt x="24" y="1"/>
                    </a:moveTo>
                    <a:cubicBezTo>
                      <a:pt x="24" y="23"/>
                      <a:pt x="46" y="23"/>
                      <a:pt x="46" y="46"/>
                    </a:cubicBezTo>
                    <a:lnTo>
                      <a:pt x="24" y="69"/>
                    </a:lnTo>
                    <a:lnTo>
                      <a:pt x="1" y="69"/>
                    </a:lnTo>
                    <a:cubicBezTo>
                      <a:pt x="24" y="69"/>
                      <a:pt x="41" y="75"/>
                      <a:pt x="55" y="75"/>
                    </a:cubicBezTo>
                    <a:cubicBezTo>
                      <a:pt x="69" y="75"/>
                      <a:pt x="81" y="69"/>
                      <a:pt x="92" y="46"/>
                    </a:cubicBezTo>
                    <a:cubicBezTo>
                      <a:pt x="69" y="23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38"/>
              <p:cNvSpPr/>
              <p:nvPr/>
            </p:nvSpPr>
            <p:spPr>
              <a:xfrm>
                <a:off x="2130300" y="36961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1"/>
                    </a:moveTo>
                    <a:cubicBezTo>
                      <a:pt x="24" y="1"/>
                      <a:pt x="1" y="1"/>
                      <a:pt x="1" y="23"/>
                    </a:cubicBezTo>
                    <a:cubicBezTo>
                      <a:pt x="1" y="23"/>
                      <a:pt x="24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38"/>
              <p:cNvSpPr/>
              <p:nvPr/>
            </p:nvSpPr>
            <p:spPr>
              <a:xfrm>
                <a:off x="2129750" y="3696750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0"/>
                    </a:moveTo>
                    <a:cubicBezTo>
                      <a:pt x="23" y="0"/>
                      <a:pt x="23" y="0"/>
                      <a:pt x="0" y="23"/>
                    </a:cubicBezTo>
                    <a:lnTo>
                      <a:pt x="23" y="23"/>
                    </a:ln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38"/>
              <p:cNvSpPr/>
              <p:nvPr/>
            </p:nvSpPr>
            <p:spPr>
              <a:xfrm>
                <a:off x="2147425" y="3683050"/>
                <a:ext cx="4025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38" extrusionOk="0">
                    <a:moveTo>
                      <a:pt x="92" y="1"/>
                    </a:moveTo>
                    <a:cubicBezTo>
                      <a:pt x="46" y="1"/>
                      <a:pt x="23" y="46"/>
                      <a:pt x="1" y="92"/>
                    </a:cubicBezTo>
                    <a:lnTo>
                      <a:pt x="46" y="92"/>
                    </a:lnTo>
                    <a:lnTo>
                      <a:pt x="23" y="115"/>
                    </a:lnTo>
                    <a:cubicBezTo>
                      <a:pt x="31" y="122"/>
                      <a:pt x="39" y="125"/>
                      <a:pt x="46" y="125"/>
                    </a:cubicBezTo>
                    <a:cubicBezTo>
                      <a:pt x="61" y="125"/>
                      <a:pt x="77" y="115"/>
                      <a:pt x="92" y="115"/>
                    </a:cubicBezTo>
                    <a:lnTo>
                      <a:pt x="69" y="138"/>
                    </a:lnTo>
                    <a:cubicBezTo>
                      <a:pt x="92" y="138"/>
                      <a:pt x="115" y="115"/>
                      <a:pt x="92" y="92"/>
                    </a:cubicBezTo>
                    <a:cubicBezTo>
                      <a:pt x="92" y="88"/>
                      <a:pt x="93" y="86"/>
                      <a:pt x="94" y="86"/>
                    </a:cubicBezTo>
                    <a:cubicBezTo>
                      <a:pt x="100" y="86"/>
                      <a:pt x="115" y="119"/>
                      <a:pt x="115" y="138"/>
                    </a:cubicBezTo>
                    <a:cubicBezTo>
                      <a:pt x="138" y="115"/>
                      <a:pt x="138" y="92"/>
                      <a:pt x="160" y="69"/>
                    </a:cubicBezTo>
                    <a:cubicBezTo>
                      <a:pt x="138" y="46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38"/>
              <p:cNvSpPr/>
              <p:nvPr/>
            </p:nvSpPr>
            <p:spPr>
              <a:xfrm>
                <a:off x="2148000" y="3709375"/>
                <a:ext cx="3450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12" extrusionOk="0">
                    <a:moveTo>
                      <a:pt x="78" y="1"/>
                    </a:moveTo>
                    <a:cubicBezTo>
                      <a:pt x="55" y="1"/>
                      <a:pt x="39" y="27"/>
                      <a:pt x="23" y="43"/>
                    </a:cubicBezTo>
                    <a:cubicBezTo>
                      <a:pt x="23" y="43"/>
                      <a:pt x="23" y="66"/>
                      <a:pt x="0" y="66"/>
                    </a:cubicBezTo>
                    <a:lnTo>
                      <a:pt x="23" y="89"/>
                    </a:lnTo>
                    <a:lnTo>
                      <a:pt x="69" y="112"/>
                    </a:lnTo>
                    <a:lnTo>
                      <a:pt x="115" y="112"/>
                    </a:lnTo>
                    <a:cubicBezTo>
                      <a:pt x="137" y="89"/>
                      <a:pt x="137" y="43"/>
                      <a:pt x="115" y="20"/>
                    </a:cubicBezTo>
                    <a:cubicBezTo>
                      <a:pt x="100" y="6"/>
                      <a:pt x="88" y="1"/>
                      <a:pt x="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38"/>
              <p:cNvSpPr/>
              <p:nvPr/>
            </p:nvSpPr>
            <p:spPr>
              <a:xfrm>
                <a:off x="2150275" y="3703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38"/>
              <p:cNvSpPr/>
              <p:nvPr/>
            </p:nvSpPr>
            <p:spPr>
              <a:xfrm>
                <a:off x="2148000" y="3701725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55" y="0"/>
                    </a:moveTo>
                    <a:cubicBezTo>
                      <a:pt x="37" y="0"/>
                      <a:pt x="19" y="30"/>
                      <a:pt x="0" y="30"/>
                    </a:cubicBezTo>
                    <a:lnTo>
                      <a:pt x="46" y="30"/>
                    </a:lnTo>
                    <a:lnTo>
                      <a:pt x="69" y="52"/>
                    </a:lnTo>
                    <a:lnTo>
                      <a:pt x="69" y="30"/>
                    </a:lnTo>
                    <a:lnTo>
                      <a:pt x="92" y="52"/>
                    </a:lnTo>
                    <a:lnTo>
                      <a:pt x="92" y="30"/>
                    </a:lnTo>
                    <a:lnTo>
                      <a:pt x="69" y="7"/>
                    </a:lnTo>
                    <a:cubicBezTo>
                      <a:pt x="64" y="2"/>
                      <a:pt x="60" y="0"/>
                      <a:pt x="55" y="0"/>
                    </a:cubicBezTo>
                    <a:close/>
                    <a:moveTo>
                      <a:pt x="59" y="66"/>
                    </a:moveTo>
                    <a:cubicBezTo>
                      <a:pt x="53" y="68"/>
                      <a:pt x="46" y="75"/>
                      <a:pt x="46" y="75"/>
                    </a:cubicBezTo>
                    <a:lnTo>
                      <a:pt x="69" y="75"/>
                    </a:lnTo>
                    <a:lnTo>
                      <a:pt x="59" y="66"/>
                    </a:lnTo>
                    <a:close/>
                    <a:moveTo>
                      <a:pt x="46" y="52"/>
                    </a:moveTo>
                    <a:lnTo>
                      <a:pt x="59" y="66"/>
                    </a:lnTo>
                    <a:lnTo>
                      <a:pt x="59" y="66"/>
                    </a:lnTo>
                    <a:cubicBezTo>
                      <a:pt x="61" y="65"/>
                      <a:pt x="62" y="65"/>
                      <a:pt x="63" y="65"/>
                    </a:cubicBezTo>
                    <a:cubicBezTo>
                      <a:pt x="66" y="65"/>
                      <a:pt x="69" y="68"/>
                      <a:pt x="69" y="75"/>
                    </a:cubicBezTo>
                    <a:lnTo>
                      <a:pt x="69" y="5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38"/>
              <p:cNvSpPr/>
              <p:nvPr/>
            </p:nvSpPr>
            <p:spPr>
              <a:xfrm>
                <a:off x="2158850" y="3705175"/>
                <a:ext cx="3450" cy="2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81" extrusionOk="0">
                    <a:moveTo>
                      <a:pt x="51" y="0"/>
                    </a:moveTo>
                    <a:cubicBezTo>
                      <a:pt x="40" y="0"/>
                      <a:pt x="34" y="6"/>
                      <a:pt x="46" y="29"/>
                    </a:cubicBezTo>
                    <a:cubicBezTo>
                      <a:pt x="51" y="33"/>
                      <a:pt x="53" y="35"/>
                      <a:pt x="55" y="35"/>
                    </a:cubicBezTo>
                    <a:cubicBezTo>
                      <a:pt x="59" y="35"/>
                      <a:pt x="55" y="22"/>
                      <a:pt x="59" y="22"/>
                    </a:cubicBezTo>
                    <a:cubicBezTo>
                      <a:pt x="61" y="22"/>
                      <a:pt x="64" y="24"/>
                      <a:pt x="69" y="29"/>
                    </a:cubicBezTo>
                    <a:lnTo>
                      <a:pt x="69" y="51"/>
                    </a:lnTo>
                    <a:cubicBezTo>
                      <a:pt x="69" y="51"/>
                      <a:pt x="58" y="62"/>
                      <a:pt x="45" y="62"/>
                    </a:cubicBezTo>
                    <a:cubicBezTo>
                      <a:pt x="38" y="62"/>
                      <a:pt x="31" y="59"/>
                      <a:pt x="23" y="51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18" y="24"/>
                      <a:pt x="15" y="22"/>
                      <a:pt x="12" y="22"/>
                    </a:cubicBezTo>
                    <a:cubicBezTo>
                      <a:pt x="0" y="22"/>
                      <a:pt x="0" y="51"/>
                      <a:pt x="0" y="51"/>
                    </a:cubicBezTo>
                    <a:cubicBezTo>
                      <a:pt x="18" y="51"/>
                      <a:pt x="51" y="81"/>
                      <a:pt x="64" y="81"/>
                    </a:cubicBezTo>
                    <a:cubicBezTo>
                      <a:pt x="67" y="81"/>
                      <a:pt x="69" y="79"/>
                      <a:pt x="69" y="74"/>
                    </a:cubicBezTo>
                    <a:cubicBezTo>
                      <a:pt x="91" y="51"/>
                      <a:pt x="137" y="51"/>
                      <a:pt x="91" y="6"/>
                    </a:cubicBezTo>
                    <a:cubicBezTo>
                      <a:pt x="80" y="6"/>
                      <a:pt x="63" y="0"/>
                      <a:pt x="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38"/>
              <p:cNvSpPr/>
              <p:nvPr/>
            </p:nvSpPr>
            <p:spPr>
              <a:xfrm>
                <a:off x="2259275" y="3758225"/>
                <a:ext cx="2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8" extrusionOk="0">
                    <a:moveTo>
                      <a:pt x="57" y="1"/>
                    </a:moveTo>
                    <a:cubicBezTo>
                      <a:pt x="46" y="1"/>
                      <a:pt x="35" y="7"/>
                      <a:pt x="23" y="7"/>
                    </a:cubicBezTo>
                    <a:cubicBezTo>
                      <a:pt x="0" y="29"/>
                      <a:pt x="0" y="29"/>
                      <a:pt x="23" y="75"/>
                    </a:cubicBezTo>
                    <a:cubicBezTo>
                      <a:pt x="23" y="75"/>
                      <a:pt x="23" y="75"/>
                      <a:pt x="23" y="98"/>
                    </a:cubicBezTo>
                    <a:lnTo>
                      <a:pt x="92" y="98"/>
                    </a:lnTo>
                    <a:cubicBezTo>
                      <a:pt x="92" y="75"/>
                      <a:pt x="114" y="75"/>
                      <a:pt x="92" y="29"/>
                    </a:cubicBezTo>
                    <a:cubicBezTo>
                      <a:pt x="80" y="7"/>
                      <a:pt x="69" y="1"/>
                      <a:pt x="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38"/>
              <p:cNvSpPr/>
              <p:nvPr/>
            </p:nvSpPr>
            <p:spPr>
              <a:xfrm>
                <a:off x="2263275" y="3761800"/>
                <a:ext cx="1150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57" extrusionOk="0">
                    <a:moveTo>
                      <a:pt x="0" y="46"/>
                    </a:moveTo>
                    <a:lnTo>
                      <a:pt x="0" y="46"/>
                    </a:lnTo>
                    <a:cubicBezTo>
                      <a:pt x="1" y="47"/>
                      <a:pt x="2" y="48"/>
                      <a:pt x="4" y="49"/>
                    </a:cubicBezTo>
                    <a:lnTo>
                      <a:pt x="4" y="49"/>
                    </a:lnTo>
                    <a:cubicBezTo>
                      <a:pt x="2" y="47"/>
                      <a:pt x="0" y="46"/>
                      <a:pt x="0" y="46"/>
                    </a:cubicBezTo>
                    <a:close/>
                    <a:moveTo>
                      <a:pt x="23" y="0"/>
                    </a:moveTo>
                    <a:lnTo>
                      <a:pt x="23" y="0"/>
                    </a:lnTo>
                    <a:cubicBezTo>
                      <a:pt x="0" y="23"/>
                      <a:pt x="46" y="23"/>
                      <a:pt x="23" y="46"/>
                    </a:cubicBezTo>
                    <a:cubicBezTo>
                      <a:pt x="23" y="52"/>
                      <a:pt x="22" y="54"/>
                      <a:pt x="20" y="56"/>
                    </a:cubicBezTo>
                    <a:lnTo>
                      <a:pt x="20" y="56"/>
                    </a:lnTo>
                    <a:cubicBezTo>
                      <a:pt x="34" y="55"/>
                      <a:pt x="46" y="39"/>
                      <a:pt x="46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  <a:moveTo>
                      <a:pt x="4" y="49"/>
                    </a:moveTo>
                    <a:cubicBezTo>
                      <a:pt x="7" y="52"/>
                      <a:pt x="13" y="56"/>
                      <a:pt x="17" y="56"/>
                    </a:cubicBezTo>
                    <a:cubicBezTo>
                      <a:pt x="18" y="56"/>
                      <a:pt x="19" y="56"/>
                      <a:pt x="20" y="56"/>
                    </a:cubicBezTo>
                    <a:lnTo>
                      <a:pt x="20" y="56"/>
                    </a:lnTo>
                    <a:cubicBezTo>
                      <a:pt x="20" y="56"/>
                      <a:pt x="20" y="56"/>
                      <a:pt x="20" y="56"/>
                    </a:cubicBezTo>
                    <a:cubicBezTo>
                      <a:pt x="15" y="56"/>
                      <a:pt x="9" y="54"/>
                      <a:pt x="4" y="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38"/>
              <p:cNvSpPr/>
              <p:nvPr/>
            </p:nvSpPr>
            <p:spPr>
              <a:xfrm>
                <a:off x="2281525" y="3788500"/>
                <a:ext cx="287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7" extrusionOk="0">
                    <a:moveTo>
                      <a:pt x="53" y="1"/>
                    </a:moveTo>
                    <a:cubicBezTo>
                      <a:pt x="27" y="1"/>
                      <a:pt x="22" y="42"/>
                      <a:pt x="8" y="79"/>
                    </a:cubicBezTo>
                    <a:lnTo>
                      <a:pt x="8" y="79"/>
                    </a:lnTo>
                    <a:cubicBezTo>
                      <a:pt x="12" y="76"/>
                      <a:pt x="17" y="75"/>
                      <a:pt x="23" y="75"/>
                    </a:cubicBezTo>
                    <a:cubicBezTo>
                      <a:pt x="37" y="75"/>
                      <a:pt x="55" y="81"/>
                      <a:pt x="71" y="81"/>
                    </a:cubicBezTo>
                    <a:cubicBezTo>
                      <a:pt x="79" y="81"/>
                      <a:pt x="87" y="79"/>
                      <a:pt x="92" y="74"/>
                    </a:cubicBezTo>
                    <a:cubicBezTo>
                      <a:pt x="92" y="51"/>
                      <a:pt x="115" y="5"/>
                      <a:pt x="69" y="5"/>
                    </a:cubicBezTo>
                    <a:cubicBezTo>
                      <a:pt x="63" y="2"/>
                      <a:pt x="57" y="1"/>
                      <a:pt x="53" y="1"/>
                    </a:cubicBezTo>
                    <a:close/>
                    <a:moveTo>
                      <a:pt x="8" y="79"/>
                    </a:moveTo>
                    <a:cubicBezTo>
                      <a:pt x="3" y="82"/>
                      <a:pt x="1" y="87"/>
                      <a:pt x="1" y="97"/>
                    </a:cubicBezTo>
                    <a:cubicBezTo>
                      <a:pt x="3" y="91"/>
                      <a:pt x="6" y="85"/>
                      <a:pt x="8" y="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38"/>
              <p:cNvSpPr/>
              <p:nvPr/>
            </p:nvSpPr>
            <p:spPr>
              <a:xfrm>
                <a:off x="2271250" y="3761650"/>
                <a:ext cx="4025" cy="26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05" extrusionOk="0">
                    <a:moveTo>
                      <a:pt x="83" y="1"/>
                    </a:moveTo>
                    <a:cubicBezTo>
                      <a:pt x="69" y="1"/>
                      <a:pt x="58" y="6"/>
                      <a:pt x="46" y="6"/>
                    </a:cubicBezTo>
                    <a:cubicBezTo>
                      <a:pt x="1" y="6"/>
                      <a:pt x="69" y="75"/>
                      <a:pt x="69" y="98"/>
                    </a:cubicBezTo>
                    <a:cubicBezTo>
                      <a:pt x="74" y="93"/>
                      <a:pt x="79" y="91"/>
                      <a:pt x="83" y="91"/>
                    </a:cubicBezTo>
                    <a:cubicBezTo>
                      <a:pt x="96" y="91"/>
                      <a:pt x="107" y="104"/>
                      <a:pt x="112" y="104"/>
                    </a:cubicBezTo>
                    <a:cubicBezTo>
                      <a:pt x="114" y="104"/>
                      <a:pt x="115" y="103"/>
                      <a:pt x="115" y="98"/>
                    </a:cubicBezTo>
                    <a:cubicBezTo>
                      <a:pt x="115" y="75"/>
                      <a:pt x="160" y="98"/>
                      <a:pt x="138" y="29"/>
                    </a:cubicBezTo>
                    <a:cubicBezTo>
                      <a:pt x="115" y="6"/>
                      <a:pt x="98" y="1"/>
                      <a:pt x="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38"/>
              <p:cNvSpPr/>
              <p:nvPr/>
            </p:nvSpPr>
            <p:spPr>
              <a:xfrm>
                <a:off x="2283800" y="3768550"/>
                <a:ext cx="2325" cy="1825"/>
              </a:xfrm>
              <a:custGeom>
                <a:avLst/>
                <a:gdLst/>
                <a:ahLst/>
                <a:cxnLst/>
                <a:rect l="l" t="t" r="r" b="b"/>
                <a:pathLst>
                  <a:path w="93" h="73" extrusionOk="0">
                    <a:moveTo>
                      <a:pt x="24" y="1"/>
                    </a:moveTo>
                    <a:cubicBezTo>
                      <a:pt x="8" y="1"/>
                      <a:pt x="1" y="14"/>
                      <a:pt x="1" y="27"/>
                    </a:cubicBezTo>
                    <a:cubicBezTo>
                      <a:pt x="1" y="27"/>
                      <a:pt x="1" y="56"/>
                      <a:pt x="13" y="56"/>
                    </a:cubicBezTo>
                    <a:cubicBezTo>
                      <a:pt x="15" y="56"/>
                      <a:pt x="19" y="55"/>
                      <a:pt x="24" y="50"/>
                    </a:cubicBezTo>
                    <a:lnTo>
                      <a:pt x="24" y="73"/>
                    </a:lnTo>
                    <a:lnTo>
                      <a:pt x="69" y="73"/>
                    </a:lnTo>
                    <a:cubicBezTo>
                      <a:pt x="69" y="50"/>
                      <a:pt x="92" y="73"/>
                      <a:pt x="69" y="27"/>
                    </a:cubicBezTo>
                    <a:cubicBezTo>
                      <a:pt x="50" y="8"/>
                      <a:pt x="35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38"/>
              <p:cNvSpPr/>
              <p:nvPr/>
            </p:nvSpPr>
            <p:spPr>
              <a:xfrm>
                <a:off x="2107475" y="3765550"/>
                <a:ext cx="2325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93" h="79" extrusionOk="0">
                    <a:moveTo>
                      <a:pt x="39" y="1"/>
                    </a:moveTo>
                    <a:cubicBezTo>
                      <a:pt x="22" y="1"/>
                      <a:pt x="17" y="17"/>
                      <a:pt x="1" y="33"/>
                    </a:cubicBezTo>
                    <a:cubicBezTo>
                      <a:pt x="8" y="41"/>
                      <a:pt x="14" y="43"/>
                      <a:pt x="17" y="43"/>
                    </a:cubicBezTo>
                    <a:cubicBezTo>
                      <a:pt x="24" y="43"/>
                      <a:pt x="24" y="33"/>
                      <a:pt x="24" y="33"/>
                    </a:cubicBezTo>
                    <a:lnTo>
                      <a:pt x="46" y="56"/>
                    </a:lnTo>
                    <a:cubicBezTo>
                      <a:pt x="69" y="79"/>
                      <a:pt x="46" y="79"/>
                      <a:pt x="46" y="79"/>
                    </a:cubicBezTo>
                    <a:cubicBezTo>
                      <a:pt x="69" y="79"/>
                      <a:pt x="92" y="79"/>
                      <a:pt x="92" y="33"/>
                    </a:cubicBezTo>
                    <a:cubicBezTo>
                      <a:pt x="69" y="33"/>
                      <a:pt x="69" y="10"/>
                      <a:pt x="69" y="10"/>
                    </a:cubicBezTo>
                    <a:cubicBezTo>
                      <a:pt x="56" y="4"/>
                      <a:pt x="46" y="1"/>
                      <a:pt x="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38"/>
              <p:cNvSpPr/>
              <p:nvPr/>
            </p:nvSpPr>
            <p:spPr>
              <a:xfrm>
                <a:off x="2141150" y="3738975"/>
                <a:ext cx="17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92" extrusionOk="0">
                    <a:moveTo>
                      <a:pt x="46" y="0"/>
                    </a:moveTo>
                    <a:cubicBezTo>
                      <a:pt x="39" y="8"/>
                      <a:pt x="31" y="11"/>
                      <a:pt x="24" y="11"/>
                    </a:cubicBezTo>
                    <a:cubicBezTo>
                      <a:pt x="11" y="11"/>
                      <a:pt x="1" y="0"/>
                      <a:pt x="1" y="0"/>
                    </a:cubicBezTo>
                    <a:lnTo>
                      <a:pt x="1" y="0"/>
                    </a:lnTo>
                    <a:cubicBezTo>
                      <a:pt x="1" y="23"/>
                      <a:pt x="1" y="46"/>
                      <a:pt x="23" y="69"/>
                    </a:cubicBezTo>
                    <a:cubicBezTo>
                      <a:pt x="23" y="92"/>
                      <a:pt x="46" y="92"/>
                      <a:pt x="69" y="92"/>
                    </a:cubicBezTo>
                    <a:cubicBezTo>
                      <a:pt x="69" y="69"/>
                      <a:pt x="69" y="4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38"/>
              <p:cNvSpPr/>
              <p:nvPr/>
            </p:nvSpPr>
            <p:spPr>
              <a:xfrm>
                <a:off x="2140600" y="3734300"/>
                <a:ext cx="1150" cy="1850"/>
              </a:xfrm>
              <a:custGeom>
                <a:avLst/>
                <a:gdLst/>
                <a:ahLst/>
                <a:cxnLst/>
                <a:rect l="l" t="t" r="r" b="b"/>
                <a:pathLst>
                  <a:path w="46" h="74" extrusionOk="0">
                    <a:moveTo>
                      <a:pt x="29" y="0"/>
                    </a:moveTo>
                    <a:cubicBezTo>
                      <a:pt x="0" y="0"/>
                      <a:pt x="3" y="54"/>
                      <a:pt x="23" y="73"/>
                    </a:cubicBezTo>
                    <a:cubicBezTo>
                      <a:pt x="45" y="73"/>
                      <a:pt x="45" y="73"/>
                      <a:pt x="45" y="51"/>
                    </a:cubicBezTo>
                    <a:cubicBezTo>
                      <a:pt x="45" y="51"/>
                      <a:pt x="45" y="28"/>
                      <a:pt x="45" y="5"/>
                    </a:cubicBezTo>
                    <a:cubicBezTo>
                      <a:pt x="39" y="2"/>
                      <a:pt x="33" y="0"/>
                      <a:pt x="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38"/>
              <p:cNvSpPr/>
              <p:nvPr/>
            </p:nvSpPr>
            <p:spPr>
              <a:xfrm>
                <a:off x="2151425" y="3806300"/>
                <a:ext cx="7450" cy="340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6" extrusionOk="0">
                    <a:moveTo>
                      <a:pt x="163" y="1"/>
                    </a:moveTo>
                    <a:cubicBezTo>
                      <a:pt x="92" y="1"/>
                      <a:pt x="31" y="31"/>
                      <a:pt x="0" y="92"/>
                    </a:cubicBezTo>
                    <a:lnTo>
                      <a:pt x="69" y="115"/>
                    </a:lnTo>
                    <a:cubicBezTo>
                      <a:pt x="110" y="125"/>
                      <a:pt x="155" y="135"/>
                      <a:pt x="195" y="135"/>
                    </a:cubicBezTo>
                    <a:cubicBezTo>
                      <a:pt x="244" y="135"/>
                      <a:pt x="284" y="120"/>
                      <a:pt x="297" y="69"/>
                    </a:cubicBezTo>
                    <a:lnTo>
                      <a:pt x="274" y="24"/>
                    </a:lnTo>
                    <a:cubicBezTo>
                      <a:pt x="236" y="8"/>
                      <a:pt x="19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38"/>
              <p:cNvSpPr/>
              <p:nvPr/>
            </p:nvSpPr>
            <p:spPr>
              <a:xfrm>
                <a:off x="2107475" y="3740125"/>
                <a:ext cx="3450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38" extrusionOk="0">
                    <a:moveTo>
                      <a:pt x="1" y="0"/>
                    </a:moveTo>
                    <a:cubicBezTo>
                      <a:pt x="24" y="23"/>
                      <a:pt x="24" y="46"/>
                      <a:pt x="1" y="46"/>
                    </a:cubicBezTo>
                    <a:lnTo>
                      <a:pt x="24" y="69"/>
                    </a:lnTo>
                    <a:cubicBezTo>
                      <a:pt x="24" y="91"/>
                      <a:pt x="69" y="69"/>
                      <a:pt x="69" y="114"/>
                    </a:cubicBezTo>
                    <a:cubicBezTo>
                      <a:pt x="69" y="114"/>
                      <a:pt x="92" y="137"/>
                      <a:pt x="115" y="137"/>
                    </a:cubicBezTo>
                    <a:cubicBezTo>
                      <a:pt x="115" y="114"/>
                      <a:pt x="138" y="114"/>
                      <a:pt x="138" y="69"/>
                    </a:cubicBezTo>
                    <a:cubicBezTo>
                      <a:pt x="115" y="46"/>
                      <a:pt x="92" y="23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38"/>
              <p:cNvSpPr/>
              <p:nvPr/>
            </p:nvSpPr>
            <p:spPr>
              <a:xfrm>
                <a:off x="2134300" y="37783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0"/>
                    </a:moveTo>
                    <a:cubicBezTo>
                      <a:pt x="1" y="0"/>
                      <a:pt x="1" y="23"/>
                      <a:pt x="1" y="23"/>
                    </a:cubicBez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38"/>
              <p:cNvSpPr/>
              <p:nvPr/>
            </p:nvSpPr>
            <p:spPr>
              <a:xfrm>
                <a:off x="2145725" y="3769800"/>
                <a:ext cx="57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3" h="23" extrusionOk="0">
                    <a:moveTo>
                      <a:pt x="23" y="23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0" y="0"/>
                      <a:pt x="23" y="23"/>
                      <a:pt x="23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38"/>
              <p:cNvSpPr/>
              <p:nvPr/>
            </p:nvSpPr>
            <p:spPr>
              <a:xfrm>
                <a:off x="2146850" y="3769225"/>
                <a:ext cx="2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extrusionOk="0">
                    <a:moveTo>
                      <a:pt x="1" y="23"/>
                    </a:moveTo>
                    <a:lnTo>
                      <a:pt x="1" y="23"/>
                    </a:ln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8"/>
              <p:cNvSpPr/>
              <p:nvPr/>
            </p:nvSpPr>
            <p:spPr>
              <a:xfrm>
                <a:off x="2146850" y="3768650"/>
                <a:ext cx="1750" cy="1875"/>
              </a:xfrm>
              <a:custGeom>
                <a:avLst/>
                <a:gdLst/>
                <a:ahLst/>
                <a:cxnLst/>
                <a:rect l="l" t="t" r="r" b="b"/>
                <a:pathLst>
                  <a:path w="70" h="75" extrusionOk="0">
                    <a:moveTo>
                      <a:pt x="1" y="0"/>
                    </a:moveTo>
                    <a:cubicBezTo>
                      <a:pt x="24" y="23"/>
                      <a:pt x="24" y="23"/>
                      <a:pt x="24" y="46"/>
                    </a:cubicBezTo>
                    <a:lnTo>
                      <a:pt x="24" y="69"/>
                    </a:lnTo>
                    <a:lnTo>
                      <a:pt x="1" y="46"/>
                    </a:lnTo>
                    <a:lnTo>
                      <a:pt x="1" y="69"/>
                    </a:lnTo>
                    <a:cubicBezTo>
                      <a:pt x="12" y="69"/>
                      <a:pt x="29" y="75"/>
                      <a:pt x="44" y="75"/>
                    </a:cubicBezTo>
                    <a:cubicBezTo>
                      <a:pt x="58" y="75"/>
                      <a:pt x="69" y="69"/>
                      <a:pt x="69" y="46"/>
                    </a:cubicBezTo>
                    <a:cubicBezTo>
                      <a:pt x="69" y="23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8"/>
              <p:cNvSpPr/>
              <p:nvPr/>
            </p:nvSpPr>
            <p:spPr>
              <a:xfrm>
                <a:off x="2146850" y="3768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38"/>
              <p:cNvSpPr/>
              <p:nvPr/>
            </p:nvSpPr>
            <p:spPr>
              <a:xfrm>
                <a:off x="2146275" y="3768650"/>
                <a:ext cx="60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46" extrusionOk="0">
                    <a:moveTo>
                      <a:pt x="1" y="46"/>
                    </a:moveTo>
                    <a:lnTo>
                      <a:pt x="1" y="46"/>
                    </a:lnTo>
                    <a:cubicBezTo>
                      <a:pt x="1" y="23"/>
                      <a:pt x="1" y="23"/>
                      <a:pt x="24" y="0"/>
                    </a:cubicBezTo>
                    <a:cubicBezTo>
                      <a:pt x="1" y="23"/>
                      <a:pt x="1" y="23"/>
                      <a:pt x="1" y="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38"/>
              <p:cNvSpPr/>
              <p:nvPr/>
            </p:nvSpPr>
            <p:spPr>
              <a:xfrm>
                <a:off x="2164550" y="3755525"/>
                <a:ext cx="345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61" extrusionOk="0">
                    <a:moveTo>
                      <a:pt x="92" y="0"/>
                    </a:moveTo>
                    <a:cubicBezTo>
                      <a:pt x="23" y="0"/>
                      <a:pt x="23" y="46"/>
                      <a:pt x="0" y="92"/>
                    </a:cubicBezTo>
                    <a:lnTo>
                      <a:pt x="23" y="115"/>
                    </a:lnTo>
                    <a:lnTo>
                      <a:pt x="23" y="137"/>
                    </a:lnTo>
                    <a:cubicBezTo>
                      <a:pt x="38" y="137"/>
                      <a:pt x="43" y="127"/>
                      <a:pt x="52" y="127"/>
                    </a:cubicBezTo>
                    <a:cubicBezTo>
                      <a:pt x="56" y="127"/>
                      <a:pt x="61" y="130"/>
                      <a:pt x="69" y="137"/>
                    </a:cubicBezTo>
                    <a:lnTo>
                      <a:pt x="69" y="160"/>
                    </a:lnTo>
                    <a:cubicBezTo>
                      <a:pt x="92" y="160"/>
                      <a:pt x="92" y="115"/>
                      <a:pt x="69" y="115"/>
                    </a:cubicBezTo>
                    <a:cubicBezTo>
                      <a:pt x="73" y="110"/>
                      <a:pt x="78" y="108"/>
                      <a:pt x="82" y="108"/>
                    </a:cubicBezTo>
                    <a:cubicBezTo>
                      <a:pt x="100" y="108"/>
                      <a:pt x="114" y="137"/>
                      <a:pt x="114" y="137"/>
                    </a:cubicBezTo>
                    <a:cubicBezTo>
                      <a:pt x="137" y="137"/>
                      <a:pt x="137" y="92"/>
                      <a:pt x="137" y="92"/>
                    </a:cubicBezTo>
                    <a:cubicBezTo>
                      <a:pt x="137" y="46"/>
                      <a:pt x="114" y="0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38"/>
              <p:cNvSpPr/>
              <p:nvPr/>
            </p:nvSpPr>
            <p:spPr>
              <a:xfrm>
                <a:off x="2165125" y="3783150"/>
                <a:ext cx="3450" cy="32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8" extrusionOk="0">
                    <a:moveTo>
                      <a:pt x="68" y="0"/>
                    </a:moveTo>
                    <a:cubicBezTo>
                      <a:pt x="47" y="0"/>
                      <a:pt x="28" y="23"/>
                      <a:pt x="0" y="37"/>
                    </a:cubicBezTo>
                    <a:cubicBezTo>
                      <a:pt x="23" y="37"/>
                      <a:pt x="23" y="82"/>
                      <a:pt x="0" y="82"/>
                    </a:cubicBezTo>
                    <a:lnTo>
                      <a:pt x="23" y="82"/>
                    </a:lnTo>
                    <a:lnTo>
                      <a:pt x="23" y="105"/>
                    </a:lnTo>
                    <a:lnTo>
                      <a:pt x="69" y="128"/>
                    </a:lnTo>
                    <a:lnTo>
                      <a:pt x="114" y="105"/>
                    </a:lnTo>
                    <a:cubicBezTo>
                      <a:pt x="137" y="105"/>
                      <a:pt x="137" y="59"/>
                      <a:pt x="114" y="37"/>
                    </a:cubicBezTo>
                    <a:cubicBezTo>
                      <a:pt x="96" y="10"/>
                      <a:pt x="82" y="0"/>
                      <a:pt x="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38"/>
              <p:cNvSpPr/>
              <p:nvPr/>
            </p:nvSpPr>
            <p:spPr>
              <a:xfrm>
                <a:off x="2181675" y="3763500"/>
                <a:ext cx="2875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16" extrusionOk="0">
                    <a:moveTo>
                      <a:pt x="69" y="1"/>
                    </a:moveTo>
                    <a:cubicBezTo>
                      <a:pt x="29" y="1"/>
                      <a:pt x="24" y="53"/>
                      <a:pt x="8" y="97"/>
                    </a:cubicBezTo>
                    <a:lnTo>
                      <a:pt x="8" y="97"/>
                    </a:lnTo>
                    <a:cubicBezTo>
                      <a:pt x="12" y="95"/>
                      <a:pt x="17" y="94"/>
                      <a:pt x="22" y="94"/>
                    </a:cubicBezTo>
                    <a:cubicBezTo>
                      <a:pt x="37" y="94"/>
                      <a:pt x="55" y="99"/>
                      <a:pt x="70" y="99"/>
                    </a:cubicBezTo>
                    <a:cubicBezTo>
                      <a:pt x="79" y="99"/>
                      <a:pt x="86" y="97"/>
                      <a:pt x="91" y="92"/>
                    </a:cubicBezTo>
                    <a:cubicBezTo>
                      <a:pt x="114" y="69"/>
                      <a:pt x="114" y="24"/>
                      <a:pt x="69" y="1"/>
                    </a:cubicBezTo>
                    <a:close/>
                    <a:moveTo>
                      <a:pt x="8" y="97"/>
                    </a:moveTo>
                    <a:lnTo>
                      <a:pt x="8" y="97"/>
                    </a:lnTo>
                    <a:cubicBezTo>
                      <a:pt x="3" y="100"/>
                      <a:pt x="0" y="106"/>
                      <a:pt x="0" y="115"/>
                    </a:cubicBezTo>
                    <a:cubicBezTo>
                      <a:pt x="3" y="109"/>
                      <a:pt x="5" y="103"/>
                      <a:pt x="8" y="9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38"/>
              <p:cNvSpPr/>
              <p:nvPr/>
            </p:nvSpPr>
            <p:spPr>
              <a:xfrm>
                <a:off x="2217625" y="3767475"/>
                <a:ext cx="800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35" extrusionOk="0">
                    <a:moveTo>
                      <a:pt x="178" y="1"/>
                    </a:moveTo>
                    <a:cubicBezTo>
                      <a:pt x="108" y="1"/>
                      <a:pt x="44" y="26"/>
                      <a:pt x="0" y="70"/>
                    </a:cubicBezTo>
                    <a:lnTo>
                      <a:pt x="69" y="116"/>
                    </a:lnTo>
                    <a:cubicBezTo>
                      <a:pt x="106" y="125"/>
                      <a:pt x="155" y="134"/>
                      <a:pt x="199" y="134"/>
                    </a:cubicBezTo>
                    <a:cubicBezTo>
                      <a:pt x="264" y="134"/>
                      <a:pt x="320" y="115"/>
                      <a:pt x="320" y="47"/>
                    </a:cubicBezTo>
                    <a:lnTo>
                      <a:pt x="297" y="25"/>
                    </a:lnTo>
                    <a:cubicBezTo>
                      <a:pt x="256" y="8"/>
                      <a:pt x="216" y="1"/>
                      <a:pt x="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38"/>
              <p:cNvSpPr/>
              <p:nvPr/>
            </p:nvSpPr>
            <p:spPr>
              <a:xfrm>
                <a:off x="2174825" y="3809025"/>
                <a:ext cx="3450" cy="27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8" extrusionOk="0">
                    <a:moveTo>
                      <a:pt x="54" y="0"/>
                    </a:moveTo>
                    <a:cubicBezTo>
                      <a:pt x="40" y="0"/>
                      <a:pt x="23" y="6"/>
                      <a:pt x="0" y="6"/>
                    </a:cubicBezTo>
                    <a:cubicBezTo>
                      <a:pt x="0" y="29"/>
                      <a:pt x="0" y="29"/>
                      <a:pt x="23" y="74"/>
                    </a:cubicBezTo>
                    <a:cubicBezTo>
                      <a:pt x="23" y="74"/>
                      <a:pt x="23" y="74"/>
                      <a:pt x="23" y="97"/>
                    </a:cubicBezTo>
                    <a:cubicBezTo>
                      <a:pt x="38" y="97"/>
                      <a:pt x="64" y="107"/>
                      <a:pt x="79" y="107"/>
                    </a:cubicBezTo>
                    <a:cubicBezTo>
                      <a:pt x="86" y="107"/>
                      <a:pt x="92" y="105"/>
                      <a:pt x="92" y="97"/>
                    </a:cubicBezTo>
                    <a:cubicBezTo>
                      <a:pt x="92" y="74"/>
                      <a:pt x="137" y="74"/>
                      <a:pt x="92" y="29"/>
                    </a:cubicBezTo>
                    <a:cubicBezTo>
                      <a:pt x="80" y="6"/>
                      <a:pt x="69" y="0"/>
                      <a:pt x="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38"/>
              <p:cNvSpPr/>
              <p:nvPr/>
            </p:nvSpPr>
            <p:spPr>
              <a:xfrm>
                <a:off x="2179375" y="3813150"/>
                <a:ext cx="1175" cy="14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56" extrusionOk="0">
                    <a:moveTo>
                      <a:pt x="1" y="1"/>
                    </a:moveTo>
                    <a:cubicBezTo>
                      <a:pt x="1" y="1"/>
                      <a:pt x="24" y="24"/>
                      <a:pt x="24" y="24"/>
                    </a:cubicBezTo>
                    <a:lnTo>
                      <a:pt x="27" y="24"/>
                    </a:lnTo>
                    <a:cubicBezTo>
                      <a:pt x="20" y="10"/>
                      <a:pt x="1" y="1"/>
                      <a:pt x="1" y="1"/>
                    </a:cubicBezTo>
                    <a:close/>
                    <a:moveTo>
                      <a:pt x="27" y="24"/>
                    </a:moveTo>
                    <a:lnTo>
                      <a:pt x="27" y="24"/>
                    </a:lnTo>
                    <a:cubicBezTo>
                      <a:pt x="31" y="31"/>
                      <a:pt x="32" y="38"/>
                      <a:pt x="24" y="46"/>
                    </a:cubicBezTo>
                    <a:cubicBezTo>
                      <a:pt x="24" y="46"/>
                      <a:pt x="13" y="36"/>
                      <a:pt x="7" y="36"/>
                    </a:cubicBezTo>
                    <a:cubicBezTo>
                      <a:pt x="3" y="36"/>
                      <a:pt x="1" y="39"/>
                      <a:pt x="1" y="46"/>
                    </a:cubicBezTo>
                    <a:cubicBezTo>
                      <a:pt x="7" y="53"/>
                      <a:pt x="14" y="56"/>
                      <a:pt x="20" y="56"/>
                    </a:cubicBezTo>
                    <a:cubicBezTo>
                      <a:pt x="35" y="56"/>
                      <a:pt x="46" y="40"/>
                      <a:pt x="46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38"/>
              <p:cNvSpPr/>
              <p:nvPr/>
            </p:nvSpPr>
            <p:spPr>
              <a:xfrm>
                <a:off x="2188525" y="3813025"/>
                <a:ext cx="4575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20" extrusionOk="0">
                    <a:moveTo>
                      <a:pt x="83" y="0"/>
                    </a:moveTo>
                    <a:cubicBezTo>
                      <a:pt x="68" y="0"/>
                      <a:pt x="57" y="6"/>
                      <a:pt x="46" y="6"/>
                    </a:cubicBezTo>
                    <a:cubicBezTo>
                      <a:pt x="0" y="6"/>
                      <a:pt x="68" y="74"/>
                      <a:pt x="68" y="97"/>
                    </a:cubicBezTo>
                    <a:lnTo>
                      <a:pt x="68" y="120"/>
                    </a:lnTo>
                    <a:cubicBezTo>
                      <a:pt x="76" y="112"/>
                      <a:pt x="84" y="110"/>
                      <a:pt x="90" y="110"/>
                    </a:cubicBezTo>
                    <a:cubicBezTo>
                      <a:pt x="104" y="110"/>
                      <a:pt x="114" y="120"/>
                      <a:pt x="114" y="120"/>
                    </a:cubicBezTo>
                    <a:cubicBezTo>
                      <a:pt x="137" y="74"/>
                      <a:pt x="183" y="97"/>
                      <a:pt x="137" y="29"/>
                    </a:cubicBezTo>
                    <a:cubicBezTo>
                      <a:pt x="114" y="6"/>
                      <a:pt x="97" y="0"/>
                      <a:pt x="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38"/>
              <p:cNvSpPr/>
              <p:nvPr/>
            </p:nvSpPr>
            <p:spPr>
              <a:xfrm>
                <a:off x="2202200" y="3820900"/>
                <a:ext cx="2875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9" extrusionOk="0">
                    <a:moveTo>
                      <a:pt x="53" y="0"/>
                    </a:moveTo>
                    <a:cubicBezTo>
                      <a:pt x="31" y="0"/>
                      <a:pt x="16" y="10"/>
                      <a:pt x="1" y="10"/>
                    </a:cubicBezTo>
                    <a:cubicBezTo>
                      <a:pt x="24" y="33"/>
                      <a:pt x="1" y="56"/>
                      <a:pt x="24" y="56"/>
                    </a:cubicBezTo>
                    <a:lnTo>
                      <a:pt x="24" y="79"/>
                    </a:lnTo>
                    <a:lnTo>
                      <a:pt x="69" y="79"/>
                    </a:lnTo>
                    <a:cubicBezTo>
                      <a:pt x="69" y="56"/>
                      <a:pt x="115" y="56"/>
                      <a:pt x="92" y="10"/>
                    </a:cubicBezTo>
                    <a:cubicBezTo>
                      <a:pt x="77" y="3"/>
                      <a:pt x="64" y="0"/>
                      <a:pt x="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38"/>
              <p:cNvSpPr/>
              <p:nvPr/>
            </p:nvSpPr>
            <p:spPr>
              <a:xfrm>
                <a:off x="2187950" y="3802650"/>
                <a:ext cx="230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2" extrusionOk="0">
                    <a:moveTo>
                      <a:pt x="34" y="0"/>
                    </a:moveTo>
                    <a:cubicBezTo>
                      <a:pt x="12" y="0"/>
                      <a:pt x="0" y="17"/>
                      <a:pt x="0" y="33"/>
                    </a:cubicBezTo>
                    <a:cubicBezTo>
                      <a:pt x="7" y="39"/>
                      <a:pt x="12" y="42"/>
                      <a:pt x="15" y="42"/>
                    </a:cubicBezTo>
                    <a:cubicBezTo>
                      <a:pt x="23" y="42"/>
                      <a:pt x="23" y="26"/>
                      <a:pt x="23" y="10"/>
                    </a:cubicBezTo>
                    <a:lnTo>
                      <a:pt x="46" y="56"/>
                    </a:lnTo>
                    <a:cubicBezTo>
                      <a:pt x="46" y="78"/>
                      <a:pt x="46" y="78"/>
                      <a:pt x="23" y="101"/>
                    </a:cubicBezTo>
                    <a:cubicBezTo>
                      <a:pt x="69" y="78"/>
                      <a:pt x="91" y="78"/>
                      <a:pt x="91" y="33"/>
                    </a:cubicBezTo>
                    <a:cubicBezTo>
                      <a:pt x="69" y="33"/>
                      <a:pt x="69" y="10"/>
                      <a:pt x="69" y="10"/>
                    </a:cubicBezTo>
                    <a:cubicBezTo>
                      <a:pt x="55" y="3"/>
                      <a:pt x="44" y="0"/>
                      <a:pt x="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38"/>
              <p:cNvSpPr/>
              <p:nvPr/>
            </p:nvSpPr>
            <p:spPr>
              <a:xfrm>
                <a:off x="2225025" y="3774925"/>
                <a:ext cx="17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70" h="102" extrusionOk="0">
                    <a:moveTo>
                      <a:pt x="46" y="0"/>
                    </a:moveTo>
                    <a:cubicBezTo>
                      <a:pt x="39" y="8"/>
                      <a:pt x="31" y="11"/>
                      <a:pt x="25" y="11"/>
                    </a:cubicBezTo>
                    <a:cubicBezTo>
                      <a:pt x="11" y="11"/>
                      <a:pt x="1" y="0"/>
                      <a:pt x="1" y="0"/>
                    </a:cubicBezTo>
                    <a:lnTo>
                      <a:pt x="1" y="0"/>
                    </a:lnTo>
                    <a:cubicBezTo>
                      <a:pt x="1" y="23"/>
                      <a:pt x="1" y="46"/>
                      <a:pt x="24" y="69"/>
                    </a:cubicBezTo>
                    <a:cubicBezTo>
                      <a:pt x="40" y="85"/>
                      <a:pt x="56" y="101"/>
                      <a:pt x="64" y="101"/>
                    </a:cubicBezTo>
                    <a:cubicBezTo>
                      <a:pt x="67" y="101"/>
                      <a:pt x="69" y="98"/>
                      <a:pt x="69" y="92"/>
                    </a:cubicBezTo>
                    <a:cubicBezTo>
                      <a:pt x="69" y="69"/>
                      <a:pt x="69" y="4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8"/>
              <p:cNvSpPr/>
              <p:nvPr/>
            </p:nvSpPr>
            <p:spPr>
              <a:xfrm>
                <a:off x="2224175" y="3769975"/>
                <a:ext cx="1450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58" h="79" extrusionOk="0">
                    <a:moveTo>
                      <a:pt x="13" y="0"/>
                    </a:moveTo>
                    <a:cubicBezTo>
                      <a:pt x="0" y="0"/>
                      <a:pt x="17" y="44"/>
                      <a:pt x="35" y="61"/>
                    </a:cubicBezTo>
                    <a:cubicBezTo>
                      <a:pt x="46" y="73"/>
                      <a:pt x="52" y="79"/>
                      <a:pt x="55" y="79"/>
                    </a:cubicBezTo>
                    <a:cubicBezTo>
                      <a:pt x="58" y="79"/>
                      <a:pt x="58" y="73"/>
                      <a:pt x="58" y="61"/>
                    </a:cubicBezTo>
                    <a:cubicBezTo>
                      <a:pt x="58" y="39"/>
                      <a:pt x="58" y="16"/>
                      <a:pt x="35" y="16"/>
                    </a:cubicBezTo>
                    <a:cubicBezTo>
                      <a:pt x="24" y="5"/>
                      <a:pt x="17" y="0"/>
                      <a:pt x="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8"/>
              <p:cNvSpPr/>
              <p:nvPr/>
            </p:nvSpPr>
            <p:spPr>
              <a:xfrm>
                <a:off x="2187375" y="3775075"/>
                <a:ext cx="3450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5" extrusionOk="0">
                    <a:moveTo>
                      <a:pt x="29" y="0"/>
                    </a:moveTo>
                    <a:cubicBezTo>
                      <a:pt x="12" y="0"/>
                      <a:pt x="0" y="6"/>
                      <a:pt x="0" y="17"/>
                    </a:cubicBezTo>
                    <a:cubicBezTo>
                      <a:pt x="23" y="40"/>
                      <a:pt x="23" y="63"/>
                      <a:pt x="0" y="63"/>
                    </a:cubicBezTo>
                    <a:lnTo>
                      <a:pt x="23" y="63"/>
                    </a:lnTo>
                    <a:cubicBezTo>
                      <a:pt x="0" y="109"/>
                      <a:pt x="69" y="86"/>
                      <a:pt x="69" y="131"/>
                    </a:cubicBezTo>
                    <a:cubicBezTo>
                      <a:pt x="69" y="131"/>
                      <a:pt x="92" y="154"/>
                      <a:pt x="114" y="154"/>
                    </a:cubicBezTo>
                    <a:cubicBezTo>
                      <a:pt x="137" y="131"/>
                      <a:pt x="137" y="131"/>
                      <a:pt x="137" y="86"/>
                    </a:cubicBezTo>
                    <a:cubicBezTo>
                      <a:pt x="114" y="40"/>
                      <a:pt x="114" y="17"/>
                      <a:pt x="92" y="17"/>
                    </a:cubicBezTo>
                    <a:cubicBezTo>
                      <a:pt x="69" y="6"/>
                      <a:pt x="46" y="0"/>
                      <a:pt x="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8"/>
              <p:cNvSpPr/>
              <p:nvPr/>
            </p:nvSpPr>
            <p:spPr>
              <a:xfrm>
                <a:off x="2218175" y="38171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23"/>
                    </a:cubicBezTo>
                    <a:lnTo>
                      <a:pt x="24" y="2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8"/>
              <p:cNvSpPr/>
              <p:nvPr/>
            </p:nvSpPr>
            <p:spPr>
              <a:xfrm>
                <a:off x="2230750" y="38080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0" y="0"/>
                    </a:moveTo>
                    <a:cubicBezTo>
                      <a:pt x="0" y="0"/>
                      <a:pt x="23" y="23"/>
                      <a:pt x="23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8"/>
              <p:cNvSpPr/>
              <p:nvPr/>
            </p:nvSpPr>
            <p:spPr>
              <a:xfrm>
                <a:off x="2231875" y="38074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lnTo>
                      <a:pt x="1" y="23"/>
                    </a:ln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8"/>
              <p:cNvSpPr/>
              <p:nvPr/>
            </p:nvSpPr>
            <p:spPr>
              <a:xfrm>
                <a:off x="2231875" y="3806875"/>
                <a:ext cx="23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93" h="85" extrusionOk="0">
                    <a:moveTo>
                      <a:pt x="24" y="1"/>
                    </a:moveTo>
                    <a:cubicBezTo>
                      <a:pt x="24" y="23"/>
                      <a:pt x="46" y="23"/>
                      <a:pt x="46" y="46"/>
                    </a:cubicBezTo>
                    <a:lnTo>
                      <a:pt x="24" y="69"/>
                    </a:lnTo>
                    <a:lnTo>
                      <a:pt x="1" y="69"/>
                    </a:lnTo>
                    <a:cubicBezTo>
                      <a:pt x="20" y="79"/>
                      <a:pt x="39" y="84"/>
                      <a:pt x="54" y="84"/>
                    </a:cubicBezTo>
                    <a:cubicBezTo>
                      <a:pt x="76" y="84"/>
                      <a:pt x="92" y="73"/>
                      <a:pt x="92" y="46"/>
                    </a:cubicBezTo>
                    <a:cubicBezTo>
                      <a:pt x="92" y="23"/>
                      <a:pt x="69" y="23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8"/>
              <p:cNvSpPr/>
              <p:nvPr/>
            </p:nvSpPr>
            <p:spPr>
              <a:xfrm>
                <a:off x="2231875" y="38068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23"/>
                    </a:moveTo>
                    <a:cubicBezTo>
                      <a:pt x="1" y="1"/>
                      <a:pt x="1" y="1"/>
                      <a:pt x="24" y="1"/>
                    </a:cubicBezTo>
                    <a:cubicBezTo>
                      <a:pt x="1" y="1"/>
                      <a:pt x="1" y="1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8"/>
              <p:cNvSpPr/>
              <p:nvPr/>
            </p:nvSpPr>
            <p:spPr>
              <a:xfrm>
                <a:off x="2231300" y="38074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0"/>
                    </a:moveTo>
                    <a:cubicBezTo>
                      <a:pt x="1" y="0"/>
                      <a:pt x="1" y="0"/>
                      <a:pt x="1" y="23"/>
                    </a:cubicBezTo>
                    <a:cubicBezTo>
                      <a:pt x="24" y="0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8"/>
              <p:cNvSpPr/>
              <p:nvPr/>
            </p:nvSpPr>
            <p:spPr>
              <a:xfrm>
                <a:off x="2167400" y="3776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8"/>
              <p:cNvSpPr/>
              <p:nvPr/>
            </p:nvSpPr>
            <p:spPr>
              <a:xfrm>
                <a:off x="2165125" y="3775325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24" y="18"/>
                    </a:moveTo>
                    <a:lnTo>
                      <a:pt x="0" y="30"/>
                    </a:lnTo>
                    <a:cubicBezTo>
                      <a:pt x="8" y="30"/>
                      <a:pt x="16" y="24"/>
                      <a:pt x="24" y="18"/>
                    </a:cubicBezTo>
                    <a:close/>
                    <a:moveTo>
                      <a:pt x="55" y="1"/>
                    </a:moveTo>
                    <a:cubicBezTo>
                      <a:pt x="45" y="1"/>
                      <a:pt x="35" y="10"/>
                      <a:pt x="24" y="18"/>
                    </a:cubicBezTo>
                    <a:lnTo>
                      <a:pt x="24" y="18"/>
                    </a:lnTo>
                    <a:lnTo>
                      <a:pt x="46" y="7"/>
                    </a:lnTo>
                    <a:lnTo>
                      <a:pt x="69" y="53"/>
                    </a:lnTo>
                    <a:lnTo>
                      <a:pt x="69" y="30"/>
                    </a:lnTo>
                    <a:lnTo>
                      <a:pt x="91" y="30"/>
                    </a:lnTo>
                    <a:lnTo>
                      <a:pt x="91" y="7"/>
                    </a:lnTo>
                    <a:lnTo>
                      <a:pt x="69" y="7"/>
                    </a:lnTo>
                    <a:cubicBezTo>
                      <a:pt x="64" y="3"/>
                      <a:pt x="60" y="1"/>
                      <a:pt x="55" y="1"/>
                    </a:cubicBezTo>
                    <a:close/>
                    <a:moveTo>
                      <a:pt x="46" y="53"/>
                    </a:moveTo>
                    <a:lnTo>
                      <a:pt x="46" y="76"/>
                    </a:lnTo>
                    <a:cubicBezTo>
                      <a:pt x="46" y="76"/>
                      <a:pt x="46" y="66"/>
                      <a:pt x="53" y="66"/>
                    </a:cubicBezTo>
                    <a:cubicBezTo>
                      <a:pt x="56" y="66"/>
                      <a:pt x="61" y="68"/>
                      <a:pt x="69" y="76"/>
                    </a:cubicBezTo>
                    <a:lnTo>
                      <a:pt x="69" y="5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8"/>
              <p:cNvSpPr/>
              <p:nvPr/>
            </p:nvSpPr>
            <p:spPr>
              <a:xfrm>
                <a:off x="2176525" y="3779350"/>
                <a:ext cx="2875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4" extrusionOk="0">
                    <a:moveTo>
                      <a:pt x="24" y="29"/>
                    </a:moveTo>
                    <a:cubicBezTo>
                      <a:pt x="14" y="29"/>
                      <a:pt x="12" y="29"/>
                      <a:pt x="14" y="31"/>
                    </a:cubicBezTo>
                    <a:lnTo>
                      <a:pt x="14" y="31"/>
                    </a:lnTo>
                    <a:cubicBezTo>
                      <a:pt x="16" y="30"/>
                      <a:pt x="20" y="29"/>
                      <a:pt x="24" y="29"/>
                    </a:cubicBezTo>
                    <a:close/>
                    <a:moveTo>
                      <a:pt x="49" y="0"/>
                    </a:moveTo>
                    <a:cubicBezTo>
                      <a:pt x="35" y="0"/>
                      <a:pt x="24" y="6"/>
                      <a:pt x="24" y="29"/>
                    </a:cubicBezTo>
                    <a:cubicBezTo>
                      <a:pt x="28" y="34"/>
                      <a:pt x="32" y="35"/>
                      <a:pt x="35" y="35"/>
                    </a:cubicBezTo>
                    <a:cubicBezTo>
                      <a:pt x="44" y="35"/>
                      <a:pt x="49" y="22"/>
                      <a:pt x="57" y="22"/>
                    </a:cubicBezTo>
                    <a:cubicBezTo>
                      <a:pt x="61" y="22"/>
                      <a:pt x="64" y="24"/>
                      <a:pt x="69" y="29"/>
                    </a:cubicBezTo>
                    <a:lnTo>
                      <a:pt x="69" y="75"/>
                    </a:lnTo>
                    <a:cubicBezTo>
                      <a:pt x="92" y="75"/>
                      <a:pt x="115" y="52"/>
                      <a:pt x="92" y="6"/>
                    </a:cubicBezTo>
                    <a:cubicBezTo>
                      <a:pt x="81" y="6"/>
                      <a:pt x="63" y="0"/>
                      <a:pt x="49" y="0"/>
                    </a:cubicBezTo>
                    <a:close/>
                    <a:moveTo>
                      <a:pt x="14" y="31"/>
                    </a:moveTo>
                    <a:cubicBezTo>
                      <a:pt x="1" y="36"/>
                      <a:pt x="1" y="52"/>
                      <a:pt x="1" y="52"/>
                    </a:cubicBezTo>
                    <a:cubicBezTo>
                      <a:pt x="17" y="68"/>
                      <a:pt x="33" y="84"/>
                      <a:pt x="49" y="84"/>
                    </a:cubicBezTo>
                    <a:cubicBezTo>
                      <a:pt x="56" y="84"/>
                      <a:pt x="62" y="81"/>
                      <a:pt x="69" y="75"/>
                    </a:cubicBezTo>
                    <a:cubicBezTo>
                      <a:pt x="58" y="63"/>
                      <a:pt x="52" y="63"/>
                      <a:pt x="46" y="63"/>
                    </a:cubicBezTo>
                    <a:cubicBezTo>
                      <a:pt x="41" y="63"/>
                      <a:pt x="35" y="63"/>
                      <a:pt x="24" y="52"/>
                    </a:cubicBezTo>
                    <a:cubicBezTo>
                      <a:pt x="24" y="38"/>
                      <a:pt x="16" y="33"/>
                      <a:pt x="14" y="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8"/>
              <p:cNvSpPr/>
              <p:nvPr/>
            </p:nvSpPr>
            <p:spPr>
              <a:xfrm>
                <a:off x="2151425" y="36613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8"/>
              <p:cNvSpPr/>
              <p:nvPr/>
            </p:nvSpPr>
            <p:spPr>
              <a:xfrm>
                <a:off x="2155425" y="36533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8"/>
              <p:cNvSpPr/>
              <p:nvPr/>
            </p:nvSpPr>
            <p:spPr>
              <a:xfrm>
                <a:off x="2155425" y="3653125"/>
                <a:ext cx="575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23" h="34" extrusionOk="0">
                    <a:moveTo>
                      <a:pt x="7" y="1"/>
                    </a:moveTo>
                    <a:cubicBezTo>
                      <a:pt x="0" y="1"/>
                      <a:pt x="0" y="11"/>
                      <a:pt x="0" y="11"/>
                    </a:cubicBezTo>
                    <a:cubicBezTo>
                      <a:pt x="0" y="11"/>
                      <a:pt x="23" y="11"/>
                      <a:pt x="23" y="34"/>
                    </a:cubicBezTo>
                    <a:cubicBezTo>
                      <a:pt x="23" y="34"/>
                      <a:pt x="23" y="11"/>
                      <a:pt x="23" y="11"/>
                    </a:cubicBezTo>
                    <a:cubicBezTo>
                      <a:pt x="15" y="3"/>
                      <a:pt x="10" y="1"/>
                      <a:pt x="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8"/>
              <p:cNvSpPr/>
              <p:nvPr/>
            </p:nvSpPr>
            <p:spPr>
              <a:xfrm>
                <a:off x="2160550" y="3649950"/>
                <a:ext cx="7450" cy="51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07" extrusionOk="0">
                    <a:moveTo>
                      <a:pt x="138" y="1"/>
                    </a:moveTo>
                    <a:cubicBezTo>
                      <a:pt x="138" y="33"/>
                      <a:pt x="129" y="43"/>
                      <a:pt x="115" y="43"/>
                    </a:cubicBezTo>
                    <a:cubicBezTo>
                      <a:pt x="90" y="43"/>
                      <a:pt x="49" y="6"/>
                      <a:pt x="22" y="6"/>
                    </a:cubicBezTo>
                    <a:cubicBezTo>
                      <a:pt x="13" y="6"/>
                      <a:pt x="5" y="11"/>
                      <a:pt x="1" y="24"/>
                    </a:cubicBezTo>
                    <a:cubicBezTo>
                      <a:pt x="23" y="46"/>
                      <a:pt x="1" y="92"/>
                      <a:pt x="1" y="92"/>
                    </a:cubicBezTo>
                    <a:cubicBezTo>
                      <a:pt x="23" y="115"/>
                      <a:pt x="1" y="115"/>
                      <a:pt x="23" y="138"/>
                    </a:cubicBezTo>
                    <a:lnTo>
                      <a:pt x="46" y="138"/>
                    </a:lnTo>
                    <a:cubicBezTo>
                      <a:pt x="58" y="161"/>
                      <a:pt x="69" y="161"/>
                      <a:pt x="80" y="161"/>
                    </a:cubicBezTo>
                    <a:cubicBezTo>
                      <a:pt x="92" y="161"/>
                      <a:pt x="103" y="161"/>
                      <a:pt x="115" y="183"/>
                    </a:cubicBezTo>
                    <a:cubicBezTo>
                      <a:pt x="120" y="189"/>
                      <a:pt x="126" y="190"/>
                      <a:pt x="133" y="190"/>
                    </a:cubicBezTo>
                    <a:cubicBezTo>
                      <a:pt x="145" y="190"/>
                      <a:pt x="158" y="185"/>
                      <a:pt x="168" y="185"/>
                    </a:cubicBezTo>
                    <a:cubicBezTo>
                      <a:pt x="177" y="185"/>
                      <a:pt x="183" y="189"/>
                      <a:pt x="183" y="206"/>
                    </a:cubicBezTo>
                    <a:lnTo>
                      <a:pt x="229" y="206"/>
                    </a:lnTo>
                    <a:lnTo>
                      <a:pt x="274" y="183"/>
                    </a:lnTo>
                    <a:cubicBezTo>
                      <a:pt x="274" y="138"/>
                      <a:pt x="297" y="92"/>
                      <a:pt x="274" y="46"/>
                    </a:cubicBezTo>
                    <a:cubicBezTo>
                      <a:pt x="240" y="12"/>
                      <a:pt x="217" y="6"/>
                      <a:pt x="197" y="6"/>
                    </a:cubicBezTo>
                    <a:cubicBezTo>
                      <a:pt x="187" y="6"/>
                      <a:pt x="178" y="8"/>
                      <a:pt x="169" y="8"/>
                    </a:cubicBezTo>
                    <a:cubicBezTo>
                      <a:pt x="159" y="8"/>
                      <a:pt x="149" y="6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8"/>
              <p:cNvSpPr/>
              <p:nvPr/>
            </p:nvSpPr>
            <p:spPr>
              <a:xfrm>
                <a:off x="1496900" y="3787475"/>
                <a:ext cx="6300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15" extrusionOk="0">
                    <a:moveTo>
                      <a:pt x="24" y="1"/>
                    </a:moveTo>
                    <a:cubicBezTo>
                      <a:pt x="46" y="23"/>
                      <a:pt x="1" y="46"/>
                      <a:pt x="1" y="69"/>
                    </a:cubicBezTo>
                    <a:cubicBezTo>
                      <a:pt x="24" y="92"/>
                      <a:pt x="92" y="115"/>
                      <a:pt x="161" y="115"/>
                    </a:cubicBezTo>
                    <a:cubicBezTo>
                      <a:pt x="206" y="115"/>
                      <a:pt x="252" y="92"/>
                      <a:pt x="229" y="46"/>
                    </a:cubicBezTo>
                    <a:cubicBezTo>
                      <a:pt x="183" y="23"/>
                      <a:pt x="115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8"/>
              <p:cNvSpPr/>
              <p:nvPr/>
            </p:nvSpPr>
            <p:spPr>
              <a:xfrm>
                <a:off x="1706900" y="3692750"/>
                <a:ext cx="13725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03" extrusionOk="0">
                    <a:moveTo>
                      <a:pt x="252" y="1"/>
                    </a:moveTo>
                    <a:cubicBezTo>
                      <a:pt x="46" y="115"/>
                      <a:pt x="0" y="343"/>
                      <a:pt x="92" y="503"/>
                    </a:cubicBezTo>
                    <a:lnTo>
                      <a:pt x="229" y="434"/>
                    </a:lnTo>
                    <a:cubicBezTo>
                      <a:pt x="343" y="320"/>
                      <a:pt x="548" y="138"/>
                      <a:pt x="3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8"/>
              <p:cNvSpPr/>
              <p:nvPr/>
            </p:nvSpPr>
            <p:spPr>
              <a:xfrm>
                <a:off x="1569375" y="3723875"/>
                <a:ext cx="1772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902" extrusionOk="0">
                    <a:moveTo>
                      <a:pt x="644" y="854"/>
                    </a:moveTo>
                    <a:lnTo>
                      <a:pt x="662" y="878"/>
                    </a:lnTo>
                    <a:cubicBezTo>
                      <a:pt x="659" y="868"/>
                      <a:pt x="653" y="860"/>
                      <a:pt x="644" y="854"/>
                    </a:cubicBezTo>
                    <a:close/>
                    <a:moveTo>
                      <a:pt x="338" y="1"/>
                    </a:moveTo>
                    <a:cubicBezTo>
                      <a:pt x="302" y="1"/>
                      <a:pt x="267" y="11"/>
                      <a:pt x="252" y="11"/>
                    </a:cubicBezTo>
                    <a:cubicBezTo>
                      <a:pt x="138" y="102"/>
                      <a:pt x="229" y="216"/>
                      <a:pt x="252" y="285"/>
                    </a:cubicBezTo>
                    <a:lnTo>
                      <a:pt x="320" y="262"/>
                    </a:lnTo>
                    <a:cubicBezTo>
                      <a:pt x="366" y="262"/>
                      <a:pt x="343" y="285"/>
                      <a:pt x="343" y="308"/>
                    </a:cubicBezTo>
                    <a:cubicBezTo>
                      <a:pt x="69" y="353"/>
                      <a:pt x="115" y="536"/>
                      <a:pt x="1" y="650"/>
                    </a:cubicBezTo>
                    <a:cubicBezTo>
                      <a:pt x="17" y="649"/>
                      <a:pt x="32" y="648"/>
                      <a:pt x="45" y="648"/>
                    </a:cubicBezTo>
                    <a:cubicBezTo>
                      <a:pt x="225" y="648"/>
                      <a:pt x="49" y="787"/>
                      <a:pt x="92" y="787"/>
                    </a:cubicBezTo>
                    <a:lnTo>
                      <a:pt x="183" y="741"/>
                    </a:lnTo>
                    <a:cubicBezTo>
                      <a:pt x="274" y="787"/>
                      <a:pt x="252" y="856"/>
                      <a:pt x="252" y="901"/>
                    </a:cubicBezTo>
                    <a:lnTo>
                      <a:pt x="366" y="833"/>
                    </a:lnTo>
                    <a:lnTo>
                      <a:pt x="434" y="901"/>
                    </a:lnTo>
                    <a:lnTo>
                      <a:pt x="434" y="833"/>
                    </a:lnTo>
                    <a:cubicBezTo>
                      <a:pt x="451" y="838"/>
                      <a:pt x="473" y="840"/>
                      <a:pt x="496" y="840"/>
                    </a:cubicBezTo>
                    <a:cubicBezTo>
                      <a:pt x="518" y="840"/>
                      <a:pt x="543" y="838"/>
                      <a:pt x="565" y="838"/>
                    </a:cubicBezTo>
                    <a:cubicBezTo>
                      <a:pt x="597" y="838"/>
                      <a:pt x="626" y="841"/>
                      <a:pt x="644" y="854"/>
                    </a:cubicBezTo>
                    <a:lnTo>
                      <a:pt x="644" y="854"/>
                    </a:lnTo>
                    <a:lnTo>
                      <a:pt x="594" y="787"/>
                    </a:lnTo>
                    <a:cubicBezTo>
                      <a:pt x="685" y="696"/>
                      <a:pt x="708" y="559"/>
                      <a:pt x="617" y="468"/>
                    </a:cubicBezTo>
                    <a:cubicBezTo>
                      <a:pt x="160" y="331"/>
                      <a:pt x="662" y="171"/>
                      <a:pt x="389" y="11"/>
                    </a:cubicBezTo>
                    <a:cubicBezTo>
                      <a:pt x="373" y="3"/>
                      <a:pt x="356" y="1"/>
                      <a:pt x="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8"/>
              <p:cNvSpPr/>
              <p:nvPr/>
            </p:nvSpPr>
            <p:spPr>
              <a:xfrm>
                <a:off x="1567100" y="3843400"/>
                <a:ext cx="17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23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23"/>
                      <a:pt x="46" y="46"/>
                    </a:cubicBezTo>
                    <a:lnTo>
                      <a:pt x="69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8"/>
              <p:cNvSpPr/>
              <p:nvPr/>
            </p:nvSpPr>
            <p:spPr>
              <a:xfrm>
                <a:off x="1561400" y="3814875"/>
                <a:ext cx="1725" cy="10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41" extrusionOk="0">
                    <a:moveTo>
                      <a:pt x="0" y="0"/>
                    </a:moveTo>
                    <a:lnTo>
                      <a:pt x="0" y="23"/>
                    </a:lnTo>
                    <a:cubicBezTo>
                      <a:pt x="11" y="34"/>
                      <a:pt x="29" y="40"/>
                      <a:pt x="43" y="40"/>
                    </a:cubicBezTo>
                    <a:cubicBezTo>
                      <a:pt x="57" y="40"/>
                      <a:pt x="68" y="34"/>
                      <a:pt x="68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38"/>
              <p:cNvSpPr/>
              <p:nvPr/>
            </p:nvSpPr>
            <p:spPr>
              <a:xfrm>
                <a:off x="1562250" y="3813650"/>
                <a:ext cx="300" cy="675"/>
              </a:xfrm>
              <a:custGeom>
                <a:avLst/>
                <a:gdLst/>
                <a:ahLst/>
                <a:cxnLst/>
                <a:rect l="l" t="t" r="r" b="b"/>
                <a:pathLst>
                  <a:path w="12" h="27" extrusionOk="0">
                    <a:moveTo>
                      <a:pt x="2" y="0"/>
                    </a:moveTo>
                    <a:cubicBezTo>
                      <a:pt x="1" y="0"/>
                      <a:pt x="2" y="7"/>
                      <a:pt x="12" y="26"/>
                    </a:cubicBezTo>
                    <a:cubicBezTo>
                      <a:pt x="12" y="13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38"/>
              <p:cNvSpPr/>
              <p:nvPr/>
            </p:nvSpPr>
            <p:spPr>
              <a:xfrm>
                <a:off x="1560825" y="3810300"/>
                <a:ext cx="5725" cy="460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84" extrusionOk="0">
                    <a:moveTo>
                      <a:pt x="137" y="1"/>
                    </a:moveTo>
                    <a:cubicBezTo>
                      <a:pt x="91" y="1"/>
                      <a:pt x="46" y="1"/>
                      <a:pt x="23" y="23"/>
                    </a:cubicBezTo>
                    <a:cubicBezTo>
                      <a:pt x="23" y="46"/>
                      <a:pt x="0" y="69"/>
                      <a:pt x="0" y="92"/>
                    </a:cubicBezTo>
                    <a:lnTo>
                      <a:pt x="91" y="92"/>
                    </a:lnTo>
                    <a:lnTo>
                      <a:pt x="137" y="138"/>
                    </a:lnTo>
                    <a:lnTo>
                      <a:pt x="91" y="160"/>
                    </a:lnTo>
                    <a:lnTo>
                      <a:pt x="69" y="160"/>
                    </a:lnTo>
                    <a:lnTo>
                      <a:pt x="114" y="183"/>
                    </a:lnTo>
                    <a:cubicBezTo>
                      <a:pt x="160" y="138"/>
                      <a:pt x="228" y="69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8"/>
              <p:cNvSpPr/>
              <p:nvPr/>
            </p:nvSpPr>
            <p:spPr>
              <a:xfrm>
                <a:off x="1560250" y="38125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8"/>
              <p:cNvSpPr/>
              <p:nvPr/>
            </p:nvSpPr>
            <p:spPr>
              <a:xfrm>
                <a:off x="1560825" y="3813150"/>
                <a:ext cx="115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46" h="70" extrusionOk="0">
                    <a:moveTo>
                      <a:pt x="0" y="1"/>
                    </a:moveTo>
                    <a:cubicBezTo>
                      <a:pt x="0" y="24"/>
                      <a:pt x="0" y="46"/>
                      <a:pt x="23" y="69"/>
                    </a:cubicBezTo>
                    <a:lnTo>
                      <a:pt x="46" y="46"/>
                    </a:lnTo>
                    <a:cubicBezTo>
                      <a:pt x="23" y="46"/>
                      <a:pt x="0" y="24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8"/>
              <p:cNvSpPr/>
              <p:nvPr/>
            </p:nvSpPr>
            <p:spPr>
              <a:xfrm>
                <a:off x="1506025" y="3785500"/>
                <a:ext cx="2900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57" extrusionOk="0">
                    <a:moveTo>
                      <a:pt x="47" y="1"/>
                    </a:moveTo>
                    <a:cubicBezTo>
                      <a:pt x="39" y="1"/>
                      <a:pt x="31" y="4"/>
                      <a:pt x="24" y="11"/>
                    </a:cubicBezTo>
                    <a:cubicBezTo>
                      <a:pt x="24" y="11"/>
                      <a:pt x="1" y="11"/>
                      <a:pt x="1" y="34"/>
                    </a:cubicBezTo>
                    <a:cubicBezTo>
                      <a:pt x="24" y="57"/>
                      <a:pt x="47" y="57"/>
                      <a:pt x="69" y="57"/>
                    </a:cubicBezTo>
                    <a:cubicBezTo>
                      <a:pt x="92" y="57"/>
                      <a:pt x="115" y="34"/>
                      <a:pt x="92" y="11"/>
                    </a:cubicBezTo>
                    <a:cubicBezTo>
                      <a:pt x="77" y="11"/>
                      <a:pt x="62" y="1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8"/>
              <p:cNvSpPr/>
              <p:nvPr/>
            </p:nvSpPr>
            <p:spPr>
              <a:xfrm>
                <a:off x="1565950" y="3804600"/>
                <a:ext cx="572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29" extrusionOk="0">
                    <a:moveTo>
                      <a:pt x="115" y="0"/>
                    </a:moveTo>
                    <a:cubicBezTo>
                      <a:pt x="23" y="46"/>
                      <a:pt x="1" y="160"/>
                      <a:pt x="46" y="229"/>
                    </a:cubicBezTo>
                    <a:lnTo>
                      <a:pt x="92" y="183"/>
                    </a:lnTo>
                    <a:cubicBezTo>
                      <a:pt x="160" y="137"/>
                      <a:pt x="229" y="46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8"/>
              <p:cNvSpPr/>
              <p:nvPr/>
            </p:nvSpPr>
            <p:spPr>
              <a:xfrm>
                <a:off x="1494050" y="3810300"/>
                <a:ext cx="3450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7" extrusionOk="0">
                    <a:moveTo>
                      <a:pt x="115" y="1"/>
                    </a:moveTo>
                    <a:cubicBezTo>
                      <a:pt x="69" y="1"/>
                      <a:pt x="46" y="1"/>
                      <a:pt x="23" y="23"/>
                    </a:cubicBezTo>
                    <a:cubicBezTo>
                      <a:pt x="1" y="23"/>
                      <a:pt x="1" y="46"/>
                      <a:pt x="1" y="69"/>
                    </a:cubicBezTo>
                    <a:cubicBezTo>
                      <a:pt x="23" y="69"/>
                      <a:pt x="46" y="69"/>
                      <a:pt x="46" y="92"/>
                    </a:cubicBezTo>
                    <a:lnTo>
                      <a:pt x="69" y="92"/>
                    </a:lnTo>
                    <a:cubicBezTo>
                      <a:pt x="73" y="95"/>
                      <a:pt x="75" y="97"/>
                      <a:pt x="78" y="97"/>
                    </a:cubicBezTo>
                    <a:cubicBezTo>
                      <a:pt x="88" y="97"/>
                      <a:pt x="92" y="76"/>
                      <a:pt x="101" y="76"/>
                    </a:cubicBezTo>
                    <a:cubicBezTo>
                      <a:pt x="104" y="76"/>
                      <a:pt x="109" y="80"/>
                      <a:pt x="115" y="92"/>
                    </a:cubicBezTo>
                    <a:cubicBezTo>
                      <a:pt x="115" y="69"/>
                      <a:pt x="138" y="69"/>
                      <a:pt x="138" y="46"/>
                    </a:cubicBezTo>
                    <a:cubicBezTo>
                      <a:pt x="138" y="23"/>
                      <a:pt x="138" y="23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8"/>
              <p:cNvSpPr/>
              <p:nvPr/>
            </p:nvSpPr>
            <p:spPr>
              <a:xfrm>
                <a:off x="1535700" y="380915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24" y="1"/>
                      <a:pt x="24" y="24"/>
                      <a:pt x="24" y="24"/>
                    </a:cubicBezTo>
                    <a:lnTo>
                      <a:pt x="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38"/>
              <p:cNvSpPr/>
              <p:nvPr/>
            </p:nvSpPr>
            <p:spPr>
              <a:xfrm>
                <a:off x="1656675" y="366137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0"/>
                    </a:moveTo>
                    <a:cubicBezTo>
                      <a:pt x="1" y="0"/>
                      <a:pt x="1" y="23"/>
                      <a:pt x="1" y="23"/>
                    </a:cubicBezTo>
                    <a:lnTo>
                      <a:pt x="46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38"/>
              <p:cNvSpPr/>
              <p:nvPr/>
            </p:nvSpPr>
            <p:spPr>
              <a:xfrm>
                <a:off x="1657825" y="3661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38"/>
              <p:cNvSpPr/>
              <p:nvPr/>
            </p:nvSpPr>
            <p:spPr>
              <a:xfrm>
                <a:off x="1656675" y="3661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38"/>
              <p:cNvSpPr/>
              <p:nvPr/>
            </p:nvSpPr>
            <p:spPr>
              <a:xfrm>
                <a:off x="1532850" y="3796600"/>
                <a:ext cx="117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47" h="11" extrusionOk="0">
                    <a:moveTo>
                      <a:pt x="1" y="1"/>
                    </a:moveTo>
                    <a:cubicBezTo>
                      <a:pt x="8" y="8"/>
                      <a:pt x="16" y="11"/>
                      <a:pt x="23" y="11"/>
                    </a:cubicBezTo>
                    <a:cubicBezTo>
                      <a:pt x="36" y="1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8"/>
              <p:cNvSpPr/>
              <p:nvPr/>
            </p:nvSpPr>
            <p:spPr>
              <a:xfrm>
                <a:off x="1533425" y="3796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8"/>
              <p:cNvSpPr/>
              <p:nvPr/>
            </p:nvSpPr>
            <p:spPr>
              <a:xfrm>
                <a:off x="1532850" y="3794325"/>
                <a:ext cx="23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92" extrusionOk="0">
                    <a:moveTo>
                      <a:pt x="1" y="0"/>
                    </a:moveTo>
                    <a:cubicBezTo>
                      <a:pt x="1" y="23"/>
                      <a:pt x="1" y="23"/>
                      <a:pt x="1" y="46"/>
                    </a:cubicBezTo>
                    <a:lnTo>
                      <a:pt x="24" y="46"/>
                    </a:lnTo>
                    <a:lnTo>
                      <a:pt x="46" y="69"/>
                    </a:lnTo>
                    <a:lnTo>
                      <a:pt x="24" y="69"/>
                    </a:lnTo>
                    <a:lnTo>
                      <a:pt x="46" y="92"/>
                    </a:lnTo>
                    <a:cubicBezTo>
                      <a:pt x="69" y="69"/>
                      <a:pt x="92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8"/>
              <p:cNvSpPr/>
              <p:nvPr/>
            </p:nvSpPr>
            <p:spPr>
              <a:xfrm>
                <a:off x="1532850" y="3795475"/>
                <a:ext cx="2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extrusionOk="0">
                    <a:moveTo>
                      <a:pt x="1" y="23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8"/>
              <p:cNvSpPr/>
              <p:nvPr/>
            </p:nvSpPr>
            <p:spPr>
              <a:xfrm>
                <a:off x="1532850" y="379602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24" y="24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38"/>
              <p:cNvSpPr/>
              <p:nvPr/>
            </p:nvSpPr>
            <p:spPr>
              <a:xfrm>
                <a:off x="1553400" y="3765425"/>
                <a:ext cx="915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67" extrusionOk="0">
                    <a:moveTo>
                      <a:pt x="178" y="0"/>
                    </a:moveTo>
                    <a:cubicBezTo>
                      <a:pt x="123" y="0"/>
                      <a:pt x="73" y="11"/>
                      <a:pt x="46" y="38"/>
                    </a:cubicBezTo>
                    <a:cubicBezTo>
                      <a:pt x="0" y="129"/>
                      <a:pt x="92" y="198"/>
                      <a:pt x="137" y="266"/>
                    </a:cubicBezTo>
                    <a:lnTo>
                      <a:pt x="206" y="243"/>
                    </a:lnTo>
                    <a:lnTo>
                      <a:pt x="229" y="266"/>
                    </a:lnTo>
                    <a:cubicBezTo>
                      <a:pt x="274" y="243"/>
                      <a:pt x="252" y="198"/>
                      <a:pt x="320" y="198"/>
                    </a:cubicBezTo>
                    <a:lnTo>
                      <a:pt x="343" y="221"/>
                    </a:lnTo>
                    <a:cubicBezTo>
                      <a:pt x="343" y="201"/>
                      <a:pt x="309" y="148"/>
                      <a:pt x="271" y="148"/>
                    </a:cubicBezTo>
                    <a:cubicBezTo>
                      <a:pt x="264" y="148"/>
                      <a:pt x="258" y="149"/>
                      <a:pt x="252" y="152"/>
                    </a:cubicBezTo>
                    <a:cubicBezTo>
                      <a:pt x="229" y="129"/>
                      <a:pt x="252" y="124"/>
                      <a:pt x="283" y="124"/>
                    </a:cubicBezTo>
                    <a:cubicBezTo>
                      <a:pt x="314" y="124"/>
                      <a:pt x="354" y="129"/>
                      <a:pt x="366" y="129"/>
                    </a:cubicBezTo>
                    <a:cubicBezTo>
                      <a:pt x="366" y="84"/>
                      <a:pt x="297" y="61"/>
                      <a:pt x="297" y="15"/>
                    </a:cubicBezTo>
                    <a:cubicBezTo>
                      <a:pt x="259" y="6"/>
                      <a:pt x="218" y="0"/>
                      <a:pt x="1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38"/>
              <p:cNvSpPr/>
              <p:nvPr/>
            </p:nvSpPr>
            <p:spPr>
              <a:xfrm>
                <a:off x="1673225" y="3651100"/>
                <a:ext cx="860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29" extrusionOk="0">
                    <a:moveTo>
                      <a:pt x="183" y="0"/>
                    </a:moveTo>
                    <a:cubicBezTo>
                      <a:pt x="1" y="23"/>
                      <a:pt x="92" y="115"/>
                      <a:pt x="92" y="183"/>
                    </a:cubicBezTo>
                    <a:cubicBezTo>
                      <a:pt x="96" y="179"/>
                      <a:pt x="102" y="177"/>
                      <a:pt x="107" y="177"/>
                    </a:cubicBezTo>
                    <a:cubicBezTo>
                      <a:pt x="131" y="177"/>
                      <a:pt x="161" y="210"/>
                      <a:pt x="161" y="229"/>
                    </a:cubicBezTo>
                    <a:lnTo>
                      <a:pt x="206" y="206"/>
                    </a:lnTo>
                    <a:lnTo>
                      <a:pt x="229" y="229"/>
                    </a:lnTo>
                    <a:lnTo>
                      <a:pt x="320" y="206"/>
                    </a:lnTo>
                    <a:lnTo>
                      <a:pt x="343" y="206"/>
                    </a:lnTo>
                    <a:lnTo>
                      <a:pt x="343" y="92"/>
                    </a:lnTo>
                    <a:cubicBezTo>
                      <a:pt x="343" y="69"/>
                      <a:pt x="275" y="0"/>
                      <a:pt x="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38"/>
              <p:cNvSpPr/>
              <p:nvPr/>
            </p:nvSpPr>
            <p:spPr>
              <a:xfrm>
                <a:off x="1596775" y="3788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38"/>
              <p:cNvSpPr/>
              <p:nvPr/>
            </p:nvSpPr>
            <p:spPr>
              <a:xfrm>
                <a:off x="1592200" y="3787475"/>
                <a:ext cx="515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61" extrusionOk="0">
                    <a:moveTo>
                      <a:pt x="178" y="112"/>
                    </a:moveTo>
                    <a:cubicBezTo>
                      <a:pt x="180" y="120"/>
                      <a:pt x="183" y="129"/>
                      <a:pt x="183" y="138"/>
                    </a:cubicBezTo>
                    <a:lnTo>
                      <a:pt x="183" y="115"/>
                    </a:lnTo>
                    <a:lnTo>
                      <a:pt x="178" y="112"/>
                    </a:lnTo>
                    <a:close/>
                    <a:moveTo>
                      <a:pt x="69" y="1"/>
                    </a:moveTo>
                    <a:cubicBezTo>
                      <a:pt x="1" y="46"/>
                      <a:pt x="69" y="115"/>
                      <a:pt x="69" y="160"/>
                    </a:cubicBezTo>
                    <a:lnTo>
                      <a:pt x="69" y="69"/>
                    </a:lnTo>
                    <a:lnTo>
                      <a:pt x="160" y="92"/>
                    </a:lnTo>
                    <a:lnTo>
                      <a:pt x="138" y="92"/>
                    </a:lnTo>
                    <a:lnTo>
                      <a:pt x="178" y="112"/>
                    </a:lnTo>
                    <a:lnTo>
                      <a:pt x="178" y="112"/>
                    </a:lnTo>
                    <a:cubicBezTo>
                      <a:pt x="176" y="100"/>
                      <a:pt x="178" y="92"/>
                      <a:pt x="206" y="92"/>
                    </a:cubicBezTo>
                    <a:lnTo>
                      <a:pt x="115" y="46"/>
                    </a:lnTo>
                    <a:lnTo>
                      <a:pt x="183" y="46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38"/>
              <p:cNvSpPr/>
              <p:nvPr/>
            </p:nvSpPr>
            <p:spPr>
              <a:xfrm>
                <a:off x="1611025" y="3773200"/>
                <a:ext cx="6300" cy="51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07" extrusionOk="0">
                    <a:moveTo>
                      <a:pt x="115" y="1"/>
                    </a:moveTo>
                    <a:cubicBezTo>
                      <a:pt x="92" y="47"/>
                      <a:pt x="1" y="92"/>
                      <a:pt x="92" y="115"/>
                    </a:cubicBezTo>
                    <a:cubicBezTo>
                      <a:pt x="161" y="115"/>
                      <a:pt x="69" y="92"/>
                      <a:pt x="138" y="69"/>
                    </a:cubicBezTo>
                    <a:lnTo>
                      <a:pt x="138" y="69"/>
                    </a:lnTo>
                    <a:lnTo>
                      <a:pt x="206" y="92"/>
                    </a:lnTo>
                    <a:cubicBezTo>
                      <a:pt x="183" y="115"/>
                      <a:pt x="183" y="161"/>
                      <a:pt x="115" y="161"/>
                    </a:cubicBezTo>
                    <a:cubicBezTo>
                      <a:pt x="92" y="161"/>
                      <a:pt x="69" y="161"/>
                      <a:pt x="69" y="138"/>
                    </a:cubicBezTo>
                    <a:lnTo>
                      <a:pt x="69" y="138"/>
                    </a:lnTo>
                    <a:cubicBezTo>
                      <a:pt x="24" y="161"/>
                      <a:pt x="115" y="206"/>
                      <a:pt x="115" y="206"/>
                    </a:cubicBezTo>
                    <a:cubicBezTo>
                      <a:pt x="161" y="161"/>
                      <a:pt x="252" y="161"/>
                      <a:pt x="206" y="115"/>
                    </a:cubicBezTo>
                    <a:cubicBezTo>
                      <a:pt x="229" y="69"/>
                      <a:pt x="229" y="1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38"/>
              <p:cNvSpPr/>
              <p:nvPr/>
            </p:nvSpPr>
            <p:spPr>
              <a:xfrm>
                <a:off x="1513450" y="3737250"/>
                <a:ext cx="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7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47"/>
                    </a:lnTo>
                    <a:lnTo>
                      <a:pt x="1" y="4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38"/>
              <p:cNvSpPr/>
              <p:nvPr/>
            </p:nvSpPr>
            <p:spPr>
              <a:xfrm>
                <a:off x="1727675" y="3702450"/>
                <a:ext cx="2650" cy="750"/>
              </a:xfrm>
              <a:custGeom>
                <a:avLst/>
                <a:gdLst/>
                <a:ahLst/>
                <a:cxnLst/>
                <a:rect l="l" t="t" r="r" b="b"/>
                <a:pathLst>
                  <a:path w="106" h="30" extrusionOk="0">
                    <a:moveTo>
                      <a:pt x="37" y="1"/>
                    </a:moveTo>
                    <a:cubicBezTo>
                      <a:pt x="0" y="1"/>
                      <a:pt x="22" y="30"/>
                      <a:pt x="56" y="30"/>
                    </a:cubicBezTo>
                    <a:cubicBezTo>
                      <a:pt x="64" y="30"/>
                      <a:pt x="73" y="28"/>
                      <a:pt x="82" y="23"/>
                    </a:cubicBezTo>
                    <a:cubicBezTo>
                      <a:pt x="82" y="23"/>
                      <a:pt x="105" y="23"/>
                      <a:pt x="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38"/>
              <p:cNvSpPr/>
              <p:nvPr/>
            </p:nvSpPr>
            <p:spPr>
              <a:xfrm>
                <a:off x="1672100" y="3772225"/>
                <a:ext cx="10275" cy="5000"/>
              </a:xfrm>
              <a:custGeom>
                <a:avLst/>
                <a:gdLst/>
                <a:ahLst/>
                <a:cxnLst/>
                <a:rect l="l" t="t" r="r" b="b"/>
                <a:pathLst>
                  <a:path w="411" h="200" extrusionOk="0">
                    <a:moveTo>
                      <a:pt x="200" y="0"/>
                    </a:moveTo>
                    <a:cubicBezTo>
                      <a:pt x="166" y="0"/>
                      <a:pt x="137" y="6"/>
                      <a:pt x="114" y="17"/>
                    </a:cubicBezTo>
                    <a:cubicBezTo>
                      <a:pt x="46" y="63"/>
                      <a:pt x="0" y="108"/>
                      <a:pt x="46" y="154"/>
                    </a:cubicBezTo>
                    <a:cubicBezTo>
                      <a:pt x="91" y="154"/>
                      <a:pt x="114" y="177"/>
                      <a:pt x="114" y="200"/>
                    </a:cubicBezTo>
                    <a:lnTo>
                      <a:pt x="160" y="177"/>
                    </a:lnTo>
                    <a:cubicBezTo>
                      <a:pt x="174" y="191"/>
                      <a:pt x="187" y="197"/>
                      <a:pt x="198" y="197"/>
                    </a:cubicBezTo>
                    <a:cubicBezTo>
                      <a:pt x="230" y="197"/>
                      <a:pt x="254" y="157"/>
                      <a:pt x="293" y="157"/>
                    </a:cubicBezTo>
                    <a:cubicBezTo>
                      <a:pt x="307" y="157"/>
                      <a:pt x="323" y="162"/>
                      <a:pt x="342" y="177"/>
                    </a:cubicBezTo>
                    <a:cubicBezTo>
                      <a:pt x="320" y="154"/>
                      <a:pt x="388" y="154"/>
                      <a:pt x="411" y="108"/>
                    </a:cubicBezTo>
                    <a:cubicBezTo>
                      <a:pt x="411" y="86"/>
                      <a:pt x="388" y="40"/>
                      <a:pt x="320" y="17"/>
                    </a:cubicBezTo>
                    <a:cubicBezTo>
                      <a:pt x="274" y="6"/>
                      <a:pt x="234" y="0"/>
                      <a:pt x="2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38"/>
              <p:cNvSpPr/>
              <p:nvPr/>
            </p:nvSpPr>
            <p:spPr>
              <a:xfrm>
                <a:off x="1719450" y="3679975"/>
                <a:ext cx="8575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93" extrusionOk="0">
                    <a:moveTo>
                      <a:pt x="235" y="0"/>
                    </a:moveTo>
                    <a:cubicBezTo>
                      <a:pt x="204" y="0"/>
                      <a:pt x="177" y="16"/>
                      <a:pt x="160" y="32"/>
                    </a:cubicBezTo>
                    <a:cubicBezTo>
                      <a:pt x="160" y="32"/>
                      <a:pt x="150" y="22"/>
                      <a:pt x="137" y="22"/>
                    </a:cubicBezTo>
                    <a:cubicBezTo>
                      <a:pt x="130" y="22"/>
                      <a:pt x="122" y="25"/>
                      <a:pt x="115" y="32"/>
                    </a:cubicBezTo>
                    <a:cubicBezTo>
                      <a:pt x="108" y="26"/>
                      <a:pt x="99" y="23"/>
                      <a:pt x="90" y="23"/>
                    </a:cubicBezTo>
                    <a:cubicBezTo>
                      <a:pt x="67" y="23"/>
                      <a:pt x="40" y="39"/>
                      <a:pt x="23" y="55"/>
                    </a:cubicBezTo>
                    <a:cubicBezTo>
                      <a:pt x="1" y="101"/>
                      <a:pt x="46" y="146"/>
                      <a:pt x="115" y="192"/>
                    </a:cubicBezTo>
                    <a:lnTo>
                      <a:pt x="138" y="169"/>
                    </a:lnTo>
                    <a:lnTo>
                      <a:pt x="160" y="192"/>
                    </a:lnTo>
                    <a:cubicBezTo>
                      <a:pt x="206" y="146"/>
                      <a:pt x="343" y="101"/>
                      <a:pt x="275" y="9"/>
                    </a:cubicBezTo>
                    <a:cubicBezTo>
                      <a:pt x="261" y="3"/>
                      <a:pt x="248" y="0"/>
                      <a:pt x="2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38"/>
              <p:cNvSpPr/>
              <p:nvPr/>
            </p:nvSpPr>
            <p:spPr>
              <a:xfrm>
                <a:off x="1741700" y="368077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23"/>
                    </a:lnTo>
                    <a:lnTo>
                      <a:pt x="1" y="2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38"/>
              <p:cNvSpPr/>
              <p:nvPr/>
            </p:nvSpPr>
            <p:spPr>
              <a:xfrm>
                <a:off x="1736000" y="3674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38"/>
              <p:cNvSpPr/>
              <p:nvPr/>
            </p:nvSpPr>
            <p:spPr>
              <a:xfrm>
                <a:off x="1735425" y="367392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0"/>
                      <a:pt x="24" y="23"/>
                    </a:cubicBezTo>
                    <a:cubicBezTo>
                      <a:pt x="1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38"/>
              <p:cNvSpPr/>
              <p:nvPr/>
            </p:nvSpPr>
            <p:spPr>
              <a:xfrm>
                <a:off x="1734850" y="3663650"/>
                <a:ext cx="91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252" extrusionOk="0">
                    <a:moveTo>
                      <a:pt x="229" y="1"/>
                    </a:moveTo>
                    <a:cubicBezTo>
                      <a:pt x="138" y="23"/>
                      <a:pt x="161" y="69"/>
                      <a:pt x="92" y="92"/>
                    </a:cubicBezTo>
                    <a:cubicBezTo>
                      <a:pt x="206" y="160"/>
                      <a:pt x="1" y="160"/>
                      <a:pt x="69" y="206"/>
                    </a:cubicBezTo>
                    <a:cubicBezTo>
                      <a:pt x="92" y="206"/>
                      <a:pt x="115" y="229"/>
                      <a:pt x="115" y="229"/>
                    </a:cubicBezTo>
                    <a:cubicBezTo>
                      <a:pt x="138" y="229"/>
                      <a:pt x="138" y="252"/>
                      <a:pt x="183" y="252"/>
                    </a:cubicBezTo>
                    <a:lnTo>
                      <a:pt x="183" y="229"/>
                    </a:lnTo>
                    <a:cubicBezTo>
                      <a:pt x="252" y="229"/>
                      <a:pt x="206" y="183"/>
                      <a:pt x="275" y="183"/>
                    </a:cubicBezTo>
                    <a:lnTo>
                      <a:pt x="275" y="206"/>
                    </a:lnTo>
                    <a:cubicBezTo>
                      <a:pt x="312" y="187"/>
                      <a:pt x="289" y="154"/>
                      <a:pt x="315" y="154"/>
                    </a:cubicBezTo>
                    <a:cubicBezTo>
                      <a:pt x="321" y="154"/>
                      <a:pt x="330" y="156"/>
                      <a:pt x="343" y="160"/>
                    </a:cubicBezTo>
                    <a:lnTo>
                      <a:pt x="343" y="137"/>
                    </a:lnTo>
                    <a:cubicBezTo>
                      <a:pt x="343" y="137"/>
                      <a:pt x="343" y="127"/>
                      <a:pt x="350" y="127"/>
                    </a:cubicBezTo>
                    <a:cubicBezTo>
                      <a:pt x="353" y="127"/>
                      <a:pt x="358" y="130"/>
                      <a:pt x="366" y="137"/>
                    </a:cubicBezTo>
                    <a:lnTo>
                      <a:pt x="343" y="69"/>
                    </a:lnTo>
                    <a:cubicBezTo>
                      <a:pt x="343" y="46"/>
                      <a:pt x="298" y="1"/>
                      <a:pt x="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38"/>
              <p:cNvSpPr/>
              <p:nvPr/>
            </p:nvSpPr>
            <p:spPr>
              <a:xfrm>
                <a:off x="1503750" y="3777775"/>
                <a:ext cx="517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7" h="229" extrusionOk="0">
                    <a:moveTo>
                      <a:pt x="138" y="1"/>
                    </a:moveTo>
                    <a:lnTo>
                      <a:pt x="92" y="23"/>
                    </a:lnTo>
                    <a:cubicBezTo>
                      <a:pt x="23" y="69"/>
                      <a:pt x="1" y="160"/>
                      <a:pt x="46" y="229"/>
                    </a:cubicBezTo>
                    <a:lnTo>
                      <a:pt x="92" y="206"/>
                    </a:lnTo>
                    <a:cubicBezTo>
                      <a:pt x="138" y="160"/>
                      <a:pt x="206" y="69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38"/>
              <p:cNvSpPr/>
              <p:nvPr/>
            </p:nvSpPr>
            <p:spPr>
              <a:xfrm>
                <a:off x="1526000" y="3779500"/>
                <a:ext cx="4425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37" extrusionOk="0">
                    <a:moveTo>
                      <a:pt x="138" y="92"/>
                    </a:moveTo>
                    <a:cubicBezTo>
                      <a:pt x="132" y="100"/>
                      <a:pt x="131" y="107"/>
                      <a:pt x="138" y="114"/>
                    </a:cubicBezTo>
                    <a:lnTo>
                      <a:pt x="138" y="92"/>
                    </a:lnTo>
                    <a:close/>
                    <a:moveTo>
                      <a:pt x="92" y="0"/>
                    </a:moveTo>
                    <a:cubicBezTo>
                      <a:pt x="46" y="0"/>
                      <a:pt x="24" y="23"/>
                      <a:pt x="1" y="46"/>
                    </a:cubicBezTo>
                    <a:cubicBezTo>
                      <a:pt x="24" y="69"/>
                      <a:pt x="1" y="114"/>
                      <a:pt x="46" y="137"/>
                    </a:cubicBezTo>
                    <a:cubicBezTo>
                      <a:pt x="69" y="114"/>
                      <a:pt x="46" y="114"/>
                      <a:pt x="69" y="114"/>
                    </a:cubicBezTo>
                    <a:cubicBezTo>
                      <a:pt x="69" y="114"/>
                      <a:pt x="69" y="137"/>
                      <a:pt x="69" y="137"/>
                    </a:cubicBezTo>
                    <a:lnTo>
                      <a:pt x="138" y="91"/>
                    </a:lnTo>
                    <a:lnTo>
                      <a:pt x="138" y="92"/>
                    </a:lnTo>
                    <a:lnTo>
                      <a:pt x="138" y="92"/>
                    </a:lnTo>
                    <a:cubicBezTo>
                      <a:pt x="149" y="77"/>
                      <a:pt x="176" y="61"/>
                      <a:pt x="161" y="46"/>
                    </a:cubicBezTo>
                    <a:cubicBezTo>
                      <a:pt x="138" y="23"/>
                      <a:pt x="138" y="0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38"/>
              <p:cNvSpPr/>
              <p:nvPr/>
            </p:nvSpPr>
            <p:spPr>
              <a:xfrm>
                <a:off x="1536850" y="37726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1" y="23"/>
                      <a:pt x="1" y="46"/>
                      <a:pt x="1" y="69"/>
                    </a:cubicBezTo>
                    <a:cubicBezTo>
                      <a:pt x="12" y="80"/>
                      <a:pt x="18" y="80"/>
                      <a:pt x="26" y="80"/>
                    </a:cubicBezTo>
                    <a:cubicBezTo>
                      <a:pt x="35" y="80"/>
                      <a:pt x="46" y="80"/>
                      <a:pt x="69" y="91"/>
                    </a:cubicBezTo>
                    <a:lnTo>
                      <a:pt x="92" y="91"/>
                    </a:lnTo>
                    <a:cubicBezTo>
                      <a:pt x="92" y="69"/>
                      <a:pt x="115" y="69"/>
                      <a:pt x="115" y="46"/>
                    </a:cubicBezTo>
                    <a:cubicBezTo>
                      <a:pt x="92" y="23"/>
                      <a:pt x="115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38"/>
              <p:cNvSpPr/>
              <p:nvPr/>
            </p:nvSpPr>
            <p:spPr>
              <a:xfrm>
                <a:off x="1541975" y="3772075"/>
                <a:ext cx="11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18" y="13"/>
                    </a:moveTo>
                    <a:cubicBezTo>
                      <a:pt x="11" y="13"/>
                      <a:pt x="1" y="23"/>
                      <a:pt x="1" y="23"/>
                    </a:cubicBezTo>
                    <a:lnTo>
                      <a:pt x="24" y="23"/>
                    </a:lnTo>
                    <a:cubicBezTo>
                      <a:pt x="24" y="16"/>
                      <a:pt x="21" y="13"/>
                      <a:pt x="18" y="13"/>
                    </a:cubicBezTo>
                    <a:close/>
                    <a:moveTo>
                      <a:pt x="24" y="0"/>
                    </a:moveTo>
                    <a:lnTo>
                      <a:pt x="24" y="23"/>
                    </a:lnTo>
                    <a:cubicBezTo>
                      <a:pt x="47" y="46"/>
                      <a:pt x="24" y="46"/>
                      <a:pt x="24" y="46"/>
                    </a:cubicBezTo>
                    <a:cubicBezTo>
                      <a:pt x="47" y="46"/>
                      <a:pt x="47" y="23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38"/>
              <p:cNvSpPr/>
              <p:nvPr/>
            </p:nvSpPr>
            <p:spPr>
              <a:xfrm>
                <a:off x="1572225" y="3768400"/>
                <a:ext cx="34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2" extrusionOk="0">
                    <a:moveTo>
                      <a:pt x="62" y="0"/>
                    </a:moveTo>
                    <a:cubicBezTo>
                      <a:pt x="51" y="0"/>
                      <a:pt x="39" y="3"/>
                      <a:pt x="24" y="10"/>
                    </a:cubicBezTo>
                    <a:cubicBezTo>
                      <a:pt x="1" y="33"/>
                      <a:pt x="46" y="79"/>
                      <a:pt x="92" y="102"/>
                    </a:cubicBezTo>
                    <a:cubicBezTo>
                      <a:pt x="46" y="79"/>
                      <a:pt x="138" y="56"/>
                      <a:pt x="92" y="10"/>
                    </a:cubicBezTo>
                    <a:cubicBezTo>
                      <a:pt x="92" y="10"/>
                      <a:pt x="82" y="0"/>
                      <a:pt x="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38"/>
              <p:cNvSpPr/>
              <p:nvPr/>
            </p:nvSpPr>
            <p:spPr>
              <a:xfrm>
                <a:off x="1544850" y="3763500"/>
                <a:ext cx="3450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3" extrusionOk="0">
                    <a:moveTo>
                      <a:pt x="91" y="1"/>
                    </a:moveTo>
                    <a:cubicBezTo>
                      <a:pt x="23" y="1"/>
                      <a:pt x="23" y="47"/>
                      <a:pt x="23" y="69"/>
                    </a:cubicBezTo>
                    <a:cubicBezTo>
                      <a:pt x="0" y="92"/>
                      <a:pt x="91" y="92"/>
                      <a:pt x="114" y="92"/>
                    </a:cubicBezTo>
                    <a:cubicBezTo>
                      <a:pt x="114" y="69"/>
                      <a:pt x="137" y="69"/>
                      <a:pt x="137" y="47"/>
                    </a:cubicBezTo>
                    <a:cubicBezTo>
                      <a:pt x="114" y="47"/>
                      <a:pt x="137" y="1"/>
                      <a:pt x="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38"/>
              <p:cNvSpPr/>
              <p:nvPr/>
            </p:nvSpPr>
            <p:spPr>
              <a:xfrm>
                <a:off x="1555675" y="3757800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69" y="1"/>
                    </a:moveTo>
                    <a:cubicBezTo>
                      <a:pt x="1" y="24"/>
                      <a:pt x="24" y="46"/>
                      <a:pt x="24" y="69"/>
                    </a:cubicBezTo>
                    <a:cubicBezTo>
                      <a:pt x="31" y="62"/>
                      <a:pt x="39" y="59"/>
                      <a:pt x="46" y="59"/>
                    </a:cubicBezTo>
                    <a:cubicBezTo>
                      <a:pt x="59" y="59"/>
                      <a:pt x="69" y="69"/>
                      <a:pt x="69" y="69"/>
                    </a:cubicBezTo>
                    <a:lnTo>
                      <a:pt x="92" y="69"/>
                    </a:lnTo>
                    <a:lnTo>
                      <a:pt x="115" y="24"/>
                    </a:lnTo>
                    <a:cubicBezTo>
                      <a:pt x="92" y="24"/>
                      <a:pt x="115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38"/>
              <p:cNvSpPr/>
              <p:nvPr/>
            </p:nvSpPr>
            <p:spPr>
              <a:xfrm>
                <a:off x="1526575" y="377892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3" y="0"/>
                    </a:moveTo>
                    <a:cubicBezTo>
                      <a:pt x="1" y="0"/>
                      <a:pt x="23" y="23"/>
                      <a:pt x="1" y="23"/>
                    </a:cubicBezTo>
                    <a:lnTo>
                      <a:pt x="46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38"/>
              <p:cNvSpPr/>
              <p:nvPr/>
            </p:nvSpPr>
            <p:spPr>
              <a:xfrm>
                <a:off x="1527725" y="3779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38"/>
              <p:cNvSpPr/>
              <p:nvPr/>
            </p:nvSpPr>
            <p:spPr>
              <a:xfrm>
                <a:off x="1526575" y="377950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23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38"/>
              <p:cNvSpPr/>
              <p:nvPr/>
            </p:nvSpPr>
            <p:spPr>
              <a:xfrm>
                <a:off x="1536275" y="3760650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24" y="1"/>
                    </a:moveTo>
                    <a:cubicBezTo>
                      <a:pt x="1" y="24"/>
                      <a:pt x="24" y="46"/>
                      <a:pt x="24" y="69"/>
                    </a:cubicBezTo>
                    <a:cubicBezTo>
                      <a:pt x="46" y="46"/>
                      <a:pt x="46" y="46"/>
                      <a:pt x="24" y="46"/>
                    </a:cubicBezTo>
                    <a:lnTo>
                      <a:pt x="69" y="24"/>
                    </a:lnTo>
                    <a:cubicBezTo>
                      <a:pt x="92" y="46"/>
                      <a:pt x="69" y="46"/>
                      <a:pt x="92" y="69"/>
                    </a:cubicBezTo>
                    <a:cubicBezTo>
                      <a:pt x="92" y="46"/>
                      <a:pt x="92" y="24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38"/>
              <p:cNvSpPr/>
              <p:nvPr/>
            </p:nvSpPr>
            <p:spPr>
              <a:xfrm>
                <a:off x="1527150" y="3720725"/>
                <a:ext cx="2875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69" extrusionOk="0">
                    <a:moveTo>
                      <a:pt x="23" y="0"/>
                    </a:moveTo>
                    <a:cubicBezTo>
                      <a:pt x="23" y="23"/>
                      <a:pt x="0" y="23"/>
                      <a:pt x="0" y="46"/>
                    </a:cubicBezTo>
                    <a:cubicBezTo>
                      <a:pt x="23" y="46"/>
                      <a:pt x="46" y="69"/>
                      <a:pt x="69" y="69"/>
                    </a:cubicBezTo>
                    <a:cubicBezTo>
                      <a:pt x="92" y="46"/>
                      <a:pt x="115" y="46"/>
                      <a:pt x="115" y="23"/>
                    </a:cubicBezTo>
                    <a:cubicBezTo>
                      <a:pt x="92" y="0"/>
                      <a:pt x="69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38"/>
              <p:cNvSpPr/>
              <p:nvPr/>
            </p:nvSpPr>
            <p:spPr>
              <a:xfrm>
                <a:off x="1522575" y="3719000"/>
                <a:ext cx="23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93" h="47" extrusionOk="0">
                    <a:moveTo>
                      <a:pt x="47" y="1"/>
                    </a:moveTo>
                    <a:lnTo>
                      <a:pt x="47" y="1"/>
                    </a:lnTo>
                    <a:cubicBezTo>
                      <a:pt x="1" y="23"/>
                      <a:pt x="47" y="46"/>
                      <a:pt x="92" y="46"/>
                    </a:cubicBezTo>
                    <a:cubicBezTo>
                      <a:pt x="92" y="23"/>
                      <a:pt x="92" y="23"/>
                      <a:pt x="92" y="23"/>
                    </a:cubicBezTo>
                    <a:cubicBezTo>
                      <a:pt x="69" y="23"/>
                      <a:pt x="47" y="1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38"/>
              <p:cNvSpPr/>
              <p:nvPr/>
            </p:nvSpPr>
            <p:spPr>
              <a:xfrm>
                <a:off x="1590500" y="3738975"/>
                <a:ext cx="63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52" extrusionOk="0">
                    <a:moveTo>
                      <a:pt x="114" y="0"/>
                    </a:moveTo>
                    <a:cubicBezTo>
                      <a:pt x="23" y="69"/>
                      <a:pt x="0" y="160"/>
                      <a:pt x="46" y="252"/>
                    </a:cubicBezTo>
                    <a:lnTo>
                      <a:pt x="114" y="206"/>
                    </a:lnTo>
                    <a:cubicBezTo>
                      <a:pt x="160" y="137"/>
                      <a:pt x="251" y="46"/>
                      <a:pt x="1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38"/>
              <p:cNvSpPr/>
              <p:nvPr/>
            </p:nvSpPr>
            <p:spPr>
              <a:xfrm>
                <a:off x="1558525" y="3686475"/>
                <a:ext cx="74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35" extrusionOk="0">
                    <a:moveTo>
                      <a:pt x="265" y="392"/>
                    </a:moveTo>
                    <a:lnTo>
                      <a:pt x="275" y="411"/>
                    </a:lnTo>
                    <a:cubicBezTo>
                      <a:pt x="275" y="401"/>
                      <a:pt x="271" y="395"/>
                      <a:pt x="265" y="392"/>
                    </a:cubicBezTo>
                    <a:close/>
                    <a:moveTo>
                      <a:pt x="92" y="1"/>
                    </a:moveTo>
                    <a:cubicBezTo>
                      <a:pt x="47" y="46"/>
                      <a:pt x="92" y="92"/>
                      <a:pt x="92" y="137"/>
                    </a:cubicBezTo>
                    <a:lnTo>
                      <a:pt x="138" y="115"/>
                    </a:lnTo>
                    <a:cubicBezTo>
                      <a:pt x="138" y="137"/>
                      <a:pt x="138" y="137"/>
                      <a:pt x="138" y="137"/>
                    </a:cubicBezTo>
                    <a:cubicBezTo>
                      <a:pt x="24" y="183"/>
                      <a:pt x="47" y="274"/>
                      <a:pt x="1" y="320"/>
                    </a:cubicBezTo>
                    <a:cubicBezTo>
                      <a:pt x="11" y="318"/>
                      <a:pt x="19" y="316"/>
                      <a:pt x="26" y="316"/>
                    </a:cubicBezTo>
                    <a:cubicBezTo>
                      <a:pt x="78" y="316"/>
                      <a:pt x="24" y="389"/>
                      <a:pt x="24" y="389"/>
                    </a:cubicBezTo>
                    <a:lnTo>
                      <a:pt x="69" y="366"/>
                    </a:lnTo>
                    <a:cubicBezTo>
                      <a:pt x="115" y="389"/>
                      <a:pt x="115" y="434"/>
                      <a:pt x="115" y="434"/>
                    </a:cubicBezTo>
                    <a:lnTo>
                      <a:pt x="161" y="411"/>
                    </a:lnTo>
                    <a:lnTo>
                      <a:pt x="183" y="434"/>
                    </a:lnTo>
                    <a:lnTo>
                      <a:pt x="183" y="389"/>
                    </a:lnTo>
                    <a:cubicBezTo>
                      <a:pt x="189" y="394"/>
                      <a:pt x="196" y="395"/>
                      <a:pt x="205" y="395"/>
                    </a:cubicBezTo>
                    <a:cubicBezTo>
                      <a:pt x="220" y="395"/>
                      <a:pt x="238" y="390"/>
                      <a:pt x="253" y="390"/>
                    </a:cubicBezTo>
                    <a:cubicBezTo>
                      <a:pt x="257" y="390"/>
                      <a:pt x="262" y="391"/>
                      <a:pt x="265" y="392"/>
                    </a:cubicBezTo>
                    <a:lnTo>
                      <a:pt x="265" y="392"/>
                    </a:lnTo>
                    <a:lnTo>
                      <a:pt x="252" y="366"/>
                    </a:lnTo>
                    <a:cubicBezTo>
                      <a:pt x="298" y="320"/>
                      <a:pt x="298" y="252"/>
                      <a:pt x="252" y="206"/>
                    </a:cubicBezTo>
                    <a:cubicBezTo>
                      <a:pt x="47" y="160"/>
                      <a:pt x="275" y="69"/>
                      <a:pt x="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38"/>
              <p:cNvSpPr/>
              <p:nvPr/>
            </p:nvSpPr>
            <p:spPr>
              <a:xfrm>
                <a:off x="1514025" y="3748100"/>
                <a:ext cx="40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7" extrusionOk="0">
                    <a:moveTo>
                      <a:pt x="115" y="1"/>
                    </a:moveTo>
                    <a:cubicBezTo>
                      <a:pt x="92" y="1"/>
                      <a:pt x="69" y="1"/>
                      <a:pt x="46" y="23"/>
                    </a:cubicBezTo>
                    <a:cubicBezTo>
                      <a:pt x="23" y="23"/>
                      <a:pt x="1" y="69"/>
                      <a:pt x="23" y="69"/>
                    </a:cubicBezTo>
                    <a:cubicBezTo>
                      <a:pt x="23" y="69"/>
                      <a:pt x="46" y="92"/>
                      <a:pt x="46" y="92"/>
                    </a:cubicBezTo>
                    <a:lnTo>
                      <a:pt x="69" y="92"/>
                    </a:lnTo>
                    <a:cubicBezTo>
                      <a:pt x="72" y="95"/>
                      <a:pt x="75" y="97"/>
                      <a:pt x="78" y="97"/>
                    </a:cubicBezTo>
                    <a:cubicBezTo>
                      <a:pt x="88" y="97"/>
                      <a:pt x="94" y="76"/>
                      <a:pt x="110" y="76"/>
                    </a:cubicBezTo>
                    <a:cubicBezTo>
                      <a:pt x="117" y="76"/>
                      <a:pt x="126" y="80"/>
                      <a:pt x="137" y="92"/>
                    </a:cubicBezTo>
                    <a:cubicBezTo>
                      <a:pt x="137" y="69"/>
                      <a:pt x="160" y="69"/>
                      <a:pt x="160" y="46"/>
                    </a:cubicBezTo>
                    <a:cubicBezTo>
                      <a:pt x="160" y="23"/>
                      <a:pt x="160" y="23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38"/>
              <p:cNvSpPr/>
              <p:nvPr/>
            </p:nvSpPr>
            <p:spPr>
              <a:xfrm>
                <a:off x="1558525" y="374525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1" y="1"/>
                      <a:pt x="24" y="23"/>
                      <a:pt x="24" y="23"/>
                    </a:cubicBezTo>
                    <a:lnTo>
                      <a:pt x="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38"/>
              <p:cNvSpPr/>
              <p:nvPr/>
            </p:nvSpPr>
            <p:spPr>
              <a:xfrm>
                <a:off x="1555675" y="37315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lnTo>
                      <a:pt x="1" y="24"/>
                    </a:lnTo>
                    <a:cubicBezTo>
                      <a:pt x="1" y="24"/>
                      <a:pt x="24" y="24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38"/>
              <p:cNvSpPr/>
              <p:nvPr/>
            </p:nvSpPr>
            <p:spPr>
              <a:xfrm>
                <a:off x="1555675" y="37309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4" y="1"/>
                    </a:moveTo>
                    <a:lnTo>
                      <a:pt x="24" y="1"/>
                    </a:lnTo>
                    <a:cubicBezTo>
                      <a:pt x="1" y="1"/>
                      <a:pt x="24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38"/>
              <p:cNvSpPr/>
              <p:nvPr/>
            </p:nvSpPr>
            <p:spPr>
              <a:xfrm>
                <a:off x="1555675" y="3729275"/>
                <a:ext cx="23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92" extrusionOk="0">
                    <a:moveTo>
                      <a:pt x="46" y="0"/>
                    </a:moveTo>
                    <a:cubicBezTo>
                      <a:pt x="46" y="0"/>
                      <a:pt x="24" y="0"/>
                      <a:pt x="1" y="23"/>
                    </a:cubicBezTo>
                    <a:cubicBezTo>
                      <a:pt x="1" y="23"/>
                      <a:pt x="1" y="23"/>
                      <a:pt x="1" y="46"/>
                    </a:cubicBezTo>
                    <a:lnTo>
                      <a:pt x="24" y="46"/>
                    </a:lnTo>
                    <a:lnTo>
                      <a:pt x="46" y="69"/>
                    </a:lnTo>
                    <a:lnTo>
                      <a:pt x="24" y="69"/>
                    </a:lnTo>
                    <a:lnTo>
                      <a:pt x="46" y="92"/>
                    </a:lnTo>
                    <a:cubicBezTo>
                      <a:pt x="69" y="69"/>
                      <a:pt x="92" y="4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38"/>
              <p:cNvSpPr/>
              <p:nvPr/>
            </p:nvSpPr>
            <p:spPr>
              <a:xfrm>
                <a:off x="1555100" y="3730425"/>
                <a:ext cx="60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24" y="0"/>
                    </a:moveTo>
                    <a:cubicBezTo>
                      <a:pt x="1" y="0"/>
                      <a:pt x="1" y="0"/>
                      <a:pt x="24" y="23"/>
                    </a:cubicBezTo>
                    <a:cubicBezTo>
                      <a:pt x="24" y="23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38"/>
              <p:cNvSpPr/>
              <p:nvPr/>
            </p:nvSpPr>
            <p:spPr>
              <a:xfrm>
                <a:off x="1555675" y="37309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24"/>
                      <a:pt x="1" y="24"/>
                    </a:cubicBezTo>
                    <a:lnTo>
                      <a:pt x="24" y="24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38"/>
              <p:cNvSpPr/>
              <p:nvPr/>
            </p:nvSpPr>
            <p:spPr>
              <a:xfrm>
                <a:off x="1551675" y="3707600"/>
                <a:ext cx="4025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38" extrusionOk="0">
                    <a:moveTo>
                      <a:pt x="115" y="0"/>
                    </a:moveTo>
                    <a:cubicBezTo>
                      <a:pt x="92" y="0"/>
                      <a:pt x="47" y="0"/>
                      <a:pt x="24" y="23"/>
                    </a:cubicBezTo>
                    <a:cubicBezTo>
                      <a:pt x="1" y="69"/>
                      <a:pt x="47" y="91"/>
                      <a:pt x="69" y="137"/>
                    </a:cubicBezTo>
                    <a:lnTo>
                      <a:pt x="92" y="114"/>
                    </a:lnTo>
                    <a:lnTo>
                      <a:pt x="115" y="137"/>
                    </a:lnTo>
                    <a:cubicBezTo>
                      <a:pt x="115" y="114"/>
                      <a:pt x="115" y="91"/>
                      <a:pt x="138" y="91"/>
                    </a:cubicBezTo>
                    <a:lnTo>
                      <a:pt x="161" y="114"/>
                    </a:lnTo>
                    <a:cubicBezTo>
                      <a:pt x="161" y="91"/>
                      <a:pt x="138" y="69"/>
                      <a:pt x="115" y="69"/>
                    </a:cubicBezTo>
                    <a:cubicBezTo>
                      <a:pt x="92" y="46"/>
                      <a:pt x="161" y="46"/>
                      <a:pt x="161" y="46"/>
                    </a:cubicBezTo>
                    <a:cubicBezTo>
                      <a:pt x="161" y="46"/>
                      <a:pt x="138" y="23"/>
                      <a:pt x="1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38"/>
              <p:cNvSpPr/>
              <p:nvPr/>
            </p:nvSpPr>
            <p:spPr>
              <a:xfrm>
                <a:off x="1575650" y="3720150"/>
                <a:ext cx="3450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15" extrusionOk="0">
                    <a:moveTo>
                      <a:pt x="69" y="0"/>
                    </a:moveTo>
                    <a:cubicBezTo>
                      <a:pt x="1" y="23"/>
                      <a:pt x="23" y="46"/>
                      <a:pt x="23" y="92"/>
                    </a:cubicBezTo>
                    <a:cubicBezTo>
                      <a:pt x="30" y="85"/>
                      <a:pt x="37" y="82"/>
                      <a:pt x="43" y="82"/>
                    </a:cubicBezTo>
                    <a:cubicBezTo>
                      <a:pt x="58" y="82"/>
                      <a:pt x="69" y="98"/>
                      <a:pt x="69" y="114"/>
                    </a:cubicBezTo>
                    <a:lnTo>
                      <a:pt x="92" y="92"/>
                    </a:lnTo>
                    <a:lnTo>
                      <a:pt x="138" y="92"/>
                    </a:lnTo>
                    <a:lnTo>
                      <a:pt x="138" y="46"/>
                    </a:lnTo>
                    <a:cubicBezTo>
                      <a:pt x="138" y="23"/>
                      <a:pt x="115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38"/>
              <p:cNvSpPr/>
              <p:nvPr/>
            </p:nvSpPr>
            <p:spPr>
              <a:xfrm>
                <a:off x="1570525" y="371730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0"/>
                    </a:moveTo>
                    <a:lnTo>
                      <a:pt x="23" y="0"/>
                    </a:ln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8"/>
              <p:cNvSpPr/>
              <p:nvPr/>
            </p:nvSpPr>
            <p:spPr>
              <a:xfrm>
                <a:off x="1568800" y="3716725"/>
                <a:ext cx="23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92" extrusionOk="0">
                    <a:moveTo>
                      <a:pt x="92" y="46"/>
                    </a:moveTo>
                    <a:cubicBezTo>
                      <a:pt x="69" y="46"/>
                      <a:pt x="92" y="69"/>
                      <a:pt x="92" y="69"/>
                    </a:cubicBezTo>
                    <a:lnTo>
                      <a:pt x="92" y="46"/>
                    </a:lnTo>
                    <a:close/>
                    <a:moveTo>
                      <a:pt x="24" y="0"/>
                    </a:moveTo>
                    <a:cubicBezTo>
                      <a:pt x="1" y="23"/>
                      <a:pt x="24" y="69"/>
                      <a:pt x="24" y="92"/>
                    </a:cubicBezTo>
                    <a:lnTo>
                      <a:pt x="46" y="23"/>
                    </a:lnTo>
                    <a:lnTo>
                      <a:pt x="69" y="46"/>
                    </a:lnTo>
                    <a:lnTo>
                      <a:pt x="92" y="46"/>
                    </a:lnTo>
                    <a:lnTo>
                      <a:pt x="69" y="23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38"/>
              <p:cNvSpPr/>
              <p:nvPr/>
            </p:nvSpPr>
            <p:spPr>
              <a:xfrm>
                <a:off x="1576800" y="3709150"/>
                <a:ext cx="2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8" extrusionOk="0">
                    <a:moveTo>
                      <a:pt x="78" y="0"/>
                    </a:moveTo>
                    <a:cubicBezTo>
                      <a:pt x="70" y="0"/>
                      <a:pt x="59" y="2"/>
                      <a:pt x="46" y="7"/>
                    </a:cubicBezTo>
                    <a:cubicBezTo>
                      <a:pt x="46" y="29"/>
                      <a:pt x="0" y="52"/>
                      <a:pt x="46" y="52"/>
                    </a:cubicBezTo>
                    <a:cubicBezTo>
                      <a:pt x="92" y="52"/>
                      <a:pt x="46" y="52"/>
                      <a:pt x="69" y="29"/>
                    </a:cubicBezTo>
                    <a:lnTo>
                      <a:pt x="92" y="29"/>
                    </a:lnTo>
                    <a:cubicBezTo>
                      <a:pt x="92" y="52"/>
                      <a:pt x="92" y="75"/>
                      <a:pt x="69" y="75"/>
                    </a:cubicBezTo>
                    <a:lnTo>
                      <a:pt x="46" y="75"/>
                    </a:lnTo>
                    <a:cubicBezTo>
                      <a:pt x="23" y="75"/>
                      <a:pt x="69" y="98"/>
                      <a:pt x="69" y="98"/>
                    </a:cubicBezTo>
                    <a:cubicBezTo>
                      <a:pt x="69" y="75"/>
                      <a:pt x="114" y="75"/>
                      <a:pt x="92" y="52"/>
                    </a:cubicBezTo>
                    <a:cubicBezTo>
                      <a:pt x="110" y="34"/>
                      <a:pt x="114" y="0"/>
                      <a:pt x="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38"/>
              <p:cNvSpPr/>
              <p:nvPr/>
            </p:nvSpPr>
            <p:spPr>
              <a:xfrm>
                <a:off x="1673800" y="3650375"/>
                <a:ext cx="345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76" extrusionOk="0">
                    <a:moveTo>
                      <a:pt x="89" y="0"/>
                    </a:moveTo>
                    <a:cubicBezTo>
                      <a:pt x="85" y="0"/>
                      <a:pt x="78" y="2"/>
                      <a:pt x="69" y="7"/>
                    </a:cubicBezTo>
                    <a:cubicBezTo>
                      <a:pt x="1" y="7"/>
                      <a:pt x="1" y="29"/>
                      <a:pt x="1" y="52"/>
                    </a:cubicBezTo>
                    <a:cubicBezTo>
                      <a:pt x="23" y="75"/>
                      <a:pt x="23" y="75"/>
                      <a:pt x="69" y="75"/>
                    </a:cubicBezTo>
                    <a:lnTo>
                      <a:pt x="92" y="75"/>
                    </a:lnTo>
                    <a:cubicBezTo>
                      <a:pt x="92" y="75"/>
                      <a:pt x="138" y="52"/>
                      <a:pt x="115" y="29"/>
                    </a:cubicBezTo>
                    <a:cubicBezTo>
                      <a:pt x="96" y="29"/>
                      <a:pt x="107" y="0"/>
                      <a:pt x="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38"/>
              <p:cNvSpPr/>
              <p:nvPr/>
            </p:nvSpPr>
            <p:spPr>
              <a:xfrm>
                <a:off x="1679500" y="364995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1" y="8"/>
                      <a:pt x="3" y="11"/>
                      <a:pt x="8" y="11"/>
                    </a:cubicBezTo>
                    <a:cubicBezTo>
                      <a:pt x="14" y="11"/>
                      <a:pt x="23" y="6"/>
                      <a:pt x="34" y="3"/>
                    </a:cubicBezTo>
                    <a:lnTo>
                      <a:pt x="34" y="3"/>
                    </a:lnTo>
                    <a:cubicBezTo>
                      <a:pt x="31" y="1"/>
                      <a:pt x="28" y="1"/>
                      <a:pt x="24" y="1"/>
                    </a:cubicBezTo>
                    <a:close/>
                    <a:moveTo>
                      <a:pt x="46" y="1"/>
                    </a:moveTo>
                    <a:cubicBezTo>
                      <a:pt x="42" y="1"/>
                      <a:pt x="38" y="2"/>
                      <a:pt x="34" y="3"/>
                    </a:cubicBezTo>
                    <a:lnTo>
                      <a:pt x="34" y="3"/>
                    </a:lnTo>
                    <a:cubicBezTo>
                      <a:pt x="42" y="6"/>
                      <a:pt x="43" y="15"/>
                      <a:pt x="37" y="20"/>
                    </a:cubicBezTo>
                    <a:lnTo>
                      <a:pt x="37" y="20"/>
                    </a:lnTo>
                    <a:cubicBezTo>
                      <a:pt x="42" y="17"/>
                      <a:pt x="46" y="11"/>
                      <a:pt x="46" y="1"/>
                    </a:cubicBezTo>
                    <a:close/>
                    <a:moveTo>
                      <a:pt x="37" y="20"/>
                    </a:moveTo>
                    <a:lnTo>
                      <a:pt x="37" y="20"/>
                    </a:lnTo>
                    <a:cubicBezTo>
                      <a:pt x="31" y="24"/>
                      <a:pt x="24" y="24"/>
                      <a:pt x="24" y="24"/>
                    </a:cubicBezTo>
                    <a:cubicBezTo>
                      <a:pt x="30" y="24"/>
                      <a:pt x="34" y="22"/>
                      <a:pt x="37" y="2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38"/>
              <p:cNvSpPr/>
              <p:nvPr/>
            </p:nvSpPr>
            <p:spPr>
              <a:xfrm>
                <a:off x="1712025" y="3646275"/>
                <a:ext cx="3450" cy="25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3" extrusionOk="0">
                    <a:moveTo>
                      <a:pt x="63" y="1"/>
                    </a:moveTo>
                    <a:cubicBezTo>
                      <a:pt x="52" y="1"/>
                      <a:pt x="39" y="3"/>
                      <a:pt x="24" y="11"/>
                    </a:cubicBezTo>
                    <a:cubicBezTo>
                      <a:pt x="1" y="34"/>
                      <a:pt x="47" y="79"/>
                      <a:pt x="69" y="102"/>
                    </a:cubicBezTo>
                    <a:cubicBezTo>
                      <a:pt x="47" y="79"/>
                      <a:pt x="138" y="56"/>
                      <a:pt x="115" y="11"/>
                    </a:cubicBezTo>
                    <a:cubicBezTo>
                      <a:pt x="100" y="11"/>
                      <a:pt x="85" y="1"/>
                      <a:pt x="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38"/>
              <p:cNvSpPr/>
              <p:nvPr/>
            </p:nvSpPr>
            <p:spPr>
              <a:xfrm>
                <a:off x="1682925" y="3640825"/>
                <a:ext cx="40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2" extrusionOk="0">
                    <a:moveTo>
                      <a:pt x="92" y="1"/>
                    </a:moveTo>
                    <a:cubicBezTo>
                      <a:pt x="24" y="23"/>
                      <a:pt x="24" y="46"/>
                      <a:pt x="1" y="69"/>
                    </a:cubicBezTo>
                    <a:cubicBezTo>
                      <a:pt x="1" y="92"/>
                      <a:pt x="92" y="92"/>
                      <a:pt x="115" y="92"/>
                    </a:cubicBezTo>
                    <a:cubicBezTo>
                      <a:pt x="115" y="69"/>
                      <a:pt x="138" y="69"/>
                      <a:pt x="138" y="69"/>
                    </a:cubicBezTo>
                    <a:cubicBezTo>
                      <a:pt x="115" y="46"/>
                      <a:pt x="161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38"/>
              <p:cNvSpPr/>
              <p:nvPr/>
            </p:nvSpPr>
            <p:spPr>
              <a:xfrm>
                <a:off x="1694925" y="3635125"/>
                <a:ext cx="287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6" extrusionOk="0">
                    <a:moveTo>
                      <a:pt x="46" y="0"/>
                    </a:moveTo>
                    <a:cubicBezTo>
                      <a:pt x="0" y="23"/>
                      <a:pt x="23" y="46"/>
                      <a:pt x="23" y="69"/>
                    </a:cubicBezTo>
                    <a:cubicBezTo>
                      <a:pt x="23" y="64"/>
                      <a:pt x="24" y="62"/>
                      <a:pt x="26" y="62"/>
                    </a:cubicBezTo>
                    <a:cubicBezTo>
                      <a:pt x="31" y="62"/>
                      <a:pt x="42" y="75"/>
                      <a:pt x="54" y="75"/>
                    </a:cubicBezTo>
                    <a:cubicBezTo>
                      <a:pt x="59" y="75"/>
                      <a:pt x="64" y="74"/>
                      <a:pt x="69" y="69"/>
                    </a:cubicBezTo>
                    <a:lnTo>
                      <a:pt x="114" y="46"/>
                    </a:lnTo>
                    <a:cubicBezTo>
                      <a:pt x="91" y="23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38"/>
              <p:cNvSpPr/>
              <p:nvPr/>
            </p:nvSpPr>
            <p:spPr>
              <a:xfrm>
                <a:off x="1607600" y="3782100"/>
                <a:ext cx="2325" cy="14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56" extrusionOk="0">
                    <a:moveTo>
                      <a:pt x="30" y="0"/>
                    </a:moveTo>
                    <a:cubicBezTo>
                      <a:pt x="26" y="0"/>
                      <a:pt x="24" y="3"/>
                      <a:pt x="24" y="10"/>
                    </a:cubicBezTo>
                    <a:cubicBezTo>
                      <a:pt x="1" y="10"/>
                      <a:pt x="24" y="56"/>
                      <a:pt x="24" y="56"/>
                    </a:cubicBezTo>
                    <a:cubicBezTo>
                      <a:pt x="47" y="56"/>
                      <a:pt x="47" y="56"/>
                      <a:pt x="24" y="33"/>
                    </a:cubicBezTo>
                    <a:lnTo>
                      <a:pt x="69" y="33"/>
                    </a:lnTo>
                    <a:cubicBezTo>
                      <a:pt x="92" y="33"/>
                      <a:pt x="69" y="56"/>
                      <a:pt x="92" y="56"/>
                    </a:cubicBezTo>
                    <a:cubicBezTo>
                      <a:pt x="92" y="33"/>
                      <a:pt x="92" y="10"/>
                      <a:pt x="69" y="10"/>
                    </a:cubicBezTo>
                    <a:cubicBezTo>
                      <a:pt x="54" y="10"/>
                      <a:pt x="39" y="0"/>
                      <a:pt x="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8"/>
              <p:cNvSpPr/>
              <p:nvPr/>
            </p:nvSpPr>
            <p:spPr>
              <a:xfrm>
                <a:off x="1599625" y="3741250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0" y="1"/>
                    </a:moveTo>
                    <a:cubicBezTo>
                      <a:pt x="23" y="24"/>
                      <a:pt x="0" y="24"/>
                      <a:pt x="0" y="46"/>
                    </a:cubicBezTo>
                    <a:cubicBezTo>
                      <a:pt x="0" y="46"/>
                      <a:pt x="23" y="69"/>
                      <a:pt x="69" y="69"/>
                    </a:cubicBezTo>
                    <a:cubicBezTo>
                      <a:pt x="92" y="69"/>
                      <a:pt x="114" y="46"/>
                      <a:pt x="92" y="24"/>
                    </a:cubicBezTo>
                    <a:cubicBezTo>
                      <a:pt x="69" y="1"/>
                      <a:pt x="46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8"/>
              <p:cNvSpPr/>
              <p:nvPr/>
            </p:nvSpPr>
            <p:spPr>
              <a:xfrm>
                <a:off x="1594725" y="3739850"/>
                <a:ext cx="2075" cy="1025"/>
              </a:xfrm>
              <a:custGeom>
                <a:avLst/>
                <a:gdLst/>
                <a:ahLst/>
                <a:cxnLst/>
                <a:rect l="l" t="t" r="r" b="b"/>
                <a:pathLst>
                  <a:path w="83" h="41" extrusionOk="0">
                    <a:moveTo>
                      <a:pt x="43" y="1"/>
                    </a:moveTo>
                    <a:cubicBezTo>
                      <a:pt x="39" y="1"/>
                      <a:pt x="37" y="3"/>
                      <a:pt x="37" y="11"/>
                    </a:cubicBezTo>
                    <a:cubicBezTo>
                      <a:pt x="0" y="11"/>
                      <a:pt x="22" y="40"/>
                      <a:pt x="56" y="40"/>
                    </a:cubicBezTo>
                    <a:cubicBezTo>
                      <a:pt x="64" y="40"/>
                      <a:pt x="73" y="38"/>
                      <a:pt x="82" y="34"/>
                    </a:cubicBezTo>
                    <a:cubicBezTo>
                      <a:pt x="82" y="34"/>
                      <a:pt x="82" y="11"/>
                      <a:pt x="82" y="11"/>
                    </a:cubicBezTo>
                    <a:cubicBezTo>
                      <a:pt x="67" y="11"/>
                      <a:pt x="52" y="1"/>
                      <a:pt x="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8"/>
              <p:cNvSpPr/>
              <p:nvPr/>
            </p:nvSpPr>
            <p:spPr>
              <a:xfrm>
                <a:off x="1666375" y="3760650"/>
                <a:ext cx="63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52" extrusionOk="0">
                    <a:moveTo>
                      <a:pt x="138" y="1"/>
                    </a:moveTo>
                    <a:cubicBezTo>
                      <a:pt x="24" y="69"/>
                      <a:pt x="1" y="183"/>
                      <a:pt x="47" y="252"/>
                    </a:cubicBezTo>
                    <a:lnTo>
                      <a:pt x="115" y="206"/>
                    </a:lnTo>
                    <a:cubicBezTo>
                      <a:pt x="161" y="161"/>
                      <a:pt x="252" y="69"/>
                      <a:pt x="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8"/>
              <p:cNvSpPr/>
              <p:nvPr/>
            </p:nvSpPr>
            <p:spPr>
              <a:xfrm>
                <a:off x="1584225" y="3769225"/>
                <a:ext cx="4000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60" h="97" extrusionOk="0">
                    <a:moveTo>
                      <a:pt x="46" y="0"/>
                    </a:moveTo>
                    <a:cubicBezTo>
                      <a:pt x="23" y="23"/>
                      <a:pt x="0" y="46"/>
                      <a:pt x="23" y="69"/>
                    </a:cubicBezTo>
                    <a:cubicBezTo>
                      <a:pt x="23" y="69"/>
                      <a:pt x="46" y="91"/>
                      <a:pt x="46" y="91"/>
                    </a:cubicBezTo>
                    <a:lnTo>
                      <a:pt x="68" y="91"/>
                    </a:lnTo>
                    <a:cubicBezTo>
                      <a:pt x="72" y="95"/>
                      <a:pt x="75" y="96"/>
                      <a:pt x="77" y="96"/>
                    </a:cubicBezTo>
                    <a:cubicBezTo>
                      <a:pt x="88" y="96"/>
                      <a:pt x="94" y="75"/>
                      <a:pt x="109" y="75"/>
                    </a:cubicBezTo>
                    <a:cubicBezTo>
                      <a:pt x="116" y="75"/>
                      <a:pt x="125" y="80"/>
                      <a:pt x="137" y="91"/>
                    </a:cubicBezTo>
                    <a:cubicBezTo>
                      <a:pt x="137" y="69"/>
                      <a:pt x="160" y="69"/>
                      <a:pt x="160" y="46"/>
                    </a:cubicBezTo>
                    <a:cubicBezTo>
                      <a:pt x="160" y="23"/>
                      <a:pt x="160" y="23"/>
                      <a:pt x="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8"/>
              <p:cNvSpPr/>
              <p:nvPr/>
            </p:nvSpPr>
            <p:spPr>
              <a:xfrm>
                <a:off x="1631575" y="3766925"/>
                <a:ext cx="11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7" h="1" extrusionOk="0">
                    <a:moveTo>
                      <a:pt x="23" y="1"/>
                    </a:moveTo>
                    <a:cubicBezTo>
                      <a:pt x="23" y="1"/>
                      <a:pt x="1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lnTo>
                      <a:pt x="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8"/>
              <p:cNvSpPr/>
              <p:nvPr/>
            </p:nvSpPr>
            <p:spPr>
              <a:xfrm>
                <a:off x="1629300" y="3752675"/>
                <a:ext cx="115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0" y="0"/>
                    </a:moveTo>
                    <a:lnTo>
                      <a:pt x="0" y="23"/>
                    </a:lnTo>
                    <a:cubicBezTo>
                      <a:pt x="23" y="23"/>
                      <a:pt x="46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8"/>
              <p:cNvSpPr/>
              <p:nvPr/>
            </p:nvSpPr>
            <p:spPr>
              <a:xfrm>
                <a:off x="1629875" y="3752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8"/>
              <p:cNvSpPr/>
              <p:nvPr/>
            </p:nvSpPr>
            <p:spPr>
              <a:xfrm>
                <a:off x="1629300" y="3750375"/>
                <a:ext cx="212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85" h="93" extrusionOk="0">
                    <a:moveTo>
                      <a:pt x="23" y="1"/>
                    </a:moveTo>
                    <a:cubicBezTo>
                      <a:pt x="0" y="24"/>
                      <a:pt x="0" y="47"/>
                      <a:pt x="0" y="47"/>
                    </a:cubicBezTo>
                    <a:lnTo>
                      <a:pt x="46" y="47"/>
                    </a:lnTo>
                    <a:lnTo>
                      <a:pt x="65" y="66"/>
                    </a:lnTo>
                    <a:lnTo>
                      <a:pt x="65" y="66"/>
                    </a:lnTo>
                    <a:cubicBezTo>
                      <a:pt x="78" y="44"/>
                      <a:pt x="85" y="17"/>
                      <a:pt x="69" y="1"/>
                    </a:cubicBezTo>
                    <a:close/>
                    <a:moveTo>
                      <a:pt x="65" y="66"/>
                    </a:moveTo>
                    <a:cubicBezTo>
                      <a:pt x="65" y="67"/>
                      <a:pt x="64" y="68"/>
                      <a:pt x="64" y="69"/>
                    </a:cubicBezTo>
                    <a:lnTo>
                      <a:pt x="69" y="69"/>
                    </a:lnTo>
                    <a:lnTo>
                      <a:pt x="65" y="66"/>
                    </a:lnTo>
                    <a:close/>
                    <a:moveTo>
                      <a:pt x="46" y="69"/>
                    </a:moveTo>
                    <a:lnTo>
                      <a:pt x="46" y="92"/>
                    </a:lnTo>
                    <a:cubicBezTo>
                      <a:pt x="52" y="86"/>
                      <a:pt x="58" y="78"/>
                      <a:pt x="64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8"/>
              <p:cNvSpPr/>
              <p:nvPr/>
            </p:nvSpPr>
            <p:spPr>
              <a:xfrm>
                <a:off x="1629300" y="37515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23"/>
                      <a:pt x="0" y="1"/>
                      <a:pt x="0" y="1"/>
                    </a:cubicBezTo>
                    <a:cubicBezTo>
                      <a:pt x="0" y="1"/>
                      <a:pt x="0" y="23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8"/>
              <p:cNvSpPr/>
              <p:nvPr/>
            </p:nvSpPr>
            <p:spPr>
              <a:xfrm>
                <a:off x="1629300" y="37521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lnTo>
                      <a:pt x="23" y="23"/>
                    </a:lnTo>
                    <a:cubicBezTo>
                      <a:pt x="0" y="2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8"/>
              <p:cNvSpPr/>
              <p:nvPr/>
            </p:nvSpPr>
            <p:spPr>
              <a:xfrm>
                <a:off x="1625875" y="3728275"/>
                <a:ext cx="45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32" extrusionOk="0">
                    <a:moveTo>
                      <a:pt x="160" y="86"/>
                    </a:moveTo>
                    <a:cubicBezTo>
                      <a:pt x="158" y="87"/>
                      <a:pt x="156" y="88"/>
                      <a:pt x="154" y="89"/>
                    </a:cubicBezTo>
                    <a:lnTo>
                      <a:pt x="154" y="89"/>
                    </a:lnTo>
                    <a:cubicBezTo>
                      <a:pt x="158" y="95"/>
                      <a:pt x="160" y="102"/>
                      <a:pt x="160" y="109"/>
                    </a:cubicBezTo>
                    <a:lnTo>
                      <a:pt x="160" y="86"/>
                    </a:lnTo>
                    <a:close/>
                    <a:moveTo>
                      <a:pt x="80" y="0"/>
                    </a:moveTo>
                    <a:cubicBezTo>
                      <a:pt x="57" y="0"/>
                      <a:pt x="35" y="6"/>
                      <a:pt x="23" y="18"/>
                    </a:cubicBezTo>
                    <a:cubicBezTo>
                      <a:pt x="0" y="63"/>
                      <a:pt x="46" y="109"/>
                      <a:pt x="69" y="132"/>
                    </a:cubicBezTo>
                    <a:lnTo>
                      <a:pt x="92" y="109"/>
                    </a:lnTo>
                    <a:lnTo>
                      <a:pt x="114" y="132"/>
                    </a:lnTo>
                    <a:cubicBezTo>
                      <a:pt x="136" y="110"/>
                      <a:pt x="116" y="109"/>
                      <a:pt x="154" y="89"/>
                    </a:cubicBezTo>
                    <a:lnTo>
                      <a:pt x="154" y="89"/>
                    </a:lnTo>
                    <a:cubicBezTo>
                      <a:pt x="149" y="82"/>
                      <a:pt x="142" y="77"/>
                      <a:pt x="134" y="77"/>
                    </a:cubicBezTo>
                    <a:cubicBezTo>
                      <a:pt x="128" y="77"/>
                      <a:pt x="121" y="79"/>
                      <a:pt x="114" y="86"/>
                    </a:cubicBezTo>
                    <a:cubicBezTo>
                      <a:pt x="114" y="63"/>
                      <a:pt x="160" y="63"/>
                      <a:pt x="183" y="63"/>
                    </a:cubicBezTo>
                    <a:cubicBezTo>
                      <a:pt x="183" y="40"/>
                      <a:pt x="137" y="18"/>
                      <a:pt x="137" y="18"/>
                    </a:cubicBezTo>
                    <a:cubicBezTo>
                      <a:pt x="126" y="6"/>
                      <a:pt x="103" y="0"/>
                      <a:pt x="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38"/>
              <p:cNvSpPr/>
              <p:nvPr/>
            </p:nvSpPr>
            <p:spPr>
              <a:xfrm>
                <a:off x="1650975" y="3741250"/>
                <a:ext cx="402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15" extrusionOk="0">
                    <a:moveTo>
                      <a:pt x="92" y="1"/>
                    </a:moveTo>
                    <a:cubicBezTo>
                      <a:pt x="1" y="24"/>
                      <a:pt x="46" y="46"/>
                      <a:pt x="46" y="92"/>
                    </a:cubicBezTo>
                    <a:cubicBezTo>
                      <a:pt x="69" y="92"/>
                      <a:pt x="69" y="92"/>
                      <a:pt x="69" y="115"/>
                    </a:cubicBezTo>
                    <a:lnTo>
                      <a:pt x="92" y="92"/>
                    </a:lnTo>
                    <a:lnTo>
                      <a:pt x="115" y="115"/>
                    </a:lnTo>
                    <a:lnTo>
                      <a:pt x="160" y="92"/>
                    </a:lnTo>
                    <a:lnTo>
                      <a:pt x="160" y="46"/>
                    </a:lnTo>
                    <a:cubicBezTo>
                      <a:pt x="160" y="24"/>
                      <a:pt x="138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8"/>
              <p:cNvSpPr/>
              <p:nvPr/>
            </p:nvSpPr>
            <p:spPr>
              <a:xfrm>
                <a:off x="1641425" y="3718200"/>
                <a:ext cx="3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29" h="124" extrusionOk="0">
                    <a:moveTo>
                      <a:pt x="64" y="0"/>
                    </a:moveTo>
                    <a:cubicBezTo>
                      <a:pt x="56" y="0"/>
                      <a:pt x="47" y="3"/>
                      <a:pt x="40" y="10"/>
                    </a:cubicBezTo>
                    <a:cubicBezTo>
                      <a:pt x="1" y="49"/>
                      <a:pt x="46" y="71"/>
                      <a:pt x="74" y="106"/>
                    </a:cubicBezTo>
                    <a:lnTo>
                      <a:pt x="74" y="106"/>
                    </a:lnTo>
                    <a:cubicBezTo>
                      <a:pt x="64" y="72"/>
                      <a:pt x="128" y="52"/>
                      <a:pt x="109" y="33"/>
                    </a:cubicBezTo>
                    <a:cubicBezTo>
                      <a:pt x="109" y="16"/>
                      <a:pt x="86" y="0"/>
                      <a:pt x="64" y="0"/>
                    </a:cubicBezTo>
                    <a:close/>
                    <a:moveTo>
                      <a:pt x="74" y="106"/>
                    </a:moveTo>
                    <a:cubicBezTo>
                      <a:pt x="76" y="112"/>
                      <a:pt x="79" y="117"/>
                      <a:pt x="86" y="124"/>
                    </a:cubicBezTo>
                    <a:cubicBezTo>
                      <a:pt x="83" y="117"/>
                      <a:pt x="79" y="112"/>
                      <a:pt x="74" y="1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38"/>
              <p:cNvSpPr/>
              <p:nvPr/>
            </p:nvSpPr>
            <p:spPr>
              <a:xfrm>
                <a:off x="1662950" y="3685325"/>
                <a:ext cx="6875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75" extrusionOk="0">
                    <a:moveTo>
                      <a:pt x="115" y="1"/>
                    </a:moveTo>
                    <a:cubicBezTo>
                      <a:pt x="24" y="69"/>
                      <a:pt x="1" y="206"/>
                      <a:pt x="47" y="275"/>
                    </a:cubicBezTo>
                    <a:lnTo>
                      <a:pt x="115" y="229"/>
                    </a:lnTo>
                    <a:cubicBezTo>
                      <a:pt x="161" y="161"/>
                      <a:pt x="275" y="69"/>
                      <a:pt x="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38"/>
              <p:cNvSpPr/>
              <p:nvPr/>
            </p:nvSpPr>
            <p:spPr>
              <a:xfrm>
                <a:off x="1679500" y="3745825"/>
                <a:ext cx="345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2" extrusionOk="0">
                    <a:moveTo>
                      <a:pt x="69" y="0"/>
                    </a:moveTo>
                    <a:cubicBezTo>
                      <a:pt x="1" y="0"/>
                      <a:pt x="1" y="46"/>
                      <a:pt x="1" y="69"/>
                    </a:cubicBezTo>
                    <a:cubicBezTo>
                      <a:pt x="24" y="92"/>
                      <a:pt x="24" y="92"/>
                      <a:pt x="69" y="92"/>
                    </a:cubicBezTo>
                    <a:lnTo>
                      <a:pt x="92" y="92"/>
                    </a:lnTo>
                    <a:cubicBezTo>
                      <a:pt x="115" y="69"/>
                      <a:pt x="138" y="69"/>
                      <a:pt x="138" y="46"/>
                    </a:cubicBezTo>
                    <a:cubicBezTo>
                      <a:pt x="115" y="23"/>
                      <a:pt x="115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8"/>
              <p:cNvSpPr/>
              <p:nvPr/>
            </p:nvSpPr>
            <p:spPr>
              <a:xfrm>
                <a:off x="1685225" y="3745250"/>
                <a:ext cx="17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23" y="1"/>
                    </a:moveTo>
                    <a:cubicBezTo>
                      <a:pt x="23" y="1"/>
                      <a:pt x="0" y="1"/>
                      <a:pt x="0" y="23"/>
                    </a:cubicBezTo>
                    <a:cubicBezTo>
                      <a:pt x="15" y="23"/>
                      <a:pt x="31" y="13"/>
                      <a:pt x="46" y="13"/>
                    </a:cubicBezTo>
                    <a:cubicBezTo>
                      <a:pt x="51" y="13"/>
                      <a:pt x="57" y="15"/>
                      <a:pt x="62" y="18"/>
                    </a:cubicBezTo>
                    <a:lnTo>
                      <a:pt x="62" y="18"/>
                    </a:lnTo>
                    <a:cubicBezTo>
                      <a:pt x="61" y="9"/>
                      <a:pt x="55" y="1"/>
                      <a:pt x="46" y="1"/>
                    </a:cubicBezTo>
                    <a:close/>
                    <a:moveTo>
                      <a:pt x="62" y="18"/>
                    </a:moveTo>
                    <a:cubicBezTo>
                      <a:pt x="63" y="22"/>
                      <a:pt x="63" y="26"/>
                      <a:pt x="62" y="30"/>
                    </a:cubicBezTo>
                    <a:lnTo>
                      <a:pt x="62" y="30"/>
                    </a:lnTo>
                    <a:cubicBezTo>
                      <a:pt x="66" y="26"/>
                      <a:pt x="69" y="23"/>
                      <a:pt x="69" y="23"/>
                    </a:cubicBezTo>
                    <a:cubicBezTo>
                      <a:pt x="67" y="21"/>
                      <a:pt x="65" y="20"/>
                      <a:pt x="62" y="18"/>
                    </a:cubicBezTo>
                    <a:close/>
                    <a:moveTo>
                      <a:pt x="62" y="30"/>
                    </a:moveTo>
                    <a:lnTo>
                      <a:pt x="62" y="30"/>
                    </a:lnTo>
                    <a:cubicBezTo>
                      <a:pt x="56" y="36"/>
                      <a:pt x="46" y="46"/>
                      <a:pt x="46" y="46"/>
                    </a:cubicBezTo>
                    <a:cubicBezTo>
                      <a:pt x="55" y="46"/>
                      <a:pt x="61" y="39"/>
                      <a:pt x="62" y="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8"/>
              <p:cNvSpPr/>
              <p:nvPr/>
            </p:nvSpPr>
            <p:spPr>
              <a:xfrm>
                <a:off x="1689775" y="3735550"/>
                <a:ext cx="46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84" h="92" extrusionOk="0">
                    <a:moveTo>
                      <a:pt x="92" y="1"/>
                    </a:moveTo>
                    <a:cubicBezTo>
                      <a:pt x="24" y="1"/>
                      <a:pt x="46" y="46"/>
                      <a:pt x="1" y="69"/>
                    </a:cubicBezTo>
                    <a:cubicBezTo>
                      <a:pt x="1" y="92"/>
                      <a:pt x="92" y="92"/>
                      <a:pt x="115" y="92"/>
                    </a:cubicBezTo>
                    <a:lnTo>
                      <a:pt x="138" y="92"/>
                    </a:lnTo>
                    <a:cubicBezTo>
                      <a:pt x="115" y="69"/>
                      <a:pt x="160" y="69"/>
                      <a:pt x="160" y="46"/>
                    </a:cubicBezTo>
                    <a:cubicBezTo>
                      <a:pt x="138" y="23"/>
                      <a:pt x="183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8"/>
              <p:cNvSpPr/>
              <p:nvPr/>
            </p:nvSpPr>
            <p:spPr>
              <a:xfrm>
                <a:off x="1703475" y="3728700"/>
                <a:ext cx="2875" cy="20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0" extrusionOk="0">
                    <a:moveTo>
                      <a:pt x="46" y="1"/>
                    </a:moveTo>
                    <a:cubicBezTo>
                      <a:pt x="1" y="23"/>
                      <a:pt x="23" y="46"/>
                      <a:pt x="23" y="69"/>
                    </a:cubicBezTo>
                    <a:cubicBezTo>
                      <a:pt x="23" y="69"/>
                      <a:pt x="33" y="79"/>
                      <a:pt x="47" y="79"/>
                    </a:cubicBezTo>
                    <a:cubicBezTo>
                      <a:pt x="54" y="79"/>
                      <a:pt x="61" y="77"/>
                      <a:pt x="69" y="69"/>
                    </a:cubicBezTo>
                    <a:lnTo>
                      <a:pt x="115" y="46"/>
                    </a:lnTo>
                    <a:cubicBezTo>
                      <a:pt x="92" y="23"/>
                      <a:pt x="115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8"/>
              <p:cNvSpPr/>
              <p:nvPr/>
            </p:nvSpPr>
            <p:spPr>
              <a:xfrm>
                <a:off x="1680075" y="3732125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23" y="1"/>
                    </a:moveTo>
                    <a:cubicBezTo>
                      <a:pt x="1" y="23"/>
                      <a:pt x="1" y="46"/>
                      <a:pt x="23" y="69"/>
                    </a:cubicBezTo>
                    <a:cubicBezTo>
                      <a:pt x="46" y="69"/>
                      <a:pt x="46" y="46"/>
                      <a:pt x="23" y="46"/>
                    </a:cubicBezTo>
                    <a:lnTo>
                      <a:pt x="69" y="23"/>
                    </a:lnTo>
                    <a:cubicBezTo>
                      <a:pt x="92" y="46"/>
                      <a:pt x="69" y="46"/>
                      <a:pt x="92" y="69"/>
                    </a:cubicBezTo>
                    <a:cubicBezTo>
                      <a:pt x="92" y="46"/>
                      <a:pt x="115" y="23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8"/>
              <p:cNvSpPr/>
              <p:nvPr/>
            </p:nvSpPr>
            <p:spPr>
              <a:xfrm>
                <a:off x="1672650" y="3687925"/>
                <a:ext cx="2900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57" extrusionOk="0">
                    <a:moveTo>
                      <a:pt x="63" y="1"/>
                    </a:moveTo>
                    <a:cubicBezTo>
                      <a:pt x="52" y="1"/>
                      <a:pt x="39" y="3"/>
                      <a:pt x="24" y="11"/>
                    </a:cubicBezTo>
                    <a:cubicBezTo>
                      <a:pt x="24" y="11"/>
                      <a:pt x="1" y="34"/>
                      <a:pt x="1" y="34"/>
                    </a:cubicBezTo>
                    <a:cubicBezTo>
                      <a:pt x="1" y="57"/>
                      <a:pt x="47" y="57"/>
                      <a:pt x="69" y="57"/>
                    </a:cubicBezTo>
                    <a:cubicBezTo>
                      <a:pt x="92" y="57"/>
                      <a:pt x="115" y="34"/>
                      <a:pt x="115" y="11"/>
                    </a:cubicBezTo>
                    <a:cubicBezTo>
                      <a:pt x="100" y="11"/>
                      <a:pt x="85" y="1"/>
                      <a:pt x="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8"/>
              <p:cNvSpPr/>
              <p:nvPr/>
            </p:nvSpPr>
            <p:spPr>
              <a:xfrm>
                <a:off x="1666950" y="3686225"/>
                <a:ext cx="2875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57" extrusionOk="0">
                    <a:moveTo>
                      <a:pt x="69" y="0"/>
                    </a:moveTo>
                    <a:cubicBezTo>
                      <a:pt x="62" y="0"/>
                      <a:pt x="54" y="3"/>
                      <a:pt x="46" y="11"/>
                    </a:cubicBezTo>
                    <a:cubicBezTo>
                      <a:pt x="1" y="33"/>
                      <a:pt x="69" y="56"/>
                      <a:pt x="92" y="56"/>
                    </a:cubicBezTo>
                    <a:cubicBezTo>
                      <a:pt x="115" y="33"/>
                      <a:pt x="115" y="33"/>
                      <a:pt x="115" y="11"/>
                    </a:cubicBezTo>
                    <a:cubicBezTo>
                      <a:pt x="100" y="11"/>
                      <a:pt x="84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38"/>
              <p:cNvSpPr/>
              <p:nvPr/>
            </p:nvSpPr>
            <p:spPr>
              <a:xfrm>
                <a:off x="1654400" y="3718750"/>
                <a:ext cx="4600" cy="26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07" extrusionOk="0">
                    <a:moveTo>
                      <a:pt x="109" y="0"/>
                    </a:moveTo>
                    <a:cubicBezTo>
                      <a:pt x="87" y="0"/>
                      <a:pt x="61" y="11"/>
                      <a:pt x="46" y="11"/>
                    </a:cubicBezTo>
                    <a:cubicBezTo>
                      <a:pt x="23" y="33"/>
                      <a:pt x="1" y="56"/>
                      <a:pt x="23" y="79"/>
                    </a:cubicBezTo>
                    <a:cubicBezTo>
                      <a:pt x="46" y="79"/>
                      <a:pt x="69" y="102"/>
                      <a:pt x="46" y="102"/>
                    </a:cubicBezTo>
                    <a:lnTo>
                      <a:pt x="92" y="102"/>
                    </a:lnTo>
                    <a:cubicBezTo>
                      <a:pt x="95" y="105"/>
                      <a:pt x="98" y="107"/>
                      <a:pt x="101" y="107"/>
                    </a:cubicBezTo>
                    <a:cubicBezTo>
                      <a:pt x="113" y="107"/>
                      <a:pt x="119" y="74"/>
                      <a:pt x="143" y="74"/>
                    </a:cubicBezTo>
                    <a:cubicBezTo>
                      <a:pt x="148" y="74"/>
                      <a:pt x="154" y="76"/>
                      <a:pt x="160" y="79"/>
                    </a:cubicBezTo>
                    <a:cubicBezTo>
                      <a:pt x="160" y="79"/>
                      <a:pt x="183" y="56"/>
                      <a:pt x="183" y="56"/>
                    </a:cubicBezTo>
                    <a:cubicBezTo>
                      <a:pt x="183" y="33"/>
                      <a:pt x="183" y="11"/>
                      <a:pt x="137" y="11"/>
                    </a:cubicBezTo>
                    <a:cubicBezTo>
                      <a:pt x="130" y="3"/>
                      <a:pt x="120" y="0"/>
                      <a:pt x="1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38"/>
              <p:cNvSpPr/>
              <p:nvPr/>
            </p:nvSpPr>
            <p:spPr>
              <a:xfrm>
                <a:off x="1707475" y="3715000"/>
                <a:ext cx="11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1" extrusionOk="0">
                    <a:moveTo>
                      <a:pt x="23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3" y="1"/>
                      <a:pt x="23" y="1"/>
                      <a:pt x="23" y="1"/>
                    </a:cubicBezTo>
                    <a:lnTo>
                      <a:pt x="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38"/>
              <p:cNvSpPr/>
              <p:nvPr/>
            </p:nvSpPr>
            <p:spPr>
              <a:xfrm>
                <a:off x="1705175" y="3699600"/>
                <a:ext cx="1175" cy="4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18" extrusionOk="0">
                    <a:moveTo>
                      <a:pt x="1" y="1"/>
                    </a:moveTo>
                    <a:cubicBezTo>
                      <a:pt x="12" y="12"/>
                      <a:pt x="24" y="18"/>
                      <a:pt x="32" y="18"/>
                    </a:cubicBezTo>
                    <a:cubicBezTo>
                      <a:pt x="41" y="18"/>
                      <a:pt x="47" y="12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38"/>
              <p:cNvSpPr/>
              <p:nvPr/>
            </p:nvSpPr>
            <p:spPr>
              <a:xfrm>
                <a:off x="1705825" y="3698775"/>
                <a:ext cx="5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1" h="11" extrusionOk="0">
                    <a:moveTo>
                      <a:pt x="5" y="1"/>
                    </a:moveTo>
                    <a:cubicBezTo>
                      <a:pt x="0" y="1"/>
                      <a:pt x="5" y="11"/>
                      <a:pt x="21" y="11"/>
                    </a:cubicBezTo>
                    <a:cubicBezTo>
                      <a:pt x="13" y="3"/>
                      <a:pt x="8" y="1"/>
                      <a:pt x="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38"/>
              <p:cNvSpPr/>
              <p:nvPr/>
            </p:nvSpPr>
            <p:spPr>
              <a:xfrm>
                <a:off x="1705175" y="3696750"/>
                <a:ext cx="267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5" extrusionOk="0">
                    <a:moveTo>
                      <a:pt x="69" y="0"/>
                    </a:moveTo>
                    <a:cubicBezTo>
                      <a:pt x="47" y="0"/>
                      <a:pt x="24" y="23"/>
                      <a:pt x="24" y="23"/>
                    </a:cubicBezTo>
                    <a:cubicBezTo>
                      <a:pt x="1" y="23"/>
                      <a:pt x="1" y="46"/>
                      <a:pt x="1" y="46"/>
                    </a:cubicBezTo>
                    <a:cubicBezTo>
                      <a:pt x="12" y="57"/>
                      <a:pt x="24" y="57"/>
                      <a:pt x="32" y="57"/>
                    </a:cubicBezTo>
                    <a:cubicBezTo>
                      <a:pt x="41" y="57"/>
                      <a:pt x="47" y="57"/>
                      <a:pt x="47" y="69"/>
                    </a:cubicBezTo>
                    <a:lnTo>
                      <a:pt x="69" y="91"/>
                    </a:lnTo>
                    <a:lnTo>
                      <a:pt x="69" y="91"/>
                    </a:lnTo>
                    <a:cubicBezTo>
                      <a:pt x="98" y="60"/>
                      <a:pt x="107" y="38"/>
                      <a:pt x="69" y="0"/>
                    </a:cubicBezTo>
                    <a:close/>
                    <a:moveTo>
                      <a:pt x="69" y="91"/>
                    </a:moveTo>
                    <a:lnTo>
                      <a:pt x="69" y="91"/>
                    </a:lnTo>
                    <a:cubicBezTo>
                      <a:pt x="69" y="92"/>
                      <a:pt x="69" y="92"/>
                      <a:pt x="69" y="92"/>
                    </a:cubicBezTo>
                    <a:lnTo>
                      <a:pt x="69" y="92"/>
                    </a:lnTo>
                    <a:lnTo>
                      <a:pt x="69" y="91"/>
                    </a:lnTo>
                    <a:close/>
                    <a:moveTo>
                      <a:pt x="47" y="92"/>
                    </a:moveTo>
                    <a:lnTo>
                      <a:pt x="47" y="115"/>
                    </a:lnTo>
                    <a:cubicBezTo>
                      <a:pt x="55" y="106"/>
                      <a:pt x="62" y="99"/>
                      <a:pt x="69" y="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38"/>
              <p:cNvSpPr/>
              <p:nvPr/>
            </p:nvSpPr>
            <p:spPr>
              <a:xfrm>
                <a:off x="1705175" y="3697900"/>
                <a:ext cx="2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extrusionOk="0">
                    <a:moveTo>
                      <a:pt x="1" y="23"/>
                    </a:moveTo>
                    <a:cubicBezTo>
                      <a:pt x="1" y="23"/>
                      <a:pt x="1" y="23"/>
                      <a:pt x="1" y="0"/>
                    </a:cubicBezTo>
                    <a:cubicBezTo>
                      <a:pt x="1" y="23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38"/>
              <p:cNvSpPr/>
              <p:nvPr/>
            </p:nvSpPr>
            <p:spPr>
              <a:xfrm>
                <a:off x="1705175" y="3698450"/>
                <a:ext cx="600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47" extrusionOk="0">
                    <a:moveTo>
                      <a:pt x="1" y="1"/>
                    </a:moveTo>
                    <a:cubicBezTo>
                      <a:pt x="1" y="24"/>
                      <a:pt x="1" y="24"/>
                      <a:pt x="24" y="47"/>
                    </a:cubicBezTo>
                    <a:lnTo>
                      <a:pt x="24" y="24"/>
                    </a:lnTo>
                    <a:cubicBezTo>
                      <a:pt x="24" y="24"/>
                      <a:pt x="1" y="24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38"/>
              <p:cNvSpPr/>
              <p:nvPr/>
            </p:nvSpPr>
            <p:spPr>
              <a:xfrm>
                <a:off x="1646400" y="37384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38"/>
              <p:cNvSpPr/>
              <p:nvPr/>
            </p:nvSpPr>
            <p:spPr>
              <a:xfrm>
                <a:off x="1644125" y="3737825"/>
                <a:ext cx="2300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92" h="93" extrusionOk="0">
                    <a:moveTo>
                      <a:pt x="92" y="46"/>
                    </a:moveTo>
                    <a:cubicBezTo>
                      <a:pt x="69" y="46"/>
                      <a:pt x="92" y="69"/>
                      <a:pt x="92" y="69"/>
                    </a:cubicBezTo>
                    <a:lnTo>
                      <a:pt x="92" y="46"/>
                    </a:lnTo>
                    <a:close/>
                    <a:moveTo>
                      <a:pt x="23" y="1"/>
                    </a:moveTo>
                    <a:cubicBezTo>
                      <a:pt x="1" y="24"/>
                      <a:pt x="23" y="69"/>
                      <a:pt x="23" y="92"/>
                    </a:cubicBezTo>
                    <a:lnTo>
                      <a:pt x="46" y="24"/>
                    </a:lnTo>
                    <a:lnTo>
                      <a:pt x="69" y="46"/>
                    </a:lnTo>
                    <a:lnTo>
                      <a:pt x="92" y="46"/>
                    </a:lnTo>
                    <a:lnTo>
                      <a:pt x="69" y="24"/>
                    </a:lnTo>
                    <a:lnTo>
                      <a:pt x="92" y="24"/>
                    </a:lnTo>
                    <a:lnTo>
                      <a:pt x="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38"/>
              <p:cNvSpPr/>
              <p:nvPr/>
            </p:nvSpPr>
            <p:spPr>
              <a:xfrm>
                <a:off x="1653250" y="3730250"/>
                <a:ext cx="2900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99" extrusionOk="0">
                    <a:moveTo>
                      <a:pt x="79" y="1"/>
                    </a:moveTo>
                    <a:cubicBezTo>
                      <a:pt x="70" y="1"/>
                      <a:pt x="60" y="3"/>
                      <a:pt x="47" y="7"/>
                    </a:cubicBezTo>
                    <a:cubicBezTo>
                      <a:pt x="47" y="7"/>
                      <a:pt x="1" y="53"/>
                      <a:pt x="24" y="53"/>
                    </a:cubicBezTo>
                    <a:cubicBezTo>
                      <a:pt x="69" y="53"/>
                      <a:pt x="24" y="30"/>
                      <a:pt x="69" y="30"/>
                    </a:cubicBezTo>
                    <a:lnTo>
                      <a:pt x="92" y="30"/>
                    </a:lnTo>
                    <a:cubicBezTo>
                      <a:pt x="69" y="53"/>
                      <a:pt x="92" y="76"/>
                      <a:pt x="47" y="76"/>
                    </a:cubicBezTo>
                    <a:lnTo>
                      <a:pt x="24" y="76"/>
                    </a:lnTo>
                    <a:cubicBezTo>
                      <a:pt x="1" y="76"/>
                      <a:pt x="47" y="98"/>
                      <a:pt x="47" y="98"/>
                    </a:cubicBezTo>
                    <a:cubicBezTo>
                      <a:pt x="69" y="76"/>
                      <a:pt x="115" y="76"/>
                      <a:pt x="92" y="53"/>
                    </a:cubicBezTo>
                    <a:cubicBezTo>
                      <a:pt x="111" y="34"/>
                      <a:pt x="114" y="1"/>
                      <a:pt x="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38"/>
              <p:cNvSpPr/>
              <p:nvPr/>
            </p:nvSpPr>
            <p:spPr>
              <a:xfrm>
                <a:off x="1534000" y="36956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38"/>
              <p:cNvSpPr/>
              <p:nvPr/>
            </p:nvSpPr>
            <p:spPr>
              <a:xfrm>
                <a:off x="1527725" y="368932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0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38"/>
              <p:cNvSpPr/>
              <p:nvPr/>
            </p:nvSpPr>
            <p:spPr>
              <a:xfrm>
                <a:off x="1527725" y="3688750"/>
                <a:ext cx="115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1"/>
                      <a:pt x="0" y="24"/>
                    </a:cubicBezTo>
                    <a:cubicBezTo>
                      <a:pt x="0" y="1"/>
                      <a:pt x="23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38"/>
              <p:cNvSpPr/>
              <p:nvPr/>
            </p:nvSpPr>
            <p:spPr>
              <a:xfrm>
                <a:off x="1526575" y="3677925"/>
                <a:ext cx="86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52" extrusionOk="0">
                    <a:moveTo>
                      <a:pt x="206" y="0"/>
                    </a:moveTo>
                    <a:cubicBezTo>
                      <a:pt x="115" y="23"/>
                      <a:pt x="138" y="69"/>
                      <a:pt x="92" y="91"/>
                    </a:cubicBezTo>
                    <a:cubicBezTo>
                      <a:pt x="183" y="137"/>
                      <a:pt x="1" y="160"/>
                      <a:pt x="69" y="228"/>
                    </a:cubicBezTo>
                    <a:cubicBezTo>
                      <a:pt x="74" y="224"/>
                      <a:pt x="78" y="222"/>
                      <a:pt x="83" y="222"/>
                    </a:cubicBezTo>
                    <a:cubicBezTo>
                      <a:pt x="100" y="222"/>
                      <a:pt x="115" y="251"/>
                      <a:pt x="115" y="251"/>
                    </a:cubicBezTo>
                    <a:lnTo>
                      <a:pt x="115" y="228"/>
                    </a:lnTo>
                    <a:cubicBezTo>
                      <a:pt x="138" y="251"/>
                      <a:pt x="138" y="251"/>
                      <a:pt x="183" y="251"/>
                    </a:cubicBezTo>
                    <a:cubicBezTo>
                      <a:pt x="229" y="228"/>
                      <a:pt x="206" y="183"/>
                      <a:pt x="252" y="183"/>
                    </a:cubicBezTo>
                    <a:cubicBezTo>
                      <a:pt x="288" y="183"/>
                      <a:pt x="266" y="154"/>
                      <a:pt x="291" y="154"/>
                    </a:cubicBezTo>
                    <a:cubicBezTo>
                      <a:pt x="297" y="154"/>
                      <a:pt x="307" y="155"/>
                      <a:pt x="320" y="160"/>
                    </a:cubicBezTo>
                    <a:lnTo>
                      <a:pt x="320" y="137"/>
                    </a:lnTo>
                    <a:cubicBezTo>
                      <a:pt x="320" y="114"/>
                      <a:pt x="320" y="114"/>
                      <a:pt x="343" y="114"/>
                    </a:cubicBezTo>
                    <a:lnTo>
                      <a:pt x="320" y="69"/>
                    </a:lnTo>
                    <a:cubicBezTo>
                      <a:pt x="297" y="23"/>
                      <a:pt x="275" y="0"/>
                      <a:pt x="2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16" name="Google Shape;616;p38"/>
          <p:cNvGrpSpPr/>
          <p:nvPr/>
        </p:nvGrpSpPr>
        <p:grpSpPr>
          <a:xfrm>
            <a:off x="-2705549" y="931042"/>
            <a:ext cx="6946287" cy="4229030"/>
            <a:chOff x="-1300900" y="-723350"/>
            <a:chExt cx="2913100" cy="1773550"/>
          </a:xfrm>
        </p:grpSpPr>
        <p:sp>
          <p:nvSpPr>
            <p:cNvPr id="617" name="Google Shape;617;p38"/>
            <p:cNvSpPr/>
            <p:nvPr/>
          </p:nvSpPr>
          <p:spPr>
            <a:xfrm>
              <a:off x="-777075" y="414500"/>
              <a:ext cx="154675" cy="216275"/>
            </a:xfrm>
            <a:custGeom>
              <a:avLst/>
              <a:gdLst/>
              <a:ahLst/>
              <a:cxnLst/>
              <a:rect l="l" t="t" r="r" b="b"/>
              <a:pathLst>
                <a:path w="6187" h="8651" extrusionOk="0">
                  <a:moveTo>
                    <a:pt x="3014" y="0"/>
                  </a:moveTo>
                  <a:cubicBezTo>
                    <a:pt x="2694" y="594"/>
                    <a:pt x="2078" y="2625"/>
                    <a:pt x="2694" y="4063"/>
                  </a:cubicBezTo>
                  <a:cubicBezTo>
                    <a:pt x="2786" y="4223"/>
                    <a:pt x="2854" y="4405"/>
                    <a:pt x="2945" y="4565"/>
                  </a:cubicBezTo>
                  <a:cubicBezTo>
                    <a:pt x="2877" y="4451"/>
                    <a:pt x="2808" y="4337"/>
                    <a:pt x="2786" y="4291"/>
                  </a:cubicBezTo>
                  <a:cubicBezTo>
                    <a:pt x="2675" y="4093"/>
                    <a:pt x="1565" y="3192"/>
                    <a:pt x="1201" y="3192"/>
                  </a:cubicBezTo>
                  <a:cubicBezTo>
                    <a:pt x="1188" y="3192"/>
                    <a:pt x="1176" y="3193"/>
                    <a:pt x="1165" y="3196"/>
                  </a:cubicBezTo>
                  <a:cubicBezTo>
                    <a:pt x="1162" y="3194"/>
                    <a:pt x="1157" y="3193"/>
                    <a:pt x="1152" y="3193"/>
                  </a:cubicBezTo>
                  <a:cubicBezTo>
                    <a:pt x="1023" y="3193"/>
                    <a:pt x="382" y="3741"/>
                    <a:pt x="206" y="4268"/>
                  </a:cubicBezTo>
                  <a:cubicBezTo>
                    <a:pt x="1" y="4816"/>
                    <a:pt x="526" y="6231"/>
                    <a:pt x="526" y="6231"/>
                  </a:cubicBezTo>
                  <a:cubicBezTo>
                    <a:pt x="526" y="6231"/>
                    <a:pt x="617" y="5569"/>
                    <a:pt x="640" y="5455"/>
                  </a:cubicBezTo>
                  <a:cubicBezTo>
                    <a:pt x="640" y="5364"/>
                    <a:pt x="1051" y="4405"/>
                    <a:pt x="1256" y="4314"/>
                  </a:cubicBezTo>
                  <a:cubicBezTo>
                    <a:pt x="1312" y="4295"/>
                    <a:pt x="1389" y="4289"/>
                    <a:pt x="1470" y="4289"/>
                  </a:cubicBezTo>
                  <a:cubicBezTo>
                    <a:pt x="1688" y="4289"/>
                    <a:pt x="1941" y="4337"/>
                    <a:pt x="1941" y="4337"/>
                  </a:cubicBezTo>
                  <a:lnTo>
                    <a:pt x="3128" y="4999"/>
                  </a:lnTo>
                  <a:cubicBezTo>
                    <a:pt x="2904" y="4986"/>
                    <a:pt x="2596" y="4972"/>
                    <a:pt x="2354" y="4972"/>
                  </a:cubicBezTo>
                  <a:cubicBezTo>
                    <a:pt x="2177" y="4972"/>
                    <a:pt x="2035" y="4979"/>
                    <a:pt x="1987" y="4999"/>
                  </a:cubicBezTo>
                  <a:cubicBezTo>
                    <a:pt x="1827" y="5113"/>
                    <a:pt x="1462" y="5547"/>
                    <a:pt x="1348" y="6323"/>
                  </a:cubicBezTo>
                  <a:cubicBezTo>
                    <a:pt x="1233" y="7076"/>
                    <a:pt x="1850" y="7898"/>
                    <a:pt x="1895" y="7943"/>
                  </a:cubicBezTo>
                  <a:cubicBezTo>
                    <a:pt x="1895" y="7920"/>
                    <a:pt x="2215" y="6528"/>
                    <a:pt x="2261" y="6186"/>
                  </a:cubicBezTo>
                  <a:cubicBezTo>
                    <a:pt x="2352" y="5980"/>
                    <a:pt x="2626" y="5387"/>
                    <a:pt x="3219" y="5181"/>
                  </a:cubicBezTo>
                  <a:lnTo>
                    <a:pt x="3219" y="5181"/>
                  </a:lnTo>
                  <a:cubicBezTo>
                    <a:pt x="2923" y="5661"/>
                    <a:pt x="2740" y="6528"/>
                    <a:pt x="2763" y="6688"/>
                  </a:cubicBezTo>
                  <a:cubicBezTo>
                    <a:pt x="2808" y="6893"/>
                    <a:pt x="3402" y="8012"/>
                    <a:pt x="3402" y="8012"/>
                  </a:cubicBezTo>
                  <a:cubicBezTo>
                    <a:pt x="3402" y="8012"/>
                    <a:pt x="3607" y="7464"/>
                    <a:pt x="3721" y="7053"/>
                  </a:cubicBezTo>
                  <a:cubicBezTo>
                    <a:pt x="3744" y="7076"/>
                    <a:pt x="3744" y="7076"/>
                    <a:pt x="3744" y="7099"/>
                  </a:cubicBezTo>
                  <a:cubicBezTo>
                    <a:pt x="3767" y="7144"/>
                    <a:pt x="3790" y="7190"/>
                    <a:pt x="3790" y="7213"/>
                  </a:cubicBezTo>
                  <a:cubicBezTo>
                    <a:pt x="3813" y="7236"/>
                    <a:pt x="3813" y="7236"/>
                    <a:pt x="3813" y="7258"/>
                  </a:cubicBezTo>
                  <a:cubicBezTo>
                    <a:pt x="3836" y="7281"/>
                    <a:pt x="3836" y="7304"/>
                    <a:pt x="3858" y="7327"/>
                  </a:cubicBezTo>
                  <a:cubicBezTo>
                    <a:pt x="3858" y="7350"/>
                    <a:pt x="3858" y="7350"/>
                    <a:pt x="3858" y="7373"/>
                  </a:cubicBezTo>
                  <a:cubicBezTo>
                    <a:pt x="3881" y="7395"/>
                    <a:pt x="3904" y="7418"/>
                    <a:pt x="3904" y="7441"/>
                  </a:cubicBezTo>
                  <a:lnTo>
                    <a:pt x="3927" y="7464"/>
                  </a:lnTo>
                  <a:cubicBezTo>
                    <a:pt x="3950" y="7487"/>
                    <a:pt x="3950" y="7510"/>
                    <a:pt x="3973" y="7532"/>
                  </a:cubicBezTo>
                  <a:cubicBezTo>
                    <a:pt x="4201" y="7875"/>
                    <a:pt x="4475" y="8012"/>
                    <a:pt x="4749" y="8149"/>
                  </a:cubicBezTo>
                  <a:cubicBezTo>
                    <a:pt x="4977" y="8263"/>
                    <a:pt x="5228" y="8377"/>
                    <a:pt x="5411" y="8651"/>
                  </a:cubicBezTo>
                  <a:lnTo>
                    <a:pt x="5502" y="8560"/>
                  </a:lnTo>
                  <a:cubicBezTo>
                    <a:pt x="5296" y="8263"/>
                    <a:pt x="5045" y="8126"/>
                    <a:pt x="4794" y="7989"/>
                  </a:cubicBezTo>
                  <a:cubicBezTo>
                    <a:pt x="4612" y="7920"/>
                    <a:pt x="4452" y="7829"/>
                    <a:pt x="4292" y="7692"/>
                  </a:cubicBezTo>
                  <a:cubicBezTo>
                    <a:pt x="4269" y="7669"/>
                    <a:pt x="4269" y="7669"/>
                    <a:pt x="4246" y="7647"/>
                  </a:cubicBezTo>
                  <a:lnTo>
                    <a:pt x="4224" y="7624"/>
                  </a:lnTo>
                  <a:cubicBezTo>
                    <a:pt x="4224" y="7624"/>
                    <a:pt x="4201" y="7601"/>
                    <a:pt x="4178" y="7578"/>
                  </a:cubicBezTo>
                  <a:cubicBezTo>
                    <a:pt x="4178" y="7578"/>
                    <a:pt x="4178" y="7578"/>
                    <a:pt x="4178" y="7555"/>
                  </a:cubicBezTo>
                  <a:cubicBezTo>
                    <a:pt x="4155" y="7555"/>
                    <a:pt x="4155" y="7532"/>
                    <a:pt x="4132" y="7510"/>
                  </a:cubicBezTo>
                  <a:cubicBezTo>
                    <a:pt x="4132" y="7510"/>
                    <a:pt x="4132" y="7510"/>
                    <a:pt x="4109" y="7487"/>
                  </a:cubicBezTo>
                  <a:cubicBezTo>
                    <a:pt x="4109" y="7487"/>
                    <a:pt x="4087" y="7464"/>
                    <a:pt x="4087" y="7441"/>
                  </a:cubicBezTo>
                  <a:lnTo>
                    <a:pt x="4064" y="7418"/>
                  </a:lnTo>
                  <a:cubicBezTo>
                    <a:pt x="4041" y="7395"/>
                    <a:pt x="4041" y="7395"/>
                    <a:pt x="4018" y="7373"/>
                  </a:cubicBezTo>
                  <a:cubicBezTo>
                    <a:pt x="4018" y="7350"/>
                    <a:pt x="4018" y="7350"/>
                    <a:pt x="4018" y="7350"/>
                  </a:cubicBezTo>
                  <a:lnTo>
                    <a:pt x="3973" y="7281"/>
                  </a:lnTo>
                  <a:cubicBezTo>
                    <a:pt x="3973" y="7258"/>
                    <a:pt x="3973" y="7258"/>
                    <a:pt x="3950" y="7258"/>
                  </a:cubicBezTo>
                  <a:cubicBezTo>
                    <a:pt x="3950" y="7236"/>
                    <a:pt x="3927" y="7213"/>
                    <a:pt x="3927" y="7167"/>
                  </a:cubicBezTo>
                  <a:cubicBezTo>
                    <a:pt x="3927" y="7167"/>
                    <a:pt x="3927" y="7167"/>
                    <a:pt x="3904" y="7144"/>
                  </a:cubicBezTo>
                  <a:cubicBezTo>
                    <a:pt x="3904" y="7122"/>
                    <a:pt x="3881" y="7076"/>
                    <a:pt x="3858" y="7030"/>
                  </a:cubicBezTo>
                  <a:cubicBezTo>
                    <a:pt x="3836" y="6962"/>
                    <a:pt x="3813" y="6893"/>
                    <a:pt x="3790" y="6825"/>
                  </a:cubicBezTo>
                  <a:cubicBezTo>
                    <a:pt x="3813" y="6756"/>
                    <a:pt x="3813" y="6688"/>
                    <a:pt x="3813" y="6642"/>
                  </a:cubicBezTo>
                  <a:cubicBezTo>
                    <a:pt x="3836" y="6094"/>
                    <a:pt x="3539" y="5455"/>
                    <a:pt x="3402" y="5181"/>
                  </a:cubicBezTo>
                  <a:lnTo>
                    <a:pt x="3539" y="5181"/>
                  </a:lnTo>
                  <a:cubicBezTo>
                    <a:pt x="3539" y="5181"/>
                    <a:pt x="3790" y="5250"/>
                    <a:pt x="3813" y="5273"/>
                  </a:cubicBezTo>
                  <a:cubicBezTo>
                    <a:pt x="3836" y="5296"/>
                    <a:pt x="4018" y="5820"/>
                    <a:pt x="4155" y="5980"/>
                  </a:cubicBezTo>
                  <a:cubicBezTo>
                    <a:pt x="4292" y="6140"/>
                    <a:pt x="5068" y="6528"/>
                    <a:pt x="5068" y="6528"/>
                  </a:cubicBezTo>
                  <a:cubicBezTo>
                    <a:pt x="5068" y="6528"/>
                    <a:pt x="4749" y="5136"/>
                    <a:pt x="4634" y="5022"/>
                  </a:cubicBezTo>
                  <a:cubicBezTo>
                    <a:pt x="4543" y="4930"/>
                    <a:pt x="4269" y="4748"/>
                    <a:pt x="4178" y="4725"/>
                  </a:cubicBezTo>
                  <a:cubicBezTo>
                    <a:pt x="4172" y="4723"/>
                    <a:pt x="4164" y="4722"/>
                    <a:pt x="4154" y="4722"/>
                  </a:cubicBezTo>
                  <a:cubicBezTo>
                    <a:pt x="4047" y="4722"/>
                    <a:pt x="3723" y="4828"/>
                    <a:pt x="3493" y="4953"/>
                  </a:cubicBezTo>
                  <a:cubicBezTo>
                    <a:pt x="3607" y="4816"/>
                    <a:pt x="3790" y="4656"/>
                    <a:pt x="3836" y="4588"/>
                  </a:cubicBezTo>
                  <a:cubicBezTo>
                    <a:pt x="3950" y="4497"/>
                    <a:pt x="4406" y="3858"/>
                    <a:pt x="4406" y="3858"/>
                  </a:cubicBezTo>
                  <a:cubicBezTo>
                    <a:pt x="4406" y="3858"/>
                    <a:pt x="4954" y="3675"/>
                    <a:pt x="5159" y="3652"/>
                  </a:cubicBezTo>
                  <a:cubicBezTo>
                    <a:pt x="5342" y="3606"/>
                    <a:pt x="6187" y="3606"/>
                    <a:pt x="6187" y="3606"/>
                  </a:cubicBezTo>
                  <a:cubicBezTo>
                    <a:pt x="6187" y="3606"/>
                    <a:pt x="5890" y="3196"/>
                    <a:pt x="5844" y="3150"/>
                  </a:cubicBezTo>
                  <a:cubicBezTo>
                    <a:pt x="5821" y="3081"/>
                    <a:pt x="5022" y="2397"/>
                    <a:pt x="4863" y="2397"/>
                  </a:cubicBezTo>
                  <a:cubicBezTo>
                    <a:pt x="4703" y="2397"/>
                    <a:pt x="4018" y="2853"/>
                    <a:pt x="3858" y="3150"/>
                  </a:cubicBezTo>
                  <a:cubicBezTo>
                    <a:pt x="3790" y="3287"/>
                    <a:pt x="3721" y="3606"/>
                    <a:pt x="3653" y="3972"/>
                  </a:cubicBezTo>
                  <a:cubicBezTo>
                    <a:pt x="3607" y="3447"/>
                    <a:pt x="3448" y="2602"/>
                    <a:pt x="3288" y="1872"/>
                  </a:cubicBezTo>
                  <a:cubicBezTo>
                    <a:pt x="3219" y="1552"/>
                    <a:pt x="3196" y="639"/>
                    <a:pt x="30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8"/>
            <p:cNvSpPr/>
            <p:nvPr/>
          </p:nvSpPr>
          <p:spPr>
            <a:xfrm>
              <a:off x="-883775" y="589100"/>
              <a:ext cx="168375" cy="194600"/>
            </a:xfrm>
            <a:custGeom>
              <a:avLst/>
              <a:gdLst/>
              <a:ahLst/>
              <a:cxnLst/>
              <a:rect l="l" t="t" r="r" b="b"/>
              <a:pathLst>
                <a:path w="6735" h="7784" extrusionOk="0">
                  <a:moveTo>
                    <a:pt x="4292" y="4269"/>
                  </a:moveTo>
                  <a:cubicBezTo>
                    <a:pt x="5296" y="4999"/>
                    <a:pt x="5844" y="6666"/>
                    <a:pt x="6118" y="7784"/>
                  </a:cubicBezTo>
                  <a:lnTo>
                    <a:pt x="6255" y="7556"/>
                  </a:lnTo>
                  <a:cubicBezTo>
                    <a:pt x="5958" y="6392"/>
                    <a:pt x="5365" y="4725"/>
                    <a:pt x="4292" y="4018"/>
                  </a:cubicBezTo>
                  <a:cubicBezTo>
                    <a:pt x="4999" y="4086"/>
                    <a:pt x="5661" y="3812"/>
                    <a:pt x="5661" y="3812"/>
                  </a:cubicBezTo>
                  <a:lnTo>
                    <a:pt x="6734" y="2717"/>
                  </a:lnTo>
                  <a:cubicBezTo>
                    <a:pt x="6734" y="2717"/>
                    <a:pt x="5501" y="2283"/>
                    <a:pt x="5045" y="2329"/>
                  </a:cubicBezTo>
                  <a:cubicBezTo>
                    <a:pt x="4840" y="2352"/>
                    <a:pt x="4474" y="2694"/>
                    <a:pt x="4155" y="3059"/>
                  </a:cubicBezTo>
                  <a:cubicBezTo>
                    <a:pt x="4246" y="2557"/>
                    <a:pt x="4360" y="1918"/>
                    <a:pt x="4383" y="1507"/>
                  </a:cubicBezTo>
                  <a:cubicBezTo>
                    <a:pt x="4452" y="799"/>
                    <a:pt x="4497" y="1"/>
                    <a:pt x="4497" y="1"/>
                  </a:cubicBezTo>
                  <a:cubicBezTo>
                    <a:pt x="4497" y="1"/>
                    <a:pt x="3424" y="891"/>
                    <a:pt x="3265" y="1347"/>
                  </a:cubicBezTo>
                  <a:cubicBezTo>
                    <a:pt x="3128" y="1712"/>
                    <a:pt x="3287" y="2511"/>
                    <a:pt x="3630" y="3219"/>
                  </a:cubicBezTo>
                  <a:cubicBezTo>
                    <a:pt x="3150" y="2808"/>
                    <a:pt x="2443" y="2306"/>
                    <a:pt x="2032" y="2237"/>
                  </a:cubicBezTo>
                  <a:cubicBezTo>
                    <a:pt x="1370" y="2146"/>
                    <a:pt x="1" y="2443"/>
                    <a:pt x="1" y="2443"/>
                  </a:cubicBezTo>
                  <a:cubicBezTo>
                    <a:pt x="1" y="2443"/>
                    <a:pt x="1187" y="3538"/>
                    <a:pt x="1553" y="3630"/>
                  </a:cubicBezTo>
                  <a:cubicBezTo>
                    <a:pt x="1804" y="3721"/>
                    <a:pt x="2625" y="3790"/>
                    <a:pt x="3310" y="3790"/>
                  </a:cubicBezTo>
                  <a:cubicBezTo>
                    <a:pt x="2374" y="3949"/>
                    <a:pt x="1712" y="4360"/>
                    <a:pt x="1712" y="4360"/>
                  </a:cubicBezTo>
                  <a:cubicBezTo>
                    <a:pt x="799" y="5387"/>
                    <a:pt x="1051" y="7076"/>
                    <a:pt x="1051" y="7076"/>
                  </a:cubicBezTo>
                  <a:cubicBezTo>
                    <a:pt x="1051" y="7076"/>
                    <a:pt x="2283" y="5479"/>
                    <a:pt x="2648" y="5205"/>
                  </a:cubicBezTo>
                  <a:cubicBezTo>
                    <a:pt x="2740" y="5136"/>
                    <a:pt x="2831" y="5068"/>
                    <a:pt x="2945" y="4976"/>
                  </a:cubicBezTo>
                  <a:cubicBezTo>
                    <a:pt x="2785" y="5205"/>
                    <a:pt x="2671" y="5479"/>
                    <a:pt x="2580" y="5798"/>
                  </a:cubicBezTo>
                  <a:cubicBezTo>
                    <a:pt x="2260" y="7076"/>
                    <a:pt x="2785" y="7784"/>
                    <a:pt x="2785" y="7784"/>
                  </a:cubicBezTo>
                  <a:lnTo>
                    <a:pt x="3721" y="5844"/>
                  </a:lnTo>
                  <a:cubicBezTo>
                    <a:pt x="3721" y="5844"/>
                    <a:pt x="3675" y="5205"/>
                    <a:pt x="3881" y="4155"/>
                  </a:cubicBezTo>
                  <a:lnTo>
                    <a:pt x="3904" y="4086"/>
                  </a:lnTo>
                  <a:cubicBezTo>
                    <a:pt x="3744" y="5068"/>
                    <a:pt x="3949" y="5684"/>
                    <a:pt x="3949" y="5684"/>
                  </a:cubicBezTo>
                  <a:lnTo>
                    <a:pt x="4588" y="6551"/>
                  </a:lnTo>
                  <a:cubicBezTo>
                    <a:pt x="4588" y="6551"/>
                    <a:pt x="4885" y="5821"/>
                    <a:pt x="4771" y="5022"/>
                  </a:cubicBezTo>
                  <a:cubicBezTo>
                    <a:pt x="4771" y="5022"/>
                    <a:pt x="4497" y="4611"/>
                    <a:pt x="4292" y="42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8"/>
            <p:cNvSpPr/>
            <p:nvPr/>
          </p:nvSpPr>
          <p:spPr>
            <a:xfrm>
              <a:off x="51500" y="-694825"/>
              <a:ext cx="201450" cy="265950"/>
            </a:xfrm>
            <a:custGeom>
              <a:avLst/>
              <a:gdLst/>
              <a:ahLst/>
              <a:cxnLst/>
              <a:rect l="l" t="t" r="r" b="b"/>
              <a:pathLst>
                <a:path w="8058" h="10638" extrusionOk="0">
                  <a:moveTo>
                    <a:pt x="3424" y="5228"/>
                  </a:moveTo>
                  <a:cubicBezTo>
                    <a:pt x="3013" y="5936"/>
                    <a:pt x="2374" y="6415"/>
                    <a:pt x="2374" y="6415"/>
                  </a:cubicBezTo>
                  <a:lnTo>
                    <a:pt x="776" y="6712"/>
                  </a:lnTo>
                  <a:cubicBezTo>
                    <a:pt x="776" y="6712"/>
                    <a:pt x="1233" y="5228"/>
                    <a:pt x="1552" y="4817"/>
                  </a:cubicBezTo>
                  <a:cubicBezTo>
                    <a:pt x="1712" y="4612"/>
                    <a:pt x="2237" y="4520"/>
                    <a:pt x="2739" y="4452"/>
                  </a:cubicBezTo>
                  <a:cubicBezTo>
                    <a:pt x="2260" y="4201"/>
                    <a:pt x="1644" y="3858"/>
                    <a:pt x="1301" y="3630"/>
                  </a:cubicBezTo>
                  <a:cubicBezTo>
                    <a:pt x="685" y="3196"/>
                    <a:pt x="0" y="2717"/>
                    <a:pt x="0" y="2717"/>
                  </a:cubicBezTo>
                  <a:cubicBezTo>
                    <a:pt x="0" y="2717"/>
                    <a:pt x="1438" y="2261"/>
                    <a:pt x="1918" y="2420"/>
                  </a:cubicBezTo>
                  <a:cubicBezTo>
                    <a:pt x="2283" y="2535"/>
                    <a:pt x="2853" y="3242"/>
                    <a:pt x="3196" y="4041"/>
                  </a:cubicBezTo>
                  <a:cubicBezTo>
                    <a:pt x="3196" y="3311"/>
                    <a:pt x="3219" y="2261"/>
                    <a:pt x="3447" y="1827"/>
                  </a:cubicBezTo>
                  <a:cubicBezTo>
                    <a:pt x="3812" y="1119"/>
                    <a:pt x="4953" y="1"/>
                    <a:pt x="4953" y="1"/>
                  </a:cubicBezTo>
                  <a:cubicBezTo>
                    <a:pt x="4953" y="1"/>
                    <a:pt x="5067" y="1895"/>
                    <a:pt x="4908" y="2329"/>
                  </a:cubicBezTo>
                  <a:cubicBezTo>
                    <a:pt x="4794" y="2626"/>
                    <a:pt x="4337" y="3448"/>
                    <a:pt x="3903" y="4109"/>
                  </a:cubicBezTo>
                  <a:cubicBezTo>
                    <a:pt x="4657" y="3333"/>
                    <a:pt x="5410" y="2945"/>
                    <a:pt x="5410" y="2945"/>
                  </a:cubicBezTo>
                  <a:cubicBezTo>
                    <a:pt x="6825" y="2786"/>
                    <a:pt x="8058" y="4155"/>
                    <a:pt x="8058" y="4155"/>
                  </a:cubicBezTo>
                  <a:cubicBezTo>
                    <a:pt x="8058" y="4155"/>
                    <a:pt x="5935" y="4269"/>
                    <a:pt x="5478" y="4429"/>
                  </a:cubicBezTo>
                  <a:cubicBezTo>
                    <a:pt x="5364" y="4475"/>
                    <a:pt x="5250" y="4498"/>
                    <a:pt x="5090" y="4543"/>
                  </a:cubicBezTo>
                  <a:cubicBezTo>
                    <a:pt x="5387" y="4566"/>
                    <a:pt x="5707" y="4634"/>
                    <a:pt x="6003" y="4771"/>
                  </a:cubicBezTo>
                  <a:cubicBezTo>
                    <a:pt x="7282" y="5319"/>
                    <a:pt x="7510" y="6324"/>
                    <a:pt x="7510" y="6324"/>
                  </a:cubicBezTo>
                  <a:lnTo>
                    <a:pt x="5296" y="5913"/>
                  </a:lnTo>
                  <a:cubicBezTo>
                    <a:pt x="5296" y="5913"/>
                    <a:pt x="4816" y="5433"/>
                    <a:pt x="3812" y="4908"/>
                  </a:cubicBezTo>
                  <a:lnTo>
                    <a:pt x="3744" y="4886"/>
                  </a:lnTo>
                  <a:cubicBezTo>
                    <a:pt x="4634" y="5388"/>
                    <a:pt x="4999" y="6027"/>
                    <a:pt x="4999" y="6027"/>
                  </a:cubicBezTo>
                  <a:lnTo>
                    <a:pt x="5296" y="7214"/>
                  </a:lnTo>
                  <a:cubicBezTo>
                    <a:pt x="5296" y="7214"/>
                    <a:pt x="4520" y="7008"/>
                    <a:pt x="3926" y="6369"/>
                  </a:cubicBezTo>
                  <a:cubicBezTo>
                    <a:pt x="3926" y="6369"/>
                    <a:pt x="3789" y="5821"/>
                    <a:pt x="3629" y="5388"/>
                  </a:cubicBezTo>
                  <a:cubicBezTo>
                    <a:pt x="3538" y="7670"/>
                    <a:pt x="6026" y="10432"/>
                    <a:pt x="6049" y="10478"/>
                  </a:cubicBezTo>
                  <a:lnTo>
                    <a:pt x="5912" y="10637"/>
                  </a:lnTo>
                  <a:cubicBezTo>
                    <a:pt x="5798" y="10501"/>
                    <a:pt x="3219" y="7625"/>
                    <a:pt x="3424" y="52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8"/>
            <p:cNvSpPr/>
            <p:nvPr/>
          </p:nvSpPr>
          <p:spPr>
            <a:xfrm>
              <a:off x="-560225" y="-314200"/>
              <a:ext cx="162650" cy="177475"/>
            </a:xfrm>
            <a:custGeom>
              <a:avLst/>
              <a:gdLst/>
              <a:ahLst/>
              <a:cxnLst/>
              <a:rect l="l" t="t" r="r" b="b"/>
              <a:pathLst>
                <a:path w="6506" h="7099" extrusionOk="0">
                  <a:moveTo>
                    <a:pt x="3128" y="4200"/>
                  </a:moveTo>
                  <a:cubicBezTo>
                    <a:pt x="3059" y="4862"/>
                    <a:pt x="2740" y="5410"/>
                    <a:pt x="2740" y="5410"/>
                  </a:cubicBezTo>
                  <a:lnTo>
                    <a:pt x="1712" y="6186"/>
                  </a:lnTo>
                  <a:cubicBezTo>
                    <a:pt x="1712" y="6186"/>
                    <a:pt x="1598" y="4999"/>
                    <a:pt x="1690" y="4588"/>
                  </a:cubicBezTo>
                  <a:cubicBezTo>
                    <a:pt x="1758" y="4406"/>
                    <a:pt x="2100" y="4132"/>
                    <a:pt x="2420" y="3903"/>
                  </a:cubicBezTo>
                  <a:cubicBezTo>
                    <a:pt x="2009" y="3903"/>
                    <a:pt x="1484" y="3881"/>
                    <a:pt x="1187" y="3858"/>
                  </a:cubicBezTo>
                  <a:cubicBezTo>
                    <a:pt x="640" y="3766"/>
                    <a:pt x="1" y="3675"/>
                    <a:pt x="1" y="3675"/>
                  </a:cubicBezTo>
                  <a:cubicBezTo>
                    <a:pt x="1" y="3675"/>
                    <a:pt x="868" y="2853"/>
                    <a:pt x="1256" y="2785"/>
                  </a:cubicBezTo>
                  <a:cubicBezTo>
                    <a:pt x="1553" y="2739"/>
                    <a:pt x="2146" y="3013"/>
                    <a:pt x="2625" y="3470"/>
                  </a:cubicBezTo>
                  <a:cubicBezTo>
                    <a:pt x="2397" y="2945"/>
                    <a:pt x="2123" y="2214"/>
                    <a:pt x="2146" y="1826"/>
                  </a:cubicBezTo>
                  <a:cubicBezTo>
                    <a:pt x="2192" y="1187"/>
                    <a:pt x="2671" y="0"/>
                    <a:pt x="2671" y="0"/>
                  </a:cubicBezTo>
                  <a:cubicBezTo>
                    <a:pt x="2671" y="0"/>
                    <a:pt x="3310" y="1301"/>
                    <a:pt x="3310" y="1644"/>
                  </a:cubicBezTo>
                  <a:cubicBezTo>
                    <a:pt x="3333" y="1895"/>
                    <a:pt x="3242" y="2625"/>
                    <a:pt x="3150" y="3264"/>
                  </a:cubicBezTo>
                  <a:cubicBezTo>
                    <a:pt x="3424" y="2443"/>
                    <a:pt x="3858" y="1918"/>
                    <a:pt x="3858" y="1918"/>
                  </a:cubicBezTo>
                  <a:cubicBezTo>
                    <a:pt x="4794" y="1279"/>
                    <a:pt x="6049" y="1804"/>
                    <a:pt x="6049" y="1804"/>
                  </a:cubicBezTo>
                  <a:cubicBezTo>
                    <a:pt x="6049" y="1804"/>
                    <a:pt x="4611" y="2625"/>
                    <a:pt x="4337" y="2922"/>
                  </a:cubicBezTo>
                  <a:cubicBezTo>
                    <a:pt x="4269" y="2990"/>
                    <a:pt x="4200" y="3059"/>
                    <a:pt x="4109" y="3150"/>
                  </a:cubicBezTo>
                  <a:cubicBezTo>
                    <a:pt x="4315" y="3059"/>
                    <a:pt x="4543" y="2990"/>
                    <a:pt x="4794" y="2968"/>
                  </a:cubicBezTo>
                  <a:cubicBezTo>
                    <a:pt x="5844" y="2899"/>
                    <a:pt x="6300" y="3515"/>
                    <a:pt x="6300" y="3515"/>
                  </a:cubicBezTo>
                  <a:lnTo>
                    <a:pt x="4634" y="4018"/>
                  </a:lnTo>
                  <a:cubicBezTo>
                    <a:pt x="4634" y="4018"/>
                    <a:pt x="4178" y="3858"/>
                    <a:pt x="3310" y="3835"/>
                  </a:cubicBezTo>
                  <a:lnTo>
                    <a:pt x="3265" y="3858"/>
                  </a:lnTo>
                  <a:cubicBezTo>
                    <a:pt x="4041" y="3903"/>
                    <a:pt x="4474" y="4200"/>
                    <a:pt x="4474" y="4200"/>
                  </a:cubicBezTo>
                  <a:lnTo>
                    <a:pt x="5045" y="4931"/>
                  </a:lnTo>
                  <a:cubicBezTo>
                    <a:pt x="5045" y="4931"/>
                    <a:pt x="4429" y="5068"/>
                    <a:pt x="3835" y="4816"/>
                  </a:cubicBezTo>
                  <a:cubicBezTo>
                    <a:pt x="3835" y="4816"/>
                    <a:pt x="3561" y="4497"/>
                    <a:pt x="3333" y="4246"/>
                  </a:cubicBezTo>
                  <a:cubicBezTo>
                    <a:pt x="3926" y="5866"/>
                    <a:pt x="6483" y="6916"/>
                    <a:pt x="6506" y="6939"/>
                  </a:cubicBezTo>
                  <a:lnTo>
                    <a:pt x="6460" y="7099"/>
                  </a:lnTo>
                  <a:cubicBezTo>
                    <a:pt x="6323" y="7053"/>
                    <a:pt x="3675" y="5958"/>
                    <a:pt x="3128" y="42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8"/>
            <p:cNvSpPr/>
            <p:nvPr/>
          </p:nvSpPr>
          <p:spPr>
            <a:xfrm>
              <a:off x="-24400" y="-451725"/>
              <a:ext cx="144975" cy="152375"/>
            </a:xfrm>
            <a:custGeom>
              <a:avLst/>
              <a:gdLst/>
              <a:ahLst/>
              <a:cxnLst/>
              <a:rect l="l" t="t" r="r" b="b"/>
              <a:pathLst>
                <a:path w="5799" h="6095" extrusionOk="0">
                  <a:moveTo>
                    <a:pt x="5045" y="206"/>
                  </a:moveTo>
                  <a:lnTo>
                    <a:pt x="4794" y="662"/>
                  </a:lnTo>
                  <a:lnTo>
                    <a:pt x="4885" y="92"/>
                  </a:lnTo>
                  <a:lnTo>
                    <a:pt x="3904" y="0"/>
                  </a:lnTo>
                  <a:lnTo>
                    <a:pt x="3904" y="662"/>
                  </a:lnTo>
                  <a:lnTo>
                    <a:pt x="3744" y="46"/>
                  </a:lnTo>
                  <a:lnTo>
                    <a:pt x="2899" y="457"/>
                  </a:lnTo>
                  <a:lnTo>
                    <a:pt x="2831" y="1416"/>
                  </a:lnTo>
                  <a:lnTo>
                    <a:pt x="2603" y="252"/>
                  </a:lnTo>
                  <a:lnTo>
                    <a:pt x="1735" y="434"/>
                  </a:lnTo>
                  <a:lnTo>
                    <a:pt x="1895" y="1416"/>
                  </a:lnTo>
                  <a:lnTo>
                    <a:pt x="1690" y="868"/>
                  </a:lnTo>
                  <a:lnTo>
                    <a:pt x="959" y="1324"/>
                  </a:lnTo>
                  <a:lnTo>
                    <a:pt x="1758" y="2580"/>
                  </a:lnTo>
                  <a:lnTo>
                    <a:pt x="1621" y="2785"/>
                  </a:lnTo>
                  <a:lnTo>
                    <a:pt x="1165" y="2078"/>
                  </a:lnTo>
                  <a:lnTo>
                    <a:pt x="594" y="3264"/>
                  </a:lnTo>
                  <a:lnTo>
                    <a:pt x="1370" y="3835"/>
                  </a:lnTo>
                  <a:lnTo>
                    <a:pt x="685" y="3630"/>
                  </a:lnTo>
                  <a:cubicBezTo>
                    <a:pt x="685" y="3630"/>
                    <a:pt x="1028" y="4063"/>
                    <a:pt x="891" y="4588"/>
                  </a:cubicBezTo>
                  <a:cubicBezTo>
                    <a:pt x="777" y="5113"/>
                    <a:pt x="0" y="6095"/>
                    <a:pt x="0" y="6095"/>
                  </a:cubicBezTo>
                  <a:cubicBezTo>
                    <a:pt x="1849" y="4360"/>
                    <a:pt x="3561" y="2717"/>
                    <a:pt x="4885" y="1393"/>
                  </a:cubicBezTo>
                  <a:lnTo>
                    <a:pt x="5798" y="45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8"/>
            <p:cNvSpPr/>
            <p:nvPr/>
          </p:nvSpPr>
          <p:spPr>
            <a:xfrm>
              <a:off x="77750" y="-540425"/>
              <a:ext cx="300750" cy="173750"/>
            </a:xfrm>
            <a:custGeom>
              <a:avLst/>
              <a:gdLst/>
              <a:ahLst/>
              <a:cxnLst/>
              <a:rect l="l" t="t" r="r" b="b"/>
              <a:pathLst>
                <a:path w="12030" h="6950" extrusionOk="0">
                  <a:moveTo>
                    <a:pt x="8888" y="0"/>
                  </a:moveTo>
                  <a:cubicBezTo>
                    <a:pt x="8258" y="0"/>
                    <a:pt x="7644" y="254"/>
                    <a:pt x="7030" y="581"/>
                  </a:cubicBezTo>
                  <a:lnTo>
                    <a:pt x="7099" y="2133"/>
                  </a:lnTo>
                  <a:lnTo>
                    <a:pt x="6620" y="809"/>
                  </a:lnTo>
                  <a:cubicBezTo>
                    <a:pt x="6140" y="1083"/>
                    <a:pt x="5661" y="1380"/>
                    <a:pt x="5182" y="1654"/>
                  </a:cubicBezTo>
                  <a:lnTo>
                    <a:pt x="5319" y="3663"/>
                  </a:lnTo>
                  <a:lnTo>
                    <a:pt x="4908" y="1814"/>
                  </a:lnTo>
                  <a:cubicBezTo>
                    <a:pt x="4702" y="1928"/>
                    <a:pt x="4520" y="2019"/>
                    <a:pt x="4314" y="2110"/>
                  </a:cubicBezTo>
                  <a:lnTo>
                    <a:pt x="4771" y="4233"/>
                  </a:lnTo>
                  <a:lnTo>
                    <a:pt x="4451" y="4439"/>
                  </a:lnTo>
                  <a:lnTo>
                    <a:pt x="3652" y="2339"/>
                  </a:lnTo>
                  <a:cubicBezTo>
                    <a:pt x="3127" y="2499"/>
                    <a:pt x="2648" y="2544"/>
                    <a:pt x="2260" y="2567"/>
                  </a:cubicBezTo>
                  <a:cubicBezTo>
                    <a:pt x="2283" y="3160"/>
                    <a:pt x="2328" y="4119"/>
                    <a:pt x="2328" y="4119"/>
                  </a:cubicBezTo>
                  <a:lnTo>
                    <a:pt x="2009" y="2567"/>
                  </a:lnTo>
                  <a:cubicBezTo>
                    <a:pt x="1666" y="2544"/>
                    <a:pt x="1393" y="2499"/>
                    <a:pt x="1187" y="2453"/>
                  </a:cubicBezTo>
                  <a:lnTo>
                    <a:pt x="1187" y="2453"/>
                  </a:lnTo>
                  <a:lnTo>
                    <a:pt x="2032" y="5101"/>
                  </a:lnTo>
                  <a:cubicBezTo>
                    <a:pt x="2032" y="5101"/>
                    <a:pt x="1438" y="3640"/>
                    <a:pt x="845" y="2430"/>
                  </a:cubicBezTo>
                  <a:lnTo>
                    <a:pt x="0" y="4051"/>
                  </a:lnTo>
                  <a:cubicBezTo>
                    <a:pt x="0" y="4051"/>
                    <a:pt x="1758" y="5968"/>
                    <a:pt x="1758" y="6949"/>
                  </a:cubicBezTo>
                  <a:lnTo>
                    <a:pt x="10226" y="2909"/>
                  </a:lnTo>
                  <a:cubicBezTo>
                    <a:pt x="11253" y="2133"/>
                    <a:pt x="12029" y="1517"/>
                    <a:pt x="12029" y="1517"/>
                  </a:cubicBezTo>
                  <a:cubicBezTo>
                    <a:pt x="12029" y="1517"/>
                    <a:pt x="11664" y="1106"/>
                    <a:pt x="11048" y="718"/>
                  </a:cubicBezTo>
                  <a:lnTo>
                    <a:pt x="9724" y="2270"/>
                  </a:lnTo>
                  <a:lnTo>
                    <a:pt x="10614" y="444"/>
                  </a:lnTo>
                  <a:cubicBezTo>
                    <a:pt x="10272" y="284"/>
                    <a:pt x="9884" y="125"/>
                    <a:pt x="9450" y="56"/>
                  </a:cubicBezTo>
                  <a:cubicBezTo>
                    <a:pt x="9134" y="1207"/>
                    <a:pt x="8501" y="2434"/>
                    <a:pt x="8485" y="2434"/>
                  </a:cubicBezTo>
                  <a:cubicBezTo>
                    <a:pt x="8481" y="2434"/>
                    <a:pt x="8510" y="2369"/>
                    <a:pt x="8583" y="2225"/>
                  </a:cubicBezTo>
                  <a:cubicBezTo>
                    <a:pt x="8925" y="1517"/>
                    <a:pt x="9062" y="513"/>
                    <a:pt x="9108" y="11"/>
                  </a:cubicBezTo>
                  <a:cubicBezTo>
                    <a:pt x="9034" y="3"/>
                    <a:pt x="8961" y="0"/>
                    <a:pt x="88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8"/>
            <p:cNvSpPr/>
            <p:nvPr/>
          </p:nvSpPr>
          <p:spPr>
            <a:xfrm>
              <a:off x="254075" y="-697100"/>
              <a:ext cx="163800" cy="191750"/>
            </a:xfrm>
            <a:custGeom>
              <a:avLst/>
              <a:gdLst/>
              <a:ahLst/>
              <a:cxnLst/>
              <a:rect l="l" t="t" r="r" b="b"/>
              <a:pathLst>
                <a:path w="6552" h="7670" extrusionOk="0">
                  <a:moveTo>
                    <a:pt x="936" y="5547"/>
                  </a:moveTo>
                  <a:cubicBezTo>
                    <a:pt x="913" y="5502"/>
                    <a:pt x="799" y="4337"/>
                    <a:pt x="868" y="4155"/>
                  </a:cubicBezTo>
                  <a:cubicBezTo>
                    <a:pt x="959" y="3995"/>
                    <a:pt x="1644" y="3493"/>
                    <a:pt x="1940" y="3447"/>
                  </a:cubicBezTo>
                  <a:cubicBezTo>
                    <a:pt x="2077" y="3424"/>
                    <a:pt x="2374" y="3493"/>
                    <a:pt x="2671" y="3584"/>
                  </a:cubicBezTo>
                  <a:cubicBezTo>
                    <a:pt x="2306" y="3310"/>
                    <a:pt x="1735" y="2763"/>
                    <a:pt x="1278" y="2260"/>
                  </a:cubicBezTo>
                  <a:cubicBezTo>
                    <a:pt x="1073" y="2032"/>
                    <a:pt x="411" y="1576"/>
                    <a:pt x="0" y="1096"/>
                  </a:cubicBezTo>
                  <a:cubicBezTo>
                    <a:pt x="617" y="1005"/>
                    <a:pt x="2465" y="1325"/>
                    <a:pt x="3219" y="2626"/>
                  </a:cubicBezTo>
                  <a:cubicBezTo>
                    <a:pt x="3310" y="2785"/>
                    <a:pt x="3401" y="2968"/>
                    <a:pt x="3470" y="3128"/>
                  </a:cubicBezTo>
                  <a:cubicBezTo>
                    <a:pt x="3424" y="2991"/>
                    <a:pt x="3378" y="2877"/>
                    <a:pt x="3356" y="2808"/>
                  </a:cubicBezTo>
                  <a:cubicBezTo>
                    <a:pt x="3264" y="2603"/>
                    <a:pt x="3150" y="891"/>
                    <a:pt x="3356" y="617"/>
                  </a:cubicBezTo>
                  <a:cubicBezTo>
                    <a:pt x="3378" y="480"/>
                    <a:pt x="4154" y="1"/>
                    <a:pt x="4657" y="46"/>
                  </a:cubicBezTo>
                  <a:cubicBezTo>
                    <a:pt x="5159" y="92"/>
                    <a:pt x="5958" y="1325"/>
                    <a:pt x="5958" y="1325"/>
                  </a:cubicBezTo>
                  <a:cubicBezTo>
                    <a:pt x="5958" y="1325"/>
                    <a:pt x="5410" y="1119"/>
                    <a:pt x="5341" y="1073"/>
                  </a:cubicBezTo>
                  <a:cubicBezTo>
                    <a:pt x="5250" y="1051"/>
                    <a:pt x="4314" y="1028"/>
                    <a:pt x="4154" y="1210"/>
                  </a:cubicBezTo>
                  <a:cubicBezTo>
                    <a:pt x="3995" y="1393"/>
                    <a:pt x="3835" y="1941"/>
                    <a:pt x="3835" y="1941"/>
                  </a:cubicBezTo>
                  <a:lnTo>
                    <a:pt x="3721" y="3539"/>
                  </a:lnTo>
                  <a:cubicBezTo>
                    <a:pt x="3881" y="3105"/>
                    <a:pt x="4200" y="2397"/>
                    <a:pt x="4291" y="2329"/>
                  </a:cubicBezTo>
                  <a:cubicBezTo>
                    <a:pt x="4451" y="2192"/>
                    <a:pt x="4976" y="1986"/>
                    <a:pt x="5615" y="2238"/>
                  </a:cubicBezTo>
                  <a:cubicBezTo>
                    <a:pt x="6254" y="2466"/>
                    <a:pt x="6528" y="3516"/>
                    <a:pt x="6551" y="3561"/>
                  </a:cubicBezTo>
                  <a:cubicBezTo>
                    <a:pt x="6551" y="3561"/>
                    <a:pt x="5319" y="3265"/>
                    <a:pt x="5045" y="3151"/>
                  </a:cubicBezTo>
                  <a:cubicBezTo>
                    <a:pt x="4839" y="3151"/>
                    <a:pt x="4269" y="3151"/>
                    <a:pt x="3812" y="3698"/>
                  </a:cubicBezTo>
                  <a:cubicBezTo>
                    <a:pt x="4314" y="3607"/>
                    <a:pt x="5045" y="3812"/>
                    <a:pt x="5159" y="3927"/>
                  </a:cubicBezTo>
                  <a:cubicBezTo>
                    <a:pt x="5296" y="4064"/>
                    <a:pt x="5844" y="5205"/>
                    <a:pt x="5844" y="5205"/>
                  </a:cubicBezTo>
                  <a:cubicBezTo>
                    <a:pt x="5844" y="5205"/>
                    <a:pt x="5341" y="5159"/>
                    <a:pt x="4953" y="5114"/>
                  </a:cubicBezTo>
                  <a:cubicBezTo>
                    <a:pt x="4953" y="5114"/>
                    <a:pt x="4976" y="5136"/>
                    <a:pt x="4976" y="5136"/>
                  </a:cubicBezTo>
                  <a:cubicBezTo>
                    <a:pt x="4999" y="5182"/>
                    <a:pt x="5022" y="5228"/>
                    <a:pt x="5045" y="5250"/>
                  </a:cubicBezTo>
                  <a:cubicBezTo>
                    <a:pt x="5045" y="5273"/>
                    <a:pt x="5045" y="5273"/>
                    <a:pt x="5067" y="5296"/>
                  </a:cubicBezTo>
                  <a:cubicBezTo>
                    <a:pt x="5067" y="5319"/>
                    <a:pt x="5090" y="5342"/>
                    <a:pt x="5090" y="5365"/>
                  </a:cubicBezTo>
                  <a:cubicBezTo>
                    <a:pt x="5113" y="5387"/>
                    <a:pt x="5113" y="5387"/>
                    <a:pt x="5113" y="5387"/>
                  </a:cubicBezTo>
                  <a:lnTo>
                    <a:pt x="5159" y="5479"/>
                  </a:lnTo>
                  <a:cubicBezTo>
                    <a:pt x="5159" y="5479"/>
                    <a:pt x="5159" y="5502"/>
                    <a:pt x="5159" y="5502"/>
                  </a:cubicBezTo>
                  <a:cubicBezTo>
                    <a:pt x="5182" y="5524"/>
                    <a:pt x="5182" y="5547"/>
                    <a:pt x="5182" y="5570"/>
                  </a:cubicBezTo>
                  <a:cubicBezTo>
                    <a:pt x="5182" y="5593"/>
                    <a:pt x="5182" y="5593"/>
                    <a:pt x="5182" y="5593"/>
                  </a:cubicBezTo>
                  <a:lnTo>
                    <a:pt x="5182" y="5593"/>
                  </a:lnTo>
                  <a:cubicBezTo>
                    <a:pt x="5319" y="5981"/>
                    <a:pt x="5296" y="6346"/>
                    <a:pt x="5250" y="6688"/>
                  </a:cubicBezTo>
                  <a:cubicBezTo>
                    <a:pt x="5227" y="7008"/>
                    <a:pt x="5204" y="7305"/>
                    <a:pt x="5296" y="7624"/>
                  </a:cubicBezTo>
                  <a:lnTo>
                    <a:pt x="5182" y="7670"/>
                  </a:lnTo>
                  <a:cubicBezTo>
                    <a:pt x="5067" y="7328"/>
                    <a:pt x="5090" y="6985"/>
                    <a:pt x="5136" y="6666"/>
                  </a:cubicBezTo>
                  <a:cubicBezTo>
                    <a:pt x="5159" y="6437"/>
                    <a:pt x="5159" y="6232"/>
                    <a:pt x="5136" y="5981"/>
                  </a:cubicBezTo>
                  <a:cubicBezTo>
                    <a:pt x="5136" y="5981"/>
                    <a:pt x="5136" y="5958"/>
                    <a:pt x="5136" y="5935"/>
                  </a:cubicBezTo>
                  <a:cubicBezTo>
                    <a:pt x="5136" y="5912"/>
                    <a:pt x="5136" y="5912"/>
                    <a:pt x="5136" y="5912"/>
                  </a:cubicBezTo>
                  <a:cubicBezTo>
                    <a:pt x="5136" y="5890"/>
                    <a:pt x="5113" y="5867"/>
                    <a:pt x="5113" y="5844"/>
                  </a:cubicBezTo>
                  <a:cubicBezTo>
                    <a:pt x="5113" y="5821"/>
                    <a:pt x="5113" y="5821"/>
                    <a:pt x="5113" y="5821"/>
                  </a:cubicBezTo>
                  <a:cubicBezTo>
                    <a:pt x="5113" y="5798"/>
                    <a:pt x="5113" y="5775"/>
                    <a:pt x="5090" y="5753"/>
                  </a:cubicBezTo>
                  <a:cubicBezTo>
                    <a:pt x="5090" y="5730"/>
                    <a:pt x="5090" y="5730"/>
                    <a:pt x="5090" y="5707"/>
                  </a:cubicBezTo>
                  <a:cubicBezTo>
                    <a:pt x="5090" y="5707"/>
                    <a:pt x="5090" y="5684"/>
                    <a:pt x="5067" y="5661"/>
                  </a:cubicBezTo>
                  <a:cubicBezTo>
                    <a:pt x="5067" y="5638"/>
                    <a:pt x="5067" y="5638"/>
                    <a:pt x="5067" y="5616"/>
                  </a:cubicBezTo>
                  <a:cubicBezTo>
                    <a:pt x="5045" y="5593"/>
                    <a:pt x="5045" y="5593"/>
                    <a:pt x="5045" y="5570"/>
                  </a:cubicBezTo>
                  <a:cubicBezTo>
                    <a:pt x="5045" y="5547"/>
                    <a:pt x="5022" y="5547"/>
                    <a:pt x="5022" y="5524"/>
                  </a:cubicBezTo>
                  <a:cubicBezTo>
                    <a:pt x="5022" y="5502"/>
                    <a:pt x="4999" y="5479"/>
                    <a:pt x="4999" y="5456"/>
                  </a:cubicBezTo>
                  <a:cubicBezTo>
                    <a:pt x="4999" y="5456"/>
                    <a:pt x="4999" y="5433"/>
                    <a:pt x="4976" y="5433"/>
                  </a:cubicBezTo>
                  <a:cubicBezTo>
                    <a:pt x="4976" y="5410"/>
                    <a:pt x="4953" y="5387"/>
                    <a:pt x="4953" y="5365"/>
                  </a:cubicBezTo>
                  <a:cubicBezTo>
                    <a:pt x="4930" y="5365"/>
                    <a:pt x="4930" y="5342"/>
                    <a:pt x="4930" y="5342"/>
                  </a:cubicBezTo>
                  <a:cubicBezTo>
                    <a:pt x="4908" y="5296"/>
                    <a:pt x="4885" y="5273"/>
                    <a:pt x="4862" y="5228"/>
                  </a:cubicBezTo>
                  <a:cubicBezTo>
                    <a:pt x="4839" y="5182"/>
                    <a:pt x="4794" y="5114"/>
                    <a:pt x="4748" y="5068"/>
                  </a:cubicBezTo>
                  <a:cubicBezTo>
                    <a:pt x="4679" y="5045"/>
                    <a:pt x="4634" y="5022"/>
                    <a:pt x="4588" y="4999"/>
                  </a:cubicBezTo>
                  <a:cubicBezTo>
                    <a:pt x="4177" y="4771"/>
                    <a:pt x="3835" y="4155"/>
                    <a:pt x="3698" y="3881"/>
                  </a:cubicBezTo>
                  <a:lnTo>
                    <a:pt x="3698" y="3858"/>
                  </a:lnTo>
                  <a:lnTo>
                    <a:pt x="3629" y="4018"/>
                  </a:lnTo>
                  <a:cubicBezTo>
                    <a:pt x="3629" y="4018"/>
                    <a:pt x="3561" y="4315"/>
                    <a:pt x="3584" y="4360"/>
                  </a:cubicBezTo>
                  <a:cubicBezTo>
                    <a:pt x="3584" y="4383"/>
                    <a:pt x="3881" y="4817"/>
                    <a:pt x="3926" y="5045"/>
                  </a:cubicBezTo>
                  <a:cubicBezTo>
                    <a:pt x="3972" y="5250"/>
                    <a:pt x="3881" y="6278"/>
                    <a:pt x="3881" y="6278"/>
                  </a:cubicBezTo>
                  <a:cubicBezTo>
                    <a:pt x="3881" y="6278"/>
                    <a:pt x="2990" y="5296"/>
                    <a:pt x="2968" y="5136"/>
                  </a:cubicBezTo>
                  <a:cubicBezTo>
                    <a:pt x="2945" y="4977"/>
                    <a:pt x="2945" y="4589"/>
                    <a:pt x="2968" y="4474"/>
                  </a:cubicBezTo>
                  <a:cubicBezTo>
                    <a:pt x="2990" y="4406"/>
                    <a:pt x="3264" y="4064"/>
                    <a:pt x="3493" y="3858"/>
                  </a:cubicBezTo>
                  <a:cubicBezTo>
                    <a:pt x="3333" y="3927"/>
                    <a:pt x="3127" y="4041"/>
                    <a:pt x="3036" y="4064"/>
                  </a:cubicBezTo>
                  <a:cubicBezTo>
                    <a:pt x="2922" y="4132"/>
                    <a:pt x="2191" y="4337"/>
                    <a:pt x="2191" y="4337"/>
                  </a:cubicBezTo>
                  <a:cubicBezTo>
                    <a:pt x="2191" y="4337"/>
                    <a:pt x="1781" y="4840"/>
                    <a:pt x="1666" y="5022"/>
                  </a:cubicBezTo>
                  <a:cubicBezTo>
                    <a:pt x="1530" y="5205"/>
                    <a:pt x="1119" y="6095"/>
                    <a:pt x="1119" y="6095"/>
                  </a:cubicBezTo>
                  <a:cubicBezTo>
                    <a:pt x="1119" y="6095"/>
                    <a:pt x="959" y="5616"/>
                    <a:pt x="936" y="55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8"/>
            <p:cNvSpPr/>
            <p:nvPr/>
          </p:nvSpPr>
          <p:spPr>
            <a:xfrm>
              <a:off x="731125" y="472125"/>
              <a:ext cx="104450" cy="142100"/>
            </a:xfrm>
            <a:custGeom>
              <a:avLst/>
              <a:gdLst/>
              <a:ahLst/>
              <a:cxnLst/>
              <a:rect l="l" t="t" r="r" b="b"/>
              <a:pathLst>
                <a:path w="4178" h="5684" extrusionOk="0">
                  <a:moveTo>
                    <a:pt x="183" y="2146"/>
                  </a:moveTo>
                  <a:cubicBezTo>
                    <a:pt x="206" y="2100"/>
                    <a:pt x="708" y="1621"/>
                    <a:pt x="822" y="1621"/>
                  </a:cubicBezTo>
                  <a:cubicBezTo>
                    <a:pt x="913" y="1598"/>
                    <a:pt x="1393" y="1895"/>
                    <a:pt x="1529" y="2055"/>
                  </a:cubicBezTo>
                  <a:cubicBezTo>
                    <a:pt x="1575" y="2146"/>
                    <a:pt x="1621" y="2351"/>
                    <a:pt x="1689" y="2580"/>
                  </a:cubicBezTo>
                  <a:cubicBezTo>
                    <a:pt x="1712" y="2260"/>
                    <a:pt x="1781" y="1689"/>
                    <a:pt x="1849" y="1210"/>
                  </a:cubicBezTo>
                  <a:cubicBezTo>
                    <a:pt x="1895" y="1005"/>
                    <a:pt x="1872" y="411"/>
                    <a:pt x="1963" y="0"/>
                  </a:cubicBezTo>
                  <a:cubicBezTo>
                    <a:pt x="2214" y="366"/>
                    <a:pt x="2694" y="1667"/>
                    <a:pt x="2328" y="2602"/>
                  </a:cubicBezTo>
                  <a:cubicBezTo>
                    <a:pt x="2283" y="2717"/>
                    <a:pt x="2237" y="2831"/>
                    <a:pt x="2191" y="2945"/>
                  </a:cubicBezTo>
                  <a:cubicBezTo>
                    <a:pt x="2237" y="2854"/>
                    <a:pt x="2283" y="2808"/>
                    <a:pt x="2283" y="2762"/>
                  </a:cubicBezTo>
                  <a:cubicBezTo>
                    <a:pt x="2351" y="2625"/>
                    <a:pt x="3104" y="1963"/>
                    <a:pt x="3333" y="2009"/>
                  </a:cubicBezTo>
                  <a:cubicBezTo>
                    <a:pt x="3378" y="1963"/>
                    <a:pt x="3880" y="2306"/>
                    <a:pt x="4017" y="2648"/>
                  </a:cubicBezTo>
                  <a:cubicBezTo>
                    <a:pt x="4177" y="2991"/>
                    <a:pt x="3880" y="3949"/>
                    <a:pt x="3880" y="3949"/>
                  </a:cubicBezTo>
                  <a:cubicBezTo>
                    <a:pt x="3880" y="3949"/>
                    <a:pt x="3789" y="3515"/>
                    <a:pt x="3766" y="3447"/>
                  </a:cubicBezTo>
                  <a:cubicBezTo>
                    <a:pt x="3766" y="3379"/>
                    <a:pt x="3447" y="2762"/>
                    <a:pt x="3310" y="2739"/>
                  </a:cubicBezTo>
                  <a:cubicBezTo>
                    <a:pt x="3173" y="2694"/>
                    <a:pt x="2853" y="2762"/>
                    <a:pt x="2853" y="2762"/>
                  </a:cubicBezTo>
                  <a:lnTo>
                    <a:pt x="2077" y="3242"/>
                  </a:lnTo>
                  <a:cubicBezTo>
                    <a:pt x="2328" y="3219"/>
                    <a:pt x="2762" y="3173"/>
                    <a:pt x="2853" y="3196"/>
                  </a:cubicBezTo>
                  <a:cubicBezTo>
                    <a:pt x="2945" y="3264"/>
                    <a:pt x="3219" y="3538"/>
                    <a:pt x="3333" y="4040"/>
                  </a:cubicBezTo>
                  <a:cubicBezTo>
                    <a:pt x="3447" y="4520"/>
                    <a:pt x="3059" y="5068"/>
                    <a:pt x="3036" y="5113"/>
                  </a:cubicBezTo>
                  <a:cubicBezTo>
                    <a:pt x="3036" y="5090"/>
                    <a:pt x="2739" y="4200"/>
                    <a:pt x="2694" y="3972"/>
                  </a:cubicBezTo>
                  <a:cubicBezTo>
                    <a:pt x="2648" y="3858"/>
                    <a:pt x="2442" y="3470"/>
                    <a:pt x="2032" y="3379"/>
                  </a:cubicBezTo>
                  <a:cubicBezTo>
                    <a:pt x="2260" y="3675"/>
                    <a:pt x="2420" y="4200"/>
                    <a:pt x="2397" y="4337"/>
                  </a:cubicBezTo>
                  <a:cubicBezTo>
                    <a:pt x="2374" y="4451"/>
                    <a:pt x="2032" y="5205"/>
                    <a:pt x="2032" y="5205"/>
                  </a:cubicBezTo>
                  <a:cubicBezTo>
                    <a:pt x="2032" y="5205"/>
                    <a:pt x="1872" y="4862"/>
                    <a:pt x="1758" y="4588"/>
                  </a:cubicBezTo>
                  <a:cubicBezTo>
                    <a:pt x="1758" y="4611"/>
                    <a:pt x="1758" y="4611"/>
                    <a:pt x="1758" y="4634"/>
                  </a:cubicBezTo>
                  <a:cubicBezTo>
                    <a:pt x="1758" y="4657"/>
                    <a:pt x="1735" y="4680"/>
                    <a:pt x="1735" y="4702"/>
                  </a:cubicBezTo>
                  <a:cubicBezTo>
                    <a:pt x="1735" y="4702"/>
                    <a:pt x="1712" y="4725"/>
                    <a:pt x="1712" y="4725"/>
                  </a:cubicBezTo>
                  <a:cubicBezTo>
                    <a:pt x="1712" y="4748"/>
                    <a:pt x="1712" y="4771"/>
                    <a:pt x="1689" y="4771"/>
                  </a:cubicBezTo>
                  <a:cubicBezTo>
                    <a:pt x="1689" y="4794"/>
                    <a:pt x="1689" y="4794"/>
                    <a:pt x="1689" y="4794"/>
                  </a:cubicBezTo>
                  <a:cubicBezTo>
                    <a:pt x="1689" y="4817"/>
                    <a:pt x="1666" y="4839"/>
                    <a:pt x="1666" y="4839"/>
                  </a:cubicBezTo>
                  <a:cubicBezTo>
                    <a:pt x="1666" y="4862"/>
                    <a:pt x="1666" y="4862"/>
                    <a:pt x="1644" y="4862"/>
                  </a:cubicBezTo>
                  <a:cubicBezTo>
                    <a:pt x="1644" y="4885"/>
                    <a:pt x="1644" y="4908"/>
                    <a:pt x="1621" y="4908"/>
                  </a:cubicBezTo>
                  <a:cubicBezTo>
                    <a:pt x="1621" y="4908"/>
                    <a:pt x="1621" y="4908"/>
                    <a:pt x="1621" y="4908"/>
                  </a:cubicBezTo>
                  <a:lnTo>
                    <a:pt x="1621" y="4908"/>
                  </a:lnTo>
                  <a:cubicBezTo>
                    <a:pt x="1484" y="5136"/>
                    <a:pt x="1301" y="5250"/>
                    <a:pt x="1141" y="5342"/>
                  </a:cubicBezTo>
                  <a:cubicBezTo>
                    <a:pt x="982" y="5433"/>
                    <a:pt x="822" y="5501"/>
                    <a:pt x="708" y="5684"/>
                  </a:cubicBezTo>
                  <a:lnTo>
                    <a:pt x="639" y="5638"/>
                  </a:lnTo>
                  <a:cubicBezTo>
                    <a:pt x="776" y="5433"/>
                    <a:pt x="936" y="5342"/>
                    <a:pt x="1096" y="5250"/>
                  </a:cubicBezTo>
                  <a:cubicBezTo>
                    <a:pt x="1210" y="5182"/>
                    <a:pt x="1324" y="5113"/>
                    <a:pt x="1415" y="5022"/>
                  </a:cubicBezTo>
                  <a:lnTo>
                    <a:pt x="1438" y="4999"/>
                  </a:lnTo>
                  <a:lnTo>
                    <a:pt x="1461" y="4976"/>
                  </a:lnTo>
                  <a:cubicBezTo>
                    <a:pt x="1461" y="4976"/>
                    <a:pt x="1484" y="4976"/>
                    <a:pt x="1484" y="4953"/>
                  </a:cubicBezTo>
                  <a:cubicBezTo>
                    <a:pt x="1484" y="4953"/>
                    <a:pt x="1484" y="4953"/>
                    <a:pt x="1484" y="4953"/>
                  </a:cubicBezTo>
                  <a:cubicBezTo>
                    <a:pt x="1507" y="4931"/>
                    <a:pt x="1507" y="4931"/>
                    <a:pt x="1507" y="4908"/>
                  </a:cubicBezTo>
                  <a:cubicBezTo>
                    <a:pt x="1529" y="4908"/>
                    <a:pt x="1529" y="4908"/>
                    <a:pt x="1529" y="4908"/>
                  </a:cubicBezTo>
                  <a:cubicBezTo>
                    <a:pt x="1529" y="4885"/>
                    <a:pt x="1552" y="4885"/>
                    <a:pt x="1552" y="4862"/>
                  </a:cubicBezTo>
                  <a:cubicBezTo>
                    <a:pt x="1552" y="4862"/>
                    <a:pt x="1552" y="4862"/>
                    <a:pt x="1552" y="4839"/>
                  </a:cubicBezTo>
                  <a:cubicBezTo>
                    <a:pt x="1575" y="4839"/>
                    <a:pt x="1575" y="4817"/>
                    <a:pt x="1575" y="4817"/>
                  </a:cubicBezTo>
                  <a:cubicBezTo>
                    <a:pt x="1575" y="4794"/>
                    <a:pt x="1598" y="4794"/>
                    <a:pt x="1598" y="4794"/>
                  </a:cubicBezTo>
                  <a:cubicBezTo>
                    <a:pt x="1598" y="4771"/>
                    <a:pt x="1598" y="4771"/>
                    <a:pt x="1621" y="4748"/>
                  </a:cubicBezTo>
                  <a:cubicBezTo>
                    <a:pt x="1621" y="4748"/>
                    <a:pt x="1621" y="4725"/>
                    <a:pt x="1621" y="4725"/>
                  </a:cubicBezTo>
                  <a:cubicBezTo>
                    <a:pt x="1621" y="4725"/>
                    <a:pt x="1644" y="4702"/>
                    <a:pt x="1644" y="4680"/>
                  </a:cubicBezTo>
                  <a:cubicBezTo>
                    <a:pt x="1644" y="4680"/>
                    <a:pt x="1644" y="4680"/>
                    <a:pt x="1644" y="4657"/>
                  </a:cubicBezTo>
                  <a:cubicBezTo>
                    <a:pt x="1666" y="4634"/>
                    <a:pt x="1666" y="4611"/>
                    <a:pt x="1689" y="4588"/>
                  </a:cubicBezTo>
                  <a:cubicBezTo>
                    <a:pt x="1689" y="4543"/>
                    <a:pt x="1712" y="4497"/>
                    <a:pt x="1712" y="4451"/>
                  </a:cubicBezTo>
                  <a:cubicBezTo>
                    <a:pt x="1712" y="4406"/>
                    <a:pt x="1689" y="4360"/>
                    <a:pt x="1689" y="4337"/>
                  </a:cubicBezTo>
                  <a:cubicBezTo>
                    <a:pt x="1666" y="3995"/>
                    <a:pt x="1826" y="3561"/>
                    <a:pt x="1918" y="3379"/>
                  </a:cubicBezTo>
                  <a:lnTo>
                    <a:pt x="1918" y="3356"/>
                  </a:lnTo>
                  <a:lnTo>
                    <a:pt x="1826" y="3379"/>
                  </a:lnTo>
                  <a:cubicBezTo>
                    <a:pt x="1826" y="3379"/>
                    <a:pt x="1666" y="3447"/>
                    <a:pt x="1644" y="3447"/>
                  </a:cubicBezTo>
                  <a:cubicBezTo>
                    <a:pt x="1644" y="3470"/>
                    <a:pt x="1529" y="3812"/>
                    <a:pt x="1461" y="3904"/>
                  </a:cubicBezTo>
                  <a:cubicBezTo>
                    <a:pt x="1370" y="4018"/>
                    <a:pt x="845" y="4314"/>
                    <a:pt x="845" y="4314"/>
                  </a:cubicBezTo>
                  <a:cubicBezTo>
                    <a:pt x="845" y="4314"/>
                    <a:pt x="1027" y="3401"/>
                    <a:pt x="1073" y="3333"/>
                  </a:cubicBezTo>
                  <a:cubicBezTo>
                    <a:pt x="1141" y="3264"/>
                    <a:pt x="1324" y="3127"/>
                    <a:pt x="1393" y="3105"/>
                  </a:cubicBezTo>
                  <a:cubicBezTo>
                    <a:pt x="1438" y="3105"/>
                    <a:pt x="1689" y="3150"/>
                    <a:pt x="1849" y="3219"/>
                  </a:cubicBezTo>
                  <a:cubicBezTo>
                    <a:pt x="1758" y="3150"/>
                    <a:pt x="1644" y="3059"/>
                    <a:pt x="1598" y="3013"/>
                  </a:cubicBezTo>
                  <a:cubicBezTo>
                    <a:pt x="1529" y="2945"/>
                    <a:pt x="1187" y="2557"/>
                    <a:pt x="1187" y="2557"/>
                  </a:cubicBezTo>
                  <a:cubicBezTo>
                    <a:pt x="1187" y="2557"/>
                    <a:pt x="822" y="2466"/>
                    <a:pt x="685" y="2443"/>
                  </a:cubicBezTo>
                  <a:cubicBezTo>
                    <a:pt x="548" y="2420"/>
                    <a:pt x="0" y="2466"/>
                    <a:pt x="0" y="2466"/>
                  </a:cubicBezTo>
                  <a:cubicBezTo>
                    <a:pt x="0" y="2466"/>
                    <a:pt x="160" y="2169"/>
                    <a:pt x="183" y="21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8"/>
            <p:cNvSpPr/>
            <p:nvPr/>
          </p:nvSpPr>
          <p:spPr>
            <a:xfrm>
              <a:off x="428100" y="-723350"/>
              <a:ext cx="137550" cy="195175"/>
            </a:xfrm>
            <a:custGeom>
              <a:avLst/>
              <a:gdLst/>
              <a:ahLst/>
              <a:cxnLst/>
              <a:rect l="l" t="t" r="r" b="b"/>
              <a:pathLst>
                <a:path w="5502" h="7807" extrusionOk="0">
                  <a:moveTo>
                    <a:pt x="2169" y="3379"/>
                  </a:moveTo>
                  <a:cubicBezTo>
                    <a:pt x="1599" y="3539"/>
                    <a:pt x="1028" y="3424"/>
                    <a:pt x="1028" y="3424"/>
                  </a:cubicBezTo>
                  <a:lnTo>
                    <a:pt x="1" y="2671"/>
                  </a:lnTo>
                  <a:cubicBezTo>
                    <a:pt x="1" y="2671"/>
                    <a:pt x="960" y="2101"/>
                    <a:pt x="1325" y="2055"/>
                  </a:cubicBezTo>
                  <a:cubicBezTo>
                    <a:pt x="1507" y="2032"/>
                    <a:pt x="1850" y="2283"/>
                    <a:pt x="2147" y="2534"/>
                  </a:cubicBezTo>
                  <a:cubicBezTo>
                    <a:pt x="2010" y="2123"/>
                    <a:pt x="1827" y="1598"/>
                    <a:pt x="1758" y="1256"/>
                  </a:cubicBezTo>
                  <a:cubicBezTo>
                    <a:pt x="1599" y="663"/>
                    <a:pt x="1462" y="1"/>
                    <a:pt x="1462" y="1"/>
                  </a:cubicBezTo>
                  <a:cubicBezTo>
                    <a:pt x="1462" y="1"/>
                    <a:pt x="2466" y="571"/>
                    <a:pt x="2649" y="937"/>
                  </a:cubicBezTo>
                  <a:cubicBezTo>
                    <a:pt x="2808" y="1210"/>
                    <a:pt x="2786" y="1918"/>
                    <a:pt x="2603" y="2580"/>
                  </a:cubicBezTo>
                  <a:cubicBezTo>
                    <a:pt x="2945" y="2169"/>
                    <a:pt x="3470" y="1621"/>
                    <a:pt x="3790" y="1484"/>
                  </a:cubicBezTo>
                  <a:cubicBezTo>
                    <a:pt x="4338" y="1302"/>
                    <a:pt x="5502" y="1347"/>
                    <a:pt x="5502" y="1347"/>
                  </a:cubicBezTo>
                  <a:cubicBezTo>
                    <a:pt x="5502" y="1347"/>
                    <a:pt x="4657" y="2466"/>
                    <a:pt x="4361" y="2603"/>
                  </a:cubicBezTo>
                  <a:cubicBezTo>
                    <a:pt x="4178" y="2717"/>
                    <a:pt x="3516" y="2900"/>
                    <a:pt x="2968" y="3036"/>
                  </a:cubicBezTo>
                  <a:cubicBezTo>
                    <a:pt x="3744" y="3014"/>
                    <a:pt x="4361" y="3265"/>
                    <a:pt x="4361" y="3265"/>
                  </a:cubicBezTo>
                  <a:cubicBezTo>
                    <a:pt x="5228" y="3972"/>
                    <a:pt x="5274" y="5456"/>
                    <a:pt x="5274" y="5456"/>
                  </a:cubicBezTo>
                  <a:cubicBezTo>
                    <a:pt x="5274" y="5456"/>
                    <a:pt x="4041" y="4292"/>
                    <a:pt x="3699" y="4109"/>
                  </a:cubicBezTo>
                  <a:cubicBezTo>
                    <a:pt x="3607" y="4064"/>
                    <a:pt x="3516" y="4018"/>
                    <a:pt x="3425" y="3949"/>
                  </a:cubicBezTo>
                  <a:cubicBezTo>
                    <a:pt x="3585" y="4132"/>
                    <a:pt x="3721" y="4360"/>
                    <a:pt x="3836" y="4611"/>
                  </a:cubicBezTo>
                  <a:cubicBezTo>
                    <a:pt x="4269" y="5639"/>
                    <a:pt x="3927" y="6323"/>
                    <a:pt x="3927" y="6323"/>
                  </a:cubicBezTo>
                  <a:lnTo>
                    <a:pt x="2900" y="4817"/>
                  </a:lnTo>
                  <a:cubicBezTo>
                    <a:pt x="2900" y="4817"/>
                    <a:pt x="2854" y="4292"/>
                    <a:pt x="2535" y="3424"/>
                  </a:cubicBezTo>
                  <a:lnTo>
                    <a:pt x="2512" y="3379"/>
                  </a:lnTo>
                  <a:cubicBezTo>
                    <a:pt x="2763" y="4178"/>
                    <a:pt x="2672" y="4726"/>
                    <a:pt x="2672" y="4726"/>
                  </a:cubicBezTo>
                  <a:lnTo>
                    <a:pt x="2283" y="5570"/>
                  </a:lnTo>
                  <a:cubicBezTo>
                    <a:pt x="2283" y="5570"/>
                    <a:pt x="1941" y="4999"/>
                    <a:pt x="1918" y="4292"/>
                  </a:cubicBezTo>
                  <a:cubicBezTo>
                    <a:pt x="1918" y="4292"/>
                    <a:pt x="2101" y="3927"/>
                    <a:pt x="2215" y="3584"/>
                  </a:cubicBezTo>
                  <a:cubicBezTo>
                    <a:pt x="1097" y="4794"/>
                    <a:pt x="1165" y="7784"/>
                    <a:pt x="1165" y="7807"/>
                  </a:cubicBezTo>
                  <a:lnTo>
                    <a:pt x="1005" y="7807"/>
                  </a:lnTo>
                  <a:cubicBezTo>
                    <a:pt x="1005" y="7670"/>
                    <a:pt x="914" y="4589"/>
                    <a:pt x="2169" y="337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8"/>
            <p:cNvSpPr/>
            <p:nvPr/>
          </p:nvSpPr>
          <p:spPr>
            <a:xfrm>
              <a:off x="-182475" y="-476250"/>
              <a:ext cx="153525" cy="203150"/>
            </a:xfrm>
            <a:custGeom>
              <a:avLst/>
              <a:gdLst/>
              <a:ahLst/>
              <a:cxnLst/>
              <a:rect l="l" t="t" r="r" b="b"/>
              <a:pathLst>
                <a:path w="6141" h="8126" extrusionOk="0">
                  <a:moveTo>
                    <a:pt x="2603" y="3994"/>
                  </a:moveTo>
                  <a:cubicBezTo>
                    <a:pt x="2283" y="4542"/>
                    <a:pt x="1781" y="4907"/>
                    <a:pt x="1781" y="4907"/>
                  </a:cubicBezTo>
                  <a:lnTo>
                    <a:pt x="572" y="5113"/>
                  </a:lnTo>
                  <a:cubicBezTo>
                    <a:pt x="572" y="5113"/>
                    <a:pt x="914" y="3972"/>
                    <a:pt x="1165" y="3675"/>
                  </a:cubicBezTo>
                  <a:cubicBezTo>
                    <a:pt x="1279" y="3515"/>
                    <a:pt x="1690" y="3447"/>
                    <a:pt x="2078" y="3401"/>
                  </a:cubicBezTo>
                  <a:cubicBezTo>
                    <a:pt x="1713" y="3196"/>
                    <a:pt x="1256" y="2944"/>
                    <a:pt x="982" y="2762"/>
                  </a:cubicBezTo>
                  <a:cubicBezTo>
                    <a:pt x="526" y="2419"/>
                    <a:pt x="1" y="2054"/>
                    <a:pt x="1" y="2054"/>
                  </a:cubicBezTo>
                  <a:cubicBezTo>
                    <a:pt x="1" y="2054"/>
                    <a:pt x="1096" y="1712"/>
                    <a:pt x="1462" y="1849"/>
                  </a:cubicBezTo>
                  <a:cubicBezTo>
                    <a:pt x="1736" y="1940"/>
                    <a:pt x="2169" y="2465"/>
                    <a:pt x="2420" y="3081"/>
                  </a:cubicBezTo>
                  <a:cubicBezTo>
                    <a:pt x="2420" y="2534"/>
                    <a:pt x="2466" y="1735"/>
                    <a:pt x="2626" y="1392"/>
                  </a:cubicBezTo>
                  <a:cubicBezTo>
                    <a:pt x="2900" y="867"/>
                    <a:pt x="3790" y="0"/>
                    <a:pt x="3790" y="0"/>
                  </a:cubicBezTo>
                  <a:cubicBezTo>
                    <a:pt x="3790" y="0"/>
                    <a:pt x="3858" y="1461"/>
                    <a:pt x="3744" y="1780"/>
                  </a:cubicBezTo>
                  <a:cubicBezTo>
                    <a:pt x="3653" y="2009"/>
                    <a:pt x="3311" y="2648"/>
                    <a:pt x="2968" y="3150"/>
                  </a:cubicBezTo>
                  <a:cubicBezTo>
                    <a:pt x="3539" y="2534"/>
                    <a:pt x="4132" y="2260"/>
                    <a:pt x="4132" y="2260"/>
                  </a:cubicBezTo>
                  <a:cubicBezTo>
                    <a:pt x="5205" y="2123"/>
                    <a:pt x="6141" y="3196"/>
                    <a:pt x="6141" y="3196"/>
                  </a:cubicBezTo>
                  <a:cubicBezTo>
                    <a:pt x="6141" y="3196"/>
                    <a:pt x="4520" y="3264"/>
                    <a:pt x="4178" y="3401"/>
                  </a:cubicBezTo>
                  <a:cubicBezTo>
                    <a:pt x="4087" y="3424"/>
                    <a:pt x="3995" y="3447"/>
                    <a:pt x="3881" y="3492"/>
                  </a:cubicBezTo>
                  <a:cubicBezTo>
                    <a:pt x="4109" y="3492"/>
                    <a:pt x="4338" y="3561"/>
                    <a:pt x="4589" y="3652"/>
                  </a:cubicBezTo>
                  <a:cubicBezTo>
                    <a:pt x="5547" y="4086"/>
                    <a:pt x="5707" y="4839"/>
                    <a:pt x="5707" y="4839"/>
                  </a:cubicBezTo>
                  <a:lnTo>
                    <a:pt x="4018" y="4519"/>
                  </a:lnTo>
                  <a:cubicBezTo>
                    <a:pt x="4018" y="4519"/>
                    <a:pt x="3676" y="4154"/>
                    <a:pt x="2900" y="3743"/>
                  </a:cubicBezTo>
                  <a:lnTo>
                    <a:pt x="2854" y="3743"/>
                  </a:lnTo>
                  <a:cubicBezTo>
                    <a:pt x="3539" y="4131"/>
                    <a:pt x="3813" y="4611"/>
                    <a:pt x="3813" y="4611"/>
                  </a:cubicBezTo>
                  <a:lnTo>
                    <a:pt x="4041" y="5524"/>
                  </a:lnTo>
                  <a:cubicBezTo>
                    <a:pt x="4041" y="5524"/>
                    <a:pt x="3425" y="5364"/>
                    <a:pt x="2991" y="4862"/>
                  </a:cubicBezTo>
                  <a:cubicBezTo>
                    <a:pt x="2991" y="4862"/>
                    <a:pt x="2877" y="4451"/>
                    <a:pt x="2763" y="4109"/>
                  </a:cubicBezTo>
                  <a:cubicBezTo>
                    <a:pt x="2694" y="5866"/>
                    <a:pt x="4589" y="7989"/>
                    <a:pt x="4612" y="8012"/>
                  </a:cubicBezTo>
                  <a:lnTo>
                    <a:pt x="4497" y="8126"/>
                  </a:lnTo>
                  <a:cubicBezTo>
                    <a:pt x="4383" y="8012"/>
                    <a:pt x="2443" y="5820"/>
                    <a:pt x="2603" y="399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8"/>
            <p:cNvSpPr/>
            <p:nvPr/>
          </p:nvSpPr>
          <p:spPr>
            <a:xfrm>
              <a:off x="841825" y="568550"/>
              <a:ext cx="124425" cy="166075"/>
            </a:xfrm>
            <a:custGeom>
              <a:avLst/>
              <a:gdLst/>
              <a:ahLst/>
              <a:cxnLst/>
              <a:rect l="l" t="t" r="r" b="b"/>
              <a:pathLst>
                <a:path w="4977" h="6643" extrusionOk="0">
                  <a:moveTo>
                    <a:pt x="1940" y="2671"/>
                  </a:moveTo>
                  <a:cubicBezTo>
                    <a:pt x="1530" y="2968"/>
                    <a:pt x="1027" y="3059"/>
                    <a:pt x="1027" y="3059"/>
                  </a:cubicBezTo>
                  <a:lnTo>
                    <a:pt x="0" y="2763"/>
                  </a:lnTo>
                  <a:cubicBezTo>
                    <a:pt x="0" y="2763"/>
                    <a:pt x="639" y="2009"/>
                    <a:pt x="936" y="1850"/>
                  </a:cubicBezTo>
                  <a:cubicBezTo>
                    <a:pt x="1073" y="1781"/>
                    <a:pt x="1415" y="1895"/>
                    <a:pt x="1712" y="1987"/>
                  </a:cubicBezTo>
                  <a:cubicBezTo>
                    <a:pt x="1507" y="1713"/>
                    <a:pt x="1233" y="1325"/>
                    <a:pt x="1073" y="1074"/>
                  </a:cubicBezTo>
                  <a:cubicBezTo>
                    <a:pt x="822" y="640"/>
                    <a:pt x="525" y="138"/>
                    <a:pt x="525" y="138"/>
                  </a:cubicBezTo>
                  <a:cubicBezTo>
                    <a:pt x="525" y="138"/>
                    <a:pt x="1484" y="298"/>
                    <a:pt x="1735" y="549"/>
                  </a:cubicBezTo>
                  <a:cubicBezTo>
                    <a:pt x="1940" y="731"/>
                    <a:pt x="2100" y="1302"/>
                    <a:pt x="2100" y="1895"/>
                  </a:cubicBezTo>
                  <a:cubicBezTo>
                    <a:pt x="2283" y="1462"/>
                    <a:pt x="2557" y="845"/>
                    <a:pt x="2808" y="640"/>
                  </a:cubicBezTo>
                  <a:cubicBezTo>
                    <a:pt x="3196" y="320"/>
                    <a:pt x="4155" y="1"/>
                    <a:pt x="4155" y="1"/>
                  </a:cubicBezTo>
                  <a:cubicBezTo>
                    <a:pt x="4155" y="1"/>
                    <a:pt x="3744" y="1165"/>
                    <a:pt x="3538" y="1370"/>
                  </a:cubicBezTo>
                  <a:cubicBezTo>
                    <a:pt x="3424" y="1530"/>
                    <a:pt x="2945" y="1873"/>
                    <a:pt x="2511" y="2146"/>
                  </a:cubicBezTo>
                  <a:cubicBezTo>
                    <a:pt x="3150" y="1895"/>
                    <a:pt x="3698" y="1918"/>
                    <a:pt x="3698" y="1918"/>
                  </a:cubicBezTo>
                  <a:cubicBezTo>
                    <a:pt x="4588" y="2238"/>
                    <a:pt x="4976" y="3425"/>
                    <a:pt x="4976" y="3425"/>
                  </a:cubicBezTo>
                  <a:cubicBezTo>
                    <a:pt x="4976" y="3425"/>
                    <a:pt x="3698" y="2854"/>
                    <a:pt x="3378" y="2808"/>
                  </a:cubicBezTo>
                  <a:cubicBezTo>
                    <a:pt x="3310" y="2808"/>
                    <a:pt x="3219" y="2786"/>
                    <a:pt x="3105" y="2763"/>
                  </a:cubicBezTo>
                  <a:cubicBezTo>
                    <a:pt x="3287" y="2877"/>
                    <a:pt x="3447" y="2991"/>
                    <a:pt x="3607" y="3174"/>
                  </a:cubicBezTo>
                  <a:cubicBezTo>
                    <a:pt x="4223" y="3881"/>
                    <a:pt x="4109" y="4543"/>
                    <a:pt x="4109" y="4543"/>
                  </a:cubicBezTo>
                  <a:lnTo>
                    <a:pt x="2899" y="3630"/>
                  </a:lnTo>
                  <a:cubicBezTo>
                    <a:pt x="2899" y="3630"/>
                    <a:pt x="2739" y="3196"/>
                    <a:pt x="2260" y="2603"/>
                  </a:cubicBezTo>
                  <a:lnTo>
                    <a:pt x="2237" y="2557"/>
                  </a:lnTo>
                  <a:cubicBezTo>
                    <a:pt x="2648" y="3128"/>
                    <a:pt x="2717" y="3607"/>
                    <a:pt x="2717" y="3607"/>
                  </a:cubicBezTo>
                  <a:lnTo>
                    <a:pt x="2602" y="4429"/>
                  </a:lnTo>
                  <a:cubicBezTo>
                    <a:pt x="2602" y="4429"/>
                    <a:pt x="2169" y="4064"/>
                    <a:pt x="1986" y="3493"/>
                  </a:cubicBezTo>
                  <a:cubicBezTo>
                    <a:pt x="1986" y="3493"/>
                    <a:pt x="2032" y="3128"/>
                    <a:pt x="2055" y="2831"/>
                  </a:cubicBezTo>
                  <a:cubicBezTo>
                    <a:pt x="1438" y="4155"/>
                    <a:pt x="2237" y="6552"/>
                    <a:pt x="2237" y="6575"/>
                  </a:cubicBezTo>
                  <a:lnTo>
                    <a:pt x="2100" y="6643"/>
                  </a:lnTo>
                  <a:cubicBezTo>
                    <a:pt x="2055" y="6506"/>
                    <a:pt x="1233" y="4041"/>
                    <a:pt x="1940" y="267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8"/>
            <p:cNvSpPr/>
            <p:nvPr/>
          </p:nvSpPr>
          <p:spPr>
            <a:xfrm>
              <a:off x="912575" y="643300"/>
              <a:ext cx="134125" cy="154675"/>
            </a:xfrm>
            <a:custGeom>
              <a:avLst/>
              <a:gdLst/>
              <a:ahLst/>
              <a:cxnLst/>
              <a:rect l="l" t="t" r="r" b="b"/>
              <a:pathLst>
                <a:path w="5365" h="6187" extrusionOk="0">
                  <a:moveTo>
                    <a:pt x="2146" y="2945"/>
                  </a:moveTo>
                  <a:cubicBezTo>
                    <a:pt x="1644" y="2877"/>
                    <a:pt x="1210" y="2603"/>
                    <a:pt x="1210" y="2603"/>
                  </a:cubicBezTo>
                  <a:lnTo>
                    <a:pt x="571" y="1644"/>
                  </a:lnTo>
                  <a:cubicBezTo>
                    <a:pt x="571" y="1644"/>
                    <a:pt x="1507" y="1507"/>
                    <a:pt x="1804" y="1599"/>
                  </a:cubicBezTo>
                  <a:cubicBezTo>
                    <a:pt x="1964" y="1644"/>
                    <a:pt x="2169" y="1964"/>
                    <a:pt x="2352" y="2261"/>
                  </a:cubicBezTo>
                  <a:cubicBezTo>
                    <a:pt x="2352" y="1895"/>
                    <a:pt x="2352" y="1393"/>
                    <a:pt x="2374" y="1097"/>
                  </a:cubicBezTo>
                  <a:cubicBezTo>
                    <a:pt x="2420" y="594"/>
                    <a:pt x="2489" y="1"/>
                    <a:pt x="2489" y="1"/>
                  </a:cubicBezTo>
                  <a:cubicBezTo>
                    <a:pt x="2489" y="1"/>
                    <a:pt x="3128" y="777"/>
                    <a:pt x="3196" y="1142"/>
                  </a:cubicBezTo>
                  <a:cubicBezTo>
                    <a:pt x="3242" y="1416"/>
                    <a:pt x="3036" y="1987"/>
                    <a:pt x="2694" y="2443"/>
                  </a:cubicBezTo>
                  <a:cubicBezTo>
                    <a:pt x="3082" y="2238"/>
                    <a:pt x="3653" y="1964"/>
                    <a:pt x="3949" y="1964"/>
                  </a:cubicBezTo>
                  <a:cubicBezTo>
                    <a:pt x="4429" y="2010"/>
                    <a:pt x="5365" y="2420"/>
                    <a:pt x="5365" y="2420"/>
                  </a:cubicBezTo>
                  <a:cubicBezTo>
                    <a:pt x="5365" y="2420"/>
                    <a:pt x="4383" y="3037"/>
                    <a:pt x="4109" y="3060"/>
                  </a:cubicBezTo>
                  <a:cubicBezTo>
                    <a:pt x="3927" y="3082"/>
                    <a:pt x="3356" y="3037"/>
                    <a:pt x="2877" y="2945"/>
                  </a:cubicBezTo>
                  <a:cubicBezTo>
                    <a:pt x="3493" y="3196"/>
                    <a:pt x="3927" y="3585"/>
                    <a:pt x="3927" y="3585"/>
                  </a:cubicBezTo>
                  <a:cubicBezTo>
                    <a:pt x="4429" y="4452"/>
                    <a:pt x="4064" y="5639"/>
                    <a:pt x="4064" y="5639"/>
                  </a:cubicBezTo>
                  <a:cubicBezTo>
                    <a:pt x="4064" y="5639"/>
                    <a:pt x="3379" y="4292"/>
                    <a:pt x="3151" y="4041"/>
                  </a:cubicBezTo>
                  <a:cubicBezTo>
                    <a:pt x="3105" y="3995"/>
                    <a:pt x="3036" y="3927"/>
                    <a:pt x="2991" y="3836"/>
                  </a:cubicBezTo>
                  <a:cubicBezTo>
                    <a:pt x="3059" y="4041"/>
                    <a:pt x="3105" y="4246"/>
                    <a:pt x="3128" y="4498"/>
                  </a:cubicBezTo>
                  <a:cubicBezTo>
                    <a:pt x="3196" y="5479"/>
                    <a:pt x="2740" y="5913"/>
                    <a:pt x="2740" y="5913"/>
                  </a:cubicBezTo>
                  <a:lnTo>
                    <a:pt x="2329" y="4361"/>
                  </a:lnTo>
                  <a:cubicBezTo>
                    <a:pt x="2329" y="4361"/>
                    <a:pt x="2443" y="3904"/>
                    <a:pt x="2420" y="3105"/>
                  </a:cubicBezTo>
                  <a:lnTo>
                    <a:pt x="2420" y="3060"/>
                  </a:lnTo>
                  <a:cubicBezTo>
                    <a:pt x="2397" y="3790"/>
                    <a:pt x="2169" y="4201"/>
                    <a:pt x="2169" y="4201"/>
                  </a:cubicBezTo>
                  <a:lnTo>
                    <a:pt x="1621" y="4749"/>
                  </a:lnTo>
                  <a:cubicBezTo>
                    <a:pt x="1621" y="4749"/>
                    <a:pt x="1507" y="4178"/>
                    <a:pt x="1690" y="3607"/>
                  </a:cubicBezTo>
                  <a:cubicBezTo>
                    <a:pt x="1690" y="3607"/>
                    <a:pt x="1918" y="3356"/>
                    <a:pt x="2123" y="3128"/>
                  </a:cubicBezTo>
                  <a:cubicBezTo>
                    <a:pt x="868" y="3744"/>
                    <a:pt x="115" y="6164"/>
                    <a:pt x="115" y="6187"/>
                  </a:cubicBezTo>
                  <a:lnTo>
                    <a:pt x="1" y="6141"/>
                  </a:lnTo>
                  <a:cubicBezTo>
                    <a:pt x="23" y="6004"/>
                    <a:pt x="822" y="3516"/>
                    <a:pt x="2146" y="29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8"/>
            <p:cNvSpPr/>
            <p:nvPr/>
          </p:nvSpPr>
          <p:spPr>
            <a:xfrm>
              <a:off x="345950" y="-565275"/>
              <a:ext cx="175775" cy="74775"/>
            </a:xfrm>
            <a:custGeom>
              <a:avLst/>
              <a:gdLst/>
              <a:ahLst/>
              <a:cxnLst/>
              <a:rect l="l" t="t" r="r" b="b"/>
              <a:pathLst>
                <a:path w="7031" h="2991" extrusionOk="0">
                  <a:moveTo>
                    <a:pt x="6505" y="502"/>
                  </a:moveTo>
                  <a:lnTo>
                    <a:pt x="6094" y="776"/>
                  </a:lnTo>
                  <a:lnTo>
                    <a:pt x="6300" y="388"/>
                  </a:lnTo>
                  <a:lnTo>
                    <a:pt x="6117" y="160"/>
                  </a:lnTo>
                  <a:lnTo>
                    <a:pt x="5136" y="23"/>
                  </a:lnTo>
                  <a:lnTo>
                    <a:pt x="4930" y="594"/>
                  </a:lnTo>
                  <a:lnTo>
                    <a:pt x="4885" y="229"/>
                  </a:lnTo>
                  <a:lnTo>
                    <a:pt x="4200" y="0"/>
                  </a:lnTo>
                  <a:lnTo>
                    <a:pt x="3995" y="594"/>
                  </a:lnTo>
                  <a:lnTo>
                    <a:pt x="3880" y="92"/>
                  </a:lnTo>
                  <a:lnTo>
                    <a:pt x="2876" y="594"/>
                  </a:lnTo>
                  <a:lnTo>
                    <a:pt x="2648" y="1278"/>
                  </a:lnTo>
                  <a:lnTo>
                    <a:pt x="2602" y="982"/>
                  </a:lnTo>
                  <a:lnTo>
                    <a:pt x="2032" y="662"/>
                  </a:lnTo>
                  <a:lnTo>
                    <a:pt x="1233" y="1484"/>
                  </a:lnTo>
                  <a:lnTo>
                    <a:pt x="1370" y="1986"/>
                  </a:lnTo>
                  <a:lnTo>
                    <a:pt x="1096" y="1712"/>
                  </a:lnTo>
                  <a:lnTo>
                    <a:pt x="708" y="1826"/>
                  </a:lnTo>
                  <a:lnTo>
                    <a:pt x="0" y="2831"/>
                  </a:lnTo>
                  <a:lnTo>
                    <a:pt x="982" y="2990"/>
                  </a:lnTo>
                  <a:lnTo>
                    <a:pt x="6756" y="1552"/>
                  </a:lnTo>
                  <a:lnTo>
                    <a:pt x="7030" y="93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8"/>
            <p:cNvSpPr/>
            <p:nvPr/>
          </p:nvSpPr>
          <p:spPr>
            <a:xfrm>
              <a:off x="-48950" y="-377550"/>
              <a:ext cx="129000" cy="112450"/>
            </a:xfrm>
            <a:custGeom>
              <a:avLst/>
              <a:gdLst/>
              <a:ahLst/>
              <a:cxnLst/>
              <a:rect l="l" t="t" r="r" b="b"/>
              <a:pathLst>
                <a:path w="5160" h="4498" extrusionOk="0">
                  <a:moveTo>
                    <a:pt x="1941" y="1"/>
                  </a:moveTo>
                  <a:lnTo>
                    <a:pt x="754" y="937"/>
                  </a:lnTo>
                  <a:lnTo>
                    <a:pt x="1" y="4497"/>
                  </a:lnTo>
                  <a:lnTo>
                    <a:pt x="5160" y="3059"/>
                  </a:lnTo>
                  <a:lnTo>
                    <a:pt x="4543" y="1188"/>
                  </a:lnTo>
                  <a:lnTo>
                    <a:pt x="2877" y="845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8"/>
            <p:cNvSpPr/>
            <p:nvPr/>
          </p:nvSpPr>
          <p:spPr>
            <a:xfrm>
              <a:off x="-70625" y="-351875"/>
              <a:ext cx="89625" cy="72500"/>
            </a:xfrm>
            <a:custGeom>
              <a:avLst/>
              <a:gdLst/>
              <a:ahLst/>
              <a:cxnLst/>
              <a:rect l="l" t="t" r="r" b="b"/>
              <a:pathLst>
                <a:path w="3585" h="2900" extrusionOk="0">
                  <a:moveTo>
                    <a:pt x="2717" y="914"/>
                  </a:moveTo>
                  <a:cubicBezTo>
                    <a:pt x="2534" y="777"/>
                    <a:pt x="2785" y="594"/>
                    <a:pt x="2968" y="366"/>
                  </a:cubicBezTo>
                  <a:cubicBezTo>
                    <a:pt x="2762" y="229"/>
                    <a:pt x="2489" y="115"/>
                    <a:pt x="2146" y="69"/>
                  </a:cubicBezTo>
                  <a:cubicBezTo>
                    <a:pt x="2055" y="320"/>
                    <a:pt x="2101" y="686"/>
                    <a:pt x="1895" y="617"/>
                  </a:cubicBezTo>
                  <a:cubicBezTo>
                    <a:pt x="1690" y="549"/>
                    <a:pt x="1895" y="252"/>
                    <a:pt x="1986" y="47"/>
                  </a:cubicBezTo>
                  <a:cubicBezTo>
                    <a:pt x="1964" y="24"/>
                    <a:pt x="1918" y="24"/>
                    <a:pt x="1895" y="24"/>
                  </a:cubicBezTo>
                  <a:cubicBezTo>
                    <a:pt x="1553" y="1"/>
                    <a:pt x="1256" y="24"/>
                    <a:pt x="1028" y="115"/>
                  </a:cubicBezTo>
                  <a:cubicBezTo>
                    <a:pt x="1005" y="275"/>
                    <a:pt x="1073" y="480"/>
                    <a:pt x="982" y="503"/>
                  </a:cubicBezTo>
                  <a:cubicBezTo>
                    <a:pt x="868" y="526"/>
                    <a:pt x="891" y="320"/>
                    <a:pt x="845" y="183"/>
                  </a:cubicBezTo>
                  <a:cubicBezTo>
                    <a:pt x="252" y="435"/>
                    <a:pt x="1" y="891"/>
                    <a:pt x="1" y="891"/>
                  </a:cubicBezTo>
                  <a:cubicBezTo>
                    <a:pt x="1" y="891"/>
                    <a:pt x="343" y="960"/>
                    <a:pt x="640" y="1233"/>
                  </a:cubicBezTo>
                  <a:cubicBezTo>
                    <a:pt x="777" y="1096"/>
                    <a:pt x="891" y="800"/>
                    <a:pt x="982" y="868"/>
                  </a:cubicBezTo>
                  <a:cubicBezTo>
                    <a:pt x="1096" y="914"/>
                    <a:pt x="822" y="1119"/>
                    <a:pt x="754" y="1370"/>
                  </a:cubicBezTo>
                  <a:cubicBezTo>
                    <a:pt x="822" y="1439"/>
                    <a:pt x="868" y="1553"/>
                    <a:pt x="914" y="1667"/>
                  </a:cubicBezTo>
                  <a:cubicBezTo>
                    <a:pt x="936" y="1690"/>
                    <a:pt x="959" y="1736"/>
                    <a:pt x="982" y="1781"/>
                  </a:cubicBezTo>
                  <a:cubicBezTo>
                    <a:pt x="1279" y="1804"/>
                    <a:pt x="1690" y="1370"/>
                    <a:pt x="1827" y="1553"/>
                  </a:cubicBezTo>
                  <a:cubicBezTo>
                    <a:pt x="1941" y="1713"/>
                    <a:pt x="1302" y="1713"/>
                    <a:pt x="1096" y="2009"/>
                  </a:cubicBezTo>
                  <a:cubicBezTo>
                    <a:pt x="1233" y="2192"/>
                    <a:pt x="1393" y="2398"/>
                    <a:pt x="1598" y="2557"/>
                  </a:cubicBezTo>
                  <a:cubicBezTo>
                    <a:pt x="1941" y="2420"/>
                    <a:pt x="2306" y="2032"/>
                    <a:pt x="2397" y="2146"/>
                  </a:cubicBezTo>
                  <a:cubicBezTo>
                    <a:pt x="2489" y="2261"/>
                    <a:pt x="2032" y="2489"/>
                    <a:pt x="1872" y="2740"/>
                  </a:cubicBezTo>
                  <a:cubicBezTo>
                    <a:pt x="2260" y="2900"/>
                    <a:pt x="2717" y="2808"/>
                    <a:pt x="3128" y="2146"/>
                  </a:cubicBezTo>
                  <a:cubicBezTo>
                    <a:pt x="3584" y="1439"/>
                    <a:pt x="3516" y="868"/>
                    <a:pt x="3128" y="503"/>
                  </a:cubicBezTo>
                  <a:cubicBezTo>
                    <a:pt x="2991" y="731"/>
                    <a:pt x="2877" y="1028"/>
                    <a:pt x="2717" y="9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8"/>
            <p:cNvSpPr/>
            <p:nvPr/>
          </p:nvSpPr>
          <p:spPr>
            <a:xfrm>
              <a:off x="-156225" y="-327900"/>
              <a:ext cx="150675" cy="123275"/>
            </a:xfrm>
            <a:custGeom>
              <a:avLst/>
              <a:gdLst/>
              <a:ahLst/>
              <a:cxnLst/>
              <a:rect l="l" t="t" r="r" b="b"/>
              <a:pathLst>
                <a:path w="6027" h="4931" extrusionOk="0">
                  <a:moveTo>
                    <a:pt x="5159" y="1"/>
                  </a:moveTo>
                  <a:cubicBezTo>
                    <a:pt x="5159" y="1"/>
                    <a:pt x="4050" y="635"/>
                    <a:pt x="3521" y="635"/>
                  </a:cubicBezTo>
                  <a:cubicBezTo>
                    <a:pt x="3416" y="635"/>
                    <a:pt x="3333" y="609"/>
                    <a:pt x="3288" y="548"/>
                  </a:cubicBezTo>
                  <a:cubicBezTo>
                    <a:pt x="3069" y="256"/>
                    <a:pt x="2294" y="227"/>
                    <a:pt x="1993" y="227"/>
                  </a:cubicBezTo>
                  <a:cubicBezTo>
                    <a:pt x="1918" y="227"/>
                    <a:pt x="1873" y="229"/>
                    <a:pt x="1873" y="229"/>
                  </a:cubicBezTo>
                  <a:lnTo>
                    <a:pt x="845" y="1393"/>
                  </a:lnTo>
                  <a:lnTo>
                    <a:pt x="1" y="3128"/>
                  </a:lnTo>
                  <a:lnTo>
                    <a:pt x="937" y="4931"/>
                  </a:lnTo>
                  <a:lnTo>
                    <a:pt x="4771" y="3310"/>
                  </a:lnTo>
                  <a:lnTo>
                    <a:pt x="6027" y="2146"/>
                  </a:lnTo>
                  <a:lnTo>
                    <a:pt x="515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8"/>
            <p:cNvSpPr/>
            <p:nvPr/>
          </p:nvSpPr>
          <p:spPr>
            <a:xfrm>
              <a:off x="-128825" y="-327900"/>
              <a:ext cx="104450" cy="57100"/>
            </a:xfrm>
            <a:custGeom>
              <a:avLst/>
              <a:gdLst/>
              <a:ahLst/>
              <a:cxnLst/>
              <a:rect l="l" t="t" r="r" b="b"/>
              <a:pathLst>
                <a:path w="4178" h="2284" extrusionOk="0">
                  <a:moveTo>
                    <a:pt x="4063" y="1"/>
                  </a:moveTo>
                  <a:cubicBezTo>
                    <a:pt x="4063" y="1"/>
                    <a:pt x="2466" y="914"/>
                    <a:pt x="2192" y="548"/>
                  </a:cubicBezTo>
                  <a:cubicBezTo>
                    <a:pt x="1918" y="183"/>
                    <a:pt x="777" y="229"/>
                    <a:pt x="777" y="229"/>
                  </a:cubicBezTo>
                  <a:lnTo>
                    <a:pt x="0" y="1119"/>
                  </a:lnTo>
                  <a:lnTo>
                    <a:pt x="571" y="1735"/>
                  </a:lnTo>
                  <a:lnTo>
                    <a:pt x="1142" y="1165"/>
                  </a:lnTo>
                  <a:lnTo>
                    <a:pt x="1142" y="1986"/>
                  </a:lnTo>
                  <a:lnTo>
                    <a:pt x="1963" y="2283"/>
                  </a:lnTo>
                  <a:lnTo>
                    <a:pt x="3607" y="1370"/>
                  </a:lnTo>
                  <a:lnTo>
                    <a:pt x="4177" y="32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8"/>
            <p:cNvSpPr/>
            <p:nvPr/>
          </p:nvSpPr>
          <p:spPr>
            <a:xfrm>
              <a:off x="665500" y="556575"/>
              <a:ext cx="327550" cy="300750"/>
            </a:xfrm>
            <a:custGeom>
              <a:avLst/>
              <a:gdLst/>
              <a:ahLst/>
              <a:cxnLst/>
              <a:rect l="l" t="t" r="r" b="b"/>
              <a:pathLst>
                <a:path w="13102" h="12030" extrusionOk="0">
                  <a:moveTo>
                    <a:pt x="1575" y="115"/>
                  </a:moveTo>
                  <a:cubicBezTo>
                    <a:pt x="2123" y="1"/>
                    <a:pt x="2853" y="662"/>
                    <a:pt x="3196" y="1461"/>
                  </a:cubicBezTo>
                  <a:cubicBezTo>
                    <a:pt x="3561" y="2260"/>
                    <a:pt x="4794" y="2169"/>
                    <a:pt x="4999" y="2420"/>
                  </a:cubicBezTo>
                  <a:cubicBezTo>
                    <a:pt x="5182" y="2694"/>
                    <a:pt x="6186" y="3767"/>
                    <a:pt x="6528" y="4314"/>
                  </a:cubicBezTo>
                  <a:cubicBezTo>
                    <a:pt x="6871" y="4862"/>
                    <a:pt x="7670" y="4086"/>
                    <a:pt x="8491" y="5547"/>
                  </a:cubicBezTo>
                  <a:cubicBezTo>
                    <a:pt x="8491" y="5547"/>
                    <a:pt x="10043" y="5182"/>
                    <a:pt x="10637" y="6460"/>
                  </a:cubicBezTo>
                  <a:cubicBezTo>
                    <a:pt x="11230" y="7761"/>
                    <a:pt x="11116" y="8628"/>
                    <a:pt x="11116" y="8628"/>
                  </a:cubicBezTo>
                  <a:cubicBezTo>
                    <a:pt x="11116" y="8628"/>
                    <a:pt x="11664" y="9587"/>
                    <a:pt x="11710" y="10089"/>
                  </a:cubicBezTo>
                  <a:cubicBezTo>
                    <a:pt x="11710" y="10089"/>
                    <a:pt x="13102" y="9382"/>
                    <a:pt x="12897" y="12029"/>
                  </a:cubicBezTo>
                  <a:lnTo>
                    <a:pt x="0" y="87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8"/>
            <p:cNvSpPr/>
            <p:nvPr/>
          </p:nvSpPr>
          <p:spPr>
            <a:xfrm>
              <a:off x="-234975" y="-321625"/>
              <a:ext cx="119875" cy="99325"/>
            </a:xfrm>
            <a:custGeom>
              <a:avLst/>
              <a:gdLst/>
              <a:ahLst/>
              <a:cxnLst/>
              <a:rect l="l" t="t" r="r" b="b"/>
              <a:pathLst>
                <a:path w="4795" h="3973" extrusionOk="0">
                  <a:moveTo>
                    <a:pt x="1" y="2694"/>
                  </a:moveTo>
                  <a:lnTo>
                    <a:pt x="252" y="845"/>
                  </a:lnTo>
                  <a:lnTo>
                    <a:pt x="1553" y="160"/>
                  </a:lnTo>
                  <a:lnTo>
                    <a:pt x="2694" y="1"/>
                  </a:lnTo>
                  <a:cubicBezTo>
                    <a:pt x="2694" y="1"/>
                    <a:pt x="3402" y="685"/>
                    <a:pt x="3402" y="1096"/>
                  </a:cubicBezTo>
                  <a:cubicBezTo>
                    <a:pt x="3402" y="1530"/>
                    <a:pt x="4794" y="1895"/>
                    <a:pt x="4794" y="1895"/>
                  </a:cubicBezTo>
                  <a:lnTo>
                    <a:pt x="4361" y="3972"/>
                  </a:lnTo>
                  <a:lnTo>
                    <a:pt x="3082" y="397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8"/>
            <p:cNvSpPr/>
            <p:nvPr/>
          </p:nvSpPr>
          <p:spPr>
            <a:xfrm>
              <a:off x="-156775" y="-301650"/>
              <a:ext cx="15425" cy="20575"/>
            </a:xfrm>
            <a:custGeom>
              <a:avLst/>
              <a:gdLst/>
              <a:ahLst/>
              <a:cxnLst/>
              <a:rect l="l" t="t" r="r" b="b"/>
              <a:pathLst>
                <a:path w="617" h="823" extrusionOk="0">
                  <a:moveTo>
                    <a:pt x="274" y="297"/>
                  </a:moveTo>
                  <a:cubicBezTo>
                    <a:pt x="274" y="206"/>
                    <a:pt x="251" y="115"/>
                    <a:pt x="205" y="0"/>
                  </a:cubicBezTo>
                  <a:lnTo>
                    <a:pt x="0" y="822"/>
                  </a:lnTo>
                  <a:lnTo>
                    <a:pt x="616" y="685"/>
                  </a:lnTo>
                  <a:cubicBezTo>
                    <a:pt x="434" y="571"/>
                    <a:pt x="274" y="434"/>
                    <a:pt x="274" y="29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8"/>
            <p:cNvSpPr/>
            <p:nvPr/>
          </p:nvSpPr>
          <p:spPr>
            <a:xfrm>
              <a:off x="-227550" y="-322200"/>
              <a:ext cx="75350" cy="57675"/>
            </a:xfrm>
            <a:custGeom>
              <a:avLst/>
              <a:gdLst/>
              <a:ahLst/>
              <a:cxnLst/>
              <a:rect l="l" t="t" r="r" b="b"/>
              <a:pathLst>
                <a:path w="3014" h="2307" extrusionOk="0">
                  <a:moveTo>
                    <a:pt x="3014" y="800"/>
                  </a:moveTo>
                  <a:cubicBezTo>
                    <a:pt x="2808" y="412"/>
                    <a:pt x="2397" y="1"/>
                    <a:pt x="2397" y="1"/>
                  </a:cubicBezTo>
                  <a:lnTo>
                    <a:pt x="1256" y="161"/>
                  </a:lnTo>
                  <a:lnTo>
                    <a:pt x="1" y="822"/>
                  </a:lnTo>
                  <a:lnTo>
                    <a:pt x="594" y="1165"/>
                  </a:lnTo>
                  <a:lnTo>
                    <a:pt x="1325" y="617"/>
                  </a:lnTo>
                  <a:lnTo>
                    <a:pt x="640" y="1576"/>
                  </a:lnTo>
                  <a:lnTo>
                    <a:pt x="1325" y="2192"/>
                  </a:lnTo>
                  <a:lnTo>
                    <a:pt x="1918" y="1439"/>
                  </a:lnTo>
                  <a:lnTo>
                    <a:pt x="1667" y="1941"/>
                  </a:lnTo>
                  <a:lnTo>
                    <a:pt x="2443" y="2306"/>
                  </a:lnTo>
                  <a:lnTo>
                    <a:pt x="2808" y="80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8"/>
            <p:cNvSpPr/>
            <p:nvPr/>
          </p:nvSpPr>
          <p:spPr>
            <a:xfrm>
              <a:off x="-301150" y="-281100"/>
              <a:ext cx="98175" cy="57075"/>
            </a:xfrm>
            <a:custGeom>
              <a:avLst/>
              <a:gdLst/>
              <a:ahLst/>
              <a:cxnLst/>
              <a:rect l="l" t="t" r="r" b="b"/>
              <a:pathLst>
                <a:path w="3927" h="2283" extrusionOk="0">
                  <a:moveTo>
                    <a:pt x="92" y="2283"/>
                  </a:moveTo>
                  <a:lnTo>
                    <a:pt x="0" y="1233"/>
                  </a:lnTo>
                  <a:lnTo>
                    <a:pt x="1005" y="639"/>
                  </a:lnTo>
                  <a:lnTo>
                    <a:pt x="1393" y="0"/>
                  </a:lnTo>
                  <a:lnTo>
                    <a:pt x="2443" y="160"/>
                  </a:lnTo>
                  <a:lnTo>
                    <a:pt x="3926" y="17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8"/>
            <p:cNvSpPr/>
            <p:nvPr/>
          </p:nvSpPr>
          <p:spPr>
            <a:xfrm>
              <a:off x="-648675" y="-243450"/>
              <a:ext cx="592925" cy="968950"/>
            </a:xfrm>
            <a:custGeom>
              <a:avLst/>
              <a:gdLst/>
              <a:ahLst/>
              <a:cxnLst/>
              <a:rect l="l" t="t" r="r" b="b"/>
              <a:pathLst>
                <a:path w="23717" h="38758" extrusionOk="0">
                  <a:moveTo>
                    <a:pt x="16047" y="1"/>
                  </a:moveTo>
                  <a:lnTo>
                    <a:pt x="6780" y="4406"/>
                  </a:lnTo>
                  <a:lnTo>
                    <a:pt x="6688" y="5479"/>
                  </a:lnTo>
                  <a:lnTo>
                    <a:pt x="4406" y="10614"/>
                  </a:lnTo>
                  <a:lnTo>
                    <a:pt x="3995" y="13947"/>
                  </a:lnTo>
                  <a:cubicBezTo>
                    <a:pt x="3995" y="13947"/>
                    <a:pt x="1827" y="23260"/>
                    <a:pt x="1712" y="23602"/>
                  </a:cubicBezTo>
                  <a:cubicBezTo>
                    <a:pt x="1621" y="23967"/>
                    <a:pt x="1" y="38393"/>
                    <a:pt x="1" y="38758"/>
                  </a:cubicBezTo>
                  <a:lnTo>
                    <a:pt x="11322" y="33029"/>
                  </a:lnTo>
                  <a:lnTo>
                    <a:pt x="23716" y="369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8"/>
            <p:cNvSpPr/>
            <p:nvPr/>
          </p:nvSpPr>
          <p:spPr>
            <a:xfrm>
              <a:off x="-590475" y="-11200"/>
              <a:ext cx="123850" cy="659100"/>
            </a:xfrm>
            <a:custGeom>
              <a:avLst/>
              <a:gdLst/>
              <a:ahLst/>
              <a:cxnLst/>
              <a:rect l="l" t="t" r="r" b="b"/>
              <a:pathLst>
                <a:path w="4954" h="26364" extrusionOk="0">
                  <a:moveTo>
                    <a:pt x="4817" y="7807"/>
                  </a:moveTo>
                  <a:cubicBezTo>
                    <a:pt x="4726" y="6734"/>
                    <a:pt x="3584" y="2899"/>
                    <a:pt x="2671" y="1"/>
                  </a:cubicBezTo>
                  <a:lnTo>
                    <a:pt x="2078" y="1324"/>
                  </a:lnTo>
                  <a:lnTo>
                    <a:pt x="1667" y="4657"/>
                  </a:lnTo>
                  <a:cubicBezTo>
                    <a:pt x="1667" y="4657"/>
                    <a:pt x="663" y="8948"/>
                    <a:pt x="1" y="11801"/>
                  </a:cubicBezTo>
                  <a:cubicBezTo>
                    <a:pt x="343" y="14449"/>
                    <a:pt x="686" y="17165"/>
                    <a:pt x="754" y="17941"/>
                  </a:cubicBezTo>
                  <a:cubicBezTo>
                    <a:pt x="891" y="19516"/>
                    <a:pt x="457" y="26204"/>
                    <a:pt x="457" y="26364"/>
                  </a:cubicBezTo>
                  <a:lnTo>
                    <a:pt x="4155" y="22597"/>
                  </a:lnTo>
                  <a:cubicBezTo>
                    <a:pt x="3950" y="15499"/>
                    <a:pt x="4954" y="9610"/>
                    <a:pt x="4817" y="7807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8"/>
            <p:cNvSpPr/>
            <p:nvPr/>
          </p:nvSpPr>
          <p:spPr>
            <a:xfrm>
              <a:off x="-461500" y="-201225"/>
              <a:ext cx="101600" cy="753825"/>
            </a:xfrm>
            <a:custGeom>
              <a:avLst/>
              <a:gdLst/>
              <a:ahLst/>
              <a:cxnLst/>
              <a:rect l="l" t="t" r="r" b="b"/>
              <a:pathLst>
                <a:path w="4064" h="30153" extrusionOk="0">
                  <a:moveTo>
                    <a:pt x="2146" y="1735"/>
                  </a:moveTo>
                  <a:lnTo>
                    <a:pt x="2534" y="2169"/>
                  </a:lnTo>
                  <a:lnTo>
                    <a:pt x="2192" y="9428"/>
                  </a:lnTo>
                  <a:lnTo>
                    <a:pt x="1963" y="16366"/>
                  </a:lnTo>
                  <a:lnTo>
                    <a:pt x="0" y="29034"/>
                  </a:lnTo>
                  <a:lnTo>
                    <a:pt x="0" y="30153"/>
                  </a:lnTo>
                  <a:cubicBezTo>
                    <a:pt x="1142" y="24857"/>
                    <a:pt x="2397" y="18078"/>
                    <a:pt x="2397" y="17759"/>
                  </a:cubicBezTo>
                  <a:cubicBezTo>
                    <a:pt x="2397" y="17439"/>
                    <a:pt x="2443" y="9268"/>
                    <a:pt x="2443" y="9268"/>
                  </a:cubicBezTo>
                  <a:lnTo>
                    <a:pt x="4063" y="1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8"/>
            <p:cNvSpPr/>
            <p:nvPr/>
          </p:nvSpPr>
          <p:spPr>
            <a:xfrm>
              <a:off x="-386175" y="-205225"/>
              <a:ext cx="83900" cy="661975"/>
            </a:xfrm>
            <a:custGeom>
              <a:avLst/>
              <a:gdLst/>
              <a:ahLst/>
              <a:cxnLst/>
              <a:rect l="l" t="t" r="r" b="b"/>
              <a:pathLst>
                <a:path w="3356" h="26479" extrusionOk="0">
                  <a:moveTo>
                    <a:pt x="2785" y="5251"/>
                  </a:moveTo>
                  <a:cubicBezTo>
                    <a:pt x="2739" y="4771"/>
                    <a:pt x="3264" y="1"/>
                    <a:pt x="3264" y="1"/>
                  </a:cubicBezTo>
                  <a:lnTo>
                    <a:pt x="2694" y="572"/>
                  </a:lnTo>
                  <a:lnTo>
                    <a:pt x="2488" y="4132"/>
                  </a:lnTo>
                  <a:cubicBezTo>
                    <a:pt x="2488" y="4132"/>
                    <a:pt x="2397" y="13080"/>
                    <a:pt x="2397" y="13673"/>
                  </a:cubicBezTo>
                  <a:cubicBezTo>
                    <a:pt x="2397" y="14244"/>
                    <a:pt x="1050" y="22347"/>
                    <a:pt x="0" y="26478"/>
                  </a:cubicBezTo>
                  <a:lnTo>
                    <a:pt x="3356" y="16093"/>
                  </a:lnTo>
                  <a:cubicBezTo>
                    <a:pt x="3356" y="16116"/>
                    <a:pt x="2831" y="5730"/>
                    <a:pt x="2785" y="525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8"/>
            <p:cNvSpPr/>
            <p:nvPr/>
          </p:nvSpPr>
          <p:spPr>
            <a:xfrm>
              <a:off x="-249225" y="-216625"/>
              <a:ext cx="134700" cy="429125"/>
            </a:xfrm>
            <a:custGeom>
              <a:avLst/>
              <a:gdLst/>
              <a:ahLst/>
              <a:cxnLst/>
              <a:rect l="l" t="t" r="r" b="b"/>
              <a:pathLst>
                <a:path w="5388" h="17165" extrusionOk="0">
                  <a:moveTo>
                    <a:pt x="0" y="0"/>
                  </a:moveTo>
                  <a:cubicBezTo>
                    <a:pt x="799" y="799"/>
                    <a:pt x="1233" y="3105"/>
                    <a:pt x="1301" y="3424"/>
                  </a:cubicBezTo>
                  <a:cubicBezTo>
                    <a:pt x="1370" y="3744"/>
                    <a:pt x="160" y="17165"/>
                    <a:pt x="160" y="17165"/>
                  </a:cubicBezTo>
                  <a:lnTo>
                    <a:pt x="5387" y="6437"/>
                  </a:lnTo>
                  <a:lnTo>
                    <a:pt x="5250" y="1758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8"/>
            <p:cNvSpPr/>
            <p:nvPr/>
          </p:nvSpPr>
          <p:spPr>
            <a:xfrm>
              <a:off x="-492325" y="-255425"/>
              <a:ext cx="490200" cy="214575"/>
            </a:xfrm>
            <a:custGeom>
              <a:avLst/>
              <a:gdLst/>
              <a:ahLst/>
              <a:cxnLst/>
              <a:rect l="l" t="t" r="r" b="b"/>
              <a:pathLst>
                <a:path w="19608" h="8583" extrusionOk="0">
                  <a:moveTo>
                    <a:pt x="13034" y="8583"/>
                  </a:moveTo>
                  <a:cubicBezTo>
                    <a:pt x="13034" y="6916"/>
                    <a:pt x="12920" y="4885"/>
                    <a:pt x="12920" y="4885"/>
                  </a:cubicBezTo>
                  <a:lnTo>
                    <a:pt x="11208" y="2739"/>
                  </a:lnTo>
                  <a:lnTo>
                    <a:pt x="10021" y="1918"/>
                  </a:lnTo>
                  <a:cubicBezTo>
                    <a:pt x="10021" y="1918"/>
                    <a:pt x="7328" y="2990"/>
                    <a:pt x="6574" y="3105"/>
                  </a:cubicBezTo>
                  <a:cubicBezTo>
                    <a:pt x="5821" y="3219"/>
                    <a:pt x="3128" y="4428"/>
                    <a:pt x="3128" y="4428"/>
                  </a:cubicBezTo>
                  <a:lnTo>
                    <a:pt x="526" y="4885"/>
                  </a:lnTo>
                  <a:lnTo>
                    <a:pt x="1" y="4428"/>
                  </a:lnTo>
                  <a:lnTo>
                    <a:pt x="4086" y="2397"/>
                  </a:lnTo>
                  <a:lnTo>
                    <a:pt x="9473" y="0"/>
                  </a:lnTo>
                  <a:lnTo>
                    <a:pt x="19608" y="73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8"/>
            <p:cNvSpPr/>
            <p:nvPr/>
          </p:nvSpPr>
          <p:spPr>
            <a:xfrm>
              <a:off x="-131675" y="-582975"/>
              <a:ext cx="978650" cy="1612625"/>
            </a:xfrm>
            <a:custGeom>
              <a:avLst/>
              <a:gdLst/>
              <a:ahLst/>
              <a:cxnLst/>
              <a:rect l="l" t="t" r="r" b="b"/>
              <a:pathLst>
                <a:path w="39146" h="64505" extrusionOk="0">
                  <a:moveTo>
                    <a:pt x="39146" y="58410"/>
                  </a:moveTo>
                  <a:lnTo>
                    <a:pt x="33645" y="46244"/>
                  </a:lnTo>
                  <a:lnTo>
                    <a:pt x="31591" y="31340"/>
                  </a:lnTo>
                  <a:cubicBezTo>
                    <a:pt x="31591" y="31340"/>
                    <a:pt x="32549" y="15248"/>
                    <a:pt x="32549" y="14906"/>
                  </a:cubicBezTo>
                  <a:cubicBezTo>
                    <a:pt x="32549" y="14540"/>
                    <a:pt x="33736" y="10614"/>
                    <a:pt x="33736" y="10614"/>
                  </a:cubicBezTo>
                  <a:lnTo>
                    <a:pt x="36430" y="2854"/>
                  </a:lnTo>
                  <a:lnTo>
                    <a:pt x="38278" y="1"/>
                  </a:lnTo>
                  <a:lnTo>
                    <a:pt x="30518" y="822"/>
                  </a:lnTo>
                  <a:lnTo>
                    <a:pt x="27071" y="2032"/>
                  </a:lnTo>
                  <a:cubicBezTo>
                    <a:pt x="27071" y="2032"/>
                    <a:pt x="7875" y="11915"/>
                    <a:pt x="7670" y="12281"/>
                  </a:cubicBezTo>
                  <a:cubicBezTo>
                    <a:pt x="7441" y="12646"/>
                    <a:pt x="0" y="29080"/>
                    <a:pt x="0" y="29080"/>
                  </a:cubicBezTo>
                  <a:lnTo>
                    <a:pt x="11230" y="64505"/>
                  </a:lnTo>
                  <a:lnTo>
                    <a:pt x="31476" y="6377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8"/>
            <p:cNvSpPr/>
            <p:nvPr/>
          </p:nvSpPr>
          <p:spPr>
            <a:xfrm>
              <a:off x="42375" y="433325"/>
              <a:ext cx="408575" cy="593475"/>
            </a:xfrm>
            <a:custGeom>
              <a:avLst/>
              <a:gdLst/>
              <a:ahLst/>
              <a:cxnLst/>
              <a:rect l="l" t="t" r="r" b="b"/>
              <a:pathLst>
                <a:path w="16343" h="23739" extrusionOk="0">
                  <a:moveTo>
                    <a:pt x="16343" y="18009"/>
                  </a:moveTo>
                  <a:cubicBezTo>
                    <a:pt x="13558" y="14837"/>
                    <a:pt x="12805" y="14357"/>
                    <a:pt x="11732" y="13878"/>
                  </a:cubicBezTo>
                  <a:cubicBezTo>
                    <a:pt x="10682" y="13399"/>
                    <a:pt x="9404" y="12508"/>
                    <a:pt x="9153" y="12235"/>
                  </a:cubicBezTo>
                  <a:cubicBezTo>
                    <a:pt x="8925" y="11961"/>
                    <a:pt x="7190" y="9222"/>
                    <a:pt x="7190" y="9222"/>
                  </a:cubicBezTo>
                  <a:cubicBezTo>
                    <a:pt x="7190" y="9222"/>
                    <a:pt x="8012" y="12440"/>
                    <a:pt x="8286" y="13285"/>
                  </a:cubicBezTo>
                  <a:cubicBezTo>
                    <a:pt x="8582" y="14129"/>
                    <a:pt x="9495" y="15841"/>
                    <a:pt x="9587" y="16366"/>
                  </a:cubicBezTo>
                  <a:cubicBezTo>
                    <a:pt x="9678" y="16891"/>
                    <a:pt x="7715" y="15681"/>
                    <a:pt x="7715" y="15681"/>
                  </a:cubicBezTo>
                  <a:cubicBezTo>
                    <a:pt x="7715" y="15681"/>
                    <a:pt x="6756" y="13878"/>
                    <a:pt x="6368" y="13193"/>
                  </a:cubicBezTo>
                  <a:cubicBezTo>
                    <a:pt x="6003" y="12508"/>
                    <a:pt x="5090" y="9678"/>
                    <a:pt x="4930" y="9153"/>
                  </a:cubicBezTo>
                  <a:cubicBezTo>
                    <a:pt x="4793" y="8628"/>
                    <a:pt x="3743" y="4383"/>
                    <a:pt x="3447" y="4132"/>
                  </a:cubicBezTo>
                  <a:cubicBezTo>
                    <a:pt x="3173" y="3858"/>
                    <a:pt x="297" y="0"/>
                    <a:pt x="160" y="92"/>
                  </a:cubicBezTo>
                  <a:cubicBezTo>
                    <a:pt x="0" y="206"/>
                    <a:pt x="1643" y="12349"/>
                    <a:pt x="1826" y="12760"/>
                  </a:cubicBezTo>
                  <a:cubicBezTo>
                    <a:pt x="2009" y="13193"/>
                    <a:pt x="7966" y="23738"/>
                    <a:pt x="7966" y="23738"/>
                  </a:cubicBezTo>
                  <a:lnTo>
                    <a:pt x="15772" y="21935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8"/>
            <p:cNvSpPr/>
            <p:nvPr/>
          </p:nvSpPr>
          <p:spPr>
            <a:xfrm>
              <a:off x="-15275" y="-174975"/>
              <a:ext cx="180350" cy="513025"/>
            </a:xfrm>
            <a:custGeom>
              <a:avLst/>
              <a:gdLst/>
              <a:ahLst/>
              <a:cxnLst/>
              <a:rect l="l" t="t" r="r" b="b"/>
              <a:pathLst>
                <a:path w="7214" h="20521" extrusionOk="0">
                  <a:moveTo>
                    <a:pt x="5228" y="9816"/>
                  </a:moveTo>
                  <a:cubicBezTo>
                    <a:pt x="5228" y="9222"/>
                    <a:pt x="5273" y="5022"/>
                    <a:pt x="5273" y="1"/>
                  </a:cubicBezTo>
                  <a:lnTo>
                    <a:pt x="1393" y="731"/>
                  </a:lnTo>
                  <a:cubicBezTo>
                    <a:pt x="1393" y="731"/>
                    <a:pt x="206" y="4064"/>
                    <a:pt x="92" y="4543"/>
                  </a:cubicBezTo>
                  <a:cubicBezTo>
                    <a:pt x="1" y="5022"/>
                    <a:pt x="3516" y="4931"/>
                    <a:pt x="3516" y="4931"/>
                  </a:cubicBezTo>
                  <a:lnTo>
                    <a:pt x="7213" y="20521"/>
                  </a:lnTo>
                  <a:cubicBezTo>
                    <a:pt x="7213" y="20521"/>
                    <a:pt x="5228" y="10409"/>
                    <a:pt x="5228" y="9816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8"/>
            <p:cNvSpPr/>
            <p:nvPr/>
          </p:nvSpPr>
          <p:spPr>
            <a:xfrm>
              <a:off x="146225" y="-393525"/>
              <a:ext cx="314425" cy="1245700"/>
            </a:xfrm>
            <a:custGeom>
              <a:avLst/>
              <a:gdLst/>
              <a:ahLst/>
              <a:cxnLst/>
              <a:rect l="l" t="t" r="r" b="b"/>
              <a:pathLst>
                <a:path w="12577" h="49828" extrusionOk="0">
                  <a:moveTo>
                    <a:pt x="4657" y="10888"/>
                  </a:moveTo>
                  <a:cubicBezTo>
                    <a:pt x="4816" y="17005"/>
                    <a:pt x="4588" y="21456"/>
                    <a:pt x="5821" y="26318"/>
                  </a:cubicBezTo>
                  <a:cubicBezTo>
                    <a:pt x="7030" y="31157"/>
                    <a:pt x="7533" y="35608"/>
                    <a:pt x="8628" y="38164"/>
                  </a:cubicBezTo>
                  <a:cubicBezTo>
                    <a:pt x="9701" y="40698"/>
                    <a:pt x="12417" y="49212"/>
                    <a:pt x="12509" y="49531"/>
                  </a:cubicBezTo>
                  <a:cubicBezTo>
                    <a:pt x="12577" y="49828"/>
                    <a:pt x="9838" y="43323"/>
                    <a:pt x="9039" y="41885"/>
                  </a:cubicBezTo>
                  <a:cubicBezTo>
                    <a:pt x="8263" y="40470"/>
                    <a:pt x="5889" y="34489"/>
                    <a:pt x="4816" y="32595"/>
                  </a:cubicBezTo>
                  <a:cubicBezTo>
                    <a:pt x="3721" y="30678"/>
                    <a:pt x="1142" y="24652"/>
                    <a:pt x="571" y="23533"/>
                  </a:cubicBezTo>
                  <a:cubicBezTo>
                    <a:pt x="0" y="22415"/>
                    <a:pt x="69" y="15590"/>
                    <a:pt x="206" y="15339"/>
                  </a:cubicBezTo>
                  <a:cubicBezTo>
                    <a:pt x="343" y="15111"/>
                    <a:pt x="1142" y="9633"/>
                    <a:pt x="1073" y="9222"/>
                  </a:cubicBezTo>
                  <a:cubicBezTo>
                    <a:pt x="1005" y="8834"/>
                    <a:pt x="502" y="7236"/>
                    <a:pt x="502" y="7236"/>
                  </a:cubicBezTo>
                  <a:lnTo>
                    <a:pt x="868" y="959"/>
                  </a:lnTo>
                  <a:lnTo>
                    <a:pt x="30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8"/>
            <p:cNvSpPr/>
            <p:nvPr/>
          </p:nvSpPr>
          <p:spPr>
            <a:xfrm>
              <a:off x="363625" y="-510500"/>
              <a:ext cx="486775" cy="1523600"/>
            </a:xfrm>
            <a:custGeom>
              <a:avLst/>
              <a:gdLst/>
              <a:ahLst/>
              <a:cxnLst/>
              <a:rect l="l" t="t" r="r" b="b"/>
              <a:pathLst>
                <a:path w="19471" h="60944" extrusionOk="0">
                  <a:moveTo>
                    <a:pt x="11915" y="28395"/>
                  </a:moveTo>
                  <a:cubicBezTo>
                    <a:pt x="11915" y="28395"/>
                    <a:pt x="12897" y="12303"/>
                    <a:pt x="12897" y="11938"/>
                  </a:cubicBezTo>
                  <a:cubicBezTo>
                    <a:pt x="12897" y="11596"/>
                    <a:pt x="14084" y="7647"/>
                    <a:pt x="14084" y="7647"/>
                  </a:cubicBezTo>
                  <a:lnTo>
                    <a:pt x="16754" y="0"/>
                  </a:lnTo>
                  <a:cubicBezTo>
                    <a:pt x="15590" y="640"/>
                    <a:pt x="14586" y="1279"/>
                    <a:pt x="14403" y="1575"/>
                  </a:cubicBezTo>
                  <a:cubicBezTo>
                    <a:pt x="13970" y="2283"/>
                    <a:pt x="9450" y="14084"/>
                    <a:pt x="9450" y="14084"/>
                  </a:cubicBezTo>
                  <a:lnTo>
                    <a:pt x="12577" y="3013"/>
                  </a:lnTo>
                  <a:lnTo>
                    <a:pt x="12030" y="1804"/>
                  </a:lnTo>
                  <a:lnTo>
                    <a:pt x="11048" y="3013"/>
                  </a:lnTo>
                  <a:lnTo>
                    <a:pt x="9542" y="7053"/>
                  </a:lnTo>
                  <a:lnTo>
                    <a:pt x="8697" y="10751"/>
                  </a:lnTo>
                  <a:lnTo>
                    <a:pt x="8788" y="6825"/>
                  </a:lnTo>
                  <a:lnTo>
                    <a:pt x="9017" y="3721"/>
                  </a:lnTo>
                  <a:lnTo>
                    <a:pt x="9017" y="1096"/>
                  </a:lnTo>
                  <a:cubicBezTo>
                    <a:pt x="9017" y="1096"/>
                    <a:pt x="6643" y="4314"/>
                    <a:pt x="6643" y="5159"/>
                  </a:cubicBezTo>
                  <a:cubicBezTo>
                    <a:pt x="6643" y="5981"/>
                    <a:pt x="5570" y="13376"/>
                    <a:pt x="5456" y="14221"/>
                  </a:cubicBezTo>
                  <a:cubicBezTo>
                    <a:pt x="5342" y="15042"/>
                    <a:pt x="5456" y="27322"/>
                    <a:pt x="5456" y="27322"/>
                  </a:cubicBezTo>
                  <a:lnTo>
                    <a:pt x="5775" y="31613"/>
                  </a:lnTo>
                  <a:cubicBezTo>
                    <a:pt x="5775" y="31613"/>
                    <a:pt x="4589" y="23282"/>
                    <a:pt x="4474" y="21844"/>
                  </a:cubicBezTo>
                  <a:cubicBezTo>
                    <a:pt x="4383" y="20406"/>
                    <a:pt x="4155" y="11938"/>
                    <a:pt x="4155" y="11938"/>
                  </a:cubicBezTo>
                  <a:lnTo>
                    <a:pt x="3356" y="10226"/>
                  </a:lnTo>
                  <a:cubicBezTo>
                    <a:pt x="3310" y="10865"/>
                    <a:pt x="3310" y="11390"/>
                    <a:pt x="3310" y="11778"/>
                  </a:cubicBezTo>
                  <a:cubicBezTo>
                    <a:pt x="3310" y="15932"/>
                    <a:pt x="4748" y="40401"/>
                    <a:pt x="4748" y="40401"/>
                  </a:cubicBezTo>
                  <a:cubicBezTo>
                    <a:pt x="4748" y="40401"/>
                    <a:pt x="3539" y="28007"/>
                    <a:pt x="3265" y="25473"/>
                  </a:cubicBezTo>
                  <a:cubicBezTo>
                    <a:pt x="2968" y="22917"/>
                    <a:pt x="69" y="16480"/>
                    <a:pt x="69" y="16480"/>
                  </a:cubicBezTo>
                  <a:lnTo>
                    <a:pt x="69" y="29468"/>
                  </a:lnTo>
                  <a:cubicBezTo>
                    <a:pt x="69" y="29468"/>
                    <a:pt x="1" y="38096"/>
                    <a:pt x="8651" y="60944"/>
                  </a:cubicBezTo>
                  <a:lnTo>
                    <a:pt x="11824" y="60830"/>
                  </a:lnTo>
                  <a:lnTo>
                    <a:pt x="19471" y="55466"/>
                  </a:lnTo>
                  <a:lnTo>
                    <a:pt x="13970" y="4330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8"/>
            <p:cNvSpPr/>
            <p:nvPr/>
          </p:nvSpPr>
          <p:spPr>
            <a:xfrm>
              <a:off x="421825" y="529750"/>
              <a:ext cx="256825" cy="289350"/>
            </a:xfrm>
            <a:custGeom>
              <a:avLst/>
              <a:gdLst/>
              <a:ahLst/>
              <a:cxnLst/>
              <a:rect l="l" t="t" r="r" b="b"/>
              <a:pathLst>
                <a:path w="10273" h="11574" extrusionOk="0">
                  <a:moveTo>
                    <a:pt x="3539" y="11573"/>
                  </a:moveTo>
                  <a:lnTo>
                    <a:pt x="10272" y="10067"/>
                  </a:lnTo>
                  <a:lnTo>
                    <a:pt x="9702" y="3881"/>
                  </a:lnTo>
                  <a:lnTo>
                    <a:pt x="7967" y="5570"/>
                  </a:lnTo>
                  <a:lnTo>
                    <a:pt x="3265" y="3242"/>
                  </a:lnTo>
                  <a:cubicBezTo>
                    <a:pt x="3265" y="3242"/>
                    <a:pt x="1051" y="1074"/>
                    <a:pt x="1" y="1"/>
                  </a:cubicBezTo>
                  <a:cubicBezTo>
                    <a:pt x="823" y="3151"/>
                    <a:pt x="1964" y="6985"/>
                    <a:pt x="3539" y="11573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8"/>
            <p:cNvSpPr/>
            <p:nvPr/>
          </p:nvSpPr>
          <p:spPr>
            <a:xfrm>
              <a:off x="498875" y="369400"/>
              <a:ext cx="136975" cy="422300"/>
            </a:xfrm>
            <a:custGeom>
              <a:avLst/>
              <a:gdLst/>
              <a:ahLst/>
              <a:cxnLst/>
              <a:rect l="l" t="t" r="r" b="b"/>
              <a:pathLst>
                <a:path w="5479" h="16892" extrusionOk="0">
                  <a:moveTo>
                    <a:pt x="3881" y="12258"/>
                  </a:moveTo>
                  <a:cubicBezTo>
                    <a:pt x="3812" y="12098"/>
                    <a:pt x="2192" y="7191"/>
                    <a:pt x="2100" y="6848"/>
                  </a:cubicBezTo>
                  <a:cubicBezTo>
                    <a:pt x="1986" y="6483"/>
                    <a:pt x="1050" y="1"/>
                    <a:pt x="1050" y="1"/>
                  </a:cubicBezTo>
                  <a:cubicBezTo>
                    <a:pt x="1050" y="1"/>
                    <a:pt x="2192" y="10409"/>
                    <a:pt x="2306" y="10615"/>
                  </a:cubicBezTo>
                  <a:cubicBezTo>
                    <a:pt x="2420" y="10820"/>
                    <a:pt x="2853" y="12098"/>
                    <a:pt x="2853" y="12098"/>
                  </a:cubicBezTo>
                  <a:lnTo>
                    <a:pt x="2716" y="12851"/>
                  </a:lnTo>
                  <a:lnTo>
                    <a:pt x="1872" y="12920"/>
                  </a:lnTo>
                  <a:lnTo>
                    <a:pt x="0" y="13331"/>
                  </a:lnTo>
                  <a:cubicBezTo>
                    <a:pt x="0" y="13331"/>
                    <a:pt x="1963" y="13445"/>
                    <a:pt x="2100" y="13445"/>
                  </a:cubicBezTo>
                  <a:cubicBezTo>
                    <a:pt x="2237" y="13445"/>
                    <a:pt x="3059" y="13787"/>
                    <a:pt x="3059" y="13787"/>
                  </a:cubicBezTo>
                  <a:lnTo>
                    <a:pt x="4314" y="16892"/>
                  </a:lnTo>
                  <a:lnTo>
                    <a:pt x="5478" y="16252"/>
                  </a:lnTo>
                  <a:cubicBezTo>
                    <a:pt x="4565" y="14107"/>
                    <a:pt x="3972" y="12418"/>
                    <a:pt x="3881" y="12258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8"/>
            <p:cNvSpPr/>
            <p:nvPr/>
          </p:nvSpPr>
          <p:spPr>
            <a:xfrm>
              <a:off x="614700" y="211925"/>
              <a:ext cx="130700" cy="622575"/>
            </a:xfrm>
            <a:custGeom>
              <a:avLst/>
              <a:gdLst/>
              <a:ahLst/>
              <a:cxnLst/>
              <a:rect l="l" t="t" r="r" b="b"/>
              <a:pathLst>
                <a:path w="5228" h="24903" extrusionOk="0">
                  <a:moveTo>
                    <a:pt x="2786" y="14106"/>
                  </a:moveTo>
                  <a:cubicBezTo>
                    <a:pt x="1872" y="11139"/>
                    <a:pt x="1" y="0"/>
                    <a:pt x="1" y="0"/>
                  </a:cubicBezTo>
                  <a:lnTo>
                    <a:pt x="686" y="7738"/>
                  </a:lnTo>
                  <a:lnTo>
                    <a:pt x="1256" y="16320"/>
                  </a:lnTo>
                  <a:cubicBezTo>
                    <a:pt x="1256" y="16320"/>
                    <a:pt x="1256" y="20931"/>
                    <a:pt x="686" y="24902"/>
                  </a:cubicBezTo>
                  <a:lnTo>
                    <a:pt x="3699" y="22414"/>
                  </a:lnTo>
                  <a:lnTo>
                    <a:pt x="5228" y="18922"/>
                  </a:lnTo>
                  <a:cubicBezTo>
                    <a:pt x="5228" y="18922"/>
                    <a:pt x="2831" y="14266"/>
                    <a:pt x="2786" y="14106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8"/>
            <p:cNvSpPr/>
            <p:nvPr/>
          </p:nvSpPr>
          <p:spPr>
            <a:xfrm>
              <a:off x="-444950" y="87525"/>
              <a:ext cx="779500" cy="961525"/>
            </a:xfrm>
            <a:custGeom>
              <a:avLst/>
              <a:gdLst/>
              <a:ahLst/>
              <a:cxnLst/>
              <a:rect l="l" t="t" r="r" b="b"/>
              <a:pathLst>
                <a:path w="31180" h="38461" extrusionOk="0">
                  <a:moveTo>
                    <a:pt x="31180" y="38141"/>
                  </a:moveTo>
                  <a:cubicBezTo>
                    <a:pt x="31180" y="38141"/>
                    <a:pt x="24857" y="27505"/>
                    <a:pt x="24446" y="27025"/>
                  </a:cubicBezTo>
                  <a:cubicBezTo>
                    <a:pt x="24012" y="26546"/>
                    <a:pt x="21136" y="16366"/>
                    <a:pt x="21136" y="15590"/>
                  </a:cubicBezTo>
                  <a:cubicBezTo>
                    <a:pt x="21136" y="14791"/>
                    <a:pt x="18991" y="3447"/>
                    <a:pt x="18991" y="3447"/>
                  </a:cubicBezTo>
                  <a:lnTo>
                    <a:pt x="14814" y="0"/>
                  </a:lnTo>
                  <a:lnTo>
                    <a:pt x="0" y="19858"/>
                  </a:lnTo>
                  <a:lnTo>
                    <a:pt x="2169" y="34489"/>
                  </a:lnTo>
                  <a:lnTo>
                    <a:pt x="20543" y="3846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8"/>
            <p:cNvSpPr/>
            <p:nvPr/>
          </p:nvSpPr>
          <p:spPr>
            <a:xfrm>
              <a:off x="-320000" y="602800"/>
              <a:ext cx="103325" cy="276200"/>
            </a:xfrm>
            <a:custGeom>
              <a:avLst/>
              <a:gdLst/>
              <a:ahLst/>
              <a:cxnLst/>
              <a:rect l="l" t="t" r="r" b="b"/>
              <a:pathLst>
                <a:path w="4133" h="11048" extrusionOk="0">
                  <a:moveTo>
                    <a:pt x="617" y="0"/>
                  </a:moveTo>
                  <a:lnTo>
                    <a:pt x="800" y="2146"/>
                  </a:lnTo>
                  <a:lnTo>
                    <a:pt x="1" y="6734"/>
                  </a:lnTo>
                  <a:lnTo>
                    <a:pt x="2010" y="8514"/>
                  </a:lnTo>
                  <a:lnTo>
                    <a:pt x="4132" y="1104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8"/>
            <p:cNvSpPr/>
            <p:nvPr/>
          </p:nvSpPr>
          <p:spPr>
            <a:xfrm>
              <a:off x="-366200" y="565700"/>
              <a:ext cx="182625" cy="374925"/>
            </a:xfrm>
            <a:custGeom>
              <a:avLst/>
              <a:gdLst/>
              <a:ahLst/>
              <a:cxnLst/>
              <a:rect l="l" t="t" r="r" b="b"/>
              <a:pathLst>
                <a:path w="7305" h="14997" extrusionOk="0">
                  <a:moveTo>
                    <a:pt x="5478" y="10181"/>
                  </a:moveTo>
                  <a:lnTo>
                    <a:pt x="3949" y="1"/>
                  </a:lnTo>
                  <a:lnTo>
                    <a:pt x="1301" y="1690"/>
                  </a:lnTo>
                  <a:lnTo>
                    <a:pt x="0" y="7853"/>
                  </a:lnTo>
                  <a:lnTo>
                    <a:pt x="2305" y="3607"/>
                  </a:lnTo>
                  <a:cubicBezTo>
                    <a:pt x="2305" y="3607"/>
                    <a:pt x="3903" y="8378"/>
                    <a:pt x="3903" y="8537"/>
                  </a:cubicBezTo>
                  <a:cubicBezTo>
                    <a:pt x="3903" y="8697"/>
                    <a:pt x="7304" y="14997"/>
                    <a:pt x="7304" y="14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8"/>
            <p:cNvSpPr/>
            <p:nvPr/>
          </p:nvSpPr>
          <p:spPr>
            <a:xfrm>
              <a:off x="-115125" y="210200"/>
              <a:ext cx="246525" cy="635700"/>
            </a:xfrm>
            <a:custGeom>
              <a:avLst/>
              <a:gdLst/>
              <a:ahLst/>
              <a:cxnLst/>
              <a:rect l="l" t="t" r="r" b="b"/>
              <a:pathLst>
                <a:path w="9861" h="25428" extrusionOk="0">
                  <a:moveTo>
                    <a:pt x="6848" y="25428"/>
                  </a:moveTo>
                  <a:cubicBezTo>
                    <a:pt x="7943" y="22780"/>
                    <a:pt x="9153" y="19813"/>
                    <a:pt x="9861" y="18033"/>
                  </a:cubicBezTo>
                  <a:cubicBezTo>
                    <a:pt x="8948" y="14951"/>
                    <a:pt x="7943" y="11139"/>
                    <a:pt x="7943" y="10660"/>
                  </a:cubicBezTo>
                  <a:cubicBezTo>
                    <a:pt x="7943" y="10044"/>
                    <a:pt x="6642" y="3082"/>
                    <a:pt x="6072" y="1"/>
                  </a:cubicBezTo>
                  <a:lnTo>
                    <a:pt x="4200" y="5342"/>
                  </a:lnTo>
                  <a:cubicBezTo>
                    <a:pt x="4200" y="5342"/>
                    <a:pt x="5707" y="11299"/>
                    <a:pt x="5273" y="10112"/>
                  </a:cubicBezTo>
                  <a:cubicBezTo>
                    <a:pt x="4839" y="8925"/>
                    <a:pt x="3561" y="6300"/>
                    <a:pt x="3561" y="5935"/>
                  </a:cubicBezTo>
                  <a:cubicBezTo>
                    <a:pt x="3561" y="5570"/>
                    <a:pt x="3127" y="3424"/>
                    <a:pt x="3127" y="3424"/>
                  </a:cubicBezTo>
                  <a:cubicBezTo>
                    <a:pt x="3127" y="3424"/>
                    <a:pt x="2260" y="5342"/>
                    <a:pt x="2260" y="5707"/>
                  </a:cubicBezTo>
                  <a:cubicBezTo>
                    <a:pt x="2260" y="6049"/>
                    <a:pt x="2580" y="10592"/>
                    <a:pt x="3995" y="13810"/>
                  </a:cubicBezTo>
                  <a:cubicBezTo>
                    <a:pt x="5387" y="17028"/>
                    <a:pt x="6688" y="19767"/>
                    <a:pt x="6688" y="19767"/>
                  </a:cubicBezTo>
                  <a:cubicBezTo>
                    <a:pt x="6688" y="19767"/>
                    <a:pt x="5821" y="19653"/>
                    <a:pt x="4839" y="18101"/>
                  </a:cubicBezTo>
                  <a:cubicBezTo>
                    <a:pt x="3881" y="16549"/>
                    <a:pt x="2694" y="13924"/>
                    <a:pt x="2694" y="13924"/>
                  </a:cubicBezTo>
                  <a:cubicBezTo>
                    <a:pt x="2694" y="13924"/>
                    <a:pt x="639" y="11185"/>
                    <a:pt x="320" y="11185"/>
                  </a:cubicBezTo>
                  <a:cubicBezTo>
                    <a:pt x="0" y="11185"/>
                    <a:pt x="1073" y="13696"/>
                    <a:pt x="1073" y="13696"/>
                  </a:cubicBezTo>
                  <a:lnTo>
                    <a:pt x="6460" y="25017"/>
                  </a:lnTo>
                  <a:cubicBezTo>
                    <a:pt x="6460" y="25017"/>
                    <a:pt x="6574" y="25154"/>
                    <a:pt x="6848" y="2542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8"/>
            <p:cNvSpPr/>
            <p:nvPr/>
          </p:nvSpPr>
          <p:spPr>
            <a:xfrm>
              <a:off x="-243525" y="411075"/>
              <a:ext cx="432575" cy="610025"/>
            </a:xfrm>
            <a:custGeom>
              <a:avLst/>
              <a:gdLst/>
              <a:ahLst/>
              <a:cxnLst/>
              <a:rect l="l" t="t" r="r" b="b"/>
              <a:pathLst>
                <a:path w="17303" h="24401" extrusionOk="0">
                  <a:moveTo>
                    <a:pt x="2443" y="4542"/>
                  </a:moveTo>
                  <a:cubicBezTo>
                    <a:pt x="3379" y="7007"/>
                    <a:pt x="3014" y="9381"/>
                    <a:pt x="3447" y="11618"/>
                  </a:cubicBezTo>
                  <a:cubicBezTo>
                    <a:pt x="3881" y="13832"/>
                    <a:pt x="4588" y="16868"/>
                    <a:pt x="4657" y="17096"/>
                  </a:cubicBezTo>
                  <a:cubicBezTo>
                    <a:pt x="4748" y="17347"/>
                    <a:pt x="7031" y="22255"/>
                    <a:pt x="7031" y="22255"/>
                  </a:cubicBezTo>
                  <a:cubicBezTo>
                    <a:pt x="7031" y="22255"/>
                    <a:pt x="11208" y="22985"/>
                    <a:pt x="11413" y="22985"/>
                  </a:cubicBezTo>
                  <a:cubicBezTo>
                    <a:pt x="11641" y="22985"/>
                    <a:pt x="17302" y="24400"/>
                    <a:pt x="17302" y="24400"/>
                  </a:cubicBezTo>
                  <a:cubicBezTo>
                    <a:pt x="17302" y="24400"/>
                    <a:pt x="13148" y="21228"/>
                    <a:pt x="12144" y="20839"/>
                  </a:cubicBezTo>
                  <a:cubicBezTo>
                    <a:pt x="11139" y="20429"/>
                    <a:pt x="8537" y="18283"/>
                    <a:pt x="7693" y="17644"/>
                  </a:cubicBezTo>
                  <a:cubicBezTo>
                    <a:pt x="6825" y="17028"/>
                    <a:pt x="4086" y="8993"/>
                    <a:pt x="4086" y="8993"/>
                  </a:cubicBezTo>
                  <a:lnTo>
                    <a:pt x="4657" y="0"/>
                  </a:lnTo>
                  <a:lnTo>
                    <a:pt x="1142" y="1438"/>
                  </a:lnTo>
                  <a:lnTo>
                    <a:pt x="1" y="4771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8"/>
            <p:cNvSpPr/>
            <p:nvPr/>
          </p:nvSpPr>
          <p:spPr>
            <a:xfrm>
              <a:off x="27525" y="752300"/>
              <a:ext cx="1584675" cy="297900"/>
            </a:xfrm>
            <a:custGeom>
              <a:avLst/>
              <a:gdLst/>
              <a:ahLst/>
              <a:cxnLst/>
              <a:rect l="l" t="t" r="r" b="b"/>
              <a:pathLst>
                <a:path w="63387" h="11916" extrusionOk="0">
                  <a:moveTo>
                    <a:pt x="28669" y="1"/>
                  </a:moveTo>
                  <a:lnTo>
                    <a:pt x="19950" y="7624"/>
                  </a:lnTo>
                  <a:lnTo>
                    <a:pt x="1" y="11915"/>
                  </a:lnTo>
                  <a:lnTo>
                    <a:pt x="63386" y="11915"/>
                  </a:lnTo>
                  <a:cubicBezTo>
                    <a:pt x="63386" y="11915"/>
                    <a:pt x="58958" y="9998"/>
                    <a:pt x="58525" y="9884"/>
                  </a:cubicBezTo>
                  <a:cubicBezTo>
                    <a:pt x="58091" y="9770"/>
                    <a:pt x="52590" y="8104"/>
                    <a:pt x="52590" y="8104"/>
                  </a:cubicBezTo>
                  <a:cubicBezTo>
                    <a:pt x="52590" y="8104"/>
                    <a:pt x="43232" y="5958"/>
                    <a:pt x="41611" y="4999"/>
                  </a:cubicBezTo>
                  <a:cubicBezTo>
                    <a:pt x="39991" y="4041"/>
                    <a:pt x="35996" y="2146"/>
                    <a:pt x="35471" y="1895"/>
                  </a:cubicBezTo>
                  <a:cubicBezTo>
                    <a:pt x="34923" y="1667"/>
                    <a:pt x="28669" y="1"/>
                    <a:pt x="28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8"/>
            <p:cNvSpPr/>
            <p:nvPr/>
          </p:nvSpPr>
          <p:spPr>
            <a:xfrm>
              <a:off x="682050" y="752300"/>
              <a:ext cx="716150" cy="232275"/>
            </a:xfrm>
            <a:custGeom>
              <a:avLst/>
              <a:gdLst/>
              <a:ahLst/>
              <a:cxnLst/>
              <a:rect l="l" t="t" r="r" b="b"/>
              <a:pathLst>
                <a:path w="28646" h="9291" extrusionOk="0">
                  <a:moveTo>
                    <a:pt x="2488" y="1"/>
                  </a:moveTo>
                  <a:lnTo>
                    <a:pt x="92" y="2100"/>
                  </a:lnTo>
                  <a:cubicBezTo>
                    <a:pt x="23" y="2283"/>
                    <a:pt x="0" y="2489"/>
                    <a:pt x="0" y="2694"/>
                  </a:cubicBezTo>
                  <a:cubicBezTo>
                    <a:pt x="0" y="6346"/>
                    <a:pt x="9222" y="9290"/>
                    <a:pt x="20589" y="9290"/>
                  </a:cubicBezTo>
                  <a:cubicBezTo>
                    <a:pt x="23442" y="9290"/>
                    <a:pt x="26158" y="9108"/>
                    <a:pt x="28646" y="8765"/>
                  </a:cubicBezTo>
                  <a:cubicBezTo>
                    <a:pt x="27436" y="8400"/>
                    <a:pt x="26409" y="8104"/>
                    <a:pt x="26409" y="8104"/>
                  </a:cubicBezTo>
                  <a:cubicBezTo>
                    <a:pt x="26409" y="8104"/>
                    <a:pt x="17051" y="5958"/>
                    <a:pt x="15430" y="4999"/>
                  </a:cubicBezTo>
                  <a:cubicBezTo>
                    <a:pt x="13810" y="4041"/>
                    <a:pt x="9815" y="2146"/>
                    <a:pt x="9290" y="1895"/>
                  </a:cubicBezTo>
                  <a:cubicBezTo>
                    <a:pt x="8742" y="1667"/>
                    <a:pt x="2488" y="1"/>
                    <a:pt x="2488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8"/>
            <p:cNvSpPr/>
            <p:nvPr/>
          </p:nvSpPr>
          <p:spPr>
            <a:xfrm>
              <a:off x="923425" y="984550"/>
              <a:ext cx="688775" cy="65650"/>
            </a:xfrm>
            <a:custGeom>
              <a:avLst/>
              <a:gdLst/>
              <a:ahLst/>
              <a:cxnLst/>
              <a:rect l="l" t="t" r="r" b="b"/>
              <a:pathLst>
                <a:path w="27551" h="2626" extrusionOk="0">
                  <a:moveTo>
                    <a:pt x="20703" y="0"/>
                  </a:moveTo>
                  <a:cubicBezTo>
                    <a:pt x="14654" y="343"/>
                    <a:pt x="4588" y="1073"/>
                    <a:pt x="1370" y="1849"/>
                  </a:cubicBezTo>
                  <a:cubicBezTo>
                    <a:pt x="388" y="2077"/>
                    <a:pt x="0" y="2351"/>
                    <a:pt x="229" y="2625"/>
                  </a:cubicBezTo>
                  <a:lnTo>
                    <a:pt x="27550" y="2625"/>
                  </a:lnTo>
                  <a:cubicBezTo>
                    <a:pt x="27550" y="2625"/>
                    <a:pt x="23122" y="708"/>
                    <a:pt x="22689" y="594"/>
                  </a:cubicBezTo>
                  <a:cubicBezTo>
                    <a:pt x="22529" y="548"/>
                    <a:pt x="21707" y="297"/>
                    <a:pt x="20703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8"/>
            <p:cNvSpPr/>
            <p:nvPr/>
          </p:nvSpPr>
          <p:spPr>
            <a:xfrm>
              <a:off x="27525" y="815075"/>
              <a:ext cx="790350" cy="235125"/>
            </a:xfrm>
            <a:custGeom>
              <a:avLst/>
              <a:gdLst/>
              <a:ahLst/>
              <a:cxnLst/>
              <a:rect l="l" t="t" r="r" b="b"/>
              <a:pathLst>
                <a:path w="31614" h="9405" extrusionOk="0">
                  <a:moveTo>
                    <a:pt x="25793" y="0"/>
                  </a:moveTo>
                  <a:lnTo>
                    <a:pt x="19950" y="5113"/>
                  </a:lnTo>
                  <a:lnTo>
                    <a:pt x="1" y="9404"/>
                  </a:lnTo>
                  <a:lnTo>
                    <a:pt x="31614" y="9404"/>
                  </a:lnTo>
                  <a:cubicBezTo>
                    <a:pt x="28669" y="8720"/>
                    <a:pt x="24949" y="7989"/>
                    <a:pt x="24720" y="6414"/>
                  </a:cubicBezTo>
                  <a:cubicBezTo>
                    <a:pt x="24310" y="3424"/>
                    <a:pt x="24926" y="1370"/>
                    <a:pt x="25793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8"/>
            <p:cNvSpPr/>
            <p:nvPr/>
          </p:nvSpPr>
          <p:spPr>
            <a:xfrm>
              <a:off x="490300" y="1018775"/>
              <a:ext cx="327575" cy="31425"/>
            </a:xfrm>
            <a:custGeom>
              <a:avLst/>
              <a:gdLst/>
              <a:ahLst/>
              <a:cxnLst/>
              <a:rect l="l" t="t" r="r" b="b"/>
              <a:pathLst>
                <a:path w="13103" h="1257" extrusionOk="0">
                  <a:moveTo>
                    <a:pt x="8035" y="1"/>
                  </a:moveTo>
                  <a:cubicBezTo>
                    <a:pt x="4657" y="1"/>
                    <a:pt x="1690" y="503"/>
                    <a:pt x="1" y="1256"/>
                  </a:cubicBezTo>
                  <a:lnTo>
                    <a:pt x="13103" y="1256"/>
                  </a:lnTo>
                  <a:cubicBezTo>
                    <a:pt x="11528" y="891"/>
                    <a:pt x="9747" y="503"/>
                    <a:pt x="83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8"/>
            <p:cNvSpPr/>
            <p:nvPr/>
          </p:nvSpPr>
          <p:spPr>
            <a:xfrm>
              <a:off x="100575" y="951450"/>
              <a:ext cx="386900" cy="83900"/>
            </a:xfrm>
            <a:custGeom>
              <a:avLst/>
              <a:gdLst/>
              <a:ahLst/>
              <a:cxnLst/>
              <a:rect l="l" t="t" r="r" b="b"/>
              <a:pathLst>
                <a:path w="15476" h="3356" extrusionOk="0">
                  <a:moveTo>
                    <a:pt x="15476" y="1"/>
                  </a:moveTo>
                  <a:lnTo>
                    <a:pt x="0" y="3310"/>
                  </a:lnTo>
                  <a:cubicBezTo>
                    <a:pt x="571" y="3333"/>
                    <a:pt x="1141" y="3356"/>
                    <a:pt x="1712" y="3356"/>
                  </a:cubicBezTo>
                  <a:cubicBezTo>
                    <a:pt x="8423" y="3356"/>
                    <a:pt x="14061" y="1918"/>
                    <a:pt x="154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8"/>
            <p:cNvSpPr/>
            <p:nvPr/>
          </p:nvSpPr>
          <p:spPr>
            <a:xfrm>
              <a:off x="77175" y="691250"/>
              <a:ext cx="136975" cy="314425"/>
            </a:xfrm>
            <a:custGeom>
              <a:avLst/>
              <a:gdLst/>
              <a:ahLst/>
              <a:cxnLst/>
              <a:rect l="l" t="t" r="r" b="b"/>
              <a:pathLst>
                <a:path w="5479" h="12577" extrusionOk="0">
                  <a:moveTo>
                    <a:pt x="3630" y="1484"/>
                  </a:moveTo>
                  <a:cubicBezTo>
                    <a:pt x="3630" y="1484"/>
                    <a:pt x="2260" y="0"/>
                    <a:pt x="2009" y="92"/>
                  </a:cubicBezTo>
                  <a:cubicBezTo>
                    <a:pt x="1758" y="160"/>
                    <a:pt x="1461" y="1484"/>
                    <a:pt x="1758" y="2283"/>
                  </a:cubicBezTo>
                  <a:cubicBezTo>
                    <a:pt x="2032" y="3082"/>
                    <a:pt x="2694" y="3561"/>
                    <a:pt x="2694" y="3561"/>
                  </a:cubicBezTo>
                  <a:cubicBezTo>
                    <a:pt x="2694" y="3561"/>
                    <a:pt x="2146" y="3675"/>
                    <a:pt x="2283" y="4748"/>
                  </a:cubicBezTo>
                  <a:cubicBezTo>
                    <a:pt x="2443" y="5821"/>
                    <a:pt x="3287" y="5547"/>
                    <a:pt x="3150" y="5707"/>
                  </a:cubicBezTo>
                  <a:cubicBezTo>
                    <a:pt x="3013" y="5866"/>
                    <a:pt x="2283" y="6209"/>
                    <a:pt x="2283" y="6209"/>
                  </a:cubicBezTo>
                  <a:cubicBezTo>
                    <a:pt x="2283" y="6209"/>
                    <a:pt x="2077" y="5935"/>
                    <a:pt x="1644" y="6300"/>
                  </a:cubicBezTo>
                  <a:cubicBezTo>
                    <a:pt x="1210" y="6642"/>
                    <a:pt x="1279" y="7692"/>
                    <a:pt x="1279" y="7692"/>
                  </a:cubicBezTo>
                  <a:cubicBezTo>
                    <a:pt x="1279" y="7692"/>
                    <a:pt x="913" y="7282"/>
                    <a:pt x="708" y="7533"/>
                  </a:cubicBezTo>
                  <a:cubicBezTo>
                    <a:pt x="503" y="7761"/>
                    <a:pt x="411" y="9427"/>
                    <a:pt x="411" y="9427"/>
                  </a:cubicBezTo>
                  <a:cubicBezTo>
                    <a:pt x="411" y="9427"/>
                    <a:pt x="594" y="10865"/>
                    <a:pt x="0" y="11025"/>
                  </a:cubicBezTo>
                  <a:lnTo>
                    <a:pt x="2717" y="12577"/>
                  </a:lnTo>
                  <a:lnTo>
                    <a:pt x="5478" y="721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8"/>
            <p:cNvSpPr/>
            <p:nvPr/>
          </p:nvSpPr>
          <p:spPr>
            <a:xfrm>
              <a:off x="-107725" y="896100"/>
              <a:ext cx="253400" cy="134125"/>
            </a:xfrm>
            <a:custGeom>
              <a:avLst/>
              <a:gdLst/>
              <a:ahLst/>
              <a:cxnLst/>
              <a:rect l="l" t="t" r="r" b="b"/>
              <a:pathLst>
                <a:path w="10136" h="5365" extrusionOk="0">
                  <a:moveTo>
                    <a:pt x="1" y="3242"/>
                  </a:moveTo>
                  <a:cubicBezTo>
                    <a:pt x="480" y="2831"/>
                    <a:pt x="2101" y="2374"/>
                    <a:pt x="2101" y="2374"/>
                  </a:cubicBezTo>
                  <a:lnTo>
                    <a:pt x="1622" y="1233"/>
                  </a:lnTo>
                  <a:lnTo>
                    <a:pt x="1485" y="389"/>
                  </a:lnTo>
                  <a:lnTo>
                    <a:pt x="2831" y="320"/>
                  </a:lnTo>
                  <a:lnTo>
                    <a:pt x="3242" y="708"/>
                  </a:lnTo>
                  <a:lnTo>
                    <a:pt x="3311" y="1"/>
                  </a:lnTo>
                  <a:cubicBezTo>
                    <a:pt x="3311" y="1"/>
                    <a:pt x="4338" y="320"/>
                    <a:pt x="4452" y="389"/>
                  </a:cubicBezTo>
                  <a:cubicBezTo>
                    <a:pt x="4566" y="457"/>
                    <a:pt x="4771" y="914"/>
                    <a:pt x="4771" y="914"/>
                  </a:cubicBezTo>
                  <a:lnTo>
                    <a:pt x="5274" y="662"/>
                  </a:lnTo>
                  <a:cubicBezTo>
                    <a:pt x="5274" y="662"/>
                    <a:pt x="5707" y="662"/>
                    <a:pt x="5821" y="731"/>
                  </a:cubicBezTo>
                  <a:cubicBezTo>
                    <a:pt x="5958" y="799"/>
                    <a:pt x="6278" y="1918"/>
                    <a:pt x="6278" y="1918"/>
                  </a:cubicBezTo>
                  <a:lnTo>
                    <a:pt x="7374" y="2100"/>
                  </a:lnTo>
                  <a:cubicBezTo>
                    <a:pt x="7374" y="2100"/>
                    <a:pt x="7625" y="2625"/>
                    <a:pt x="7693" y="2762"/>
                  </a:cubicBezTo>
                  <a:cubicBezTo>
                    <a:pt x="7784" y="2899"/>
                    <a:pt x="8150" y="3173"/>
                    <a:pt x="8150" y="3173"/>
                  </a:cubicBezTo>
                  <a:lnTo>
                    <a:pt x="9268" y="3105"/>
                  </a:lnTo>
                  <a:cubicBezTo>
                    <a:pt x="9268" y="3105"/>
                    <a:pt x="10135" y="5364"/>
                    <a:pt x="9998" y="5319"/>
                  </a:cubicBezTo>
                  <a:cubicBezTo>
                    <a:pt x="9884" y="5296"/>
                    <a:pt x="2580" y="4908"/>
                    <a:pt x="2580" y="49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8"/>
            <p:cNvSpPr/>
            <p:nvPr/>
          </p:nvSpPr>
          <p:spPr>
            <a:xfrm>
              <a:off x="-498600" y="315200"/>
              <a:ext cx="108450" cy="126125"/>
            </a:xfrm>
            <a:custGeom>
              <a:avLst/>
              <a:gdLst/>
              <a:ahLst/>
              <a:cxnLst/>
              <a:rect l="l" t="t" r="r" b="b"/>
              <a:pathLst>
                <a:path w="4338" h="5045" extrusionOk="0">
                  <a:moveTo>
                    <a:pt x="3014" y="0"/>
                  </a:moveTo>
                  <a:lnTo>
                    <a:pt x="2968" y="799"/>
                  </a:lnTo>
                  <a:lnTo>
                    <a:pt x="2648" y="23"/>
                  </a:lnTo>
                  <a:lnTo>
                    <a:pt x="1872" y="229"/>
                  </a:lnTo>
                  <a:lnTo>
                    <a:pt x="1918" y="1210"/>
                  </a:lnTo>
                  <a:lnTo>
                    <a:pt x="1530" y="252"/>
                  </a:lnTo>
                  <a:lnTo>
                    <a:pt x="868" y="594"/>
                  </a:lnTo>
                  <a:lnTo>
                    <a:pt x="1370" y="1621"/>
                  </a:lnTo>
                  <a:cubicBezTo>
                    <a:pt x="1370" y="1621"/>
                    <a:pt x="868" y="1073"/>
                    <a:pt x="777" y="1119"/>
                  </a:cubicBezTo>
                  <a:cubicBezTo>
                    <a:pt x="708" y="1165"/>
                    <a:pt x="1" y="1895"/>
                    <a:pt x="1" y="1895"/>
                  </a:cubicBezTo>
                  <a:lnTo>
                    <a:pt x="1051" y="2648"/>
                  </a:lnTo>
                  <a:lnTo>
                    <a:pt x="46" y="2466"/>
                  </a:lnTo>
                  <a:lnTo>
                    <a:pt x="320" y="3379"/>
                  </a:lnTo>
                  <a:lnTo>
                    <a:pt x="1142" y="3698"/>
                  </a:lnTo>
                  <a:lnTo>
                    <a:pt x="800" y="3744"/>
                  </a:lnTo>
                  <a:lnTo>
                    <a:pt x="754" y="4839"/>
                  </a:lnTo>
                  <a:cubicBezTo>
                    <a:pt x="754" y="4839"/>
                    <a:pt x="1644" y="5045"/>
                    <a:pt x="2763" y="4748"/>
                  </a:cubicBezTo>
                  <a:lnTo>
                    <a:pt x="4337" y="4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8"/>
            <p:cNvSpPr/>
            <p:nvPr/>
          </p:nvSpPr>
          <p:spPr>
            <a:xfrm>
              <a:off x="-258925" y="-113350"/>
              <a:ext cx="107875" cy="126150"/>
            </a:xfrm>
            <a:custGeom>
              <a:avLst/>
              <a:gdLst/>
              <a:ahLst/>
              <a:cxnLst/>
              <a:rect l="l" t="t" r="r" b="b"/>
              <a:pathLst>
                <a:path w="4315" h="5046" extrusionOk="0">
                  <a:moveTo>
                    <a:pt x="3013" y="1"/>
                  </a:moveTo>
                  <a:lnTo>
                    <a:pt x="2945" y="800"/>
                  </a:lnTo>
                  <a:lnTo>
                    <a:pt x="2648" y="1"/>
                  </a:lnTo>
                  <a:lnTo>
                    <a:pt x="1872" y="206"/>
                  </a:lnTo>
                  <a:lnTo>
                    <a:pt x="1895" y="1188"/>
                  </a:lnTo>
                  <a:lnTo>
                    <a:pt x="1530" y="229"/>
                  </a:lnTo>
                  <a:lnTo>
                    <a:pt x="868" y="571"/>
                  </a:lnTo>
                  <a:lnTo>
                    <a:pt x="1347" y="1599"/>
                  </a:lnTo>
                  <a:cubicBezTo>
                    <a:pt x="1347" y="1599"/>
                    <a:pt x="845" y="1051"/>
                    <a:pt x="776" y="1119"/>
                  </a:cubicBezTo>
                  <a:cubicBezTo>
                    <a:pt x="708" y="1165"/>
                    <a:pt x="0" y="1895"/>
                    <a:pt x="0" y="1895"/>
                  </a:cubicBezTo>
                  <a:lnTo>
                    <a:pt x="1027" y="2626"/>
                  </a:lnTo>
                  <a:lnTo>
                    <a:pt x="46" y="2466"/>
                  </a:lnTo>
                  <a:lnTo>
                    <a:pt x="320" y="3356"/>
                  </a:lnTo>
                  <a:lnTo>
                    <a:pt x="1119" y="3676"/>
                  </a:lnTo>
                  <a:lnTo>
                    <a:pt x="799" y="3744"/>
                  </a:lnTo>
                  <a:lnTo>
                    <a:pt x="731" y="4817"/>
                  </a:lnTo>
                  <a:cubicBezTo>
                    <a:pt x="731" y="4817"/>
                    <a:pt x="1644" y="5045"/>
                    <a:pt x="2739" y="4726"/>
                  </a:cubicBezTo>
                  <a:lnTo>
                    <a:pt x="4314" y="4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8"/>
            <p:cNvSpPr/>
            <p:nvPr/>
          </p:nvSpPr>
          <p:spPr>
            <a:xfrm>
              <a:off x="-598450" y="359150"/>
              <a:ext cx="122700" cy="150650"/>
            </a:xfrm>
            <a:custGeom>
              <a:avLst/>
              <a:gdLst/>
              <a:ahLst/>
              <a:cxnLst/>
              <a:rect l="l" t="t" r="r" b="b"/>
              <a:pathLst>
                <a:path w="4908" h="6026" extrusionOk="0">
                  <a:moveTo>
                    <a:pt x="2853" y="3081"/>
                  </a:moveTo>
                  <a:cubicBezTo>
                    <a:pt x="3470" y="3812"/>
                    <a:pt x="3607" y="5159"/>
                    <a:pt x="3607" y="6026"/>
                  </a:cubicBezTo>
                  <a:lnTo>
                    <a:pt x="3766" y="5889"/>
                  </a:lnTo>
                  <a:cubicBezTo>
                    <a:pt x="3744" y="4976"/>
                    <a:pt x="3584" y="3629"/>
                    <a:pt x="2899" y="2899"/>
                  </a:cubicBezTo>
                  <a:cubicBezTo>
                    <a:pt x="3401" y="3081"/>
                    <a:pt x="3949" y="3036"/>
                    <a:pt x="3949" y="3036"/>
                  </a:cubicBezTo>
                  <a:lnTo>
                    <a:pt x="4908" y="2442"/>
                  </a:lnTo>
                  <a:cubicBezTo>
                    <a:pt x="4908" y="2442"/>
                    <a:pt x="4063" y="1872"/>
                    <a:pt x="3744" y="1803"/>
                  </a:cubicBezTo>
                  <a:cubicBezTo>
                    <a:pt x="3584" y="1780"/>
                    <a:pt x="3241" y="1963"/>
                    <a:pt x="2968" y="2168"/>
                  </a:cubicBezTo>
                  <a:cubicBezTo>
                    <a:pt x="3104" y="1826"/>
                    <a:pt x="3310" y="1370"/>
                    <a:pt x="3401" y="1073"/>
                  </a:cubicBezTo>
                  <a:cubicBezTo>
                    <a:pt x="3538" y="571"/>
                    <a:pt x="3721" y="0"/>
                    <a:pt x="3721" y="0"/>
                  </a:cubicBezTo>
                  <a:cubicBezTo>
                    <a:pt x="3721" y="0"/>
                    <a:pt x="2785" y="411"/>
                    <a:pt x="2579" y="730"/>
                  </a:cubicBezTo>
                  <a:cubicBezTo>
                    <a:pt x="2443" y="959"/>
                    <a:pt x="2420" y="1575"/>
                    <a:pt x="2557" y="2168"/>
                  </a:cubicBezTo>
                  <a:cubicBezTo>
                    <a:pt x="2260" y="1780"/>
                    <a:pt x="1826" y="1255"/>
                    <a:pt x="1530" y="1118"/>
                  </a:cubicBezTo>
                  <a:cubicBezTo>
                    <a:pt x="1050" y="913"/>
                    <a:pt x="0" y="867"/>
                    <a:pt x="0" y="867"/>
                  </a:cubicBezTo>
                  <a:cubicBezTo>
                    <a:pt x="0" y="867"/>
                    <a:pt x="708" y="1917"/>
                    <a:pt x="959" y="2054"/>
                  </a:cubicBezTo>
                  <a:cubicBezTo>
                    <a:pt x="1141" y="2168"/>
                    <a:pt x="1712" y="2397"/>
                    <a:pt x="2214" y="2534"/>
                  </a:cubicBezTo>
                  <a:cubicBezTo>
                    <a:pt x="1507" y="2465"/>
                    <a:pt x="936" y="2625"/>
                    <a:pt x="936" y="2625"/>
                  </a:cubicBezTo>
                  <a:cubicBezTo>
                    <a:pt x="114" y="3196"/>
                    <a:pt x="0" y="4474"/>
                    <a:pt x="0" y="4474"/>
                  </a:cubicBezTo>
                  <a:cubicBezTo>
                    <a:pt x="0" y="4474"/>
                    <a:pt x="1187" y="3561"/>
                    <a:pt x="1484" y="3424"/>
                  </a:cubicBezTo>
                  <a:cubicBezTo>
                    <a:pt x="1575" y="3401"/>
                    <a:pt x="1644" y="3355"/>
                    <a:pt x="1735" y="3310"/>
                  </a:cubicBezTo>
                  <a:cubicBezTo>
                    <a:pt x="1598" y="3469"/>
                    <a:pt x="1461" y="3629"/>
                    <a:pt x="1347" y="3857"/>
                  </a:cubicBezTo>
                  <a:cubicBezTo>
                    <a:pt x="890" y="4725"/>
                    <a:pt x="1164" y="5364"/>
                    <a:pt x="1164" y="5364"/>
                  </a:cubicBezTo>
                  <a:lnTo>
                    <a:pt x="2169" y="4109"/>
                  </a:lnTo>
                  <a:cubicBezTo>
                    <a:pt x="2169" y="4109"/>
                    <a:pt x="2237" y="3652"/>
                    <a:pt x="2557" y="2899"/>
                  </a:cubicBezTo>
                  <a:lnTo>
                    <a:pt x="2602" y="2876"/>
                  </a:lnTo>
                  <a:cubicBezTo>
                    <a:pt x="2328" y="3538"/>
                    <a:pt x="2374" y="4040"/>
                    <a:pt x="2374" y="4040"/>
                  </a:cubicBezTo>
                  <a:lnTo>
                    <a:pt x="2694" y="4816"/>
                  </a:lnTo>
                  <a:cubicBezTo>
                    <a:pt x="2694" y="4816"/>
                    <a:pt x="3036" y="4337"/>
                    <a:pt x="3082" y="3721"/>
                  </a:cubicBezTo>
                  <a:cubicBezTo>
                    <a:pt x="3082" y="3721"/>
                    <a:pt x="2945" y="3378"/>
                    <a:pt x="2853" y="30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8"/>
            <p:cNvSpPr/>
            <p:nvPr/>
          </p:nvSpPr>
          <p:spPr>
            <a:xfrm>
              <a:off x="-470625" y="183375"/>
              <a:ext cx="140950" cy="150675"/>
            </a:xfrm>
            <a:custGeom>
              <a:avLst/>
              <a:gdLst/>
              <a:ahLst/>
              <a:cxnLst/>
              <a:rect l="l" t="t" r="r" b="b"/>
              <a:pathLst>
                <a:path w="5638" h="6027" extrusionOk="0">
                  <a:moveTo>
                    <a:pt x="3492" y="3105"/>
                  </a:moveTo>
                  <a:cubicBezTo>
                    <a:pt x="4360" y="3356"/>
                    <a:pt x="5136" y="4406"/>
                    <a:pt x="5569" y="5114"/>
                  </a:cubicBezTo>
                  <a:lnTo>
                    <a:pt x="5638" y="4931"/>
                  </a:lnTo>
                  <a:cubicBezTo>
                    <a:pt x="5159" y="4155"/>
                    <a:pt x="4360" y="3128"/>
                    <a:pt x="3447" y="2923"/>
                  </a:cubicBezTo>
                  <a:cubicBezTo>
                    <a:pt x="3949" y="2786"/>
                    <a:pt x="4383" y="2420"/>
                    <a:pt x="4383" y="2420"/>
                  </a:cubicBezTo>
                  <a:lnTo>
                    <a:pt x="4908" y="1348"/>
                  </a:lnTo>
                  <a:cubicBezTo>
                    <a:pt x="4908" y="1348"/>
                    <a:pt x="3926" y="1370"/>
                    <a:pt x="3606" y="1507"/>
                  </a:cubicBezTo>
                  <a:cubicBezTo>
                    <a:pt x="3470" y="1576"/>
                    <a:pt x="3287" y="1941"/>
                    <a:pt x="3127" y="2283"/>
                  </a:cubicBezTo>
                  <a:cubicBezTo>
                    <a:pt x="3082" y="1895"/>
                    <a:pt x="3036" y="1393"/>
                    <a:pt x="2967" y="1096"/>
                  </a:cubicBezTo>
                  <a:cubicBezTo>
                    <a:pt x="2830" y="594"/>
                    <a:pt x="2693" y="1"/>
                    <a:pt x="2693" y="1"/>
                  </a:cubicBezTo>
                  <a:cubicBezTo>
                    <a:pt x="2693" y="1"/>
                    <a:pt x="2123" y="914"/>
                    <a:pt x="2100" y="1302"/>
                  </a:cubicBezTo>
                  <a:cubicBezTo>
                    <a:pt x="2100" y="1576"/>
                    <a:pt x="2397" y="2124"/>
                    <a:pt x="2785" y="2534"/>
                  </a:cubicBezTo>
                  <a:cubicBezTo>
                    <a:pt x="2351" y="2375"/>
                    <a:pt x="1735" y="2192"/>
                    <a:pt x="1415" y="2261"/>
                  </a:cubicBezTo>
                  <a:cubicBezTo>
                    <a:pt x="913" y="2375"/>
                    <a:pt x="0" y="2968"/>
                    <a:pt x="0" y="2968"/>
                  </a:cubicBezTo>
                  <a:cubicBezTo>
                    <a:pt x="0" y="2968"/>
                    <a:pt x="1119" y="3425"/>
                    <a:pt x="1392" y="3402"/>
                  </a:cubicBezTo>
                  <a:cubicBezTo>
                    <a:pt x="1598" y="3379"/>
                    <a:pt x="2191" y="3219"/>
                    <a:pt x="2671" y="3037"/>
                  </a:cubicBezTo>
                  <a:cubicBezTo>
                    <a:pt x="2054" y="3402"/>
                    <a:pt x="1666" y="3881"/>
                    <a:pt x="1666" y="3881"/>
                  </a:cubicBezTo>
                  <a:cubicBezTo>
                    <a:pt x="1255" y="4863"/>
                    <a:pt x="1803" y="6004"/>
                    <a:pt x="1803" y="6004"/>
                  </a:cubicBezTo>
                  <a:cubicBezTo>
                    <a:pt x="1803" y="6004"/>
                    <a:pt x="2328" y="4520"/>
                    <a:pt x="2511" y="4224"/>
                  </a:cubicBezTo>
                  <a:cubicBezTo>
                    <a:pt x="2579" y="4155"/>
                    <a:pt x="2625" y="4064"/>
                    <a:pt x="2671" y="3972"/>
                  </a:cubicBezTo>
                  <a:cubicBezTo>
                    <a:pt x="2625" y="4178"/>
                    <a:pt x="2602" y="4429"/>
                    <a:pt x="2602" y="4680"/>
                  </a:cubicBezTo>
                  <a:cubicBezTo>
                    <a:pt x="2648" y="5684"/>
                    <a:pt x="3196" y="6027"/>
                    <a:pt x="3196" y="6027"/>
                  </a:cubicBezTo>
                  <a:lnTo>
                    <a:pt x="3447" y="4383"/>
                  </a:lnTo>
                  <a:cubicBezTo>
                    <a:pt x="3447" y="4383"/>
                    <a:pt x="3264" y="3950"/>
                    <a:pt x="3173" y="3151"/>
                  </a:cubicBezTo>
                  <a:lnTo>
                    <a:pt x="3173" y="3105"/>
                  </a:lnTo>
                  <a:cubicBezTo>
                    <a:pt x="3287" y="3836"/>
                    <a:pt x="3561" y="4224"/>
                    <a:pt x="3561" y="4224"/>
                  </a:cubicBezTo>
                  <a:lnTo>
                    <a:pt x="4223" y="4657"/>
                  </a:lnTo>
                  <a:cubicBezTo>
                    <a:pt x="4223" y="4657"/>
                    <a:pt x="4268" y="4064"/>
                    <a:pt x="3995" y="3516"/>
                  </a:cubicBezTo>
                  <a:cubicBezTo>
                    <a:pt x="4017" y="3516"/>
                    <a:pt x="3721" y="3311"/>
                    <a:pt x="3492" y="31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8"/>
            <p:cNvSpPr/>
            <p:nvPr/>
          </p:nvSpPr>
          <p:spPr>
            <a:xfrm>
              <a:off x="411575" y="-497950"/>
              <a:ext cx="120975" cy="291050"/>
            </a:xfrm>
            <a:custGeom>
              <a:avLst/>
              <a:gdLst/>
              <a:ahLst/>
              <a:cxnLst/>
              <a:rect l="l" t="t" r="r" b="b"/>
              <a:pathLst>
                <a:path w="4839" h="11642" extrusionOk="0">
                  <a:moveTo>
                    <a:pt x="0" y="1256"/>
                  </a:moveTo>
                  <a:lnTo>
                    <a:pt x="845" y="3447"/>
                  </a:lnTo>
                  <a:cubicBezTo>
                    <a:pt x="845" y="3447"/>
                    <a:pt x="274" y="11116"/>
                    <a:pt x="320" y="11390"/>
                  </a:cubicBezTo>
                  <a:cubicBezTo>
                    <a:pt x="365" y="11641"/>
                    <a:pt x="1004" y="6939"/>
                    <a:pt x="1004" y="6574"/>
                  </a:cubicBezTo>
                  <a:cubicBezTo>
                    <a:pt x="1004" y="6186"/>
                    <a:pt x="2237" y="3014"/>
                    <a:pt x="2328" y="2694"/>
                  </a:cubicBezTo>
                  <a:cubicBezTo>
                    <a:pt x="2442" y="2374"/>
                    <a:pt x="3880" y="685"/>
                    <a:pt x="4839" y="1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8"/>
            <p:cNvSpPr/>
            <p:nvPr/>
          </p:nvSpPr>
          <p:spPr>
            <a:xfrm>
              <a:off x="-926575" y="-611500"/>
              <a:ext cx="1789525" cy="1632600"/>
            </a:xfrm>
            <a:custGeom>
              <a:avLst/>
              <a:gdLst/>
              <a:ahLst/>
              <a:cxnLst/>
              <a:rect l="l" t="t" r="r" b="b"/>
              <a:pathLst>
                <a:path w="71581" h="65304" extrusionOk="0">
                  <a:moveTo>
                    <a:pt x="38963" y="65303"/>
                  </a:moveTo>
                  <a:lnTo>
                    <a:pt x="30769" y="59437"/>
                  </a:lnTo>
                  <a:lnTo>
                    <a:pt x="29765" y="58319"/>
                  </a:lnTo>
                  <a:lnTo>
                    <a:pt x="24013" y="57839"/>
                  </a:lnTo>
                  <a:lnTo>
                    <a:pt x="23282" y="56904"/>
                  </a:lnTo>
                  <a:lnTo>
                    <a:pt x="24720" y="50695"/>
                  </a:lnTo>
                  <a:lnTo>
                    <a:pt x="24150" y="50376"/>
                  </a:lnTo>
                  <a:cubicBezTo>
                    <a:pt x="24150" y="50376"/>
                    <a:pt x="29034" y="46724"/>
                    <a:pt x="29628" y="46084"/>
                  </a:cubicBezTo>
                  <a:cubicBezTo>
                    <a:pt x="30199" y="45445"/>
                    <a:pt x="28761" y="44487"/>
                    <a:pt x="28761" y="44487"/>
                  </a:cubicBezTo>
                  <a:lnTo>
                    <a:pt x="32070" y="41314"/>
                  </a:lnTo>
                  <a:cubicBezTo>
                    <a:pt x="32070" y="41314"/>
                    <a:pt x="34649" y="35585"/>
                    <a:pt x="35654" y="34649"/>
                  </a:cubicBezTo>
                  <a:cubicBezTo>
                    <a:pt x="36658" y="33690"/>
                    <a:pt x="38963" y="31134"/>
                    <a:pt x="38963" y="31134"/>
                  </a:cubicBezTo>
                  <a:cubicBezTo>
                    <a:pt x="38963" y="31134"/>
                    <a:pt x="35928" y="28600"/>
                    <a:pt x="35928" y="27961"/>
                  </a:cubicBezTo>
                  <a:cubicBezTo>
                    <a:pt x="35928" y="27322"/>
                    <a:pt x="39968" y="22392"/>
                    <a:pt x="39968" y="22392"/>
                  </a:cubicBezTo>
                  <a:lnTo>
                    <a:pt x="39100" y="20977"/>
                  </a:lnTo>
                  <a:lnTo>
                    <a:pt x="40675" y="20497"/>
                  </a:lnTo>
                  <a:lnTo>
                    <a:pt x="42410" y="18740"/>
                  </a:lnTo>
                  <a:lnTo>
                    <a:pt x="43551" y="16686"/>
                  </a:lnTo>
                  <a:cubicBezTo>
                    <a:pt x="43551" y="16686"/>
                    <a:pt x="43255" y="14129"/>
                    <a:pt x="43551" y="13650"/>
                  </a:cubicBezTo>
                  <a:cubicBezTo>
                    <a:pt x="43848" y="13193"/>
                    <a:pt x="56197" y="5867"/>
                    <a:pt x="56197" y="5867"/>
                  </a:cubicBezTo>
                  <a:lnTo>
                    <a:pt x="60511" y="3812"/>
                  </a:lnTo>
                  <a:lnTo>
                    <a:pt x="62816" y="3493"/>
                  </a:lnTo>
                  <a:lnTo>
                    <a:pt x="63523" y="4748"/>
                  </a:lnTo>
                  <a:lnTo>
                    <a:pt x="65532" y="2374"/>
                  </a:lnTo>
                  <a:lnTo>
                    <a:pt x="68979" y="2534"/>
                  </a:lnTo>
                  <a:lnTo>
                    <a:pt x="70713" y="2534"/>
                  </a:lnTo>
                  <a:lnTo>
                    <a:pt x="71581" y="1096"/>
                  </a:lnTo>
                  <a:lnTo>
                    <a:pt x="70577" y="0"/>
                  </a:lnTo>
                  <a:lnTo>
                    <a:pt x="65532" y="617"/>
                  </a:lnTo>
                  <a:lnTo>
                    <a:pt x="54051" y="3972"/>
                  </a:lnTo>
                  <a:lnTo>
                    <a:pt x="40242" y="7464"/>
                  </a:lnTo>
                  <a:lnTo>
                    <a:pt x="37936" y="10957"/>
                  </a:lnTo>
                  <a:lnTo>
                    <a:pt x="36498" y="13034"/>
                  </a:lnTo>
                  <a:lnTo>
                    <a:pt x="32618" y="15567"/>
                  </a:lnTo>
                  <a:lnTo>
                    <a:pt x="32481" y="18261"/>
                  </a:lnTo>
                  <a:cubicBezTo>
                    <a:pt x="32481" y="18261"/>
                    <a:pt x="29605" y="22255"/>
                    <a:pt x="28898" y="23191"/>
                  </a:cubicBezTo>
                  <a:cubicBezTo>
                    <a:pt x="28167" y="24149"/>
                    <a:pt x="17257" y="43072"/>
                    <a:pt x="17257" y="43072"/>
                  </a:cubicBezTo>
                  <a:lnTo>
                    <a:pt x="14655" y="44806"/>
                  </a:lnTo>
                  <a:lnTo>
                    <a:pt x="9770" y="49736"/>
                  </a:lnTo>
                  <a:lnTo>
                    <a:pt x="1" y="6420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8"/>
            <p:cNvSpPr/>
            <p:nvPr/>
          </p:nvSpPr>
          <p:spPr>
            <a:xfrm>
              <a:off x="119117" y="651016"/>
              <a:ext cx="352100" cy="372625"/>
            </a:xfrm>
            <a:custGeom>
              <a:avLst/>
              <a:gdLst/>
              <a:ahLst/>
              <a:cxnLst/>
              <a:rect l="l" t="t" r="r" b="b"/>
              <a:pathLst>
                <a:path w="14084" h="14905" extrusionOk="0">
                  <a:moveTo>
                    <a:pt x="2116" y="1"/>
                  </a:moveTo>
                  <a:cubicBezTo>
                    <a:pt x="1826" y="1"/>
                    <a:pt x="1518" y="129"/>
                    <a:pt x="1210" y="479"/>
                  </a:cubicBezTo>
                  <a:cubicBezTo>
                    <a:pt x="571" y="1232"/>
                    <a:pt x="1279" y="1483"/>
                    <a:pt x="1279" y="1483"/>
                  </a:cubicBezTo>
                  <a:cubicBezTo>
                    <a:pt x="1279" y="1483"/>
                    <a:pt x="1241" y="1478"/>
                    <a:pt x="1182" y="1478"/>
                  </a:cubicBezTo>
                  <a:cubicBezTo>
                    <a:pt x="993" y="1478"/>
                    <a:pt x="588" y="1532"/>
                    <a:pt x="571" y="1986"/>
                  </a:cubicBezTo>
                  <a:cubicBezTo>
                    <a:pt x="525" y="2602"/>
                    <a:pt x="1210" y="3058"/>
                    <a:pt x="1279" y="3218"/>
                  </a:cubicBezTo>
                  <a:cubicBezTo>
                    <a:pt x="1347" y="3378"/>
                    <a:pt x="1461" y="4108"/>
                    <a:pt x="1461" y="4108"/>
                  </a:cubicBezTo>
                  <a:cubicBezTo>
                    <a:pt x="1461" y="4108"/>
                    <a:pt x="2077" y="4930"/>
                    <a:pt x="2146" y="5135"/>
                  </a:cubicBezTo>
                  <a:cubicBezTo>
                    <a:pt x="2214" y="5341"/>
                    <a:pt x="2534" y="6802"/>
                    <a:pt x="2580" y="6961"/>
                  </a:cubicBezTo>
                  <a:cubicBezTo>
                    <a:pt x="2602" y="7121"/>
                    <a:pt x="3333" y="7989"/>
                    <a:pt x="3333" y="7989"/>
                  </a:cubicBezTo>
                  <a:cubicBezTo>
                    <a:pt x="3333" y="7989"/>
                    <a:pt x="2580" y="7806"/>
                    <a:pt x="2465" y="7806"/>
                  </a:cubicBezTo>
                  <a:cubicBezTo>
                    <a:pt x="2351" y="7806"/>
                    <a:pt x="913" y="8673"/>
                    <a:pt x="913" y="8673"/>
                  </a:cubicBezTo>
                  <a:lnTo>
                    <a:pt x="594" y="9701"/>
                  </a:lnTo>
                  <a:lnTo>
                    <a:pt x="1005" y="10340"/>
                  </a:lnTo>
                  <a:lnTo>
                    <a:pt x="343" y="10454"/>
                  </a:lnTo>
                  <a:cubicBezTo>
                    <a:pt x="343" y="10454"/>
                    <a:pt x="343" y="10302"/>
                    <a:pt x="336" y="10302"/>
                  </a:cubicBezTo>
                  <a:cubicBezTo>
                    <a:pt x="333" y="10302"/>
                    <a:pt x="327" y="10340"/>
                    <a:pt x="320" y="10454"/>
                  </a:cubicBezTo>
                  <a:cubicBezTo>
                    <a:pt x="274" y="10819"/>
                    <a:pt x="0" y="12325"/>
                    <a:pt x="0" y="12325"/>
                  </a:cubicBezTo>
                  <a:lnTo>
                    <a:pt x="411" y="12850"/>
                  </a:lnTo>
                  <a:lnTo>
                    <a:pt x="23" y="13284"/>
                  </a:lnTo>
                  <a:cubicBezTo>
                    <a:pt x="23" y="13284"/>
                    <a:pt x="411" y="14517"/>
                    <a:pt x="890" y="14905"/>
                  </a:cubicBezTo>
                  <a:lnTo>
                    <a:pt x="3858" y="14859"/>
                  </a:lnTo>
                  <a:cubicBezTo>
                    <a:pt x="3858" y="14859"/>
                    <a:pt x="5302" y="14020"/>
                    <a:pt x="7126" y="14020"/>
                  </a:cubicBezTo>
                  <a:cubicBezTo>
                    <a:pt x="7274" y="14020"/>
                    <a:pt x="7425" y="14025"/>
                    <a:pt x="7578" y="14037"/>
                  </a:cubicBezTo>
                  <a:cubicBezTo>
                    <a:pt x="7712" y="14048"/>
                    <a:pt x="7849" y="14053"/>
                    <a:pt x="7987" y="14053"/>
                  </a:cubicBezTo>
                  <a:cubicBezTo>
                    <a:pt x="9919" y="14053"/>
                    <a:pt x="12166" y="13079"/>
                    <a:pt x="12166" y="13079"/>
                  </a:cubicBezTo>
                  <a:lnTo>
                    <a:pt x="13787" y="10271"/>
                  </a:lnTo>
                  <a:cubicBezTo>
                    <a:pt x="13787" y="10248"/>
                    <a:pt x="14084" y="6596"/>
                    <a:pt x="13330" y="5934"/>
                  </a:cubicBezTo>
                  <a:cubicBezTo>
                    <a:pt x="13148" y="5769"/>
                    <a:pt x="12960" y="5706"/>
                    <a:pt x="12781" y="5706"/>
                  </a:cubicBezTo>
                  <a:cubicBezTo>
                    <a:pt x="12218" y="5706"/>
                    <a:pt x="11733" y="6322"/>
                    <a:pt x="11733" y="6322"/>
                  </a:cubicBezTo>
                  <a:cubicBezTo>
                    <a:pt x="11733" y="6322"/>
                    <a:pt x="11299" y="5615"/>
                    <a:pt x="10546" y="5569"/>
                  </a:cubicBezTo>
                  <a:cubicBezTo>
                    <a:pt x="10531" y="5568"/>
                    <a:pt x="10517" y="5568"/>
                    <a:pt x="10502" y="5568"/>
                  </a:cubicBezTo>
                  <a:cubicBezTo>
                    <a:pt x="9771" y="5568"/>
                    <a:pt x="9222" y="6688"/>
                    <a:pt x="9222" y="6688"/>
                  </a:cubicBezTo>
                  <a:cubicBezTo>
                    <a:pt x="9222" y="6688"/>
                    <a:pt x="9153" y="5934"/>
                    <a:pt x="8651" y="5569"/>
                  </a:cubicBezTo>
                  <a:cubicBezTo>
                    <a:pt x="8513" y="5468"/>
                    <a:pt x="8360" y="5432"/>
                    <a:pt x="8212" y="5432"/>
                  </a:cubicBezTo>
                  <a:cubicBezTo>
                    <a:pt x="7823" y="5432"/>
                    <a:pt x="7464" y="5683"/>
                    <a:pt x="7464" y="5683"/>
                  </a:cubicBezTo>
                  <a:cubicBezTo>
                    <a:pt x="7464" y="5683"/>
                    <a:pt x="7213" y="4976"/>
                    <a:pt x="6528" y="4862"/>
                  </a:cubicBezTo>
                  <a:cubicBezTo>
                    <a:pt x="6466" y="4849"/>
                    <a:pt x="6407" y="4843"/>
                    <a:pt x="6351" y="4843"/>
                  </a:cubicBezTo>
                  <a:cubicBezTo>
                    <a:pt x="5788" y="4843"/>
                    <a:pt x="5524" y="5409"/>
                    <a:pt x="5524" y="5409"/>
                  </a:cubicBezTo>
                  <a:cubicBezTo>
                    <a:pt x="5524" y="5409"/>
                    <a:pt x="5570" y="4930"/>
                    <a:pt x="5204" y="4702"/>
                  </a:cubicBezTo>
                  <a:cubicBezTo>
                    <a:pt x="4839" y="4451"/>
                    <a:pt x="4588" y="4268"/>
                    <a:pt x="4588" y="4268"/>
                  </a:cubicBezTo>
                  <a:cubicBezTo>
                    <a:pt x="4588" y="4268"/>
                    <a:pt x="4337" y="3309"/>
                    <a:pt x="4155" y="3218"/>
                  </a:cubicBezTo>
                  <a:cubicBezTo>
                    <a:pt x="4094" y="3195"/>
                    <a:pt x="4023" y="3188"/>
                    <a:pt x="3955" y="3188"/>
                  </a:cubicBezTo>
                  <a:cubicBezTo>
                    <a:pt x="3820" y="3188"/>
                    <a:pt x="3698" y="3218"/>
                    <a:pt x="3698" y="3218"/>
                  </a:cubicBezTo>
                  <a:cubicBezTo>
                    <a:pt x="3698" y="3218"/>
                    <a:pt x="3470" y="730"/>
                    <a:pt x="3013" y="365"/>
                  </a:cubicBezTo>
                  <a:cubicBezTo>
                    <a:pt x="2757" y="170"/>
                    <a:pt x="2448" y="1"/>
                    <a:pt x="2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8"/>
            <p:cNvSpPr/>
            <p:nvPr/>
          </p:nvSpPr>
          <p:spPr>
            <a:xfrm>
              <a:off x="1078625" y="1014225"/>
              <a:ext cx="115875" cy="35975"/>
            </a:xfrm>
            <a:custGeom>
              <a:avLst/>
              <a:gdLst/>
              <a:ahLst/>
              <a:cxnLst/>
              <a:rect l="l" t="t" r="r" b="b"/>
              <a:pathLst>
                <a:path w="4635" h="1439" extrusionOk="0">
                  <a:moveTo>
                    <a:pt x="434" y="0"/>
                  </a:moveTo>
                  <a:lnTo>
                    <a:pt x="1" y="1438"/>
                  </a:lnTo>
                  <a:lnTo>
                    <a:pt x="4634" y="1438"/>
                  </a:lnTo>
                  <a:lnTo>
                    <a:pt x="3767" y="959"/>
                  </a:lnTo>
                  <a:lnTo>
                    <a:pt x="2466" y="845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rgbClr val="8265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8"/>
            <p:cNvSpPr/>
            <p:nvPr/>
          </p:nvSpPr>
          <p:spPr>
            <a:xfrm>
              <a:off x="1084350" y="1014225"/>
              <a:ext cx="74775" cy="27400"/>
            </a:xfrm>
            <a:custGeom>
              <a:avLst/>
              <a:gdLst/>
              <a:ahLst/>
              <a:cxnLst/>
              <a:rect l="l" t="t" r="r" b="b"/>
              <a:pathLst>
                <a:path w="2991" h="1096" extrusionOk="0">
                  <a:moveTo>
                    <a:pt x="2990" y="913"/>
                  </a:moveTo>
                  <a:lnTo>
                    <a:pt x="2237" y="845"/>
                  </a:lnTo>
                  <a:lnTo>
                    <a:pt x="183" y="0"/>
                  </a:lnTo>
                  <a:lnTo>
                    <a:pt x="0" y="662"/>
                  </a:lnTo>
                  <a:cubicBezTo>
                    <a:pt x="1598" y="1005"/>
                    <a:pt x="2876" y="1096"/>
                    <a:pt x="2990" y="9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8"/>
            <p:cNvSpPr/>
            <p:nvPr/>
          </p:nvSpPr>
          <p:spPr>
            <a:xfrm>
              <a:off x="1137975" y="764275"/>
              <a:ext cx="144975" cy="285925"/>
            </a:xfrm>
            <a:custGeom>
              <a:avLst/>
              <a:gdLst/>
              <a:ahLst/>
              <a:cxnLst/>
              <a:rect l="l" t="t" r="r" b="b"/>
              <a:pathLst>
                <a:path w="5799" h="11437" extrusionOk="0">
                  <a:moveTo>
                    <a:pt x="1279" y="1"/>
                  </a:moveTo>
                  <a:lnTo>
                    <a:pt x="1" y="4292"/>
                  </a:lnTo>
                  <a:lnTo>
                    <a:pt x="206" y="5707"/>
                  </a:lnTo>
                  <a:lnTo>
                    <a:pt x="320" y="11436"/>
                  </a:lnTo>
                  <a:lnTo>
                    <a:pt x="5798" y="11436"/>
                  </a:lnTo>
                  <a:lnTo>
                    <a:pt x="3767" y="3927"/>
                  </a:lnTo>
                  <a:lnTo>
                    <a:pt x="2260" y="115"/>
                  </a:lnTo>
                  <a:lnTo>
                    <a:pt x="12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8"/>
            <p:cNvSpPr/>
            <p:nvPr/>
          </p:nvSpPr>
          <p:spPr>
            <a:xfrm>
              <a:off x="217256" y="939459"/>
              <a:ext cx="145550" cy="62225"/>
            </a:xfrm>
            <a:custGeom>
              <a:avLst/>
              <a:gdLst/>
              <a:ahLst/>
              <a:cxnLst/>
              <a:rect l="l" t="t" r="r" b="b"/>
              <a:pathLst>
                <a:path w="5822" h="2489" extrusionOk="0">
                  <a:moveTo>
                    <a:pt x="2854" y="0"/>
                  </a:moveTo>
                  <a:lnTo>
                    <a:pt x="2443" y="1324"/>
                  </a:lnTo>
                  <a:lnTo>
                    <a:pt x="2397" y="343"/>
                  </a:lnTo>
                  <a:lnTo>
                    <a:pt x="1393" y="366"/>
                  </a:lnTo>
                  <a:lnTo>
                    <a:pt x="1576" y="1324"/>
                  </a:lnTo>
                  <a:lnTo>
                    <a:pt x="1119" y="731"/>
                  </a:lnTo>
                  <a:lnTo>
                    <a:pt x="1" y="1393"/>
                  </a:lnTo>
                  <a:lnTo>
                    <a:pt x="1439" y="2488"/>
                  </a:lnTo>
                  <a:lnTo>
                    <a:pt x="5821" y="2077"/>
                  </a:lnTo>
                  <a:lnTo>
                    <a:pt x="5273" y="1416"/>
                  </a:lnTo>
                  <a:lnTo>
                    <a:pt x="4703" y="1735"/>
                  </a:lnTo>
                  <a:lnTo>
                    <a:pt x="4954" y="1187"/>
                  </a:lnTo>
                  <a:lnTo>
                    <a:pt x="4086" y="662"/>
                  </a:lnTo>
                  <a:lnTo>
                    <a:pt x="3744" y="1028"/>
                  </a:lnTo>
                  <a:lnTo>
                    <a:pt x="3949" y="320"/>
                  </a:lnTo>
                  <a:lnTo>
                    <a:pt x="2854" y="0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8"/>
            <p:cNvSpPr/>
            <p:nvPr/>
          </p:nvSpPr>
          <p:spPr>
            <a:xfrm>
              <a:off x="139375" y="235875"/>
              <a:ext cx="196325" cy="451400"/>
            </a:xfrm>
            <a:custGeom>
              <a:avLst/>
              <a:gdLst/>
              <a:ahLst/>
              <a:cxnLst/>
              <a:rect l="l" t="t" r="r" b="b"/>
              <a:pathLst>
                <a:path w="7853" h="18056" extrusionOk="0">
                  <a:moveTo>
                    <a:pt x="7852" y="18056"/>
                  </a:moveTo>
                  <a:lnTo>
                    <a:pt x="4177" y="12714"/>
                  </a:lnTo>
                  <a:lnTo>
                    <a:pt x="1005" y="3927"/>
                  </a:lnTo>
                  <a:lnTo>
                    <a:pt x="0" y="1"/>
                  </a:lnTo>
                  <a:lnTo>
                    <a:pt x="2739" y="13878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8"/>
            <p:cNvSpPr/>
            <p:nvPr/>
          </p:nvSpPr>
          <p:spPr>
            <a:xfrm>
              <a:off x="328250" y="629625"/>
              <a:ext cx="143250" cy="183750"/>
            </a:xfrm>
            <a:custGeom>
              <a:avLst/>
              <a:gdLst/>
              <a:ahLst/>
              <a:cxnLst/>
              <a:rect l="l" t="t" r="r" b="b"/>
              <a:pathLst>
                <a:path w="5730" h="7350" extrusionOk="0">
                  <a:moveTo>
                    <a:pt x="5524" y="3059"/>
                  </a:moveTo>
                  <a:cubicBezTo>
                    <a:pt x="5501" y="2990"/>
                    <a:pt x="4908" y="2306"/>
                    <a:pt x="4771" y="2260"/>
                  </a:cubicBezTo>
                  <a:cubicBezTo>
                    <a:pt x="4634" y="2237"/>
                    <a:pt x="3949" y="2465"/>
                    <a:pt x="3744" y="2671"/>
                  </a:cubicBezTo>
                  <a:cubicBezTo>
                    <a:pt x="3653" y="2762"/>
                    <a:pt x="3538" y="3013"/>
                    <a:pt x="3401" y="3287"/>
                  </a:cubicBezTo>
                  <a:cubicBezTo>
                    <a:pt x="3447" y="2876"/>
                    <a:pt x="3470" y="2146"/>
                    <a:pt x="3447" y="1552"/>
                  </a:cubicBezTo>
                  <a:cubicBezTo>
                    <a:pt x="3447" y="1278"/>
                    <a:pt x="3584" y="548"/>
                    <a:pt x="3538" y="0"/>
                  </a:cubicBezTo>
                  <a:cubicBezTo>
                    <a:pt x="3128" y="411"/>
                    <a:pt x="2237" y="1917"/>
                    <a:pt x="2557" y="3173"/>
                  </a:cubicBezTo>
                  <a:cubicBezTo>
                    <a:pt x="2580" y="3333"/>
                    <a:pt x="2625" y="3470"/>
                    <a:pt x="2671" y="3629"/>
                  </a:cubicBezTo>
                  <a:cubicBezTo>
                    <a:pt x="2625" y="3515"/>
                    <a:pt x="2580" y="3424"/>
                    <a:pt x="2580" y="3378"/>
                  </a:cubicBezTo>
                  <a:cubicBezTo>
                    <a:pt x="2511" y="3196"/>
                    <a:pt x="1621" y="2191"/>
                    <a:pt x="1324" y="2191"/>
                  </a:cubicBezTo>
                  <a:cubicBezTo>
                    <a:pt x="1256" y="2146"/>
                    <a:pt x="526" y="2465"/>
                    <a:pt x="274" y="2853"/>
                  </a:cubicBezTo>
                  <a:cubicBezTo>
                    <a:pt x="1" y="3264"/>
                    <a:pt x="206" y="4497"/>
                    <a:pt x="206" y="4497"/>
                  </a:cubicBezTo>
                  <a:cubicBezTo>
                    <a:pt x="206" y="4497"/>
                    <a:pt x="411" y="3972"/>
                    <a:pt x="434" y="3903"/>
                  </a:cubicBezTo>
                  <a:cubicBezTo>
                    <a:pt x="480" y="3812"/>
                    <a:pt x="1005" y="3127"/>
                    <a:pt x="1187" y="3104"/>
                  </a:cubicBezTo>
                  <a:cubicBezTo>
                    <a:pt x="1393" y="3082"/>
                    <a:pt x="1804" y="3241"/>
                    <a:pt x="1804" y="3241"/>
                  </a:cubicBezTo>
                  <a:lnTo>
                    <a:pt x="2762" y="4017"/>
                  </a:lnTo>
                  <a:cubicBezTo>
                    <a:pt x="2420" y="3926"/>
                    <a:pt x="1849" y="3766"/>
                    <a:pt x="1735" y="3789"/>
                  </a:cubicBezTo>
                  <a:cubicBezTo>
                    <a:pt x="1575" y="3835"/>
                    <a:pt x="1165" y="4109"/>
                    <a:pt x="914" y="4725"/>
                  </a:cubicBezTo>
                  <a:cubicBezTo>
                    <a:pt x="685" y="5296"/>
                    <a:pt x="1119" y="6072"/>
                    <a:pt x="1142" y="6117"/>
                  </a:cubicBezTo>
                  <a:cubicBezTo>
                    <a:pt x="1142" y="6117"/>
                    <a:pt x="1667" y="5067"/>
                    <a:pt x="1781" y="4793"/>
                  </a:cubicBezTo>
                  <a:cubicBezTo>
                    <a:pt x="1895" y="4634"/>
                    <a:pt x="2237" y="4223"/>
                    <a:pt x="2785" y="4177"/>
                  </a:cubicBezTo>
                  <a:cubicBezTo>
                    <a:pt x="2443" y="4497"/>
                    <a:pt x="2146" y="5136"/>
                    <a:pt x="2146" y="5296"/>
                  </a:cubicBezTo>
                  <a:cubicBezTo>
                    <a:pt x="2146" y="5455"/>
                    <a:pt x="2466" y="6460"/>
                    <a:pt x="2466" y="6460"/>
                  </a:cubicBezTo>
                  <a:cubicBezTo>
                    <a:pt x="2466" y="6460"/>
                    <a:pt x="2740" y="6072"/>
                    <a:pt x="2922" y="5752"/>
                  </a:cubicBezTo>
                  <a:cubicBezTo>
                    <a:pt x="2922" y="5775"/>
                    <a:pt x="2945" y="5798"/>
                    <a:pt x="2945" y="5798"/>
                  </a:cubicBezTo>
                  <a:cubicBezTo>
                    <a:pt x="2945" y="5843"/>
                    <a:pt x="2945" y="5866"/>
                    <a:pt x="2968" y="5912"/>
                  </a:cubicBezTo>
                  <a:lnTo>
                    <a:pt x="2968" y="5935"/>
                  </a:lnTo>
                  <a:cubicBezTo>
                    <a:pt x="2968" y="5958"/>
                    <a:pt x="2991" y="5980"/>
                    <a:pt x="2991" y="6003"/>
                  </a:cubicBezTo>
                  <a:lnTo>
                    <a:pt x="2991" y="6049"/>
                  </a:lnTo>
                  <a:cubicBezTo>
                    <a:pt x="3013" y="6049"/>
                    <a:pt x="3013" y="6072"/>
                    <a:pt x="3013" y="6094"/>
                  </a:cubicBezTo>
                  <a:cubicBezTo>
                    <a:pt x="3013" y="6117"/>
                    <a:pt x="3013" y="6117"/>
                    <a:pt x="3036" y="6140"/>
                  </a:cubicBezTo>
                  <a:cubicBezTo>
                    <a:pt x="3036" y="6140"/>
                    <a:pt x="3036" y="6163"/>
                    <a:pt x="3059" y="6186"/>
                  </a:cubicBezTo>
                  <a:cubicBezTo>
                    <a:pt x="3059" y="6186"/>
                    <a:pt x="3059" y="6186"/>
                    <a:pt x="3059" y="6186"/>
                  </a:cubicBezTo>
                  <a:lnTo>
                    <a:pt x="3059" y="6186"/>
                  </a:lnTo>
                  <a:cubicBezTo>
                    <a:pt x="3196" y="6505"/>
                    <a:pt x="3424" y="6665"/>
                    <a:pt x="3630" y="6825"/>
                  </a:cubicBezTo>
                  <a:cubicBezTo>
                    <a:pt x="3835" y="6962"/>
                    <a:pt x="4018" y="7122"/>
                    <a:pt x="4132" y="7350"/>
                  </a:cubicBezTo>
                  <a:lnTo>
                    <a:pt x="4246" y="7281"/>
                  </a:lnTo>
                  <a:cubicBezTo>
                    <a:pt x="4109" y="7030"/>
                    <a:pt x="3904" y="6871"/>
                    <a:pt x="3698" y="6711"/>
                  </a:cubicBezTo>
                  <a:cubicBezTo>
                    <a:pt x="3561" y="6619"/>
                    <a:pt x="3424" y="6505"/>
                    <a:pt x="3310" y="6368"/>
                  </a:cubicBezTo>
                  <a:cubicBezTo>
                    <a:pt x="3310" y="6368"/>
                    <a:pt x="3287" y="6346"/>
                    <a:pt x="3287" y="6323"/>
                  </a:cubicBezTo>
                  <a:cubicBezTo>
                    <a:pt x="3265" y="6323"/>
                    <a:pt x="3265" y="6323"/>
                    <a:pt x="3265" y="6323"/>
                  </a:cubicBezTo>
                  <a:cubicBezTo>
                    <a:pt x="3265" y="6300"/>
                    <a:pt x="3242" y="6277"/>
                    <a:pt x="3242" y="6277"/>
                  </a:cubicBezTo>
                  <a:cubicBezTo>
                    <a:pt x="3242" y="6277"/>
                    <a:pt x="3219" y="6254"/>
                    <a:pt x="3219" y="6254"/>
                  </a:cubicBezTo>
                  <a:lnTo>
                    <a:pt x="3196" y="6209"/>
                  </a:lnTo>
                  <a:cubicBezTo>
                    <a:pt x="3196" y="6209"/>
                    <a:pt x="3196" y="6186"/>
                    <a:pt x="3196" y="6186"/>
                  </a:cubicBezTo>
                  <a:cubicBezTo>
                    <a:pt x="3173" y="6163"/>
                    <a:pt x="3173" y="6163"/>
                    <a:pt x="3173" y="6140"/>
                  </a:cubicBezTo>
                  <a:cubicBezTo>
                    <a:pt x="3173" y="6140"/>
                    <a:pt x="3150" y="6117"/>
                    <a:pt x="3150" y="6117"/>
                  </a:cubicBezTo>
                  <a:cubicBezTo>
                    <a:pt x="3150" y="6094"/>
                    <a:pt x="3150" y="6094"/>
                    <a:pt x="3128" y="6072"/>
                  </a:cubicBezTo>
                  <a:cubicBezTo>
                    <a:pt x="3128" y="6072"/>
                    <a:pt x="3128" y="6049"/>
                    <a:pt x="3128" y="6049"/>
                  </a:cubicBezTo>
                  <a:cubicBezTo>
                    <a:pt x="3128" y="6026"/>
                    <a:pt x="3105" y="6003"/>
                    <a:pt x="3105" y="5980"/>
                  </a:cubicBezTo>
                  <a:cubicBezTo>
                    <a:pt x="3105" y="5980"/>
                    <a:pt x="3105" y="5980"/>
                    <a:pt x="3105" y="5958"/>
                  </a:cubicBezTo>
                  <a:cubicBezTo>
                    <a:pt x="3082" y="5935"/>
                    <a:pt x="3082" y="5912"/>
                    <a:pt x="3082" y="5889"/>
                  </a:cubicBezTo>
                  <a:cubicBezTo>
                    <a:pt x="3082" y="5889"/>
                    <a:pt x="3082" y="5889"/>
                    <a:pt x="3059" y="5866"/>
                  </a:cubicBezTo>
                  <a:cubicBezTo>
                    <a:pt x="3059" y="5843"/>
                    <a:pt x="3059" y="5798"/>
                    <a:pt x="3059" y="5775"/>
                  </a:cubicBezTo>
                  <a:cubicBezTo>
                    <a:pt x="3036" y="5706"/>
                    <a:pt x="3036" y="5661"/>
                    <a:pt x="3013" y="5592"/>
                  </a:cubicBezTo>
                  <a:cubicBezTo>
                    <a:pt x="3059" y="5547"/>
                    <a:pt x="3082" y="5478"/>
                    <a:pt x="3082" y="5455"/>
                  </a:cubicBezTo>
                  <a:cubicBezTo>
                    <a:pt x="3173" y="5022"/>
                    <a:pt x="3036" y="4451"/>
                    <a:pt x="2945" y="4200"/>
                  </a:cubicBezTo>
                  <a:lnTo>
                    <a:pt x="2945" y="4200"/>
                  </a:lnTo>
                  <a:lnTo>
                    <a:pt x="3082" y="4223"/>
                  </a:lnTo>
                  <a:cubicBezTo>
                    <a:pt x="3082" y="4223"/>
                    <a:pt x="3287" y="4337"/>
                    <a:pt x="3310" y="4360"/>
                  </a:cubicBezTo>
                  <a:cubicBezTo>
                    <a:pt x="3310" y="4383"/>
                    <a:pt x="3401" y="4839"/>
                    <a:pt x="3493" y="4976"/>
                  </a:cubicBezTo>
                  <a:cubicBezTo>
                    <a:pt x="3584" y="5136"/>
                    <a:pt x="4223" y="5615"/>
                    <a:pt x="4223" y="5615"/>
                  </a:cubicBezTo>
                  <a:cubicBezTo>
                    <a:pt x="4223" y="5615"/>
                    <a:pt x="4178" y="4428"/>
                    <a:pt x="4086" y="4314"/>
                  </a:cubicBezTo>
                  <a:cubicBezTo>
                    <a:pt x="4018" y="4223"/>
                    <a:pt x="3812" y="4017"/>
                    <a:pt x="3721" y="3995"/>
                  </a:cubicBezTo>
                  <a:cubicBezTo>
                    <a:pt x="3675" y="3949"/>
                    <a:pt x="3333" y="3972"/>
                    <a:pt x="3082" y="4040"/>
                  </a:cubicBezTo>
                  <a:cubicBezTo>
                    <a:pt x="3219" y="3949"/>
                    <a:pt x="3401" y="3858"/>
                    <a:pt x="3447" y="3812"/>
                  </a:cubicBezTo>
                  <a:cubicBezTo>
                    <a:pt x="3561" y="3743"/>
                    <a:pt x="4109" y="3333"/>
                    <a:pt x="4109" y="3333"/>
                  </a:cubicBezTo>
                  <a:cubicBezTo>
                    <a:pt x="4109" y="3333"/>
                    <a:pt x="4611" y="3310"/>
                    <a:pt x="4794" y="3310"/>
                  </a:cubicBezTo>
                  <a:cubicBezTo>
                    <a:pt x="4976" y="3310"/>
                    <a:pt x="5730" y="3470"/>
                    <a:pt x="5730" y="3470"/>
                  </a:cubicBezTo>
                  <a:cubicBezTo>
                    <a:pt x="5730" y="3470"/>
                    <a:pt x="5547" y="3104"/>
                    <a:pt x="5524" y="30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8"/>
            <p:cNvSpPr/>
            <p:nvPr/>
          </p:nvSpPr>
          <p:spPr>
            <a:xfrm>
              <a:off x="141650" y="648450"/>
              <a:ext cx="250525" cy="291625"/>
            </a:xfrm>
            <a:custGeom>
              <a:avLst/>
              <a:gdLst/>
              <a:ahLst/>
              <a:cxnLst/>
              <a:rect l="l" t="t" r="r" b="b"/>
              <a:pathLst>
                <a:path w="10021" h="11665" extrusionOk="0">
                  <a:moveTo>
                    <a:pt x="9154" y="5775"/>
                  </a:moveTo>
                  <a:cubicBezTo>
                    <a:pt x="8400" y="5730"/>
                    <a:pt x="7830" y="6894"/>
                    <a:pt x="7830" y="6894"/>
                  </a:cubicBezTo>
                  <a:cubicBezTo>
                    <a:pt x="7830" y="6894"/>
                    <a:pt x="7761" y="6140"/>
                    <a:pt x="7259" y="5775"/>
                  </a:cubicBezTo>
                  <a:cubicBezTo>
                    <a:pt x="6757" y="5410"/>
                    <a:pt x="6072" y="5889"/>
                    <a:pt x="6072" y="5889"/>
                  </a:cubicBezTo>
                  <a:cubicBezTo>
                    <a:pt x="6072" y="5889"/>
                    <a:pt x="5821" y="5182"/>
                    <a:pt x="5136" y="5068"/>
                  </a:cubicBezTo>
                  <a:cubicBezTo>
                    <a:pt x="4452" y="4953"/>
                    <a:pt x="4132" y="5615"/>
                    <a:pt x="4132" y="5615"/>
                  </a:cubicBezTo>
                  <a:cubicBezTo>
                    <a:pt x="4132" y="5615"/>
                    <a:pt x="4178" y="5136"/>
                    <a:pt x="3812" y="4908"/>
                  </a:cubicBezTo>
                  <a:cubicBezTo>
                    <a:pt x="3447" y="4657"/>
                    <a:pt x="3196" y="4474"/>
                    <a:pt x="3196" y="4474"/>
                  </a:cubicBezTo>
                  <a:cubicBezTo>
                    <a:pt x="3196" y="4474"/>
                    <a:pt x="2945" y="3515"/>
                    <a:pt x="2763" y="3447"/>
                  </a:cubicBezTo>
                  <a:cubicBezTo>
                    <a:pt x="2580" y="3356"/>
                    <a:pt x="2306" y="3447"/>
                    <a:pt x="2306" y="3447"/>
                  </a:cubicBezTo>
                  <a:cubicBezTo>
                    <a:pt x="2306" y="3447"/>
                    <a:pt x="2078" y="936"/>
                    <a:pt x="1621" y="571"/>
                  </a:cubicBezTo>
                  <a:cubicBezTo>
                    <a:pt x="1188" y="251"/>
                    <a:pt x="594" y="0"/>
                    <a:pt x="1" y="503"/>
                  </a:cubicBezTo>
                  <a:cubicBezTo>
                    <a:pt x="160" y="1005"/>
                    <a:pt x="297" y="1438"/>
                    <a:pt x="389" y="1735"/>
                  </a:cubicBezTo>
                  <a:cubicBezTo>
                    <a:pt x="822" y="2831"/>
                    <a:pt x="2694" y="6574"/>
                    <a:pt x="2694" y="6574"/>
                  </a:cubicBezTo>
                  <a:lnTo>
                    <a:pt x="2922" y="11664"/>
                  </a:lnTo>
                  <a:lnTo>
                    <a:pt x="4862" y="10774"/>
                  </a:lnTo>
                  <a:lnTo>
                    <a:pt x="10021" y="6140"/>
                  </a:lnTo>
                  <a:cubicBezTo>
                    <a:pt x="9816" y="5958"/>
                    <a:pt x="9519" y="5798"/>
                    <a:pt x="9154" y="57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8"/>
            <p:cNvSpPr/>
            <p:nvPr/>
          </p:nvSpPr>
          <p:spPr>
            <a:xfrm>
              <a:off x="246075" y="795100"/>
              <a:ext cx="141550" cy="150675"/>
            </a:xfrm>
            <a:custGeom>
              <a:avLst/>
              <a:gdLst/>
              <a:ahLst/>
              <a:cxnLst/>
              <a:rect l="l" t="t" r="r" b="b"/>
              <a:pathLst>
                <a:path w="5662" h="6027" extrusionOk="0">
                  <a:moveTo>
                    <a:pt x="3493" y="3082"/>
                  </a:moveTo>
                  <a:cubicBezTo>
                    <a:pt x="4383" y="3333"/>
                    <a:pt x="5159" y="4360"/>
                    <a:pt x="5616" y="5068"/>
                  </a:cubicBezTo>
                  <a:lnTo>
                    <a:pt x="5661" y="4862"/>
                  </a:lnTo>
                  <a:cubicBezTo>
                    <a:pt x="5182" y="4109"/>
                    <a:pt x="4360" y="3105"/>
                    <a:pt x="3447" y="2922"/>
                  </a:cubicBezTo>
                  <a:cubicBezTo>
                    <a:pt x="3949" y="2762"/>
                    <a:pt x="4360" y="2374"/>
                    <a:pt x="4360" y="2374"/>
                  </a:cubicBezTo>
                  <a:lnTo>
                    <a:pt x="4862" y="1301"/>
                  </a:lnTo>
                  <a:cubicBezTo>
                    <a:pt x="4862" y="1301"/>
                    <a:pt x="3881" y="1347"/>
                    <a:pt x="3584" y="1484"/>
                  </a:cubicBezTo>
                  <a:cubicBezTo>
                    <a:pt x="3424" y="1575"/>
                    <a:pt x="3265" y="1918"/>
                    <a:pt x="3128" y="2260"/>
                  </a:cubicBezTo>
                  <a:cubicBezTo>
                    <a:pt x="3082" y="1895"/>
                    <a:pt x="2991" y="1393"/>
                    <a:pt x="2922" y="1096"/>
                  </a:cubicBezTo>
                  <a:cubicBezTo>
                    <a:pt x="2808" y="571"/>
                    <a:pt x="2648" y="0"/>
                    <a:pt x="2648" y="0"/>
                  </a:cubicBezTo>
                  <a:cubicBezTo>
                    <a:pt x="2648" y="0"/>
                    <a:pt x="2078" y="936"/>
                    <a:pt x="2078" y="1301"/>
                  </a:cubicBezTo>
                  <a:cubicBezTo>
                    <a:pt x="2078" y="1598"/>
                    <a:pt x="2375" y="2123"/>
                    <a:pt x="2785" y="2511"/>
                  </a:cubicBezTo>
                  <a:cubicBezTo>
                    <a:pt x="2352" y="2374"/>
                    <a:pt x="1713" y="2214"/>
                    <a:pt x="1416" y="2283"/>
                  </a:cubicBezTo>
                  <a:cubicBezTo>
                    <a:pt x="914" y="2397"/>
                    <a:pt x="1" y="3013"/>
                    <a:pt x="1" y="3013"/>
                  </a:cubicBezTo>
                  <a:cubicBezTo>
                    <a:pt x="1" y="3013"/>
                    <a:pt x="1119" y="3447"/>
                    <a:pt x="1416" y="3424"/>
                  </a:cubicBezTo>
                  <a:cubicBezTo>
                    <a:pt x="1598" y="3401"/>
                    <a:pt x="2192" y="3219"/>
                    <a:pt x="2671" y="3036"/>
                  </a:cubicBezTo>
                  <a:cubicBezTo>
                    <a:pt x="2055" y="3424"/>
                    <a:pt x="1667" y="3904"/>
                    <a:pt x="1667" y="3904"/>
                  </a:cubicBezTo>
                  <a:cubicBezTo>
                    <a:pt x="1279" y="4862"/>
                    <a:pt x="1850" y="6003"/>
                    <a:pt x="1850" y="6003"/>
                  </a:cubicBezTo>
                  <a:cubicBezTo>
                    <a:pt x="1850" y="6003"/>
                    <a:pt x="2352" y="4520"/>
                    <a:pt x="2534" y="4223"/>
                  </a:cubicBezTo>
                  <a:cubicBezTo>
                    <a:pt x="2580" y="4155"/>
                    <a:pt x="2626" y="4063"/>
                    <a:pt x="2694" y="3972"/>
                  </a:cubicBezTo>
                  <a:cubicBezTo>
                    <a:pt x="2648" y="4177"/>
                    <a:pt x="2626" y="4406"/>
                    <a:pt x="2626" y="4657"/>
                  </a:cubicBezTo>
                  <a:cubicBezTo>
                    <a:pt x="2694" y="5661"/>
                    <a:pt x="3242" y="6026"/>
                    <a:pt x="3242" y="6026"/>
                  </a:cubicBezTo>
                  <a:lnTo>
                    <a:pt x="3447" y="4360"/>
                  </a:lnTo>
                  <a:cubicBezTo>
                    <a:pt x="3447" y="4360"/>
                    <a:pt x="3265" y="3926"/>
                    <a:pt x="3173" y="3128"/>
                  </a:cubicBezTo>
                  <a:lnTo>
                    <a:pt x="3173" y="3082"/>
                  </a:lnTo>
                  <a:cubicBezTo>
                    <a:pt x="3288" y="3812"/>
                    <a:pt x="3584" y="4177"/>
                    <a:pt x="3584" y="4177"/>
                  </a:cubicBezTo>
                  <a:lnTo>
                    <a:pt x="4223" y="4634"/>
                  </a:lnTo>
                  <a:cubicBezTo>
                    <a:pt x="4223" y="4634"/>
                    <a:pt x="4269" y="4018"/>
                    <a:pt x="4018" y="3493"/>
                  </a:cubicBezTo>
                  <a:cubicBezTo>
                    <a:pt x="4018" y="3493"/>
                    <a:pt x="3721" y="3287"/>
                    <a:pt x="3493" y="3082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8"/>
            <p:cNvSpPr/>
            <p:nvPr/>
          </p:nvSpPr>
          <p:spPr>
            <a:xfrm>
              <a:off x="193575" y="645600"/>
              <a:ext cx="681925" cy="389750"/>
            </a:xfrm>
            <a:custGeom>
              <a:avLst/>
              <a:gdLst/>
              <a:ahLst/>
              <a:cxnLst/>
              <a:rect l="l" t="t" r="r" b="b"/>
              <a:pathLst>
                <a:path w="27277" h="15590" extrusionOk="0">
                  <a:moveTo>
                    <a:pt x="19083" y="14471"/>
                  </a:moveTo>
                  <a:cubicBezTo>
                    <a:pt x="19083" y="14471"/>
                    <a:pt x="11550" y="15019"/>
                    <a:pt x="10957" y="15019"/>
                  </a:cubicBezTo>
                  <a:cubicBezTo>
                    <a:pt x="10386" y="15019"/>
                    <a:pt x="1" y="15590"/>
                    <a:pt x="1" y="15590"/>
                  </a:cubicBezTo>
                  <a:lnTo>
                    <a:pt x="6574" y="14471"/>
                  </a:lnTo>
                  <a:lnTo>
                    <a:pt x="6004" y="14083"/>
                  </a:lnTo>
                  <a:lnTo>
                    <a:pt x="6369" y="13125"/>
                  </a:lnTo>
                  <a:lnTo>
                    <a:pt x="5798" y="11458"/>
                  </a:lnTo>
                  <a:lnTo>
                    <a:pt x="6004" y="10500"/>
                  </a:lnTo>
                  <a:lnTo>
                    <a:pt x="7510" y="9313"/>
                  </a:lnTo>
                  <a:lnTo>
                    <a:pt x="8172" y="9632"/>
                  </a:lnTo>
                  <a:lnTo>
                    <a:pt x="8104" y="8902"/>
                  </a:lnTo>
                  <a:lnTo>
                    <a:pt x="8743" y="8583"/>
                  </a:lnTo>
                  <a:lnTo>
                    <a:pt x="9245" y="6597"/>
                  </a:lnTo>
                  <a:lnTo>
                    <a:pt x="10112" y="5729"/>
                  </a:lnTo>
                  <a:lnTo>
                    <a:pt x="10751" y="5980"/>
                  </a:lnTo>
                  <a:cubicBezTo>
                    <a:pt x="10751" y="5980"/>
                    <a:pt x="10318" y="5090"/>
                    <a:pt x="10455" y="4862"/>
                  </a:cubicBezTo>
                  <a:cubicBezTo>
                    <a:pt x="10615" y="4611"/>
                    <a:pt x="10455" y="3744"/>
                    <a:pt x="11048" y="3584"/>
                  </a:cubicBezTo>
                  <a:cubicBezTo>
                    <a:pt x="11619" y="3424"/>
                    <a:pt x="13057" y="2785"/>
                    <a:pt x="13057" y="2785"/>
                  </a:cubicBezTo>
                  <a:lnTo>
                    <a:pt x="14198" y="3584"/>
                  </a:lnTo>
                  <a:lnTo>
                    <a:pt x="14997" y="4542"/>
                  </a:lnTo>
                  <a:lnTo>
                    <a:pt x="15773" y="2785"/>
                  </a:lnTo>
                  <a:lnTo>
                    <a:pt x="17211" y="2557"/>
                  </a:lnTo>
                  <a:lnTo>
                    <a:pt x="18078" y="3104"/>
                  </a:lnTo>
                  <a:lnTo>
                    <a:pt x="18444" y="1918"/>
                  </a:lnTo>
                  <a:cubicBezTo>
                    <a:pt x="18444" y="1918"/>
                    <a:pt x="18809" y="1370"/>
                    <a:pt x="19083" y="1370"/>
                  </a:cubicBezTo>
                  <a:lnTo>
                    <a:pt x="20452" y="1370"/>
                  </a:lnTo>
                  <a:lnTo>
                    <a:pt x="20817" y="1918"/>
                  </a:lnTo>
                  <a:lnTo>
                    <a:pt x="21822" y="0"/>
                  </a:lnTo>
                  <a:lnTo>
                    <a:pt x="22895" y="0"/>
                  </a:lnTo>
                  <a:cubicBezTo>
                    <a:pt x="23123" y="0"/>
                    <a:pt x="23693" y="1050"/>
                    <a:pt x="23693" y="1050"/>
                  </a:cubicBezTo>
                  <a:lnTo>
                    <a:pt x="24629" y="2237"/>
                  </a:lnTo>
                  <a:lnTo>
                    <a:pt x="24333" y="2716"/>
                  </a:lnTo>
                  <a:lnTo>
                    <a:pt x="25702" y="3036"/>
                  </a:lnTo>
                  <a:lnTo>
                    <a:pt x="25702" y="4542"/>
                  </a:lnTo>
                  <a:lnTo>
                    <a:pt x="27209" y="5022"/>
                  </a:lnTo>
                  <a:lnTo>
                    <a:pt x="27277" y="5798"/>
                  </a:lnTo>
                  <a:cubicBezTo>
                    <a:pt x="21388" y="4816"/>
                    <a:pt x="16663" y="8309"/>
                    <a:pt x="19083" y="1447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8"/>
            <p:cNvSpPr/>
            <p:nvPr/>
          </p:nvSpPr>
          <p:spPr>
            <a:xfrm>
              <a:off x="712850" y="645600"/>
              <a:ext cx="162650" cy="150675"/>
            </a:xfrm>
            <a:custGeom>
              <a:avLst/>
              <a:gdLst/>
              <a:ahLst/>
              <a:cxnLst/>
              <a:rect l="l" t="t" r="r" b="b"/>
              <a:pathLst>
                <a:path w="6506" h="6027" extrusionOk="0">
                  <a:moveTo>
                    <a:pt x="1576" y="0"/>
                  </a:moveTo>
                  <a:cubicBezTo>
                    <a:pt x="457" y="1552"/>
                    <a:pt x="1" y="3150"/>
                    <a:pt x="480" y="4451"/>
                  </a:cubicBezTo>
                  <a:cubicBezTo>
                    <a:pt x="731" y="5113"/>
                    <a:pt x="1188" y="5638"/>
                    <a:pt x="1827" y="6026"/>
                  </a:cubicBezTo>
                  <a:cubicBezTo>
                    <a:pt x="2654" y="5778"/>
                    <a:pt x="3564" y="5646"/>
                    <a:pt x="4532" y="5646"/>
                  </a:cubicBezTo>
                  <a:cubicBezTo>
                    <a:pt x="5167" y="5646"/>
                    <a:pt x="5828" y="5703"/>
                    <a:pt x="6506" y="5821"/>
                  </a:cubicBezTo>
                  <a:lnTo>
                    <a:pt x="6438" y="5022"/>
                  </a:lnTo>
                  <a:lnTo>
                    <a:pt x="4931" y="4542"/>
                  </a:lnTo>
                  <a:lnTo>
                    <a:pt x="4931" y="3036"/>
                  </a:lnTo>
                  <a:lnTo>
                    <a:pt x="3562" y="2716"/>
                  </a:lnTo>
                  <a:lnTo>
                    <a:pt x="3858" y="2237"/>
                  </a:lnTo>
                  <a:lnTo>
                    <a:pt x="2922" y="1050"/>
                  </a:lnTo>
                  <a:cubicBezTo>
                    <a:pt x="2922" y="1050"/>
                    <a:pt x="2352" y="0"/>
                    <a:pt x="2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8"/>
            <p:cNvSpPr/>
            <p:nvPr/>
          </p:nvSpPr>
          <p:spPr>
            <a:xfrm>
              <a:off x="348800" y="937175"/>
              <a:ext cx="212875" cy="90200"/>
            </a:xfrm>
            <a:custGeom>
              <a:avLst/>
              <a:gdLst/>
              <a:ahLst/>
              <a:cxnLst/>
              <a:rect l="l" t="t" r="r" b="b"/>
              <a:pathLst>
                <a:path w="8515" h="3608" extrusionOk="0">
                  <a:moveTo>
                    <a:pt x="8012" y="2329"/>
                  </a:moveTo>
                  <a:lnTo>
                    <a:pt x="7510" y="2535"/>
                  </a:lnTo>
                  <a:lnTo>
                    <a:pt x="7943" y="2101"/>
                  </a:lnTo>
                  <a:lnTo>
                    <a:pt x="7122" y="1279"/>
                  </a:lnTo>
                  <a:lnTo>
                    <a:pt x="6734" y="1827"/>
                  </a:lnTo>
                  <a:lnTo>
                    <a:pt x="6985" y="1211"/>
                  </a:lnTo>
                  <a:lnTo>
                    <a:pt x="6003" y="914"/>
                  </a:lnTo>
                  <a:lnTo>
                    <a:pt x="5341" y="1690"/>
                  </a:lnTo>
                  <a:lnTo>
                    <a:pt x="5866" y="503"/>
                  </a:lnTo>
                  <a:lnTo>
                    <a:pt x="4999" y="1"/>
                  </a:lnTo>
                  <a:lnTo>
                    <a:pt x="4520" y="982"/>
                  </a:lnTo>
                  <a:lnTo>
                    <a:pt x="4702" y="366"/>
                  </a:lnTo>
                  <a:lnTo>
                    <a:pt x="3766" y="184"/>
                  </a:lnTo>
                  <a:lnTo>
                    <a:pt x="3698" y="1895"/>
                  </a:lnTo>
                  <a:lnTo>
                    <a:pt x="3447" y="1964"/>
                  </a:lnTo>
                  <a:lnTo>
                    <a:pt x="3515" y="1005"/>
                  </a:lnTo>
                  <a:lnTo>
                    <a:pt x="2260" y="1622"/>
                  </a:lnTo>
                  <a:lnTo>
                    <a:pt x="2602" y="2694"/>
                  </a:lnTo>
                  <a:lnTo>
                    <a:pt x="2123" y="1964"/>
                  </a:lnTo>
                  <a:cubicBezTo>
                    <a:pt x="2123" y="1964"/>
                    <a:pt x="2146" y="2603"/>
                    <a:pt x="1712" y="2968"/>
                  </a:cubicBezTo>
                  <a:cubicBezTo>
                    <a:pt x="1278" y="3333"/>
                    <a:pt x="0" y="3607"/>
                    <a:pt x="0" y="3607"/>
                  </a:cubicBezTo>
                  <a:cubicBezTo>
                    <a:pt x="2671" y="3493"/>
                    <a:pt x="5159" y="3356"/>
                    <a:pt x="7145" y="3219"/>
                  </a:cubicBezTo>
                  <a:lnTo>
                    <a:pt x="8514" y="3105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8"/>
            <p:cNvSpPr/>
            <p:nvPr/>
          </p:nvSpPr>
          <p:spPr>
            <a:xfrm>
              <a:off x="796175" y="738600"/>
              <a:ext cx="130125" cy="66800"/>
            </a:xfrm>
            <a:custGeom>
              <a:avLst/>
              <a:gdLst/>
              <a:ahLst/>
              <a:cxnLst/>
              <a:rect l="l" t="t" r="r" b="b"/>
              <a:pathLst>
                <a:path w="5205" h="2672" extrusionOk="0">
                  <a:moveTo>
                    <a:pt x="2716" y="1"/>
                  </a:moveTo>
                  <a:lnTo>
                    <a:pt x="2306" y="663"/>
                  </a:lnTo>
                  <a:lnTo>
                    <a:pt x="2283" y="275"/>
                  </a:lnTo>
                  <a:lnTo>
                    <a:pt x="1712" y="434"/>
                  </a:lnTo>
                  <a:lnTo>
                    <a:pt x="1598" y="1256"/>
                  </a:lnTo>
                  <a:lnTo>
                    <a:pt x="1393" y="1279"/>
                  </a:lnTo>
                  <a:lnTo>
                    <a:pt x="1507" y="571"/>
                  </a:lnTo>
                  <a:lnTo>
                    <a:pt x="525" y="891"/>
                  </a:lnTo>
                  <a:lnTo>
                    <a:pt x="685" y="1735"/>
                  </a:lnTo>
                  <a:lnTo>
                    <a:pt x="388" y="1142"/>
                  </a:lnTo>
                  <a:cubicBezTo>
                    <a:pt x="388" y="1142"/>
                    <a:pt x="69" y="1735"/>
                    <a:pt x="0" y="2055"/>
                  </a:cubicBezTo>
                  <a:cubicBezTo>
                    <a:pt x="149" y="2052"/>
                    <a:pt x="296" y="2050"/>
                    <a:pt x="440" y="2050"/>
                  </a:cubicBezTo>
                  <a:cubicBezTo>
                    <a:pt x="3320" y="2050"/>
                    <a:pt x="5204" y="2671"/>
                    <a:pt x="5204" y="2671"/>
                  </a:cubicBezTo>
                  <a:lnTo>
                    <a:pt x="4885" y="2032"/>
                  </a:lnTo>
                  <a:lnTo>
                    <a:pt x="4474" y="2124"/>
                  </a:lnTo>
                  <a:lnTo>
                    <a:pt x="4839" y="1850"/>
                  </a:lnTo>
                  <a:lnTo>
                    <a:pt x="4269" y="1165"/>
                  </a:lnTo>
                  <a:lnTo>
                    <a:pt x="3926" y="1530"/>
                  </a:lnTo>
                  <a:lnTo>
                    <a:pt x="4177" y="1096"/>
                  </a:lnTo>
                  <a:lnTo>
                    <a:pt x="3424" y="777"/>
                  </a:lnTo>
                  <a:lnTo>
                    <a:pt x="2876" y="1279"/>
                  </a:lnTo>
                  <a:lnTo>
                    <a:pt x="3356" y="457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8"/>
            <p:cNvSpPr/>
            <p:nvPr/>
          </p:nvSpPr>
          <p:spPr>
            <a:xfrm>
              <a:off x="-983075" y="864150"/>
              <a:ext cx="204900" cy="118150"/>
            </a:xfrm>
            <a:custGeom>
              <a:avLst/>
              <a:gdLst/>
              <a:ahLst/>
              <a:cxnLst/>
              <a:rect l="l" t="t" r="r" b="b"/>
              <a:pathLst>
                <a:path w="8196" h="4726" extrusionOk="0">
                  <a:moveTo>
                    <a:pt x="4155" y="0"/>
                  </a:moveTo>
                  <a:lnTo>
                    <a:pt x="3881" y="1073"/>
                  </a:lnTo>
                  <a:lnTo>
                    <a:pt x="3927" y="434"/>
                  </a:lnTo>
                  <a:lnTo>
                    <a:pt x="2991" y="480"/>
                  </a:lnTo>
                  <a:lnTo>
                    <a:pt x="3265" y="2146"/>
                  </a:lnTo>
                  <a:lnTo>
                    <a:pt x="3037" y="2306"/>
                  </a:lnTo>
                  <a:lnTo>
                    <a:pt x="2900" y="1324"/>
                  </a:lnTo>
                  <a:lnTo>
                    <a:pt x="1804" y="2237"/>
                  </a:lnTo>
                  <a:lnTo>
                    <a:pt x="2329" y="3196"/>
                  </a:lnTo>
                  <a:lnTo>
                    <a:pt x="1736" y="2625"/>
                  </a:lnTo>
                  <a:lnTo>
                    <a:pt x="1736" y="2625"/>
                  </a:lnTo>
                  <a:cubicBezTo>
                    <a:pt x="1736" y="2625"/>
                    <a:pt x="1873" y="3242"/>
                    <a:pt x="1530" y="3698"/>
                  </a:cubicBezTo>
                  <a:cubicBezTo>
                    <a:pt x="1188" y="4154"/>
                    <a:pt x="1" y="4725"/>
                    <a:pt x="1" y="4725"/>
                  </a:cubicBezTo>
                  <a:cubicBezTo>
                    <a:pt x="2580" y="3972"/>
                    <a:pt x="4977" y="3241"/>
                    <a:pt x="6871" y="2602"/>
                  </a:cubicBezTo>
                  <a:lnTo>
                    <a:pt x="8195" y="2169"/>
                  </a:lnTo>
                  <a:lnTo>
                    <a:pt x="7556" y="1530"/>
                  </a:lnTo>
                  <a:lnTo>
                    <a:pt x="7100" y="1849"/>
                  </a:lnTo>
                  <a:lnTo>
                    <a:pt x="7100" y="1849"/>
                  </a:lnTo>
                  <a:lnTo>
                    <a:pt x="7442" y="1301"/>
                  </a:lnTo>
                  <a:lnTo>
                    <a:pt x="6483" y="708"/>
                  </a:lnTo>
                  <a:lnTo>
                    <a:pt x="6209" y="1347"/>
                  </a:lnTo>
                  <a:lnTo>
                    <a:pt x="6324" y="662"/>
                  </a:lnTo>
                  <a:lnTo>
                    <a:pt x="5319" y="639"/>
                  </a:lnTo>
                  <a:lnTo>
                    <a:pt x="4817" y="1552"/>
                  </a:lnTo>
                  <a:lnTo>
                    <a:pt x="5091" y="274"/>
                  </a:lnTo>
                  <a:lnTo>
                    <a:pt x="41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8"/>
            <p:cNvSpPr/>
            <p:nvPr/>
          </p:nvSpPr>
          <p:spPr>
            <a:xfrm>
              <a:off x="506300" y="961725"/>
              <a:ext cx="180900" cy="57075"/>
            </a:xfrm>
            <a:custGeom>
              <a:avLst/>
              <a:gdLst/>
              <a:ahLst/>
              <a:cxnLst/>
              <a:rect l="l" t="t" r="r" b="b"/>
              <a:pathLst>
                <a:path w="7236" h="2283" extrusionOk="0">
                  <a:moveTo>
                    <a:pt x="4405" y="0"/>
                  </a:moveTo>
                  <a:lnTo>
                    <a:pt x="4542" y="594"/>
                  </a:lnTo>
                  <a:lnTo>
                    <a:pt x="3766" y="46"/>
                  </a:lnTo>
                  <a:lnTo>
                    <a:pt x="2534" y="525"/>
                  </a:lnTo>
                  <a:lnTo>
                    <a:pt x="3584" y="959"/>
                  </a:lnTo>
                  <a:lnTo>
                    <a:pt x="3584" y="959"/>
                  </a:lnTo>
                  <a:lnTo>
                    <a:pt x="2465" y="799"/>
                  </a:lnTo>
                  <a:lnTo>
                    <a:pt x="2077" y="1347"/>
                  </a:lnTo>
                  <a:lnTo>
                    <a:pt x="2899" y="1826"/>
                  </a:lnTo>
                  <a:lnTo>
                    <a:pt x="1347" y="1553"/>
                  </a:lnTo>
                  <a:lnTo>
                    <a:pt x="0" y="2283"/>
                  </a:lnTo>
                  <a:lnTo>
                    <a:pt x="0" y="2283"/>
                  </a:lnTo>
                  <a:lnTo>
                    <a:pt x="7236" y="2077"/>
                  </a:lnTo>
                  <a:lnTo>
                    <a:pt x="5706" y="548"/>
                  </a:lnTo>
                  <a:lnTo>
                    <a:pt x="44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8"/>
            <p:cNvSpPr/>
            <p:nvPr/>
          </p:nvSpPr>
          <p:spPr>
            <a:xfrm>
              <a:off x="699725" y="916075"/>
              <a:ext cx="158100" cy="134125"/>
            </a:xfrm>
            <a:custGeom>
              <a:avLst/>
              <a:gdLst/>
              <a:ahLst/>
              <a:cxnLst/>
              <a:rect l="l" t="t" r="r" b="b"/>
              <a:pathLst>
                <a:path w="6324" h="5365" extrusionOk="0">
                  <a:moveTo>
                    <a:pt x="2763" y="0"/>
                  </a:moveTo>
                  <a:lnTo>
                    <a:pt x="731" y="480"/>
                  </a:lnTo>
                  <a:lnTo>
                    <a:pt x="1" y="2739"/>
                  </a:lnTo>
                  <a:lnTo>
                    <a:pt x="708" y="5364"/>
                  </a:lnTo>
                  <a:lnTo>
                    <a:pt x="6323" y="5364"/>
                  </a:lnTo>
                  <a:lnTo>
                    <a:pt x="5935" y="4406"/>
                  </a:lnTo>
                  <a:lnTo>
                    <a:pt x="4543" y="2032"/>
                  </a:lnTo>
                  <a:lnTo>
                    <a:pt x="27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8"/>
            <p:cNvSpPr/>
            <p:nvPr/>
          </p:nvSpPr>
          <p:spPr>
            <a:xfrm>
              <a:off x="6050" y="-612075"/>
              <a:ext cx="856900" cy="333775"/>
            </a:xfrm>
            <a:custGeom>
              <a:avLst/>
              <a:gdLst/>
              <a:ahLst/>
              <a:cxnLst/>
              <a:rect l="l" t="t" r="r" b="b"/>
              <a:pathLst>
                <a:path w="34276" h="13351" extrusionOk="0">
                  <a:moveTo>
                    <a:pt x="33272" y="1"/>
                  </a:moveTo>
                  <a:lnTo>
                    <a:pt x="28227" y="640"/>
                  </a:lnTo>
                  <a:lnTo>
                    <a:pt x="16746" y="3972"/>
                  </a:lnTo>
                  <a:lnTo>
                    <a:pt x="3393" y="7373"/>
                  </a:lnTo>
                  <a:cubicBezTo>
                    <a:pt x="0" y="11242"/>
                    <a:pt x="2480" y="13350"/>
                    <a:pt x="2966" y="13350"/>
                  </a:cubicBezTo>
                  <a:cubicBezTo>
                    <a:pt x="2994" y="13350"/>
                    <a:pt x="3015" y="13344"/>
                    <a:pt x="3028" y="13331"/>
                  </a:cubicBezTo>
                  <a:cubicBezTo>
                    <a:pt x="3348" y="12965"/>
                    <a:pt x="5607" y="12714"/>
                    <a:pt x="5607" y="12714"/>
                  </a:cubicBezTo>
                  <a:cubicBezTo>
                    <a:pt x="5607" y="12714"/>
                    <a:pt x="6520" y="12714"/>
                    <a:pt x="7798" y="12623"/>
                  </a:cubicBezTo>
                  <a:cubicBezTo>
                    <a:pt x="11154" y="10455"/>
                    <a:pt x="18892" y="5890"/>
                    <a:pt x="18892" y="5890"/>
                  </a:cubicBezTo>
                  <a:lnTo>
                    <a:pt x="23206" y="3812"/>
                  </a:lnTo>
                  <a:lnTo>
                    <a:pt x="25511" y="3516"/>
                  </a:lnTo>
                  <a:lnTo>
                    <a:pt x="26241" y="4771"/>
                  </a:lnTo>
                  <a:lnTo>
                    <a:pt x="28250" y="2397"/>
                  </a:lnTo>
                  <a:lnTo>
                    <a:pt x="31697" y="2557"/>
                  </a:lnTo>
                  <a:lnTo>
                    <a:pt x="33408" y="2557"/>
                  </a:lnTo>
                  <a:lnTo>
                    <a:pt x="34276" y="1119"/>
                  </a:lnTo>
                  <a:lnTo>
                    <a:pt x="332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8"/>
            <p:cNvSpPr/>
            <p:nvPr/>
          </p:nvSpPr>
          <p:spPr>
            <a:xfrm>
              <a:off x="-381050" y="-281100"/>
              <a:ext cx="558100" cy="296750"/>
            </a:xfrm>
            <a:custGeom>
              <a:avLst/>
              <a:gdLst/>
              <a:ahLst/>
              <a:cxnLst/>
              <a:rect l="l" t="t" r="r" b="b"/>
              <a:pathLst>
                <a:path w="22324" h="11870" extrusionOk="0">
                  <a:moveTo>
                    <a:pt x="22324" y="0"/>
                  </a:moveTo>
                  <a:cubicBezTo>
                    <a:pt x="21365" y="228"/>
                    <a:pt x="20406" y="502"/>
                    <a:pt x="19585" y="822"/>
                  </a:cubicBezTo>
                  <a:cubicBezTo>
                    <a:pt x="18647" y="1192"/>
                    <a:pt x="17795" y="1327"/>
                    <a:pt x="17051" y="1327"/>
                  </a:cubicBezTo>
                  <a:cubicBezTo>
                    <a:pt x="15132" y="1327"/>
                    <a:pt x="13931" y="431"/>
                    <a:pt x="13833" y="365"/>
                  </a:cubicBezTo>
                  <a:lnTo>
                    <a:pt x="12052" y="1529"/>
                  </a:lnTo>
                  <a:lnTo>
                    <a:pt x="6529" y="1141"/>
                  </a:lnTo>
                  <a:cubicBezTo>
                    <a:pt x="4452" y="2328"/>
                    <a:pt x="1986" y="3744"/>
                    <a:pt x="1" y="4885"/>
                  </a:cubicBezTo>
                  <a:cubicBezTo>
                    <a:pt x="777" y="4542"/>
                    <a:pt x="1713" y="4200"/>
                    <a:pt x="2123" y="4132"/>
                  </a:cubicBezTo>
                  <a:cubicBezTo>
                    <a:pt x="2877" y="4017"/>
                    <a:pt x="5570" y="2945"/>
                    <a:pt x="5570" y="2945"/>
                  </a:cubicBezTo>
                  <a:lnTo>
                    <a:pt x="6757" y="3766"/>
                  </a:lnTo>
                  <a:lnTo>
                    <a:pt x="8469" y="5912"/>
                  </a:lnTo>
                  <a:cubicBezTo>
                    <a:pt x="8469" y="5912"/>
                    <a:pt x="8537" y="6848"/>
                    <a:pt x="8560" y="7943"/>
                  </a:cubicBezTo>
                  <a:cubicBezTo>
                    <a:pt x="7944" y="8811"/>
                    <a:pt x="7350" y="9610"/>
                    <a:pt x="7077" y="9975"/>
                  </a:cubicBezTo>
                  <a:cubicBezTo>
                    <a:pt x="6962" y="10135"/>
                    <a:pt x="6529" y="10819"/>
                    <a:pt x="5912" y="11869"/>
                  </a:cubicBezTo>
                  <a:cubicBezTo>
                    <a:pt x="7350" y="10500"/>
                    <a:pt x="8674" y="9153"/>
                    <a:pt x="9382" y="8309"/>
                  </a:cubicBezTo>
                  <a:cubicBezTo>
                    <a:pt x="11390" y="5843"/>
                    <a:pt x="11094" y="3447"/>
                    <a:pt x="12692" y="2739"/>
                  </a:cubicBezTo>
                  <a:cubicBezTo>
                    <a:pt x="14266" y="2032"/>
                    <a:pt x="17576" y="1940"/>
                    <a:pt x="18421" y="1872"/>
                  </a:cubicBezTo>
                  <a:cubicBezTo>
                    <a:pt x="18483" y="1866"/>
                    <a:pt x="18551" y="1863"/>
                    <a:pt x="18622" y="1863"/>
                  </a:cubicBezTo>
                  <a:cubicBezTo>
                    <a:pt x="19420" y="1863"/>
                    <a:pt x="20764" y="2214"/>
                    <a:pt x="21685" y="2967"/>
                  </a:cubicBezTo>
                  <a:cubicBezTo>
                    <a:pt x="21616" y="2214"/>
                    <a:pt x="21525" y="776"/>
                    <a:pt x="21730" y="434"/>
                  </a:cubicBezTo>
                  <a:cubicBezTo>
                    <a:pt x="21776" y="388"/>
                    <a:pt x="21981" y="228"/>
                    <a:pt x="223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8"/>
            <p:cNvSpPr/>
            <p:nvPr/>
          </p:nvSpPr>
          <p:spPr>
            <a:xfrm>
              <a:off x="-333125" y="-255425"/>
              <a:ext cx="159250" cy="35400"/>
            </a:xfrm>
            <a:custGeom>
              <a:avLst/>
              <a:gdLst/>
              <a:ahLst/>
              <a:cxnLst/>
              <a:rect l="l" t="t" r="r" b="b"/>
              <a:pathLst>
                <a:path w="6370" h="1416" extrusionOk="0">
                  <a:moveTo>
                    <a:pt x="3105" y="0"/>
                  </a:moveTo>
                  <a:lnTo>
                    <a:pt x="1" y="1393"/>
                  </a:lnTo>
                  <a:cubicBezTo>
                    <a:pt x="572" y="1415"/>
                    <a:pt x="1142" y="1415"/>
                    <a:pt x="1736" y="1415"/>
                  </a:cubicBezTo>
                  <a:cubicBezTo>
                    <a:pt x="2147" y="1415"/>
                    <a:pt x="2557" y="1415"/>
                    <a:pt x="2945" y="1393"/>
                  </a:cubicBezTo>
                  <a:cubicBezTo>
                    <a:pt x="4338" y="1210"/>
                    <a:pt x="5548" y="799"/>
                    <a:pt x="6369" y="229"/>
                  </a:cubicBezTo>
                  <a:lnTo>
                    <a:pt x="3105" y="0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8"/>
            <p:cNvSpPr/>
            <p:nvPr/>
          </p:nvSpPr>
          <p:spPr>
            <a:xfrm>
              <a:off x="-135100" y="758575"/>
              <a:ext cx="144400" cy="171225"/>
            </a:xfrm>
            <a:custGeom>
              <a:avLst/>
              <a:gdLst/>
              <a:ahLst/>
              <a:cxnLst/>
              <a:rect l="l" t="t" r="r" b="b"/>
              <a:pathLst>
                <a:path w="5776" h="6849" extrusionOk="0">
                  <a:moveTo>
                    <a:pt x="3379" y="3402"/>
                  </a:moveTo>
                  <a:cubicBezTo>
                    <a:pt x="3995" y="4315"/>
                    <a:pt x="3995" y="5844"/>
                    <a:pt x="3903" y="6848"/>
                  </a:cubicBezTo>
                  <a:lnTo>
                    <a:pt x="4086" y="6711"/>
                  </a:lnTo>
                  <a:cubicBezTo>
                    <a:pt x="4155" y="5661"/>
                    <a:pt x="4132" y="4109"/>
                    <a:pt x="3447" y="3196"/>
                  </a:cubicBezTo>
                  <a:cubicBezTo>
                    <a:pt x="3995" y="3470"/>
                    <a:pt x="4611" y="3493"/>
                    <a:pt x="4611" y="3493"/>
                  </a:cubicBezTo>
                  <a:lnTo>
                    <a:pt x="5775" y="2945"/>
                  </a:lnTo>
                  <a:cubicBezTo>
                    <a:pt x="5775" y="2945"/>
                    <a:pt x="4885" y="2192"/>
                    <a:pt x="4520" y="2078"/>
                  </a:cubicBezTo>
                  <a:cubicBezTo>
                    <a:pt x="4337" y="2009"/>
                    <a:pt x="3949" y="2192"/>
                    <a:pt x="3607" y="2374"/>
                  </a:cubicBezTo>
                  <a:cubicBezTo>
                    <a:pt x="3812" y="2009"/>
                    <a:pt x="4063" y="1507"/>
                    <a:pt x="4200" y="1210"/>
                  </a:cubicBezTo>
                  <a:cubicBezTo>
                    <a:pt x="4428" y="640"/>
                    <a:pt x="4680" y="1"/>
                    <a:pt x="4680" y="1"/>
                  </a:cubicBezTo>
                  <a:cubicBezTo>
                    <a:pt x="4680" y="1"/>
                    <a:pt x="3584" y="366"/>
                    <a:pt x="3333" y="685"/>
                  </a:cubicBezTo>
                  <a:cubicBezTo>
                    <a:pt x="3127" y="936"/>
                    <a:pt x="3036" y="1644"/>
                    <a:pt x="3127" y="2329"/>
                  </a:cubicBezTo>
                  <a:cubicBezTo>
                    <a:pt x="2854" y="1849"/>
                    <a:pt x="2420" y="1188"/>
                    <a:pt x="2100" y="1005"/>
                  </a:cubicBezTo>
                  <a:cubicBezTo>
                    <a:pt x="1575" y="708"/>
                    <a:pt x="388" y="503"/>
                    <a:pt x="388" y="503"/>
                  </a:cubicBezTo>
                  <a:cubicBezTo>
                    <a:pt x="388" y="503"/>
                    <a:pt x="1050" y="1781"/>
                    <a:pt x="1324" y="1986"/>
                  </a:cubicBezTo>
                  <a:cubicBezTo>
                    <a:pt x="1530" y="2123"/>
                    <a:pt x="2146" y="2466"/>
                    <a:pt x="2694" y="2694"/>
                  </a:cubicBezTo>
                  <a:cubicBezTo>
                    <a:pt x="1895" y="2511"/>
                    <a:pt x="1256" y="2626"/>
                    <a:pt x="1256" y="2626"/>
                  </a:cubicBezTo>
                  <a:cubicBezTo>
                    <a:pt x="251" y="3173"/>
                    <a:pt x="0" y="4611"/>
                    <a:pt x="0" y="4611"/>
                  </a:cubicBezTo>
                  <a:cubicBezTo>
                    <a:pt x="0" y="4611"/>
                    <a:pt x="1416" y="3721"/>
                    <a:pt x="1781" y="3607"/>
                  </a:cubicBezTo>
                  <a:cubicBezTo>
                    <a:pt x="1872" y="3584"/>
                    <a:pt x="1986" y="3561"/>
                    <a:pt x="2100" y="3516"/>
                  </a:cubicBezTo>
                  <a:cubicBezTo>
                    <a:pt x="1918" y="3675"/>
                    <a:pt x="1735" y="3858"/>
                    <a:pt x="1575" y="4086"/>
                  </a:cubicBezTo>
                  <a:cubicBezTo>
                    <a:pt x="959" y="4999"/>
                    <a:pt x="1210" y="5753"/>
                    <a:pt x="1210" y="5753"/>
                  </a:cubicBezTo>
                  <a:lnTo>
                    <a:pt x="2488" y="4474"/>
                  </a:lnTo>
                  <a:cubicBezTo>
                    <a:pt x="2488" y="4474"/>
                    <a:pt x="2625" y="3972"/>
                    <a:pt x="3059" y="3173"/>
                  </a:cubicBezTo>
                  <a:lnTo>
                    <a:pt x="3105" y="3128"/>
                  </a:lnTo>
                  <a:cubicBezTo>
                    <a:pt x="2717" y="3858"/>
                    <a:pt x="2739" y="4429"/>
                    <a:pt x="2739" y="4429"/>
                  </a:cubicBezTo>
                  <a:lnTo>
                    <a:pt x="3013" y="5342"/>
                  </a:lnTo>
                  <a:cubicBezTo>
                    <a:pt x="3013" y="5342"/>
                    <a:pt x="3447" y="4840"/>
                    <a:pt x="3561" y="4178"/>
                  </a:cubicBezTo>
                  <a:cubicBezTo>
                    <a:pt x="3561" y="4178"/>
                    <a:pt x="3447" y="3767"/>
                    <a:pt x="3379" y="340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8"/>
            <p:cNvSpPr/>
            <p:nvPr/>
          </p:nvSpPr>
          <p:spPr>
            <a:xfrm>
              <a:off x="-90600" y="37300"/>
              <a:ext cx="139275" cy="131275"/>
            </a:xfrm>
            <a:custGeom>
              <a:avLst/>
              <a:gdLst/>
              <a:ahLst/>
              <a:cxnLst/>
              <a:rect l="l" t="t" r="r" b="b"/>
              <a:pathLst>
                <a:path w="5571" h="5251" extrusionOk="0">
                  <a:moveTo>
                    <a:pt x="1530" y="1"/>
                  </a:moveTo>
                  <a:lnTo>
                    <a:pt x="594" y="92"/>
                  </a:lnTo>
                  <a:cubicBezTo>
                    <a:pt x="594" y="92"/>
                    <a:pt x="389" y="1576"/>
                    <a:pt x="1" y="1895"/>
                  </a:cubicBezTo>
                  <a:lnTo>
                    <a:pt x="4383" y="4794"/>
                  </a:lnTo>
                  <a:cubicBezTo>
                    <a:pt x="5022" y="5045"/>
                    <a:pt x="5524" y="5250"/>
                    <a:pt x="5524" y="5250"/>
                  </a:cubicBezTo>
                  <a:cubicBezTo>
                    <a:pt x="5524" y="5250"/>
                    <a:pt x="5570" y="4931"/>
                    <a:pt x="5547" y="4497"/>
                  </a:cubicBezTo>
                  <a:lnTo>
                    <a:pt x="4475" y="4337"/>
                  </a:lnTo>
                  <a:lnTo>
                    <a:pt x="5502" y="4200"/>
                  </a:lnTo>
                  <a:cubicBezTo>
                    <a:pt x="5456" y="3972"/>
                    <a:pt x="5388" y="3744"/>
                    <a:pt x="5296" y="3493"/>
                  </a:cubicBezTo>
                  <a:cubicBezTo>
                    <a:pt x="4741" y="3708"/>
                    <a:pt x="4073" y="3782"/>
                    <a:pt x="4021" y="3782"/>
                  </a:cubicBezTo>
                  <a:cubicBezTo>
                    <a:pt x="4007" y="3782"/>
                    <a:pt x="4039" y="3777"/>
                    <a:pt x="4132" y="3767"/>
                  </a:cubicBezTo>
                  <a:cubicBezTo>
                    <a:pt x="4520" y="3698"/>
                    <a:pt x="4977" y="3447"/>
                    <a:pt x="5205" y="3310"/>
                  </a:cubicBezTo>
                  <a:cubicBezTo>
                    <a:pt x="4999" y="2945"/>
                    <a:pt x="4657" y="2671"/>
                    <a:pt x="4292" y="2466"/>
                  </a:cubicBezTo>
                  <a:lnTo>
                    <a:pt x="3676" y="3014"/>
                  </a:lnTo>
                  <a:lnTo>
                    <a:pt x="4064" y="2329"/>
                  </a:lnTo>
                  <a:cubicBezTo>
                    <a:pt x="3813" y="2169"/>
                    <a:pt x="3516" y="2032"/>
                    <a:pt x="3265" y="1895"/>
                  </a:cubicBezTo>
                  <a:lnTo>
                    <a:pt x="2489" y="2626"/>
                  </a:lnTo>
                  <a:lnTo>
                    <a:pt x="3105" y="1804"/>
                  </a:lnTo>
                  <a:cubicBezTo>
                    <a:pt x="2991" y="1735"/>
                    <a:pt x="2900" y="1667"/>
                    <a:pt x="2785" y="1598"/>
                  </a:cubicBezTo>
                  <a:lnTo>
                    <a:pt x="2078" y="2534"/>
                  </a:lnTo>
                  <a:lnTo>
                    <a:pt x="1895" y="2443"/>
                  </a:lnTo>
                  <a:lnTo>
                    <a:pt x="2489" y="1347"/>
                  </a:lnTo>
                  <a:cubicBezTo>
                    <a:pt x="2260" y="1142"/>
                    <a:pt x="2078" y="936"/>
                    <a:pt x="1941" y="731"/>
                  </a:cubicBezTo>
                  <a:cubicBezTo>
                    <a:pt x="1713" y="936"/>
                    <a:pt x="1325" y="1279"/>
                    <a:pt x="1325" y="1279"/>
                  </a:cubicBezTo>
                  <a:lnTo>
                    <a:pt x="1850" y="594"/>
                  </a:lnTo>
                  <a:cubicBezTo>
                    <a:pt x="1758" y="434"/>
                    <a:pt x="1667" y="275"/>
                    <a:pt x="1644" y="160"/>
                  </a:cubicBezTo>
                  <a:lnTo>
                    <a:pt x="822" y="1439"/>
                  </a:lnTo>
                  <a:cubicBezTo>
                    <a:pt x="822" y="1439"/>
                    <a:pt x="1233" y="663"/>
                    <a:pt x="15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8"/>
            <p:cNvSpPr/>
            <p:nvPr/>
          </p:nvSpPr>
          <p:spPr>
            <a:xfrm>
              <a:off x="-377850" y="-186375"/>
              <a:ext cx="535500" cy="543625"/>
            </a:xfrm>
            <a:custGeom>
              <a:avLst/>
              <a:gdLst/>
              <a:ahLst/>
              <a:cxnLst/>
              <a:rect l="l" t="t" r="r" b="b"/>
              <a:pathLst>
                <a:path w="21420" h="21745" extrusionOk="0">
                  <a:moveTo>
                    <a:pt x="21420" y="0"/>
                  </a:moveTo>
                  <a:lnTo>
                    <a:pt x="21420" y="0"/>
                  </a:lnTo>
                  <a:cubicBezTo>
                    <a:pt x="17334" y="1073"/>
                    <a:pt x="10464" y="4360"/>
                    <a:pt x="7862" y="8240"/>
                  </a:cubicBezTo>
                  <a:cubicBezTo>
                    <a:pt x="7091" y="9396"/>
                    <a:pt x="7188" y="9826"/>
                    <a:pt x="7759" y="9826"/>
                  </a:cubicBezTo>
                  <a:cubicBezTo>
                    <a:pt x="9421" y="9826"/>
                    <a:pt x="15095" y="6187"/>
                    <a:pt x="15097" y="6186"/>
                  </a:cubicBezTo>
                  <a:lnTo>
                    <a:pt x="15097" y="6186"/>
                  </a:lnTo>
                  <a:cubicBezTo>
                    <a:pt x="15095" y="6187"/>
                    <a:pt x="4757" y="13011"/>
                    <a:pt x="1151" y="19014"/>
                  </a:cubicBezTo>
                  <a:cubicBezTo>
                    <a:pt x="1" y="20919"/>
                    <a:pt x="225" y="21744"/>
                    <a:pt x="1489" y="21744"/>
                  </a:cubicBezTo>
                  <a:cubicBezTo>
                    <a:pt x="3664" y="21744"/>
                    <a:pt x="8915" y="19306"/>
                    <a:pt x="15554" y="15727"/>
                  </a:cubicBezTo>
                  <a:cubicBezTo>
                    <a:pt x="16330" y="14882"/>
                    <a:pt x="17014" y="14129"/>
                    <a:pt x="17014" y="14129"/>
                  </a:cubicBezTo>
                  <a:cubicBezTo>
                    <a:pt x="17014" y="14129"/>
                    <a:pt x="13979" y="11595"/>
                    <a:pt x="13979" y="10956"/>
                  </a:cubicBezTo>
                  <a:cubicBezTo>
                    <a:pt x="13979" y="10317"/>
                    <a:pt x="18019" y="5387"/>
                    <a:pt x="18019" y="5387"/>
                  </a:cubicBezTo>
                  <a:lnTo>
                    <a:pt x="17151" y="3949"/>
                  </a:lnTo>
                  <a:lnTo>
                    <a:pt x="18726" y="3492"/>
                  </a:lnTo>
                  <a:lnTo>
                    <a:pt x="20461" y="1735"/>
                  </a:lnTo>
                  <a:lnTo>
                    <a:pt x="214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8"/>
            <p:cNvSpPr/>
            <p:nvPr/>
          </p:nvSpPr>
          <p:spPr>
            <a:xfrm>
              <a:off x="-158500" y="-214350"/>
              <a:ext cx="49675" cy="104450"/>
            </a:xfrm>
            <a:custGeom>
              <a:avLst/>
              <a:gdLst/>
              <a:ahLst/>
              <a:cxnLst/>
              <a:rect l="l" t="t" r="r" b="b"/>
              <a:pathLst>
                <a:path w="1987" h="4178" extrusionOk="0">
                  <a:moveTo>
                    <a:pt x="777" y="800"/>
                  </a:moveTo>
                  <a:lnTo>
                    <a:pt x="46" y="1941"/>
                  </a:lnTo>
                  <a:cubicBezTo>
                    <a:pt x="46" y="1941"/>
                    <a:pt x="46" y="4018"/>
                    <a:pt x="23" y="4109"/>
                  </a:cubicBezTo>
                  <a:cubicBezTo>
                    <a:pt x="1" y="4178"/>
                    <a:pt x="1416" y="2420"/>
                    <a:pt x="1416" y="2420"/>
                  </a:cubicBezTo>
                  <a:cubicBezTo>
                    <a:pt x="1416" y="2420"/>
                    <a:pt x="1804" y="1302"/>
                    <a:pt x="1941" y="434"/>
                  </a:cubicBezTo>
                  <a:lnTo>
                    <a:pt x="19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8"/>
            <p:cNvSpPr/>
            <p:nvPr/>
          </p:nvSpPr>
          <p:spPr>
            <a:xfrm>
              <a:off x="-188175" y="-226325"/>
              <a:ext cx="75350" cy="58800"/>
            </a:xfrm>
            <a:custGeom>
              <a:avLst/>
              <a:gdLst/>
              <a:ahLst/>
              <a:cxnLst/>
              <a:rect l="l" t="t" r="r" b="b"/>
              <a:pathLst>
                <a:path w="3014" h="2352" extrusionOk="0">
                  <a:moveTo>
                    <a:pt x="1" y="2351"/>
                  </a:moveTo>
                  <a:cubicBezTo>
                    <a:pt x="526" y="2169"/>
                    <a:pt x="1735" y="1005"/>
                    <a:pt x="1735" y="1005"/>
                  </a:cubicBezTo>
                  <a:lnTo>
                    <a:pt x="3014" y="274"/>
                  </a:lnTo>
                  <a:lnTo>
                    <a:pt x="2260" y="0"/>
                  </a:lnTo>
                  <a:lnTo>
                    <a:pt x="1096" y="320"/>
                  </a:lnTo>
                  <a:lnTo>
                    <a:pt x="434" y="111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8"/>
            <p:cNvSpPr/>
            <p:nvPr/>
          </p:nvSpPr>
          <p:spPr>
            <a:xfrm>
              <a:off x="279750" y="-381550"/>
              <a:ext cx="99300" cy="467950"/>
            </a:xfrm>
            <a:custGeom>
              <a:avLst/>
              <a:gdLst/>
              <a:ahLst/>
              <a:cxnLst/>
              <a:rect l="l" t="t" r="r" b="b"/>
              <a:pathLst>
                <a:path w="3972" h="18718" extrusionOk="0">
                  <a:moveTo>
                    <a:pt x="1484" y="18718"/>
                  </a:moveTo>
                  <a:cubicBezTo>
                    <a:pt x="1484" y="16914"/>
                    <a:pt x="2192" y="10752"/>
                    <a:pt x="2192" y="10752"/>
                  </a:cubicBezTo>
                  <a:lnTo>
                    <a:pt x="2739" y="6369"/>
                  </a:lnTo>
                  <a:lnTo>
                    <a:pt x="3972" y="1"/>
                  </a:lnTo>
                  <a:cubicBezTo>
                    <a:pt x="3972" y="1"/>
                    <a:pt x="92" y="2694"/>
                    <a:pt x="46" y="2854"/>
                  </a:cubicBezTo>
                  <a:cubicBezTo>
                    <a:pt x="0" y="3014"/>
                    <a:pt x="46" y="7693"/>
                    <a:pt x="46" y="7693"/>
                  </a:cubicBezTo>
                  <a:cubicBezTo>
                    <a:pt x="46" y="7693"/>
                    <a:pt x="776" y="11779"/>
                    <a:pt x="776" y="11939"/>
                  </a:cubicBezTo>
                  <a:cubicBezTo>
                    <a:pt x="754" y="12075"/>
                    <a:pt x="1484" y="18718"/>
                    <a:pt x="1484" y="18718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8"/>
            <p:cNvSpPr/>
            <p:nvPr/>
          </p:nvSpPr>
          <p:spPr>
            <a:xfrm>
              <a:off x="562775" y="-213775"/>
              <a:ext cx="20000" cy="419450"/>
            </a:xfrm>
            <a:custGeom>
              <a:avLst/>
              <a:gdLst/>
              <a:ahLst/>
              <a:cxnLst/>
              <a:rect l="l" t="t" r="r" b="b"/>
              <a:pathLst>
                <a:path w="800" h="16778" extrusionOk="0">
                  <a:moveTo>
                    <a:pt x="549" y="1"/>
                  </a:moveTo>
                  <a:cubicBezTo>
                    <a:pt x="412" y="1210"/>
                    <a:pt x="1" y="5616"/>
                    <a:pt x="1" y="5775"/>
                  </a:cubicBezTo>
                  <a:cubicBezTo>
                    <a:pt x="1" y="5935"/>
                    <a:pt x="297" y="16777"/>
                    <a:pt x="297" y="16777"/>
                  </a:cubicBezTo>
                  <a:cubicBezTo>
                    <a:pt x="297" y="16777"/>
                    <a:pt x="800" y="6574"/>
                    <a:pt x="800" y="6437"/>
                  </a:cubicBezTo>
                  <a:cubicBezTo>
                    <a:pt x="800" y="6323"/>
                    <a:pt x="549" y="1"/>
                    <a:pt x="549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8"/>
            <p:cNvSpPr/>
            <p:nvPr/>
          </p:nvSpPr>
          <p:spPr>
            <a:xfrm>
              <a:off x="-659525" y="514925"/>
              <a:ext cx="530725" cy="380050"/>
            </a:xfrm>
            <a:custGeom>
              <a:avLst/>
              <a:gdLst/>
              <a:ahLst/>
              <a:cxnLst/>
              <a:rect l="l" t="t" r="r" b="b"/>
              <a:pathLst>
                <a:path w="21229" h="15202" extrusionOk="0">
                  <a:moveTo>
                    <a:pt x="18740" y="0"/>
                  </a:moveTo>
                  <a:cubicBezTo>
                    <a:pt x="14678" y="868"/>
                    <a:pt x="5867" y="2922"/>
                    <a:pt x="7122" y="4132"/>
                  </a:cubicBezTo>
                  <a:cubicBezTo>
                    <a:pt x="8743" y="5684"/>
                    <a:pt x="12395" y="5798"/>
                    <a:pt x="12395" y="5798"/>
                  </a:cubicBezTo>
                  <a:cubicBezTo>
                    <a:pt x="12395" y="5798"/>
                    <a:pt x="1302" y="8172"/>
                    <a:pt x="663" y="10911"/>
                  </a:cubicBezTo>
                  <a:cubicBezTo>
                    <a:pt x="1" y="13673"/>
                    <a:pt x="8195" y="12828"/>
                    <a:pt x="15636" y="14129"/>
                  </a:cubicBezTo>
                  <a:cubicBezTo>
                    <a:pt x="18877" y="14700"/>
                    <a:pt x="20087" y="14859"/>
                    <a:pt x="21228" y="15202"/>
                  </a:cubicBezTo>
                  <a:lnTo>
                    <a:pt x="20087" y="14380"/>
                  </a:lnTo>
                  <a:lnTo>
                    <a:pt x="19083" y="13262"/>
                  </a:lnTo>
                  <a:lnTo>
                    <a:pt x="13331" y="12782"/>
                  </a:lnTo>
                  <a:lnTo>
                    <a:pt x="12600" y="11847"/>
                  </a:lnTo>
                  <a:lnTo>
                    <a:pt x="14038" y="5638"/>
                  </a:lnTo>
                  <a:lnTo>
                    <a:pt x="13468" y="5319"/>
                  </a:lnTo>
                  <a:cubicBezTo>
                    <a:pt x="13468" y="5319"/>
                    <a:pt x="18352" y="1667"/>
                    <a:pt x="18946" y="1027"/>
                  </a:cubicBezTo>
                  <a:cubicBezTo>
                    <a:pt x="19220" y="708"/>
                    <a:pt x="19014" y="320"/>
                    <a:pt x="187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8"/>
            <p:cNvSpPr/>
            <p:nvPr/>
          </p:nvSpPr>
          <p:spPr>
            <a:xfrm>
              <a:off x="-421000" y="258125"/>
              <a:ext cx="381800" cy="233700"/>
            </a:xfrm>
            <a:custGeom>
              <a:avLst/>
              <a:gdLst/>
              <a:ahLst/>
              <a:cxnLst/>
              <a:rect l="l" t="t" r="r" b="b"/>
              <a:pathLst>
                <a:path w="15272" h="9348" extrusionOk="0">
                  <a:moveTo>
                    <a:pt x="15271" y="1"/>
                  </a:moveTo>
                  <a:lnTo>
                    <a:pt x="15271" y="1"/>
                  </a:lnTo>
                  <a:cubicBezTo>
                    <a:pt x="8606" y="3425"/>
                    <a:pt x="1" y="8127"/>
                    <a:pt x="1553" y="9040"/>
                  </a:cubicBezTo>
                  <a:cubicBezTo>
                    <a:pt x="1933" y="9256"/>
                    <a:pt x="2455" y="9347"/>
                    <a:pt x="3068" y="9347"/>
                  </a:cubicBezTo>
                  <a:cubicBezTo>
                    <a:pt x="5432" y="9347"/>
                    <a:pt x="9137" y="7984"/>
                    <a:pt x="11185" y="7168"/>
                  </a:cubicBezTo>
                  <a:lnTo>
                    <a:pt x="11824" y="6529"/>
                  </a:lnTo>
                  <a:cubicBezTo>
                    <a:pt x="11824" y="6529"/>
                    <a:pt x="14198" y="1302"/>
                    <a:pt x="152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8"/>
            <p:cNvSpPr/>
            <p:nvPr/>
          </p:nvSpPr>
          <p:spPr>
            <a:xfrm>
              <a:off x="687750" y="630750"/>
              <a:ext cx="38250" cy="43400"/>
            </a:xfrm>
            <a:custGeom>
              <a:avLst/>
              <a:gdLst/>
              <a:ahLst/>
              <a:cxnLst/>
              <a:rect l="l" t="t" r="r" b="b"/>
              <a:pathLst>
                <a:path w="1530" h="1736" extrusionOk="0">
                  <a:moveTo>
                    <a:pt x="1530" y="1"/>
                  </a:moveTo>
                  <a:cubicBezTo>
                    <a:pt x="1530" y="1"/>
                    <a:pt x="525" y="571"/>
                    <a:pt x="457" y="594"/>
                  </a:cubicBezTo>
                  <a:cubicBezTo>
                    <a:pt x="388" y="640"/>
                    <a:pt x="0" y="1576"/>
                    <a:pt x="115" y="1736"/>
                  </a:cubicBezTo>
                  <a:lnTo>
                    <a:pt x="982" y="1530"/>
                  </a:lnTo>
                  <a:lnTo>
                    <a:pt x="15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8"/>
            <p:cNvSpPr/>
            <p:nvPr/>
          </p:nvSpPr>
          <p:spPr>
            <a:xfrm>
              <a:off x="658650" y="598225"/>
              <a:ext cx="34250" cy="77075"/>
            </a:xfrm>
            <a:custGeom>
              <a:avLst/>
              <a:gdLst/>
              <a:ahLst/>
              <a:cxnLst/>
              <a:rect l="l" t="t" r="r" b="b"/>
              <a:pathLst>
                <a:path w="1370" h="3083" extrusionOk="0">
                  <a:moveTo>
                    <a:pt x="92" y="1"/>
                  </a:moveTo>
                  <a:cubicBezTo>
                    <a:pt x="92" y="1"/>
                    <a:pt x="0" y="1735"/>
                    <a:pt x="0" y="1850"/>
                  </a:cubicBezTo>
                  <a:cubicBezTo>
                    <a:pt x="0" y="1963"/>
                    <a:pt x="716" y="3083"/>
                    <a:pt x="996" y="3083"/>
                  </a:cubicBezTo>
                  <a:cubicBezTo>
                    <a:pt x="999" y="3083"/>
                    <a:pt x="1002" y="3082"/>
                    <a:pt x="1005" y="3082"/>
                  </a:cubicBezTo>
                  <a:lnTo>
                    <a:pt x="1370" y="1758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8"/>
            <p:cNvSpPr/>
            <p:nvPr/>
          </p:nvSpPr>
          <p:spPr>
            <a:xfrm>
              <a:off x="471475" y="679825"/>
              <a:ext cx="248825" cy="209450"/>
            </a:xfrm>
            <a:custGeom>
              <a:avLst/>
              <a:gdLst/>
              <a:ahLst/>
              <a:cxnLst/>
              <a:rect l="l" t="t" r="r" b="b"/>
              <a:pathLst>
                <a:path w="9953" h="8378" extrusionOk="0">
                  <a:moveTo>
                    <a:pt x="7967" y="1"/>
                  </a:moveTo>
                  <a:cubicBezTo>
                    <a:pt x="7693" y="1"/>
                    <a:pt x="7328" y="549"/>
                    <a:pt x="7328" y="549"/>
                  </a:cubicBezTo>
                  <a:lnTo>
                    <a:pt x="6962" y="1735"/>
                  </a:lnTo>
                  <a:lnTo>
                    <a:pt x="6095" y="1188"/>
                  </a:lnTo>
                  <a:lnTo>
                    <a:pt x="4657" y="1416"/>
                  </a:lnTo>
                  <a:lnTo>
                    <a:pt x="3881" y="3173"/>
                  </a:lnTo>
                  <a:lnTo>
                    <a:pt x="3082" y="2215"/>
                  </a:lnTo>
                  <a:lnTo>
                    <a:pt x="1941" y="1416"/>
                  </a:lnTo>
                  <a:cubicBezTo>
                    <a:pt x="1941" y="1416"/>
                    <a:pt x="868" y="1895"/>
                    <a:pt x="206" y="2124"/>
                  </a:cubicBezTo>
                  <a:cubicBezTo>
                    <a:pt x="115" y="2603"/>
                    <a:pt x="1" y="3173"/>
                    <a:pt x="23" y="3288"/>
                  </a:cubicBezTo>
                  <a:cubicBezTo>
                    <a:pt x="115" y="3539"/>
                    <a:pt x="1119" y="6346"/>
                    <a:pt x="1507" y="6940"/>
                  </a:cubicBezTo>
                  <a:cubicBezTo>
                    <a:pt x="1895" y="7556"/>
                    <a:pt x="6506" y="8378"/>
                    <a:pt x="6506" y="8378"/>
                  </a:cubicBezTo>
                  <a:cubicBezTo>
                    <a:pt x="6506" y="8378"/>
                    <a:pt x="7944" y="6437"/>
                    <a:pt x="8126" y="6118"/>
                  </a:cubicBezTo>
                  <a:cubicBezTo>
                    <a:pt x="8286" y="5798"/>
                    <a:pt x="7944" y="4246"/>
                    <a:pt x="7944" y="4246"/>
                  </a:cubicBezTo>
                  <a:lnTo>
                    <a:pt x="7944" y="4246"/>
                  </a:lnTo>
                  <a:lnTo>
                    <a:pt x="8515" y="5273"/>
                  </a:lnTo>
                  <a:lnTo>
                    <a:pt x="9838" y="4520"/>
                  </a:lnTo>
                  <a:lnTo>
                    <a:pt x="8948" y="3402"/>
                  </a:lnTo>
                  <a:lnTo>
                    <a:pt x="8948" y="3402"/>
                  </a:lnTo>
                  <a:lnTo>
                    <a:pt x="9953" y="3653"/>
                  </a:lnTo>
                  <a:lnTo>
                    <a:pt x="9473" y="2443"/>
                  </a:lnTo>
                  <a:lnTo>
                    <a:pt x="9359" y="46"/>
                  </a:lnTo>
                  <a:lnTo>
                    <a:pt x="93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8"/>
            <p:cNvSpPr/>
            <p:nvPr/>
          </p:nvSpPr>
          <p:spPr>
            <a:xfrm>
              <a:off x="202700" y="81250"/>
              <a:ext cx="102750" cy="191750"/>
            </a:xfrm>
            <a:custGeom>
              <a:avLst/>
              <a:gdLst/>
              <a:ahLst/>
              <a:cxnLst/>
              <a:rect l="l" t="t" r="r" b="b"/>
              <a:pathLst>
                <a:path w="4110" h="7670" extrusionOk="0">
                  <a:moveTo>
                    <a:pt x="2808" y="3515"/>
                  </a:moveTo>
                  <a:cubicBezTo>
                    <a:pt x="2694" y="2785"/>
                    <a:pt x="2398" y="1644"/>
                    <a:pt x="2398" y="1644"/>
                  </a:cubicBezTo>
                  <a:cubicBezTo>
                    <a:pt x="2398" y="1644"/>
                    <a:pt x="1142" y="913"/>
                    <a:pt x="1051" y="913"/>
                  </a:cubicBezTo>
                  <a:cubicBezTo>
                    <a:pt x="937" y="913"/>
                    <a:pt x="1" y="731"/>
                    <a:pt x="1" y="731"/>
                  </a:cubicBezTo>
                  <a:cubicBezTo>
                    <a:pt x="1" y="731"/>
                    <a:pt x="1873" y="46"/>
                    <a:pt x="2238" y="46"/>
                  </a:cubicBezTo>
                  <a:cubicBezTo>
                    <a:pt x="2603" y="46"/>
                    <a:pt x="3562" y="0"/>
                    <a:pt x="3562" y="0"/>
                  </a:cubicBezTo>
                  <a:lnTo>
                    <a:pt x="4110" y="480"/>
                  </a:lnTo>
                  <a:cubicBezTo>
                    <a:pt x="4110" y="480"/>
                    <a:pt x="3927" y="1758"/>
                    <a:pt x="3858" y="2579"/>
                  </a:cubicBezTo>
                  <a:cubicBezTo>
                    <a:pt x="3790" y="3424"/>
                    <a:pt x="3676" y="7669"/>
                    <a:pt x="3676" y="7669"/>
                  </a:cubicBezTo>
                  <a:lnTo>
                    <a:pt x="2763" y="4017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8"/>
            <p:cNvSpPr/>
            <p:nvPr/>
          </p:nvSpPr>
          <p:spPr>
            <a:xfrm>
              <a:off x="-203575" y="898375"/>
              <a:ext cx="243100" cy="97600"/>
            </a:xfrm>
            <a:custGeom>
              <a:avLst/>
              <a:gdLst/>
              <a:ahLst/>
              <a:cxnLst/>
              <a:rect l="l" t="t" r="r" b="b"/>
              <a:pathLst>
                <a:path w="9724" h="3904" extrusionOk="0">
                  <a:moveTo>
                    <a:pt x="1187" y="1"/>
                  </a:moveTo>
                  <a:lnTo>
                    <a:pt x="0" y="731"/>
                  </a:lnTo>
                  <a:cubicBezTo>
                    <a:pt x="0" y="731"/>
                    <a:pt x="639" y="2694"/>
                    <a:pt x="320" y="3356"/>
                  </a:cubicBezTo>
                  <a:lnTo>
                    <a:pt x="7944" y="3904"/>
                  </a:lnTo>
                  <a:cubicBezTo>
                    <a:pt x="8948" y="3790"/>
                    <a:pt x="9724" y="3698"/>
                    <a:pt x="9724" y="3698"/>
                  </a:cubicBezTo>
                  <a:cubicBezTo>
                    <a:pt x="9724" y="3698"/>
                    <a:pt x="9610" y="3288"/>
                    <a:pt x="9290" y="2785"/>
                  </a:cubicBezTo>
                  <a:lnTo>
                    <a:pt x="7784" y="3310"/>
                  </a:lnTo>
                  <a:lnTo>
                    <a:pt x="9062" y="2443"/>
                  </a:lnTo>
                  <a:cubicBezTo>
                    <a:pt x="8857" y="2192"/>
                    <a:pt x="8628" y="1964"/>
                    <a:pt x="8332" y="1736"/>
                  </a:cubicBezTo>
                  <a:cubicBezTo>
                    <a:pt x="7706" y="2379"/>
                    <a:pt x="6844" y="2934"/>
                    <a:pt x="6819" y="2934"/>
                  </a:cubicBezTo>
                  <a:cubicBezTo>
                    <a:pt x="6813" y="2934"/>
                    <a:pt x="6856" y="2902"/>
                    <a:pt x="6962" y="2831"/>
                  </a:cubicBezTo>
                  <a:cubicBezTo>
                    <a:pt x="7441" y="2512"/>
                    <a:pt x="7875" y="1895"/>
                    <a:pt x="8080" y="1576"/>
                  </a:cubicBezTo>
                  <a:cubicBezTo>
                    <a:pt x="7601" y="1256"/>
                    <a:pt x="6985" y="1165"/>
                    <a:pt x="6369" y="1142"/>
                  </a:cubicBezTo>
                  <a:lnTo>
                    <a:pt x="5889" y="2215"/>
                  </a:lnTo>
                  <a:lnTo>
                    <a:pt x="5981" y="1142"/>
                  </a:lnTo>
                  <a:cubicBezTo>
                    <a:pt x="5547" y="1142"/>
                    <a:pt x="5090" y="1165"/>
                    <a:pt x="4634" y="1165"/>
                  </a:cubicBezTo>
                  <a:lnTo>
                    <a:pt x="4063" y="2534"/>
                  </a:lnTo>
                  <a:lnTo>
                    <a:pt x="4383" y="1142"/>
                  </a:lnTo>
                  <a:cubicBezTo>
                    <a:pt x="4200" y="1142"/>
                    <a:pt x="4018" y="1142"/>
                    <a:pt x="3858" y="1119"/>
                  </a:cubicBezTo>
                  <a:lnTo>
                    <a:pt x="3470" y="2717"/>
                  </a:lnTo>
                  <a:lnTo>
                    <a:pt x="3173" y="2717"/>
                  </a:lnTo>
                  <a:lnTo>
                    <a:pt x="3287" y="1028"/>
                  </a:lnTo>
                  <a:cubicBezTo>
                    <a:pt x="2853" y="914"/>
                    <a:pt x="2488" y="777"/>
                    <a:pt x="2192" y="640"/>
                  </a:cubicBezTo>
                  <a:cubicBezTo>
                    <a:pt x="1986" y="1028"/>
                    <a:pt x="1712" y="1690"/>
                    <a:pt x="1712" y="1690"/>
                  </a:cubicBezTo>
                  <a:lnTo>
                    <a:pt x="1986" y="526"/>
                  </a:lnTo>
                  <a:cubicBezTo>
                    <a:pt x="1735" y="389"/>
                    <a:pt x="1552" y="252"/>
                    <a:pt x="1438" y="161"/>
                  </a:cubicBezTo>
                  <a:lnTo>
                    <a:pt x="1142" y="2215"/>
                  </a:lnTo>
                  <a:cubicBezTo>
                    <a:pt x="1142" y="2215"/>
                    <a:pt x="1210" y="1028"/>
                    <a:pt x="11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8"/>
            <p:cNvSpPr/>
            <p:nvPr/>
          </p:nvSpPr>
          <p:spPr>
            <a:xfrm>
              <a:off x="137650" y="942325"/>
              <a:ext cx="135275" cy="98750"/>
            </a:xfrm>
            <a:custGeom>
              <a:avLst/>
              <a:gdLst/>
              <a:ahLst/>
              <a:cxnLst/>
              <a:rect l="l" t="t" r="r" b="b"/>
              <a:pathLst>
                <a:path w="5411" h="3950" extrusionOk="0">
                  <a:moveTo>
                    <a:pt x="4908" y="2283"/>
                  </a:moveTo>
                  <a:lnTo>
                    <a:pt x="4246" y="2534"/>
                  </a:lnTo>
                  <a:lnTo>
                    <a:pt x="4771" y="1918"/>
                  </a:lnTo>
                  <a:lnTo>
                    <a:pt x="4269" y="1210"/>
                  </a:lnTo>
                  <a:lnTo>
                    <a:pt x="3470" y="1644"/>
                  </a:lnTo>
                  <a:lnTo>
                    <a:pt x="4109" y="868"/>
                  </a:lnTo>
                  <a:lnTo>
                    <a:pt x="3562" y="343"/>
                  </a:lnTo>
                  <a:lnTo>
                    <a:pt x="2923" y="1256"/>
                  </a:lnTo>
                  <a:cubicBezTo>
                    <a:pt x="2923" y="1256"/>
                    <a:pt x="3151" y="525"/>
                    <a:pt x="3082" y="480"/>
                  </a:cubicBezTo>
                  <a:cubicBezTo>
                    <a:pt x="3014" y="411"/>
                    <a:pt x="2124" y="0"/>
                    <a:pt x="2124" y="0"/>
                  </a:cubicBezTo>
                  <a:lnTo>
                    <a:pt x="1941" y="1370"/>
                  </a:lnTo>
                  <a:lnTo>
                    <a:pt x="1667" y="297"/>
                  </a:lnTo>
                  <a:lnTo>
                    <a:pt x="1028" y="936"/>
                  </a:lnTo>
                  <a:lnTo>
                    <a:pt x="1119" y="1872"/>
                  </a:lnTo>
                  <a:lnTo>
                    <a:pt x="914" y="1575"/>
                  </a:lnTo>
                  <a:lnTo>
                    <a:pt x="1" y="1963"/>
                  </a:lnTo>
                  <a:cubicBezTo>
                    <a:pt x="1" y="1963"/>
                    <a:pt x="206" y="2945"/>
                    <a:pt x="914" y="3949"/>
                  </a:cubicBezTo>
                  <a:lnTo>
                    <a:pt x="5410" y="360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8"/>
            <p:cNvSpPr/>
            <p:nvPr/>
          </p:nvSpPr>
          <p:spPr>
            <a:xfrm>
              <a:off x="-318850" y="894400"/>
              <a:ext cx="139825" cy="103300"/>
            </a:xfrm>
            <a:custGeom>
              <a:avLst/>
              <a:gdLst/>
              <a:ahLst/>
              <a:cxnLst/>
              <a:rect l="l" t="t" r="r" b="b"/>
              <a:pathLst>
                <a:path w="5593" h="4132" extrusionOk="0">
                  <a:moveTo>
                    <a:pt x="4862" y="1689"/>
                  </a:moveTo>
                  <a:lnTo>
                    <a:pt x="4246" y="2077"/>
                  </a:lnTo>
                  <a:lnTo>
                    <a:pt x="4657" y="1347"/>
                  </a:lnTo>
                  <a:lnTo>
                    <a:pt x="4064" y="753"/>
                  </a:lnTo>
                  <a:lnTo>
                    <a:pt x="3356" y="1347"/>
                  </a:lnTo>
                  <a:lnTo>
                    <a:pt x="3835" y="457"/>
                  </a:lnTo>
                  <a:lnTo>
                    <a:pt x="3219" y="46"/>
                  </a:lnTo>
                  <a:lnTo>
                    <a:pt x="2740" y="1073"/>
                  </a:lnTo>
                  <a:cubicBezTo>
                    <a:pt x="2740" y="1073"/>
                    <a:pt x="2854" y="320"/>
                    <a:pt x="2785" y="274"/>
                  </a:cubicBezTo>
                  <a:cubicBezTo>
                    <a:pt x="2694" y="228"/>
                    <a:pt x="1758" y="0"/>
                    <a:pt x="1758" y="0"/>
                  </a:cubicBezTo>
                  <a:lnTo>
                    <a:pt x="1781" y="1370"/>
                  </a:lnTo>
                  <a:lnTo>
                    <a:pt x="1347" y="365"/>
                  </a:lnTo>
                  <a:lnTo>
                    <a:pt x="845" y="1141"/>
                  </a:lnTo>
                  <a:lnTo>
                    <a:pt x="1073" y="2054"/>
                  </a:lnTo>
                  <a:lnTo>
                    <a:pt x="822" y="1780"/>
                  </a:lnTo>
                  <a:lnTo>
                    <a:pt x="1" y="2351"/>
                  </a:lnTo>
                  <a:cubicBezTo>
                    <a:pt x="1" y="2351"/>
                    <a:pt x="343" y="3287"/>
                    <a:pt x="1210" y="4131"/>
                  </a:cubicBezTo>
                  <a:lnTo>
                    <a:pt x="5593" y="289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8"/>
            <p:cNvSpPr/>
            <p:nvPr/>
          </p:nvSpPr>
          <p:spPr>
            <a:xfrm>
              <a:off x="-492325" y="789975"/>
              <a:ext cx="139825" cy="103300"/>
            </a:xfrm>
            <a:custGeom>
              <a:avLst/>
              <a:gdLst/>
              <a:ahLst/>
              <a:cxnLst/>
              <a:rect l="l" t="t" r="r" b="b"/>
              <a:pathLst>
                <a:path w="5593" h="4132" extrusionOk="0">
                  <a:moveTo>
                    <a:pt x="4863" y="1689"/>
                  </a:moveTo>
                  <a:lnTo>
                    <a:pt x="4246" y="2077"/>
                  </a:lnTo>
                  <a:lnTo>
                    <a:pt x="4657" y="1347"/>
                  </a:lnTo>
                  <a:lnTo>
                    <a:pt x="4064" y="753"/>
                  </a:lnTo>
                  <a:lnTo>
                    <a:pt x="3356" y="1347"/>
                  </a:lnTo>
                  <a:lnTo>
                    <a:pt x="3858" y="457"/>
                  </a:lnTo>
                  <a:lnTo>
                    <a:pt x="3219" y="69"/>
                  </a:lnTo>
                  <a:lnTo>
                    <a:pt x="2740" y="1096"/>
                  </a:lnTo>
                  <a:cubicBezTo>
                    <a:pt x="2740" y="1096"/>
                    <a:pt x="2854" y="320"/>
                    <a:pt x="2785" y="274"/>
                  </a:cubicBezTo>
                  <a:cubicBezTo>
                    <a:pt x="2694" y="251"/>
                    <a:pt x="1758" y="0"/>
                    <a:pt x="1758" y="0"/>
                  </a:cubicBezTo>
                  <a:lnTo>
                    <a:pt x="1804" y="1392"/>
                  </a:lnTo>
                  <a:lnTo>
                    <a:pt x="1370" y="388"/>
                  </a:lnTo>
                  <a:lnTo>
                    <a:pt x="845" y="1141"/>
                  </a:lnTo>
                  <a:lnTo>
                    <a:pt x="1074" y="2054"/>
                  </a:lnTo>
                  <a:lnTo>
                    <a:pt x="845" y="1780"/>
                  </a:lnTo>
                  <a:lnTo>
                    <a:pt x="1" y="2351"/>
                  </a:lnTo>
                  <a:cubicBezTo>
                    <a:pt x="1" y="2351"/>
                    <a:pt x="343" y="3287"/>
                    <a:pt x="1210" y="4131"/>
                  </a:cubicBezTo>
                  <a:lnTo>
                    <a:pt x="5593" y="28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8"/>
            <p:cNvSpPr/>
            <p:nvPr/>
          </p:nvSpPr>
          <p:spPr>
            <a:xfrm>
              <a:off x="-1300900" y="892825"/>
              <a:ext cx="1648000" cy="157375"/>
            </a:xfrm>
            <a:custGeom>
              <a:avLst/>
              <a:gdLst/>
              <a:ahLst/>
              <a:cxnLst/>
              <a:rect l="l" t="t" r="r" b="b"/>
              <a:pathLst>
                <a:path w="65920" h="6295" extrusionOk="0">
                  <a:moveTo>
                    <a:pt x="26449" y="0"/>
                  </a:moveTo>
                  <a:cubicBezTo>
                    <a:pt x="25171" y="0"/>
                    <a:pt x="23933" y="29"/>
                    <a:pt x="23716" y="86"/>
                  </a:cubicBezTo>
                  <a:cubicBezTo>
                    <a:pt x="23282" y="223"/>
                    <a:pt x="17781" y="1410"/>
                    <a:pt x="17781" y="1410"/>
                  </a:cubicBezTo>
                  <a:lnTo>
                    <a:pt x="11641" y="3669"/>
                  </a:lnTo>
                  <a:lnTo>
                    <a:pt x="0" y="6294"/>
                  </a:lnTo>
                  <a:lnTo>
                    <a:pt x="65920" y="6294"/>
                  </a:lnTo>
                  <a:cubicBezTo>
                    <a:pt x="65920" y="6294"/>
                    <a:pt x="52270" y="3304"/>
                    <a:pt x="51859" y="3304"/>
                  </a:cubicBezTo>
                  <a:cubicBezTo>
                    <a:pt x="51426" y="3304"/>
                    <a:pt x="45263" y="2962"/>
                    <a:pt x="44510" y="2848"/>
                  </a:cubicBezTo>
                  <a:cubicBezTo>
                    <a:pt x="43756" y="2711"/>
                    <a:pt x="30175" y="223"/>
                    <a:pt x="29422" y="86"/>
                  </a:cubicBezTo>
                  <a:cubicBezTo>
                    <a:pt x="29045" y="29"/>
                    <a:pt x="27727" y="0"/>
                    <a:pt x="264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8"/>
            <p:cNvSpPr/>
            <p:nvPr/>
          </p:nvSpPr>
          <p:spPr>
            <a:xfrm>
              <a:off x="-1300900" y="892825"/>
              <a:ext cx="828000" cy="157375"/>
            </a:xfrm>
            <a:custGeom>
              <a:avLst/>
              <a:gdLst/>
              <a:ahLst/>
              <a:cxnLst/>
              <a:rect l="l" t="t" r="r" b="b"/>
              <a:pathLst>
                <a:path w="33120" h="6295" extrusionOk="0">
                  <a:moveTo>
                    <a:pt x="26449" y="0"/>
                  </a:moveTo>
                  <a:cubicBezTo>
                    <a:pt x="25171" y="0"/>
                    <a:pt x="23933" y="29"/>
                    <a:pt x="23716" y="86"/>
                  </a:cubicBezTo>
                  <a:cubicBezTo>
                    <a:pt x="23282" y="223"/>
                    <a:pt x="17781" y="1410"/>
                    <a:pt x="17781" y="1410"/>
                  </a:cubicBezTo>
                  <a:lnTo>
                    <a:pt x="11641" y="3669"/>
                  </a:lnTo>
                  <a:lnTo>
                    <a:pt x="0" y="6294"/>
                  </a:lnTo>
                  <a:lnTo>
                    <a:pt x="14517" y="6294"/>
                  </a:lnTo>
                  <a:cubicBezTo>
                    <a:pt x="16615" y="3973"/>
                    <a:pt x="21365" y="616"/>
                    <a:pt x="29870" y="616"/>
                  </a:cubicBezTo>
                  <a:cubicBezTo>
                    <a:pt x="30897" y="616"/>
                    <a:pt x="31980" y="665"/>
                    <a:pt x="33120" y="771"/>
                  </a:cubicBezTo>
                  <a:cubicBezTo>
                    <a:pt x="31157" y="405"/>
                    <a:pt x="29673" y="132"/>
                    <a:pt x="29422" y="86"/>
                  </a:cubicBezTo>
                  <a:cubicBezTo>
                    <a:pt x="29045" y="29"/>
                    <a:pt x="27727" y="0"/>
                    <a:pt x="26449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8"/>
            <p:cNvSpPr/>
            <p:nvPr/>
          </p:nvSpPr>
          <p:spPr>
            <a:xfrm>
              <a:off x="-1208475" y="851600"/>
              <a:ext cx="170650" cy="198600"/>
            </a:xfrm>
            <a:custGeom>
              <a:avLst/>
              <a:gdLst/>
              <a:ahLst/>
              <a:cxnLst/>
              <a:rect l="l" t="t" r="r" b="b"/>
              <a:pathLst>
                <a:path w="6826" h="7944" extrusionOk="0">
                  <a:moveTo>
                    <a:pt x="800" y="0"/>
                  </a:moveTo>
                  <a:lnTo>
                    <a:pt x="229" y="5090"/>
                  </a:lnTo>
                  <a:lnTo>
                    <a:pt x="1" y="7943"/>
                  </a:lnTo>
                  <a:lnTo>
                    <a:pt x="6826" y="7943"/>
                  </a:lnTo>
                  <a:lnTo>
                    <a:pt x="6118" y="6665"/>
                  </a:lnTo>
                  <a:lnTo>
                    <a:pt x="5114" y="5798"/>
                  </a:lnTo>
                  <a:lnTo>
                    <a:pt x="4178" y="2785"/>
                  </a:lnTo>
                  <a:lnTo>
                    <a:pt x="3676" y="1507"/>
                  </a:lnTo>
                  <a:lnTo>
                    <a:pt x="10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8"/>
            <p:cNvSpPr/>
            <p:nvPr/>
          </p:nvSpPr>
          <p:spPr>
            <a:xfrm>
              <a:off x="-963100" y="957725"/>
              <a:ext cx="108450" cy="92475"/>
            </a:xfrm>
            <a:custGeom>
              <a:avLst/>
              <a:gdLst/>
              <a:ahLst/>
              <a:cxnLst/>
              <a:rect l="l" t="t" r="r" b="b"/>
              <a:pathLst>
                <a:path w="4338" h="3699" extrusionOk="0">
                  <a:moveTo>
                    <a:pt x="1576" y="1"/>
                  </a:moveTo>
                  <a:lnTo>
                    <a:pt x="960" y="708"/>
                  </a:lnTo>
                  <a:lnTo>
                    <a:pt x="960" y="2101"/>
                  </a:lnTo>
                  <a:lnTo>
                    <a:pt x="1" y="3698"/>
                  </a:lnTo>
                  <a:lnTo>
                    <a:pt x="4338" y="3698"/>
                  </a:lnTo>
                  <a:lnTo>
                    <a:pt x="3721" y="2101"/>
                  </a:lnTo>
                  <a:lnTo>
                    <a:pt x="3082" y="914"/>
                  </a:lnTo>
                  <a:lnTo>
                    <a:pt x="15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8"/>
            <p:cNvSpPr/>
            <p:nvPr/>
          </p:nvSpPr>
          <p:spPr>
            <a:xfrm>
              <a:off x="404150" y="785400"/>
              <a:ext cx="133550" cy="142100"/>
            </a:xfrm>
            <a:custGeom>
              <a:avLst/>
              <a:gdLst/>
              <a:ahLst/>
              <a:cxnLst/>
              <a:rect l="l" t="t" r="r" b="b"/>
              <a:pathLst>
                <a:path w="5342" h="5684" extrusionOk="0">
                  <a:moveTo>
                    <a:pt x="2397" y="0"/>
                  </a:moveTo>
                  <a:cubicBezTo>
                    <a:pt x="2397" y="0"/>
                    <a:pt x="1735" y="799"/>
                    <a:pt x="1621" y="1165"/>
                  </a:cubicBezTo>
                  <a:cubicBezTo>
                    <a:pt x="1575" y="1324"/>
                    <a:pt x="1689" y="1712"/>
                    <a:pt x="1803" y="2055"/>
                  </a:cubicBezTo>
                  <a:cubicBezTo>
                    <a:pt x="1530" y="1826"/>
                    <a:pt x="1142" y="1553"/>
                    <a:pt x="913" y="1416"/>
                  </a:cubicBezTo>
                  <a:cubicBezTo>
                    <a:pt x="480" y="1142"/>
                    <a:pt x="0" y="868"/>
                    <a:pt x="0" y="868"/>
                  </a:cubicBezTo>
                  <a:lnTo>
                    <a:pt x="0" y="868"/>
                  </a:lnTo>
                  <a:cubicBezTo>
                    <a:pt x="0" y="868"/>
                    <a:pt x="206" y="1963"/>
                    <a:pt x="457" y="2214"/>
                  </a:cubicBezTo>
                  <a:cubicBezTo>
                    <a:pt x="616" y="2393"/>
                    <a:pt x="1051" y="2520"/>
                    <a:pt x="1522" y="2520"/>
                  </a:cubicBezTo>
                  <a:cubicBezTo>
                    <a:pt x="1592" y="2520"/>
                    <a:pt x="1664" y="2517"/>
                    <a:pt x="1735" y="2511"/>
                  </a:cubicBezTo>
                  <a:lnTo>
                    <a:pt x="1735" y="2511"/>
                  </a:lnTo>
                  <a:cubicBezTo>
                    <a:pt x="1347" y="2762"/>
                    <a:pt x="799" y="3127"/>
                    <a:pt x="639" y="3424"/>
                  </a:cubicBezTo>
                  <a:cubicBezTo>
                    <a:pt x="365" y="3926"/>
                    <a:pt x="137" y="5068"/>
                    <a:pt x="137" y="5068"/>
                  </a:cubicBezTo>
                  <a:cubicBezTo>
                    <a:pt x="137" y="5068"/>
                    <a:pt x="1187" y="4474"/>
                    <a:pt x="1370" y="4223"/>
                  </a:cubicBezTo>
                  <a:cubicBezTo>
                    <a:pt x="1484" y="4063"/>
                    <a:pt x="1781" y="3470"/>
                    <a:pt x="2009" y="2945"/>
                  </a:cubicBezTo>
                  <a:lnTo>
                    <a:pt x="2009" y="2945"/>
                  </a:lnTo>
                  <a:cubicBezTo>
                    <a:pt x="1803" y="3721"/>
                    <a:pt x="1872" y="4360"/>
                    <a:pt x="1872" y="4360"/>
                  </a:cubicBezTo>
                  <a:cubicBezTo>
                    <a:pt x="2214" y="5342"/>
                    <a:pt x="3356" y="5684"/>
                    <a:pt x="3356" y="5684"/>
                  </a:cubicBezTo>
                  <a:cubicBezTo>
                    <a:pt x="3356" y="5684"/>
                    <a:pt x="2739" y="4246"/>
                    <a:pt x="2671" y="3904"/>
                  </a:cubicBezTo>
                  <a:cubicBezTo>
                    <a:pt x="2648" y="3812"/>
                    <a:pt x="2648" y="3698"/>
                    <a:pt x="2625" y="3584"/>
                  </a:cubicBezTo>
                  <a:lnTo>
                    <a:pt x="2625" y="3584"/>
                  </a:lnTo>
                  <a:cubicBezTo>
                    <a:pt x="2716" y="3767"/>
                    <a:pt x="2853" y="3972"/>
                    <a:pt x="3036" y="4132"/>
                  </a:cubicBezTo>
                  <a:cubicBezTo>
                    <a:pt x="3472" y="4538"/>
                    <a:pt x="3880" y="4612"/>
                    <a:pt x="4119" y="4612"/>
                  </a:cubicBezTo>
                  <a:cubicBezTo>
                    <a:pt x="4256" y="4612"/>
                    <a:pt x="4337" y="4588"/>
                    <a:pt x="4337" y="4588"/>
                  </a:cubicBezTo>
                  <a:lnTo>
                    <a:pt x="3401" y="3264"/>
                  </a:lnTo>
                  <a:cubicBezTo>
                    <a:pt x="3401" y="3264"/>
                    <a:pt x="2990" y="3105"/>
                    <a:pt x="2397" y="2625"/>
                  </a:cubicBezTo>
                  <a:lnTo>
                    <a:pt x="2374" y="2602"/>
                  </a:lnTo>
                  <a:lnTo>
                    <a:pt x="2374" y="2602"/>
                  </a:lnTo>
                  <a:cubicBezTo>
                    <a:pt x="2922" y="3013"/>
                    <a:pt x="3378" y="3036"/>
                    <a:pt x="3378" y="3036"/>
                  </a:cubicBezTo>
                  <a:lnTo>
                    <a:pt x="4109" y="2831"/>
                  </a:lnTo>
                  <a:cubicBezTo>
                    <a:pt x="4109" y="2831"/>
                    <a:pt x="3744" y="2374"/>
                    <a:pt x="3219" y="2214"/>
                  </a:cubicBezTo>
                  <a:cubicBezTo>
                    <a:pt x="3219" y="2214"/>
                    <a:pt x="2876" y="2283"/>
                    <a:pt x="2602" y="2351"/>
                  </a:cubicBezTo>
                  <a:cubicBezTo>
                    <a:pt x="3047" y="2028"/>
                    <a:pt x="3651" y="1927"/>
                    <a:pt x="4231" y="1927"/>
                  </a:cubicBezTo>
                  <a:cubicBezTo>
                    <a:pt x="4633" y="1927"/>
                    <a:pt x="5024" y="1976"/>
                    <a:pt x="5341" y="2032"/>
                  </a:cubicBezTo>
                  <a:lnTo>
                    <a:pt x="5250" y="1849"/>
                  </a:lnTo>
                  <a:cubicBezTo>
                    <a:pt x="4943" y="1798"/>
                    <a:pt x="4583" y="1757"/>
                    <a:pt x="4211" y="1757"/>
                  </a:cubicBezTo>
                  <a:cubicBezTo>
                    <a:pt x="3586" y="1757"/>
                    <a:pt x="2929" y="1874"/>
                    <a:pt x="2443" y="2260"/>
                  </a:cubicBezTo>
                  <a:cubicBezTo>
                    <a:pt x="2694" y="1735"/>
                    <a:pt x="2739" y="1142"/>
                    <a:pt x="2739" y="1142"/>
                  </a:cubicBezTo>
                  <a:lnTo>
                    <a:pt x="23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8"/>
            <p:cNvSpPr/>
            <p:nvPr/>
          </p:nvSpPr>
          <p:spPr>
            <a:xfrm>
              <a:off x="550800" y="731200"/>
              <a:ext cx="71925" cy="75325"/>
            </a:xfrm>
            <a:custGeom>
              <a:avLst/>
              <a:gdLst/>
              <a:ahLst/>
              <a:cxnLst/>
              <a:rect l="l" t="t" r="r" b="b"/>
              <a:pathLst>
                <a:path w="2877" h="3013" extrusionOk="0">
                  <a:moveTo>
                    <a:pt x="1986" y="0"/>
                  </a:moveTo>
                  <a:cubicBezTo>
                    <a:pt x="1986" y="0"/>
                    <a:pt x="845" y="411"/>
                    <a:pt x="708" y="867"/>
                  </a:cubicBezTo>
                  <a:cubicBezTo>
                    <a:pt x="548" y="1347"/>
                    <a:pt x="0" y="3013"/>
                    <a:pt x="0" y="3013"/>
                  </a:cubicBezTo>
                  <a:lnTo>
                    <a:pt x="1073" y="2237"/>
                  </a:lnTo>
                  <a:cubicBezTo>
                    <a:pt x="1073" y="2237"/>
                    <a:pt x="2671" y="822"/>
                    <a:pt x="2876" y="342"/>
                  </a:cubicBezTo>
                  <a:lnTo>
                    <a:pt x="19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8"/>
            <p:cNvSpPr/>
            <p:nvPr/>
          </p:nvSpPr>
          <p:spPr>
            <a:xfrm>
              <a:off x="610725" y="742025"/>
              <a:ext cx="36525" cy="66800"/>
            </a:xfrm>
            <a:custGeom>
              <a:avLst/>
              <a:gdLst/>
              <a:ahLst/>
              <a:cxnLst/>
              <a:rect l="l" t="t" r="r" b="b"/>
              <a:pathLst>
                <a:path w="1461" h="2672" extrusionOk="0">
                  <a:moveTo>
                    <a:pt x="753" y="1"/>
                  </a:moveTo>
                  <a:cubicBezTo>
                    <a:pt x="753" y="1"/>
                    <a:pt x="46" y="1165"/>
                    <a:pt x="23" y="1256"/>
                  </a:cubicBezTo>
                  <a:cubicBezTo>
                    <a:pt x="0" y="1370"/>
                    <a:pt x="297" y="2192"/>
                    <a:pt x="616" y="2671"/>
                  </a:cubicBezTo>
                  <a:lnTo>
                    <a:pt x="1461" y="937"/>
                  </a:lnTo>
                  <a:lnTo>
                    <a:pt x="7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8"/>
            <p:cNvSpPr/>
            <p:nvPr/>
          </p:nvSpPr>
          <p:spPr>
            <a:xfrm>
              <a:off x="626700" y="706625"/>
              <a:ext cx="65650" cy="32575"/>
            </a:xfrm>
            <a:custGeom>
              <a:avLst/>
              <a:gdLst/>
              <a:ahLst/>
              <a:cxnLst/>
              <a:rect l="l" t="t" r="r" b="b"/>
              <a:pathLst>
                <a:path w="2626" h="1303" extrusionOk="0">
                  <a:moveTo>
                    <a:pt x="1059" y="0"/>
                  </a:moveTo>
                  <a:cubicBezTo>
                    <a:pt x="1047" y="0"/>
                    <a:pt x="1037" y="1"/>
                    <a:pt x="1027" y="2"/>
                  </a:cubicBezTo>
                  <a:cubicBezTo>
                    <a:pt x="708" y="24"/>
                    <a:pt x="0" y="1188"/>
                    <a:pt x="0" y="1188"/>
                  </a:cubicBezTo>
                  <a:cubicBezTo>
                    <a:pt x="731" y="1257"/>
                    <a:pt x="1666" y="1303"/>
                    <a:pt x="1666" y="1303"/>
                  </a:cubicBezTo>
                  <a:lnTo>
                    <a:pt x="2625" y="321"/>
                  </a:lnTo>
                  <a:cubicBezTo>
                    <a:pt x="2625" y="321"/>
                    <a:pt x="1407" y="0"/>
                    <a:pt x="1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8"/>
            <p:cNvSpPr/>
            <p:nvPr/>
          </p:nvSpPr>
          <p:spPr>
            <a:xfrm>
              <a:off x="805300" y="713200"/>
              <a:ext cx="70775" cy="27925"/>
            </a:xfrm>
            <a:custGeom>
              <a:avLst/>
              <a:gdLst/>
              <a:ahLst/>
              <a:cxnLst/>
              <a:rect l="l" t="t" r="r" b="b"/>
              <a:pathLst>
                <a:path w="2831" h="1117" extrusionOk="0">
                  <a:moveTo>
                    <a:pt x="373" y="1"/>
                  </a:moveTo>
                  <a:cubicBezTo>
                    <a:pt x="213" y="1"/>
                    <a:pt x="80" y="10"/>
                    <a:pt x="0" y="35"/>
                  </a:cubicBezTo>
                  <a:lnTo>
                    <a:pt x="297" y="743"/>
                  </a:lnTo>
                  <a:cubicBezTo>
                    <a:pt x="297" y="743"/>
                    <a:pt x="892" y="1117"/>
                    <a:pt x="1260" y="1117"/>
                  </a:cubicBezTo>
                  <a:cubicBezTo>
                    <a:pt x="1319" y="1117"/>
                    <a:pt x="1372" y="1107"/>
                    <a:pt x="1416" y="1085"/>
                  </a:cubicBezTo>
                  <a:cubicBezTo>
                    <a:pt x="1735" y="903"/>
                    <a:pt x="2831" y="378"/>
                    <a:pt x="2831" y="378"/>
                  </a:cubicBezTo>
                  <a:lnTo>
                    <a:pt x="1872" y="127"/>
                  </a:lnTo>
                  <a:cubicBezTo>
                    <a:pt x="1872" y="127"/>
                    <a:pt x="949" y="1"/>
                    <a:pt x="3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8"/>
            <p:cNvSpPr/>
            <p:nvPr/>
          </p:nvSpPr>
          <p:spPr>
            <a:xfrm>
              <a:off x="803025" y="675825"/>
              <a:ext cx="34825" cy="33125"/>
            </a:xfrm>
            <a:custGeom>
              <a:avLst/>
              <a:gdLst/>
              <a:ahLst/>
              <a:cxnLst/>
              <a:rect l="l" t="t" r="r" b="b"/>
              <a:pathLst>
                <a:path w="1393" h="1325" extrusionOk="0">
                  <a:moveTo>
                    <a:pt x="1393" y="1"/>
                  </a:moveTo>
                  <a:lnTo>
                    <a:pt x="91" y="389"/>
                  </a:lnTo>
                  <a:lnTo>
                    <a:pt x="0" y="1325"/>
                  </a:lnTo>
                  <a:cubicBezTo>
                    <a:pt x="0" y="1325"/>
                    <a:pt x="936" y="1142"/>
                    <a:pt x="1004" y="1097"/>
                  </a:cubicBezTo>
                  <a:cubicBezTo>
                    <a:pt x="1073" y="1051"/>
                    <a:pt x="1324" y="458"/>
                    <a:pt x="1393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8"/>
            <p:cNvSpPr/>
            <p:nvPr/>
          </p:nvSpPr>
          <p:spPr>
            <a:xfrm>
              <a:off x="756225" y="684975"/>
              <a:ext cx="45675" cy="30575"/>
            </a:xfrm>
            <a:custGeom>
              <a:avLst/>
              <a:gdLst/>
              <a:ahLst/>
              <a:cxnLst/>
              <a:rect l="l" t="t" r="r" b="b"/>
              <a:pathLst>
                <a:path w="1827" h="1223" extrusionOk="0">
                  <a:moveTo>
                    <a:pt x="0" y="0"/>
                  </a:moveTo>
                  <a:cubicBezTo>
                    <a:pt x="1" y="0"/>
                    <a:pt x="525" y="982"/>
                    <a:pt x="685" y="1141"/>
                  </a:cubicBezTo>
                  <a:cubicBezTo>
                    <a:pt x="746" y="1202"/>
                    <a:pt x="893" y="1223"/>
                    <a:pt x="1062" y="1223"/>
                  </a:cubicBezTo>
                  <a:cubicBezTo>
                    <a:pt x="1400" y="1223"/>
                    <a:pt x="1827" y="1141"/>
                    <a:pt x="1827" y="1141"/>
                  </a:cubicBezTo>
                  <a:cubicBezTo>
                    <a:pt x="1461" y="662"/>
                    <a:pt x="1005" y="69"/>
                    <a:pt x="1005" y="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8"/>
            <p:cNvSpPr/>
            <p:nvPr/>
          </p:nvSpPr>
          <p:spPr>
            <a:xfrm>
              <a:off x="111400" y="812800"/>
              <a:ext cx="61100" cy="29675"/>
            </a:xfrm>
            <a:custGeom>
              <a:avLst/>
              <a:gdLst/>
              <a:ahLst/>
              <a:cxnLst/>
              <a:rect l="l" t="t" r="r" b="b"/>
              <a:pathLst>
                <a:path w="2444" h="1187" extrusionOk="0">
                  <a:moveTo>
                    <a:pt x="2443" y="1096"/>
                  </a:moveTo>
                  <a:cubicBezTo>
                    <a:pt x="2124" y="1187"/>
                    <a:pt x="823" y="913"/>
                    <a:pt x="823" y="913"/>
                  </a:cubicBezTo>
                  <a:lnTo>
                    <a:pt x="1" y="662"/>
                  </a:lnTo>
                  <a:cubicBezTo>
                    <a:pt x="1" y="662"/>
                    <a:pt x="982" y="251"/>
                    <a:pt x="1256" y="114"/>
                  </a:cubicBezTo>
                  <a:cubicBezTo>
                    <a:pt x="1530" y="0"/>
                    <a:pt x="2215" y="457"/>
                    <a:pt x="2215" y="4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8"/>
            <p:cNvSpPr/>
            <p:nvPr/>
          </p:nvSpPr>
          <p:spPr>
            <a:xfrm>
              <a:off x="142800" y="844750"/>
              <a:ext cx="31400" cy="27400"/>
            </a:xfrm>
            <a:custGeom>
              <a:avLst/>
              <a:gdLst/>
              <a:ahLst/>
              <a:cxnLst/>
              <a:rect l="l" t="t" r="r" b="b"/>
              <a:pathLst>
                <a:path w="1256" h="1096" extrusionOk="0">
                  <a:moveTo>
                    <a:pt x="0" y="1096"/>
                  </a:moveTo>
                  <a:cubicBezTo>
                    <a:pt x="69" y="708"/>
                    <a:pt x="320" y="183"/>
                    <a:pt x="366" y="160"/>
                  </a:cubicBezTo>
                  <a:cubicBezTo>
                    <a:pt x="434" y="114"/>
                    <a:pt x="1256" y="0"/>
                    <a:pt x="1256" y="0"/>
                  </a:cubicBezTo>
                  <a:lnTo>
                    <a:pt x="1142" y="79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8"/>
            <p:cNvSpPr/>
            <p:nvPr/>
          </p:nvSpPr>
          <p:spPr>
            <a:xfrm>
              <a:off x="175900" y="837900"/>
              <a:ext cx="37675" cy="30275"/>
            </a:xfrm>
            <a:custGeom>
              <a:avLst/>
              <a:gdLst/>
              <a:ahLst/>
              <a:cxnLst/>
              <a:rect l="l" t="t" r="r" b="b"/>
              <a:pathLst>
                <a:path w="1507" h="1211" extrusionOk="0">
                  <a:moveTo>
                    <a:pt x="0" y="137"/>
                  </a:moveTo>
                  <a:cubicBezTo>
                    <a:pt x="274" y="548"/>
                    <a:pt x="662" y="1096"/>
                    <a:pt x="662" y="1096"/>
                  </a:cubicBezTo>
                  <a:lnTo>
                    <a:pt x="1507" y="1210"/>
                  </a:lnTo>
                  <a:cubicBezTo>
                    <a:pt x="1507" y="1210"/>
                    <a:pt x="1119" y="343"/>
                    <a:pt x="959" y="183"/>
                  </a:cubicBezTo>
                  <a:cubicBezTo>
                    <a:pt x="822" y="0"/>
                    <a:pt x="0" y="137"/>
                    <a:pt x="0" y="1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8"/>
            <p:cNvSpPr/>
            <p:nvPr/>
          </p:nvSpPr>
          <p:spPr>
            <a:xfrm>
              <a:off x="84025" y="909225"/>
              <a:ext cx="51950" cy="30850"/>
            </a:xfrm>
            <a:custGeom>
              <a:avLst/>
              <a:gdLst/>
              <a:ahLst/>
              <a:cxnLst/>
              <a:rect l="l" t="t" r="r" b="b"/>
              <a:pathLst>
                <a:path w="2078" h="1234" extrusionOk="0">
                  <a:moveTo>
                    <a:pt x="2077" y="69"/>
                  </a:moveTo>
                  <a:cubicBezTo>
                    <a:pt x="1826" y="0"/>
                    <a:pt x="708" y="343"/>
                    <a:pt x="708" y="343"/>
                  </a:cubicBezTo>
                  <a:lnTo>
                    <a:pt x="0" y="662"/>
                  </a:lnTo>
                  <a:cubicBezTo>
                    <a:pt x="0" y="662"/>
                    <a:pt x="799" y="1005"/>
                    <a:pt x="1027" y="1119"/>
                  </a:cubicBezTo>
                  <a:cubicBezTo>
                    <a:pt x="1256" y="1233"/>
                    <a:pt x="1849" y="731"/>
                    <a:pt x="1849" y="73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8"/>
            <p:cNvSpPr/>
            <p:nvPr/>
          </p:nvSpPr>
          <p:spPr>
            <a:xfrm>
              <a:off x="131375" y="922350"/>
              <a:ext cx="22850" cy="43975"/>
            </a:xfrm>
            <a:custGeom>
              <a:avLst/>
              <a:gdLst/>
              <a:ahLst/>
              <a:cxnLst/>
              <a:rect l="l" t="t" r="r" b="b"/>
              <a:pathLst>
                <a:path w="914" h="1759" extrusionOk="0">
                  <a:moveTo>
                    <a:pt x="754" y="1758"/>
                  </a:moveTo>
                  <a:cubicBezTo>
                    <a:pt x="434" y="1461"/>
                    <a:pt x="1" y="731"/>
                    <a:pt x="1" y="662"/>
                  </a:cubicBezTo>
                  <a:cubicBezTo>
                    <a:pt x="1" y="594"/>
                    <a:pt x="298" y="0"/>
                    <a:pt x="298" y="0"/>
                  </a:cubicBezTo>
                  <a:lnTo>
                    <a:pt x="914" y="25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8"/>
            <p:cNvSpPr/>
            <p:nvPr/>
          </p:nvSpPr>
          <p:spPr>
            <a:xfrm>
              <a:off x="137650" y="888675"/>
              <a:ext cx="33125" cy="31425"/>
            </a:xfrm>
            <a:custGeom>
              <a:avLst/>
              <a:gdLst/>
              <a:ahLst/>
              <a:cxnLst/>
              <a:rect l="l" t="t" r="r" b="b"/>
              <a:pathLst>
                <a:path w="1325" h="1257" extrusionOk="0">
                  <a:moveTo>
                    <a:pt x="1" y="1256"/>
                  </a:moveTo>
                  <a:cubicBezTo>
                    <a:pt x="412" y="1233"/>
                    <a:pt x="868" y="1188"/>
                    <a:pt x="868" y="1188"/>
                  </a:cubicBezTo>
                  <a:lnTo>
                    <a:pt x="1325" y="1"/>
                  </a:lnTo>
                  <a:cubicBezTo>
                    <a:pt x="1325" y="1"/>
                    <a:pt x="435" y="252"/>
                    <a:pt x="252" y="480"/>
                  </a:cubicBezTo>
                  <a:cubicBezTo>
                    <a:pt x="138" y="640"/>
                    <a:pt x="1" y="1256"/>
                    <a:pt x="1" y="12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8"/>
            <p:cNvSpPr/>
            <p:nvPr/>
          </p:nvSpPr>
          <p:spPr>
            <a:xfrm>
              <a:off x="436100" y="-550450"/>
              <a:ext cx="214000" cy="65650"/>
            </a:xfrm>
            <a:custGeom>
              <a:avLst/>
              <a:gdLst/>
              <a:ahLst/>
              <a:cxnLst/>
              <a:rect l="l" t="t" r="r" b="b"/>
              <a:pathLst>
                <a:path w="8560" h="2626" extrusionOk="0">
                  <a:moveTo>
                    <a:pt x="6004" y="1347"/>
                  </a:moveTo>
                  <a:lnTo>
                    <a:pt x="8309" y="1028"/>
                  </a:lnTo>
                  <a:lnTo>
                    <a:pt x="8560" y="1507"/>
                  </a:lnTo>
                  <a:lnTo>
                    <a:pt x="8309" y="708"/>
                  </a:lnTo>
                  <a:cubicBezTo>
                    <a:pt x="8309" y="708"/>
                    <a:pt x="6825" y="1"/>
                    <a:pt x="6551" y="46"/>
                  </a:cubicBezTo>
                  <a:cubicBezTo>
                    <a:pt x="6255" y="92"/>
                    <a:pt x="1" y="2626"/>
                    <a:pt x="1" y="2626"/>
                  </a:cubicBezTo>
                  <a:lnTo>
                    <a:pt x="3995" y="2306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8"/>
            <p:cNvSpPr/>
            <p:nvPr/>
          </p:nvSpPr>
          <p:spPr>
            <a:xfrm>
              <a:off x="710000" y="-612075"/>
              <a:ext cx="127850" cy="63375"/>
            </a:xfrm>
            <a:custGeom>
              <a:avLst/>
              <a:gdLst/>
              <a:ahLst/>
              <a:cxnLst/>
              <a:rect l="l" t="t" r="r" b="b"/>
              <a:pathLst>
                <a:path w="5114" h="2535" extrusionOk="0">
                  <a:moveTo>
                    <a:pt x="4246" y="959"/>
                  </a:moveTo>
                  <a:cubicBezTo>
                    <a:pt x="4429" y="731"/>
                    <a:pt x="4771" y="389"/>
                    <a:pt x="5114" y="1"/>
                  </a:cubicBezTo>
                  <a:lnTo>
                    <a:pt x="5114" y="1"/>
                  </a:lnTo>
                  <a:lnTo>
                    <a:pt x="868" y="548"/>
                  </a:lnTo>
                  <a:cubicBezTo>
                    <a:pt x="571" y="1188"/>
                    <a:pt x="252" y="1918"/>
                    <a:pt x="1" y="2466"/>
                  </a:cubicBezTo>
                  <a:lnTo>
                    <a:pt x="69" y="2397"/>
                  </a:lnTo>
                  <a:lnTo>
                    <a:pt x="3356" y="2534"/>
                  </a:lnTo>
                  <a:cubicBezTo>
                    <a:pt x="3470" y="2237"/>
                    <a:pt x="3790" y="1484"/>
                    <a:pt x="4246" y="959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8"/>
            <p:cNvSpPr/>
            <p:nvPr/>
          </p:nvSpPr>
          <p:spPr>
            <a:xfrm>
              <a:off x="153075" y="-252000"/>
              <a:ext cx="41100" cy="31400"/>
            </a:xfrm>
            <a:custGeom>
              <a:avLst/>
              <a:gdLst/>
              <a:ahLst/>
              <a:cxnLst/>
              <a:rect l="l" t="t" r="r" b="b"/>
              <a:pathLst>
                <a:path w="1644" h="1256" extrusionOk="0">
                  <a:moveTo>
                    <a:pt x="274" y="411"/>
                  </a:moveTo>
                  <a:cubicBezTo>
                    <a:pt x="685" y="0"/>
                    <a:pt x="1644" y="0"/>
                    <a:pt x="1644" y="0"/>
                  </a:cubicBezTo>
                  <a:cubicBezTo>
                    <a:pt x="1644" y="0"/>
                    <a:pt x="1370" y="913"/>
                    <a:pt x="1027" y="1073"/>
                  </a:cubicBezTo>
                  <a:cubicBezTo>
                    <a:pt x="685" y="1256"/>
                    <a:pt x="0" y="1005"/>
                    <a:pt x="0" y="10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8"/>
            <p:cNvSpPr/>
            <p:nvPr/>
          </p:nvSpPr>
          <p:spPr>
            <a:xfrm>
              <a:off x="123400" y="-258275"/>
              <a:ext cx="25700" cy="30825"/>
            </a:xfrm>
            <a:custGeom>
              <a:avLst/>
              <a:gdLst/>
              <a:ahLst/>
              <a:cxnLst/>
              <a:rect l="l" t="t" r="r" b="b"/>
              <a:pathLst>
                <a:path w="1028" h="1233" extrusionOk="0">
                  <a:moveTo>
                    <a:pt x="525" y="137"/>
                  </a:moveTo>
                  <a:cubicBezTo>
                    <a:pt x="868" y="411"/>
                    <a:pt x="1027" y="1233"/>
                    <a:pt x="1027" y="1233"/>
                  </a:cubicBezTo>
                  <a:cubicBezTo>
                    <a:pt x="1027" y="1233"/>
                    <a:pt x="343" y="1164"/>
                    <a:pt x="183" y="913"/>
                  </a:cubicBezTo>
                  <a:cubicBezTo>
                    <a:pt x="0" y="639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8"/>
            <p:cNvSpPr/>
            <p:nvPr/>
          </p:nvSpPr>
          <p:spPr>
            <a:xfrm>
              <a:off x="151925" y="-218900"/>
              <a:ext cx="36550" cy="34250"/>
            </a:xfrm>
            <a:custGeom>
              <a:avLst/>
              <a:gdLst/>
              <a:ahLst/>
              <a:cxnLst/>
              <a:rect l="l" t="t" r="r" b="b"/>
              <a:pathLst>
                <a:path w="1462" h="1370" extrusionOk="0">
                  <a:moveTo>
                    <a:pt x="617" y="46"/>
                  </a:moveTo>
                  <a:cubicBezTo>
                    <a:pt x="1119" y="320"/>
                    <a:pt x="1461" y="1301"/>
                    <a:pt x="1461" y="1301"/>
                  </a:cubicBezTo>
                  <a:cubicBezTo>
                    <a:pt x="1461" y="1301"/>
                    <a:pt x="594" y="1370"/>
                    <a:pt x="343" y="1073"/>
                  </a:cubicBezTo>
                  <a:cubicBezTo>
                    <a:pt x="69" y="79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8"/>
            <p:cNvSpPr/>
            <p:nvPr/>
          </p:nvSpPr>
          <p:spPr>
            <a:xfrm>
              <a:off x="-67200" y="-293725"/>
              <a:ext cx="107875" cy="50875"/>
            </a:xfrm>
            <a:custGeom>
              <a:avLst/>
              <a:gdLst/>
              <a:ahLst/>
              <a:cxnLst/>
              <a:rect l="l" t="t" r="r" b="b"/>
              <a:pathLst>
                <a:path w="4315" h="2035" extrusionOk="0">
                  <a:moveTo>
                    <a:pt x="3598" y="1"/>
                  </a:moveTo>
                  <a:cubicBezTo>
                    <a:pt x="3044" y="1"/>
                    <a:pt x="2290" y="45"/>
                    <a:pt x="1781" y="254"/>
                  </a:cubicBezTo>
                  <a:cubicBezTo>
                    <a:pt x="914" y="597"/>
                    <a:pt x="1" y="2034"/>
                    <a:pt x="1" y="2034"/>
                  </a:cubicBezTo>
                  <a:cubicBezTo>
                    <a:pt x="1" y="2034"/>
                    <a:pt x="2329" y="1738"/>
                    <a:pt x="3470" y="1007"/>
                  </a:cubicBezTo>
                  <a:lnTo>
                    <a:pt x="4315" y="26"/>
                  </a:lnTo>
                  <a:cubicBezTo>
                    <a:pt x="4315" y="26"/>
                    <a:pt x="4013" y="1"/>
                    <a:pt x="35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8"/>
            <p:cNvSpPr/>
            <p:nvPr/>
          </p:nvSpPr>
          <p:spPr>
            <a:xfrm>
              <a:off x="11550" y="-286250"/>
              <a:ext cx="50800" cy="98750"/>
            </a:xfrm>
            <a:custGeom>
              <a:avLst/>
              <a:gdLst/>
              <a:ahLst/>
              <a:cxnLst/>
              <a:rect l="l" t="t" r="r" b="b"/>
              <a:pathLst>
                <a:path w="2032" h="3950" extrusionOk="0">
                  <a:moveTo>
                    <a:pt x="1461" y="1"/>
                  </a:moveTo>
                  <a:cubicBezTo>
                    <a:pt x="1461" y="1"/>
                    <a:pt x="320" y="914"/>
                    <a:pt x="160" y="1667"/>
                  </a:cubicBezTo>
                  <a:cubicBezTo>
                    <a:pt x="0" y="2420"/>
                    <a:pt x="936" y="3950"/>
                    <a:pt x="936" y="3950"/>
                  </a:cubicBezTo>
                  <a:cubicBezTo>
                    <a:pt x="936" y="3950"/>
                    <a:pt x="2032" y="2352"/>
                    <a:pt x="1963" y="1165"/>
                  </a:cubicBezTo>
                  <a:lnTo>
                    <a:pt x="14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8"/>
            <p:cNvSpPr/>
            <p:nvPr/>
          </p:nvSpPr>
          <p:spPr>
            <a:xfrm>
              <a:off x="-6700" y="-342750"/>
              <a:ext cx="46800" cy="46250"/>
            </a:xfrm>
            <a:custGeom>
              <a:avLst/>
              <a:gdLst/>
              <a:ahLst/>
              <a:cxnLst/>
              <a:rect l="l" t="t" r="r" b="b"/>
              <a:pathLst>
                <a:path w="1872" h="1850" extrusionOk="0">
                  <a:moveTo>
                    <a:pt x="33" y="1"/>
                  </a:moveTo>
                  <a:cubicBezTo>
                    <a:pt x="12" y="1"/>
                    <a:pt x="0" y="1"/>
                    <a:pt x="0" y="1"/>
                  </a:cubicBezTo>
                  <a:cubicBezTo>
                    <a:pt x="0" y="1"/>
                    <a:pt x="411" y="1325"/>
                    <a:pt x="1050" y="1736"/>
                  </a:cubicBezTo>
                  <a:lnTo>
                    <a:pt x="1872" y="1850"/>
                  </a:lnTo>
                  <a:cubicBezTo>
                    <a:pt x="1872" y="1850"/>
                    <a:pt x="1826" y="777"/>
                    <a:pt x="1484" y="389"/>
                  </a:cubicBezTo>
                  <a:cubicBezTo>
                    <a:pt x="1196" y="19"/>
                    <a:pt x="224" y="1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8"/>
            <p:cNvSpPr/>
            <p:nvPr/>
          </p:nvSpPr>
          <p:spPr>
            <a:xfrm>
              <a:off x="-270350" y="401925"/>
              <a:ext cx="30850" cy="71375"/>
            </a:xfrm>
            <a:custGeom>
              <a:avLst/>
              <a:gdLst/>
              <a:ahLst/>
              <a:cxnLst/>
              <a:rect l="l" t="t" r="r" b="b"/>
              <a:pathLst>
                <a:path w="1234" h="2855" extrusionOk="0">
                  <a:moveTo>
                    <a:pt x="617" y="2283"/>
                  </a:moveTo>
                  <a:cubicBezTo>
                    <a:pt x="206" y="1553"/>
                    <a:pt x="1" y="1"/>
                    <a:pt x="1" y="1"/>
                  </a:cubicBezTo>
                  <a:cubicBezTo>
                    <a:pt x="1" y="1"/>
                    <a:pt x="822" y="617"/>
                    <a:pt x="1028" y="1188"/>
                  </a:cubicBezTo>
                  <a:cubicBezTo>
                    <a:pt x="1233" y="1781"/>
                    <a:pt x="1165" y="2854"/>
                    <a:pt x="1165" y="285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8"/>
            <p:cNvSpPr/>
            <p:nvPr/>
          </p:nvSpPr>
          <p:spPr>
            <a:xfrm>
              <a:off x="-300025" y="453300"/>
              <a:ext cx="54825" cy="33675"/>
            </a:xfrm>
            <a:custGeom>
              <a:avLst/>
              <a:gdLst/>
              <a:ahLst/>
              <a:cxnLst/>
              <a:rect l="l" t="t" r="r" b="b"/>
              <a:pathLst>
                <a:path w="2193" h="1347" extrusionOk="0">
                  <a:moveTo>
                    <a:pt x="1553" y="1301"/>
                  </a:moveTo>
                  <a:cubicBezTo>
                    <a:pt x="891" y="1347"/>
                    <a:pt x="1" y="616"/>
                    <a:pt x="1" y="616"/>
                  </a:cubicBezTo>
                  <a:cubicBezTo>
                    <a:pt x="1" y="616"/>
                    <a:pt x="845" y="0"/>
                    <a:pt x="1256" y="114"/>
                  </a:cubicBezTo>
                  <a:cubicBezTo>
                    <a:pt x="1690" y="228"/>
                    <a:pt x="2192" y="982"/>
                    <a:pt x="2192" y="98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8"/>
            <p:cNvSpPr/>
            <p:nvPr/>
          </p:nvSpPr>
          <p:spPr>
            <a:xfrm>
              <a:off x="-239525" y="442450"/>
              <a:ext cx="26275" cy="30275"/>
            </a:xfrm>
            <a:custGeom>
              <a:avLst/>
              <a:gdLst/>
              <a:ahLst/>
              <a:cxnLst/>
              <a:rect l="l" t="t" r="r" b="b"/>
              <a:pathLst>
                <a:path w="1051" h="1211" extrusionOk="0">
                  <a:moveTo>
                    <a:pt x="69" y="685"/>
                  </a:moveTo>
                  <a:cubicBezTo>
                    <a:pt x="297" y="274"/>
                    <a:pt x="1027" y="1"/>
                    <a:pt x="1027" y="1"/>
                  </a:cubicBezTo>
                  <a:cubicBezTo>
                    <a:pt x="1027" y="1"/>
                    <a:pt x="1050" y="754"/>
                    <a:pt x="822" y="959"/>
                  </a:cubicBezTo>
                  <a:cubicBezTo>
                    <a:pt x="594" y="1187"/>
                    <a:pt x="0" y="1210"/>
                    <a:pt x="0" y="121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8"/>
            <p:cNvSpPr/>
            <p:nvPr/>
          </p:nvSpPr>
          <p:spPr>
            <a:xfrm>
              <a:off x="-322850" y="32175"/>
              <a:ext cx="90200" cy="32550"/>
            </a:xfrm>
            <a:custGeom>
              <a:avLst/>
              <a:gdLst/>
              <a:ahLst/>
              <a:cxnLst/>
              <a:rect l="l" t="t" r="r" b="b"/>
              <a:pathLst>
                <a:path w="3608" h="1302" extrusionOk="0">
                  <a:moveTo>
                    <a:pt x="2786" y="1005"/>
                  </a:moveTo>
                  <a:cubicBezTo>
                    <a:pt x="1804" y="1301"/>
                    <a:pt x="1" y="1027"/>
                    <a:pt x="1" y="1027"/>
                  </a:cubicBezTo>
                  <a:cubicBezTo>
                    <a:pt x="1" y="1027"/>
                    <a:pt x="937" y="160"/>
                    <a:pt x="1667" y="92"/>
                  </a:cubicBezTo>
                  <a:cubicBezTo>
                    <a:pt x="2375" y="0"/>
                    <a:pt x="3607" y="434"/>
                    <a:pt x="3607" y="43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8"/>
            <p:cNvSpPr/>
            <p:nvPr/>
          </p:nvSpPr>
          <p:spPr>
            <a:xfrm>
              <a:off x="-266350" y="49850"/>
              <a:ext cx="42250" cy="70800"/>
            </a:xfrm>
            <a:custGeom>
              <a:avLst/>
              <a:gdLst/>
              <a:ahLst/>
              <a:cxnLst/>
              <a:rect l="l" t="t" r="r" b="b"/>
              <a:pathLst>
                <a:path w="1690" h="2832" extrusionOk="0">
                  <a:moveTo>
                    <a:pt x="1690" y="982"/>
                  </a:moveTo>
                  <a:cubicBezTo>
                    <a:pt x="1530" y="1872"/>
                    <a:pt x="434" y="2831"/>
                    <a:pt x="434" y="2831"/>
                  </a:cubicBezTo>
                  <a:cubicBezTo>
                    <a:pt x="434" y="2831"/>
                    <a:pt x="1" y="1507"/>
                    <a:pt x="252" y="982"/>
                  </a:cubicBezTo>
                  <a:cubicBezTo>
                    <a:pt x="503" y="434"/>
                    <a:pt x="1507" y="1"/>
                    <a:pt x="15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8"/>
            <p:cNvSpPr/>
            <p:nvPr/>
          </p:nvSpPr>
          <p:spPr>
            <a:xfrm>
              <a:off x="-260075" y="-3775"/>
              <a:ext cx="30850" cy="44525"/>
            </a:xfrm>
            <a:custGeom>
              <a:avLst/>
              <a:gdLst/>
              <a:ahLst/>
              <a:cxnLst/>
              <a:rect l="l" t="t" r="r" b="b"/>
              <a:pathLst>
                <a:path w="1234" h="1781" extrusionOk="0">
                  <a:moveTo>
                    <a:pt x="503" y="1507"/>
                  </a:moveTo>
                  <a:cubicBezTo>
                    <a:pt x="92" y="1073"/>
                    <a:pt x="1" y="0"/>
                    <a:pt x="1" y="0"/>
                  </a:cubicBezTo>
                  <a:cubicBezTo>
                    <a:pt x="1" y="0"/>
                    <a:pt x="868" y="228"/>
                    <a:pt x="1051" y="594"/>
                  </a:cubicBezTo>
                  <a:cubicBezTo>
                    <a:pt x="1233" y="959"/>
                    <a:pt x="1073" y="1781"/>
                    <a:pt x="1073" y="17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8"/>
            <p:cNvSpPr/>
            <p:nvPr/>
          </p:nvSpPr>
          <p:spPr>
            <a:xfrm>
              <a:off x="28675" y="-154425"/>
              <a:ext cx="110725" cy="66775"/>
            </a:xfrm>
            <a:custGeom>
              <a:avLst/>
              <a:gdLst/>
              <a:ahLst/>
              <a:cxnLst/>
              <a:rect l="l" t="t" r="r" b="b"/>
              <a:pathLst>
                <a:path w="4429" h="2671" extrusionOk="0">
                  <a:moveTo>
                    <a:pt x="4428" y="69"/>
                  </a:moveTo>
                  <a:lnTo>
                    <a:pt x="4406" y="0"/>
                  </a:lnTo>
                  <a:cubicBezTo>
                    <a:pt x="4406" y="0"/>
                    <a:pt x="2899" y="1233"/>
                    <a:pt x="2146" y="1324"/>
                  </a:cubicBezTo>
                  <a:cubicBezTo>
                    <a:pt x="1370" y="1438"/>
                    <a:pt x="0" y="1781"/>
                    <a:pt x="0" y="1781"/>
                  </a:cubicBezTo>
                  <a:lnTo>
                    <a:pt x="959" y="2671"/>
                  </a:lnTo>
                  <a:lnTo>
                    <a:pt x="2465" y="2214"/>
                  </a:lnTo>
                  <a:lnTo>
                    <a:pt x="4200" y="457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8"/>
            <p:cNvSpPr/>
            <p:nvPr/>
          </p:nvSpPr>
          <p:spPr>
            <a:xfrm>
              <a:off x="-123700" y="-51725"/>
              <a:ext cx="196325" cy="134125"/>
            </a:xfrm>
            <a:custGeom>
              <a:avLst/>
              <a:gdLst/>
              <a:ahLst/>
              <a:cxnLst/>
              <a:rect l="l" t="t" r="r" b="b"/>
              <a:pathLst>
                <a:path w="7853" h="5365" extrusionOk="0">
                  <a:moveTo>
                    <a:pt x="4726" y="2945"/>
                  </a:moveTo>
                  <a:cubicBezTo>
                    <a:pt x="4612" y="3105"/>
                    <a:pt x="1873" y="3790"/>
                    <a:pt x="1873" y="3790"/>
                  </a:cubicBezTo>
                  <a:lnTo>
                    <a:pt x="1" y="5365"/>
                  </a:lnTo>
                  <a:lnTo>
                    <a:pt x="3584" y="4908"/>
                  </a:lnTo>
                  <a:lnTo>
                    <a:pt x="4018" y="5114"/>
                  </a:lnTo>
                  <a:cubicBezTo>
                    <a:pt x="4817" y="3721"/>
                    <a:pt x="7853" y="1"/>
                    <a:pt x="7853" y="1"/>
                  </a:cubicBezTo>
                  <a:cubicBezTo>
                    <a:pt x="7122" y="868"/>
                    <a:pt x="4863" y="2786"/>
                    <a:pt x="4726" y="2945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8"/>
            <p:cNvSpPr/>
            <p:nvPr/>
          </p:nvSpPr>
          <p:spPr>
            <a:xfrm>
              <a:off x="-182475" y="-476250"/>
              <a:ext cx="131275" cy="113000"/>
            </a:xfrm>
            <a:custGeom>
              <a:avLst/>
              <a:gdLst/>
              <a:ahLst/>
              <a:cxnLst/>
              <a:rect l="l" t="t" r="r" b="b"/>
              <a:pathLst>
                <a:path w="5251" h="4520" extrusionOk="0">
                  <a:moveTo>
                    <a:pt x="4132" y="2260"/>
                  </a:moveTo>
                  <a:cubicBezTo>
                    <a:pt x="4132" y="2260"/>
                    <a:pt x="3539" y="2534"/>
                    <a:pt x="2968" y="3150"/>
                  </a:cubicBezTo>
                  <a:cubicBezTo>
                    <a:pt x="3311" y="2625"/>
                    <a:pt x="3653" y="2009"/>
                    <a:pt x="3744" y="1780"/>
                  </a:cubicBezTo>
                  <a:cubicBezTo>
                    <a:pt x="3858" y="1461"/>
                    <a:pt x="3790" y="0"/>
                    <a:pt x="3790" y="0"/>
                  </a:cubicBezTo>
                  <a:cubicBezTo>
                    <a:pt x="3790" y="0"/>
                    <a:pt x="2900" y="845"/>
                    <a:pt x="2626" y="1392"/>
                  </a:cubicBezTo>
                  <a:cubicBezTo>
                    <a:pt x="2466" y="1735"/>
                    <a:pt x="2420" y="2534"/>
                    <a:pt x="2420" y="3081"/>
                  </a:cubicBezTo>
                  <a:cubicBezTo>
                    <a:pt x="2169" y="2465"/>
                    <a:pt x="1736" y="1940"/>
                    <a:pt x="1462" y="1826"/>
                  </a:cubicBezTo>
                  <a:cubicBezTo>
                    <a:pt x="1096" y="1712"/>
                    <a:pt x="1" y="2054"/>
                    <a:pt x="1" y="2054"/>
                  </a:cubicBezTo>
                  <a:cubicBezTo>
                    <a:pt x="1" y="2054"/>
                    <a:pt x="526" y="2419"/>
                    <a:pt x="982" y="2762"/>
                  </a:cubicBezTo>
                  <a:cubicBezTo>
                    <a:pt x="1256" y="2944"/>
                    <a:pt x="1713" y="3196"/>
                    <a:pt x="2078" y="3401"/>
                  </a:cubicBezTo>
                  <a:cubicBezTo>
                    <a:pt x="1690" y="3424"/>
                    <a:pt x="1279" y="3515"/>
                    <a:pt x="1165" y="3675"/>
                  </a:cubicBezTo>
                  <a:cubicBezTo>
                    <a:pt x="1028" y="3835"/>
                    <a:pt x="891" y="4200"/>
                    <a:pt x="754" y="4519"/>
                  </a:cubicBezTo>
                  <a:lnTo>
                    <a:pt x="5251" y="2488"/>
                  </a:lnTo>
                  <a:cubicBezTo>
                    <a:pt x="4931" y="2328"/>
                    <a:pt x="4543" y="2214"/>
                    <a:pt x="4132" y="226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8"/>
            <p:cNvSpPr/>
            <p:nvPr/>
          </p:nvSpPr>
          <p:spPr>
            <a:xfrm>
              <a:off x="-62050" y="194800"/>
              <a:ext cx="75325" cy="65650"/>
            </a:xfrm>
            <a:custGeom>
              <a:avLst/>
              <a:gdLst/>
              <a:ahLst/>
              <a:cxnLst/>
              <a:rect l="l" t="t" r="r" b="b"/>
              <a:pathLst>
                <a:path w="3013" h="2626" extrusionOk="0">
                  <a:moveTo>
                    <a:pt x="0" y="0"/>
                  </a:moveTo>
                  <a:cubicBezTo>
                    <a:pt x="0" y="0"/>
                    <a:pt x="708" y="1142"/>
                    <a:pt x="753" y="1279"/>
                  </a:cubicBezTo>
                  <a:cubicBezTo>
                    <a:pt x="822" y="1393"/>
                    <a:pt x="845" y="1872"/>
                    <a:pt x="867" y="2625"/>
                  </a:cubicBezTo>
                  <a:cubicBezTo>
                    <a:pt x="936" y="2534"/>
                    <a:pt x="1004" y="2443"/>
                    <a:pt x="1073" y="2374"/>
                  </a:cubicBezTo>
                  <a:cubicBezTo>
                    <a:pt x="1552" y="1918"/>
                    <a:pt x="2351" y="1096"/>
                    <a:pt x="3013" y="366"/>
                  </a:cubicBezTo>
                  <a:cubicBezTo>
                    <a:pt x="2374" y="457"/>
                    <a:pt x="1438" y="617"/>
                    <a:pt x="1278" y="617"/>
                  </a:cubicBezTo>
                  <a:cubicBezTo>
                    <a:pt x="1073" y="61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8"/>
            <p:cNvSpPr/>
            <p:nvPr/>
          </p:nvSpPr>
          <p:spPr>
            <a:xfrm>
              <a:off x="-544825" y="455000"/>
              <a:ext cx="113600" cy="54250"/>
            </a:xfrm>
            <a:custGeom>
              <a:avLst/>
              <a:gdLst/>
              <a:ahLst/>
              <a:cxnLst/>
              <a:rect l="l" t="t" r="r" b="b"/>
              <a:pathLst>
                <a:path w="4544" h="2170" extrusionOk="0">
                  <a:moveTo>
                    <a:pt x="3001" y="0"/>
                  </a:moveTo>
                  <a:cubicBezTo>
                    <a:pt x="2990" y="0"/>
                    <a:pt x="2979" y="0"/>
                    <a:pt x="2968" y="1"/>
                  </a:cubicBezTo>
                  <a:cubicBezTo>
                    <a:pt x="2283" y="23"/>
                    <a:pt x="1" y="1233"/>
                    <a:pt x="1" y="1233"/>
                  </a:cubicBezTo>
                  <a:lnTo>
                    <a:pt x="1872" y="2169"/>
                  </a:lnTo>
                  <a:cubicBezTo>
                    <a:pt x="1872" y="2169"/>
                    <a:pt x="3447" y="1325"/>
                    <a:pt x="4543" y="685"/>
                  </a:cubicBezTo>
                  <a:cubicBezTo>
                    <a:pt x="4543" y="685"/>
                    <a:pt x="3681" y="0"/>
                    <a:pt x="30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8"/>
            <p:cNvSpPr/>
            <p:nvPr/>
          </p:nvSpPr>
          <p:spPr>
            <a:xfrm>
              <a:off x="-486050" y="383350"/>
              <a:ext cx="78775" cy="72825"/>
            </a:xfrm>
            <a:custGeom>
              <a:avLst/>
              <a:gdLst/>
              <a:ahLst/>
              <a:cxnLst/>
              <a:rect l="l" t="t" r="r" b="b"/>
              <a:pathLst>
                <a:path w="3151" h="2913" extrusionOk="0">
                  <a:moveTo>
                    <a:pt x="1812" y="0"/>
                  </a:moveTo>
                  <a:cubicBezTo>
                    <a:pt x="1131" y="0"/>
                    <a:pt x="1" y="196"/>
                    <a:pt x="1" y="196"/>
                  </a:cubicBezTo>
                  <a:lnTo>
                    <a:pt x="1256" y="1885"/>
                  </a:lnTo>
                  <a:cubicBezTo>
                    <a:pt x="1256" y="1885"/>
                    <a:pt x="1964" y="2228"/>
                    <a:pt x="2808" y="2912"/>
                  </a:cubicBezTo>
                  <a:lnTo>
                    <a:pt x="3151" y="1566"/>
                  </a:lnTo>
                  <a:cubicBezTo>
                    <a:pt x="3151" y="1566"/>
                    <a:pt x="2649" y="196"/>
                    <a:pt x="2192" y="36"/>
                  </a:cubicBezTo>
                  <a:cubicBezTo>
                    <a:pt x="2102" y="11"/>
                    <a:pt x="1969" y="0"/>
                    <a:pt x="18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8"/>
            <p:cNvSpPr/>
            <p:nvPr/>
          </p:nvSpPr>
          <p:spPr>
            <a:xfrm>
              <a:off x="-738825" y="781825"/>
              <a:ext cx="89600" cy="57225"/>
            </a:xfrm>
            <a:custGeom>
              <a:avLst/>
              <a:gdLst/>
              <a:ahLst/>
              <a:cxnLst/>
              <a:rect l="l" t="t" r="r" b="b"/>
              <a:pathLst>
                <a:path w="3584" h="2289" extrusionOk="0">
                  <a:moveTo>
                    <a:pt x="1962" y="0"/>
                  </a:moveTo>
                  <a:cubicBezTo>
                    <a:pt x="1938" y="0"/>
                    <a:pt x="1916" y="2"/>
                    <a:pt x="1895" y="6"/>
                  </a:cubicBezTo>
                  <a:cubicBezTo>
                    <a:pt x="1415" y="98"/>
                    <a:pt x="0" y="1216"/>
                    <a:pt x="0" y="1216"/>
                  </a:cubicBezTo>
                  <a:lnTo>
                    <a:pt x="1803" y="2106"/>
                  </a:lnTo>
                  <a:cubicBezTo>
                    <a:pt x="1803" y="2106"/>
                    <a:pt x="1829" y="2106"/>
                    <a:pt x="1877" y="2106"/>
                  </a:cubicBezTo>
                  <a:cubicBezTo>
                    <a:pt x="2093" y="2106"/>
                    <a:pt x="2762" y="2121"/>
                    <a:pt x="3584" y="2289"/>
                  </a:cubicBezTo>
                  <a:lnTo>
                    <a:pt x="3378" y="897"/>
                  </a:lnTo>
                  <a:cubicBezTo>
                    <a:pt x="3378" y="897"/>
                    <a:pt x="2461" y="0"/>
                    <a:pt x="19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8"/>
            <p:cNvSpPr/>
            <p:nvPr/>
          </p:nvSpPr>
          <p:spPr>
            <a:xfrm>
              <a:off x="-409000" y="397375"/>
              <a:ext cx="70200" cy="66775"/>
            </a:xfrm>
            <a:custGeom>
              <a:avLst/>
              <a:gdLst/>
              <a:ahLst/>
              <a:cxnLst/>
              <a:rect l="l" t="t" r="r" b="b"/>
              <a:pathLst>
                <a:path w="2808" h="2671" extrusionOk="0">
                  <a:moveTo>
                    <a:pt x="2808" y="0"/>
                  </a:moveTo>
                  <a:cubicBezTo>
                    <a:pt x="2808" y="0"/>
                    <a:pt x="434" y="1187"/>
                    <a:pt x="365" y="1301"/>
                  </a:cubicBezTo>
                  <a:cubicBezTo>
                    <a:pt x="297" y="1438"/>
                    <a:pt x="46" y="2465"/>
                    <a:pt x="0" y="2671"/>
                  </a:cubicBezTo>
                  <a:lnTo>
                    <a:pt x="2055" y="1347"/>
                  </a:lnTo>
                  <a:lnTo>
                    <a:pt x="28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8"/>
            <p:cNvSpPr/>
            <p:nvPr/>
          </p:nvSpPr>
          <p:spPr>
            <a:xfrm>
              <a:off x="-743975" y="843650"/>
              <a:ext cx="90750" cy="31925"/>
            </a:xfrm>
            <a:custGeom>
              <a:avLst/>
              <a:gdLst/>
              <a:ahLst/>
              <a:cxnLst/>
              <a:rect l="l" t="t" r="r" b="b"/>
              <a:pathLst>
                <a:path w="3630" h="1277" extrusionOk="0">
                  <a:moveTo>
                    <a:pt x="2317" y="1"/>
                  </a:moveTo>
                  <a:cubicBezTo>
                    <a:pt x="2117" y="1"/>
                    <a:pt x="1912" y="39"/>
                    <a:pt x="1713" y="136"/>
                  </a:cubicBezTo>
                  <a:cubicBezTo>
                    <a:pt x="1599" y="181"/>
                    <a:pt x="138" y="1117"/>
                    <a:pt x="1" y="1277"/>
                  </a:cubicBezTo>
                  <a:lnTo>
                    <a:pt x="2375" y="1231"/>
                  </a:lnTo>
                  <a:lnTo>
                    <a:pt x="3630" y="455"/>
                  </a:lnTo>
                  <a:cubicBezTo>
                    <a:pt x="3630" y="455"/>
                    <a:pt x="3011" y="1"/>
                    <a:pt x="2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8"/>
            <p:cNvSpPr/>
            <p:nvPr/>
          </p:nvSpPr>
          <p:spPr>
            <a:xfrm>
              <a:off x="-647525" y="834475"/>
              <a:ext cx="91900" cy="44525"/>
            </a:xfrm>
            <a:custGeom>
              <a:avLst/>
              <a:gdLst/>
              <a:ahLst/>
              <a:cxnLst/>
              <a:rect l="l" t="t" r="r" b="b"/>
              <a:pathLst>
                <a:path w="3676" h="1781" extrusionOk="0">
                  <a:moveTo>
                    <a:pt x="1146" y="0"/>
                  </a:moveTo>
                  <a:cubicBezTo>
                    <a:pt x="1144" y="0"/>
                    <a:pt x="1143" y="0"/>
                    <a:pt x="1142" y="0"/>
                  </a:cubicBezTo>
                  <a:cubicBezTo>
                    <a:pt x="1005" y="46"/>
                    <a:pt x="160" y="548"/>
                    <a:pt x="0" y="662"/>
                  </a:cubicBezTo>
                  <a:lnTo>
                    <a:pt x="1507" y="1781"/>
                  </a:lnTo>
                  <a:lnTo>
                    <a:pt x="3675" y="1050"/>
                  </a:lnTo>
                  <a:cubicBezTo>
                    <a:pt x="3675" y="1050"/>
                    <a:pt x="1306" y="0"/>
                    <a:pt x="11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8"/>
            <p:cNvSpPr/>
            <p:nvPr/>
          </p:nvSpPr>
          <p:spPr>
            <a:xfrm>
              <a:off x="1160225" y="764850"/>
              <a:ext cx="122725" cy="285350"/>
            </a:xfrm>
            <a:custGeom>
              <a:avLst/>
              <a:gdLst/>
              <a:ahLst/>
              <a:cxnLst/>
              <a:rect l="l" t="t" r="r" b="b"/>
              <a:pathLst>
                <a:path w="4909" h="11414" extrusionOk="0">
                  <a:moveTo>
                    <a:pt x="1370" y="92"/>
                  </a:moveTo>
                  <a:lnTo>
                    <a:pt x="594" y="1"/>
                  </a:lnTo>
                  <a:cubicBezTo>
                    <a:pt x="275" y="2078"/>
                    <a:pt x="1" y="3493"/>
                    <a:pt x="320" y="4794"/>
                  </a:cubicBezTo>
                  <a:cubicBezTo>
                    <a:pt x="594" y="5912"/>
                    <a:pt x="686" y="6962"/>
                    <a:pt x="708" y="7624"/>
                  </a:cubicBezTo>
                  <a:cubicBezTo>
                    <a:pt x="731" y="8149"/>
                    <a:pt x="937" y="8629"/>
                    <a:pt x="1279" y="8971"/>
                  </a:cubicBezTo>
                  <a:cubicBezTo>
                    <a:pt x="1667" y="9382"/>
                    <a:pt x="2169" y="9907"/>
                    <a:pt x="2192" y="9998"/>
                  </a:cubicBezTo>
                  <a:cubicBezTo>
                    <a:pt x="2215" y="10067"/>
                    <a:pt x="2786" y="10683"/>
                    <a:pt x="3470" y="11413"/>
                  </a:cubicBezTo>
                  <a:lnTo>
                    <a:pt x="4908" y="11413"/>
                  </a:lnTo>
                  <a:lnTo>
                    <a:pt x="2877" y="390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8"/>
            <p:cNvSpPr/>
            <p:nvPr/>
          </p:nvSpPr>
          <p:spPr>
            <a:xfrm>
              <a:off x="718000" y="916075"/>
              <a:ext cx="139825" cy="134125"/>
            </a:xfrm>
            <a:custGeom>
              <a:avLst/>
              <a:gdLst/>
              <a:ahLst/>
              <a:cxnLst/>
              <a:rect l="l" t="t" r="r" b="b"/>
              <a:pathLst>
                <a:path w="5593" h="5365" extrusionOk="0">
                  <a:moveTo>
                    <a:pt x="4177" y="5364"/>
                  </a:moveTo>
                  <a:lnTo>
                    <a:pt x="5592" y="5364"/>
                  </a:lnTo>
                  <a:lnTo>
                    <a:pt x="5227" y="4406"/>
                  </a:lnTo>
                  <a:lnTo>
                    <a:pt x="3812" y="2032"/>
                  </a:lnTo>
                  <a:lnTo>
                    <a:pt x="2032" y="0"/>
                  </a:lnTo>
                  <a:lnTo>
                    <a:pt x="0" y="480"/>
                  </a:lnTo>
                  <a:lnTo>
                    <a:pt x="46" y="3013"/>
                  </a:lnTo>
                  <a:cubicBezTo>
                    <a:pt x="46" y="3013"/>
                    <a:pt x="2123" y="4360"/>
                    <a:pt x="4177" y="5364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8"/>
            <p:cNvSpPr/>
            <p:nvPr/>
          </p:nvSpPr>
          <p:spPr>
            <a:xfrm>
              <a:off x="-937975" y="957725"/>
              <a:ext cx="82200" cy="89050"/>
            </a:xfrm>
            <a:custGeom>
              <a:avLst/>
              <a:gdLst/>
              <a:ahLst/>
              <a:cxnLst/>
              <a:rect l="l" t="t" r="r" b="b"/>
              <a:pathLst>
                <a:path w="3288" h="3562" extrusionOk="0">
                  <a:moveTo>
                    <a:pt x="2716" y="2101"/>
                  </a:moveTo>
                  <a:lnTo>
                    <a:pt x="2077" y="914"/>
                  </a:lnTo>
                  <a:lnTo>
                    <a:pt x="571" y="1"/>
                  </a:lnTo>
                  <a:lnTo>
                    <a:pt x="0" y="640"/>
                  </a:lnTo>
                  <a:cubicBezTo>
                    <a:pt x="206" y="982"/>
                    <a:pt x="457" y="1324"/>
                    <a:pt x="731" y="1644"/>
                  </a:cubicBezTo>
                  <a:cubicBezTo>
                    <a:pt x="1529" y="2580"/>
                    <a:pt x="2442" y="3219"/>
                    <a:pt x="3287" y="35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8"/>
            <p:cNvSpPr/>
            <p:nvPr/>
          </p:nvSpPr>
          <p:spPr>
            <a:xfrm>
              <a:off x="125675" y="-461425"/>
              <a:ext cx="346975" cy="136975"/>
            </a:xfrm>
            <a:custGeom>
              <a:avLst/>
              <a:gdLst/>
              <a:ahLst/>
              <a:cxnLst/>
              <a:rect l="l" t="t" r="r" b="b"/>
              <a:pathLst>
                <a:path w="13879" h="5479" extrusionOk="0">
                  <a:moveTo>
                    <a:pt x="13878" y="0"/>
                  </a:moveTo>
                  <a:cubicBezTo>
                    <a:pt x="11482" y="754"/>
                    <a:pt x="8902" y="1096"/>
                    <a:pt x="8583" y="1096"/>
                  </a:cubicBezTo>
                  <a:cubicBezTo>
                    <a:pt x="8263" y="1096"/>
                    <a:pt x="4383" y="1895"/>
                    <a:pt x="4200" y="1918"/>
                  </a:cubicBezTo>
                  <a:cubicBezTo>
                    <a:pt x="4018" y="1963"/>
                    <a:pt x="1" y="3516"/>
                    <a:pt x="389" y="3356"/>
                  </a:cubicBezTo>
                  <a:cubicBezTo>
                    <a:pt x="777" y="3196"/>
                    <a:pt x="5091" y="2831"/>
                    <a:pt x="5524" y="2831"/>
                  </a:cubicBezTo>
                  <a:cubicBezTo>
                    <a:pt x="5958" y="2831"/>
                    <a:pt x="5775" y="3721"/>
                    <a:pt x="5775" y="3721"/>
                  </a:cubicBezTo>
                  <a:lnTo>
                    <a:pt x="4748" y="5478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8"/>
            <p:cNvSpPr/>
            <p:nvPr/>
          </p:nvSpPr>
          <p:spPr>
            <a:xfrm>
              <a:off x="-671500" y="586250"/>
              <a:ext cx="172350" cy="199175"/>
            </a:xfrm>
            <a:custGeom>
              <a:avLst/>
              <a:gdLst/>
              <a:ahLst/>
              <a:cxnLst/>
              <a:rect l="l" t="t" r="r" b="b"/>
              <a:pathLst>
                <a:path w="6894" h="7967" extrusionOk="0">
                  <a:moveTo>
                    <a:pt x="2032" y="0"/>
                  </a:moveTo>
                  <a:cubicBezTo>
                    <a:pt x="2032" y="1"/>
                    <a:pt x="2032" y="1301"/>
                    <a:pt x="2260" y="1621"/>
                  </a:cubicBezTo>
                  <a:cubicBezTo>
                    <a:pt x="2443" y="1849"/>
                    <a:pt x="3014" y="2443"/>
                    <a:pt x="3561" y="2899"/>
                  </a:cubicBezTo>
                  <a:cubicBezTo>
                    <a:pt x="2740" y="2420"/>
                    <a:pt x="1986" y="2306"/>
                    <a:pt x="1986" y="2306"/>
                  </a:cubicBezTo>
                  <a:cubicBezTo>
                    <a:pt x="708" y="2511"/>
                    <a:pt x="1" y="4018"/>
                    <a:pt x="1" y="4018"/>
                  </a:cubicBezTo>
                  <a:cubicBezTo>
                    <a:pt x="1" y="4018"/>
                    <a:pt x="1760" y="3583"/>
                    <a:pt x="2249" y="3583"/>
                  </a:cubicBezTo>
                  <a:cubicBezTo>
                    <a:pt x="2261" y="3583"/>
                    <a:pt x="2273" y="3583"/>
                    <a:pt x="2283" y="3584"/>
                  </a:cubicBezTo>
                  <a:cubicBezTo>
                    <a:pt x="2374" y="3607"/>
                    <a:pt x="2511" y="3607"/>
                    <a:pt x="2648" y="3607"/>
                  </a:cubicBezTo>
                  <a:cubicBezTo>
                    <a:pt x="2397" y="3698"/>
                    <a:pt x="2146" y="3835"/>
                    <a:pt x="1918" y="4041"/>
                  </a:cubicBezTo>
                  <a:cubicBezTo>
                    <a:pt x="936" y="4839"/>
                    <a:pt x="1005" y="5752"/>
                    <a:pt x="1005" y="5752"/>
                  </a:cubicBezTo>
                  <a:lnTo>
                    <a:pt x="2808" y="4817"/>
                  </a:lnTo>
                  <a:cubicBezTo>
                    <a:pt x="2808" y="4817"/>
                    <a:pt x="3082" y="4292"/>
                    <a:pt x="3835" y="3584"/>
                  </a:cubicBezTo>
                  <a:lnTo>
                    <a:pt x="3881" y="3538"/>
                  </a:lnTo>
                  <a:lnTo>
                    <a:pt x="3881" y="3538"/>
                  </a:lnTo>
                  <a:cubicBezTo>
                    <a:pt x="3242" y="4223"/>
                    <a:pt x="3082" y="4862"/>
                    <a:pt x="3082" y="4862"/>
                  </a:cubicBezTo>
                  <a:lnTo>
                    <a:pt x="3105" y="5958"/>
                  </a:lnTo>
                  <a:cubicBezTo>
                    <a:pt x="3105" y="5958"/>
                    <a:pt x="3744" y="5570"/>
                    <a:pt x="4086" y="4862"/>
                  </a:cubicBezTo>
                  <a:cubicBezTo>
                    <a:pt x="4086" y="4862"/>
                    <a:pt x="4086" y="4360"/>
                    <a:pt x="4109" y="3949"/>
                  </a:cubicBezTo>
                  <a:lnTo>
                    <a:pt x="4109" y="3949"/>
                  </a:lnTo>
                  <a:cubicBezTo>
                    <a:pt x="4497" y="5182"/>
                    <a:pt x="4041" y="6894"/>
                    <a:pt x="3653" y="7966"/>
                  </a:cubicBezTo>
                  <a:lnTo>
                    <a:pt x="3904" y="7875"/>
                  </a:lnTo>
                  <a:cubicBezTo>
                    <a:pt x="4292" y="6734"/>
                    <a:pt x="4725" y="5022"/>
                    <a:pt x="4246" y="3744"/>
                  </a:cubicBezTo>
                  <a:lnTo>
                    <a:pt x="4246" y="3744"/>
                  </a:lnTo>
                  <a:cubicBezTo>
                    <a:pt x="4771" y="4246"/>
                    <a:pt x="5456" y="4497"/>
                    <a:pt x="5456" y="4497"/>
                  </a:cubicBezTo>
                  <a:lnTo>
                    <a:pt x="6894" y="4337"/>
                  </a:lnTo>
                  <a:cubicBezTo>
                    <a:pt x="6894" y="4337"/>
                    <a:pt x="6141" y="3150"/>
                    <a:pt x="5775" y="2899"/>
                  </a:cubicBezTo>
                  <a:cubicBezTo>
                    <a:pt x="5693" y="2837"/>
                    <a:pt x="5545" y="2813"/>
                    <a:pt x="5368" y="2813"/>
                  </a:cubicBezTo>
                  <a:cubicBezTo>
                    <a:pt x="5153" y="2813"/>
                    <a:pt x="4895" y="2849"/>
                    <a:pt x="4657" y="2899"/>
                  </a:cubicBezTo>
                  <a:cubicBezTo>
                    <a:pt x="4999" y="2557"/>
                    <a:pt x="5456" y="2100"/>
                    <a:pt x="5684" y="1804"/>
                  </a:cubicBezTo>
                  <a:cubicBezTo>
                    <a:pt x="6118" y="1279"/>
                    <a:pt x="6597" y="662"/>
                    <a:pt x="6597" y="662"/>
                  </a:cubicBezTo>
                  <a:lnTo>
                    <a:pt x="6597" y="662"/>
                  </a:lnTo>
                  <a:cubicBezTo>
                    <a:pt x="6597" y="662"/>
                    <a:pt x="5250" y="662"/>
                    <a:pt x="4885" y="913"/>
                  </a:cubicBezTo>
                  <a:cubicBezTo>
                    <a:pt x="4588" y="1119"/>
                    <a:pt x="4269" y="1872"/>
                    <a:pt x="4155" y="2671"/>
                  </a:cubicBezTo>
                  <a:cubicBezTo>
                    <a:pt x="3995" y="2032"/>
                    <a:pt x="3698" y="1142"/>
                    <a:pt x="3402" y="822"/>
                  </a:cubicBezTo>
                  <a:cubicBezTo>
                    <a:pt x="2922" y="297"/>
                    <a:pt x="2032" y="0"/>
                    <a:pt x="2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8"/>
            <p:cNvSpPr/>
            <p:nvPr/>
          </p:nvSpPr>
          <p:spPr>
            <a:xfrm>
              <a:off x="-618139" y="887536"/>
              <a:ext cx="964400" cy="156950"/>
            </a:xfrm>
            <a:custGeom>
              <a:avLst/>
              <a:gdLst/>
              <a:ahLst/>
              <a:cxnLst/>
              <a:rect l="l" t="t" r="r" b="b"/>
              <a:pathLst>
                <a:path w="38576" h="6278" extrusionOk="0">
                  <a:moveTo>
                    <a:pt x="1" y="0"/>
                  </a:moveTo>
                  <a:cubicBezTo>
                    <a:pt x="2443" y="685"/>
                    <a:pt x="6894" y="1735"/>
                    <a:pt x="12441" y="2808"/>
                  </a:cubicBezTo>
                  <a:cubicBezTo>
                    <a:pt x="17051" y="3711"/>
                    <a:pt x="17055" y="3921"/>
                    <a:pt x="15062" y="3921"/>
                  </a:cubicBezTo>
                  <a:cubicBezTo>
                    <a:pt x="13331" y="3921"/>
                    <a:pt x="10092" y="3763"/>
                    <a:pt x="7056" y="3763"/>
                  </a:cubicBezTo>
                  <a:cubicBezTo>
                    <a:pt x="6787" y="3763"/>
                    <a:pt x="6520" y="3764"/>
                    <a:pt x="6255" y="3767"/>
                  </a:cubicBezTo>
                  <a:cubicBezTo>
                    <a:pt x="24" y="3835"/>
                    <a:pt x="5045" y="4680"/>
                    <a:pt x="13833" y="6277"/>
                  </a:cubicBezTo>
                  <a:lnTo>
                    <a:pt x="38576" y="6277"/>
                  </a:lnTo>
                  <a:cubicBezTo>
                    <a:pt x="38576" y="6277"/>
                    <a:pt x="24926" y="3287"/>
                    <a:pt x="24493" y="3287"/>
                  </a:cubicBezTo>
                  <a:cubicBezTo>
                    <a:pt x="24082" y="3287"/>
                    <a:pt x="17919" y="2945"/>
                    <a:pt x="17166" y="2808"/>
                  </a:cubicBezTo>
                  <a:cubicBezTo>
                    <a:pt x="16412" y="2694"/>
                    <a:pt x="2831" y="206"/>
                    <a:pt x="2078" y="69"/>
                  </a:cubicBezTo>
                  <a:cubicBezTo>
                    <a:pt x="1804" y="23"/>
                    <a:pt x="960" y="0"/>
                    <a:pt x="1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8"/>
            <p:cNvSpPr/>
            <p:nvPr/>
          </p:nvSpPr>
          <p:spPr>
            <a:xfrm>
              <a:off x="-1188500" y="851600"/>
              <a:ext cx="140400" cy="190600"/>
            </a:xfrm>
            <a:custGeom>
              <a:avLst/>
              <a:gdLst/>
              <a:ahLst/>
              <a:cxnLst/>
              <a:rect l="l" t="t" r="r" b="b"/>
              <a:pathLst>
                <a:path w="5616" h="7624" extrusionOk="0">
                  <a:moveTo>
                    <a:pt x="5319" y="6665"/>
                  </a:moveTo>
                  <a:lnTo>
                    <a:pt x="4315" y="5798"/>
                  </a:lnTo>
                  <a:lnTo>
                    <a:pt x="3379" y="2785"/>
                  </a:lnTo>
                  <a:lnTo>
                    <a:pt x="2877" y="1507"/>
                  </a:lnTo>
                  <a:lnTo>
                    <a:pt x="298" y="0"/>
                  </a:lnTo>
                  <a:lnTo>
                    <a:pt x="1" y="0"/>
                  </a:lnTo>
                  <a:cubicBezTo>
                    <a:pt x="183" y="1484"/>
                    <a:pt x="503" y="3013"/>
                    <a:pt x="1005" y="4246"/>
                  </a:cubicBezTo>
                  <a:cubicBezTo>
                    <a:pt x="2329" y="7487"/>
                    <a:pt x="4429" y="7624"/>
                    <a:pt x="5616" y="7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8"/>
            <p:cNvSpPr/>
            <p:nvPr/>
          </p:nvSpPr>
          <p:spPr>
            <a:xfrm>
              <a:off x="-1162250" y="862425"/>
              <a:ext cx="82775" cy="135275"/>
            </a:xfrm>
            <a:custGeom>
              <a:avLst/>
              <a:gdLst/>
              <a:ahLst/>
              <a:cxnLst/>
              <a:rect l="l" t="t" r="r" b="b"/>
              <a:pathLst>
                <a:path w="3311" h="5411" extrusionOk="0">
                  <a:moveTo>
                    <a:pt x="3265" y="5365"/>
                  </a:moveTo>
                  <a:lnTo>
                    <a:pt x="3151" y="4977"/>
                  </a:lnTo>
                  <a:cubicBezTo>
                    <a:pt x="2854" y="4794"/>
                    <a:pt x="2534" y="4634"/>
                    <a:pt x="2466" y="4520"/>
                  </a:cubicBezTo>
                  <a:cubicBezTo>
                    <a:pt x="2352" y="4360"/>
                    <a:pt x="1119" y="1599"/>
                    <a:pt x="571" y="343"/>
                  </a:cubicBezTo>
                  <a:lnTo>
                    <a:pt x="1" y="1"/>
                  </a:lnTo>
                  <a:cubicBezTo>
                    <a:pt x="754" y="1462"/>
                    <a:pt x="2238" y="4338"/>
                    <a:pt x="2329" y="4543"/>
                  </a:cubicBezTo>
                  <a:cubicBezTo>
                    <a:pt x="2420" y="4817"/>
                    <a:pt x="2649" y="4977"/>
                    <a:pt x="3310" y="54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8"/>
            <p:cNvSpPr/>
            <p:nvPr/>
          </p:nvSpPr>
          <p:spPr>
            <a:xfrm>
              <a:off x="-1205050" y="877850"/>
              <a:ext cx="38275" cy="172350"/>
            </a:xfrm>
            <a:custGeom>
              <a:avLst/>
              <a:gdLst/>
              <a:ahLst/>
              <a:cxnLst/>
              <a:rect l="l" t="t" r="r" b="b"/>
              <a:pathLst>
                <a:path w="1531" h="6894" extrusionOk="0">
                  <a:moveTo>
                    <a:pt x="1279" y="3561"/>
                  </a:moveTo>
                  <a:cubicBezTo>
                    <a:pt x="1211" y="3196"/>
                    <a:pt x="845" y="1438"/>
                    <a:pt x="549" y="0"/>
                  </a:cubicBezTo>
                  <a:lnTo>
                    <a:pt x="92" y="4040"/>
                  </a:lnTo>
                  <a:lnTo>
                    <a:pt x="1" y="4999"/>
                  </a:lnTo>
                  <a:cubicBezTo>
                    <a:pt x="92" y="5227"/>
                    <a:pt x="138" y="5455"/>
                    <a:pt x="206" y="5615"/>
                  </a:cubicBezTo>
                  <a:cubicBezTo>
                    <a:pt x="320" y="5980"/>
                    <a:pt x="435" y="6437"/>
                    <a:pt x="503" y="6893"/>
                  </a:cubicBezTo>
                  <a:lnTo>
                    <a:pt x="1530" y="6893"/>
                  </a:lnTo>
                  <a:cubicBezTo>
                    <a:pt x="1530" y="5067"/>
                    <a:pt x="1393" y="4109"/>
                    <a:pt x="1279" y="3561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8"/>
            <p:cNvSpPr/>
            <p:nvPr/>
          </p:nvSpPr>
          <p:spPr>
            <a:xfrm>
              <a:off x="718000" y="916075"/>
              <a:ext cx="136400" cy="126700"/>
            </a:xfrm>
            <a:custGeom>
              <a:avLst/>
              <a:gdLst/>
              <a:ahLst/>
              <a:cxnLst/>
              <a:rect l="l" t="t" r="r" b="b"/>
              <a:pathLst>
                <a:path w="5456" h="5068" extrusionOk="0">
                  <a:moveTo>
                    <a:pt x="5204" y="4406"/>
                  </a:moveTo>
                  <a:lnTo>
                    <a:pt x="3812" y="2032"/>
                  </a:lnTo>
                  <a:lnTo>
                    <a:pt x="2032" y="0"/>
                  </a:lnTo>
                  <a:lnTo>
                    <a:pt x="0" y="480"/>
                  </a:lnTo>
                  <a:lnTo>
                    <a:pt x="0" y="1119"/>
                  </a:lnTo>
                  <a:cubicBezTo>
                    <a:pt x="594" y="2100"/>
                    <a:pt x="959" y="2306"/>
                    <a:pt x="2306" y="3036"/>
                  </a:cubicBezTo>
                  <a:cubicBezTo>
                    <a:pt x="3287" y="3607"/>
                    <a:pt x="4497" y="4383"/>
                    <a:pt x="5455" y="506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8"/>
            <p:cNvSpPr/>
            <p:nvPr/>
          </p:nvSpPr>
          <p:spPr>
            <a:xfrm>
              <a:off x="706575" y="1006225"/>
              <a:ext cx="83350" cy="43975"/>
            </a:xfrm>
            <a:custGeom>
              <a:avLst/>
              <a:gdLst/>
              <a:ahLst/>
              <a:cxnLst/>
              <a:rect l="l" t="t" r="r" b="b"/>
              <a:pathLst>
                <a:path w="3334" h="1759" extrusionOk="0">
                  <a:moveTo>
                    <a:pt x="434" y="1758"/>
                  </a:moveTo>
                  <a:lnTo>
                    <a:pt x="3333" y="1758"/>
                  </a:lnTo>
                  <a:lnTo>
                    <a:pt x="2352" y="868"/>
                  </a:lnTo>
                  <a:lnTo>
                    <a:pt x="549" y="1"/>
                  </a:lnTo>
                  <a:lnTo>
                    <a:pt x="1" y="183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8"/>
            <p:cNvSpPr/>
            <p:nvPr/>
          </p:nvSpPr>
          <p:spPr>
            <a:xfrm>
              <a:off x="1143125" y="835050"/>
              <a:ext cx="57650" cy="215150"/>
            </a:xfrm>
            <a:custGeom>
              <a:avLst/>
              <a:gdLst/>
              <a:ahLst/>
              <a:cxnLst/>
              <a:rect l="l" t="t" r="r" b="b"/>
              <a:pathLst>
                <a:path w="2306" h="8606" extrusionOk="0">
                  <a:moveTo>
                    <a:pt x="548" y="6277"/>
                  </a:moveTo>
                  <a:lnTo>
                    <a:pt x="114" y="8605"/>
                  </a:lnTo>
                  <a:lnTo>
                    <a:pt x="2305" y="8605"/>
                  </a:lnTo>
                  <a:cubicBezTo>
                    <a:pt x="2283" y="7304"/>
                    <a:pt x="1255" y="6414"/>
                    <a:pt x="1164" y="6209"/>
                  </a:cubicBezTo>
                  <a:cubicBezTo>
                    <a:pt x="1027" y="5912"/>
                    <a:pt x="685" y="1872"/>
                    <a:pt x="228" y="0"/>
                  </a:cubicBezTo>
                  <a:lnTo>
                    <a:pt x="0" y="731"/>
                  </a:lnTo>
                  <a:lnTo>
                    <a:pt x="342" y="1324"/>
                  </a:lnTo>
                  <a:cubicBezTo>
                    <a:pt x="342" y="1324"/>
                    <a:pt x="616" y="3287"/>
                    <a:pt x="616" y="3470"/>
                  </a:cubicBezTo>
                  <a:cubicBezTo>
                    <a:pt x="616" y="3492"/>
                    <a:pt x="571" y="6163"/>
                    <a:pt x="548" y="6277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8"/>
            <p:cNvSpPr/>
            <p:nvPr/>
          </p:nvSpPr>
          <p:spPr>
            <a:xfrm>
              <a:off x="-431250" y="43000"/>
              <a:ext cx="160925" cy="136425"/>
            </a:xfrm>
            <a:custGeom>
              <a:avLst/>
              <a:gdLst/>
              <a:ahLst/>
              <a:cxnLst/>
              <a:rect l="l" t="t" r="r" b="b"/>
              <a:pathLst>
                <a:path w="6437" h="5457" extrusionOk="0">
                  <a:moveTo>
                    <a:pt x="2716" y="3219"/>
                  </a:moveTo>
                  <a:cubicBezTo>
                    <a:pt x="2899" y="3767"/>
                    <a:pt x="2830" y="4361"/>
                    <a:pt x="2830" y="4361"/>
                  </a:cubicBezTo>
                  <a:lnTo>
                    <a:pt x="2283" y="5456"/>
                  </a:lnTo>
                  <a:cubicBezTo>
                    <a:pt x="2283" y="5456"/>
                    <a:pt x="1758" y="4520"/>
                    <a:pt x="1712" y="4155"/>
                  </a:cubicBezTo>
                  <a:cubicBezTo>
                    <a:pt x="1666" y="3972"/>
                    <a:pt x="1849" y="3607"/>
                    <a:pt x="2031" y="3288"/>
                  </a:cubicBezTo>
                  <a:cubicBezTo>
                    <a:pt x="1712" y="3470"/>
                    <a:pt x="1278" y="3676"/>
                    <a:pt x="1027" y="3790"/>
                  </a:cubicBezTo>
                  <a:cubicBezTo>
                    <a:pt x="548" y="3950"/>
                    <a:pt x="0" y="4155"/>
                    <a:pt x="0" y="4155"/>
                  </a:cubicBezTo>
                  <a:cubicBezTo>
                    <a:pt x="0" y="4155"/>
                    <a:pt x="411" y="3105"/>
                    <a:pt x="708" y="2900"/>
                  </a:cubicBezTo>
                  <a:cubicBezTo>
                    <a:pt x="913" y="2717"/>
                    <a:pt x="1507" y="2694"/>
                    <a:pt x="2054" y="2854"/>
                  </a:cubicBezTo>
                  <a:cubicBezTo>
                    <a:pt x="1689" y="2512"/>
                    <a:pt x="1210" y="2055"/>
                    <a:pt x="1073" y="1736"/>
                  </a:cubicBezTo>
                  <a:cubicBezTo>
                    <a:pt x="890" y="1188"/>
                    <a:pt x="845" y="24"/>
                    <a:pt x="845" y="24"/>
                  </a:cubicBezTo>
                  <a:cubicBezTo>
                    <a:pt x="845" y="24"/>
                    <a:pt x="1826" y="800"/>
                    <a:pt x="1963" y="1074"/>
                  </a:cubicBezTo>
                  <a:cubicBezTo>
                    <a:pt x="2054" y="1256"/>
                    <a:pt x="2260" y="1895"/>
                    <a:pt x="2397" y="2466"/>
                  </a:cubicBezTo>
                  <a:cubicBezTo>
                    <a:pt x="2328" y="1667"/>
                    <a:pt x="2488" y="1051"/>
                    <a:pt x="2488" y="1051"/>
                  </a:cubicBezTo>
                  <a:cubicBezTo>
                    <a:pt x="3013" y="138"/>
                    <a:pt x="4223" y="1"/>
                    <a:pt x="4223" y="1"/>
                  </a:cubicBezTo>
                  <a:cubicBezTo>
                    <a:pt x="4223" y="1"/>
                    <a:pt x="3355" y="1302"/>
                    <a:pt x="3241" y="1644"/>
                  </a:cubicBezTo>
                  <a:cubicBezTo>
                    <a:pt x="3196" y="1736"/>
                    <a:pt x="3173" y="1827"/>
                    <a:pt x="3127" y="1941"/>
                  </a:cubicBezTo>
                  <a:cubicBezTo>
                    <a:pt x="3264" y="1781"/>
                    <a:pt x="3424" y="1621"/>
                    <a:pt x="3629" y="1485"/>
                  </a:cubicBezTo>
                  <a:cubicBezTo>
                    <a:pt x="4451" y="982"/>
                    <a:pt x="5022" y="1279"/>
                    <a:pt x="5022" y="1279"/>
                  </a:cubicBezTo>
                  <a:lnTo>
                    <a:pt x="3858" y="2420"/>
                  </a:lnTo>
                  <a:cubicBezTo>
                    <a:pt x="3858" y="2420"/>
                    <a:pt x="3424" y="2489"/>
                    <a:pt x="2739" y="2854"/>
                  </a:cubicBezTo>
                  <a:lnTo>
                    <a:pt x="2693" y="2877"/>
                  </a:lnTo>
                  <a:cubicBezTo>
                    <a:pt x="3333" y="2580"/>
                    <a:pt x="3789" y="2626"/>
                    <a:pt x="3789" y="2626"/>
                  </a:cubicBezTo>
                  <a:lnTo>
                    <a:pt x="4519" y="2968"/>
                  </a:lnTo>
                  <a:cubicBezTo>
                    <a:pt x="4519" y="2968"/>
                    <a:pt x="4063" y="3356"/>
                    <a:pt x="3492" y="3402"/>
                  </a:cubicBezTo>
                  <a:cubicBezTo>
                    <a:pt x="3492" y="3402"/>
                    <a:pt x="3173" y="3265"/>
                    <a:pt x="2899" y="3174"/>
                  </a:cubicBezTo>
                  <a:cubicBezTo>
                    <a:pt x="3949" y="4224"/>
                    <a:pt x="6391" y="3950"/>
                    <a:pt x="6414" y="3950"/>
                  </a:cubicBezTo>
                  <a:lnTo>
                    <a:pt x="6437" y="4109"/>
                  </a:lnTo>
                  <a:cubicBezTo>
                    <a:pt x="6300" y="4109"/>
                    <a:pt x="3789" y="4383"/>
                    <a:pt x="2716" y="32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8"/>
            <p:cNvSpPr/>
            <p:nvPr/>
          </p:nvSpPr>
          <p:spPr>
            <a:xfrm>
              <a:off x="-269200" y="206200"/>
              <a:ext cx="112450" cy="134700"/>
            </a:xfrm>
            <a:custGeom>
              <a:avLst/>
              <a:gdLst/>
              <a:ahLst/>
              <a:cxnLst/>
              <a:rect l="l" t="t" r="r" b="b"/>
              <a:pathLst>
                <a:path w="4498" h="5388" extrusionOk="0">
                  <a:moveTo>
                    <a:pt x="2466" y="3059"/>
                  </a:moveTo>
                  <a:cubicBezTo>
                    <a:pt x="2488" y="3904"/>
                    <a:pt x="1941" y="4817"/>
                    <a:pt x="1507" y="5365"/>
                  </a:cubicBezTo>
                  <a:lnTo>
                    <a:pt x="1667" y="5388"/>
                  </a:lnTo>
                  <a:cubicBezTo>
                    <a:pt x="2100" y="4771"/>
                    <a:pt x="2648" y="3836"/>
                    <a:pt x="2580" y="2991"/>
                  </a:cubicBezTo>
                  <a:cubicBezTo>
                    <a:pt x="2808" y="3402"/>
                    <a:pt x="3173" y="3676"/>
                    <a:pt x="3173" y="3676"/>
                  </a:cubicBezTo>
                  <a:lnTo>
                    <a:pt x="4063" y="3881"/>
                  </a:lnTo>
                  <a:cubicBezTo>
                    <a:pt x="4063" y="3881"/>
                    <a:pt x="3812" y="3037"/>
                    <a:pt x="3630" y="2786"/>
                  </a:cubicBezTo>
                  <a:cubicBezTo>
                    <a:pt x="3538" y="2671"/>
                    <a:pt x="3242" y="2603"/>
                    <a:pt x="2968" y="2557"/>
                  </a:cubicBezTo>
                  <a:cubicBezTo>
                    <a:pt x="3242" y="2443"/>
                    <a:pt x="3584" y="2261"/>
                    <a:pt x="3767" y="2124"/>
                  </a:cubicBezTo>
                  <a:cubicBezTo>
                    <a:pt x="4109" y="1895"/>
                    <a:pt x="4497" y="1644"/>
                    <a:pt x="4497" y="1644"/>
                  </a:cubicBezTo>
                  <a:cubicBezTo>
                    <a:pt x="4497" y="1644"/>
                    <a:pt x="3698" y="1348"/>
                    <a:pt x="3424" y="1439"/>
                  </a:cubicBezTo>
                  <a:cubicBezTo>
                    <a:pt x="3219" y="1485"/>
                    <a:pt x="2899" y="1873"/>
                    <a:pt x="2717" y="2329"/>
                  </a:cubicBezTo>
                  <a:cubicBezTo>
                    <a:pt x="2717" y="1895"/>
                    <a:pt x="2694" y="1325"/>
                    <a:pt x="2580" y="1074"/>
                  </a:cubicBezTo>
                  <a:cubicBezTo>
                    <a:pt x="2374" y="640"/>
                    <a:pt x="1735" y="1"/>
                    <a:pt x="1735" y="1"/>
                  </a:cubicBezTo>
                  <a:cubicBezTo>
                    <a:pt x="1735" y="1"/>
                    <a:pt x="1667" y="1074"/>
                    <a:pt x="1758" y="1302"/>
                  </a:cubicBezTo>
                  <a:cubicBezTo>
                    <a:pt x="1826" y="1485"/>
                    <a:pt x="2078" y="1964"/>
                    <a:pt x="2306" y="2352"/>
                  </a:cubicBezTo>
                  <a:cubicBezTo>
                    <a:pt x="1895" y="1873"/>
                    <a:pt x="1484" y="1667"/>
                    <a:pt x="1484" y="1667"/>
                  </a:cubicBezTo>
                  <a:cubicBezTo>
                    <a:pt x="685" y="1530"/>
                    <a:pt x="0" y="2283"/>
                    <a:pt x="0" y="2283"/>
                  </a:cubicBezTo>
                  <a:cubicBezTo>
                    <a:pt x="0" y="2283"/>
                    <a:pt x="1187" y="2375"/>
                    <a:pt x="1438" y="2489"/>
                  </a:cubicBezTo>
                  <a:cubicBezTo>
                    <a:pt x="1507" y="2512"/>
                    <a:pt x="1575" y="2534"/>
                    <a:pt x="1644" y="2557"/>
                  </a:cubicBezTo>
                  <a:cubicBezTo>
                    <a:pt x="1484" y="2580"/>
                    <a:pt x="1324" y="2603"/>
                    <a:pt x="1142" y="2671"/>
                  </a:cubicBezTo>
                  <a:cubicBezTo>
                    <a:pt x="434" y="2945"/>
                    <a:pt x="297" y="3516"/>
                    <a:pt x="297" y="3516"/>
                  </a:cubicBezTo>
                  <a:lnTo>
                    <a:pt x="1530" y="3333"/>
                  </a:lnTo>
                  <a:cubicBezTo>
                    <a:pt x="1530" y="3333"/>
                    <a:pt x="1804" y="3059"/>
                    <a:pt x="2374" y="2808"/>
                  </a:cubicBezTo>
                  <a:lnTo>
                    <a:pt x="2397" y="2786"/>
                  </a:lnTo>
                  <a:cubicBezTo>
                    <a:pt x="1895" y="3059"/>
                    <a:pt x="1689" y="3402"/>
                    <a:pt x="1689" y="3402"/>
                  </a:cubicBezTo>
                  <a:lnTo>
                    <a:pt x="1530" y="4087"/>
                  </a:lnTo>
                  <a:cubicBezTo>
                    <a:pt x="1530" y="4087"/>
                    <a:pt x="1963" y="3972"/>
                    <a:pt x="2283" y="3630"/>
                  </a:cubicBezTo>
                  <a:cubicBezTo>
                    <a:pt x="2283" y="3607"/>
                    <a:pt x="2374" y="3311"/>
                    <a:pt x="2466" y="30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8"/>
            <p:cNvSpPr/>
            <p:nvPr/>
          </p:nvSpPr>
          <p:spPr>
            <a:xfrm>
              <a:off x="-940825" y="999950"/>
              <a:ext cx="73625" cy="50250"/>
            </a:xfrm>
            <a:custGeom>
              <a:avLst/>
              <a:gdLst/>
              <a:ahLst/>
              <a:cxnLst/>
              <a:rect l="l" t="t" r="r" b="b"/>
              <a:pathLst>
                <a:path w="2945" h="2010" extrusionOk="0">
                  <a:moveTo>
                    <a:pt x="69" y="1"/>
                  </a:moveTo>
                  <a:lnTo>
                    <a:pt x="69" y="412"/>
                  </a:lnTo>
                  <a:lnTo>
                    <a:pt x="0" y="503"/>
                  </a:lnTo>
                  <a:cubicBezTo>
                    <a:pt x="114" y="457"/>
                    <a:pt x="183" y="480"/>
                    <a:pt x="274" y="503"/>
                  </a:cubicBezTo>
                  <a:cubicBezTo>
                    <a:pt x="388" y="571"/>
                    <a:pt x="1347" y="1302"/>
                    <a:pt x="2260" y="2009"/>
                  </a:cubicBezTo>
                  <a:lnTo>
                    <a:pt x="2945" y="2009"/>
                  </a:lnTo>
                  <a:cubicBezTo>
                    <a:pt x="2305" y="1598"/>
                    <a:pt x="1027" y="800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Dolphin Clip Art Free | Clipart Panda - Free Clipart Images | Dolphin  clipart, Dolphin facts, Dolphin images">
            <a:extLst>
              <a:ext uri="{FF2B5EF4-FFF2-40B4-BE49-F238E27FC236}">
                <a16:creationId xmlns:a16="http://schemas.microsoft.com/office/drawing/2014/main" xmlns="" id="{AB173CE6-7D7F-5AD2-2572-9825B846D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110" y="3681472"/>
            <a:ext cx="1679064" cy="11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mall Dolphin Clipart Images">
            <a:extLst>
              <a:ext uri="{FF2B5EF4-FFF2-40B4-BE49-F238E27FC236}">
                <a16:creationId xmlns:a16="http://schemas.microsoft.com/office/drawing/2014/main" xmlns="" id="{BB5B76DD-2115-1B2C-8CB5-327105742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418" y="3969831"/>
            <a:ext cx="1443373" cy="77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65D4242D-99BE-5197-712F-3ED72E56A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309" y="3889901"/>
            <a:ext cx="1350851" cy="11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281;p38">
            <a:extLst>
              <a:ext uri="{FF2B5EF4-FFF2-40B4-BE49-F238E27FC236}">
                <a16:creationId xmlns:a16="http://schemas.microsoft.com/office/drawing/2014/main" xmlns="" id="{D980F474-6592-031F-9505-EBAC3F29651C}"/>
              </a:ext>
            </a:extLst>
          </p:cNvPr>
          <p:cNvSpPr txBox="1">
            <a:spLocks/>
          </p:cNvSpPr>
          <p:nvPr/>
        </p:nvSpPr>
        <p:spPr>
          <a:xfrm>
            <a:off x="4035104" y="2410431"/>
            <a:ext cx="2274604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Medium"/>
              <a:buNone/>
              <a:defRPr sz="18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Medium"/>
              <a:buNone/>
              <a:defRPr sz="18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Medium"/>
              <a:buNone/>
              <a:defRPr sz="18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Medium"/>
              <a:buNone/>
              <a:defRPr sz="18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Medium"/>
              <a:buNone/>
              <a:defRPr sz="18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Medium"/>
              <a:buNone/>
              <a:defRPr sz="18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Medium"/>
              <a:buNone/>
              <a:defRPr sz="18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Medium"/>
              <a:buNone/>
              <a:defRPr sz="18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indent="0"/>
            <a:r>
              <a:rPr lang="en-US" sz="2000" b="1" dirty="0">
                <a:solidFill>
                  <a:schemeClr val="accent6"/>
                </a:solidFill>
              </a:rPr>
              <a:t>writing</a:t>
            </a:r>
          </a:p>
          <a:p>
            <a:pPr marL="0" indent="0"/>
            <a:endParaRPr lang="en-US" dirty="0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xmlns="" id="{80E9E9A3-CD58-0EA1-C672-3C8ADEE37D15}"/>
              </a:ext>
            </a:extLst>
          </p:cNvPr>
          <p:cNvSpPr txBox="1"/>
          <p:nvPr/>
        </p:nvSpPr>
        <p:spPr>
          <a:xfrm>
            <a:off x="237035" y="260039"/>
            <a:ext cx="172599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" sz="1800" b="1" dirty="0">
                <a:solidFill>
                  <a:schemeClr val="bg1"/>
                </a:solidFill>
                <a:latin typeface="Congenial Black" panose="02000503040000020004" pitchFamily="2" charset="0"/>
                <a:cs typeface="+mn-cs"/>
              </a:rPr>
              <a:t>Mega Goal 2.3</a:t>
            </a:r>
            <a:endParaRPr lang="ar-SA" sz="1800" b="1" dirty="0">
              <a:solidFill>
                <a:schemeClr val="bg1"/>
              </a:solidFill>
              <a:latin typeface="Congenial Black" panose="02000503040000020004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3B44E0F7-A803-90DF-3DAB-DF13172EB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4628" y="959785"/>
            <a:ext cx="5949372" cy="4250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322" name="Google Shape;3322;p53"/>
          <p:cNvGrpSpPr/>
          <p:nvPr/>
        </p:nvGrpSpPr>
        <p:grpSpPr>
          <a:xfrm flipH="1">
            <a:off x="-2541719" y="537768"/>
            <a:ext cx="7565029" cy="4605732"/>
            <a:chOff x="-1300900" y="-723350"/>
            <a:chExt cx="2913100" cy="1773550"/>
          </a:xfrm>
        </p:grpSpPr>
        <p:sp>
          <p:nvSpPr>
            <p:cNvPr id="3323" name="Google Shape;3323;p53"/>
            <p:cNvSpPr/>
            <p:nvPr/>
          </p:nvSpPr>
          <p:spPr>
            <a:xfrm>
              <a:off x="-777075" y="414500"/>
              <a:ext cx="154675" cy="216275"/>
            </a:xfrm>
            <a:custGeom>
              <a:avLst/>
              <a:gdLst/>
              <a:ahLst/>
              <a:cxnLst/>
              <a:rect l="l" t="t" r="r" b="b"/>
              <a:pathLst>
                <a:path w="6187" h="8651" extrusionOk="0">
                  <a:moveTo>
                    <a:pt x="3014" y="0"/>
                  </a:moveTo>
                  <a:cubicBezTo>
                    <a:pt x="2694" y="594"/>
                    <a:pt x="2078" y="2625"/>
                    <a:pt x="2694" y="4063"/>
                  </a:cubicBezTo>
                  <a:cubicBezTo>
                    <a:pt x="2786" y="4223"/>
                    <a:pt x="2854" y="4405"/>
                    <a:pt x="2945" y="4565"/>
                  </a:cubicBezTo>
                  <a:cubicBezTo>
                    <a:pt x="2877" y="4451"/>
                    <a:pt x="2808" y="4337"/>
                    <a:pt x="2786" y="4291"/>
                  </a:cubicBezTo>
                  <a:cubicBezTo>
                    <a:pt x="2675" y="4093"/>
                    <a:pt x="1565" y="3192"/>
                    <a:pt x="1201" y="3192"/>
                  </a:cubicBezTo>
                  <a:cubicBezTo>
                    <a:pt x="1188" y="3192"/>
                    <a:pt x="1176" y="3193"/>
                    <a:pt x="1165" y="3196"/>
                  </a:cubicBezTo>
                  <a:cubicBezTo>
                    <a:pt x="1162" y="3194"/>
                    <a:pt x="1157" y="3193"/>
                    <a:pt x="1152" y="3193"/>
                  </a:cubicBezTo>
                  <a:cubicBezTo>
                    <a:pt x="1023" y="3193"/>
                    <a:pt x="382" y="3741"/>
                    <a:pt x="206" y="4268"/>
                  </a:cubicBezTo>
                  <a:cubicBezTo>
                    <a:pt x="1" y="4816"/>
                    <a:pt x="526" y="6231"/>
                    <a:pt x="526" y="6231"/>
                  </a:cubicBezTo>
                  <a:cubicBezTo>
                    <a:pt x="526" y="6231"/>
                    <a:pt x="617" y="5569"/>
                    <a:pt x="640" y="5455"/>
                  </a:cubicBezTo>
                  <a:cubicBezTo>
                    <a:pt x="640" y="5364"/>
                    <a:pt x="1051" y="4405"/>
                    <a:pt x="1256" y="4314"/>
                  </a:cubicBezTo>
                  <a:cubicBezTo>
                    <a:pt x="1312" y="4295"/>
                    <a:pt x="1389" y="4289"/>
                    <a:pt x="1470" y="4289"/>
                  </a:cubicBezTo>
                  <a:cubicBezTo>
                    <a:pt x="1688" y="4289"/>
                    <a:pt x="1941" y="4337"/>
                    <a:pt x="1941" y="4337"/>
                  </a:cubicBezTo>
                  <a:lnTo>
                    <a:pt x="3128" y="4999"/>
                  </a:lnTo>
                  <a:cubicBezTo>
                    <a:pt x="2904" y="4986"/>
                    <a:pt x="2596" y="4972"/>
                    <a:pt x="2354" y="4972"/>
                  </a:cubicBezTo>
                  <a:cubicBezTo>
                    <a:pt x="2177" y="4972"/>
                    <a:pt x="2035" y="4979"/>
                    <a:pt x="1987" y="4999"/>
                  </a:cubicBezTo>
                  <a:cubicBezTo>
                    <a:pt x="1827" y="5113"/>
                    <a:pt x="1462" y="5547"/>
                    <a:pt x="1348" y="6323"/>
                  </a:cubicBezTo>
                  <a:cubicBezTo>
                    <a:pt x="1233" y="7076"/>
                    <a:pt x="1850" y="7898"/>
                    <a:pt x="1895" y="7943"/>
                  </a:cubicBezTo>
                  <a:cubicBezTo>
                    <a:pt x="1895" y="7920"/>
                    <a:pt x="2215" y="6528"/>
                    <a:pt x="2261" y="6186"/>
                  </a:cubicBezTo>
                  <a:cubicBezTo>
                    <a:pt x="2352" y="5980"/>
                    <a:pt x="2626" y="5387"/>
                    <a:pt x="3219" y="5181"/>
                  </a:cubicBezTo>
                  <a:lnTo>
                    <a:pt x="3219" y="5181"/>
                  </a:lnTo>
                  <a:cubicBezTo>
                    <a:pt x="2923" y="5661"/>
                    <a:pt x="2740" y="6528"/>
                    <a:pt x="2763" y="6688"/>
                  </a:cubicBezTo>
                  <a:cubicBezTo>
                    <a:pt x="2808" y="6893"/>
                    <a:pt x="3402" y="8012"/>
                    <a:pt x="3402" y="8012"/>
                  </a:cubicBezTo>
                  <a:cubicBezTo>
                    <a:pt x="3402" y="8012"/>
                    <a:pt x="3607" y="7464"/>
                    <a:pt x="3721" y="7053"/>
                  </a:cubicBezTo>
                  <a:cubicBezTo>
                    <a:pt x="3744" y="7076"/>
                    <a:pt x="3744" y="7076"/>
                    <a:pt x="3744" y="7099"/>
                  </a:cubicBezTo>
                  <a:cubicBezTo>
                    <a:pt x="3767" y="7144"/>
                    <a:pt x="3790" y="7190"/>
                    <a:pt x="3790" y="7213"/>
                  </a:cubicBezTo>
                  <a:cubicBezTo>
                    <a:pt x="3813" y="7236"/>
                    <a:pt x="3813" y="7236"/>
                    <a:pt x="3813" y="7258"/>
                  </a:cubicBezTo>
                  <a:cubicBezTo>
                    <a:pt x="3836" y="7281"/>
                    <a:pt x="3836" y="7304"/>
                    <a:pt x="3858" y="7327"/>
                  </a:cubicBezTo>
                  <a:cubicBezTo>
                    <a:pt x="3858" y="7350"/>
                    <a:pt x="3858" y="7350"/>
                    <a:pt x="3858" y="7373"/>
                  </a:cubicBezTo>
                  <a:cubicBezTo>
                    <a:pt x="3881" y="7395"/>
                    <a:pt x="3904" y="7418"/>
                    <a:pt x="3904" y="7441"/>
                  </a:cubicBezTo>
                  <a:lnTo>
                    <a:pt x="3927" y="7464"/>
                  </a:lnTo>
                  <a:cubicBezTo>
                    <a:pt x="3950" y="7487"/>
                    <a:pt x="3950" y="7510"/>
                    <a:pt x="3973" y="7532"/>
                  </a:cubicBezTo>
                  <a:cubicBezTo>
                    <a:pt x="4201" y="7875"/>
                    <a:pt x="4475" y="8012"/>
                    <a:pt x="4749" y="8149"/>
                  </a:cubicBezTo>
                  <a:cubicBezTo>
                    <a:pt x="4977" y="8263"/>
                    <a:pt x="5228" y="8377"/>
                    <a:pt x="5411" y="8651"/>
                  </a:cubicBezTo>
                  <a:lnTo>
                    <a:pt x="5502" y="8560"/>
                  </a:lnTo>
                  <a:cubicBezTo>
                    <a:pt x="5296" y="8263"/>
                    <a:pt x="5045" y="8126"/>
                    <a:pt x="4794" y="7989"/>
                  </a:cubicBezTo>
                  <a:cubicBezTo>
                    <a:pt x="4612" y="7920"/>
                    <a:pt x="4452" y="7829"/>
                    <a:pt x="4292" y="7692"/>
                  </a:cubicBezTo>
                  <a:cubicBezTo>
                    <a:pt x="4269" y="7669"/>
                    <a:pt x="4269" y="7669"/>
                    <a:pt x="4246" y="7647"/>
                  </a:cubicBezTo>
                  <a:lnTo>
                    <a:pt x="4224" y="7624"/>
                  </a:lnTo>
                  <a:cubicBezTo>
                    <a:pt x="4224" y="7624"/>
                    <a:pt x="4201" y="7601"/>
                    <a:pt x="4178" y="7578"/>
                  </a:cubicBezTo>
                  <a:cubicBezTo>
                    <a:pt x="4178" y="7578"/>
                    <a:pt x="4178" y="7578"/>
                    <a:pt x="4178" y="7555"/>
                  </a:cubicBezTo>
                  <a:cubicBezTo>
                    <a:pt x="4155" y="7555"/>
                    <a:pt x="4155" y="7532"/>
                    <a:pt x="4132" y="7510"/>
                  </a:cubicBezTo>
                  <a:cubicBezTo>
                    <a:pt x="4132" y="7510"/>
                    <a:pt x="4132" y="7510"/>
                    <a:pt x="4109" y="7487"/>
                  </a:cubicBezTo>
                  <a:cubicBezTo>
                    <a:pt x="4109" y="7487"/>
                    <a:pt x="4087" y="7464"/>
                    <a:pt x="4087" y="7441"/>
                  </a:cubicBezTo>
                  <a:lnTo>
                    <a:pt x="4064" y="7418"/>
                  </a:lnTo>
                  <a:cubicBezTo>
                    <a:pt x="4041" y="7395"/>
                    <a:pt x="4041" y="7395"/>
                    <a:pt x="4018" y="7373"/>
                  </a:cubicBezTo>
                  <a:cubicBezTo>
                    <a:pt x="4018" y="7350"/>
                    <a:pt x="4018" y="7350"/>
                    <a:pt x="4018" y="7350"/>
                  </a:cubicBezTo>
                  <a:lnTo>
                    <a:pt x="3973" y="7281"/>
                  </a:lnTo>
                  <a:cubicBezTo>
                    <a:pt x="3973" y="7258"/>
                    <a:pt x="3973" y="7258"/>
                    <a:pt x="3950" y="7258"/>
                  </a:cubicBezTo>
                  <a:cubicBezTo>
                    <a:pt x="3950" y="7236"/>
                    <a:pt x="3927" y="7213"/>
                    <a:pt x="3927" y="7167"/>
                  </a:cubicBezTo>
                  <a:cubicBezTo>
                    <a:pt x="3927" y="7167"/>
                    <a:pt x="3927" y="7167"/>
                    <a:pt x="3904" y="7144"/>
                  </a:cubicBezTo>
                  <a:cubicBezTo>
                    <a:pt x="3904" y="7122"/>
                    <a:pt x="3881" y="7076"/>
                    <a:pt x="3858" y="7030"/>
                  </a:cubicBezTo>
                  <a:cubicBezTo>
                    <a:pt x="3836" y="6962"/>
                    <a:pt x="3813" y="6893"/>
                    <a:pt x="3790" y="6825"/>
                  </a:cubicBezTo>
                  <a:cubicBezTo>
                    <a:pt x="3813" y="6756"/>
                    <a:pt x="3813" y="6688"/>
                    <a:pt x="3813" y="6642"/>
                  </a:cubicBezTo>
                  <a:cubicBezTo>
                    <a:pt x="3836" y="6094"/>
                    <a:pt x="3539" y="5455"/>
                    <a:pt x="3402" y="5181"/>
                  </a:cubicBezTo>
                  <a:lnTo>
                    <a:pt x="3539" y="5181"/>
                  </a:lnTo>
                  <a:cubicBezTo>
                    <a:pt x="3539" y="5181"/>
                    <a:pt x="3790" y="5250"/>
                    <a:pt x="3813" y="5273"/>
                  </a:cubicBezTo>
                  <a:cubicBezTo>
                    <a:pt x="3836" y="5296"/>
                    <a:pt x="4018" y="5820"/>
                    <a:pt x="4155" y="5980"/>
                  </a:cubicBezTo>
                  <a:cubicBezTo>
                    <a:pt x="4292" y="6140"/>
                    <a:pt x="5068" y="6528"/>
                    <a:pt x="5068" y="6528"/>
                  </a:cubicBezTo>
                  <a:cubicBezTo>
                    <a:pt x="5068" y="6528"/>
                    <a:pt x="4749" y="5136"/>
                    <a:pt x="4634" y="5022"/>
                  </a:cubicBezTo>
                  <a:cubicBezTo>
                    <a:pt x="4543" y="4930"/>
                    <a:pt x="4269" y="4748"/>
                    <a:pt x="4178" y="4725"/>
                  </a:cubicBezTo>
                  <a:cubicBezTo>
                    <a:pt x="4172" y="4723"/>
                    <a:pt x="4164" y="4722"/>
                    <a:pt x="4154" y="4722"/>
                  </a:cubicBezTo>
                  <a:cubicBezTo>
                    <a:pt x="4047" y="4722"/>
                    <a:pt x="3723" y="4828"/>
                    <a:pt x="3493" y="4953"/>
                  </a:cubicBezTo>
                  <a:cubicBezTo>
                    <a:pt x="3607" y="4816"/>
                    <a:pt x="3790" y="4656"/>
                    <a:pt x="3836" y="4588"/>
                  </a:cubicBezTo>
                  <a:cubicBezTo>
                    <a:pt x="3950" y="4497"/>
                    <a:pt x="4406" y="3858"/>
                    <a:pt x="4406" y="3858"/>
                  </a:cubicBezTo>
                  <a:cubicBezTo>
                    <a:pt x="4406" y="3858"/>
                    <a:pt x="4954" y="3675"/>
                    <a:pt x="5159" y="3652"/>
                  </a:cubicBezTo>
                  <a:cubicBezTo>
                    <a:pt x="5342" y="3606"/>
                    <a:pt x="6187" y="3606"/>
                    <a:pt x="6187" y="3606"/>
                  </a:cubicBezTo>
                  <a:cubicBezTo>
                    <a:pt x="6187" y="3606"/>
                    <a:pt x="5890" y="3196"/>
                    <a:pt x="5844" y="3150"/>
                  </a:cubicBezTo>
                  <a:cubicBezTo>
                    <a:pt x="5821" y="3081"/>
                    <a:pt x="5022" y="2397"/>
                    <a:pt x="4863" y="2397"/>
                  </a:cubicBezTo>
                  <a:cubicBezTo>
                    <a:pt x="4703" y="2397"/>
                    <a:pt x="4018" y="2853"/>
                    <a:pt x="3858" y="3150"/>
                  </a:cubicBezTo>
                  <a:cubicBezTo>
                    <a:pt x="3790" y="3287"/>
                    <a:pt x="3721" y="3606"/>
                    <a:pt x="3653" y="3972"/>
                  </a:cubicBezTo>
                  <a:cubicBezTo>
                    <a:pt x="3607" y="3447"/>
                    <a:pt x="3448" y="2602"/>
                    <a:pt x="3288" y="1872"/>
                  </a:cubicBezTo>
                  <a:cubicBezTo>
                    <a:pt x="3219" y="1552"/>
                    <a:pt x="3196" y="639"/>
                    <a:pt x="30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53"/>
            <p:cNvSpPr/>
            <p:nvPr/>
          </p:nvSpPr>
          <p:spPr>
            <a:xfrm>
              <a:off x="-883775" y="589100"/>
              <a:ext cx="168375" cy="194600"/>
            </a:xfrm>
            <a:custGeom>
              <a:avLst/>
              <a:gdLst/>
              <a:ahLst/>
              <a:cxnLst/>
              <a:rect l="l" t="t" r="r" b="b"/>
              <a:pathLst>
                <a:path w="6735" h="7784" extrusionOk="0">
                  <a:moveTo>
                    <a:pt x="4292" y="4269"/>
                  </a:moveTo>
                  <a:cubicBezTo>
                    <a:pt x="5296" y="4999"/>
                    <a:pt x="5844" y="6666"/>
                    <a:pt x="6118" y="7784"/>
                  </a:cubicBezTo>
                  <a:lnTo>
                    <a:pt x="6255" y="7556"/>
                  </a:lnTo>
                  <a:cubicBezTo>
                    <a:pt x="5958" y="6392"/>
                    <a:pt x="5365" y="4725"/>
                    <a:pt x="4292" y="4018"/>
                  </a:cubicBezTo>
                  <a:cubicBezTo>
                    <a:pt x="4999" y="4086"/>
                    <a:pt x="5661" y="3812"/>
                    <a:pt x="5661" y="3812"/>
                  </a:cubicBezTo>
                  <a:lnTo>
                    <a:pt x="6734" y="2717"/>
                  </a:lnTo>
                  <a:cubicBezTo>
                    <a:pt x="6734" y="2717"/>
                    <a:pt x="5501" y="2283"/>
                    <a:pt x="5045" y="2329"/>
                  </a:cubicBezTo>
                  <a:cubicBezTo>
                    <a:pt x="4840" y="2352"/>
                    <a:pt x="4474" y="2694"/>
                    <a:pt x="4155" y="3059"/>
                  </a:cubicBezTo>
                  <a:cubicBezTo>
                    <a:pt x="4246" y="2557"/>
                    <a:pt x="4360" y="1918"/>
                    <a:pt x="4383" y="1507"/>
                  </a:cubicBezTo>
                  <a:cubicBezTo>
                    <a:pt x="4452" y="799"/>
                    <a:pt x="4497" y="1"/>
                    <a:pt x="4497" y="1"/>
                  </a:cubicBezTo>
                  <a:cubicBezTo>
                    <a:pt x="4497" y="1"/>
                    <a:pt x="3424" y="891"/>
                    <a:pt x="3265" y="1347"/>
                  </a:cubicBezTo>
                  <a:cubicBezTo>
                    <a:pt x="3128" y="1712"/>
                    <a:pt x="3287" y="2511"/>
                    <a:pt x="3630" y="3219"/>
                  </a:cubicBezTo>
                  <a:cubicBezTo>
                    <a:pt x="3150" y="2808"/>
                    <a:pt x="2443" y="2306"/>
                    <a:pt x="2032" y="2237"/>
                  </a:cubicBezTo>
                  <a:cubicBezTo>
                    <a:pt x="1370" y="2146"/>
                    <a:pt x="1" y="2443"/>
                    <a:pt x="1" y="2443"/>
                  </a:cubicBezTo>
                  <a:cubicBezTo>
                    <a:pt x="1" y="2443"/>
                    <a:pt x="1187" y="3538"/>
                    <a:pt x="1553" y="3630"/>
                  </a:cubicBezTo>
                  <a:cubicBezTo>
                    <a:pt x="1804" y="3721"/>
                    <a:pt x="2625" y="3790"/>
                    <a:pt x="3310" y="3790"/>
                  </a:cubicBezTo>
                  <a:cubicBezTo>
                    <a:pt x="2374" y="3949"/>
                    <a:pt x="1712" y="4360"/>
                    <a:pt x="1712" y="4360"/>
                  </a:cubicBezTo>
                  <a:cubicBezTo>
                    <a:pt x="799" y="5387"/>
                    <a:pt x="1051" y="7076"/>
                    <a:pt x="1051" y="7076"/>
                  </a:cubicBezTo>
                  <a:cubicBezTo>
                    <a:pt x="1051" y="7076"/>
                    <a:pt x="2283" y="5479"/>
                    <a:pt x="2648" y="5205"/>
                  </a:cubicBezTo>
                  <a:cubicBezTo>
                    <a:pt x="2740" y="5136"/>
                    <a:pt x="2831" y="5068"/>
                    <a:pt x="2945" y="4976"/>
                  </a:cubicBezTo>
                  <a:cubicBezTo>
                    <a:pt x="2785" y="5205"/>
                    <a:pt x="2671" y="5479"/>
                    <a:pt x="2580" y="5798"/>
                  </a:cubicBezTo>
                  <a:cubicBezTo>
                    <a:pt x="2260" y="7076"/>
                    <a:pt x="2785" y="7784"/>
                    <a:pt x="2785" y="7784"/>
                  </a:cubicBezTo>
                  <a:lnTo>
                    <a:pt x="3721" y="5844"/>
                  </a:lnTo>
                  <a:cubicBezTo>
                    <a:pt x="3721" y="5844"/>
                    <a:pt x="3675" y="5205"/>
                    <a:pt x="3881" y="4155"/>
                  </a:cubicBezTo>
                  <a:lnTo>
                    <a:pt x="3904" y="4086"/>
                  </a:lnTo>
                  <a:cubicBezTo>
                    <a:pt x="3744" y="5068"/>
                    <a:pt x="3949" y="5684"/>
                    <a:pt x="3949" y="5684"/>
                  </a:cubicBezTo>
                  <a:lnTo>
                    <a:pt x="4588" y="6551"/>
                  </a:lnTo>
                  <a:cubicBezTo>
                    <a:pt x="4588" y="6551"/>
                    <a:pt x="4885" y="5821"/>
                    <a:pt x="4771" y="5022"/>
                  </a:cubicBezTo>
                  <a:cubicBezTo>
                    <a:pt x="4771" y="5022"/>
                    <a:pt x="4497" y="4611"/>
                    <a:pt x="4292" y="42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53"/>
            <p:cNvSpPr/>
            <p:nvPr/>
          </p:nvSpPr>
          <p:spPr>
            <a:xfrm>
              <a:off x="51500" y="-694825"/>
              <a:ext cx="201450" cy="265950"/>
            </a:xfrm>
            <a:custGeom>
              <a:avLst/>
              <a:gdLst/>
              <a:ahLst/>
              <a:cxnLst/>
              <a:rect l="l" t="t" r="r" b="b"/>
              <a:pathLst>
                <a:path w="8058" h="10638" extrusionOk="0">
                  <a:moveTo>
                    <a:pt x="3424" y="5228"/>
                  </a:moveTo>
                  <a:cubicBezTo>
                    <a:pt x="3013" y="5936"/>
                    <a:pt x="2374" y="6415"/>
                    <a:pt x="2374" y="6415"/>
                  </a:cubicBezTo>
                  <a:lnTo>
                    <a:pt x="776" y="6712"/>
                  </a:lnTo>
                  <a:cubicBezTo>
                    <a:pt x="776" y="6712"/>
                    <a:pt x="1233" y="5228"/>
                    <a:pt x="1552" y="4817"/>
                  </a:cubicBezTo>
                  <a:cubicBezTo>
                    <a:pt x="1712" y="4612"/>
                    <a:pt x="2237" y="4520"/>
                    <a:pt x="2739" y="4452"/>
                  </a:cubicBezTo>
                  <a:cubicBezTo>
                    <a:pt x="2260" y="4201"/>
                    <a:pt x="1644" y="3858"/>
                    <a:pt x="1301" y="3630"/>
                  </a:cubicBezTo>
                  <a:cubicBezTo>
                    <a:pt x="685" y="3196"/>
                    <a:pt x="0" y="2717"/>
                    <a:pt x="0" y="2717"/>
                  </a:cubicBezTo>
                  <a:cubicBezTo>
                    <a:pt x="0" y="2717"/>
                    <a:pt x="1438" y="2261"/>
                    <a:pt x="1918" y="2420"/>
                  </a:cubicBezTo>
                  <a:cubicBezTo>
                    <a:pt x="2283" y="2535"/>
                    <a:pt x="2853" y="3242"/>
                    <a:pt x="3196" y="4041"/>
                  </a:cubicBezTo>
                  <a:cubicBezTo>
                    <a:pt x="3196" y="3311"/>
                    <a:pt x="3219" y="2261"/>
                    <a:pt x="3447" y="1827"/>
                  </a:cubicBezTo>
                  <a:cubicBezTo>
                    <a:pt x="3812" y="1119"/>
                    <a:pt x="4953" y="1"/>
                    <a:pt x="4953" y="1"/>
                  </a:cubicBezTo>
                  <a:cubicBezTo>
                    <a:pt x="4953" y="1"/>
                    <a:pt x="5067" y="1895"/>
                    <a:pt x="4908" y="2329"/>
                  </a:cubicBezTo>
                  <a:cubicBezTo>
                    <a:pt x="4794" y="2626"/>
                    <a:pt x="4337" y="3448"/>
                    <a:pt x="3903" y="4109"/>
                  </a:cubicBezTo>
                  <a:cubicBezTo>
                    <a:pt x="4657" y="3333"/>
                    <a:pt x="5410" y="2945"/>
                    <a:pt x="5410" y="2945"/>
                  </a:cubicBezTo>
                  <a:cubicBezTo>
                    <a:pt x="6825" y="2786"/>
                    <a:pt x="8058" y="4155"/>
                    <a:pt x="8058" y="4155"/>
                  </a:cubicBezTo>
                  <a:cubicBezTo>
                    <a:pt x="8058" y="4155"/>
                    <a:pt x="5935" y="4269"/>
                    <a:pt x="5478" y="4429"/>
                  </a:cubicBezTo>
                  <a:cubicBezTo>
                    <a:pt x="5364" y="4475"/>
                    <a:pt x="5250" y="4498"/>
                    <a:pt x="5090" y="4543"/>
                  </a:cubicBezTo>
                  <a:cubicBezTo>
                    <a:pt x="5387" y="4566"/>
                    <a:pt x="5707" y="4634"/>
                    <a:pt x="6003" y="4771"/>
                  </a:cubicBezTo>
                  <a:cubicBezTo>
                    <a:pt x="7282" y="5319"/>
                    <a:pt x="7510" y="6324"/>
                    <a:pt x="7510" y="6324"/>
                  </a:cubicBezTo>
                  <a:lnTo>
                    <a:pt x="5296" y="5913"/>
                  </a:lnTo>
                  <a:cubicBezTo>
                    <a:pt x="5296" y="5913"/>
                    <a:pt x="4816" y="5433"/>
                    <a:pt x="3812" y="4908"/>
                  </a:cubicBezTo>
                  <a:lnTo>
                    <a:pt x="3744" y="4886"/>
                  </a:lnTo>
                  <a:cubicBezTo>
                    <a:pt x="4634" y="5388"/>
                    <a:pt x="4999" y="6027"/>
                    <a:pt x="4999" y="6027"/>
                  </a:cubicBezTo>
                  <a:lnTo>
                    <a:pt x="5296" y="7214"/>
                  </a:lnTo>
                  <a:cubicBezTo>
                    <a:pt x="5296" y="7214"/>
                    <a:pt x="4520" y="7008"/>
                    <a:pt x="3926" y="6369"/>
                  </a:cubicBezTo>
                  <a:cubicBezTo>
                    <a:pt x="3926" y="6369"/>
                    <a:pt x="3789" y="5821"/>
                    <a:pt x="3629" y="5388"/>
                  </a:cubicBezTo>
                  <a:cubicBezTo>
                    <a:pt x="3538" y="7670"/>
                    <a:pt x="6026" y="10432"/>
                    <a:pt x="6049" y="10478"/>
                  </a:cubicBezTo>
                  <a:lnTo>
                    <a:pt x="5912" y="10637"/>
                  </a:lnTo>
                  <a:cubicBezTo>
                    <a:pt x="5798" y="10501"/>
                    <a:pt x="3219" y="7625"/>
                    <a:pt x="3424" y="52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53"/>
            <p:cNvSpPr/>
            <p:nvPr/>
          </p:nvSpPr>
          <p:spPr>
            <a:xfrm>
              <a:off x="-560225" y="-314200"/>
              <a:ext cx="162650" cy="177475"/>
            </a:xfrm>
            <a:custGeom>
              <a:avLst/>
              <a:gdLst/>
              <a:ahLst/>
              <a:cxnLst/>
              <a:rect l="l" t="t" r="r" b="b"/>
              <a:pathLst>
                <a:path w="6506" h="7099" extrusionOk="0">
                  <a:moveTo>
                    <a:pt x="3128" y="4200"/>
                  </a:moveTo>
                  <a:cubicBezTo>
                    <a:pt x="3059" y="4862"/>
                    <a:pt x="2740" y="5410"/>
                    <a:pt x="2740" y="5410"/>
                  </a:cubicBezTo>
                  <a:lnTo>
                    <a:pt x="1712" y="6186"/>
                  </a:lnTo>
                  <a:cubicBezTo>
                    <a:pt x="1712" y="6186"/>
                    <a:pt x="1598" y="4999"/>
                    <a:pt x="1690" y="4588"/>
                  </a:cubicBezTo>
                  <a:cubicBezTo>
                    <a:pt x="1758" y="4406"/>
                    <a:pt x="2100" y="4132"/>
                    <a:pt x="2420" y="3903"/>
                  </a:cubicBezTo>
                  <a:cubicBezTo>
                    <a:pt x="2009" y="3903"/>
                    <a:pt x="1484" y="3881"/>
                    <a:pt x="1187" y="3858"/>
                  </a:cubicBezTo>
                  <a:cubicBezTo>
                    <a:pt x="640" y="3766"/>
                    <a:pt x="1" y="3675"/>
                    <a:pt x="1" y="3675"/>
                  </a:cubicBezTo>
                  <a:cubicBezTo>
                    <a:pt x="1" y="3675"/>
                    <a:pt x="868" y="2853"/>
                    <a:pt x="1256" y="2785"/>
                  </a:cubicBezTo>
                  <a:cubicBezTo>
                    <a:pt x="1553" y="2739"/>
                    <a:pt x="2146" y="3013"/>
                    <a:pt x="2625" y="3470"/>
                  </a:cubicBezTo>
                  <a:cubicBezTo>
                    <a:pt x="2397" y="2945"/>
                    <a:pt x="2123" y="2214"/>
                    <a:pt x="2146" y="1826"/>
                  </a:cubicBezTo>
                  <a:cubicBezTo>
                    <a:pt x="2192" y="1187"/>
                    <a:pt x="2671" y="0"/>
                    <a:pt x="2671" y="0"/>
                  </a:cubicBezTo>
                  <a:cubicBezTo>
                    <a:pt x="2671" y="0"/>
                    <a:pt x="3310" y="1301"/>
                    <a:pt x="3310" y="1644"/>
                  </a:cubicBezTo>
                  <a:cubicBezTo>
                    <a:pt x="3333" y="1895"/>
                    <a:pt x="3242" y="2625"/>
                    <a:pt x="3150" y="3264"/>
                  </a:cubicBezTo>
                  <a:cubicBezTo>
                    <a:pt x="3424" y="2443"/>
                    <a:pt x="3858" y="1918"/>
                    <a:pt x="3858" y="1918"/>
                  </a:cubicBezTo>
                  <a:cubicBezTo>
                    <a:pt x="4794" y="1279"/>
                    <a:pt x="6049" y="1804"/>
                    <a:pt x="6049" y="1804"/>
                  </a:cubicBezTo>
                  <a:cubicBezTo>
                    <a:pt x="6049" y="1804"/>
                    <a:pt x="4611" y="2625"/>
                    <a:pt x="4337" y="2922"/>
                  </a:cubicBezTo>
                  <a:cubicBezTo>
                    <a:pt x="4269" y="2990"/>
                    <a:pt x="4200" y="3059"/>
                    <a:pt x="4109" y="3150"/>
                  </a:cubicBezTo>
                  <a:cubicBezTo>
                    <a:pt x="4315" y="3059"/>
                    <a:pt x="4543" y="2990"/>
                    <a:pt x="4794" y="2968"/>
                  </a:cubicBezTo>
                  <a:cubicBezTo>
                    <a:pt x="5844" y="2899"/>
                    <a:pt x="6300" y="3515"/>
                    <a:pt x="6300" y="3515"/>
                  </a:cubicBezTo>
                  <a:lnTo>
                    <a:pt x="4634" y="4018"/>
                  </a:lnTo>
                  <a:cubicBezTo>
                    <a:pt x="4634" y="4018"/>
                    <a:pt x="4178" y="3858"/>
                    <a:pt x="3310" y="3835"/>
                  </a:cubicBezTo>
                  <a:lnTo>
                    <a:pt x="3265" y="3858"/>
                  </a:lnTo>
                  <a:cubicBezTo>
                    <a:pt x="4041" y="3903"/>
                    <a:pt x="4474" y="4200"/>
                    <a:pt x="4474" y="4200"/>
                  </a:cubicBezTo>
                  <a:lnTo>
                    <a:pt x="5045" y="4931"/>
                  </a:lnTo>
                  <a:cubicBezTo>
                    <a:pt x="5045" y="4931"/>
                    <a:pt x="4429" y="5068"/>
                    <a:pt x="3835" y="4816"/>
                  </a:cubicBezTo>
                  <a:cubicBezTo>
                    <a:pt x="3835" y="4816"/>
                    <a:pt x="3561" y="4497"/>
                    <a:pt x="3333" y="4246"/>
                  </a:cubicBezTo>
                  <a:cubicBezTo>
                    <a:pt x="3926" y="5866"/>
                    <a:pt x="6483" y="6916"/>
                    <a:pt x="6506" y="6939"/>
                  </a:cubicBezTo>
                  <a:lnTo>
                    <a:pt x="6460" y="7099"/>
                  </a:lnTo>
                  <a:cubicBezTo>
                    <a:pt x="6323" y="7053"/>
                    <a:pt x="3675" y="5958"/>
                    <a:pt x="3128" y="42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53"/>
            <p:cNvSpPr/>
            <p:nvPr/>
          </p:nvSpPr>
          <p:spPr>
            <a:xfrm>
              <a:off x="-24400" y="-451725"/>
              <a:ext cx="144975" cy="152375"/>
            </a:xfrm>
            <a:custGeom>
              <a:avLst/>
              <a:gdLst/>
              <a:ahLst/>
              <a:cxnLst/>
              <a:rect l="l" t="t" r="r" b="b"/>
              <a:pathLst>
                <a:path w="5799" h="6095" extrusionOk="0">
                  <a:moveTo>
                    <a:pt x="5045" y="206"/>
                  </a:moveTo>
                  <a:lnTo>
                    <a:pt x="4794" y="662"/>
                  </a:lnTo>
                  <a:lnTo>
                    <a:pt x="4885" y="92"/>
                  </a:lnTo>
                  <a:lnTo>
                    <a:pt x="3904" y="0"/>
                  </a:lnTo>
                  <a:lnTo>
                    <a:pt x="3904" y="662"/>
                  </a:lnTo>
                  <a:lnTo>
                    <a:pt x="3744" y="46"/>
                  </a:lnTo>
                  <a:lnTo>
                    <a:pt x="2899" y="457"/>
                  </a:lnTo>
                  <a:lnTo>
                    <a:pt x="2831" y="1416"/>
                  </a:lnTo>
                  <a:lnTo>
                    <a:pt x="2603" y="252"/>
                  </a:lnTo>
                  <a:lnTo>
                    <a:pt x="1735" y="434"/>
                  </a:lnTo>
                  <a:lnTo>
                    <a:pt x="1895" y="1416"/>
                  </a:lnTo>
                  <a:lnTo>
                    <a:pt x="1690" y="868"/>
                  </a:lnTo>
                  <a:lnTo>
                    <a:pt x="959" y="1324"/>
                  </a:lnTo>
                  <a:lnTo>
                    <a:pt x="1758" y="2580"/>
                  </a:lnTo>
                  <a:lnTo>
                    <a:pt x="1621" y="2785"/>
                  </a:lnTo>
                  <a:lnTo>
                    <a:pt x="1165" y="2078"/>
                  </a:lnTo>
                  <a:lnTo>
                    <a:pt x="594" y="3264"/>
                  </a:lnTo>
                  <a:lnTo>
                    <a:pt x="1370" y="3835"/>
                  </a:lnTo>
                  <a:lnTo>
                    <a:pt x="685" y="3630"/>
                  </a:lnTo>
                  <a:cubicBezTo>
                    <a:pt x="685" y="3630"/>
                    <a:pt x="1028" y="4063"/>
                    <a:pt x="891" y="4588"/>
                  </a:cubicBezTo>
                  <a:cubicBezTo>
                    <a:pt x="777" y="5113"/>
                    <a:pt x="0" y="6095"/>
                    <a:pt x="0" y="6095"/>
                  </a:cubicBezTo>
                  <a:cubicBezTo>
                    <a:pt x="1849" y="4360"/>
                    <a:pt x="3561" y="2717"/>
                    <a:pt x="4885" y="1393"/>
                  </a:cubicBezTo>
                  <a:lnTo>
                    <a:pt x="5798" y="45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53"/>
            <p:cNvSpPr/>
            <p:nvPr/>
          </p:nvSpPr>
          <p:spPr>
            <a:xfrm>
              <a:off x="77750" y="-540425"/>
              <a:ext cx="300750" cy="173750"/>
            </a:xfrm>
            <a:custGeom>
              <a:avLst/>
              <a:gdLst/>
              <a:ahLst/>
              <a:cxnLst/>
              <a:rect l="l" t="t" r="r" b="b"/>
              <a:pathLst>
                <a:path w="12030" h="6950" extrusionOk="0">
                  <a:moveTo>
                    <a:pt x="8888" y="0"/>
                  </a:moveTo>
                  <a:cubicBezTo>
                    <a:pt x="8258" y="0"/>
                    <a:pt x="7644" y="254"/>
                    <a:pt x="7030" y="581"/>
                  </a:cubicBezTo>
                  <a:lnTo>
                    <a:pt x="7099" y="2133"/>
                  </a:lnTo>
                  <a:lnTo>
                    <a:pt x="6620" y="809"/>
                  </a:lnTo>
                  <a:cubicBezTo>
                    <a:pt x="6140" y="1083"/>
                    <a:pt x="5661" y="1380"/>
                    <a:pt x="5182" y="1654"/>
                  </a:cubicBezTo>
                  <a:lnTo>
                    <a:pt x="5319" y="3663"/>
                  </a:lnTo>
                  <a:lnTo>
                    <a:pt x="4908" y="1814"/>
                  </a:lnTo>
                  <a:cubicBezTo>
                    <a:pt x="4702" y="1928"/>
                    <a:pt x="4520" y="2019"/>
                    <a:pt x="4314" y="2110"/>
                  </a:cubicBezTo>
                  <a:lnTo>
                    <a:pt x="4771" y="4233"/>
                  </a:lnTo>
                  <a:lnTo>
                    <a:pt x="4451" y="4439"/>
                  </a:lnTo>
                  <a:lnTo>
                    <a:pt x="3652" y="2339"/>
                  </a:lnTo>
                  <a:cubicBezTo>
                    <a:pt x="3127" y="2499"/>
                    <a:pt x="2648" y="2544"/>
                    <a:pt x="2260" y="2567"/>
                  </a:cubicBezTo>
                  <a:cubicBezTo>
                    <a:pt x="2283" y="3160"/>
                    <a:pt x="2328" y="4119"/>
                    <a:pt x="2328" y="4119"/>
                  </a:cubicBezTo>
                  <a:lnTo>
                    <a:pt x="2009" y="2567"/>
                  </a:lnTo>
                  <a:cubicBezTo>
                    <a:pt x="1666" y="2544"/>
                    <a:pt x="1393" y="2499"/>
                    <a:pt x="1187" y="2453"/>
                  </a:cubicBezTo>
                  <a:lnTo>
                    <a:pt x="1187" y="2453"/>
                  </a:lnTo>
                  <a:lnTo>
                    <a:pt x="2032" y="5101"/>
                  </a:lnTo>
                  <a:cubicBezTo>
                    <a:pt x="2032" y="5101"/>
                    <a:pt x="1438" y="3640"/>
                    <a:pt x="845" y="2430"/>
                  </a:cubicBezTo>
                  <a:lnTo>
                    <a:pt x="0" y="4051"/>
                  </a:lnTo>
                  <a:cubicBezTo>
                    <a:pt x="0" y="4051"/>
                    <a:pt x="1758" y="5968"/>
                    <a:pt x="1758" y="6949"/>
                  </a:cubicBezTo>
                  <a:lnTo>
                    <a:pt x="10226" y="2909"/>
                  </a:lnTo>
                  <a:cubicBezTo>
                    <a:pt x="11253" y="2133"/>
                    <a:pt x="12029" y="1517"/>
                    <a:pt x="12029" y="1517"/>
                  </a:cubicBezTo>
                  <a:cubicBezTo>
                    <a:pt x="12029" y="1517"/>
                    <a:pt x="11664" y="1106"/>
                    <a:pt x="11048" y="718"/>
                  </a:cubicBezTo>
                  <a:lnTo>
                    <a:pt x="9724" y="2270"/>
                  </a:lnTo>
                  <a:lnTo>
                    <a:pt x="10614" y="444"/>
                  </a:lnTo>
                  <a:cubicBezTo>
                    <a:pt x="10272" y="284"/>
                    <a:pt x="9884" y="125"/>
                    <a:pt x="9450" y="56"/>
                  </a:cubicBezTo>
                  <a:cubicBezTo>
                    <a:pt x="9134" y="1207"/>
                    <a:pt x="8501" y="2434"/>
                    <a:pt x="8485" y="2434"/>
                  </a:cubicBezTo>
                  <a:cubicBezTo>
                    <a:pt x="8481" y="2434"/>
                    <a:pt x="8510" y="2369"/>
                    <a:pt x="8583" y="2225"/>
                  </a:cubicBezTo>
                  <a:cubicBezTo>
                    <a:pt x="8925" y="1517"/>
                    <a:pt x="9062" y="513"/>
                    <a:pt x="9108" y="11"/>
                  </a:cubicBezTo>
                  <a:cubicBezTo>
                    <a:pt x="9034" y="3"/>
                    <a:pt x="8961" y="0"/>
                    <a:pt x="88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53"/>
            <p:cNvSpPr/>
            <p:nvPr/>
          </p:nvSpPr>
          <p:spPr>
            <a:xfrm>
              <a:off x="254075" y="-697100"/>
              <a:ext cx="163800" cy="191750"/>
            </a:xfrm>
            <a:custGeom>
              <a:avLst/>
              <a:gdLst/>
              <a:ahLst/>
              <a:cxnLst/>
              <a:rect l="l" t="t" r="r" b="b"/>
              <a:pathLst>
                <a:path w="6552" h="7670" extrusionOk="0">
                  <a:moveTo>
                    <a:pt x="936" y="5547"/>
                  </a:moveTo>
                  <a:cubicBezTo>
                    <a:pt x="913" y="5502"/>
                    <a:pt x="799" y="4337"/>
                    <a:pt x="868" y="4155"/>
                  </a:cubicBezTo>
                  <a:cubicBezTo>
                    <a:pt x="959" y="3995"/>
                    <a:pt x="1644" y="3493"/>
                    <a:pt x="1940" y="3447"/>
                  </a:cubicBezTo>
                  <a:cubicBezTo>
                    <a:pt x="2077" y="3424"/>
                    <a:pt x="2374" y="3493"/>
                    <a:pt x="2671" y="3584"/>
                  </a:cubicBezTo>
                  <a:cubicBezTo>
                    <a:pt x="2306" y="3310"/>
                    <a:pt x="1735" y="2763"/>
                    <a:pt x="1278" y="2260"/>
                  </a:cubicBezTo>
                  <a:cubicBezTo>
                    <a:pt x="1073" y="2032"/>
                    <a:pt x="411" y="1576"/>
                    <a:pt x="0" y="1096"/>
                  </a:cubicBezTo>
                  <a:cubicBezTo>
                    <a:pt x="617" y="1005"/>
                    <a:pt x="2465" y="1325"/>
                    <a:pt x="3219" y="2626"/>
                  </a:cubicBezTo>
                  <a:cubicBezTo>
                    <a:pt x="3310" y="2785"/>
                    <a:pt x="3401" y="2968"/>
                    <a:pt x="3470" y="3128"/>
                  </a:cubicBezTo>
                  <a:cubicBezTo>
                    <a:pt x="3424" y="2991"/>
                    <a:pt x="3378" y="2877"/>
                    <a:pt x="3356" y="2808"/>
                  </a:cubicBezTo>
                  <a:cubicBezTo>
                    <a:pt x="3264" y="2603"/>
                    <a:pt x="3150" y="891"/>
                    <a:pt x="3356" y="617"/>
                  </a:cubicBezTo>
                  <a:cubicBezTo>
                    <a:pt x="3378" y="480"/>
                    <a:pt x="4154" y="1"/>
                    <a:pt x="4657" y="46"/>
                  </a:cubicBezTo>
                  <a:cubicBezTo>
                    <a:pt x="5159" y="92"/>
                    <a:pt x="5958" y="1325"/>
                    <a:pt x="5958" y="1325"/>
                  </a:cubicBezTo>
                  <a:cubicBezTo>
                    <a:pt x="5958" y="1325"/>
                    <a:pt x="5410" y="1119"/>
                    <a:pt x="5341" y="1073"/>
                  </a:cubicBezTo>
                  <a:cubicBezTo>
                    <a:pt x="5250" y="1051"/>
                    <a:pt x="4314" y="1028"/>
                    <a:pt x="4154" y="1210"/>
                  </a:cubicBezTo>
                  <a:cubicBezTo>
                    <a:pt x="3995" y="1393"/>
                    <a:pt x="3835" y="1941"/>
                    <a:pt x="3835" y="1941"/>
                  </a:cubicBezTo>
                  <a:lnTo>
                    <a:pt x="3721" y="3539"/>
                  </a:lnTo>
                  <a:cubicBezTo>
                    <a:pt x="3881" y="3105"/>
                    <a:pt x="4200" y="2397"/>
                    <a:pt x="4291" y="2329"/>
                  </a:cubicBezTo>
                  <a:cubicBezTo>
                    <a:pt x="4451" y="2192"/>
                    <a:pt x="4976" y="1986"/>
                    <a:pt x="5615" y="2238"/>
                  </a:cubicBezTo>
                  <a:cubicBezTo>
                    <a:pt x="6254" y="2466"/>
                    <a:pt x="6528" y="3516"/>
                    <a:pt x="6551" y="3561"/>
                  </a:cubicBezTo>
                  <a:cubicBezTo>
                    <a:pt x="6551" y="3561"/>
                    <a:pt x="5319" y="3265"/>
                    <a:pt x="5045" y="3151"/>
                  </a:cubicBezTo>
                  <a:cubicBezTo>
                    <a:pt x="4839" y="3151"/>
                    <a:pt x="4269" y="3151"/>
                    <a:pt x="3812" y="3698"/>
                  </a:cubicBezTo>
                  <a:cubicBezTo>
                    <a:pt x="4314" y="3607"/>
                    <a:pt x="5045" y="3812"/>
                    <a:pt x="5159" y="3927"/>
                  </a:cubicBezTo>
                  <a:cubicBezTo>
                    <a:pt x="5296" y="4064"/>
                    <a:pt x="5844" y="5205"/>
                    <a:pt x="5844" y="5205"/>
                  </a:cubicBezTo>
                  <a:cubicBezTo>
                    <a:pt x="5844" y="5205"/>
                    <a:pt x="5341" y="5159"/>
                    <a:pt x="4953" y="5114"/>
                  </a:cubicBezTo>
                  <a:cubicBezTo>
                    <a:pt x="4953" y="5114"/>
                    <a:pt x="4976" y="5136"/>
                    <a:pt x="4976" y="5136"/>
                  </a:cubicBezTo>
                  <a:cubicBezTo>
                    <a:pt x="4999" y="5182"/>
                    <a:pt x="5022" y="5228"/>
                    <a:pt x="5045" y="5250"/>
                  </a:cubicBezTo>
                  <a:cubicBezTo>
                    <a:pt x="5045" y="5273"/>
                    <a:pt x="5045" y="5273"/>
                    <a:pt x="5067" y="5296"/>
                  </a:cubicBezTo>
                  <a:cubicBezTo>
                    <a:pt x="5067" y="5319"/>
                    <a:pt x="5090" y="5342"/>
                    <a:pt x="5090" y="5365"/>
                  </a:cubicBezTo>
                  <a:cubicBezTo>
                    <a:pt x="5113" y="5387"/>
                    <a:pt x="5113" y="5387"/>
                    <a:pt x="5113" y="5387"/>
                  </a:cubicBezTo>
                  <a:lnTo>
                    <a:pt x="5159" y="5479"/>
                  </a:lnTo>
                  <a:cubicBezTo>
                    <a:pt x="5159" y="5479"/>
                    <a:pt x="5159" y="5502"/>
                    <a:pt x="5159" y="5502"/>
                  </a:cubicBezTo>
                  <a:cubicBezTo>
                    <a:pt x="5182" y="5524"/>
                    <a:pt x="5182" y="5547"/>
                    <a:pt x="5182" y="5570"/>
                  </a:cubicBezTo>
                  <a:cubicBezTo>
                    <a:pt x="5182" y="5593"/>
                    <a:pt x="5182" y="5593"/>
                    <a:pt x="5182" y="5593"/>
                  </a:cubicBezTo>
                  <a:lnTo>
                    <a:pt x="5182" y="5593"/>
                  </a:lnTo>
                  <a:cubicBezTo>
                    <a:pt x="5319" y="5981"/>
                    <a:pt x="5296" y="6346"/>
                    <a:pt x="5250" y="6688"/>
                  </a:cubicBezTo>
                  <a:cubicBezTo>
                    <a:pt x="5227" y="7008"/>
                    <a:pt x="5204" y="7305"/>
                    <a:pt x="5296" y="7624"/>
                  </a:cubicBezTo>
                  <a:lnTo>
                    <a:pt x="5182" y="7670"/>
                  </a:lnTo>
                  <a:cubicBezTo>
                    <a:pt x="5067" y="7328"/>
                    <a:pt x="5090" y="6985"/>
                    <a:pt x="5136" y="6666"/>
                  </a:cubicBezTo>
                  <a:cubicBezTo>
                    <a:pt x="5159" y="6437"/>
                    <a:pt x="5159" y="6232"/>
                    <a:pt x="5136" y="5981"/>
                  </a:cubicBezTo>
                  <a:cubicBezTo>
                    <a:pt x="5136" y="5981"/>
                    <a:pt x="5136" y="5958"/>
                    <a:pt x="5136" y="5935"/>
                  </a:cubicBezTo>
                  <a:cubicBezTo>
                    <a:pt x="5136" y="5912"/>
                    <a:pt x="5136" y="5912"/>
                    <a:pt x="5136" y="5912"/>
                  </a:cubicBezTo>
                  <a:cubicBezTo>
                    <a:pt x="5136" y="5890"/>
                    <a:pt x="5113" y="5867"/>
                    <a:pt x="5113" y="5844"/>
                  </a:cubicBezTo>
                  <a:cubicBezTo>
                    <a:pt x="5113" y="5821"/>
                    <a:pt x="5113" y="5821"/>
                    <a:pt x="5113" y="5821"/>
                  </a:cubicBezTo>
                  <a:cubicBezTo>
                    <a:pt x="5113" y="5798"/>
                    <a:pt x="5113" y="5775"/>
                    <a:pt x="5090" y="5753"/>
                  </a:cubicBezTo>
                  <a:cubicBezTo>
                    <a:pt x="5090" y="5730"/>
                    <a:pt x="5090" y="5730"/>
                    <a:pt x="5090" y="5707"/>
                  </a:cubicBezTo>
                  <a:cubicBezTo>
                    <a:pt x="5090" y="5707"/>
                    <a:pt x="5090" y="5684"/>
                    <a:pt x="5067" y="5661"/>
                  </a:cubicBezTo>
                  <a:cubicBezTo>
                    <a:pt x="5067" y="5638"/>
                    <a:pt x="5067" y="5638"/>
                    <a:pt x="5067" y="5616"/>
                  </a:cubicBezTo>
                  <a:cubicBezTo>
                    <a:pt x="5045" y="5593"/>
                    <a:pt x="5045" y="5593"/>
                    <a:pt x="5045" y="5570"/>
                  </a:cubicBezTo>
                  <a:cubicBezTo>
                    <a:pt x="5045" y="5547"/>
                    <a:pt x="5022" y="5547"/>
                    <a:pt x="5022" y="5524"/>
                  </a:cubicBezTo>
                  <a:cubicBezTo>
                    <a:pt x="5022" y="5502"/>
                    <a:pt x="4999" y="5479"/>
                    <a:pt x="4999" y="5456"/>
                  </a:cubicBezTo>
                  <a:cubicBezTo>
                    <a:pt x="4999" y="5456"/>
                    <a:pt x="4999" y="5433"/>
                    <a:pt x="4976" y="5433"/>
                  </a:cubicBezTo>
                  <a:cubicBezTo>
                    <a:pt x="4976" y="5410"/>
                    <a:pt x="4953" y="5387"/>
                    <a:pt x="4953" y="5365"/>
                  </a:cubicBezTo>
                  <a:cubicBezTo>
                    <a:pt x="4930" y="5365"/>
                    <a:pt x="4930" y="5342"/>
                    <a:pt x="4930" y="5342"/>
                  </a:cubicBezTo>
                  <a:cubicBezTo>
                    <a:pt x="4908" y="5296"/>
                    <a:pt x="4885" y="5273"/>
                    <a:pt x="4862" y="5228"/>
                  </a:cubicBezTo>
                  <a:cubicBezTo>
                    <a:pt x="4839" y="5182"/>
                    <a:pt x="4794" y="5114"/>
                    <a:pt x="4748" y="5068"/>
                  </a:cubicBezTo>
                  <a:cubicBezTo>
                    <a:pt x="4679" y="5045"/>
                    <a:pt x="4634" y="5022"/>
                    <a:pt x="4588" y="4999"/>
                  </a:cubicBezTo>
                  <a:cubicBezTo>
                    <a:pt x="4177" y="4771"/>
                    <a:pt x="3835" y="4155"/>
                    <a:pt x="3698" y="3881"/>
                  </a:cubicBezTo>
                  <a:lnTo>
                    <a:pt x="3698" y="3858"/>
                  </a:lnTo>
                  <a:lnTo>
                    <a:pt x="3629" y="4018"/>
                  </a:lnTo>
                  <a:cubicBezTo>
                    <a:pt x="3629" y="4018"/>
                    <a:pt x="3561" y="4315"/>
                    <a:pt x="3584" y="4360"/>
                  </a:cubicBezTo>
                  <a:cubicBezTo>
                    <a:pt x="3584" y="4383"/>
                    <a:pt x="3881" y="4817"/>
                    <a:pt x="3926" y="5045"/>
                  </a:cubicBezTo>
                  <a:cubicBezTo>
                    <a:pt x="3972" y="5250"/>
                    <a:pt x="3881" y="6278"/>
                    <a:pt x="3881" y="6278"/>
                  </a:cubicBezTo>
                  <a:cubicBezTo>
                    <a:pt x="3881" y="6278"/>
                    <a:pt x="2990" y="5296"/>
                    <a:pt x="2968" y="5136"/>
                  </a:cubicBezTo>
                  <a:cubicBezTo>
                    <a:pt x="2945" y="4977"/>
                    <a:pt x="2945" y="4589"/>
                    <a:pt x="2968" y="4474"/>
                  </a:cubicBezTo>
                  <a:cubicBezTo>
                    <a:pt x="2990" y="4406"/>
                    <a:pt x="3264" y="4064"/>
                    <a:pt x="3493" y="3858"/>
                  </a:cubicBezTo>
                  <a:cubicBezTo>
                    <a:pt x="3333" y="3927"/>
                    <a:pt x="3127" y="4041"/>
                    <a:pt x="3036" y="4064"/>
                  </a:cubicBezTo>
                  <a:cubicBezTo>
                    <a:pt x="2922" y="4132"/>
                    <a:pt x="2191" y="4337"/>
                    <a:pt x="2191" y="4337"/>
                  </a:cubicBezTo>
                  <a:cubicBezTo>
                    <a:pt x="2191" y="4337"/>
                    <a:pt x="1781" y="4840"/>
                    <a:pt x="1666" y="5022"/>
                  </a:cubicBezTo>
                  <a:cubicBezTo>
                    <a:pt x="1530" y="5205"/>
                    <a:pt x="1119" y="6095"/>
                    <a:pt x="1119" y="6095"/>
                  </a:cubicBezTo>
                  <a:cubicBezTo>
                    <a:pt x="1119" y="6095"/>
                    <a:pt x="959" y="5616"/>
                    <a:pt x="936" y="55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53"/>
            <p:cNvSpPr/>
            <p:nvPr/>
          </p:nvSpPr>
          <p:spPr>
            <a:xfrm>
              <a:off x="731125" y="472125"/>
              <a:ext cx="104450" cy="142100"/>
            </a:xfrm>
            <a:custGeom>
              <a:avLst/>
              <a:gdLst/>
              <a:ahLst/>
              <a:cxnLst/>
              <a:rect l="l" t="t" r="r" b="b"/>
              <a:pathLst>
                <a:path w="4178" h="5684" extrusionOk="0">
                  <a:moveTo>
                    <a:pt x="183" y="2146"/>
                  </a:moveTo>
                  <a:cubicBezTo>
                    <a:pt x="206" y="2100"/>
                    <a:pt x="708" y="1621"/>
                    <a:pt x="822" y="1621"/>
                  </a:cubicBezTo>
                  <a:cubicBezTo>
                    <a:pt x="913" y="1598"/>
                    <a:pt x="1393" y="1895"/>
                    <a:pt x="1529" y="2055"/>
                  </a:cubicBezTo>
                  <a:cubicBezTo>
                    <a:pt x="1575" y="2146"/>
                    <a:pt x="1621" y="2351"/>
                    <a:pt x="1689" y="2580"/>
                  </a:cubicBezTo>
                  <a:cubicBezTo>
                    <a:pt x="1712" y="2260"/>
                    <a:pt x="1781" y="1689"/>
                    <a:pt x="1849" y="1210"/>
                  </a:cubicBezTo>
                  <a:cubicBezTo>
                    <a:pt x="1895" y="1005"/>
                    <a:pt x="1872" y="411"/>
                    <a:pt x="1963" y="0"/>
                  </a:cubicBezTo>
                  <a:cubicBezTo>
                    <a:pt x="2214" y="366"/>
                    <a:pt x="2694" y="1667"/>
                    <a:pt x="2328" y="2602"/>
                  </a:cubicBezTo>
                  <a:cubicBezTo>
                    <a:pt x="2283" y="2717"/>
                    <a:pt x="2237" y="2831"/>
                    <a:pt x="2191" y="2945"/>
                  </a:cubicBezTo>
                  <a:cubicBezTo>
                    <a:pt x="2237" y="2854"/>
                    <a:pt x="2283" y="2808"/>
                    <a:pt x="2283" y="2762"/>
                  </a:cubicBezTo>
                  <a:cubicBezTo>
                    <a:pt x="2351" y="2625"/>
                    <a:pt x="3104" y="1963"/>
                    <a:pt x="3333" y="2009"/>
                  </a:cubicBezTo>
                  <a:cubicBezTo>
                    <a:pt x="3378" y="1963"/>
                    <a:pt x="3880" y="2306"/>
                    <a:pt x="4017" y="2648"/>
                  </a:cubicBezTo>
                  <a:cubicBezTo>
                    <a:pt x="4177" y="2991"/>
                    <a:pt x="3880" y="3949"/>
                    <a:pt x="3880" y="3949"/>
                  </a:cubicBezTo>
                  <a:cubicBezTo>
                    <a:pt x="3880" y="3949"/>
                    <a:pt x="3789" y="3515"/>
                    <a:pt x="3766" y="3447"/>
                  </a:cubicBezTo>
                  <a:cubicBezTo>
                    <a:pt x="3766" y="3379"/>
                    <a:pt x="3447" y="2762"/>
                    <a:pt x="3310" y="2739"/>
                  </a:cubicBezTo>
                  <a:cubicBezTo>
                    <a:pt x="3173" y="2694"/>
                    <a:pt x="2853" y="2762"/>
                    <a:pt x="2853" y="2762"/>
                  </a:cubicBezTo>
                  <a:lnTo>
                    <a:pt x="2077" y="3242"/>
                  </a:lnTo>
                  <a:cubicBezTo>
                    <a:pt x="2328" y="3219"/>
                    <a:pt x="2762" y="3173"/>
                    <a:pt x="2853" y="3196"/>
                  </a:cubicBezTo>
                  <a:cubicBezTo>
                    <a:pt x="2945" y="3264"/>
                    <a:pt x="3219" y="3538"/>
                    <a:pt x="3333" y="4040"/>
                  </a:cubicBezTo>
                  <a:cubicBezTo>
                    <a:pt x="3447" y="4520"/>
                    <a:pt x="3059" y="5068"/>
                    <a:pt x="3036" y="5113"/>
                  </a:cubicBezTo>
                  <a:cubicBezTo>
                    <a:pt x="3036" y="5090"/>
                    <a:pt x="2739" y="4200"/>
                    <a:pt x="2694" y="3972"/>
                  </a:cubicBezTo>
                  <a:cubicBezTo>
                    <a:pt x="2648" y="3858"/>
                    <a:pt x="2442" y="3470"/>
                    <a:pt x="2032" y="3379"/>
                  </a:cubicBezTo>
                  <a:cubicBezTo>
                    <a:pt x="2260" y="3675"/>
                    <a:pt x="2420" y="4200"/>
                    <a:pt x="2397" y="4337"/>
                  </a:cubicBezTo>
                  <a:cubicBezTo>
                    <a:pt x="2374" y="4451"/>
                    <a:pt x="2032" y="5205"/>
                    <a:pt x="2032" y="5205"/>
                  </a:cubicBezTo>
                  <a:cubicBezTo>
                    <a:pt x="2032" y="5205"/>
                    <a:pt x="1872" y="4862"/>
                    <a:pt x="1758" y="4588"/>
                  </a:cubicBezTo>
                  <a:cubicBezTo>
                    <a:pt x="1758" y="4611"/>
                    <a:pt x="1758" y="4611"/>
                    <a:pt x="1758" y="4634"/>
                  </a:cubicBezTo>
                  <a:cubicBezTo>
                    <a:pt x="1758" y="4657"/>
                    <a:pt x="1735" y="4680"/>
                    <a:pt x="1735" y="4702"/>
                  </a:cubicBezTo>
                  <a:cubicBezTo>
                    <a:pt x="1735" y="4702"/>
                    <a:pt x="1712" y="4725"/>
                    <a:pt x="1712" y="4725"/>
                  </a:cubicBezTo>
                  <a:cubicBezTo>
                    <a:pt x="1712" y="4748"/>
                    <a:pt x="1712" y="4771"/>
                    <a:pt x="1689" y="4771"/>
                  </a:cubicBezTo>
                  <a:cubicBezTo>
                    <a:pt x="1689" y="4794"/>
                    <a:pt x="1689" y="4794"/>
                    <a:pt x="1689" y="4794"/>
                  </a:cubicBezTo>
                  <a:cubicBezTo>
                    <a:pt x="1689" y="4817"/>
                    <a:pt x="1666" y="4839"/>
                    <a:pt x="1666" y="4839"/>
                  </a:cubicBezTo>
                  <a:cubicBezTo>
                    <a:pt x="1666" y="4862"/>
                    <a:pt x="1666" y="4862"/>
                    <a:pt x="1644" y="4862"/>
                  </a:cubicBezTo>
                  <a:cubicBezTo>
                    <a:pt x="1644" y="4885"/>
                    <a:pt x="1644" y="4908"/>
                    <a:pt x="1621" y="4908"/>
                  </a:cubicBezTo>
                  <a:cubicBezTo>
                    <a:pt x="1621" y="4908"/>
                    <a:pt x="1621" y="4908"/>
                    <a:pt x="1621" y="4908"/>
                  </a:cubicBezTo>
                  <a:lnTo>
                    <a:pt x="1621" y="4908"/>
                  </a:lnTo>
                  <a:cubicBezTo>
                    <a:pt x="1484" y="5136"/>
                    <a:pt x="1301" y="5250"/>
                    <a:pt x="1141" y="5342"/>
                  </a:cubicBezTo>
                  <a:cubicBezTo>
                    <a:pt x="982" y="5433"/>
                    <a:pt x="822" y="5501"/>
                    <a:pt x="708" y="5684"/>
                  </a:cubicBezTo>
                  <a:lnTo>
                    <a:pt x="639" y="5638"/>
                  </a:lnTo>
                  <a:cubicBezTo>
                    <a:pt x="776" y="5433"/>
                    <a:pt x="936" y="5342"/>
                    <a:pt x="1096" y="5250"/>
                  </a:cubicBezTo>
                  <a:cubicBezTo>
                    <a:pt x="1210" y="5182"/>
                    <a:pt x="1324" y="5113"/>
                    <a:pt x="1415" y="5022"/>
                  </a:cubicBezTo>
                  <a:lnTo>
                    <a:pt x="1438" y="4999"/>
                  </a:lnTo>
                  <a:lnTo>
                    <a:pt x="1461" y="4976"/>
                  </a:lnTo>
                  <a:cubicBezTo>
                    <a:pt x="1461" y="4976"/>
                    <a:pt x="1484" y="4976"/>
                    <a:pt x="1484" y="4953"/>
                  </a:cubicBezTo>
                  <a:cubicBezTo>
                    <a:pt x="1484" y="4953"/>
                    <a:pt x="1484" y="4953"/>
                    <a:pt x="1484" y="4953"/>
                  </a:cubicBezTo>
                  <a:cubicBezTo>
                    <a:pt x="1507" y="4931"/>
                    <a:pt x="1507" y="4931"/>
                    <a:pt x="1507" y="4908"/>
                  </a:cubicBezTo>
                  <a:cubicBezTo>
                    <a:pt x="1529" y="4908"/>
                    <a:pt x="1529" y="4908"/>
                    <a:pt x="1529" y="4908"/>
                  </a:cubicBezTo>
                  <a:cubicBezTo>
                    <a:pt x="1529" y="4885"/>
                    <a:pt x="1552" y="4885"/>
                    <a:pt x="1552" y="4862"/>
                  </a:cubicBezTo>
                  <a:cubicBezTo>
                    <a:pt x="1552" y="4862"/>
                    <a:pt x="1552" y="4862"/>
                    <a:pt x="1552" y="4839"/>
                  </a:cubicBezTo>
                  <a:cubicBezTo>
                    <a:pt x="1575" y="4839"/>
                    <a:pt x="1575" y="4817"/>
                    <a:pt x="1575" y="4817"/>
                  </a:cubicBezTo>
                  <a:cubicBezTo>
                    <a:pt x="1575" y="4794"/>
                    <a:pt x="1598" y="4794"/>
                    <a:pt x="1598" y="4794"/>
                  </a:cubicBezTo>
                  <a:cubicBezTo>
                    <a:pt x="1598" y="4771"/>
                    <a:pt x="1598" y="4771"/>
                    <a:pt x="1621" y="4748"/>
                  </a:cubicBezTo>
                  <a:cubicBezTo>
                    <a:pt x="1621" y="4748"/>
                    <a:pt x="1621" y="4725"/>
                    <a:pt x="1621" y="4725"/>
                  </a:cubicBezTo>
                  <a:cubicBezTo>
                    <a:pt x="1621" y="4725"/>
                    <a:pt x="1644" y="4702"/>
                    <a:pt x="1644" y="4680"/>
                  </a:cubicBezTo>
                  <a:cubicBezTo>
                    <a:pt x="1644" y="4680"/>
                    <a:pt x="1644" y="4680"/>
                    <a:pt x="1644" y="4657"/>
                  </a:cubicBezTo>
                  <a:cubicBezTo>
                    <a:pt x="1666" y="4634"/>
                    <a:pt x="1666" y="4611"/>
                    <a:pt x="1689" y="4588"/>
                  </a:cubicBezTo>
                  <a:cubicBezTo>
                    <a:pt x="1689" y="4543"/>
                    <a:pt x="1712" y="4497"/>
                    <a:pt x="1712" y="4451"/>
                  </a:cubicBezTo>
                  <a:cubicBezTo>
                    <a:pt x="1712" y="4406"/>
                    <a:pt x="1689" y="4360"/>
                    <a:pt x="1689" y="4337"/>
                  </a:cubicBezTo>
                  <a:cubicBezTo>
                    <a:pt x="1666" y="3995"/>
                    <a:pt x="1826" y="3561"/>
                    <a:pt x="1918" y="3379"/>
                  </a:cubicBezTo>
                  <a:lnTo>
                    <a:pt x="1918" y="3356"/>
                  </a:lnTo>
                  <a:lnTo>
                    <a:pt x="1826" y="3379"/>
                  </a:lnTo>
                  <a:cubicBezTo>
                    <a:pt x="1826" y="3379"/>
                    <a:pt x="1666" y="3447"/>
                    <a:pt x="1644" y="3447"/>
                  </a:cubicBezTo>
                  <a:cubicBezTo>
                    <a:pt x="1644" y="3470"/>
                    <a:pt x="1529" y="3812"/>
                    <a:pt x="1461" y="3904"/>
                  </a:cubicBezTo>
                  <a:cubicBezTo>
                    <a:pt x="1370" y="4018"/>
                    <a:pt x="845" y="4314"/>
                    <a:pt x="845" y="4314"/>
                  </a:cubicBezTo>
                  <a:cubicBezTo>
                    <a:pt x="845" y="4314"/>
                    <a:pt x="1027" y="3401"/>
                    <a:pt x="1073" y="3333"/>
                  </a:cubicBezTo>
                  <a:cubicBezTo>
                    <a:pt x="1141" y="3264"/>
                    <a:pt x="1324" y="3127"/>
                    <a:pt x="1393" y="3105"/>
                  </a:cubicBezTo>
                  <a:cubicBezTo>
                    <a:pt x="1438" y="3105"/>
                    <a:pt x="1689" y="3150"/>
                    <a:pt x="1849" y="3219"/>
                  </a:cubicBezTo>
                  <a:cubicBezTo>
                    <a:pt x="1758" y="3150"/>
                    <a:pt x="1644" y="3059"/>
                    <a:pt x="1598" y="3013"/>
                  </a:cubicBezTo>
                  <a:cubicBezTo>
                    <a:pt x="1529" y="2945"/>
                    <a:pt x="1187" y="2557"/>
                    <a:pt x="1187" y="2557"/>
                  </a:cubicBezTo>
                  <a:cubicBezTo>
                    <a:pt x="1187" y="2557"/>
                    <a:pt x="822" y="2466"/>
                    <a:pt x="685" y="2443"/>
                  </a:cubicBezTo>
                  <a:cubicBezTo>
                    <a:pt x="548" y="2420"/>
                    <a:pt x="0" y="2466"/>
                    <a:pt x="0" y="2466"/>
                  </a:cubicBezTo>
                  <a:cubicBezTo>
                    <a:pt x="0" y="2466"/>
                    <a:pt x="160" y="2169"/>
                    <a:pt x="183" y="21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53"/>
            <p:cNvSpPr/>
            <p:nvPr/>
          </p:nvSpPr>
          <p:spPr>
            <a:xfrm>
              <a:off x="428100" y="-723350"/>
              <a:ext cx="137550" cy="195175"/>
            </a:xfrm>
            <a:custGeom>
              <a:avLst/>
              <a:gdLst/>
              <a:ahLst/>
              <a:cxnLst/>
              <a:rect l="l" t="t" r="r" b="b"/>
              <a:pathLst>
                <a:path w="5502" h="7807" extrusionOk="0">
                  <a:moveTo>
                    <a:pt x="2169" y="3379"/>
                  </a:moveTo>
                  <a:cubicBezTo>
                    <a:pt x="1599" y="3539"/>
                    <a:pt x="1028" y="3424"/>
                    <a:pt x="1028" y="3424"/>
                  </a:cubicBezTo>
                  <a:lnTo>
                    <a:pt x="1" y="2671"/>
                  </a:lnTo>
                  <a:cubicBezTo>
                    <a:pt x="1" y="2671"/>
                    <a:pt x="960" y="2101"/>
                    <a:pt x="1325" y="2055"/>
                  </a:cubicBezTo>
                  <a:cubicBezTo>
                    <a:pt x="1507" y="2032"/>
                    <a:pt x="1850" y="2283"/>
                    <a:pt x="2147" y="2534"/>
                  </a:cubicBezTo>
                  <a:cubicBezTo>
                    <a:pt x="2010" y="2123"/>
                    <a:pt x="1827" y="1598"/>
                    <a:pt x="1758" y="1256"/>
                  </a:cubicBezTo>
                  <a:cubicBezTo>
                    <a:pt x="1599" y="663"/>
                    <a:pt x="1462" y="1"/>
                    <a:pt x="1462" y="1"/>
                  </a:cubicBezTo>
                  <a:cubicBezTo>
                    <a:pt x="1462" y="1"/>
                    <a:pt x="2466" y="571"/>
                    <a:pt x="2649" y="937"/>
                  </a:cubicBezTo>
                  <a:cubicBezTo>
                    <a:pt x="2808" y="1210"/>
                    <a:pt x="2786" y="1918"/>
                    <a:pt x="2603" y="2580"/>
                  </a:cubicBezTo>
                  <a:cubicBezTo>
                    <a:pt x="2945" y="2169"/>
                    <a:pt x="3470" y="1621"/>
                    <a:pt x="3790" y="1484"/>
                  </a:cubicBezTo>
                  <a:cubicBezTo>
                    <a:pt x="4338" y="1302"/>
                    <a:pt x="5502" y="1347"/>
                    <a:pt x="5502" y="1347"/>
                  </a:cubicBezTo>
                  <a:cubicBezTo>
                    <a:pt x="5502" y="1347"/>
                    <a:pt x="4657" y="2466"/>
                    <a:pt x="4361" y="2603"/>
                  </a:cubicBezTo>
                  <a:cubicBezTo>
                    <a:pt x="4178" y="2717"/>
                    <a:pt x="3516" y="2900"/>
                    <a:pt x="2968" y="3036"/>
                  </a:cubicBezTo>
                  <a:cubicBezTo>
                    <a:pt x="3744" y="3014"/>
                    <a:pt x="4361" y="3265"/>
                    <a:pt x="4361" y="3265"/>
                  </a:cubicBezTo>
                  <a:cubicBezTo>
                    <a:pt x="5228" y="3972"/>
                    <a:pt x="5274" y="5456"/>
                    <a:pt x="5274" y="5456"/>
                  </a:cubicBezTo>
                  <a:cubicBezTo>
                    <a:pt x="5274" y="5456"/>
                    <a:pt x="4041" y="4292"/>
                    <a:pt x="3699" y="4109"/>
                  </a:cubicBezTo>
                  <a:cubicBezTo>
                    <a:pt x="3607" y="4064"/>
                    <a:pt x="3516" y="4018"/>
                    <a:pt x="3425" y="3949"/>
                  </a:cubicBezTo>
                  <a:cubicBezTo>
                    <a:pt x="3585" y="4132"/>
                    <a:pt x="3721" y="4360"/>
                    <a:pt x="3836" y="4611"/>
                  </a:cubicBezTo>
                  <a:cubicBezTo>
                    <a:pt x="4269" y="5639"/>
                    <a:pt x="3927" y="6323"/>
                    <a:pt x="3927" y="6323"/>
                  </a:cubicBezTo>
                  <a:lnTo>
                    <a:pt x="2900" y="4817"/>
                  </a:lnTo>
                  <a:cubicBezTo>
                    <a:pt x="2900" y="4817"/>
                    <a:pt x="2854" y="4292"/>
                    <a:pt x="2535" y="3424"/>
                  </a:cubicBezTo>
                  <a:lnTo>
                    <a:pt x="2512" y="3379"/>
                  </a:lnTo>
                  <a:cubicBezTo>
                    <a:pt x="2763" y="4178"/>
                    <a:pt x="2672" y="4726"/>
                    <a:pt x="2672" y="4726"/>
                  </a:cubicBezTo>
                  <a:lnTo>
                    <a:pt x="2283" y="5570"/>
                  </a:lnTo>
                  <a:cubicBezTo>
                    <a:pt x="2283" y="5570"/>
                    <a:pt x="1941" y="4999"/>
                    <a:pt x="1918" y="4292"/>
                  </a:cubicBezTo>
                  <a:cubicBezTo>
                    <a:pt x="1918" y="4292"/>
                    <a:pt x="2101" y="3927"/>
                    <a:pt x="2215" y="3584"/>
                  </a:cubicBezTo>
                  <a:cubicBezTo>
                    <a:pt x="1097" y="4794"/>
                    <a:pt x="1165" y="7784"/>
                    <a:pt x="1165" y="7807"/>
                  </a:cubicBezTo>
                  <a:lnTo>
                    <a:pt x="1005" y="7807"/>
                  </a:lnTo>
                  <a:cubicBezTo>
                    <a:pt x="1005" y="7670"/>
                    <a:pt x="914" y="4589"/>
                    <a:pt x="2169" y="337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53"/>
            <p:cNvSpPr/>
            <p:nvPr/>
          </p:nvSpPr>
          <p:spPr>
            <a:xfrm>
              <a:off x="-182475" y="-476250"/>
              <a:ext cx="153525" cy="203150"/>
            </a:xfrm>
            <a:custGeom>
              <a:avLst/>
              <a:gdLst/>
              <a:ahLst/>
              <a:cxnLst/>
              <a:rect l="l" t="t" r="r" b="b"/>
              <a:pathLst>
                <a:path w="6141" h="8126" extrusionOk="0">
                  <a:moveTo>
                    <a:pt x="2603" y="3994"/>
                  </a:moveTo>
                  <a:cubicBezTo>
                    <a:pt x="2283" y="4542"/>
                    <a:pt x="1781" y="4907"/>
                    <a:pt x="1781" y="4907"/>
                  </a:cubicBezTo>
                  <a:lnTo>
                    <a:pt x="572" y="5113"/>
                  </a:lnTo>
                  <a:cubicBezTo>
                    <a:pt x="572" y="5113"/>
                    <a:pt x="914" y="3972"/>
                    <a:pt x="1165" y="3675"/>
                  </a:cubicBezTo>
                  <a:cubicBezTo>
                    <a:pt x="1279" y="3515"/>
                    <a:pt x="1690" y="3447"/>
                    <a:pt x="2078" y="3401"/>
                  </a:cubicBezTo>
                  <a:cubicBezTo>
                    <a:pt x="1713" y="3196"/>
                    <a:pt x="1256" y="2944"/>
                    <a:pt x="982" y="2762"/>
                  </a:cubicBezTo>
                  <a:cubicBezTo>
                    <a:pt x="526" y="2419"/>
                    <a:pt x="1" y="2054"/>
                    <a:pt x="1" y="2054"/>
                  </a:cubicBezTo>
                  <a:cubicBezTo>
                    <a:pt x="1" y="2054"/>
                    <a:pt x="1096" y="1712"/>
                    <a:pt x="1462" y="1849"/>
                  </a:cubicBezTo>
                  <a:cubicBezTo>
                    <a:pt x="1736" y="1940"/>
                    <a:pt x="2169" y="2465"/>
                    <a:pt x="2420" y="3081"/>
                  </a:cubicBezTo>
                  <a:cubicBezTo>
                    <a:pt x="2420" y="2534"/>
                    <a:pt x="2466" y="1735"/>
                    <a:pt x="2626" y="1392"/>
                  </a:cubicBezTo>
                  <a:cubicBezTo>
                    <a:pt x="2900" y="867"/>
                    <a:pt x="3790" y="0"/>
                    <a:pt x="3790" y="0"/>
                  </a:cubicBezTo>
                  <a:cubicBezTo>
                    <a:pt x="3790" y="0"/>
                    <a:pt x="3858" y="1461"/>
                    <a:pt x="3744" y="1780"/>
                  </a:cubicBezTo>
                  <a:cubicBezTo>
                    <a:pt x="3653" y="2009"/>
                    <a:pt x="3311" y="2648"/>
                    <a:pt x="2968" y="3150"/>
                  </a:cubicBezTo>
                  <a:cubicBezTo>
                    <a:pt x="3539" y="2534"/>
                    <a:pt x="4132" y="2260"/>
                    <a:pt x="4132" y="2260"/>
                  </a:cubicBezTo>
                  <a:cubicBezTo>
                    <a:pt x="5205" y="2123"/>
                    <a:pt x="6141" y="3196"/>
                    <a:pt x="6141" y="3196"/>
                  </a:cubicBezTo>
                  <a:cubicBezTo>
                    <a:pt x="6141" y="3196"/>
                    <a:pt x="4520" y="3264"/>
                    <a:pt x="4178" y="3401"/>
                  </a:cubicBezTo>
                  <a:cubicBezTo>
                    <a:pt x="4087" y="3424"/>
                    <a:pt x="3995" y="3447"/>
                    <a:pt x="3881" y="3492"/>
                  </a:cubicBezTo>
                  <a:cubicBezTo>
                    <a:pt x="4109" y="3492"/>
                    <a:pt x="4338" y="3561"/>
                    <a:pt x="4589" y="3652"/>
                  </a:cubicBezTo>
                  <a:cubicBezTo>
                    <a:pt x="5547" y="4086"/>
                    <a:pt x="5707" y="4839"/>
                    <a:pt x="5707" y="4839"/>
                  </a:cubicBezTo>
                  <a:lnTo>
                    <a:pt x="4018" y="4519"/>
                  </a:lnTo>
                  <a:cubicBezTo>
                    <a:pt x="4018" y="4519"/>
                    <a:pt x="3676" y="4154"/>
                    <a:pt x="2900" y="3743"/>
                  </a:cubicBezTo>
                  <a:lnTo>
                    <a:pt x="2854" y="3743"/>
                  </a:lnTo>
                  <a:cubicBezTo>
                    <a:pt x="3539" y="4131"/>
                    <a:pt x="3813" y="4611"/>
                    <a:pt x="3813" y="4611"/>
                  </a:cubicBezTo>
                  <a:lnTo>
                    <a:pt x="4041" y="5524"/>
                  </a:lnTo>
                  <a:cubicBezTo>
                    <a:pt x="4041" y="5524"/>
                    <a:pt x="3425" y="5364"/>
                    <a:pt x="2991" y="4862"/>
                  </a:cubicBezTo>
                  <a:cubicBezTo>
                    <a:pt x="2991" y="4862"/>
                    <a:pt x="2877" y="4451"/>
                    <a:pt x="2763" y="4109"/>
                  </a:cubicBezTo>
                  <a:cubicBezTo>
                    <a:pt x="2694" y="5866"/>
                    <a:pt x="4589" y="7989"/>
                    <a:pt x="4612" y="8012"/>
                  </a:cubicBezTo>
                  <a:lnTo>
                    <a:pt x="4497" y="8126"/>
                  </a:lnTo>
                  <a:cubicBezTo>
                    <a:pt x="4383" y="8012"/>
                    <a:pt x="2443" y="5820"/>
                    <a:pt x="2603" y="399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53"/>
            <p:cNvSpPr/>
            <p:nvPr/>
          </p:nvSpPr>
          <p:spPr>
            <a:xfrm>
              <a:off x="841825" y="568550"/>
              <a:ext cx="124425" cy="166075"/>
            </a:xfrm>
            <a:custGeom>
              <a:avLst/>
              <a:gdLst/>
              <a:ahLst/>
              <a:cxnLst/>
              <a:rect l="l" t="t" r="r" b="b"/>
              <a:pathLst>
                <a:path w="4977" h="6643" extrusionOk="0">
                  <a:moveTo>
                    <a:pt x="1940" y="2671"/>
                  </a:moveTo>
                  <a:cubicBezTo>
                    <a:pt x="1530" y="2968"/>
                    <a:pt x="1027" y="3059"/>
                    <a:pt x="1027" y="3059"/>
                  </a:cubicBezTo>
                  <a:lnTo>
                    <a:pt x="0" y="2763"/>
                  </a:lnTo>
                  <a:cubicBezTo>
                    <a:pt x="0" y="2763"/>
                    <a:pt x="639" y="2009"/>
                    <a:pt x="936" y="1850"/>
                  </a:cubicBezTo>
                  <a:cubicBezTo>
                    <a:pt x="1073" y="1781"/>
                    <a:pt x="1415" y="1895"/>
                    <a:pt x="1712" y="1987"/>
                  </a:cubicBezTo>
                  <a:cubicBezTo>
                    <a:pt x="1507" y="1713"/>
                    <a:pt x="1233" y="1325"/>
                    <a:pt x="1073" y="1074"/>
                  </a:cubicBezTo>
                  <a:cubicBezTo>
                    <a:pt x="822" y="640"/>
                    <a:pt x="525" y="138"/>
                    <a:pt x="525" y="138"/>
                  </a:cubicBezTo>
                  <a:cubicBezTo>
                    <a:pt x="525" y="138"/>
                    <a:pt x="1484" y="298"/>
                    <a:pt x="1735" y="549"/>
                  </a:cubicBezTo>
                  <a:cubicBezTo>
                    <a:pt x="1940" y="731"/>
                    <a:pt x="2100" y="1302"/>
                    <a:pt x="2100" y="1895"/>
                  </a:cubicBezTo>
                  <a:cubicBezTo>
                    <a:pt x="2283" y="1462"/>
                    <a:pt x="2557" y="845"/>
                    <a:pt x="2808" y="640"/>
                  </a:cubicBezTo>
                  <a:cubicBezTo>
                    <a:pt x="3196" y="320"/>
                    <a:pt x="4155" y="1"/>
                    <a:pt x="4155" y="1"/>
                  </a:cubicBezTo>
                  <a:cubicBezTo>
                    <a:pt x="4155" y="1"/>
                    <a:pt x="3744" y="1165"/>
                    <a:pt x="3538" y="1370"/>
                  </a:cubicBezTo>
                  <a:cubicBezTo>
                    <a:pt x="3424" y="1530"/>
                    <a:pt x="2945" y="1873"/>
                    <a:pt x="2511" y="2146"/>
                  </a:cubicBezTo>
                  <a:cubicBezTo>
                    <a:pt x="3150" y="1895"/>
                    <a:pt x="3698" y="1918"/>
                    <a:pt x="3698" y="1918"/>
                  </a:cubicBezTo>
                  <a:cubicBezTo>
                    <a:pt x="4588" y="2238"/>
                    <a:pt x="4976" y="3425"/>
                    <a:pt x="4976" y="3425"/>
                  </a:cubicBezTo>
                  <a:cubicBezTo>
                    <a:pt x="4976" y="3425"/>
                    <a:pt x="3698" y="2854"/>
                    <a:pt x="3378" y="2808"/>
                  </a:cubicBezTo>
                  <a:cubicBezTo>
                    <a:pt x="3310" y="2808"/>
                    <a:pt x="3219" y="2786"/>
                    <a:pt x="3105" y="2763"/>
                  </a:cubicBezTo>
                  <a:cubicBezTo>
                    <a:pt x="3287" y="2877"/>
                    <a:pt x="3447" y="2991"/>
                    <a:pt x="3607" y="3174"/>
                  </a:cubicBezTo>
                  <a:cubicBezTo>
                    <a:pt x="4223" y="3881"/>
                    <a:pt x="4109" y="4543"/>
                    <a:pt x="4109" y="4543"/>
                  </a:cubicBezTo>
                  <a:lnTo>
                    <a:pt x="2899" y="3630"/>
                  </a:lnTo>
                  <a:cubicBezTo>
                    <a:pt x="2899" y="3630"/>
                    <a:pt x="2739" y="3196"/>
                    <a:pt x="2260" y="2603"/>
                  </a:cubicBezTo>
                  <a:lnTo>
                    <a:pt x="2237" y="2557"/>
                  </a:lnTo>
                  <a:cubicBezTo>
                    <a:pt x="2648" y="3128"/>
                    <a:pt x="2717" y="3607"/>
                    <a:pt x="2717" y="3607"/>
                  </a:cubicBezTo>
                  <a:lnTo>
                    <a:pt x="2602" y="4429"/>
                  </a:lnTo>
                  <a:cubicBezTo>
                    <a:pt x="2602" y="4429"/>
                    <a:pt x="2169" y="4064"/>
                    <a:pt x="1986" y="3493"/>
                  </a:cubicBezTo>
                  <a:cubicBezTo>
                    <a:pt x="1986" y="3493"/>
                    <a:pt x="2032" y="3128"/>
                    <a:pt x="2055" y="2831"/>
                  </a:cubicBezTo>
                  <a:cubicBezTo>
                    <a:pt x="1438" y="4155"/>
                    <a:pt x="2237" y="6552"/>
                    <a:pt x="2237" y="6575"/>
                  </a:cubicBezTo>
                  <a:lnTo>
                    <a:pt x="2100" y="6643"/>
                  </a:lnTo>
                  <a:cubicBezTo>
                    <a:pt x="2055" y="6506"/>
                    <a:pt x="1233" y="4041"/>
                    <a:pt x="1940" y="267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53"/>
            <p:cNvSpPr/>
            <p:nvPr/>
          </p:nvSpPr>
          <p:spPr>
            <a:xfrm>
              <a:off x="912575" y="643300"/>
              <a:ext cx="134125" cy="154675"/>
            </a:xfrm>
            <a:custGeom>
              <a:avLst/>
              <a:gdLst/>
              <a:ahLst/>
              <a:cxnLst/>
              <a:rect l="l" t="t" r="r" b="b"/>
              <a:pathLst>
                <a:path w="5365" h="6187" extrusionOk="0">
                  <a:moveTo>
                    <a:pt x="2146" y="2945"/>
                  </a:moveTo>
                  <a:cubicBezTo>
                    <a:pt x="1644" y="2877"/>
                    <a:pt x="1210" y="2603"/>
                    <a:pt x="1210" y="2603"/>
                  </a:cubicBezTo>
                  <a:lnTo>
                    <a:pt x="571" y="1644"/>
                  </a:lnTo>
                  <a:cubicBezTo>
                    <a:pt x="571" y="1644"/>
                    <a:pt x="1507" y="1507"/>
                    <a:pt x="1804" y="1599"/>
                  </a:cubicBezTo>
                  <a:cubicBezTo>
                    <a:pt x="1964" y="1644"/>
                    <a:pt x="2169" y="1964"/>
                    <a:pt x="2352" y="2261"/>
                  </a:cubicBezTo>
                  <a:cubicBezTo>
                    <a:pt x="2352" y="1895"/>
                    <a:pt x="2352" y="1393"/>
                    <a:pt x="2374" y="1097"/>
                  </a:cubicBezTo>
                  <a:cubicBezTo>
                    <a:pt x="2420" y="594"/>
                    <a:pt x="2489" y="1"/>
                    <a:pt x="2489" y="1"/>
                  </a:cubicBezTo>
                  <a:cubicBezTo>
                    <a:pt x="2489" y="1"/>
                    <a:pt x="3128" y="777"/>
                    <a:pt x="3196" y="1142"/>
                  </a:cubicBezTo>
                  <a:cubicBezTo>
                    <a:pt x="3242" y="1416"/>
                    <a:pt x="3036" y="1987"/>
                    <a:pt x="2694" y="2443"/>
                  </a:cubicBezTo>
                  <a:cubicBezTo>
                    <a:pt x="3082" y="2238"/>
                    <a:pt x="3653" y="1964"/>
                    <a:pt x="3949" y="1964"/>
                  </a:cubicBezTo>
                  <a:cubicBezTo>
                    <a:pt x="4429" y="2010"/>
                    <a:pt x="5365" y="2420"/>
                    <a:pt x="5365" y="2420"/>
                  </a:cubicBezTo>
                  <a:cubicBezTo>
                    <a:pt x="5365" y="2420"/>
                    <a:pt x="4383" y="3037"/>
                    <a:pt x="4109" y="3060"/>
                  </a:cubicBezTo>
                  <a:cubicBezTo>
                    <a:pt x="3927" y="3082"/>
                    <a:pt x="3356" y="3037"/>
                    <a:pt x="2877" y="2945"/>
                  </a:cubicBezTo>
                  <a:cubicBezTo>
                    <a:pt x="3493" y="3196"/>
                    <a:pt x="3927" y="3585"/>
                    <a:pt x="3927" y="3585"/>
                  </a:cubicBezTo>
                  <a:cubicBezTo>
                    <a:pt x="4429" y="4452"/>
                    <a:pt x="4064" y="5639"/>
                    <a:pt x="4064" y="5639"/>
                  </a:cubicBezTo>
                  <a:cubicBezTo>
                    <a:pt x="4064" y="5639"/>
                    <a:pt x="3379" y="4292"/>
                    <a:pt x="3151" y="4041"/>
                  </a:cubicBezTo>
                  <a:cubicBezTo>
                    <a:pt x="3105" y="3995"/>
                    <a:pt x="3036" y="3927"/>
                    <a:pt x="2991" y="3836"/>
                  </a:cubicBezTo>
                  <a:cubicBezTo>
                    <a:pt x="3059" y="4041"/>
                    <a:pt x="3105" y="4246"/>
                    <a:pt x="3128" y="4498"/>
                  </a:cubicBezTo>
                  <a:cubicBezTo>
                    <a:pt x="3196" y="5479"/>
                    <a:pt x="2740" y="5913"/>
                    <a:pt x="2740" y="5913"/>
                  </a:cubicBezTo>
                  <a:lnTo>
                    <a:pt x="2329" y="4361"/>
                  </a:lnTo>
                  <a:cubicBezTo>
                    <a:pt x="2329" y="4361"/>
                    <a:pt x="2443" y="3904"/>
                    <a:pt x="2420" y="3105"/>
                  </a:cubicBezTo>
                  <a:lnTo>
                    <a:pt x="2420" y="3060"/>
                  </a:lnTo>
                  <a:cubicBezTo>
                    <a:pt x="2397" y="3790"/>
                    <a:pt x="2169" y="4201"/>
                    <a:pt x="2169" y="4201"/>
                  </a:cubicBezTo>
                  <a:lnTo>
                    <a:pt x="1621" y="4749"/>
                  </a:lnTo>
                  <a:cubicBezTo>
                    <a:pt x="1621" y="4749"/>
                    <a:pt x="1507" y="4178"/>
                    <a:pt x="1690" y="3607"/>
                  </a:cubicBezTo>
                  <a:cubicBezTo>
                    <a:pt x="1690" y="3607"/>
                    <a:pt x="1918" y="3356"/>
                    <a:pt x="2123" y="3128"/>
                  </a:cubicBezTo>
                  <a:cubicBezTo>
                    <a:pt x="868" y="3744"/>
                    <a:pt x="115" y="6164"/>
                    <a:pt x="115" y="6187"/>
                  </a:cubicBezTo>
                  <a:lnTo>
                    <a:pt x="1" y="6141"/>
                  </a:lnTo>
                  <a:cubicBezTo>
                    <a:pt x="23" y="6004"/>
                    <a:pt x="822" y="3516"/>
                    <a:pt x="2146" y="29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53"/>
            <p:cNvSpPr/>
            <p:nvPr/>
          </p:nvSpPr>
          <p:spPr>
            <a:xfrm>
              <a:off x="345950" y="-565275"/>
              <a:ext cx="175775" cy="74775"/>
            </a:xfrm>
            <a:custGeom>
              <a:avLst/>
              <a:gdLst/>
              <a:ahLst/>
              <a:cxnLst/>
              <a:rect l="l" t="t" r="r" b="b"/>
              <a:pathLst>
                <a:path w="7031" h="2991" extrusionOk="0">
                  <a:moveTo>
                    <a:pt x="6505" y="502"/>
                  </a:moveTo>
                  <a:lnTo>
                    <a:pt x="6094" y="776"/>
                  </a:lnTo>
                  <a:lnTo>
                    <a:pt x="6300" y="388"/>
                  </a:lnTo>
                  <a:lnTo>
                    <a:pt x="6117" y="160"/>
                  </a:lnTo>
                  <a:lnTo>
                    <a:pt x="5136" y="23"/>
                  </a:lnTo>
                  <a:lnTo>
                    <a:pt x="4930" y="594"/>
                  </a:lnTo>
                  <a:lnTo>
                    <a:pt x="4885" y="229"/>
                  </a:lnTo>
                  <a:lnTo>
                    <a:pt x="4200" y="0"/>
                  </a:lnTo>
                  <a:lnTo>
                    <a:pt x="3995" y="594"/>
                  </a:lnTo>
                  <a:lnTo>
                    <a:pt x="3880" y="92"/>
                  </a:lnTo>
                  <a:lnTo>
                    <a:pt x="2876" y="594"/>
                  </a:lnTo>
                  <a:lnTo>
                    <a:pt x="2648" y="1278"/>
                  </a:lnTo>
                  <a:lnTo>
                    <a:pt x="2602" y="982"/>
                  </a:lnTo>
                  <a:lnTo>
                    <a:pt x="2032" y="662"/>
                  </a:lnTo>
                  <a:lnTo>
                    <a:pt x="1233" y="1484"/>
                  </a:lnTo>
                  <a:lnTo>
                    <a:pt x="1370" y="1986"/>
                  </a:lnTo>
                  <a:lnTo>
                    <a:pt x="1096" y="1712"/>
                  </a:lnTo>
                  <a:lnTo>
                    <a:pt x="708" y="1826"/>
                  </a:lnTo>
                  <a:lnTo>
                    <a:pt x="0" y="2831"/>
                  </a:lnTo>
                  <a:lnTo>
                    <a:pt x="982" y="2990"/>
                  </a:lnTo>
                  <a:lnTo>
                    <a:pt x="6756" y="1552"/>
                  </a:lnTo>
                  <a:lnTo>
                    <a:pt x="7030" y="93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53"/>
            <p:cNvSpPr/>
            <p:nvPr/>
          </p:nvSpPr>
          <p:spPr>
            <a:xfrm>
              <a:off x="-48950" y="-377550"/>
              <a:ext cx="129000" cy="112450"/>
            </a:xfrm>
            <a:custGeom>
              <a:avLst/>
              <a:gdLst/>
              <a:ahLst/>
              <a:cxnLst/>
              <a:rect l="l" t="t" r="r" b="b"/>
              <a:pathLst>
                <a:path w="5160" h="4498" extrusionOk="0">
                  <a:moveTo>
                    <a:pt x="1941" y="1"/>
                  </a:moveTo>
                  <a:lnTo>
                    <a:pt x="754" y="937"/>
                  </a:lnTo>
                  <a:lnTo>
                    <a:pt x="1" y="4497"/>
                  </a:lnTo>
                  <a:lnTo>
                    <a:pt x="5160" y="3059"/>
                  </a:lnTo>
                  <a:lnTo>
                    <a:pt x="4543" y="1188"/>
                  </a:lnTo>
                  <a:lnTo>
                    <a:pt x="2877" y="845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53"/>
            <p:cNvSpPr/>
            <p:nvPr/>
          </p:nvSpPr>
          <p:spPr>
            <a:xfrm>
              <a:off x="-70625" y="-351875"/>
              <a:ext cx="89625" cy="72500"/>
            </a:xfrm>
            <a:custGeom>
              <a:avLst/>
              <a:gdLst/>
              <a:ahLst/>
              <a:cxnLst/>
              <a:rect l="l" t="t" r="r" b="b"/>
              <a:pathLst>
                <a:path w="3585" h="2900" extrusionOk="0">
                  <a:moveTo>
                    <a:pt x="2717" y="914"/>
                  </a:moveTo>
                  <a:cubicBezTo>
                    <a:pt x="2534" y="777"/>
                    <a:pt x="2785" y="594"/>
                    <a:pt x="2968" y="366"/>
                  </a:cubicBezTo>
                  <a:cubicBezTo>
                    <a:pt x="2762" y="229"/>
                    <a:pt x="2489" y="115"/>
                    <a:pt x="2146" y="69"/>
                  </a:cubicBezTo>
                  <a:cubicBezTo>
                    <a:pt x="2055" y="320"/>
                    <a:pt x="2101" y="686"/>
                    <a:pt x="1895" y="617"/>
                  </a:cubicBezTo>
                  <a:cubicBezTo>
                    <a:pt x="1690" y="549"/>
                    <a:pt x="1895" y="252"/>
                    <a:pt x="1986" y="47"/>
                  </a:cubicBezTo>
                  <a:cubicBezTo>
                    <a:pt x="1964" y="24"/>
                    <a:pt x="1918" y="24"/>
                    <a:pt x="1895" y="24"/>
                  </a:cubicBezTo>
                  <a:cubicBezTo>
                    <a:pt x="1553" y="1"/>
                    <a:pt x="1256" y="24"/>
                    <a:pt x="1028" y="115"/>
                  </a:cubicBezTo>
                  <a:cubicBezTo>
                    <a:pt x="1005" y="275"/>
                    <a:pt x="1073" y="480"/>
                    <a:pt x="982" y="503"/>
                  </a:cubicBezTo>
                  <a:cubicBezTo>
                    <a:pt x="868" y="526"/>
                    <a:pt x="891" y="320"/>
                    <a:pt x="845" y="183"/>
                  </a:cubicBezTo>
                  <a:cubicBezTo>
                    <a:pt x="252" y="435"/>
                    <a:pt x="1" y="891"/>
                    <a:pt x="1" y="891"/>
                  </a:cubicBezTo>
                  <a:cubicBezTo>
                    <a:pt x="1" y="891"/>
                    <a:pt x="343" y="960"/>
                    <a:pt x="640" y="1233"/>
                  </a:cubicBezTo>
                  <a:cubicBezTo>
                    <a:pt x="777" y="1096"/>
                    <a:pt x="891" y="800"/>
                    <a:pt x="982" y="868"/>
                  </a:cubicBezTo>
                  <a:cubicBezTo>
                    <a:pt x="1096" y="914"/>
                    <a:pt x="822" y="1119"/>
                    <a:pt x="754" y="1370"/>
                  </a:cubicBezTo>
                  <a:cubicBezTo>
                    <a:pt x="822" y="1439"/>
                    <a:pt x="868" y="1553"/>
                    <a:pt x="914" y="1667"/>
                  </a:cubicBezTo>
                  <a:cubicBezTo>
                    <a:pt x="936" y="1690"/>
                    <a:pt x="959" y="1736"/>
                    <a:pt x="982" y="1781"/>
                  </a:cubicBezTo>
                  <a:cubicBezTo>
                    <a:pt x="1279" y="1804"/>
                    <a:pt x="1690" y="1370"/>
                    <a:pt x="1827" y="1553"/>
                  </a:cubicBezTo>
                  <a:cubicBezTo>
                    <a:pt x="1941" y="1713"/>
                    <a:pt x="1302" y="1713"/>
                    <a:pt x="1096" y="2009"/>
                  </a:cubicBezTo>
                  <a:cubicBezTo>
                    <a:pt x="1233" y="2192"/>
                    <a:pt x="1393" y="2398"/>
                    <a:pt x="1598" y="2557"/>
                  </a:cubicBezTo>
                  <a:cubicBezTo>
                    <a:pt x="1941" y="2420"/>
                    <a:pt x="2306" y="2032"/>
                    <a:pt x="2397" y="2146"/>
                  </a:cubicBezTo>
                  <a:cubicBezTo>
                    <a:pt x="2489" y="2261"/>
                    <a:pt x="2032" y="2489"/>
                    <a:pt x="1872" y="2740"/>
                  </a:cubicBezTo>
                  <a:cubicBezTo>
                    <a:pt x="2260" y="2900"/>
                    <a:pt x="2717" y="2808"/>
                    <a:pt x="3128" y="2146"/>
                  </a:cubicBezTo>
                  <a:cubicBezTo>
                    <a:pt x="3584" y="1439"/>
                    <a:pt x="3516" y="868"/>
                    <a:pt x="3128" y="503"/>
                  </a:cubicBezTo>
                  <a:cubicBezTo>
                    <a:pt x="2991" y="731"/>
                    <a:pt x="2877" y="1028"/>
                    <a:pt x="2717" y="9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53"/>
            <p:cNvSpPr/>
            <p:nvPr/>
          </p:nvSpPr>
          <p:spPr>
            <a:xfrm>
              <a:off x="-156225" y="-327900"/>
              <a:ext cx="150675" cy="123275"/>
            </a:xfrm>
            <a:custGeom>
              <a:avLst/>
              <a:gdLst/>
              <a:ahLst/>
              <a:cxnLst/>
              <a:rect l="l" t="t" r="r" b="b"/>
              <a:pathLst>
                <a:path w="6027" h="4931" extrusionOk="0">
                  <a:moveTo>
                    <a:pt x="5159" y="1"/>
                  </a:moveTo>
                  <a:cubicBezTo>
                    <a:pt x="5159" y="1"/>
                    <a:pt x="4050" y="635"/>
                    <a:pt x="3521" y="635"/>
                  </a:cubicBezTo>
                  <a:cubicBezTo>
                    <a:pt x="3416" y="635"/>
                    <a:pt x="3333" y="609"/>
                    <a:pt x="3288" y="548"/>
                  </a:cubicBezTo>
                  <a:cubicBezTo>
                    <a:pt x="3069" y="256"/>
                    <a:pt x="2294" y="227"/>
                    <a:pt x="1993" y="227"/>
                  </a:cubicBezTo>
                  <a:cubicBezTo>
                    <a:pt x="1918" y="227"/>
                    <a:pt x="1873" y="229"/>
                    <a:pt x="1873" y="229"/>
                  </a:cubicBezTo>
                  <a:lnTo>
                    <a:pt x="845" y="1393"/>
                  </a:lnTo>
                  <a:lnTo>
                    <a:pt x="1" y="3128"/>
                  </a:lnTo>
                  <a:lnTo>
                    <a:pt x="937" y="4931"/>
                  </a:lnTo>
                  <a:lnTo>
                    <a:pt x="4771" y="3310"/>
                  </a:lnTo>
                  <a:lnTo>
                    <a:pt x="6027" y="2146"/>
                  </a:lnTo>
                  <a:lnTo>
                    <a:pt x="515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53"/>
            <p:cNvSpPr/>
            <p:nvPr/>
          </p:nvSpPr>
          <p:spPr>
            <a:xfrm>
              <a:off x="-128825" y="-327900"/>
              <a:ext cx="104450" cy="57100"/>
            </a:xfrm>
            <a:custGeom>
              <a:avLst/>
              <a:gdLst/>
              <a:ahLst/>
              <a:cxnLst/>
              <a:rect l="l" t="t" r="r" b="b"/>
              <a:pathLst>
                <a:path w="4178" h="2284" extrusionOk="0">
                  <a:moveTo>
                    <a:pt x="4063" y="1"/>
                  </a:moveTo>
                  <a:cubicBezTo>
                    <a:pt x="4063" y="1"/>
                    <a:pt x="2466" y="914"/>
                    <a:pt x="2192" y="548"/>
                  </a:cubicBezTo>
                  <a:cubicBezTo>
                    <a:pt x="1918" y="183"/>
                    <a:pt x="777" y="229"/>
                    <a:pt x="777" y="229"/>
                  </a:cubicBezTo>
                  <a:lnTo>
                    <a:pt x="0" y="1119"/>
                  </a:lnTo>
                  <a:lnTo>
                    <a:pt x="571" y="1735"/>
                  </a:lnTo>
                  <a:lnTo>
                    <a:pt x="1142" y="1165"/>
                  </a:lnTo>
                  <a:lnTo>
                    <a:pt x="1142" y="1986"/>
                  </a:lnTo>
                  <a:lnTo>
                    <a:pt x="1963" y="2283"/>
                  </a:lnTo>
                  <a:lnTo>
                    <a:pt x="3607" y="1370"/>
                  </a:lnTo>
                  <a:lnTo>
                    <a:pt x="4177" y="32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53"/>
            <p:cNvSpPr/>
            <p:nvPr/>
          </p:nvSpPr>
          <p:spPr>
            <a:xfrm>
              <a:off x="665500" y="556575"/>
              <a:ext cx="327550" cy="300750"/>
            </a:xfrm>
            <a:custGeom>
              <a:avLst/>
              <a:gdLst/>
              <a:ahLst/>
              <a:cxnLst/>
              <a:rect l="l" t="t" r="r" b="b"/>
              <a:pathLst>
                <a:path w="13102" h="12030" extrusionOk="0">
                  <a:moveTo>
                    <a:pt x="1575" y="115"/>
                  </a:moveTo>
                  <a:cubicBezTo>
                    <a:pt x="2123" y="1"/>
                    <a:pt x="2853" y="662"/>
                    <a:pt x="3196" y="1461"/>
                  </a:cubicBezTo>
                  <a:cubicBezTo>
                    <a:pt x="3561" y="2260"/>
                    <a:pt x="4794" y="2169"/>
                    <a:pt x="4999" y="2420"/>
                  </a:cubicBezTo>
                  <a:cubicBezTo>
                    <a:pt x="5182" y="2694"/>
                    <a:pt x="6186" y="3767"/>
                    <a:pt x="6528" y="4314"/>
                  </a:cubicBezTo>
                  <a:cubicBezTo>
                    <a:pt x="6871" y="4862"/>
                    <a:pt x="7670" y="4086"/>
                    <a:pt x="8491" y="5547"/>
                  </a:cubicBezTo>
                  <a:cubicBezTo>
                    <a:pt x="8491" y="5547"/>
                    <a:pt x="10043" y="5182"/>
                    <a:pt x="10637" y="6460"/>
                  </a:cubicBezTo>
                  <a:cubicBezTo>
                    <a:pt x="11230" y="7761"/>
                    <a:pt x="11116" y="8628"/>
                    <a:pt x="11116" y="8628"/>
                  </a:cubicBezTo>
                  <a:cubicBezTo>
                    <a:pt x="11116" y="8628"/>
                    <a:pt x="11664" y="9587"/>
                    <a:pt x="11710" y="10089"/>
                  </a:cubicBezTo>
                  <a:cubicBezTo>
                    <a:pt x="11710" y="10089"/>
                    <a:pt x="13102" y="9382"/>
                    <a:pt x="12897" y="12029"/>
                  </a:cubicBezTo>
                  <a:lnTo>
                    <a:pt x="0" y="87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53"/>
            <p:cNvSpPr/>
            <p:nvPr/>
          </p:nvSpPr>
          <p:spPr>
            <a:xfrm>
              <a:off x="-234975" y="-321625"/>
              <a:ext cx="119875" cy="99325"/>
            </a:xfrm>
            <a:custGeom>
              <a:avLst/>
              <a:gdLst/>
              <a:ahLst/>
              <a:cxnLst/>
              <a:rect l="l" t="t" r="r" b="b"/>
              <a:pathLst>
                <a:path w="4795" h="3973" extrusionOk="0">
                  <a:moveTo>
                    <a:pt x="1" y="2694"/>
                  </a:moveTo>
                  <a:lnTo>
                    <a:pt x="252" y="845"/>
                  </a:lnTo>
                  <a:lnTo>
                    <a:pt x="1553" y="160"/>
                  </a:lnTo>
                  <a:lnTo>
                    <a:pt x="2694" y="1"/>
                  </a:lnTo>
                  <a:cubicBezTo>
                    <a:pt x="2694" y="1"/>
                    <a:pt x="3402" y="685"/>
                    <a:pt x="3402" y="1096"/>
                  </a:cubicBezTo>
                  <a:cubicBezTo>
                    <a:pt x="3402" y="1530"/>
                    <a:pt x="4794" y="1895"/>
                    <a:pt x="4794" y="1895"/>
                  </a:cubicBezTo>
                  <a:lnTo>
                    <a:pt x="4361" y="3972"/>
                  </a:lnTo>
                  <a:lnTo>
                    <a:pt x="3082" y="397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53"/>
            <p:cNvSpPr/>
            <p:nvPr/>
          </p:nvSpPr>
          <p:spPr>
            <a:xfrm>
              <a:off x="-156775" y="-301650"/>
              <a:ext cx="15425" cy="20575"/>
            </a:xfrm>
            <a:custGeom>
              <a:avLst/>
              <a:gdLst/>
              <a:ahLst/>
              <a:cxnLst/>
              <a:rect l="l" t="t" r="r" b="b"/>
              <a:pathLst>
                <a:path w="617" h="823" extrusionOk="0">
                  <a:moveTo>
                    <a:pt x="274" y="297"/>
                  </a:moveTo>
                  <a:cubicBezTo>
                    <a:pt x="274" y="206"/>
                    <a:pt x="251" y="115"/>
                    <a:pt x="205" y="0"/>
                  </a:cubicBezTo>
                  <a:lnTo>
                    <a:pt x="0" y="822"/>
                  </a:lnTo>
                  <a:lnTo>
                    <a:pt x="616" y="685"/>
                  </a:lnTo>
                  <a:cubicBezTo>
                    <a:pt x="434" y="571"/>
                    <a:pt x="274" y="434"/>
                    <a:pt x="274" y="29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53"/>
            <p:cNvSpPr/>
            <p:nvPr/>
          </p:nvSpPr>
          <p:spPr>
            <a:xfrm>
              <a:off x="-227550" y="-322200"/>
              <a:ext cx="75350" cy="57675"/>
            </a:xfrm>
            <a:custGeom>
              <a:avLst/>
              <a:gdLst/>
              <a:ahLst/>
              <a:cxnLst/>
              <a:rect l="l" t="t" r="r" b="b"/>
              <a:pathLst>
                <a:path w="3014" h="2307" extrusionOk="0">
                  <a:moveTo>
                    <a:pt x="3014" y="800"/>
                  </a:moveTo>
                  <a:cubicBezTo>
                    <a:pt x="2808" y="412"/>
                    <a:pt x="2397" y="1"/>
                    <a:pt x="2397" y="1"/>
                  </a:cubicBezTo>
                  <a:lnTo>
                    <a:pt x="1256" y="161"/>
                  </a:lnTo>
                  <a:lnTo>
                    <a:pt x="1" y="822"/>
                  </a:lnTo>
                  <a:lnTo>
                    <a:pt x="594" y="1165"/>
                  </a:lnTo>
                  <a:lnTo>
                    <a:pt x="1325" y="617"/>
                  </a:lnTo>
                  <a:lnTo>
                    <a:pt x="640" y="1576"/>
                  </a:lnTo>
                  <a:lnTo>
                    <a:pt x="1325" y="2192"/>
                  </a:lnTo>
                  <a:lnTo>
                    <a:pt x="1918" y="1439"/>
                  </a:lnTo>
                  <a:lnTo>
                    <a:pt x="1667" y="1941"/>
                  </a:lnTo>
                  <a:lnTo>
                    <a:pt x="2443" y="2306"/>
                  </a:lnTo>
                  <a:lnTo>
                    <a:pt x="2808" y="80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53"/>
            <p:cNvSpPr/>
            <p:nvPr/>
          </p:nvSpPr>
          <p:spPr>
            <a:xfrm>
              <a:off x="-301150" y="-281100"/>
              <a:ext cx="98175" cy="57075"/>
            </a:xfrm>
            <a:custGeom>
              <a:avLst/>
              <a:gdLst/>
              <a:ahLst/>
              <a:cxnLst/>
              <a:rect l="l" t="t" r="r" b="b"/>
              <a:pathLst>
                <a:path w="3927" h="2283" extrusionOk="0">
                  <a:moveTo>
                    <a:pt x="92" y="2283"/>
                  </a:moveTo>
                  <a:lnTo>
                    <a:pt x="0" y="1233"/>
                  </a:lnTo>
                  <a:lnTo>
                    <a:pt x="1005" y="639"/>
                  </a:lnTo>
                  <a:lnTo>
                    <a:pt x="1393" y="0"/>
                  </a:lnTo>
                  <a:lnTo>
                    <a:pt x="2443" y="160"/>
                  </a:lnTo>
                  <a:lnTo>
                    <a:pt x="3926" y="17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53"/>
            <p:cNvSpPr/>
            <p:nvPr/>
          </p:nvSpPr>
          <p:spPr>
            <a:xfrm>
              <a:off x="-648675" y="-243450"/>
              <a:ext cx="592925" cy="968950"/>
            </a:xfrm>
            <a:custGeom>
              <a:avLst/>
              <a:gdLst/>
              <a:ahLst/>
              <a:cxnLst/>
              <a:rect l="l" t="t" r="r" b="b"/>
              <a:pathLst>
                <a:path w="23717" h="38758" extrusionOk="0">
                  <a:moveTo>
                    <a:pt x="16047" y="1"/>
                  </a:moveTo>
                  <a:lnTo>
                    <a:pt x="6780" y="4406"/>
                  </a:lnTo>
                  <a:lnTo>
                    <a:pt x="6688" y="5479"/>
                  </a:lnTo>
                  <a:lnTo>
                    <a:pt x="4406" y="10614"/>
                  </a:lnTo>
                  <a:lnTo>
                    <a:pt x="3995" y="13947"/>
                  </a:lnTo>
                  <a:cubicBezTo>
                    <a:pt x="3995" y="13947"/>
                    <a:pt x="1827" y="23260"/>
                    <a:pt x="1712" y="23602"/>
                  </a:cubicBezTo>
                  <a:cubicBezTo>
                    <a:pt x="1621" y="23967"/>
                    <a:pt x="1" y="38393"/>
                    <a:pt x="1" y="38758"/>
                  </a:cubicBezTo>
                  <a:lnTo>
                    <a:pt x="11322" y="33029"/>
                  </a:lnTo>
                  <a:lnTo>
                    <a:pt x="23716" y="369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53"/>
            <p:cNvSpPr/>
            <p:nvPr/>
          </p:nvSpPr>
          <p:spPr>
            <a:xfrm>
              <a:off x="-590475" y="-11200"/>
              <a:ext cx="123850" cy="659100"/>
            </a:xfrm>
            <a:custGeom>
              <a:avLst/>
              <a:gdLst/>
              <a:ahLst/>
              <a:cxnLst/>
              <a:rect l="l" t="t" r="r" b="b"/>
              <a:pathLst>
                <a:path w="4954" h="26364" extrusionOk="0">
                  <a:moveTo>
                    <a:pt x="4817" y="7807"/>
                  </a:moveTo>
                  <a:cubicBezTo>
                    <a:pt x="4726" y="6734"/>
                    <a:pt x="3584" y="2899"/>
                    <a:pt x="2671" y="1"/>
                  </a:cubicBezTo>
                  <a:lnTo>
                    <a:pt x="2078" y="1324"/>
                  </a:lnTo>
                  <a:lnTo>
                    <a:pt x="1667" y="4657"/>
                  </a:lnTo>
                  <a:cubicBezTo>
                    <a:pt x="1667" y="4657"/>
                    <a:pt x="663" y="8948"/>
                    <a:pt x="1" y="11801"/>
                  </a:cubicBezTo>
                  <a:cubicBezTo>
                    <a:pt x="343" y="14449"/>
                    <a:pt x="686" y="17165"/>
                    <a:pt x="754" y="17941"/>
                  </a:cubicBezTo>
                  <a:cubicBezTo>
                    <a:pt x="891" y="19516"/>
                    <a:pt x="457" y="26204"/>
                    <a:pt x="457" y="26364"/>
                  </a:cubicBezTo>
                  <a:lnTo>
                    <a:pt x="4155" y="22597"/>
                  </a:lnTo>
                  <a:cubicBezTo>
                    <a:pt x="3950" y="15499"/>
                    <a:pt x="4954" y="9610"/>
                    <a:pt x="4817" y="7807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53"/>
            <p:cNvSpPr/>
            <p:nvPr/>
          </p:nvSpPr>
          <p:spPr>
            <a:xfrm>
              <a:off x="-461500" y="-201225"/>
              <a:ext cx="101600" cy="753825"/>
            </a:xfrm>
            <a:custGeom>
              <a:avLst/>
              <a:gdLst/>
              <a:ahLst/>
              <a:cxnLst/>
              <a:rect l="l" t="t" r="r" b="b"/>
              <a:pathLst>
                <a:path w="4064" h="30153" extrusionOk="0">
                  <a:moveTo>
                    <a:pt x="2146" y="1735"/>
                  </a:moveTo>
                  <a:lnTo>
                    <a:pt x="2534" y="2169"/>
                  </a:lnTo>
                  <a:lnTo>
                    <a:pt x="2192" y="9428"/>
                  </a:lnTo>
                  <a:lnTo>
                    <a:pt x="1963" y="16366"/>
                  </a:lnTo>
                  <a:lnTo>
                    <a:pt x="0" y="29034"/>
                  </a:lnTo>
                  <a:lnTo>
                    <a:pt x="0" y="30153"/>
                  </a:lnTo>
                  <a:cubicBezTo>
                    <a:pt x="1142" y="24857"/>
                    <a:pt x="2397" y="18078"/>
                    <a:pt x="2397" y="17759"/>
                  </a:cubicBezTo>
                  <a:cubicBezTo>
                    <a:pt x="2397" y="17439"/>
                    <a:pt x="2443" y="9268"/>
                    <a:pt x="2443" y="9268"/>
                  </a:cubicBezTo>
                  <a:lnTo>
                    <a:pt x="4063" y="1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53"/>
            <p:cNvSpPr/>
            <p:nvPr/>
          </p:nvSpPr>
          <p:spPr>
            <a:xfrm>
              <a:off x="-386175" y="-205225"/>
              <a:ext cx="83900" cy="661975"/>
            </a:xfrm>
            <a:custGeom>
              <a:avLst/>
              <a:gdLst/>
              <a:ahLst/>
              <a:cxnLst/>
              <a:rect l="l" t="t" r="r" b="b"/>
              <a:pathLst>
                <a:path w="3356" h="26479" extrusionOk="0">
                  <a:moveTo>
                    <a:pt x="2785" y="5251"/>
                  </a:moveTo>
                  <a:cubicBezTo>
                    <a:pt x="2739" y="4771"/>
                    <a:pt x="3264" y="1"/>
                    <a:pt x="3264" y="1"/>
                  </a:cubicBezTo>
                  <a:lnTo>
                    <a:pt x="2694" y="572"/>
                  </a:lnTo>
                  <a:lnTo>
                    <a:pt x="2488" y="4132"/>
                  </a:lnTo>
                  <a:cubicBezTo>
                    <a:pt x="2488" y="4132"/>
                    <a:pt x="2397" y="13080"/>
                    <a:pt x="2397" y="13673"/>
                  </a:cubicBezTo>
                  <a:cubicBezTo>
                    <a:pt x="2397" y="14244"/>
                    <a:pt x="1050" y="22347"/>
                    <a:pt x="0" y="26478"/>
                  </a:cubicBezTo>
                  <a:lnTo>
                    <a:pt x="3356" y="16093"/>
                  </a:lnTo>
                  <a:cubicBezTo>
                    <a:pt x="3356" y="16116"/>
                    <a:pt x="2831" y="5730"/>
                    <a:pt x="2785" y="525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53"/>
            <p:cNvSpPr/>
            <p:nvPr/>
          </p:nvSpPr>
          <p:spPr>
            <a:xfrm>
              <a:off x="-249225" y="-216625"/>
              <a:ext cx="134700" cy="429125"/>
            </a:xfrm>
            <a:custGeom>
              <a:avLst/>
              <a:gdLst/>
              <a:ahLst/>
              <a:cxnLst/>
              <a:rect l="l" t="t" r="r" b="b"/>
              <a:pathLst>
                <a:path w="5388" h="17165" extrusionOk="0">
                  <a:moveTo>
                    <a:pt x="0" y="0"/>
                  </a:moveTo>
                  <a:cubicBezTo>
                    <a:pt x="799" y="799"/>
                    <a:pt x="1233" y="3105"/>
                    <a:pt x="1301" y="3424"/>
                  </a:cubicBezTo>
                  <a:cubicBezTo>
                    <a:pt x="1370" y="3744"/>
                    <a:pt x="160" y="17165"/>
                    <a:pt x="160" y="17165"/>
                  </a:cubicBezTo>
                  <a:lnTo>
                    <a:pt x="5387" y="6437"/>
                  </a:lnTo>
                  <a:lnTo>
                    <a:pt x="5250" y="1758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53"/>
            <p:cNvSpPr/>
            <p:nvPr/>
          </p:nvSpPr>
          <p:spPr>
            <a:xfrm>
              <a:off x="-492325" y="-255425"/>
              <a:ext cx="490200" cy="214575"/>
            </a:xfrm>
            <a:custGeom>
              <a:avLst/>
              <a:gdLst/>
              <a:ahLst/>
              <a:cxnLst/>
              <a:rect l="l" t="t" r="r" b="b"/>
              <a:pathLst>
                <a:path w="19608" h="8583" extrusionOk="0">
                  <a:moveTo>
                    <a:pt x="13034" y="8583"/>
                  </a:moveTo>
                  <a:cubicBezTo>
                    <a:pt x="13034" y="6916"/>
                    <a:pt x="12920" y="4885"/>
                    <a:pt x="12920" y="4885"/>
                  </a:cubicBezTo>
                  <a:lnTo>
                    <a:pt x="11208" y="2739"/>
                  </a:lnTo>
                  <a:lnTo>
                    <a:pt x="10021" y="1918"/>
                  </a:lnTo>
                  <a:cubicBezTo>
                    <a:pt x="10021" y="1918"/>
                    <a:pt x="7328" y="2990"/>
                    <a:pt x="6574" y="3105"/>
                  </a:cubicBezTo>
                  <a:cubicBezTo>
                    <a:pt x="5821" y="3219"/>
                    <a:pt x="3128" y="4428"/>
                    <a:pt x="3128" y="4428"/>
                  </a:cubicBezTo>
                  <a:lnTo>
                    <a:pt x="526" y="4885"/>
                  </a:lnTo>
                  <a:lnTo>
                    <a:pt x="1" y="4428"/>
                  </a:lnTo>
                  <a:lnTo>
                    <a:pt x="4086" y="2397"/>
                  </a:lnTo>
                  <a:lnTo>
                    <a:pt x="9473" y="0"/>
                  </a:lnTo>
                  <a:lnTo>
                    <a:pt x="19608" y="73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53"/>
            <p:cNvSpPr/>
            <p:nvPr/>
          </p:nvSpPr>
          <p:spPr>
            <a:xfrm>
              <a:off x="-131675" y="-582975"/>
              <a:ext cx="978650" cy="1612625"/>
            </a:xfrm>
            <a:custGeom>
              <a:avLst/>
              <a:gdLst/>
              <a:ahLst/>
              <a:cxnLst/>
              <a:rect l="l" t="t" r="r" b="b"/>
              <a:pathLst>
                <a:path w="39146" h="64505" extrusionOk="0">
                  <a:moveTo>
                    <a:pt x="39146" y="58410"/>
                  </a:moveTo>
                  <a:lnTo>
                    <a:pt x="33645" y="46244"/>
                  </a:lnTo>
                  <a:lnTo>
                    <a:pt x="31591" y="31340"/>
                  </a:lnTo>
                  <a:cubicBezTo>
                    <a:pt x="31591" y="31340"/>
                    <a:pt x="32549" y="15248"/>
                    <a:pt x="32549" y="14906"/>
                  </a:cubicBezTo>
                  <a:cubicBezTo>
                    <a:pt x="32549" y="14540"/>
                    <a:pt x="33736" y="10614"/>
                    <a:pt x="33736" y="10614"/>
                  </a:cubicBezTo>
                  <a:lnTo>
                    <a:pt x="36430" y="2854"/>
                  </a:lnTo>
                  <a:lnTo>
                    <a:pt x="38278" y="1"/>
                  </a:lnTo>
                  <a:lnTo>
                    <a:pt x="30518" y="822"/>
                  </a:lnTo>
                  <a:lnTo>
                    <a:pt x="27071" y="2032"/>
                  </a:lnTo>
                  <a:cubicBezTo>
                    <a:pt x="27071" y="2032"/>
                    <a:pt x="7875" y="11915"/>
                    <a:pt x="7670" y="12281"/>
                  </a:cubicBezTo>
                  <a:cubicBezTo>
                    <a:pt x="7441" y="12646"/>
                    <a:pt x="0" y="29080"/>
                    <a:pt x="0" y="29080"/>
                  </a:cubicBezTo>
                  <a:lnTo>
                    <a:pt x="11230" y="64505"/>
                  </a:lnTo>
                  <a:lnTo>
                    <a:pt x="31476" y="6377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53"/>
            <p:cNvSpPr/>
            <p:nvPr/>
          </p:nvSpPr>
          <p:spPr>
            <a:xfrm>
              <a:off x="42375" y="433325"/>
              <a:ext cx="408575" cy="593475"/>
            </a:xfrm>
            <a:custGeom>
              <a:avLst/>
              <a:gdLst/>
              <a:ahLst/>
              <a:cxnLst/>
              <a:rect l="l" t="t" r="r" b="b"/>
              <a:pathLst>
                <a:path w="16343" h="23739" extrusionOk="0">
                  <a:moveTo>
                    <a:pt x="16343" y="18009"/>
                  </a:moveTo>
                  <a:cubicBezTo>
                    <a:pt x="13558" y="14837"/>
                    <a:pt x="12805" y="14357"/>
                    <a:pt x="11732" y="13878"/>
                  </a:cubicBezTo>
                  <a:cubicBezTo>
                    <a:pt x="10682" y="13399"/>
                    <a:pt x="9404" y="12508"/>
                    <a:pt x="9153" y="12235"/>
                  </a:cubicBezTo>
                  <a:cubicBezTo>
                    <a:pt x="8925" y="11961"/>
                    <a:pt x="7190" y="9222"/>
                    <a:pt x="7190" y="9222"/>
                  </a:cubicBezTo>
                  <a:cubicBezTo>
                    <a:pt x="7190" y="9222"/>
                    <a:pt x="8012" y="12440"/>
                    <a:pt x="8286" y="13285"/>
                  </a:cubicBezTo>
                  <a:cubicBezTo>
                    <a:pt x="8582" y="14129"/>
                    <a:pt x="9495" y="15841"/>
                    <a:pt x="9587" y="16366"/>
                  </a:cubicBezTo>
                  <a:cubicBezTo>
                    <a:pt x="9678" y="16891"/>
                    <a:pt x="7715" y="15681"/>
                    <a:pt x="7715" y="15681"/>
                  </a:cubicBezTo>
                  <a:cubicBezTo>
                    <a:pt x="7715" y="15681"/>
                    <a:pt x="6756" y="13878"/>
                    <a:pt x="6368" y="13193"/>
                  </a:cubicBezTo>
                  <a:cubicBezTo>
                    <a:pt x="6003" y="12508"/>
                    <a:pt x="5090" y="9678"/>
                    <a:pt x="4930" y="9153"/>
                  </a:cubicBezTo>
                  <a:cubicBezTo>
                    <a:pt x="4793" y="8628"/>
                    <a:pt x="3743" y="4383"/>
                    <a:pt x="3447" y="4132"/>
                  </a:cubicBezTo>
                  <a:cubicBezTo>
                    <a:pt x="3173" y="3858"/>
                    <a:pt x="297" y="0"/>
                    <a:pt x="160" y="92"/>
                  </a:cubicBezTo>
                  <a:cubicBezTo>
                    <a:pt x="0" y="206"/>
                    <a:pt x="1643" y="12349"/>
                    <a:pt x="1826" y="12760"/>
                  </a:cubicBezTo>
                  <a:cubicBezTo>
                    <a:pt x="2009" y="13193"/>
                    <a:pt x="7966" y="23738"/>
                    <a:pt x="7966" y="23738"/>
                  </a:cubicBezTo>
                  <a:lnTo>
                    <a:pt x="15772" y="21935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53"/>
            <p:cNvSpPr/>
            <p:nvPr/>
          </p:nvSpPr>
          <p:spPr>
            <a:xfrm>
              <a:off x="-15275" y="-174975"/>
              <a:ext cx="180350" cy="513025"/>
            </a:xfrm>
            <a:custGeom>
              <a:avLst/>
              <a:gdLst/>
              <a:ahLst/>
              <a:cxnLst/>
              <a:rect l="l" t="t" r="r" b="b"/>
              <a:pathLst>
                <a:path w="7214" h="20521" extrusionOk="0">
                  <a:moveTo>
                    <a:pt x="5228" y="9816"/>
                  </a:moveTo>
                  <a:cubicBezTo>
                    <a:pt x="5228" y="9222"/>
                    <a:pt x="5273" y="5022"/>
                    <a:pt x="5273" y="1"/>
                  </a:cubicBezTo>
                  <a:lnTo>
                    <a:pt x="1393" y="731"/>
                  </a:lnTo>
                  <a:cubicBezTo>
                    <a:pt x="1393" y="731"/>
                    <a:pt x="206" y="4064"/>
                    <a:pt x="92" y="4543"/>
                  </a:cubicBezTo>
                  <a:cubicBezTo>
                    <a:pt x="1" y="5022"/>
                    <a:pt x="3516" y="4931"/>
                    <a:pt x="3516" y="4931"/>
                  </a:cubicBezTo>
                  <a:lnTo>
                    <a:pt x="7213" y="20521"/>
                  </a:lnTo>
                  <a:cubicBezTo>
                    <a:pt x="7213" y="20521"/>
                    <a:pt x="5228" y="10409"/>
                    <a:pt x="5228" y="9816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53"/>
            <p:cNvSpPr/>
            <p:nvPr/>
          </p:nvSpPr>
          <p:spPr>
            <a:xfrm>
              <a:off x="146225" y="-393525"/>
              <a:ext cx="314425" cy="1245700"/>
            </a:xfrm>
            <a:custGeom>
              <a:avLst/>
              <a:gdLst/>
              <a:ahLst/>
              <a:cxnLst/>
              <a:rect l="l" t="t" r="r" b="b"/>
              <a:pathLst>
                <a:path w="12577" h="49828" extrusionOk="0">
                  <a:moveTo>
                    <a:pt x="4657" y="10888"/>
                  </a:moveTo>
                  <a:cubicBezTo>
                    <a:pt x="4816" y="17005"/>
                    <a:pt x="4588" y="21456"/>
                    <a:pt x="5821" y="26318"/>
                  </a:cubicBezTo>
                  <a:cubicBezTo>
                    <a:pt x="7030" y="31157"/>
                    <a:pt x="7533" y="35608"/>
                    <a:pt x="8628" y="38164"/>
                  </a:cubicBezTo>
                  <a:cubicBezTo>
                    <a:pt x="9701" y="40698"/>
                    <a:pt x="12417" y="49212"/>
                    <a:pt x="12509" y="49531"/>
                  </a:cubicBezTo>
                  <a:cubicBezTo>
                    <a:pt x="12577" y="49828"/>
                    <a:pt x="9838" y="43323"/>
                    <a:pt x="9039" y="41885"/>
                  </a:cubicBezTo>
                  <a:cubicBezTo>
                    <a:pt x="8263" y="40470"/>
                    <a:pt x="5889" y="34489"/>
                    <a:pt x="4816" y="32595"/>
                  </a:cubicBezTo>
                  <a:cubicBezTo>
                    <a:pt x="3721" y="30678"/>
                    <a:pt x="1142" y="24652"/>
                    <a:pt x="571" y="23533"/>
                  </a:cubicBezTo>
                  <a:cubicBezTo>
                    <a:pt x="0" y="22415"/>
                    <a:pt x="69" y="15590"/>
                    <a:pt x="206" y="15339"/>
                  </a:cubicBezTo>
                  <a:cubicBezTo>
                    <a:pt x="343" y="15111"/>
                    <a:pt x="1142" y="9633"/>
                    <a:pt x="1073" y="9222"/>
                  </a:cubicBezTo>
                  <a:cubicBezTo>
                    <a:pt x="1005" y="8834"/>
                    <a:pt x="502" y="7236"/>
                    <a:pt x="502" y="7236"/>
                  </a:cubicBezTo>
                  <a:lnTo>
                    <a:pt x="868" y="959"/>
                  </a:lnTo>
                  <a:lnTo>
                    <a:pt x="30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53"/>
            <p:cNvSpPr/>
            <p:nvPr/>
          </p:nvSpPr>
          <p:spPr>
            <a:xfrm>
              <a:off x="363625" y="-510500"/>
              <a:ext cx="486775" cy="1523600"/>
            </a:xfrm>
            <a:custGeom>
              <a:avLst/>
              <a:gdLst/>
              <a:ahLst/>
              <a:cxnLst/>
              <a:rect l="l" t="t" r="r" b="b"/>
              <a:pathLst>
                <a:path w="19471" h="60944" extrusionOk="0">
                  <a:moveTo>
                    <a:pt x="11915" y="28395"/>
                  </a:moveTo>
                  <a:cubicBezTo>
                    <a:pt x="11915" y="28395"/>
                    <a:pt x="12897" y="12303"/>
                    <a:pt x="12897" y="11938"/>
                  </a:cubicBezTo>
                  <a:cubicBezTo>
                    <a:pt x="12897" y="11596"/>
                    <a:pt x="14084" y="7647"/>
                    <a:pt x="14084" y="7647"/>
                  </a:cubicBezTo>
                  <a:lnTo>
                    <a:pt x="16754" y="0"/>
                  </a:lnTo>
                  <a:cubicBezTo>
                    <a:pt x="15590" y="640"/>
                    <a:pt x="14586" y="1279"/>
                    <a:pt x="14403" y="1575"/>
                  </a:cubicBezTo>
                  <a:cubicBezTo>
                    <a:pt x="13970" y="2283"/>
                    <a:pt x="9450" y="14084"/>
                    <a:pt x="9450" y="14084"/>
                  </a:cubicBezTo>
                  <a:lnTo>
                    <a:pt x="12577" y="3013"/>
                  </a:lnTo>
                  <a:lnTo>
                    <a:pt x="12030" y="1804"/>
                  </a:lnTo>
                  <a:lnTo>
                    <a:pt x="11048" y="3013"/>
                  </a:lnTo>
                  <a:lnTo>
                    <a:pt x="9542" y="7053"/>
                  </a:lnTo>
                  <a:lnTo>
                    <a:pt x="8697" y="10751"/>
                  </a:lnTo>
                  <a:lnTo>
                    <a:pt x="8788" y="6825"/>
                  </a:lnTo>
                  <a:lnTo>
                    <a:pt x="9017" y="3721"/>
                  </a:lnTo>
                  <a:lnTo>
                    <a:pt x="9017" y="1096"/>
                  </a:lnTo>
                  <a:cubicBezTo>
                    <a:pt x="9017" y="1096"/>
                    <a:pt x="6643" y="4314"/>
                    <a:pt x="6643" y="5159"/>
                  </a:cubicBezTo>
                  <a:cubicBezTo>
                    <a:pt x="6643" y="5981"/>
                    <a:pt x="5570" y="13376"/>
                    <a:pt x="5456" y="14221"/>
                  </a:cubicBezTo>
                  <a:cubicBezTo>
                    <a:pt x="5342" y="15042"/>
                    <a:pt x="5456" y="27322"/>
                    <a:pt x="5456" y="27322"/>
                  </a:cubicBezTo>
                  <a:lnTo>
                    <a:pt x="5775" y="31613"/>
                  </a:lnTo>
                  <a:cubicBezTo>
                    <a:pt x="5775" y="31613"/>
                    <a:pt x="4589" y="23282"/>
                    <a:pt x="4474" y="21844"/>
                  </a:cubicBezTo>
                  <a:cubicBezTo>
                    <a:pt x="4383" y="20406"/>
                    <a:pt x="4155" y="11938"/>
                    <a:pt x="4155" y="11938"/>
                  </a:cubicBezTo>
                  <a:lnTo>
                    <a:pt x="3356" y="10226"/>
                  </a:lnTo>
                  <a:cubicBezTo>
                    <a:pt x="3310" y="10865"/>
                    <a:pt x="3310" y="11390"/>
                    <a:pt x="3310" y="11778"/>
                  </a:cubicBezTo>
                  <a:cubicBezTo>
                    <a:pt x="3310" y="15932"/>
                    <a:pt x="4748" y="40401"/>
                    <a:pt x="4748" y="40401"/>
                  </a:cubicBezTo>
                  <a:cubicBezTo>
                    <a:pt x="4748" y="40401"/>
                    <a:pt x="3539" y="28007"/>
                    <a:pt x="3265" y="25473"/>
                  </a:cubicBezTo>
                  <a:cubicBezTo>
                    <a:pt x="2968" y="22917"/>
                    <a:pt x="69" y="16480"/>
                    <a:pt x="69" y="16480"/>
                  </a:cubicBezTo>
                  <a:lnTo>
                    <a:pt x="69" y="29468"/>
                  </a:lnTo>
                  <a:cubicBezTo>
                    <a:pt x="69" y="29468"/>
                    <a:pt x="1" y="38096"/>
                    <a:pt x="8651" y="60944"/>
                  </a:cubicBezTo>
                  <a:lnTo>
                    <a:pt x="11824" y="60830"/>
                  </a:lnTo>
                  <a:lnTo>
                    <a:pt x="19471" y="55466"/>
                  </a:lnTo>
                  <a:lnTo>
                    <a:pt x="13970" y="4330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53"/>
            <p:cNvSpPr/>
            <p:nvPr/>
          </p:nvSpPr>
          <p:spPr>
            <a:xfrm>
              <a:off x="421825" y="529750"/>
              <a:ext cx="256825" cy="289350"/>
            </a:xfrm>
            <a:custGeom>
              <a:avLst/>
              <a:gdLst/>
              <a:ahLst/>
              <a:cxnLst/>
              <a:rect l="l" t="t" r="r" b="b"/>
              <a:pathLst>
                <a:path w="10273" h="11574" extrusionOk="0">
                  <a:moveTo>
                    <a:pt x="3539" y="11573"/>
                  </a:moveTo>
                  <a:lnTo>
                    <a:pt x="10272" y="10067"/>
                  </a:lnTo>
                  <a:lnTo>
                    <a:pt x="9702" y="3881"/>
                  </a:lnTo>
                  <a:lnTo>
                    <a:pt x="7967" y="5570"/>
                  </a:lnTo>
                  <a:lnTo>
                    <a:pt x="3265" y="3242"/>
                  </a:lnTo>
                  <a:cubicBezTo>
                    <a:pt x="3265" y="3242"/>
                    <a:pt x="1051" y="1074"/>
                    <a:pt x="1" y="1"/>
                  </a:cubicBezTo>
                  <a:cubicBezTo>
                    <a:pt x="823" y="3151"/>
                    <a:pt x="1964" y="6985"/>
                    <a:pt x="3539" y="11573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53"/>
            <p:cNvSpPr/>
            <p:nvPr/>
          </p:nvSpPr>
          <p:spPr>
            <a:xfrm>
              <a:off x="498875" y="369400"/>
              <a:ext cx="136975" cy="422300"/>
            </a:xfrm>
            <a:custGeom>
              <a:avLst/>
              <a:gdLst/>
              <a:ahLst/>
              <a:cxnLst/>
              <a:rect l="l" t="t" r="r" b="b"/>
              <a:pathLst>
                <a:path w="5479" h="16892" extrusionOk="0">
                  <a:moveTo>
                    <a:pt x="3881" y="12258"/>
                  </a:moveTo>
                  <a:cubicBezTo>
                    <a:pt x="3812" y="12098"/>
                    <a:pt x="2192" y="7191"/>
                    <a:pt x="2100" y="6848"/>
                  </a:cubicBezTo>
                  <a:cubicBezTo>
                    <a:pt x="1986" y="6483"/>
                    <a:pt x="1050" y="1"/>
                    <a:pt x="1050" y="1"/>
                  </a:cubicBezTo>
                  <a:cubicBezTo>
                    <a:pt x="1050" y="1"/>
                    <a:pt x="2192" y="10409"/>
                    <a:pt x="2306" y="10615"/>
                  </a:cubicBezTo>
                  <a:cubicBezTo>
                    <a:pt x="2420" y="10820"/>
                    <a:pt x="2853" y="12098"/>
                    <a:pt x="2853" y="12098"/>
                  </a:cubicBezTo>
                  <a:lnTo>
                    <a:pt x="2716" y="12851"/>
                  </a:lnTo>
                  <a:lnTo>
                    <a:pt x="1872" y="12920"/>
                  </a:lnTo>
                  <a:lnTo>
                    <a:pt x="0" y="13331"/>
                  </a:lnTo>
                  <a:cubicBezTo>
                    <a:pt x="0" y="13331"/>
                    <a:pt x="1963" y="13445"/>
                    <a:pt x="2100" y="13445"/>
                  </a:cubicBezTo>
                  <a:cubicBezTo>
                    <a:pt x="2237" y="13445"/>
                    <a:pt x="3059" y="13787"/>
                    <a:pt x="3059" y="13787"/>
                  </a:cubicBezTo>
                  <a:lnTo>
                    <a:pt x="4314" y="16892"/>
                  </a:lnTo>
                  <a:lnTo>
                    <a:pt x="5478" y="16252"/>
                  </a:lnTo>
                  <a:cubicBezTo>
                    <a:pt x="4565" y="14107"/>
                    <a:pt x="3972" y="12418"/>
                    <a:pt x="3881" y="12258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53"/>
            <p:cNvSpPr/>
            <p:nvPr/>
          </p:nvSpPr>
          <p:spPr>
            <a:xfrm>
              <a:off x="614700" y="211925"/>
              <a:ext cx="130700" cy="622575"/>
            </a:xfrm>
            <a:custGeom>
              <a:avLst/>
              <a:gdLst/>
              <a:ahLst/>
              <a:cxnLst/>
              <a:rect l="l" t="t" r="r" b="b"/>
              <a:pathLst>
                <a:path w="5228" h="24903" extrusionOk="0">
                  <a:moveTo>
                    <a:pt x="2786" y="14106"/>
                  </a:moveTo>
                  <a:cubicBezTo>
                    <a:pt x="1872" y="11139"/>
                    <a:pt x="1" y="0"/>
                    <a:pt x="1" y="0"/>
                  </a:cubicBezTo>
                  <a:lnTo>
                    <a:pt x="686" y="7738"/>
                  </a:lnTo>
                  <a:lnTo>
                    <a:pt x="1256" y="16320"/>
                  </a:lnTo>
                  <a:cubicBezTo>
                    <a:pt x="1256" y="16320"/>
                    <a:pt x="1256" y="20931"/>
                    <a:pt x="686" y="24902"/>
                  </a:cubicBezTo>
                  <a:lnTo>
                    <a:pt x="3699" y="22414"/>
                  </a:lnTo>
                  <a:lnTo>
                    <a:pt x="5228" y="18922"/>
                  </a:lnTo>
                  <a:cubicBezTo>
                    <a:pt x="5228" y="18922"/>
                    <a:pt x="2831" y="14266"/>
                    <a:pt x="2786" y="14106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53"/>
            <p:cNvSpPr/>
            <p:nvPr/>
          </p:nvSpPr>
          <p:spPr>
            <a:xfrm>
              <a:off x="-444950" y="87525"/>
              <a:ext cx="779500" cy="961525"/>
            </a:xfrm>
            <a:custGeom>
              <a:avLst/>
              <a:gdLst/>
              <a:ahLst/>
              <a:cxnLst/>
              <a:rect l="l" t="t" r="r" b="b"/>
              <a:pathLst>
                <a:path w="31180" h="38461" extrusionOk="0">
                  <a:moveTo>
                    <a:pt x="31180" y="38141"/>
                  </a:moveTo>
                  <a:cubicBezTo>
                    <a:pt x="31180" y="38141"/>
                    <a:pt x="24857" y="27505"/>
                    <a:pt x="24446" y="27025"/>
                  </a:cubicBezTo>
                  <a:cubicBezTo>
                    <a:pt x="24012" y="26546"/>
                    <a:pt x="21136" y="16366"/>
                    <a:pt x="21136" y="15590"/>
                  </a:cubicBezTo>
                  <a:cubicBezTo>
                    <a:pt x="21136" y="14791"/>
                    <a:pt x="18991" y="3447"/>
                    <a:pt x="18991" y="3447"/>
                  </a:cubicBezTo>
                  <a:lnTo>
                    <a:pt x="14814" y="0"/>
                  </a:lnTo>
                  <a:lnTo>
                    <a:pt x="0" y="19858"/>
                  </a:lnTo>
                  <a:lnTo>
                    <a:pt x="2169" y="34489"/>
                  </a:lnTo>
                  <a:lnTo>
                    <a:pt x="20543" y="3846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53"/>
            <p:cNvSpPr/>
            <p:nvPr/>
          </p:nvSpPr>
          <p:spPr>
            <a:xfrm>
              <a:off x="-320000" y="602800"/>
              <a:ext cx="103325" cy="276200"/>
            </a:xfrm>
            <a:custGeom>
              <a:avLst/>
              <a:gdLst/>
              <a:ahLst/>
              <a:cxnLst/>
              <a:rect l="l" t="t" r="r" b="b"/>
              <a:pathLst>
                <a:path w="4133" h="11048" extrusionOk="0">
                  <a:moveTo>
                    <a:pt x="617" y="0"/>
                  </a:moveTo>
                  <a:lnTo>
                    <a:pt x="800" y="2146"/>
                  </a:lnTo>
                  <a:lnTo>
                    <a:pt x="1" y="6734"/>
                  </a:lnTo>
                  <a:lnTo>
                    <a:pt x="2010" y="8514"/>
                  </a:lnTo>
                  <a:lnTo>
                    <a:pt x="4132" y="1104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53"/>
            <p:cNvSpPr/>
            <p:nvPr/>
          </p:nvSpPr>
          <p:spPr>
            <a:xfrm>
              <a:off x="-366200" y="565700"/>
              <a:ext cx="182625" cy="374925"/>
            </a:xfrm>
            <a:custGeom>
              <a:avLst/>
              <a:gdLst/>
              <a:ahLst/>
              <a:cxnLst/>
              <a:rect l="l" t="t" r="r" b="b"/>
              <a:pathLst>
                <a:path w="7305" h="14997" extrusionOk="0">
                  <a:moveTo>
                    <a:pt x="5478" y="10181"/>
                  </a:moveTo>
                  <a:lnTo>
                    <a:pt x="3949" y="1"/>
                  </a:lnTo>
                  <a:lnTo>
                    <a:pt x="1301" y="1690"/>
                  </a:lnTo>
                  <a:lnTo>
                    <a:pt x="0" y="7853"/>
                  </a:lnTo>
                  <a:lnTo>
                    <a:pt x="2305" y="3607"/>
                  </a:lnTo>
                  <a:cubicBezTo>
                    <a:pt x="2305" y="3607"/>
                    <a:pt x="3903" y="8378"/>
                    <a:pt x="3903" y="8537"/>
                  </a:cubicBezTo>
                  <a:cubicBezTo>
                    <a:pt x="3903" y="8697"/>
                    <a:pt x="7304" y="14997"/>
                    <a:pt x="7304" y="14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53"/>
            <p:cNvSpPr/>
            <p:nvPr/>
          </p:nvSpPr>
          <p:spPr>
            <a:xfrm>
              <a:off x="-115125" y="210200"/>
              <a:ext cx="246525" cy="635700"/>
            </a:xfrm>
            <a:custGeom>
              <a:avLst/>
              <a:gdLst/>
              <a:ahLst/>
              <a:cxnLst/>
              <a:rect l="l" t="t" r="r" b="b"/>
              <a:pathLst>
                <a:path w="9861" h="25428" extrusionOk="0">
                  <a:moveTo>
                    <a:pt x="6848" y="25428"/>
                  </a:moveTo>
                  <a:cubicBezTo>
                    <a:pt x="7943" y="22780"/>
                    <a:pt x="9153" y="19813"/>
                    <a:pt x="9861" y="18033"/>
                  </a:cubicBezTo>
                  <a:cubicBezTo>
                    <a:pt x="8948" y="14951"/>
                    <a:pt x="7943" y="11139"/>
                    <a:pt x="7943" y="10660"/>
                  </a:cubicBezTo>
                  <a:cubicBezTo>
                    <a:pt x="7943" y="10044"/>
                    <a:pt x="6642" y="3082"/>
                    <a:pt x="6072" y="1"/>
                  </a:cubicBezTo>
                  <a:lnTo>
                    <a:pt x="4200" y="5342"/>
                  </a:lnTo>
                  <a:cubicBezTo>
                    <a:pt x="4200" y="5342"/>
                    <a:pt x="5707" y="11299"/>
                    <a:pt x="5273" y="10112"/>
                  </a:cubicBezTo>
                  <a:cubicBezTo>
                    <a:pt x="4839" y="8925"/>
                    <a:pt x="3561" y="6300"/>
                    <a:pt x="3561" y="5935"/>
                  </a:cubicBezTo>
                  <a:cubicBezTo>
                    <a:pt x="3561" y="5570"/>
                    <a:pt x="3127" y="3424"/>
                    <a:pt x="3127" y="3424"/>
                  </a:cubicBezTo>
                  <a:cubicBezTo>
                    <a:pt x="3127" y="3424"/>
                    <a:pt x="2260" y="5342"/>
                    <a:pt x="2260" y="5707"/>
                  </a:cubicBezTo>
                  <a:cubicBezTo>
                    <a:pt x="2260" y="6049"/>
                    <a:pt x="2580" y="10592"/>
                    <a:pt x="3995" y="13810"/>
                  </a:cubicBezTo>
                  <a:cubicBezTo>
                    <a:pt x="5387" y="17028"/>
                    <a:pt x="6688" y="19767"/>
                    <a:pt x="6688" y="19767"/>
                  </a:cubicBezTo>
                  <a:cubicBezTo>
                    <a:pt x="6688" y="19767"/>
                    <a:pt x="5821" y="19653"/>
                    <a:pt x="4839" y="18101"/>
                  </a:cubicBezTo>
                  <a:cubicBezTo>
                    <a:pt x="3881" y="16549"/>
                    <a:pt x="2694" y="13924"/>
                    <a:pt x="2694" y="13924"/>
                  </a:cubicBezTo>
                  <a:cubicBezTo>
                    <a:pt x="2694" y="13924"/>
                    <a:pt x="639" y="11185"/>
                    <a:pt x="320" y="11185"/>
                  </a:cubicBezTo>
                  <a:cubicBezTo>
                    <a:pt x="0" y="11185"/>
                    <a:pt x="1073" y="13696"/>
                    <a:pt x="1073" y="13696"/>
                  </a:cubicBezTo>
                  <a:lnTo>
                    <a:pt x="6460" y="25017"/>
                  </a:lnTo>
                  <a:cubicBezTo>
                    <a:pt x="6460" y="25017"/>
                    <a:pt x="6574" y="25154"/>
                    <a:pt x="6848" y="2542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53"/>
            <p:cNvSpPr/>
            <p:nvPr/>
          </p:nvSpPr>
          <p:spPr>
            <a:xfrm>
              <a:off x="-243525" y="411075"/>
              <a:ext cx="432575" cy="610025"/>
            </a:xfrm>
            <a:custGeom>
              <a:avLst/>
              <a:gdLst/>
              <a:ahLst/>
              <a:cxnLst/>
              <a:rect l="l" t="t" r="r" b="b"/>
              <a:pathLst>
                <a:path w="17303" h="24401" extrusionOk="0">
                  <a:moveTo>
                    <a:pt x="2443" y="4542"/>
                  </a:moveTo>
                  <a:cubicBezTo>
                    <a:pt x="3379" y="7007"/>
                    <a:pt x="3014" y="9381"/>
                    <a:pt x="3447" y="11618"/>
                  </a:cubicBezTo>
                  <a:cubicBezTo>
                    <a:pt x="3881" y="13832"/>
                    <a:pt x="4588" y="16868"/>
                    <a:pt x="4657" y="17096"/>
                  </a:cubicBezTo>
                  <a:cubicBezTo>
                    <a:pt x="4748" y="17347"/>
                    <a:pt x="7031" y="22255"/>
                    <a:pt x="7031" y="22255"/>
                  </a:cubicBezTo>
                  <a:cubicBezTo>
                    <a:pt x="7031" y="22255"/>
                    <a:pt x="11208" y="22985"/>
                    <a:pt x="11413" y="22985"/>
                  </a:cubicBezTo>
                  <a:cubicBezTo>
                    <a:pt x="11641" y="22985"/>
                    <a:pt x="17302" y="24400"/>
                    <a:pt x="17302" y="24400"/>
                  </a:cubicBezTo>
                  <a:cubicBezTo>
                    <a:pt x="17302" y="24400"/>
                    <a:pt x="13148" y="21228"/>
                    <a:pt x="12144" y="20839"/>
                  </a:cubicBezTo>
                  <a:cubicBezTo>
                    <a:pt x="11139" y="20429"/>
                    <a:pt x="8537" y="18283"/>
                    <a:pt x="7693" y="17644"/>
                  </a:cubicBezTo>
                  <a:cubicBezTo>
                    <a:pt x="6825" y="17028"/>
                    <a:pt x="4086" y="8993"/>
                    <a:pt x="4086" y="8993"/>
                  </a:cubicBezTo>
                  <a:lnTo>
                    <a:pt x="4657" y="0"/>
                  </a:lnTo>
                  <a:lnTo>
                    <a:pt x="1142" y="1438"/>
                  </a:lnTo>
                  <a:lnTo>
                    <a:pt x="1" y="4771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53"/>
            <p:cNvSpPr/>
            <p:nvPr/>
          </p:nvSpPr>
          <p:spPr>
            <a:xfrm>
              <a:off x="27525" y="752300"/>
              <a:ext cx="1584675" cy="297900"/>
            </a:xfrm>
            <a:custGeom>
              <a:avLst/>
              <a:gdLst/>
              <a:ahLst/>
              <a:cxnLst/>
              <a:rect l="l" t="t" r="r" b="b"/>
              <a:pathLst>
                <a:path w="63387" h="11916" extrusionOk="0">
                  <a:moveTo>
                    <a:pt x="28669" y="1"/>
                  </a:moveTo>
                  <a:lnTo>
                    <a:pt x="19950" y="7624"/>
                  </a:lnTo>
                  <a:lnTo>
                    <a:pt x="1" y="11915"/>
                  </a:lnTo>
                  <a:lnTo>
                    <a:pt x="63386" y="11915"/>
                  </a:lnTo>
                  <a:cubicBezTo>
                    <a:pt x="63386" y="11915"/>
                    <a:pt x="58958" y="9998"/>
                    <a:pt x="58525" y="9884"/>
                  </a:cubicBezTo>
                  <a:cubicBezTo>
                    <a:pt x="58091" y="9770"/>
                    <a:pt x="52590" y="8104"/>
                    <a:pt x="52590" y="8104"/>
                  </a:cubicBezTo>
                  <a:cubicBezTo>
                    <a:pt x="52590" y="8104"/>
                    <a:pt x="43232" y="5958"/>
                    <a:pt x="41611" y="4999"/>
                  </a:cubicBezTo>
                  <a:cubicBezTo>
                    <a:pt x="39991" y="4041"/>
                    <a:pt x="35996" y="2146"/>
                    <a:pt x="35471" y="1895"/>
                  </a:cubicBezTo>
                  <a:cubicBezTo>
                    <a:pt x="34923" y="1667"/>
                    <a:pt x="28669" y="1"/>
                    <a:pt x="28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53"/>
            <p:cNvSpPr/>
            <p:nvPr/>
          </p:nvSpPr>
          <p:spPr>
            <a:xfrm>
              <a:off x="682050" y="752300"/>
              <a:ext cx="716150" cy="232275"/>
            </a:xfrm>
            <a:custGeom>
              <a:avLst/>
              <a:gdLst/>
              <a:ahLst/>
              <a:cxnLst/>
              <a:rect l="l" t="t" r="r" b="b"/>
              <a:pathLst>
                <a:path w="28646" h="9291" extrusionOk="0">
                  <a:moveTo>
                    <a:pt x="2488" y="1"/>
                  </a:moveTo>
                  <a:lnTo>
                    <a:pt x="92" y="2100"/>
                  </a:lnTo>
                  <a:cubicBezTo>
                    <a:pt x="23" y="2283"/>
                    <a:pt x="0" y="2489"/>
                    <a:pt x="0" y="2694"/>
                  </a:cubicBezTo>
                  <a:cubicBezTo>
                    <a:pt x="0" y="6346"/>
                    <a:pt x="9222" y="9290"/>
                    <a:pt x="20589" y="9290"/>
                  </a:cubicBezTo>
                  <a:cubicBezTo>
                    <a:pt x="23442" y="9290"/>
                    <a:pt x="26158" y="9108"/>
                    <a:pt x="28646" y="8765"/>
                  </a:cubicBezTo>
                  <a:cubicBezTo>
                    <a:pt x="27436" y="8400"/>
                    <a:pt x="26409" y="8104"/>
                    <a:pt x="26409" y="8104"/>
                  </a:cubicBezTo>
                  <a:cubicBezTo>
                    <a:pt x="26409" y="8104"/>
                    <a:pt x="17051" y="5958"/>
                    <a:pt x="15430" y="4999"/>
                  </a:cubicBezTo>
                  <a:cubicBezTo>
                    <a:pt x="13810" y="4041"/>
                    <a:pt x="9815" y="2146"/>
                    <a:pt x="9290" y="1895"/>
                  </a:cubicBezTo>
                  <a:cubicBezTo>
                    <a:pt x="8742" y="1667"/>
                    <a:pt x="2488" y="1"/>
                    <a:pt x="2488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53"/>
            <p:cNvSpPr/>
            <p:nvPr/>
          </p:nvSpPr>
          <p:spPr>
            <a:xfrm>
              <a:off x="923425" y="984550"/>
              <a:ext cx="688775" cy="65650"/>
            </a:xfrm>
            <a:custGeom>
              <a:avLst/>
              <a:gdLst/>
              <a:ahLst/>
              <a:cxnLst/>
              <a:rect l="l" t="t" r="r" b="b"/>
              <a:pathLst>
                <a:path w="27551" h="2626" extrusionOk="0">
                  <a:moveTo>
                    <a:pt x="20703" y="0"/>
                  </a:moveTo>
                  <a:cubicBezTo>
                    <a:pt x="14654" y="343"/>
                    <a:pt x="4588" y="1073"/>
                    <a:pt x="1370" y="1849"/>
                  </a:cubicBezTo>
                  <a:cubicBezTo>
                    <a:pt x="388" y="2077"/>
                    <a:pt x="0" y="2351"/>
                    <a:pt x="229" y="2625"/>
                  </a:cubicBezTo>
                  <a:lnTo>
                    <a:pt x="27550" y="2625"/>
                  </a:lnTo>
                  <a:cubicBezTo>
                    <a:pt x="27550" y="2625"/>
                    <a:pt x="23122" y="708"/>
                    <a:pt x="22689" y="594"/>
                  </a:cubicBezTo>
                  <a:cubicBezTo>
                    <a:pt x="22529" y="548"/>
                    <a:pt x="21707" y="297"/>
                    <a:pt x="20703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53"/>
            <p:cNvSpPr/>
            <p:nvPr/>
          </p:nvSpPr>
          <p:spPr>
            <a:xfrm>
              <a:off x="27525" y="815075"/>
              <a:ext cx="790350" cy="235125"/>
            </a:xfrm>
            <a:custGeom>
              <a:avLst/>
              <a:gdLst/>
              <a:ahLst/>
              <a:cxnLst/>
              <a:rect l="l" t="t" r="r" b="b"/>
              <a:pathLst>
                <a:path w="31614" h="9405" extrusionOk="0">
                  <a:moveTo>
                    <a:pt x="25793" y="0"/>
                  </a:moveTo>
                  <a:lnTo>
                    <a:pt x="19950" y="5113"/>
                  </a:lnTo>
                  <a:lnTo>
                    <a:pt x="1" y="9404"/>
                  </a:lnTo>
                  <a:lnTo>
                    <a:pt x="31614" y="9404"/>
                  </a:lnTo>
                  <a:cubicBezTo>
                    <a:pt x="28669" y="8720"/>
                    <a:pt x="24949" y="7989"/>
                    <a:pt x="24720" y="6414"/>
                  </a:cubicBezTo>
                  <a:cubicBezTo>
                    <a:pt x="24310" y="3424"/>
                    <a:pt x="24926" y="1370"/>
                    <a:pt x="25793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53"/>
            <p:cNvSpPr/>
            <p:nvPr/>
          </p:nvSpPr>
          <p:spPr>
            <a:xfrm>
              <a:off x="490300" y="1018775"/>
              <a:ext cx="327575" cy="31425"/>
            </a:xfrm>
            <a:custGeom>
              <a:avLst/>
              <a:gdLst/>
              <a:ahLst/>
              <a:cxnLst/>
              <a:rect l="l" t="t" r="r" b="b"/>
              <a:pathLst>
                <a:path w="13103" h="1257" extrusionOk="0">
                  <a:moveTo>
                    <a:pt x="8035" y="1"/>
                  </a:moveTo>
                  <a:cubicBezTo>
                    <a:pt x="4657" y="1"/>
                    <a:pt x="1690" y="503"/>
                    <a:pt x="1" y="1256"/>
                  </a:cubicBezTo>
                  <a:lnTo>
                    <a:pt x="13103" y="1256"/>
                  </a:lnTo>
                  <a:cubicBezTo>
                    <a:pt x="11528" y="891"/>
                    <a:pt x="9747" y="503"/>
                    <a:pt x="83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53"/>
            <p:cNvSpPr/>
            <p:nvPr/>
          </p:nvSpPr>
          <p:spPr>
            <a:xfrm>
              <a:off x="100575" y="951450"/>
              <a:ext cx="386900" cy="83900"/>
            </a:xfrm>
            <a:custGeom>
              <a:avLst/>
              <a:gdLst/>
              <a:ahLst/>
              <a:cxnLst/>
              <a:rect l="l" t="t" r="r" b="b"/>
              <a:pathLst>
                <a:path w="15476" h="3356" extrusionOk="0">
                  <a:moveTo>
                    <a:pt x="15476" y="1"/>
                  </a:moveTo>
                  <a:lnTo>
                    <a:pt x="0" y="3310"/>
                  </a:lnTo>
                  <a:cubicBezTo>
                    <a:pt x="571" y="3333"/>
                    <a:pt x="1141" y="3356"/>
                    <a:pt x="1712" y="3356"/>
                  </a:cubicBezTo>
                  <a:cubicBezTo>
                    <a:pt x="8423" y="3356"/>
                    <a:pt x="14061" y="1918"/>
                    <a:pt x="154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53"/>
            <p:cNvSpPr/>
            <p:nvPr/>
          </p:nvSpPr>
          <p:spPr>
            <a:xfrm>
              <a:off x="77175" y="691250"/>
              <a:ext cx="136975" cy="314425"/>
            </a:xfrm>
            <a:custGeom>
              <a:avLst/>
              <a:gdLst/>
              <a:ahLst/>
              <a:cxnLst/>
              <a:rect l="l" t="t" r="r" b="b"/>
              <a:pathLst>
                <a:path w="5479" h="12577" extrusionOk="0">
                  <a:moveTo>
                    <a:pt x="3630" y="1484"/>
                  </a:moveTo>
                  <a:cubicBezTo>
                    <a:pt x="3630" y="1484"/>
                    <a:pt x="2260" y="0"/>
                    <a:pt x="2009" y="92"/>
                  </a:cubicBezTo>
                  <a:cubicBezTo>
                    <a:pt x="1758" y="160"/>
                    <a:pt x="1461" y="1484"/>
                    <a:pt x="1758" y="2283"/>
                  </a:cubicBezTo>
                  <a:cubicBezTo>
                    <a:pt x="2032" y="3082"/>
                    <a:pt x="2694" y="3561"/>
                    <a:pt x="2694" y="3561"/>
                  </a:cubicBezTo>
                  <a:cubicBezTo>
                    <a:pt x="2694" y="3561"/>
                    <a:pt x="2146" y="3675"/>
                    <a:pt x="2283" y="4748"/>
                  </a:cubicBezTo>
                  <a:cubicBezTo>
                    <a:pt x="2443" y="5821"/>
                    <a:pt x="3287" y="5547"/>
                    <a:pt x="3150" y="5707"/>
                  </a:cubicBezTo>
                  <a:cubicBezTo>
                    <a:pt x="3013" y="5866"/>
                    <a:pt x="2283" y="6209"/>
                    <a:pt x="2283" y="6209"/>
                  </a:cubicBezTo>
                  <a:cubicBezTo>
                    <a:pt x="2283" y="6209"/>
                    <a:pt x="2077" y="5935"/>
                    <a:pt x="1644" y="6300"/>
                  </a:cubicBezTo>
                  <a:cubicBezTo>
                    <a:pt x="1210" y="6642"/>
                    <a:pt x="1279" y="7692"/>
                    <a:pt x="1279" y="7692"/>
                  </a:cubicBezTo>
                  <a:cubicBezTo>
                    <a:pt x="1279" y="7692"/>
                    <a:pt x="913" y="7282"/>
                    <a:pt x="708" y="7533"/>
                  </a:cubicBezTo>
                  <a:cubicBezTo>
                    <a:pt x="503" y="7761"/>
                    <a:pt x="411" y="9427"/>
                    <a:pt x="411" y="9427"/>
                  </a:cubicBezTo>
                  <a:cubicBezTo>
                    <a:pt x="411" y="9427"/>
                    <a:pt x="594" y="10865"/>
                    <a:pt x="0" y="11025"/>
                  </a:cubicBezTo>
                  <a:lnTo>
                    <a:pt x="2717" y="12577"/>
                  </a:lnTo>
                  <a:lnTo>
                    <a:pt x="5478" y="721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53"/>
            <p:cNvSpPr/>
            <p:nvPr/>
          </p:nvSpPr>
          <p:spPr>
            <a:xfrm>
              <a:off x="-107725" y="896100"/>
              <a:ext cx="253400" cy="134125"/>
            </a:xfrm>
            <a:custGeom>
              <a:avLst/>
              <a:gdLst/>
              <a:ahLst/>
              <a:cxnLst/>
              <a:rect l="l" t="t" r="r" b="b"/>
              <a:pathLst>
                <a:path w="10136" h="5365" extrusionOk="0">
                  <a:moveTo>
                    <a:pt x="1" y="3242"/>
                  </a:moveTo>
                  <a:cubicBezTo>
                    <a:pt x="480" y="2831"/>
                    <a:pt x="2101" y="2374"/>
                    <a:pt x="2101" y="2374"/>
                  </a:cubicBezTo>
                  <a:lnTo>
                    <a:pt x="1622" y="1233"/>
                  </a:lnTo>
                  <a:lnTo>
                    <a:pt x="1485" y="389"/>
                  </a:lnTo>
                  <a:lnTo>
                    <a:pt x="2831" y="320"/>
                  </a:lnTo>
                  <a:lnTo>
                    <a:pt x="3242" y="708"/>
                  </a:lnTo>
                  <a:lnTo>
                    <a:pt x="3311" y="1"/>
                  </a:lnTo>
                  <a:cubicBezTo>
                    <a:pt x="3311" y="1"/>
                    <a:pt x="4338" y="320"/>
                    <a:pt x="4452" y="389"/>
                  </a:cubicBezTo>
                  <a:cubicBezTo>
                    <a:pt x="4566" y="457"/>
                    <a:pt x="4771" y="914"/>
                    <a:pt x="4771" y="914"/>
                  </a:cubicBezTo>
                  <a:lnTo>
                    <a:pt x="5274" y="662"/>
                  </a:lnTo>
                  <a:cubicBezTo>
                    <a:pt x="5274" y="662"/>
                    <a:pt x="5707" y="662"/>
                    <a:pt x="5821" y="731"/>
                  </a:cubicBezTo>
                  <a:cubicBezTo>
                    <a:pt x="5958" y="799"/>
                    <a:pt x="6278" y="1918"/>
                    <a:pt x="6278" y="1918"/>
                  </a:cubicBezTo>
                  <a:lnTo>
                    <a:pt x="7374" y="2100"/>
                  </a:lnTo>
                  <a:cubicBezTo>
                    <a:pt x="7374" y="2100"/>
                    <a:pt x="7625" y="2625"/>
                    <a:pt x="7693" y="2762"/>
                  </a:cubicBezTo>
                  <a:cubicBezTo>
                    <a:pt x="7784" y="2899"/>
                    <a:pt x="8150" y="3173"/>
                    <a:pt x="8150" y="3173"/>
                  </a:cubicBezTo>
                  <a:lnTo>
                    <a:pt x="9268" y="3105"/>
                  </a:lnTo>
                  <a:cubicBezTo>
                    <a:pt x="9268" y="3105"/>
                    <a:pt x="10135" y="5364"/>
                    <a:pt x="9998" y="5319"/>
                  </a:cubicBezTo>
                  <a:cubicBezTo>
                    <a:pt x="9884" y="5296"/>
                    <a:pt x="2580" y="4908"/>
                    <a:pt x="2580" y="49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53"/>
            <p:cNvSpPr/>
            <p:nvPr/>
          </p:nvSpPr>
          <p:spPr>
            <a:xfrm>
              <a:off x="-498600" y="315200"/>
              <a:ext cx="108450" cy="126125"/>
            </a:xfrm>
            <a:custGeom>
              <a:avLst/>
              <a:gdLst/>
              <a:ahLst/>
              <a:cxnLst/>
              <a:rect l="l" t="t" r="r" b="b"/>
              <a:pathLst>
                <a:path w="4338" h="5045" extrusionOk="0">
                  <a:moveTo>
                    <a:pt x="3014" y="0"/>
                  </a:moveTo>
                  <a:lnTo>
                    <a:pt x="2968" y="799"/>
                  </a:lnTo>
                  <a:lnTo>
                    <a:pt x="2648" y="23"/>
                  </a:lnTo>
                  <a:lnTo>
                    <a:pt x="1872" y="229"/>
                  </a:lnTo>
                  <a:lnTo>
                    <a:pt x="1918" y="1210"/>
                  </a:lnTo>
                  <a:lnTo>
                    <a:pt x="1530" y="252"/>
                  </a:lnTo>
                  <a:lnTo>
                    <a:pt x="868" y="594"/>
                  </a:lnTo>
                  <a:lnTo>
                    <a:pt x="1370" y="1621"/>
                  </a:lnTo>
                  <a:cubicBezTo>
                    <a:pt x="1370" y="1621"/>
                    <a:pt x="868" y="1073"/>
                    <a:pt x="777" y="1119"/>
                  </a:cubicBezTo>
                  <a:cubicBezTo>
                    <a:pt x="708" y="1165"/>
                    <a:pt x="1" y="1895"/>
                    <a:pt x="1" y="1895"/>
                  </a:cubicBezTo>
                  <a:lnTo>
                    <a:pt x="1051" y="2648"/>
                  </a:lnTo>
                  <a:lnTo>
                    <a:pt x="46" y="2466"/>
                  </a:lnTo>
                  <a:lnTo>
                    <a:pt x="320" y="3379"/>
                  </a:lnTo>
                  <a:lnTo>
                    <a:pt x="1142" y="3698"/>
                  </a:lnTo>
                  <a:lnTo>
                    <a:pt x="800" y="3744"/>
                  </a:lnTo>
                  <a:lnTo>
                    <a:pt x="754" y="4839"/>
                  </a:lnTo>
                  <a:cubicBezTo>
                    <a:pt x="754" y="4839"/>
                    <a:pt x="1644" y="5045"/>
                    <a:pt x="2763" y="4748"/>
                  </a:cubicBezTo>
                  <a:lnTo>
                    <a:pt x="4337" y="4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53"/>
            <p:cNvSpPr/>
            <p:nvPr/>
          </p:nvSpPr>
          <p:spPr>
            <a:xfrm>
              <a:off x="-258925" y="-113350"/>
              <a:ext cx="107875" cy="126150"/>
            </a:xfrm>
            <a:custGeom>
              <a:avLst/>
              <a:gdLst/>
              <a:ahLst/>
              <a:cxnLst/>
              <a:rect l="l" t="t" r="r" b="b"/>
              <a:pathLst>
                <a:path w="4315" h="5046" extrusionOk="0">
                  <a:moveTo>
                    <a:pt x="3013" y="1"/>
                  </a:moveTo>
                  <a:lnTo>
                    <a:pt x="2945" y="800"/>
                  </a:lnTo>
                  <a:lnTo>
                    <a:pt x="2648" y="1"/>
                  </a:lnTo>
                  <a:lnTo>
                    <a:pt x="1872" y="206"/>
                  </a:lnTo>
                  <a:lnTo>
                    <a:pt x="1895" y="1188"/>
                  </a:lnTo>
                  <a:lnTo>
                    <a:pt x="1530" y="229"/>
                  </a:lnTo>
                  <a:lnTo>
                    <a:pt x="868" y="571"/>
                  </a:lnTo>
                  <a:lnTo>
                    <a:pt x="1347" y="1599"/>
                  </a:lnTo>
                  <a:cubicBezTo>
                    <a:pt x="1347" y="1599"/>
                    <a:pt x="845" y="1051"/>
                    <a:pt x="776" y="1119"/>
                  </a:cubicBezTo>
                  <a:cubicBezTo>
                    <a:pt x="708" y="1165"/>
                    <a:pt x="0" y="1895"/>
                    <a:pt x="0" y="1895"/>
                  </a:cubicBezTo>
                  <a:lnTo>
                    <a:pt x="1027" y="2626"/>
                  </a:lnTo>
                  <a:lnTo>
                    <a:pt x="46" y="2466"/>
                  </a:lnTo>
                  <a:lnTo>
                    <a:pt x="320" y="3356"/>
                  </a:lnTo>
                  <a:lnTo>
                    <a:pt x="1119" y="3676"/>
                  </a:lnTo>
                  <a:lnTo>
                    <a:pt x="799" y="3744"/>
                  </a:lnTo>
                  <a:lnTo>
                    <a:pt x="731" y="4817"/>
                  </a:lnTo>
                  <a:cubicBezTo>
                    <a:pt x="731" y="4817"/>
                    <a:pt x="1644" y="5045"/>
                    <a:pt x="2739" y="4726"/>
                  </a:cubicBezTo>
                  <a:lnTo>
                    <a:pt x="4314" y="4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53"/>
            <p:cNvSpPr/>
            <p:nvPr/>
          </p:nvSpPr>
          <p:spPr>
            <a:xfrm>
              <a:off x="-598450" y="359150"/>
              <a:ext cx="122700" cy="150650"/>
            </a:xfrm>
            <a:custGeom>
              <a:avLst/>
              <a:gdLst/>
              <a:ahLst/>
              <a:cxnLst/>
              <a:rect l="l" t="t" r="r" b="b"/>
              <a:pathLst>
                <a:path w="4908" h="6026" extrusionOk="0">
                  <a:moveTo>
                    <a:pt x="2853" y="3081"/>
                  </a:moveTo>
                  <a:cubicBezTo>
                    <a:pt x="3470" y="3812"/>
                    <a:pt x="3607" y="5159"/>
                    <a:pt x="3607" y="6026"/>
                  </a:cubicBezTo>
                  <a:lnTo>
                    <a:pt x="3766" y="5889"/>
                  </a:lnTo>
                  <a:cubicBezTo>
                    <a:pt x="3744" y="4976"/>
                    <a:pt x="3584" y="3629"/>
                    <a:pt x="2899" y="2899"/>
                  </a:cubicBezTo>
                  <a:cubicBezTo>
                    <a:pt x="3401" y="3081"/>
                    <a:pt x="3949" y="3036"/>
                    <a:pt x="3949" y="3036"/>
                  </a:cubicBezTo>
                  <a:lnTo>
                    <a:pt x="4908" y="2442"/>
                  </a:lnTo>
                  <a:cubicBezTo>
                    <a:pt x="4908" y="2442"/>
                    <a:pt x="4063" y="1872"/>
                    <a:pt x="3744" y="1803"/>
                  </a:cubicBezTo>
                  <a:cubicBezTo>
                    <a:pt x="3584" y="1780"/>
                    <a:pt x="3241" y="1963"/>
                    <a:pt x="2968" y="2168"/>
                  </a:cubicBezTo>
                  <a:cubicBezTo>
                    <a:pt x="3104" y="1826"/>
                    <a:pt x="3310" y="1370"/>
                    <a:pt x="3401" y="1073"/>
                  </a:cubicBezTo>
                  <a:cubicBezTo>
                    <a:pt x="3538" y="571"/>
                    <a:pt x="3721" y="0"/>
                    <a:pt x="3721" y="0"/>
                  </a:cubicBezTo>
                  <a:cubicBezTo>
                    <a:pt x="3721" y="0"/>
                    <a:pt x="2785" y="411"/>
                    <a:pt x="2579" y="730"/>
                  </a:cubicBezTo>
                  <a:cubicBezTo>
                    <a:pt x="2443" y="959"/>
                    <a:pt x="2420" y="1575"/>
                    <a:pt x="2557" y="2168"/>
                  </a:cubicBezTo>
                  <a:cubicBezTo>
                    <a:pt x="2260" y="1780"/>
                    <a:pt x="1826" y="1255"/>
                    <a:pt x="1530" y="1118"/>
                  </a:cubicBezTo>
                  <a:cubicBezTo>
                    <a:pt x="1050" y="913"/>
                    <a:pt x="0" y="867"/>
                    <a:pt x="0" y="867"/>
                  </a:cubicBezTo>
                  <a:cubicBezTo>
                    <a:pt x="0" y="867"/>
                    <a:pt x="708" y="1917"/>
                    <a:pt x="959" y="2054"/>
                  </a:cubicBezTo>
                  <a:cubicBezTo>
                    <a:pt x="1141" y="2168"/>
                    <a:pt x="1712" y="2397"/>
                    <a:pt x="2214" y="2534"/>
                  </a:cubicBezTo>
                  <a:cubicBezTo>
                    <a:pt x="1507" y="2465"/>
                    <a:pt x="936" y="2625"/>
                    <a:pt x="936" y="2625"/>
                  </a:cubicBezTo>
                  <a:cubicBezTo>
                    <a:pt x="114" y="3196"/>
                    <a:pt x="0" y="4474"/>
                    <a:pt x="0" y="4474"/>
                  </a:cubicBezTo>
                  <a:cubicBezTo>
                    <a:pt x="0" y="4474"/>
                    <a:pt x="1187" y="3561"/>
                    <a:pt x="1484" y="3424"/>
                  </a:cubicBezTo>
                  <a:cubicBezTo>
                    <a:pt x="1575" y="3401"/>
                    <a:pt x="1644" y="3355"/>
                    <a:pt x="1735" y="3310"/>
                  </a:cubicBezTo>
                  <a:cubicBezTo>
                    <a:pt x="1598" y="3469"/>
                    <a:pt x="1461" y="3629"/>
                    <a:pt x="1347" y="3857"/>
                  </a:cubicBezTo>
                  <a:cubicBezTo>
                    <a:pt x="890" y="4725"/>
                    <a:pt x="1164" y="5364"/>
                    <a:pt x="1164" y="5364"/>
                  </a:cubicBezTo>
                  <a:lnTo>
                    <a:pt x="2169" y="4109"/>
                  </a:lnTo>
                  <a:cubicBezTo>
                    <a:pt x="2169" y="4109"/>
                    <a:pt x="2237" y="3652"/>
                    <a:pt x="2557" y="2899"/>
                  </a:cubicBezTo>
                  <a:lnTo>
                    <a:pt x="2602" y="2876"/>
                  </a:lnTo>
                  <a:cubicBezTo>
                    <a:pt x="2328" y="3538"/>
                    <a:pt x="2374" y="4040"/>
                    <a:pt x="2374" y="4040"/>
                  </a:cubicBezTo>
                  <a:lnTo>
                    <a:pt x="2694" y="4816"/>
                  </a:lnTo>
                  <a:cubicBezTo>
                    <a:pt x="2694" y="4816"/>
                    <a:pt x="3036" y="4337"/>
                    <a:pt x="3082" y="3721"/>
                  </a:cubicBezTo>
                  <a:cubicBezTo>
                    <a:pt x="3082" y="3721"/>
                    <a:pt x="2945" y="3378"/>
                    <a:pt x="2853" y="30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53"/>
            <p:cNvSpPr/>
            <p:nvPr/>
          </p:nvSpPr>
          <p:spPr>
            <a:xfrm>
              <a:off x="-470625" y="183375"/>
              <a:ext cx="140950" cy="150675"/>
            </a:xfrm>
            <a:custGeom>
              <a:avLst/>
              <a:gdLst/>
              <a:ahLst/>
              <a:cxnLst/>
              <a:rect l="l" t="t" r="r" b="b"/>
              <a:pathLst>
                <a:path w="5638" h="6027" extrusionOk="0">
                  <a:moveTo>
                    <a:pt x="3492" y="3105"/>
                  </a:moveTo>
                  <a:cubicBezTo>
                    <a:pt x="4360" y="3356"/>
                    <a:pt x="5136" y="4406"/>
                    <a:pt x="5569" y="5114"/>
                  </a:cubicBezTo>
                  <a:lnTo>
                    <a:pt x="5638" y="4931"/>
                  </a:lnTo>
                  <a:cubicBezTo>
                    <a:pt x="5159" y="4155"/>
                    <a:pt x="4360" y="3128"/>
                    <a:pt x="3447" y="2923"/>
                  </a:cubicBezTo>
                  <a:cubicBezTo>
                    <a:pt x="3949" y="2786"/>
                    <a:pt x="4383" y="2420"/>
                    <a:pt x="4383" y="2420"/>
                  </a:cubicBezTo>
                  <a:lnTo>
                    <a:pt x="4908" y="1348"/>
                  </a:lnTo>
                  <a:cubicBezTo>
                    <a:pt x="4908" y="1348"/>
                    <a:pt x="3926" y="1370"/>
                    <a:pt x="3606" y="1507"/>
                  </a:cubicBezTo>
                  <a:cubicBezTo>
                    <a:pt x="3470" y="1576"/>
                    <a:pt x="3287" y="1941"/>
                    <a:pt x="3127" y="2283"/>
                  </a:cubicBezTo>
                  <a:cubicBezTo>
                    <a:pt x="3082" y="1895"/>
                    <a:pt x="3036" y="1393"/>
                    <a:pt x="2967" y="1096"/>
                  </a:cubicBezTo>
                  <a:cubicBezTo>
                    <a:pt x="2830" y="594"/>
                    <a:pt x="2693" y="1"/>
                    <a:pt x="2693" y="1"/>
                  </a:cubicBezTo>
                  <a:cubicBezTo>
                    <a:pt x="2693" y="1"/>
                    <a:pt x="2123" y="914"/>
                    <a:pt x="2100" y="1302"/>
                  </a:cubicBezTo>
                  <a:cubicBezTo>
                    <a:pt x="2100" y="1576"/>
                    <a:pt x="2397" y="2124"/>
                    <a:pt x="2785" y="2534"/>
                  </a:cubicBezTo>
                  <a:cubicBezTo>
                    <a:pt x="2351" y="2375"/>
                    <a:pt x="1735" y="2192"/>
                    <a:pt x="1415" y="2261"/>
                  </a:cubicBezTo>
                  <a:cubicBezTo>
                    <a:pt x="913" y="2375"/>
                    <a:pt x="0" y="2968"/>
                    <a:pt x="0" y="2968"/>
                  </a:cubicBezTo>
                  <a:cubicBezTo>
                    <a:pt x="0" y="2968"/>
                    <a:pt x="1119" y="3425"/>
                    <a:pt x="1392" y="3402"/>
                  </a:cubicBezTo>
                  <a:cubicBezTo>
                    <a:pt x="1598" y="3379"/>
                    <a:pt x="2191" y="3219"/>
                    <a:pt x="2671" y="3037"/>
                  </a:cubicBezTo>
                  <a:cubicBezTo>
                    <a:pt x="2054" y="3402"/>
                    <a:pt x="1666" y="3881"/>
                    <a:pt x="1666" y="3881"/>
                  </a:cubicBezTo>
                  <a:cubicBezTo>
                    <a:pt x="1255" y="4863"/>
                    <a:pt x="1803" y="6004"/>
                    <a:pt x="1803" y="6004"/>
                  </a:cubicBezTo>
                  <a:cubicBezTo>
                    <a:pt x="1803" y="6004"/>
                    <a:pt x="2328" y="4520"/>
                    <a:pt x="2511" y="4224"/>
                  </a:cubicBezTo>
                  <a:cubicBezTo>
                    <a:pt x="2579" y="4155"/>
                    <a:pt x="2625" y="4064"/>
                    <a:pt x="2671" y="3972"/>
                  </a:cubicBezTo>
                  <a:cubicBezTo>
                    <a:pt x="2625" y="4178"/>
                    <a:pt x="2602" y="4429"/>
                    <a:pt x="2602" y="4680"/>
                  </a:cubicBezTo>
                  <a:cubicBezTo>
                    <a:pt x="2648" y="5684"/>
                    <a:pt x="3196" y="6027"/>
                    <a:pt x="3196" y="6027"/>
                  </a:cubicBezTo>
                  <a:lnTo>
                    <a:pt x="3447" y="4383"/>
                  </a:lnTo>
                  <a:cubicBezTo>
                    <a:pt x="3447" y="4383"/>
                    <a:pt x="3264" y="3950"/>
                    <a:pt x="3173" y="3151"/>
                  </a:cubicBezTo>
                  <a:lnTo>
                    <a:pt x="3173" y="3105"/>
                  </a:lnTo>
                  <a:cubicBezTo>
                    <a:pt x="3287" y="3836"/>
                    <a:pt x="3561" y="4224"/>
                    <a:pt x="3561" y="4224"/>
                  </a:cubicBezTo>
                  <a:lnTo>
                    <a:pt x="4223" y="4657"/>
                  </a:lnTo>
                  <a:cubicBezTo>
                    <a:pt x="4223" y="4657"/>
                    <a:pt x="4268" y="4064"/>
                    <a:pt x="3995" y="3516"/>
                  </a:cubicBezTo>
                  <a:cubicBezTo>
                    <a:pt x="4017" y="3516"/>
                    <a:pt x="3721" y="3311"/>
                    <a:pt x="3492" y="31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53"/>
            <p:cNvSpPr/>
            <p:nvPr/>
          </p:nvSpPr>
          <p:spPr>
            <a:xfrm>
              <a:off x="411575" y="-497950"/>
              <a:ext cx="120975" cy="291050"/>
            </a:xfrm>
            <a:custGeom>
              <a:avLst/>
              <a:gdLst/>
              <a:ahLst/>
              <a:cxnLst/>
              <a:rect l="l" t="t" r="r" b="b"/>
              <a:pathLst>
                <a:path w="4839" h="11642" extrusionOk="0">
                  <a:moveTo>
                    <a:pt x="0" y="1256"/>
                  </a:moveTo>
                  <a:lnTo>
                    <a:pt x="845" y="3447"/>
                  </a:lnTo>
                  <a:cubicBezTo>
                    <a:pt x="845" y="3447"/>
                    <a:pt x="274" y="11116"/>
                    <a:pt x="320" y="11390"/>
                  </a:cubicBezTo>
                  <a:cubicBezTo>
                    <a:pt x="365" y="11641"/>
                    <a:pt x="1004" y="6939"/>
                    <a:pt x="1004" y="6574"/>
                  </a:cubicBezTo>
                  <a:cubicBezTo>
                    <a:pt x="1004" y="6186"/>
                    <a:pt x="2237" y="3014"/>
                    <a:pt x="2328" y="2694"/>
                  </a:cubicBezTo>
                  <a:cubicBezTo>
                    <a:pt x="2442" y="2374"/>
                    <a:pt x="3880" y="685"/>
                    <a:pt x="4839" y="1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53"/>
            <p:cNvSpPr/>
            <p:nvPr/>
          </p:nvSpPr>
          <p:spPr>
            <a:xfrm>
              <a:off x="-926575" y="-611500"/>
              <a:ext cx="1789525" cy="1632600"/>
            </a:xfrm>
            <a:custGeom>
              <a:avLst/>
              <a:gdLst/>
              <a:ahLst/>
              <a:cxnLst/>
              <a:rect l="l" t="t" r="r" b="b"/>
              <a:pathLst>
                <a:path w="71581" h="65304" extrusionOk="0">
                  <a:moveTo>
                    <a:pt x="38963" y="65303"/>
                  </a:moveTo>
                  <a:lnTo>
                    <a:pt x="30769" y="59437"/>
                  </a:lnTo>
                  <a:lnTo>
                    <a:pt x="29765" y="58319"/>
                  </a:lnTo>
                  <a:lnTo>
                    <a:pt x="24013" y="57839"/>
                  </a:lnTo>
                  <a:lnTo>
                    <a:pt x="23282" y="56904"/>
                  </a:lnTo>
                  <a:lnTo>
                    <a:pt x="24720" y="50695"/>
                  </a:lnTo>
                  <a:lnTo>
                    <a:pt x="24150" y="50376"/>
                  </a:lnTo>
                  <a:cubicBezTo>
                    <a:pt x="24150" y="50376"/>
                    <a:pt x="29034" y="46724"/>
                    <a:pt x="29628" y="46084"/>
                  </a:cubicBezTo>
                  <a:cubicBezTo>
                    <a:pt x="30199" y="45445"/>
                    <a:pt x="28761" y="44487"/>
                    <a:pt x="28761" y="44487"/>
                  </a:cubicBezTo>
                  <a:lnTo>
                    <a:pt x="32070" y="41314"/>
                  </a:lnTo>
                  <a:cubicBezTo>
                    <a:pt x="32070" y="41314"/>
                    <a:pt x="34649" y="35585"/>
                    <a:pt x="35654" y="34649"/>
                  </a:cubicBezTo>
                  <a:cubicBezTo>
                    <a:pt x="36658" y="33690"/>
                    <a:pt x="38963" y="31134"/>
                    <a:pt x="38963" y="31134"/>
                  </a:cubicBezTo>
                  <a:cubicBezTo>
                    <a:pt x="38963" y="31134"/>
                    <a:pt x="35928" y="28600"/>
                    <a:pt x="35928" y="27961"/>
                  </a:cubicBezTo>
                  <a:cubicBezTo>
                    <a:pt x="35928" y="27322"/>
                    <a:pt x="39968" y="22392"/>
                    <a:pt x="39968" y="22392"/>
                  </a:cubicBezTo>
                  <a:lnTo>
                    <a:pt x="39100" y="20977"/>
                  </a:lnTo>
                  <a:lnTo>
                    <a:pt x="40675" y="20497"/>
                  </a:lnTo>
                  <a:lnTo>
                    <a:pt x="42410" y="18740"/>
                  </a:lnTo>
                  <a:lnTo>
                    <a:pt x="43551" y="16686"/>
                  </a:lnTo>
                  <a:cubicBezTo>
                    <a:pt x="43551" y="16686"/>
                    <a:pt x="43255" y="14129"/>
                    <a:pt x="43551" y="13650"/>
                  </a:cubicBezTo>
                  <a:cubicBezTo>
                    <a:pt x="43848" y="13193"/>
                    <a:pt x="56197" y="5867"/>
                    <a:pt x="56197" y="5867"/>
                  </a:cubicBezTo>
                  <a:lnTo>
                    <a:pt x="60511" y="3812"/>
                  </a:lnTo>
                  <a:lnTo>
                    <a:pt x="62816" y="3493"/>
                  </a:lnTo>
                  <a:lnTo>
                    <a:pt x="63523" y="4748"/>
                  </a:lnTo>
                  <a:lnTo>
                    <a:pt x="65532" y="2374"/>
                  </a:lnTo>
                  <a:lnTo>
                    <a:pt x="68979" y="2534"/>
                  </a:lnTo>
                  <a:lnTo>
                    <a:pt x="70713" y="2534"/>
                  </a:lnTo>
                  <a:lnTo>
                    <a:pt x="71581" y="1096"/>
                  </a:lnTo>
                  <a:lnTo>
                    <a:pt x="70577" y="0"/>
                  </a:lnTo>
                  <a:lnTo>
                    <a:pt x="65532" y="617"/>
                  </a:lnTo>
                  <a:lnTo>
                    <a:pt x="54051" y="3972"/>
                  </a:lnTo>
                  <a:lnTo>
                    <a:pt x="40242" y="7464"/>
                  </a:lnTo>
                  <a:lnTo>
                    <a:pt x="37936" y="10957"/>
                  </a:lnTo>
                  <a:lnTo>
                    <a:pt x="36498" y="13034"/>
                  </a:lnTo>
                  <a:lnTo>
                    <a:pt x="32618" y="15567"/>
                  </a:lnTo>
                  <a:lnTo>
                    <a:pt x="32481" y="18261"/>
                  </a:lnTo>
                  <a:cubicBezTo>
                    <a:pt x="32481" y="18261"/>
                    <a:pt x="29605" y="22255"/>
                    <a:pt x="28898" y="23191"/>
                  </a:cubicBezTo>
                  <a:cubicBezTo>
                    <a:pt x="28167" y="24149"/>
                    <a:pt x="17257" y="43072"/>
                    <a:pt x="17257" y="43072"/>
                  </a:cubicBezTo>
                  <a:lnTo>
                    <a:pt x="14655" y="44806"/>
                  </a:lnTo>
                  <a:lnTo>
                    <a:pt x="9770" y="49736"/>
                  </a:lnTo>
                  <a:lnTo>
                    <a:pt x="1" y="6420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53"/>
            <p:cNvSpPr/>
            <p:nvPr/>
          </p:nvSpPr>
          <p:spPr>
            <a:xfrm>
              <a:off x="119117" y="651016"/>
              <a:ext cx="352100" cy="372625"/>
            </a:xfrm>
            <a:custGeom>
              <a:avLst/>
              <a:gdLst/>
              <a:ahLst/>
              <a:cxnLst/>
              <a:rect l="l" t="t" r="r" b="b"/>
              <a:pathLst>
                <a:path w="14084" h="14905" extrusionOk="0">
                  <a:moveTo>
                    <a:pt x="2116" y="1"/>
                  </a:moveTo>
                  <a:cubicBezTo>
                    <a:pt x="1826" y="1"/>
                    <a:pt x="1518" y="129"/>
                    <a:pt x="1210" y="479"/>
                  </a:cubicBezTo>
                  <a:cubicBezTo>
                    <a:pt x="571" y="1232"/>
                    <a:pt x="1279" y="1483"/>
                    <a:pt x="1279" y="1483"/>
                  </a:cubicBezTo>
                  <a:cubicBezTo>
                    <a:pt x="1279" y="1483"/>
                    <a:pt x="1241" y="1478"/>
                    <a:pt x="1182" y="1478"/>
                  </a:cubicBezTo>
                  <a:cubicBezTo>
                    <a:pt x="993" y="1478"/>
                    <a:pt x="588" y="1532"/>
                    <a:pt x="571" y="1986"/>
                  </a:cubicBezTo>
                  <a:cubicBezTo>
                    <a:pt x="525" y="2602"/>
                    <a:pt x="1210" y="3058"/>
                    <a:pt x="1279" y="3218"/>
                  </a:cubicBezTo>
                  <a:cubicBezTo>
                    <a:pt x="1347" y="3378"/>
                    <a:pt x="1461" y="4108"/>
                    <a:pt x="1461" y="4108"/>
                  </a:cubicBezTo>
                  <a:cubicBezTo>
                    <a:pt x="1461" y="4108"/>
                    <a:pt x="2077" y="4930"/>
                    <a:pt x="2146" y="5135"/>
                  </a:cubicBezTo>
                  <a:cubicBezTo>
                    <a:pt x="2214" y="5341"/>
                    <a:pt x="2534" y="6802"/>
                    <a:pt x="2580" y="6961"/>
                  </a:cubicBezTo>
                  <a:cubicBezTo>
                    <a:pt x="2602" y="7121"/>
                    <a:pt x="3333" y="7989"/>
                    <a:pt x="3333" y="7989"/>
                  </a:cubicBezTo>
                  <a:cubicBezTo>
                    <a:pt x="3333" y="7989"/>
                    <a:pt x="2580" y="7806"/>
                    <a:pt x="2465" y="7806"/>
                  </a:cubicBezTo>
                  <a:cubicBezTo>
                    <a:pt x="2351" y="7806"/>
                    <a:pt x="913" y="8673"/>
                    <a:pt x="913" y="8673"/>
                  </a:cubicBezTo>
                  <a:lnTo>
                    <a:pt x="594" y="9701"/>
                  </a:lnTo>
                  <a:lnTo>
                    <a:pt x="1005" y="10340"/>
                  </a:lnTo>
                  <a:lnTo>
                    <a:pt x="343" y="10454"/>
                  </a:lnTo>
                  <a:cubicBezTo>
                    <a:pt x="343" y="10454"/>
                    <a:pt x="343" y="10302"/>
                    <a:pt x="336" y="10302"/>
                  </a:cubicBezTo>
                  <a:cubicBezTo>
                    <a:pt x="333" y="10302"/>
                    <a:pt x="327" y="10340"/>
                    <a:pt x="320" y="10454"/>
                  </a:cubicBezTo>
                  <a:cubicBezTo>
                    <a:pt x="274" y="10819"/>
                    <a:pt x="0" y="12325"/>
                    <a:pt x="0" y="12325"/>
                  </a:cubicBezTo>
                  <a:lnTo>
                    <a:pt x="411" y="12850"/>
                  </a:lnTo>
                  <a:lnTo>
                    <a:pt x="23" y="13284"/>
                  </a:lnTo>
                  <a:cubicBezTo>
                    <a:pt x="23" y="13284"/>
                    <a:pt x="411" y="14517"/>
                    <a:pt x="890" y="14905"/>
                  </a:cubicBezTo>
                  <a:lnTo>
                    <a:pt x="3858" y="14859"/>
                  </a:lnTo>
                  <a:cubicBezTo>
                    <a:pt x="3858" y="14859"/>
                    <a:pt x="5302" y="14020"/>
                    <a:pt x="7126" y="14020"/>
                  </a:cubicBezTo>
                  <a:cubicBezTo>
                    <a:pt x="7274" y="14020"/>
                    <a:pt x="7425" y="14025"/>
                    <a:pt x="7578" y="14037"/>
                  </a:cubicBezTo>
                  <a:cubicBezTo>
                    <a:pt x="7712" y="14048"/>
                    <a:pt x="7849" y="14053"/>
                    <a:pt x="7987" y="14053"/>
                  </a:cubicBezTo>
                  <a:cubicBezTo>
                    <a:pt x="9919" y="14053"/>
                    <a:pt x="12166" y="13079"/>
                    <a:pt x="12166" y="13079"/>
                  </a:cubicBezTo>
                  <a:lnTo>
                    <a:pt x="13787" y="10271"/>
                  </a:lnTo>
                  <a:cubicBezTo>
                    <a:pt x="13787" y="10248"/>
                    <a:pt x="14084" y="6596"/>
                    <a:pt x="13330" y="5934"/>
                  </a:cubicBezTo>
                  <a:cubicBezTo>
                    <a:pt x="13148" y="5769"/>
                    <a:pt x="12960" y="5706"/>
                    <a:pt x="12781" y="5706"/>
                  </a:cubicBezTo>
                  <a:cubicBezTo>
                    <a:pt x="12218" y="5706"/>
                    <a:pt x="11733" y="6322"/>
                    <a:pt x="11733" y="6322"/>
                  </a:cubicBezTo>
                  <a:cubicBezTo>
                    <a:pt x="11733" y="6322"/>
                    <a:pt x="11299" y="5615"/>
                    <a:pt x="10546" y="5569"/>
                  </a:cubicBezTo>
                  <a:cubicBezTo>
                    <a:pt x="10531" y="5568"/>
                    <a:pt x="10517" y="5568"/>
                    <a:pt x="10502" y="5568"/>
                  </a:cubicBezTo>
                  <a:cubicBezTo>
                    <a:pt x="9771" y="5568"/>
                    <a:pt x="9222" y="6688"/>
                    <a:pt x="9222" y="6688"/>
                  </a:cubicBezTo>
                  <a:cubicBezTo>
                    <a:pt x="9222" y="6688"/>
                    <a:pt x="9153" y="5934"/>
                    <a:pt x="8651" y="5569"/>
                  </a:cubicBezTo>
                  <a:cubicBezTo>
                    <a:pt x="8513" y="5468"/>
                    <a:pt x="8360" y="5432"/>
                    <a:pt x="8212" y="5432"/>
                  </a:cubicBezTo>
                  <a:cubicBezTo>
                    <a:pt x="7823" y="5432"/>
                    <a:pt x="7464" y="5683"/>
                    <a:pt x="7464" y="5683"/>
                  </a:cubicBezTo>
                  <a:cubicBezTo>
                    <a:pt x="7464" y="5683"/>
                    <a:pt x="7213" y="4976"/>
                    <a:pt x="6528" y="4862"/>
                  </a:cubicBezTo>
                  <a:cubicBezTo>
                    <a:pt x="6466" y="4849"/>
                    <a:pt x="6407" y="4843"/>
                    <a:pt x="6351" y="4843"/>
                  </a:cubicBezTo>
                  <a:cubicBezTo>
                    <a:pt x="5788" y="4843"/>
                    <a:pt x="5524" y="5409"/>
                    <a:pt x="5524" y="5409"/>
                  </a:cubicBezTo>
                  <a:cubicBezTo>
                    <a:pt x="5524" y="5409"/>
                    <a:pt x="5570" y="4930"/>
                    <a:pt x="5204" y="4702"/>
                  </a:cubicBezTo>
                  <a:cubicBezTo>
                    <a:pt x="4839" y="4451"/>
                    <a:pt x="4588" y="4268"/>
                    <a:pt x="4588" y="4268"/>
                  </a:cubicBezTo>
                  <a:cubicBezTo>
                    <a:pt x="4588" y="4268"/>
                    <a:pt x="4337" y="3309"/>
                    <a:pt x="4155" y="3218"/>
                  </a:cubicBezTo>
                  <a:cubicBezTo>
                    <a:pt x="4094" y="3195"/>
                    <a:pt x="4023" y="3188"/>
                    <a:pt x="3955" y="3188"/>
                  </a:cubicBezTo>
                  <a:cubicBezTo>
                    <a:pt x="3820" y="3188"/>
                    <a:pt x="3698" y="3218"/>
                    <a:pt x="3698" y="3218"/>
                  </a:cubicBezTo>
                  <a:cubicBezTo>
                    <a:pt x="3698" y="3218"/>
                    <a:pt x="3470" y="730"/>
                    <a:pt x="3013" y="365"/>
                  </a:cubicBezTo>
                  <a:cubicBezTo>
                    <a:pt x="2757" y="170"/>
                    <a:pt x="2448" y="1"/>
                    <a:pt x="2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53"/>
            <p:cNvSpPr/>
            <p:nvPr/>
          </p:nvSpPr>
          <p:spPr>
            <a:xfrm>
              <a:off x="1078625" y="1014225"/>
              <a:ext cx="115875" cy="35975"/>
            </a:xfrm>
            <a:custGeom>
              <a:avLst/>
              <a:gdLst/>
              <a:ahLst/>
              <a:cxnLst/>
              <a:rect l="l" t="t" r="r" b="b"/>
              <a:pathLst>
                <a:path w="4635" h="1439" extrusionOk="0">
                  <a:moveTo>
                    <a:pt x="434" y="0"/>
                  </a:moveTo>
                  <a:lnTo>
                    <a:pt x="1" y="1438"/>
                  </a:lnTo>
                  <a:lnTo>
                    <a:pt x="4634" y="1438"/>
                  </a:lnTo>
                  <a:lnTo>
                    <a:pt x="3767" y="959"/>
                  </a:lnTo>
                  <a:lnTo>
                    <a:pt x="2466" y="845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rgbClr val="8265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53"/>
            <p:cNvSpPr/>
            <p:nvPr/>
          </p:nvSpPr>
          <p:spPr>
            <a:xfrm>
              <a:off x="1084350" y="1014225"/>
              <a:ext cx="74775" cy="27400"/>
            </a:xfrm>
            <a:custGeom>
              <a:avLst/>
              <a:gdLst/>
              <a:ahLst/>
              <a:cxnLst/>
              <a:rect l="l" t="t" r="r" b="b"/>
              <a:pathLst>
                <a:path w="2991" h="1096" extrusionOk="0">
                  <a:moveTo>
                    <a:pt x="2990" y="913"/>
                  </a:moveTo>
                  <a:lnTo>
                    <a:pt x="2237" y="845"/>
                  </a:lnTo>
                  <a:lnTo>
                    <a:pt x="183" y="0"/>
                  </a:lnTo>
                  <a:lnTo>
                    <a:pt x="0" y="662"/>
                  </a:lnTo>
                  <a:cubicBezTo>
                    <a:pt x="1598" y="1005"/>
                    <a:pt x="2876" y="1096"/>
                    <a:pt x="2990" y="9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53"/>
            <p:cNvSpPr/>
            <p:nvPr/>
          </p:nvSpPr>
          <p:spPr>
            <a:xfrm>
              <a:off x="1137975" y="764275"/>
              <a:ext cx="144975" cy="285925"/>
            </a:xfrm>
            <a:custGeom>
              <a:avLst/>
              <a:gdLst/>
              <a:ahLst/>
              <a:cxnLst/>
              <a:rect l="l" t="t" r="r" b="b"/>
              <a:pathLst>
                <a:path w="5799" h="11437" extrusionOk="0">
                  <a:moveTo>
                    <a:pt x="1279" y="1"/>
                  </a:moveTo>
                  <a:lnTo>
                    <a:pt x="1" y="4292"/>
                  </a:lnTo>
                  <a:lnTo>
                    <a:pt x="206" y="5707"/>
                  </a:lnTo>
                  <a:lnTo>
                    <a:pt x="320" y="11436"/>
                  </a:lnTo>
                  <a:lnTo>
                    <a:pt x="5798" y="11436"/>
                  </a:lnTo>
                  <a:lnTo>
                    <a:pt x="3767" y="3927"/>
                  </a:lnTo>
                  <a:lnTo>
                    <a:pt x="2260" y="115"/>
                  </a:lnTo>
                  <a:lnTo>
                    <a:pt x="12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53"/>
            <p:cNvSpPr/>
            <p:nvPr/>
          </p:nvSpPr>
          <p:spPr>
            <a:xfrm>
              <a:off x="217256" y="939459"/>
              <a:ext cx="145550" cy="62225"/>
            </a:xfrm>
            <a:custGeom>
              <a:avLst/>
              <a:gdLst/>
              <a:ahLst/>
              <a:cxnLst/>
              <a:rect l="l" t="t" r="r" b="b"/>
              <a:pathLst>
                <a:path w="5822" h="2489" extrusionOk="0">
                  <a:moveTo>
                    <a:pt x="2854" y="0"/>
                  </a:moveTo>
                  <a:lnTo>
                    <a:pt x="2443" y="1324"/>
                  </a:lnTo>
                  <a:lnTo>
                    <a:pt x="2397" y="343"/>
                  </a:lnTo>
                  <a:lnTo>
                    <a:pt x="1393" y="366"/>
                  </a:lnTo>
                  <a:lnTo>
                    <a:pt x="1576" y="1324"/>
                  </a:lnTo>
                  <a:lnTo>
                    <a:pt x="1119" y="731"/>
                  </a:lnTo>
                  <a:lnTo>
                    <a:pt x="1" y="1393"/>
                  </a:lnTo>
                  <a:lnTo>
                    <a:pt x="1439" y="2488"/>
                  </a:lnTo>
                  <a:lnTo>
                    <a:pt x="5821" y="2077"/>
                  </a:lnTo>
                  <a:lnTo>
                    <a:pt x="5273" y="1416"/>
                  </a:lnTo>
                  <a:lnTo>
                    <a:pt x="4703" y="1735"/>
                  </a:lnTo>
                  <a:lnTo>
                    <a:pt x="4954" y="1187"/>
                  </a:lnTo>
                  <a:lnTo>
                    <a:pt x="4086" y="662"/>
                  </a:lnTo>
                  <a:lnTo>
                    <a:pt x="3744" y="1028"/>
                  </a:lnTo>
                  <a:lnTo>
                    <a:pt x="3949" y="320"/>
                  </a:lnTo>
                  <a:lnTo>
                    <a:pt x="2854" y="0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53"/>
            <p:cNvSpPr/>
            <p:nvPr/>
          </p:nvSpPr>
          <p:spPr>
            <a:xfrm>
              <a:off x="139375" y="235875"/>
              <a:ext cx="196325" cy="451400"/>
            </a:xfrm>
            <a:custGeom>
              <a:avLst/>
              <a:gdLst/>
              <a:ahLst/>
              <a:cxnLst/>
              <a:rect l="l" t="t" r="r" b="b"/>
              <a:pathLst>
                <a:path w="7853" h="18056" extrusionOk="0">
                  <a:moveTo>
                    <a:pt x="7852" y="18056"/>
                  </a:moveTo>
                  <a:lnTo>
                    <a:pt x="4177" y="12714"/>
                  </a:lnTo>
                  <a:lnTo>
                    <a:pt x="1005" y="3927"/>
                  </a:lnTo>
                  <a:lnTo>
                    <a:pt x="0" y="1"/>
                  </a:lnTo>
                  <a:lnTo>
                    <a:pt x="2739" y="13878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53"/>
            <p:cNvSpPr/>
            <p:nvPr/>
          </p:nvSpPr>
          <p:spPr>
            <a:xfrm>
              <a:off x="328250" y="629625"/>
              <a:ext cx="143250" cy="183750"/>
            </a:xfrm>
            <a:custGeom>
              <a:avLst/>
              <a:gdLst/>
              <a:ahLst/>
              <a:cxnLst/>
              <a:rect l="l" t="t" r="r" b="b"/>
              <a:pathLst>
                <a:path w="5730" h="7350" extrusionOk="0">
                  <a:moveTo>
                    <a:pt x="5524" y="3059"/>
                  </a:moveTo>
                  <a:cubicBezTo>
                    <a:pt x="5501" y="2990"/>
                    <a:pt x="4908" y="2306"/>
                    <a:pt x="4771" y="2260"/>
                  </a:cubicBezTo>
                  <a:cubicBezTo>
                    <a:pt x="4634" y="2237"/>
                    <a:pt x="3949" y="2465"/>
                    <a:pt x="3744" y="2671"/>
                  </a:cubicBezTo>
                  <a:cubicBezTo>
                    <a:pt x="3653" y="2762"/>
                    <a:pt x="3538" y="3013"/>
                    <a:pt x="3401" y="3287"/>
                  </a:cubicBezTo>
                  <a:cubicBezTo>
                    <a:pt x="3447" y="2876"/>
                    <a:pt x="3470" y="2146"/>
                    <a:pt x="3447" y="1552"/>
                  </a:cubicBezTo>
                  <a:cubicBezTo>
                    <a:pt x="3447" y="1278"/>
                    <a:pt x="3584" y="548"/>
                    <a:pt x="3538" y="0"/>
                  </a:cubicBezTo>
                  <a:cubicBezTo>
                    <a:pt x="3128" y="411"/>
                    <a:pt x="2237" y="1917"/>
                    <a:pt x="2557" y="3173"/>
                  </a:cubicBezTo>
                  <a:cubicBezTo>
                    <a:pt x="2580" y="3333"/>
                    <a:pt x="2625" y="3470"/>
                    <a:pt x="2671" y="3629"/>
                  </a:cubicBezTo>
                  <a:cubicBezTo>
                    <a:pt x="2625" y="3515"/>
                    <a:pt x="2580" y="3424"/>
                    <a:pt x="2580" y="3378"/>
                  </a:cubicBezTo>
                  <a:cubicBezTo>
                    <a:pt x="2511" y="3196"/>
                    <a:pt x="1621" y="2191"/>
                    <a:pt x="1324" y="2191"/>
                  </a:cubicBezTo>
                  <a:cubicBezTo>
                    <a:pt x="1256" y="2146"/>
                    <a:pt x="526" y="2465"/>
                    <a:pt x="274" y="2853"/>
                  </a:cubicBezTo>
                  <a:cubicBezTo>
                    <a:pt x="1" y="3264"/>
                    <a:pt x="206" y="4497"/>
                    <a:pt x="206" y="4497"/>
                  </a:cubicBezTo>
                  <a:cubicBezTo>
                    <a:pt x="206" y="4497"/>
                    <a:pt x="411" y="3972"/>
                    <a:pt x="434" y="3903"/>
                  </a:cubicBezTo>
                  <a:cubicBezTo>
                    <a:pt x="480" y="3812"/>
                    <a:pt x="1005" y="3127"/>
                    <a:pt x="1187" y="3104"/>
                  </a:cubicBezTo>
                  <a:cubicBezTo>
                    <a:pt x="1393" y="3082"/>
                    <a:pt x="1804" y="3241"/>
                    <a:pt x="1804" y="3241"/>
                  </a:cubicBezTo>
                  <a:lnTo>
                    <a:pt x="2762" y="4017"/>
                  </a:lnTo>
                  <a:cubicBezTo>
                    <a:pt x="2420" y="3926"/>
                    <a:pt x="1849" y="3766"/>
                    <a:pt x="1735" y="3789"/>
                  </a:cubicBezTo>
                  <a:cubicBezTo>
                    <a:pt x="1575" y="3835"/>
                    <a:pt x="1165" y="4109"/>
                    <a:pt x="914" y="4725"/>
                  </a:cubicBezTo>
                  <a:cubicBezTo>
                    <a:pt x="685" y="5296"/>
                    <a:pt x="1119" y="6072"/>
                    <a:pt x="1142" y="6117"/>
                  </a:cubicBezTo>
                  <a:cubicBezTo>
                    <a:pt x="1142" y="6117"/>
                    <a:pt x="1667" y="5067"/>
                    <a:pt x="1781" y="4793"/>
                  </a:cubicBezTo>
                  <a:cubicBezTo>
                    <a:pt x="1895" y="4634"/>
                    <a:pt x="2237" y="4223"/>
                    <a:pt x="2785" y="4177"/>
                  </a:cubicBezTo>
                  <a:cubicBezTo>
                    <a:pt x="2443" y="4497"/>
                    <a:pt x="2146" y="5136"/>
                    <a:pt x="2146" y="5296"/>
                  </a:cubicBezTo>
                  <a:cubicBezTo>
                    <a:pt x="2146" y="5455"/>
                    <a:pt x="2466" y="6460"/>
                    <a:pt x="2466" y="6460"/>
                  </a:cubicBezTo>
                  <a:cubicBezTo>
                    <a:pt x="2466" y="6460"/>
                    <a:pt x="2740" y="6072"/>
                    <a:pt x="2922" y="5752"/>
                  </a:cubicBezTo>
                  <a:cubicBezTo>
                    <a:pt x="2922" y="5775"/>
                    <a:pt x="2945" y="5798"/>
                    <a:pt x="2945" y="5798"/>
                  </a:cubicBezTo>
                  <a:cubicBezTo>
                    <a:pt x="2945" y="5843"/>
                    <a:pt x="2945" y="5866"/>
                    <a:pt x="2968" y="5912"/>
                  </a:cubicBezTo>
                  <a:lnTo>
                    <a:pt x="2968" y="5935"/>
                  </a:lnTo>
                  <a:cubicBezTo>
                    <a:pt x="2968" y="5958"/>
                    <a:pt x="2991" y="5980"/>
                    <a:pt x="2991" y="6003"/>
                  </a:cubicBezTo>
                  <a:lnTo>
                    <a:pt x="2991" y="6049"/>
                  </a:lnTo>
                  <a:cubicBezTo>
                    <a:pt x="3013" y="6049"/>
                    <a:pt x="3013" y="6072"/>
                    <a:pt x="3013" y="6094"/>
                  </a:cubicBezTo>
                  <a:cubicBezTo>
                    <a:pt x="3013" y="6117"/>
                    <a:pt x="3013" y="6117"/>
                    <a:pt x="3036" y="6140"/>
                  </a:cubicBezTo>
                  <a:cubicBezTo>
                    <a:pt x="3036" y="6140"/>
                    <a:pt x="3036" y="6163"/>
                    <a:pt x="3059" y="6186"/>
                  </a:cubicBezTo>
                  <a:cubicBezTo>
                    <a:pt x="3059" y="6186"/>
                    <a:pt x="3059" y="6186"/>
                    <a:pt x="3059" y="6186"/>
                  </a:cubicBezTo>
                  <a:lnTo>
                    <a:pt x="3059" y="6186"/>
                  </a:lnTo>
                  <a:cubicBezTo>
                    <a:pt x="3196" y="6505"/>
                    <a:pt x="3424" y="6665"/>
                    <a:pt x="3630" y="6825"/>
                  </a:cubicBezTo>
                  <a:cubicBezTo>
                    <a:pt x="3835" y="6962"/>
                    <a:pt x="4018" y="7122"/>
                    <a:pt x="4132" y="7350"/>
                  </a:cubicBezTo>
                  <a:lnTo>
                    <a:pt x="4246" y="7281"/>
                  </a:lnTo>
                  <a:cubicBezTo>
                    <a:pt x="4109" y="7030"/>
                    <a:pt x="3904" y="6871"/>
                    <a:pt x="3698" y="6711"/>
                  </a:cubicBezTo>
                  <a:cubicBezTo>
                    <a:pt x="3561" y="6619"/>
                    <a:pt x="3424" y="6505"/>
                    <a:pt x="3310" y="6368"/>
                  </a:cubicBezTo>
                  <a:cubicBezTo>
                    <a:pt x="3310" y="6368"/>
                    <a:pt x="3287" y="6346"/>
                    <a:pt x="3287" y="6323"/>
                  </a:cubicBezTo>
                  <a:cubicBezTo>
                    <a:pt x="3265" y="6323"/>
                    <a:pt x="3265" y="6323"/>
                    <a:pt x="3265" y="6323"/>
                  </a:cubicBezTo>
                  <a:cubicBezTo>
                    <a:pt x="3265" y="6300"/>
                    <a:pt x="3242" y="6277"/>
                    <a:pt x="3242" y="6277"/>
                  </a:cubicBezTo>
                  <a:cubicBezTo>
                    <a:pt x="3242" y="6277"/>
                    <a:pt x="3219" y="6254"/>
                    <a:pt x="3219" y="6254"/>
                  </a:cubicBezTo>
                  <a:lnTo>
                    <a:pt x="3196" y="6209"/>
                  </a:lnTo>
                  <a:cubicBezTo>
                    <a:pt x="3196" y="6209"/>
                    <a:pt x="3196" y="6186"/>
                    <a:pt x="3196" y="6186"/>
                  </a:cubicBezTo>
                  <a:cubicBezTo>
                    <a:pt x="3173" y="6163"/>
                    <a:pt x="3173" y="6163"/>
                    <a:pt x="3173" y="6140"/>
                  </a:cubicBezTo>
                  <a:cubicBezTo>
                    <a:pt x="3173" y="6140"/>
                    <a:pt x="3150" y="6117"/>
                    <a:pt x="3150" y="6117"/>
                  </a:cubicBezTo>
                  <a:cubicBezTo>
                    <a:pt x="3150" y="6094"/>
                    <a:pt x="3150" y="6094"/>
                    <a:pt x="3128" y="6072"/>
                  </a:cubicBezTo>
                  <a:cubicBezTo>
                    <a:pt x="3128" y="6072"/>
                    <a:pt x="3128" y="6049"/>
                    <a:pt x="3128" y="6049"/>
                  </a:cubicBezTo>
                  <a:cubicBezTo>
                    <a:pt x="3128" y="6026"/>
                    <a:pt x="3105" y="6003"/>
                    <a:pt x="3105" y="5980"/>
                  </a:cubicBezTo>
                  <a:cubicBezTo>
                    <a:pt x="3105" y="5980"/>
                    <a:pt x="3105" y="5980"/>
                    <a:pt x="3105" y="5958"/>
                  </a:cubicBezTo>
                  <a:cubicBezTo>
                    <a:pt x="3082" y="5935"/>
                    <a:pt x="3082" y="5912"/>
                    <a:pt x="3082" y="5889"/>
                  </a:cubicBezTo>
                  <a:cubicBezTo>
                    <a:pt x="3082" y="5889"/>
                    <a:pt x="3082" y="5889"/>
                    <a:pt x="3059" y="5866"/>
                  </a:cubicBezTo>
                  <a:cubicBezTo>
                    <a:pt x="3059" y="5843"/>
                    <a:pt x="3059" y="5798"/>
                    <a:pt x="3059" y="5775"/>
                  </a:cubicBezTo>
                  <a:cubicBezTo>
                    <a:pt x="3036" y="5706"/>
                    <a:pt x="3036" y="5661"/>
                    <a:pt x="3013" y="5592"/>
                  </a:cubicBezTo>
                  <a:cubicBezTo>
                    <a:pt x="3059" y="5547"/>
                    <a:pt x="3082" y="5478"/>
                    <a:pt x="3082" y="5455"/>
                  </a:cubicBezTo>
                  <a:cubicBezTo>
                    <a:pt x="3173" y="5022"/>
                    <a:pt x="3036" y="4451"/>
                    <a:pt x="2945" y="4200"/>
                  </a:cubicBezTo>
                  <a:lnTo>
                    <a:pt x="2945" y="4200"/>
                  </a:lnTo>
                  <a:lnTo>
                    <a:pt x="3082" y="4223"/>
                  </a:lnTo>
                  <a:cubicBezTo>
                    <a:pt x="3082" y="4223"/>
                    <a:pt x="3287" y="4337"/>
                    <a:pt x="3310" y="4360"/>
                  </a:cubicBezTo>
                  <a:cubicBezTo>
                    <a:pt x="3310" y="4383"/>
                    <a:pt x="3401" y="4839"/>
                    <a:pt x="3493" y="4976"/>
                  </a:cubicBezTo>
                  <a:cubicBezTo>
                    <a:pt x="3584" y="5136"/>
                    <a:pt x="4223" y="5615"/>
                    <a:pt x="4223" y="5615"/>
                  </a:cubicBezTo>
                  <a:cubicBezTo>
                    <a:pt x="4223" y="5615"/>
                    <a:pt x="4178" y="4428"/>
                    <a:pt x="4086" y="4314"/>
                  </a:cubicBezTo>
                  <a:cubicBezTo>
                    <a:pt x="4018" y="4223"/>
                    <a:pt x="3812" y="4017"/>
                    <a:pt x="3721" y="3995"/>
                  </a:cubicBezTo>
                  <a:cubicBezTo>
                    <a:pt x="3675" y="3949"/>
                    <a:pt x="3333" y="3972"/>
                    <a:pt x="3082" y="4040"/>
                  </a:cubicBezTo>
                  <a:cubicBezTo>
                    <a:pt x="3219" y="3949"/>
                    <a:pt x="3401" y="3858"/>
                    <a:pt x="3447" y="3812"/>
                  </a:cubicBezTo>
                  <a:cubicBezTo>
                    <a:pt x="3561" y="3743"/>
                    <a:pt x="4109" y="3333"/>
                    <a:pt x="4109" y="3333"/>
                  </a:cubicBezTo>
                  <a:cubicBezTo>
                    <a:pt x="4109" y="3333"/>
                    <a:pt x="4611" y="3310"/>
                    <a:pt x="4794" y="3310"/>
                  </a:cubicBezTo>
                  <a:cubicBezTo>
                    <a:pt x="4976" y="3310"/>
                    <a:pt x="5730" y="3470"/>
                    <a:pt x="5730" y="3470"/>
                  </a:cubicBezTo>
                  <a:cubicBezTo>
                    <a:pt x="5730" y="3470"/>
                    <a:pt x="5547" y="3104"/>
                    <a:pt x="5524" y="30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53"/>
            <p:cNvSpPr/>
            <p:nvPr/>
          </p:nvSpPr>
          <p:spPr>
            <a:xfrm>
              <a:off x="141650" y="648450"/>
              <a:ext cx="250525" cy="291625"/>
            </a:xfrm>
            <a:custGeom>
              <a:avLst/>
              <a:gdLst/>
              <a:ahLst/>
              <a:cxnLst/>
              <a:rect l="l" t="t" r="r" b="b"/>
              <a:pathLst>
                <a:path w="10021" h="11665" extrusionOk="0">
                  <a:moveTo>
                    <a:pt x="9154" y="5775"/>
                  </a:moveTo>
                  <a:cubicBezTo>
                    <a:pt x="8400" y="5730"/>
                    <a:pt x="7830" y="6894"/>
                    <a:pt x="7830" y="6894"/>
                  </a:cubicBezTo>
                  <a:cubicBezTo>
                    <a:pt x="7830" y="6894"/>
                    <a:pt x="7761" y="6140"/>
                    <a:pt x="7259" y="5775"/>
                  </a:cubicBezTo>
                  <a:cubicBezTo>
                    <a:pt x="6757" y="5410"/>
                    <a:pt x="6072" y="5889"/>
                    <a:pt x="6072" y="5889"/>
                  </a:cubicBezTo>
                  <a:cubicBezTo>
                    <a:pt x="6072" y="5889"/>
                    <a:pt x="5821" y="5182"/>
                    <a:pt x="5136" y="5068"/>
                  </a:cubicBezTo>
                  <a:cubicBezTo>
                    <a:pt x="4452" y="4953"/>
                    <a:pt x="4132" y="5615"/>
                    <a:pt x="4132" y="5615"/>
                  </a:cubicBezTo>
                  <a:cubicBezTo>
                    <a:pt x="4132" y="5615"/>
                    <a:pt x="4178" y="5136"/>
                    <a:pt x="3812" y="4908"/>
                  </a:cubicBezTo>
                  <a:cubicBezTo>
                    <a:pt x="3447" y="4657"/>
                    <a:pt x="3196" y="4474"/>
                    <a:pt x="3196" y="4474"/>
                  </a:cubicBezTo>
                  <a:cubicBezTo>
                    <a:pt x="3196" y="4474"/>
                    <a:pt x="2945" y="3515"/>
                    <a:pt x="2763" y="3447"/>
                  </a:cubicBezTo>
                  <a:cubicBezTo>
                    <a:pt x="2580" y="3356"/>
                    <a:pt x="2306" y="3447"/>
                    <a:pt x="2306" y="3447"/>
                  </a:cubicBezTo>
                  <a:cubicBezTo>
                    <a:pt x="2306" y="3447"/>
                    <a:pt x="2078" y="936"/>
                    <a:pt x="1621" y="571"/>
                  </a:cubicBezTo>
                  <a:cubicBezTo>
                    <a:pt x="1188" y="251"/>
                    <a:pt x="594" y="0"/>
                    <a:pt x="1" y="503"/>
                  </a:cubicBezTo>
                  <a:cubicBezTo>
                    <a:pt x="160" y="1005"/>
                    <a:pt x="297" y="1438"/>
                    <a:pt x="389" y="1735"/>
                  </a:cubicBezTo>
                  <a:cubicBezTo>
                    <a:pt x="822" y="2831"/>
                    <a:pt x="2694" y="6574"/>
                    <a:pt x="2694" y="6574"/>
                  </a:cubicBezTo>
                  <a:lnTo>
                    <a:pt x="2922" y="11664"/>
                  </a:lnTo>
                  <a:lnTo>
                    <a:pt x="4862" y="10774"/>
                  </a:lnTo>
                  <a:lnTo>
                    <a:pt x="10021" y="6140"/>
                  </a:lnTo>
                  <a:cubicBezTo>
                    <a:pt x="9816" y="5958"/>
                    <a:pt x="9519" y="5798"/>
                    <a:pt x="9154" y="57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53"/>
            <p:cNvSpPr/>
            <p:nvPr/>
          </p:nvSpPr>
          <p:spPr>
            <a:xfrm>
              <a:off x="246075" y="795100"/>
              <a:ext cx="141550" cy="150675"/>
            </a:xfrm>
            <a:custGeom>
              <a:avLst/>
              <a:gdLst/>
              <a:ahLst/>
              <a:cxnLst/>
              <a:rect l="l" t="t" r="r" b="b"/>
              <a:pathLst>
                <a:path w="5662" h="6027" extrusionOk="0">
                  <a:moveTo>
                    <a:pt x="3493" y="3082"/>
                  </a:moveTo>
                  <a:cubicBezTo>
                    <a:pt x="4383" y="3333"/>
                    <a:pt x="5159" y="4360"/>
                    <a:pt x="5616" y="5068"/>
                  </a:cubicBezTo>
                  <a:lnTo>
                    <a:pt x="5661" y="4862"/>
                  </a:lnTo>
                  <a:cubicBezTo>
                    <a:pt x="5182" y="4109"/>
                    <a:pt x="4360" y="3105"/>
                    <a:pt x="3447" y="2922"/>
                  </a:cubicBezTo>
                  <a:cubicBezTo>
                    <a:pt x="3949" y="2762"/>
                    <a:pt x="4360" y="2374"/>
                    <a:pt x="4360" y="2374"/>
                  </a:cubicBezTo>
                  <a:lnTo>
                    <a:pt x="4862" y="1301"/>
                  </a:lnTo>
                  <a:cubicBezTo>
                    <a:pt x="4862" y="1301"/>
                    <a:pt x="3881" y="1347"/>
                    <a:pt x="3584" y="1484"/>
                  </a:cubicBezTo>
                  <a:cubicBezTo>
                    <a:pt x="3424" y="1575"/>
                    <a:pt x="3265" y="1918"/>
                    <a:pt x="3128" y="2260"/>
                  </a:cubicBezTo>
                  <a:cubicBezTo>
                    <a:pt x="3082" y="1895"/>
                    <a:pt x="2991" y="1393"/>
                    <a:pt x="2922" y="1096"/>
                  </a:cubicBezTo>
                  <a:cubicBezTo>
                    <a:pt x="2808" y="571"/>
                    <a:pt x="2648" y="0"/>
                    <a:pt x="2648" y="0"/>
                  </a:cubicBezTo>
                  <a:cubicBezTo>
                    <a:pt x="2648" y="0"/>
                    <a:pt x="2078" y="936"/>
                    <a:pt x="2078" y="1301"/>
                  </a:cubicBezTo>
                  <a:cubicBezTo>
                    <a:pt x="2078" y="1598"/>
                    <a:pt x="2375" y="2123"/>
                    <a:pt x="2785" y="2511"/>
                  </a:cubicBezTo>
                  <a:cubicBezTo>
                    <a:pt x="2352" y="2374"/>
                    <a:pt x="1713" y="2214"/>
                    <a:pt x="1416" y="2283"/>
                  </a:cubicBezTo>
                  <a:cubicBezTo>
                    <a:pt x="914" y="2397"/>
                    <a:pt x="1" y="3013"/>
                    <a:pt x="1" y="3013"/>
                  </a:cubicBezTo>
                  <a:cubicBezTo>
                    <a:pt x="1" y="3013"/>
                    <a:pt x="1119" y="3447"/>
                    <a:pt x="1416" y="3424"/>
                  </a:cubicBezTo>
                  <a:cubicBezTo>
                    <a:pt x="1598" y="3401"/>
                    <a:pt x="2192" y="3219"/>
                    <a:pt x="2671" y="3036"/>
                  </a:cubicBezTo>
                  <a:cubicBezTo>
                    <a:pt x="2055" y="3424"/>
                    <a:pt x="1667" y="3904"/>
                    <a:pt x="1667" y="3904"/>
                  </a:cubicBezTo>
                  <a:cubicBezTo>
                    <a:pt x="1279" y="4862"/>
                    <a:pt x="1850" y="6003"/>
                    <a:pt x="1850" y="6003"/>
                  </a:cubicBezTo>
                  <a:cubicBezTo>
                    <a:pt x="1850" y="6003"/>
                    <a:pt x="2352" y="4520"/>
                    <a:pt x="2534" y="4223"/>
                  </a:cubicBezTo>
                  <a:cubicBezTo>
                    <a:pt x="2580" y="4155"/>
                    <a:pt x="2626" y="4063"/>
                    <a:pt x="2694" y="3972"/>
                  </a:cubicBezTo>
                  <a:cubicBezTo>
                    <a:pt x="2648" y="4177"/>
                    <a:pt x="2626" y="4406"/>
                    <a:pt x="2626" y="4657"/>
                  </a:cubicBezTo>
                  <a:cubicBezTo>
                    <a:pt x="2694" y="5661"/>
                    <a:pt x="3242" y="6026"/>
                    <a:pt x="3242" y="6026"/>
                  </a:cubicBezTo>
                  <a:lnTo>
                    <a:pt x="3447" y="4360"/>
                  </a:lnTo>
                  <a:cubicBezTo>
                    <a:pt x="3447" y="4360"/>
                    <a:pt x="3265" y="3926"/>
                    <a:pt x="3173" y="3128"/>
                  </a:cubicBezTo>
                  <a:lnTo>
                    <a:pt x="3173" y="3082"/>
                  </a:lnTo>
                  <a:cubicBezTo>
                    <a:pt x="3288" y="3812"/>
                    <a:pt x="3584" y="4177"/>
                    <a:pt x="3584" y="4177"/>
                  </a:cubicBezTo>
                  <a:lnTo>
                    <a:pt x="4223" y="4634"/>
                  </a:lnTo>
                  <a:cubicBezTo>
                    <a:pt x="4223" y="4634"/>
                    <a:pt x="4269" y="4018"/>
                    <a:pt x="4018" y="3493"/>
                  </a:cubicBezTo>
                  <a:cubicBezTo>
                    <a:pt x="4018" y="3493"/>
                    <a:pt x="3721" y="3287"/>
                    <a:pt x="3493" y="3082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53"/>
            <p:cNvSpPr/>
            <p:nvPr/>
          </p:nvSpPr>
          <p:spPr>
            <a:xfrm>
              <a:off x="193575" y="645600"/>
              <a:ext cx="681925" cy="389750"/>
            </a:xfrm>
            <a:custGeom>
              <a:avLst/>
              <a:gdLst/>
              <a:ahLst/>
              <a:cxnLst/>
              <a:rect l="l" t="t" r="r" b="b"/>
              <a:pathLst>
                <a:path w="27277" h="15590" extrusionOk="0">
                  <a:moveTo>
                    <a:pt x="19083" y="14471"/>
                  </a:moveTo>
                  <a:cubicBezTo>
                    <a:pt x="19083" y="14471"/>
                    <a:pt x="11550" y="15019"/>
                    <a:pt x="10957" y="15019"/>
                  </a:cubicBezTo>
                  <a:cubicBezTo>
                    <a:pt x="10386" y="15019"/>
                    <a:pt x="1" y="15590"/>
                    <a:pt x="1" y="15590"/>
                  </a:cubicBezTo>
                  <a:lnTo>
                    <a:pt x="6574" y="14471"/>
                  </a:lnTo>
                  <a:lnTo>
                    <a:pt x="6004" y="14083"/>
                  </a:lnTo>
                  <a:lnTo>
                    <a:pt x="6369" y="13125"/>
                  </a:lnTo>
                  <a:lnTo>
                    <a:pt x="5798" y="11458"/>
                  </a:lnTo>
                  <a:lnTo>
                    <a:pt x="6004" y="10500"/>
                  </a:lnTo>
                  <a:lnTo>
                    <a:pt x="7510" y="9313"/>
                  </a:lnTo>
                  <a:lnTo>
                    <a:pt x="8172" y="9632"/>
                  </a:lnTo>
                  <a:lnTo>
                    <a:pt x="8104" y="8902"/>
                  </a:lnTo>
                  <a:lnTo>
                    <a:pt x="8743" y="8583"/>
                  </a:lnTo>
                  <a:lnTo>
                    <a:pt x="9245" y="6597"/>
                  </a:lnTo>
                  <a:lnTo>
                    <a:pt x="10112" y="5729"/>
                  </a:lnTo>
                  <a:lnTo>
                    <a:pt x="10751" y="5980"/>
                  </a:lnTo>
                  <a:cubicBezTo>
                    <a:pt x="10751" y="5980"/>
                    <a:pt x="10318" y="5090"/>
                    <a:pt x="10455" y="4862"/>
                  </a:cubicBezTo>
                  <a:cubicBezTo>
                    <a:pt x="10615" y="4611"/>
                    <a:pt x="10455" y="3744"/>
                    <a:pt x="11048" y="3584"/>
                  </a:cubicBezTo>
                  <a:cubicBezTo>
                    <a:pt x="11619" y="3424"/>
                    <a:pt x="13057" y="2785"/>
                    <a:pt x="13057" y="2785"/>
                  </a:cubicBezTo>
                  <a:lnTo>
                    <a:pt x="14198" y="3584"/>
                  </a:lnTo>
                  <a:lnTo>
                    <a:pt x="14997" y="4542"/>
                  </a:lnTo>
                  <a:lnTo>
                    <a:pt x="15773" y="2785"/>
                  </a:lnTo>
                  <a:lnTo>
                    <a:pt x="17211" y="2557"/>
                  </a:lnTo>
                  <a:lnTo>
                    <a:pt x="18078" y="3104"/>
                  </a:lnTo>
                  <a:lnTo>
                    <a:pt x="18444" y="1918"/>
                  </a:lnTo>
                  <a:cubicBezTo>
                    <a:pt x="18444" y="1918"/>
                    <a:pt x="18809" y="1370"/>
                    <a:pt x="19083" y="1370"/>
                  </a:cubicBezTo>
                  <a:lnTo>
                    <a:pt x="20452" y="1370"/>
                  </a:lnTo>
                  <a:lnTo>
                    <a:pt x="20817" y="1918"/>
                  </a:lnTo>
                  <a:lnTo>
                    <a:pt x="21822" y="0"/>
                  </a:lnTo>
                  <a:lnTo>
                    <a:pt x="22895" y="0"/>
                  </a:lnTo>
                  <a:cubicBezTo>
                    <a:pt x="23123" y="0"/>
                    <a:pt x="23693" y="1050"/>
                    <a:pt x="23693" y="1050"/>
                  </a:cubicBezTo>
                  <a:lnTo>
                    <a:pt x="24629" y="2237"/>
                  </a:lnTo>
                  <a:lnTo>
                    <a:pt x="24333" y="2716"/>
                  </a:lnTo>
                  <a:lnTo>
                    <a:pt x="25702" y="3036"/>
                  </a:lnTo>
                  <a:lnTo>
                    <a:pt x="25702" y="4542"/>
                  </a:lnTo>
                  <a:lnTo>
                    <a:pt x="27209" y="5022"/>
                  </a:lnTo>
                  <a:lnTo>
                    <a:pt x="27277" y="5798"/>
                  </a:lnTo>
                  <a:cubicBezTo>
                    <a:pt x="21388" y="4816"/>
                    <a:pt x="16663" y="8309"/>
                    <a:pt x="19083" y="1447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53"/>
            <p:cNvSpPr/>
            <p:nvPr/>
          </p:nvSpPr>
          <p:spPr>
            <a:xfrm>
              <a:off x="712850" y="645600"/>
              <a:ext cx="162650" cy="150675"/>
            </a:xfrm>
            <a:custGeom>
              <a:avLst/>
              <a:gdLst/>
              <a:ahLst/>
              <a:cxnLst/>
              <a:rect l="l" t="t" r="r" b="b"/>
              <a:pathLst>
                <a:path w="6506" h="6027" extrusionOk="0">
                  <a:moveTo>
                    <a:pt x="1576" y="0"/>
                  </a:moveTo>
                  <a:cubicBezTo>
                    <a:pt x="457" y="1552"/>
                    <a:pt x="1" y="3150"/>
                    <a:pt x="480" y="4451"/>
                  </a:cubicBezTo>
                  <a:cubicBezTo>
                    <a:pt x="731" y="5113"/>
                    <a:pt x="1188" y="5638"/>
                    <a:pt x="1827" y="6026"/>
                  </a:cubicBezTo>
                  <a:cubicBezTo>
                    <a:pt x="2654" y="5778"/>
                    <a:pt x="3564" y="5646"/>
                    <a:pt x="4532" y="5646"/>
                  </a:cubicBezTo>
                  <a:cubicBezTo>
                    <a:pt x="5167" y="5646"/>
                    <a:pt x="5828" y="5703"/>
                    <a:pt x="6506" y="5821"/>
                  </a:cubicBezTo>
                  <a:lnTo>
                    <a:pt x="6438" y="5022"/>
                  </a:lnTo>
                  <a:lnTo>
                    <a:pt x="4931" y="4542"/>
                  </a:lnTo>
                  <a:lnTo>
                    <a:pt x="4931" y="3036"/>
                  </a:lnTo>
                  <a:lnTo>
                    <a:pt x="3562" y="2716"/>
                  </a:lnTo>
                  <a:lnTo>
                    <a:pt x="3858" y="2237"/>
                  </a:lnTo>
                  <a:lnTo>
                    <a:pt x="2922" y="1050"/>
                  </a:lnTo>
                  <a:cubicBezTo>
                    <a:pt x="2922" y="1050"/>
                    <a:pt x="2352" y="0"/>
                    <a:pt x="2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53"/>
            <p:cNvSpPr/>
            <p:nvPr/>
          </p:nvSpPr>
          <p:spPr>
            <a:xfrm>
              <a:off x="348800" y="937175"/>
              <a:ext cx="212875" cy="90200"/>
            </a:xfrm>
            <a:custGeom>
              <a:avLst/>
              <a:gdLst/>
              <a:ahLst/>
              <a:cxnLst/>
              <a:rect l="l" t="t" r="r" b="b"/>
              <a:pathLst>
                <a:path w="8515" h="3608" extrusionOk="0">
                  <a:moveTo>
                    <a:pt x="8012" y="2329"/>
                  </a:moveTo>
                  <a:lnTo>
                    <a:pt x="7510" y="2535"/>
                  </a:lnTo>
                  <a:lnTo>
                    <a:pt x="7943" y="2101"/>
                  </a:lnTo>
                  <a:lnTo>
                    <a:pt x="7122" y="1279"/>
                  </a:lnTo>
                  <a:lnTo>
                    <a:pt x="6734" y="1827"/>
                  </a:lnTo>
                  <a:lnTo>
                    <a:pt x="6985" y="1211"/>
                  </a:lnTo>
                  <a:lnTo>
                    <a:pt x="6003" y="914"/>
                  </a:lnTo>
                  <a:lnTo>
                    <a:pt x="5341" y="1690"/>
                  </a:lnTo>
                  <a:lnTo>
                    <a:pt x="5866" y="503"/>
                  </a:lnTo>
                  <a:lnTo>
                    <a:pt x="4999" y="1"/>
                  </a:lnTo>
                  <a:lnTo>
                    <a:pt x="4520" y="982"/>
                  </a:lnTo>
                  <a:lnTo>
                    <a:pt x="4702" y="366"/>
                  </a:lnTo>
                  <a:lnTo>
                    <a:pt x="3766" y="184"/>
                  </a:lnTo>
                  <a:lnTo>
                    <a:pt x="3698" y="1895"/>
                  </a:lnTo>
                  <a:lnTo>
                    <a:pt x="3447" y="1964"/>
                  </a:lnTo>
                  <a:lnTo>
                    <a:pt x="3515" y="1005"/>
                  </a:lnTo>
                  <a:lnTo>
                    <a:pt x="2260" y="1622"/>
                  </a:lnTo>
                  <a:lnTo>
                    <a:pt x="2602" y="2694"/>
                  </a:lnTo>
                  <a:lnTo>
                    <a:pt x="2123" y="1964"/>
                  </a:lnTo>
                  <a:cubicBezTo>
                    <a:pt x="2123" y="1964"/>
                    <a:pt x="2146" y="2603"/>
                    <a:pt x="1712" y="2968"/>
                  </a:cubicBezTo>
                  <a:cubicBezTo>
                    <a:pt x="1278" y="3333"/>
                    <a:pt x="0" y="3607"/>
                    <a:pt x="0" y="3607"/>
                  </a:cubicBezTo>
                  <a:cubicBezTo>
                    <a:pt x="2671" y="3493"/>
                    <a:pt x="5159" y="3356"/>
                    <a:pt x="7145" y="3219"/>
                  </a:cubicBezTo>
                  <a:lnTo>
                    <a:pt x="8514" y="3105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53"/>
            <p:cNvSpPr/>
            <p:nvPr/>
          </p:nvSpPr>
          <p:spPr>
            <a:xfrm>
              <a:off x="796175" y="738600"/>
              <a:ext cx="130125" cy="66800"/>
            </a:xfrm>
            <a:custGeom>
              <a:avLst/>
              <a:gdLst/>
              <a:ahLst/>
              <a:cxnLst/>
              <a:rect l="l" t="t" r="r" b="b"/>
              <a:pathLst>
                <a:path w="5205" h="2672" extrusionOk="0">
                  <a:moveTo>
                    <a:pt x="2716" y="1"/>
                  </a:moveTo>
                  <a:lnTo>
                    <a:pt x="2306" y="663"/>
                  </a:lnTo>
                  <a:lnTo>
                    <a:pt x="2283" y="275"/>
                  </a:lnTo>
                  <a:lnTo>
                    <a:pt x="1712" y="434"/>
                  </a:lnTo>
                  <a:lnTo>
                    <a:pt x="1598" y="1256"/>
                  </a:lnTo>
                  <a:lnTo>
                    <a:pt x="1393" y="1279"/>
                  </a:lnTo>
                  <a:lnTo>
                    <a:pt x="1507" y="571"/>
                  </a:lnTo>
                  <a:lnTo>
                    <a:pt x="525" y="891"/>
                  </a:lnTo>
                  <a:lnTo>
                    <a:pt x="685" y="1735"/>
                  </a:lnTo>
                  <a:lnTo>
                    <a:pt x="388" y="1142"/>
                  </a:lnTo>
                  <a:cubicBezTo>
                    <a:pt x="388" y="1142"/>
                    <a:pt x="69" y="1735"/>
                    <a:pt x="0" y="2055"/>
                  </a:cubicBezTo>
                  <a:cubicBezTo>
                    <a:pt x="149" y="2052"/>
                    <a:pt x="296" y="2050"/>
                    <a:pt x="440" y="2050"/>
                  </a:cubicBezTo>
                  <a:cubicBezTo>
                    <a:pt x="3320" y="2050"/>
                    <a:pt x="5204" y="2671"/>
                    <a:pt x="5204" y="2671"/>
                  </a:cubicBezTo>
                  <a:lnTo>
                    <a:pt x="4885" y="2032"/>
                  </a:lnTo>
                  <a:lnTo>
                    <a:pt x="4474" y="2124"/>
                  </a:lnTo>
                  <a:lnTo>
                    <a:pt x="4839" y="1850"/>
                  </a:lnTo>
                  <a:lnTo>
                    <a:pt x="4269" y="1165"/>
                  </a:lnTo>
                  <a:lnTo>
                    <a:pt x="3926" y="1530"/>
                  </a:lnTo>
                  <a:lnTo>
                    <a:pt x="4177" y="1096"/>
                  </a:lnTo>
                  <a:lnTo>
                    <a:pt x="3424" y="777"/>
                  </a:lnTo>
                  <a:lnTo>
                    <a:pt x="2876" y="1279"/>
                  </a:lnTo>
                  <a:lnTo>
                    <a:pt x="3356" y="457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53"/>
            <p:cNvSpPr/>
            <p:nvPr/>
          </p:nvSpPr>
          <p:spPr>
            <a:xfrm>
              <a:off x="-983075" y="864150"/>
              <a:ext cx="204900" cy="118150"/>
            </a:xfrm>
            <a:custGeom>
              <a:avLst/>
              <a:gdLst/>
              <a:ahLst/>
              <a:cxnLst/>
              <a:rect l="l" t="t" r="r" b="b"/>
              <a:pathLst>
                <a:path w="8196" h="4726" extrusionOk="0">
                  <a:moveTo>
                    <a:pt x="4155" y="0"/>
                  </a:moveTo>
                  <a:lnTo>
                    <a:pt x="3881" y="1073"/>
                  </a:lnTo>
                  <a:lnTo>
                    <a:pt x="3927" y="434"/>
                  </a:lnTo>
                  <a:lnTo>
                    <a:pt x="2991" y="480"/>
                  </a:lnTo>
                  <a:lnTo>
                    <a:pt x="3265" y="2146"/>
                  </a:lnTo>
                  <a:lnTo>
                    <a:pt x="3037" y="2306"/>
                  </a:lnTo>
                  <a:lnTo>
                    <a:pt x="2900" y="1324"/>
                  </a:lnTo>
                  <a:lnTo>
                    <a:pt x="1804" y="2237"/>
                  </a:lnTo>
                  <a:lnTo>
                    <a:pt x="2329" y="3196"/>
                  </a:lnTo>
                  <a:lnTo>
                    <a:pt x="1736" y="2625"/>
                  </a:lnTo>
                  <a:lnTo>
                    <a:pt x="1736" y="2625"/>
                  </a:lnTo>
                  <a:cubicBezTo>
                    <a:pt x="1736" y="2625"/>
                    <a:pt x="1873" y="3242"/>
                    <a:pt x="1530" y="3698"/>
                  </a:cubicBezTo>
                  <a:cubicBezTo>
                    <a:pt x="1188" y="4154"/>
                    <a:pt x="1" y="4725"/>
                    <a:pt x="1" y="4725"/>
                  </a:cubicBezTo>
                  <a:cubicBezTo>
                    <a:pt x="2580" y="3972"/>
                    <a:pt x="4977" y="3241"/>
                    <a:pt x="6871" y="2602"/>
                  </a:cubicBezTo>
                  <a:lnTo>
                    <a:pt x="8195" y="2169"/>
                  </a:lnTo>
                  <a:lnTo>
                    <a:pt x="7556" y="1530"/>
                  </a:lnTo>
                  <a:lnTo>
                    <a:pt x="7100" y="1849"/>
                  </a:lnTo>
                  <a:lnTo>
                    <a:pt x="7100" y="1849"/>
                  </a:lnTo>
                  <a:lnTo>
                    <a:pt x="7442" y="1301"/>
                  </a:lnTo>
                  <a:lnTo>
                    <a:pt x="6483" y="708"/>
                  </a:lnTo>
                  <a:lnTo>
                    <a:pt x="6209" y="1347"/>
                  </a:lnTo>
                  <a:lnTo>
                    <a:pt x="6324" y="662"/>
                  </a:lnTo>
                  <a:lnTo>
                    <a:pt x="5319" y="639"/>
                  </a:lnTo>
                  <a:lnTo>
                    <a:pt x="4817" y="1552"/>
                  </a:lnTo>
                  <a:lnTo>
                    <a:pt x="5091" y="274"/>
                  </a:lnTo>
                  <a:lnTo>
                    <a:pt x="41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53"/>
            <p:cNvSpPr/>
            <p:nvPr/>
          </p:nvSpPr>
          <p:spPr>
            <a:xfrm>
              <a:off x="506300" y="961725"/>
              <a:ext cx="180900" cy="57075"/>
            </a:xfrm>
            <a:custGeom>
              <a:avLst/>
              <a:gdLst/>
              <a:ahLst/>
              <a:cxnLst/>
              <a:rect l="l" t="t" r="r" b="b"/>
              <a:pathLst>
                <a:path w="7236" h="2283" extrusionOk="0">
                  <a:moveTo>
                    <a:pt x="4405" y="0"/>
                  </a:moveTo>
                  <a:lnTo>
                    <a:pt x="4542" y="594"/>
                  </a:lnTo>
                  <a:lnTo>
                    <a:pt x="3766" y="46"/>
                  </a:lnTo>
                  <a:lnTo>
                    <a:pt x="2534" y="525"/>
                  </a:lnTo>
                  <a:lnTo>
                    <a:pt x="3584" y="959"/>
                  </a:lnTo>
                  <a:lnTo>
                    <a:pt x="3584" y="959"/>
                  </a:lnTo>
                  <a:lnTo>
                    <a:pt x="2465" y="799"/>
                  </a:lnTo>
                  <a:lnTo>
                    <a:pt x="2077" y="1347"/>
                  </a:lnTo>
                  <a:lnTo>
                    <a:pt x="2899" y="1826"/>
                  </a:lnTo>
                  <a:lnTo>
                    <a:pt x="1347" y="1553"/>
                  </a:lnTo>
                  <a:lnTo>
                    <a:pt x="0" y="2283"/>
                  </a:lnTo>
                  <a:lnTo>
                    <a:pt x="0" y="2283"/>
                  </a:lnTo>
                  <a:lnTo>
                    <a:pt x="7236" y="2077"/>
                  </a:lnTo>
                  <a:lnTo>
                    <a:pt x="5706" y="548"/>
                  </a:lnTo>
                  <a:lnTo>
                    <a:pt x="44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53"/>
            <p:cNvSpPr/>
            <p:nvPr/>
          </p:nvSpPr>
          <p:spPr>
            <a:xfrm>
              <a:off x="699725" y="916075"/>
              <a:ext cx="158100" cy="134125"/>
            </a:xfrm>
            <a:custGeom>
              <a:avLst/>
              <a:gdLst/>
              <a:ahLst/>
              <a:cxnLst/>
              <a:rect l="l" t="t" r="r" b="b"/>
              <a:pathLst>
                <a:path w="6324" h="5365" extrusionOk="0">
                  <a:moveTo>
                    <a:pt x="2763" y="0"/>
                  </a:moveTo>
                  <a:lnTo>
                    <a:pt x="731" y="480"/>
                  </a:lnTo>
                  <a:lnTo>
                    <a:pt x="1" y="2739"/>
                  </a:lnTo>
                  <a:lnTo>
                    <a:pt x="708" y="5364"/>
                  </a:lnTo>
                  <a:lnTo>
                    <a:pt x="6323" y="5364"/>
                  </a:lnTo>
                  <a:lnTo>
                    <a:pt x="5935" y="4406"/>
                  </a:lnTo>
                  <a:lnTo>
                    <a:pt x="4543" y="2032"/>
                  </a:lnTo>
                  <a:lnTo>
                    <a:pt x="27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53"/>
            <p:cNvSpPr/>
            <p:nvPr/>
          </p:nvSpPr>
          <p:spPr>
            <a:xfrm>
              <a:off x="6050" y="-612075"/>
              <a:ext cx="856900" cy="333775"/>
            </a:xfrm>
            <a:custGeom>
              <a:avLst/>
              <a:gdLst/>
              <a:ahLst/>
              <a:cxnLst/>
              <a:rect l="l" t="t" r="r" b="b"/>
              <a:pathLst>
                <a:path w="34276" h="13351" extrusionOk="0">
                  <a:moveTo>
                    <a:pt x="33272" y="1"/>
                  </a:moveTo>
                  <a:lnTo>
                    <a:pt x="28227" y="640"/>
                  </a:lnTo>
                  <a:lnTo>
                    <a:pt x="16746" y="3972"/>
                  </a:lnTo>
                  <a:lnTo>
                    <a:pt x="3393" y="7373"/>
                  </a:lnTo>
                  <a:cubicBezTo>
                    <a:pt x="0" y="11242"/>
                    <a:pt x="2480" y="13350"/>
                    <a:pt x="2966" y="13350"/>
                  </a:cubicBezTo>
                  <a:cubicBezTo>
                    <a:pt x="2994" y="13350"/>
                    <a:pt x="3015" y="13344"/>
                    <a:pt x="3028" y="13331"/>
                  </a:cubicBezTo>
                  <a:cubicBezTo>
                    <a:pt x="3348" y="12965"/>
                    <a:pt x="5607" y="12714"/>
                    <a:pt x="5607" y="12714"/>
                  </a:cubicBezTo>
                  <a:cubicBezTo>
                    <a:pt x="5607" y="12714"/>
                    <a:pt x="6520" y="12714"/>
                    <a:pt x="7798" y="12623"/>
                  </a:cubicBezTo>
                  <a:cubicBezTo>
                    <a:pt x="11154" y="10455"/>
                    <a:pt x="18892" y="5890"/>
                    <a:pt x="18892" y="5890"/>
                  </a:cubicBezTo>
                  <a:lnTo>
                    <a:pt x="23206" y="3812"/>
                  </a:lnTo>
                  <a:lnTo>
                    <a:pt x="25511" y="3516"/>
                  </a:lnTo>
                  <a:lnTo>
                    <a:pt x="26241" y="4771"/>
                  </a:lnTo>
                  <a:lnTo>
                    <a:pt x="28250" y="2397"/>
                  </a:lnTo>
                  <a:lnTo>
                    <a:pt x="31697" y="2557"/>
                  </a:lnTo>
                  <a:lnTo>
                    <a:pt x="33408" y="2557"/>
                  </a:lnTo>
                  <a:lnTo>
                    <a:pt x="34276" y="1119"/>
                  </a:lnTo>
                  <a:lnTo>
                    <a:pt x="332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53"/>
            <p:cNvSpPr/>
            <p:nvPr/>
          </p:nvSpPr>
          <p:spPr>
            <a:xfrm>
              <a:off x="-381050" y="-281100"/>
              <a:ext cx="558100" cy="296750"/>
            </a:xfrm>
            <a:custGeom>
              <a:avLst/>
              <a:gdLst/>
              <a:ahLst/>
              <a:cxnLst/>
              <a:rect l="l" t="t" r="r" b="b"/>
              <a:pathLst>
                <a:path w="22324" h="11870" extrusionOk="0">
                  <a:moveTo>
                    <a:pt x="22324" y="0"/>
                  </a:moveTo>
                  <a:cubicBezTo>
                    <a:pt x="21365" y="228"/>
                    <a:pt x="20406" y="502"/>
                    <a:pt x="19585" y="822"/>
                  </a:cubicBezTo>
                  <a:cubicBezTo>
                    <a:pt x="18647" y="1192"/>
                    <a:pt x="17795" y="1327"/>
                    <a:pt x="17051" y="1327"/>
                  </a:cubicBezTo>
                  <a:cubicBezTo>
                    <a:pt x="15132" y="1327"/>
                    <a:pt x="13931" y="431"/>
                    <a:pt x="13833" y="365"/>
                  </a:cubicBezTo>
                  <a:lnTo>
                    <a:pt x="12052" y="1529"/>
                  </a:lnTo>
                  <a:lnTo>
                    <a:pt x="6529" y="1141"/>
                  </a:lnTo>
                  <a:cubicBezTo>
                    <a:pt x="4452" y="2328"/>
                    <a:pt x="1986" y="3744"/>
                    <a:pt x="1" y="4885"/>
                  </a:cubicBezTo>
                  <a:cubicBezTo>
                    <a:pt x="777" y="4542"/>
                    <a:pt x="1713" y="4200"/>
                    <a:pt x="2123" y="4132"/>
                  </a:cubicBezTo>
                  <a:cubicBezTo>
                    <a:pt x="2877" y="4017"/>
                    <a:pt x="5570" y="2945"/>
                    <a:pt x="5570" y="2945"/>
                  </a:cubicBezTo>
                  <a:lnTo>
                    <a:pt x="6757" y="3766"/>
                  </a:lnTo>
                  <a:lnTo>
                    <a:pt x="8469" y="5912"/>
                  </a:lnTo>
                  <a:cubicBezTo>
                    <a:pt x="8469" y="5912"/>
                    <a:pt x="8537" y="6848"/>
                    <a:pt x="8560" y="7943"/>
                  </a:cubicBezTo>
                  <a:cubicBezTo>
                    <a:pt x="7944" y="8811"/>
                    <a:pt x="7350" y="9610"/>
                    <a:pt x="7077" y="9975"/>
                  </a:cubicBezTo>
                  <a:cubicBezTo>
                    <a:pt x="6962" y="10135"/>
                    <a:pt x="6529" y="10819"/>
                    <a:pt x="5912" y="11869"/>
                  </a:cubicBezTo>
                  <a:cubicBezTo>
                    <a:pt x="7350" y="10500"/>
                    <a:pt x="8674" y="9153"/>
                    <a:pt x="9382" y="8309"/>
                  </a:cubicBezTo>
                  <a:cubicBezTo>
                    <a:pt x="11390" y="5843"/>
                    <a:pt x="11094" y="3447"/>
                    <a:pt x="12692" y="2739"/>
                  </a:cubicBezTo>
                  <a:cubicBezTo>
                    <a:pt x="14266" y="2032"/>
                    <a:pt x="17576" y="1940"/>
                    <a:pt x="18421" y="1872"/>
                  </a:cubicBezTo>
                  <a:cubicBezTo>
                    <a:pt x="18483" y="1866"/>
                    <a:pt x="18551" y="1863"/>
                    <a:pt x="18622" y="1863"/>
                  </a:cubicBezTo>
                  <a:cubicBezTo>
                    <a:pt x="19420" y="1863"/>
                    <a:pt x="20764" y="2214"/>
                    <a:pt x="21685" y="2967"/>
                  </a:cubicBezTo>
                  <a:cubicBezTo>
                    <a:pt x="21616" y="2214"/>
                    <a:pt x="21525" y="776"/>
                    <a:pt x="21730" y="434"/>
                  </a:cubicBezTo>
                  <a:cubicBezTo>
                    <a:pt x="21776" y="388"/>
                    <a:pt x="21981" y="228"/>
                    <a:pt x="223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53"/>
            <p:cNvSpPr/>
            <p:nvPr/>
          </p:nvSpPr>
          <p:spPr>
            <a:xfrm>
              <a:off x="-333125" y="-255425"/>
              <a:ext cx="159250" cy="35400"/>
            </a:xfrm>
            <a:custGeom>
              <a:avLst/>
              <a:gdLst/>
              <a:ahLst/>
              <a:cxnLst/>
              <a:rect l="l" t="t" r="r" b="b"/>
              <a:pathLst>
                <a:path w="6370" h="1416" extrusionOk="0">
                  <a:moveTo>
                    <a:pt x="3105" y="0"/>
                  </a:moveTo>
                  <a:lnTo>
                    <a:pt x="1" y="1393"/>
                  </a:lnTo>
                  <a:cubicBezTo>
                    <a:pt x="572" y="1415"/>
                    <a:pt x="1142" y="1415"/>
                    <a:pt x="1736" y="1415"/>
                  </a:cubicBezTo>
                  <a:cubicBezTo>
                    <a:pt x="2147" y="1415"/>
                    <a:pt x="2557" y="1415"/>
                    <a:pt x="2945" y="1393"/>
                  </a:cubicBezTo>
                  <a:cubicBezTo>
                    <a:pt x="4338" y="1210"/>
                    <a:pt x="5548" y="799"/>
                    <a:pt x="6369" y="229"/>
                  </a:cubicBezTo>
                  <a:lnTo>
                    <a:pt x="3105" y="0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53"/>
            <p:cNvSpPr/>
            <p:nvPr/>
          </p:nvSpPr>
          <p:spPr>
            <a:xfrm>
              <a:off x="-135100" y="758575"/>
              <a:ext cx="144400" cy="171225"/>
            </a:xfrm>
            <a:custGeom>
              <a:avLst/>
              <a:gdLst/>
              <a:ahLst/>
              <a:cxnLst/>
              <a:rect l="l" t="t" r="r" b="b"/>
              <a:pathLst>
                <a:path w="5776" h="6849" extrusionOk="0">
                  <a:moveTo>
                    <a:pt x="3379" y="3402"/>
                  </a:moveTo>
                  <a:cubicBezTo>
                    <a:pt x="3995" y="4315"/>
                    <a:pt x="3995" y="5844"/>
                    <a:pt x="3903" y="6848"/>
                  </a:cubicBezTo>
                  <a:lnTo>
                    <a:pt x="4086" y="6711"/>
                  </a:lnTo>
                  <a:cubicBezTo>
                    <a:pt x="4155" y="5661"/>
                    <a:pt x="4132" y="4109"/>
                    <a:pt x="3447" y="3196"/>
                  </a:cubicBezTo>
                  <a:cubicBezTo>
                    <a:pt x="3995" y="3470"/>
                    <a:pt x="4611" y="3493"/>
                    <a:pt x="4611" y="3493"/>
                  </a:cubicBezTo>
                  <a:lnTo>
                    <a:pt x="5775" y="2945"/>
                  </a:lnTo>
                  <a:cubicBezTo>
                    <a:pt x="5775" y="2945"/>
                    <a:pt x="4885" y="2192"/>
                    <a:pt x="4520" y="2078"/>
                  </a:cubicBezTo>
                  <a:cubicBezTo>
                    <a:pt x="4337" y="2009"/>
                    <a:pt x="3949" y="2192"/>
                    <a:pt x="3607" y="2374"/>
                  </a:cubicBezTo>
                  <a:cubicBezTo>
                    <a:pt x="3812" y="2009"/>
                    <a:pt x="4063" y="1507"/>
                    <a:pt x="4200" y="1210"/>
                  </a:cubicBezTo>
                  <a:cubicBezTo>
                    <a:pt x="4428" y="640"/>
                    <a:pt x="4680" y="1"/>
                    <a:pt x="4680" y="1"/>
                  </a:cubicBezTo>
                  <a:cubicBezTo>
                    <a:pt x="4680" y="1"/>
                    <a:pt x="3584" y="366"/>
                    <a:pt x="3333" y="685"/>
                  </a:cubicBezTo>
                  <a:cubicBezTo>
                    <a:pt x="3127" y="936"/>
                    <a:pt x="3036" y="1644"/>
                    <a:pt x="3127" y="2329"/>
                  </a:cubicBezTo>
                  <a:cubicBezTo>
                    <a:pt x="2854" y="1849"/>
                    <a:pt x="2420" y="1188"/>
                    <a:pt x="2100" y="1005"/>
                  </a:cubicBezTo>
                  <a:cubicBezTo>
                    <a:pt x="1575" y="708"/>
                    <a:pt x="388" y="503"/>
                    <a:pt x="388" y="503"/>
                  </a:cubicBezTo>
                  <a:cubicBezTo>
                    <a:pt x="388" y="503"/>
                    <a:pt x="1050" y="1781"/>
                    <a:pt x="1324" y="1986"/>
                  </a:cubicBezTo>
                  <a:cubicBezTo>
                    <a:pt x="1530" y="2123"/>
                    <a:pt x="2146" y="2466"/>
                    <a:pt x="2694" y="2694"/>
                  </a:cubicBezTo>
                  <a:cubicBezTo>
                    <a:pt x="1895" y="2511"/>
                    <a:pt x="1256" y="2626"/>
                    <a:pt x="1256" y="2626"/>
                  </a:cubicBezTo>
                  <a:cubicBezTo>
                    <a:pt x="251" y="3173"/>
                    <a:pt x="0" y="4611"/>
                    <a:pt x="0" y="4611"/>
                  </a:cubicBezTo>
                  <a:cubicBezTo>
                    <a:pt x="0" y="4611"/>
                    <a:pt x="1416" y="3721"/>
                    <a:pt x="1781" y="3607"/>
                  </a:cubicBezTo>
                  <a:cubicBezTo>
                    <a:pt x="1872" y="3584"/>
                    <a:pt x="1986" y="3561"/>
                    <a:pt x="2100" y="3516"/>
                  </a:cubicBezTo>
                  <a:cubicBezTo>
                    <a:pt x="1918" y="3675"/>
                    <a:pt x="1735" y="3858"/>
                    <a:pt x="1575" y="4086"/>
                  </a:cubicBezTo>
                  <a:cubicBezTo>
                    <a:pt x="959" y="4999"/>
                    <a:pt x="1210" y="5753"/>
                    <a:pt x="1210" y="5753"/>
                  </a:cubicBezTo>
                  <a:lnTo>
                    <a:pt x="2488" y="4474"/>
                  </a:lnTo>
                  <a:cubicBezTo>
                    <a:pt x="2488" y="4474"/>
                    <a:pt x="2625" y="3972"/>
                    <a:pt x="3059" y="3173"/>
                  </a:cubicBezTo>
                  <a:lnTo>
                    <a:pt x="3105" y="3128"/>
                  </a:lnTo>
                  <a:cubicBezTo>
                    <a:pt x="2717" y="3858"/>
                    <a:pt x="2739" y="4429"/>
                    <a:pt x="2739" y="4429"/>
                  </a:cubicBezTo>
                  <a:lnTo>
                    <a:pt x="3013" y="5342"/>
                  </a:lnTo>
                  <a:cubicBezTo>
                    <a:pt x="3013" y="5342"/>
                    <a:pt x="3447" y="4840"/>
                    <a:pt x="3561" y="4178"/>
                  </a:cubicBezTo>
                  <a:cubicBezTo>
                    <a:pt x="3561" y="4178"/>
                    <a:pt x="3447" y="3767"/>
                    <a:pt x="3379" y="340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53"/>
            <p:cNvSpPr/>
            <p:nvPr/>
          </p:nvSpPr>
          <p:spPr>
            <a:xfrm>
              <a:off x="-90600" y="37300"/>
              <a:ext cx="139275" cy="131275"/>
            </a:xfrm>
            <a:custGeom>
              <a:avLst/>
              <a:gdLst/>
              <a:ahLst/>
              <a:cxnLst/>
              <a:rect l="l" t="t" r="r" b="b"/>
              <a:pathLst>
                <a:path w="5571" h="5251" extrusionOk="0">
                  <a:moveTo>
                    <a:pt x="1530" y="1"/>
                  </a:moveTo>
                  <a:lnTo>
                    <a:pt x="594" y="92"/>
                  </a:lnTo>
                  <a:cubicBezTo>
                    <a:pt x="594" y="92"/>
                    <a:pt x="389" y="1576"/>
                    <a:pt x="1" y="1895"/>
                  </a:cubicBezTo>
                  <a:lnTo>
                    <a:pt x="4383" y="4794"/>
                  </a:lnTo>
                  <a:cubicBezTo>
                    <a:pt x="5022" y="5045"/>
                    <a:pt x="5524" y="5250"/>
                    <a:pt x="5524" y="5250"/>
                  </a:cubicBezTo>
                  <a:cubicBezTo>
                    <a:pt x="5524" y="5250"/>
                    <a:pt x="5570" y="4931"/>
                    <a:pt x="5547" y="4497"/>
                  </a:cubicBezTo>
                  <a:lnTo>
                    <a:pt x="4475" y="4337"/>
                  </a:lnTo>
                  <a:lnTo>
                    <a:pt x="5502" y="4200"/>
                  </a:lnTo>
                  <a:cubicBezTo>
                    <a:pt x="5456" y="3972"/>
                    <a:pt x="5388" y="3744"/>
                    <a:pt x="5296" y="3493"/>
                  </a:cubicBezTo>
                  <a:cubicBezTo>
                    <a:pt x="4741" y="3708"/>
                    <a:pt x="4073" y="3782"/>
                    <a:pt x="4021" y="3782"/>
                  </a:cubicBezTo>
                  <a:cubicBezTo>
                    <a:pt x="4007" y="3782"/>
                    <a:pt x="4039" y="3777"/>
                    <a:pt x="4132" y="3767"/>
                  </a:cubicBezTo>
                  <a:cubicBezTo>
                    <a:pt x="4520" y="3698"/>
                    <a:pt x="4977" y="3447"/>
                    <a:pt x="5205" y="3310"/>
                  </a:cubicBezTo>
                  <a:cubicBezTo>
                    <a:pt x="4999" y="2945"/>
                    <a:pt x="4657" y="2671"/>
                    <a:pt x="4292" y="2466"/>
                  </a:cubicBezTo>
                  <a:lnTo>
                    <a:pt x="3676" y="3014"/>
                  </a:lnTo>
                  <a:lnTo>
                    <a:pt x="4064" y="2329"/>
                  </a:lnTo>
                  <a:cubicBezTo>
                    <a:pt x="3813" y="2169"/>
                    <a:pt x="3516" y="2032"/>
                    <a:pt x="3265" y="1895"/>
                  </a:cubicBezTo>
                  <a:lnTo>
                    <a:pt x="2489" y="2626"/>
                  </a:lnTo>
                  <a:lnTo>
                    <a:pt x="3105" y="1804"/>
                  </a:lnTo>
                  <a:cubicBezTo>
                    <a:pt x="2991" y="1735"/>
                    <a:pt x="2900" y="1667"/>
                    <a:pt x="2785" y="1598"/>
                  </a:cubicBezTo>
                  <a:lnTo>
                    <a:pt x="2078" y="2534"/>
                  </a:lnTo>
                  <a:lnTo>
                    <a:pt x="1895" y="2443"/>
                  </a:lnTo>
                  <a:lnTo>
                    <a:pt x="2489" y="1347"/>
                  </a:lnTo>
                  <a:cubicBezTo>
                    <a:pt x="2260" y="1142"/>
                    <a:pt x="2078" y="936"/>
                    <a:pt x="1941" y="731"/>
                  </a:cubicBezTo>
                  <a:cubicBezTo>
                    <a:pt x="1713" y="936"/>
                    <a:pt x="1325" y="1279"/>
                    <a:pt x="1325" y="1279"/>
                  </a:cubicBezTo>
                  <a:lnTo>
                    <a:pt x="1850" y="594"/>
                  </a:lnTo>
                  <a:cubicBezTo>
                    <a:pt x="1758" y="434"/>
                    <a:pt x="1667" y="275"/>
                    <a:pt x="1644" y="160"/>
                  </a:cubicBezTo>
                  <a:lnTo>
                    <a:pt x="822" y="1439"/>
                  </a:lnTo>
                  <a:cubicBezTo>
                    <a:pt x="822" y="1439"/>
                    <a:pt x="1233" y="663"/>
                    <a:pt x="15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53"/>
            <p:cNvSpPr/>
            <p:nvPr/>
          </p:nvSpPr>
          <p:spPr>
            <a:xfrm>
              <a:off x="-377850" y="-186375"/>
              <a:ext cx="535500" cy="543625"/>
            </a:xfrm>
            <a:custGeom>
              <a:avLst/>
              <a:gdLst/>
              <a:ahLst/>
              <a:cxnLst/>
              <a:rect l="l" t="t" r="r" b="b"/>
              <a:pathLst>
                <a:path w="21420" h="21745" extrusionOk="0">
                  <a:moveTo>
                    <a:pt x="21420" y="0"/>
                  </a:moveTo>
                  <a:lnTo>
                    <a:pt x="21420" y="0"/>
                  </a:lnTo>
                  <a:cubicBezTo>
                    <a:pt x="17334" y="1073"/>
                    <a:pt x="10464" y="4360"/>
                    <a:pt x="7862" y="8240"/>
                  </a:cubicBezTo>
                  <a:cubicBezTo>
                    <a:pt x="7091" y="9396"/>
                    <a:pt x="7188" y="9826"/>
                    <a:pt x="7759" y="9826"/>
                  </a:cubicBezTo>
                  <a:cubicBezTo>
                    <a:pt x="9421" y="9826"/>
                    <a:pt x="15095" y="6187"/>
                    <a:pt x="15097" y="6186"/>
                  </a:cubicBezTo>
                  <a:lnTo>
                    <a:pt x="15097" y="6186"/>
                  </a:lnTo>
                  <a:cubicBezTo>
                    <a:pt x="15095" y="6187"/>
                    <a:pt x="4757" y="13011"/>
                    <a:pt x="1151" y="19014"/>
                  </a:cubicBezTo>
                  <a:cubicBezTo>
                    <a:pt x="1" y="20919"/>
                    <a:pt x="225" y="21744"/>
                    <a:pt x="1489" y="21744"/>
                  </a:cubicBezTo>
                  <a:cubicBezTo>
                    <a:pt x="3664" y="21744"/>
                    <a:pt x="8915" y="19306"/>
                    <a:pt x="15554" y="15727"/>
                  </a:cubicBezTo>
                  <a:cubicBezTo>
                    <a:pt x="16330" y="14882"/>
                    <a:pt x="17014" y="14129"/>
                    <a:pt x="17014" y="14129"/>
                  </a:cubicBezTo>
                  <a:cubicBezTo>
                    <a:pt x="17014" y="14129"/>
                    <a:pt x="13979" y="11595"/>
                    <a:pt x="13979" y="10956"/>
                  </a:cubicBezTo>
                  <a:cubicBezTo>
                    <a:pt x="13979" y="10317"/>
                    <a:pt x="18019" y="5387"/>
                    <a:pt x="18019" y="5387"/>
                  </a:cubicBezTo>
                  <a:lnTo>
                    <a:pt x="17151" y="3949"/>
                  </a:lnTo>
                  <a:lnTo>
                    <a:pt x="18726" y="3492"/>
                  </a:lnTo>
                  <a:lnTo>
                    <a:pt x="20461" y="1735"/>
                  </a:lnTo>
                  <a:lnTo>
                    <a:pt x="214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53"/>
            <p:cNvSpPr/>
            <p:nvPr/>
          </p:nvSpPr>
          <p:spPr>
            <a:xfrm>
              <a:off x="-158500" y="-214350"/>
              <a:ext cx="49675" cy="104450"/>
            </a:xfrm>
            <a:custGeom>
              <a:avLst/>
              <a:gdLst/>
              <a:ahLst/>
              <a:cxnLst/>
              <a:rect l="l" t="t" r="r" b="b"/>
              <a:pathLst>
                <a:path w="1987" h="4178" extrusionOk="0">
                  <a:moveTo>
                    <a:pt x="777" y="800"/>
                  </a:moveTo>
                  <a:lnTo>
                    <a:pt x="46" y="1941"/>
                  </a:lnTo>
                  <a:cubicBezTo>
                    <a:pt x="46" y="1941"/>
                    <a:pt x="46" y="4018"/>
                    <a:pt x="23" y="4109"/>
                  </a:cubicBezTo>
                  <a:cubicBezTo>
                    <a:pt x="1" y="4178"/>
                    <a:pt x="1416" y="2420"/>
                    <a:pt x="1416" y="2420"/>
                  </a:cubicBezTo>
                  <a:cubicBezTo>
                    <a:pt x="1416" y="2420"/>
                    <a:pt x="1804" y="1302"/>
                    <a:pt x="1941" y="434"/>
                  </a:cubicBezTo>
                  <a:lnTo>
                    <a:pt x="19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53"/>
            <p:cNvSpPr/>
            <p:nvPr/>
          </p:nvSpPr>
          <p:spPr>
            <a:xfrm>
              <a:off x="-188175" y="-226325"/>
              <a:ext cx="75350" cy="58800"/>
            </a:xfrm>
            <a:custGeom>
              <a:avLst/>
              <a:gdLst/>
              <a:ahLst/>
              <a:cxnLst/>
              <a:rect l="l" t="t" r="r" b="b"/>
              <a:pathLst>
                <a:path w="3014" h="2352" extrusionOk="0">
                  <a:moveTo>
                    <a:pt x="1" y="2351"/>
                  </a:moveTo>
                  <a:cubicBezTo>
                    <a:pt x="526" y="2169"/>
                    <a:pt x="1735" y="1005"/>
                    <a:pt x="1735" y="1005"/>
                  </a:cubicBezTo>
                  <a:lnTo>
                    <a:pt x="3014" y="274"/>
                  </a:lnTo>
                  <a:lnTo>
                    <a:pt x="2260" y="0"/>
                  </a:lnTo>
                  <a:lnTo>
                    <a:pt x="1096" y="320"/>
                  </a:lnTo>
                  <a:lnTo>
                    <a:pt x="434" y="111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53"/>
            <p:cNvSpPr/>
            <p:nvPr/>
          </p:nvSpPr>
          <p:spPr>
            <a:xfrm>
              <a:off x="279750" y="-381550"/>
              <a:ext cx="99300" cy="467950"/>
            </a:xfrm>
            <a:custGeom>
              <a:avLst/>
              <a:gdLst/>
              <a:ahLst/>
              <a:cxnLst/>
              <a:rect l="l" t="t" r="r" b="b"/>
              <a:pathLst>
                <a:path w="3972" h="18718" extrusionOk="0">
                  <a:moveTo>
                    <a:pt x="1484" y="18718"/>
                  </a:moveTo>
                  <a:cubicBezTo>
                    <a:pt x="1484" y="16914"/>
                    <a:pt x="2192" y="10752"/>
                    <a:pt x="2192" y="10752"/>
                  </a:cubicBezTo>
                  <a:lnTo>
                    <a:pt x="2739" y="6369"/>
                  </a:lnTo>
                  <a:lnTo>
                    <a:pt x="3972" y="1"/>
                  </a:lnTo>
                  <a:cubicBezTo>
                    <a:pt x="3972" y="1"/>
                    <a:pt x="92" y="2694"/>
                    <a:pt x="46" y="2854"/>
                  </a:cubicBezTo>
                  <a:cubicBezTo>
                    <a:pt x="0" y="3014"/>
                    <a:pt x="46" y="7693"/>
                    <a:pt x="46" y="7693"/>
                  </a:cubicBezTo>
                  <a:cubicBezTo>
                    <a:pt x="46" y="7693"/>
                    <a:pt x="776" y="11779"/>
                    <a:pt x="776" y="11939"/>
                  </a:cubicBezTo>
                  <a:cubicBezTo>
                    <a:pt x="754" y="12075"/>
                    <a:pt x="1484" y="18718"/>
                    <a:pt x="1484" y="18718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53"/>
            <p:cNvSpPr/>
            <p:nvPr/>
          </p:nvSpPr>
          <p:spPr>
            <a:xfrm>
              <a:off x="562775" y="-213775"/>
              <a:ext cx="20000" cy="419450"/>
            </a:xfrm>
            <a:custGeom>
              <a:avLst/>
              <a:gdLst/>
              <a:ahLst/>
              <a:cxnLst/>
              <a:rect l="l" t="t" r="r" b="b"/>
              <a:pathLst>
                <a:path w="800" h="16778" extrusionOk="0">
                  <a:moveTo>
                    <a:pt x="549" y="1"/>
                  </a:moveTo>
                  <a:cubicBezTo>
                    <a:pt x="412" y="1210"/>
                    <a:pt x="1" y="5616"/>
                    <a:pt x="1" y="5775"/>
                  </a:cubicBezTo>
                  <a:cubicBezTo>
                    <a:pt x="1" y="5935"/>
                    <a:pt x="297" y="16777"/>
                    <a:pt x="297" y="16777"/>
                  </a:cubicBezTo>
                  <a:cubicBezTo>
                    <a:pt x="297" y="16777"/>
                    <a:pt x="800" y="6574"/>
                    <a:pt x="800" y="6437"/>
                  </a:cubicBezTo>
                  <a:cubicBezTo>
                    <a:pt x="800" y="6323"/>
                    <a:pt x="549" y="1"/>
                    <a:pt x="549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53"/>
            <p:cNvSpPr/>
            <p:nvPr/>
          </p:nvSpPr>
          <p:spPr>
            <a:xfrm>
              <a:off x="-659525" y="514925"/>
              <a:ext cx="530725" cy="380050"/>
            </a:xfrm>
            <a:custGeom>
              <a:avLst/>
              <a:gdLst/>
              <a:ahLst/>
              <a:cxnLst/>
              <a:rect l="l" t="t" r="r" b="b"/>
              <a:pathLst>
                <a:path w="21229" h="15202" extrusionOk="0">
                  <a:moveTo>
                    <a:pt x="18740" y="0"/>
                  </a:moveTo>
                  <a:cubicBezTo>
                    <a:pt x="14678" y="868"/>
                    <a:pt x="5867" y="2922"/>
                    <a:pt x="7122" y="4132"/>
                  </a:cubicBezTo>
                  <a:cubicBezTo>
                    <a:pt x="8743" y="5684"/>
                    <a:pt x="12395" y="5798"/>
                    <a:pt x="12395" y="5798"/>
                  </a:cubicBezTo>
                  <a:cubicBezTo>
                    <a:pt x="12395" y="5798"/>
                    <a:pt x="1302" y="8172"/>
                    <a:pt x="663" y="10911"/>
                  </a:cubicBezTo>
                  <a:cubicBezTo>
                    <a:pt x="1" y="13673"/>
                    <a:pt x="8195" y="12828"/>
                    <a:pt x="15636" y="14129"/>
                  </a:cubicBezTo>
                  <a:cubicBezTo>
                    <a:pt x="18877" y="14700"/>
                    <a:pt x="20087" y="14859"/>
                    <a:pt x="21228" y="15202"/>
                  </a:cubicBezTo>
                  <a:lnTo>
                    <a:pt x="20087" y="14380"/>
                  </a:lnTo>
                  <a:lnTo>
                    <a:pt x="19083" y="13262"/>
                  </a:lnTo>
                  <a:lnTo>
                    <a:pt x="13331" y="12782"/>
                  </a:lnTo>
                  <a:lnTo>
                    <a:pt x="12600" y="11847"/>
                  </a:lnTo>
                  <a:lnTo>
                    <a:pt x="14038" y="5638"/>
                  </a:lnTo>
                  <a:lnTo>
                    <a:pt x="13468" y="5319"/>
                  </a:lnTo>
                  <a:cubicBezTo>
                    <a:pt x="13468" y="5319"/>
                    <a:pt x="18352" y="1667"/>
                    <a:pt x="18946" y="1027"/>
                  </a:cubicBezTo>
                  <a:cubicBezTo>
                    <a:pt x="19220" y="708"/>
                    <a:pt x="19014" y="320"/>
                    <a:pt x="187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53"/>
            <p:cNvSpPr/>
            <p:nvPr/>
          </p:nvSpPr>
          <p:spPr>
            <a:xfrm>
              <a:off x="-421000" y="258125"/>
              <a:ext cx="381800" cy="233700"/>
            </a:xfrm>
            <a:custGeom>
              <a:avLst/>
              <a:gdLst/>
              <a:ahLst/>
              <a:cxnLst/>
              <a:rect l="l" t="t" r="r" b="b"/>
              <a:pathLst>
                <a:path w="15272" h="9348" extrusionOk="0">
                  <a:moveTo>
                    <a:pt x="15271" y="1"/>
                  </a:moveTo>
                  <a:lnTo>
                    <a:pt x="15271" y="1"/>
                  </a:lnTo>
                  <a:cubicBezTo>
                    <a:pt x="8606" y="3425"/>
                    <a:pt x="1" y="8127"/>
                    <a:pt x="1553" y="9040"/>
                  </a:cubicBezTo>
                  <a:cubicBezTo>
                    <a:pt x="1933" y="9256"/>
                    <a:pt x="2455" y="9347"/>
                    <a:pt x="3068" y="9347"/>
                  </a:cubicBezTo>
                  <a:cubicBezTo>
                    <a:pt x="5432" y="9347"/>
                    <a:pt x="9137" y="7984"/>
                    <a:pt x="11185" y="7168"/>
                  </a:cubicBezTo>
                  <a:lnTo>
                    <a:pt x="11824" y="6529"/>
                  </a:lnTo>
                  <a:cubicBezTo>
                    <a:pt x="11824" y="6529"/>
                    <a:pt x="14198" y="1302"/>
                    <a:pt x="152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53"/>
            <p:cNvSpPr/>
            <p:nvPr/>
          </p:nvSpPr>
          <p:spPr>
            <a:xfrm>
              <a:off x="687750" y="630750"/>
              <a:ext cx="38250" cy="43400"/>
            </a:xfrm>
            <a:custGeom>
              <a:avLst/>
              <a:gdLst/>
              <a:ahLst/>
              <a:cxnLst/>
              <a:rect l="l" t="t" r="r" b="b"/>
              <a:pathLst>
                <a:path w="1530" h="1736" extrusionOk="0">
                  <a:moveTo>
                    <a:pt x="1530" y="1"/>
                  </a:moveTo>
                  <a:cubicBezTo>
                    <a:pt x="1530" y="1"/>
                    <a:pt x="525" y="571"/>
                    <a:pt x="457" y="594"/>
                  </a:cubicBezTo>
                  <a:cubicBezTo>
                    <a:pt x="388" y="640"/>
                    <a:pt x="0" y="1576"/>
                    <a:pt x="115" y="1736"/>
                  </a:cubicBezTo>
                  <a:lnTo>
                    <a:pt x="982" y="1530"/>
                  </a:lnTo>
                  <a:lnTo>
                    <a:pt x="15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53"/>
            <p:cNvSpPr/>
            <p:nvPr/>
          </p:nvSpPr>
          <p:spPr>
            <a:xfrm>
              <a:off x="658650" y="598225"/>
              <a:ext cx="34250" cy="77075"/>
            </a:xfrm>
            <a:custGeom>
              <a:avLst/>
              <a:gdLst/>
              <a:ahLst/>
              <a:cxnLst/>
              <a:rect l="l" t="t" r="r" b="b"/>
              <a:pathLst>
                <a:path w="1370" h="3083" extrusionOk="0">
                  <a:moveTo>
                    <a:pt x="92" y="1"/>
                  </a:moveTo>
                  <a:cubicBezTo>
                    <a:pt x="92" y="1"/>
                    <a:pt x="0" y="1735"/>
                    <a:pt x="0" y="1850"/>
                  </a:cubicBezTo>
                  <a:cubicBezTo>
                    <a:pt x="0" y="1963"/>
                    <a:pt x="716" y="3083"/>
                    <a:pt x="996" y="3083"/>
                  </a:cubicBezTo>
                  <a:cubicBezTo>
                    <a:pt x="999" y="3083"/>
                    <a:pt x="1002" y="3082"/>
                    <a:pt x="1005" y="3082"/>
                  </a:cubicBezTo>
                  <a:lnTo>
                    <a:pt x="1370" y="1758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53"/>
            <p:cNvSpPr/>
            <p:nvPr/>
          </p:nvSpPr>
          <p:spPr>
            <a:xfrm>
              <a:off x="471475" y="679825"/>
              <a:ext cx="248825" cy="209450"/>
            </a:xfrm>
            <a:custGeom>
              <a:avLst/>
              <a:gdLst/>
              <a:ahLst/>
              <a:cxnLst/>
              <a:rect l="l" t="t" r="r" b="b"/>
              <a:pathLst>
                <a:path w="9953" h="8378" extrusionOk="0">
                  <a:moveTo>
                    <a:pt x="7967" y="1"/>
                  </a:moveTo>
                  <a:cubicBezTo>
                    <a:pt x="7693" y="1"/>
                    <a:pt x="7328" y="549"/>
                    <a:pt x="7328" y="549"/>
                  </a:cubicBezTo>
                  <a:lnTo>
                    <a:pt x="6962" y="1735"/>
                  </a:lnTo>
                  <a:lnTo>
                    <a:pt x="6095" y="1188"/>
                  </a:lnTo>
                  <a:lnTo>
                    <a:pt x="4657" y="1416"/>
                  </a:lnTo>
                  <a:lnTo>
                    <a:pt x="3881" y="3173"/>
                  </a:lnTo>
                  <a:lnTo>
                    <a:pt x="3082" y="2215"/>
                  </a:lnTo>
                  <a:lnTo>
                    <a:pt x="1941" y="1416"/>
                  </a:lnTo>
                  <a:cubicBezTo>
                    <a:pt x="1941" y="1416"/>
                    <a:pt x="868" y="1895"/>
                    <a:pt x="206" y="2124"/>
                  </a:cubicBezTo>
                  <a:cubicBezTo>
                    <a:pt x="115" y="2603"/>
                    <a:pt x="1" y="3173"/>
                    <a:pt x="23" y="3288"/>
                  </a:cubicBezTo>
                  <a:cubicBezTo>
                    <a:pt x="115" y="3539"/>
                    <a:pt x="1119" y="6346"/>
                    <a:pt x="1507" y="6940"/>
                  </a:cubicBezTo>
                  <a:cubicBezTo>
                    <a:pt x="1895" y="7556"/>
                    <a:pt x="6506" y="8378"/>
                    <a:pt x="6506" y="8378"/>
                  </a:cubicBezTo>
                  <a:cubicBezTo>
                    <a:pt x="6506" y="8378"/>
                    <a:pt x="7944" y="6437"/>
                    <a:pt x="8126" y="6118"/>
                  </a:cubicBezTo>
                  <a:cubicBezTo>
                    <a:pt x="8286" y="5798"/>
                    <a:pt x="7944" y="4246"/>
                    <a:pt x="7944" y="4246"/>
                  </a:cubicBezTo>
                  <a:lnTo>
                    <a:pt x="7944" y="4246"/>
                  </a:lnTo>
                  <a:lnTo>
                    <a:pt x="8515" y="5273"/>
                  </a:lnTo>
                  <a:lnTo>
                    <a:pt x="9838" y="4520"/>
                  </a:lnTo>
                  <a:lnTo>
                    <a:pt x="8948" y="3402"/>
                  </a:lnTo>
                  <a:lnTo>
                    <a:pt x="8948" y="3402"/>
                  </a:lnTo>
                  <a:lnTo>
                    <a:pt x="9953" y="3653"/>
                  </a:lnTo>
                  <a:lnTo>
                    <a:pt x="9473" y="2443"/>
                  </a:lnTo>
                  <a:lnTo>
                    <a:pt x="9359" y="46"/>
                  </a:lnTo>
                  <a:lnTo>
                    <a:pt x="93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53"/>
            <p:cNvSpPr/>
            <p:nvPr/>
          </p:nvSpPr>
          <p:spPr>
            <a:xfrm>
              <a:off x="202700" y="81250"/>
              <a:ext cx="102750" cy="191750"/>
            </a:xfrm>
            <a:custGeom>
              <a:avLst/>
              <a:gdLst/>
              <a:ahLst/>
              <a:cxnLst/>
              <a:rect l="l" t="t" r="r" b="b"/>
              <a:pathLst>
                <a:path w="4110" h="7670" extrusionOk="0">
                  <a:moveTo>
                    <a:pt x="2808" y="3515"/>
                  </a:moveTo>
                  <a:cubicBezTo>
                    <a:pt x="2694" y="2785"/>
                    <a:pt x="2398" y="1644"/>
                    <a:pt x="2398" y="1644"/>
                  </a:cubicBezTo>
                  <a:cubicBezTo>
                    <a:pt x="2398" y="1644"/>
                    <a:pt x="1142" y="913"/>
                    <a:pt x="1051" y="913"/>
                  </a:cubicBezTo>
                  <a:cubicBezTo>
                    <a:pt x="937" y="913"/>
                    <a:pt x="1" y="731"/>
                    <a:pt x="1" y="731"/>
                  </a:cubicBezTo>
                  <a:cubicBezTo>
                    <a:pt x="1" y="731"/>
                    <a:pt x="1873" y="46"/>
                    <a:pt x="2238" y="46"/>
                  </a:cubicBezTo>
                  <a:cubicBezTo>
                    <a:pt x="2603" y="46"/>
                    <a:pt x="3562" y="0"/>
                    <a:pt x="3562" y="0"/>
                  </a:cubicBezTo>
                  <a:lnTo>
                    <a:pt x="4110" y="480"/>
                  </a:lnTo>
                  <a:cubicBezTo>
                    <a:pt x="4110" y="480"/>
                    <a:pt x="3927" y="1758"/>
                    <a:pt x="3858" y="2579"/>
                  </a:cubicBezTo>
                  <a:cubicBezTo>
                    <a:pt x="3790" y="3424"/>
                    <a:pt x="3676" y="7669"/>
                    <a:pt x="3676" y="7669"/>
                  </a:cubicBezTo>
                  <a:lnTo>
                    <a:pt x="2763" y="4017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53"/>
            <p:cNvSpPr/>
            <p:nvPr/>
          </p:nvSpPr>
          <p:spPr>
            <a:xfrm>
              <a:off x="-203575" y="898375"/>
              <a:ext cx="243100" cy="97600"/>
            </a:xfrm>
            <a:custGeom>
              <a:avLst/>
              <a:gdLst/>
              <a:ahLst/>
              <a:cxnLst/>
              <a:rect l="l" t="t" r="r" b="b"/>
              <a:pathLst>
                <a:path w="9724" h="3904" extrusionOk="0">
                  <a:moveTo>
                    <a:pt x="1187" y="1"/>
                  </a:moveTo>
                  <a:lnTo>
                    <a:pt x="0" y="731"/>
                  </a:lnTo>
                  <a:cubicBezTo>
                    <a:pt x="0" y="731"/>
                    <a:pt x="639" y="2694"/>
                    <a:pt x="320" y="3356"/>
                  </a:cubicBezTo>
                  <a:lnTo>
                    <a:pt x="7944" y="3904"/>
                  </a:lnTo>
                  <a:cubicBezTo>
                    <a:pt x="8948" y="3790"/>
                    <a:pt x="9724" y="3698"/>
                    <a:pt x="9724" y="3698"/>
                  </a:cubicBezTo>
                  <a:cubicBezTo>
                    <a:pt x="9724" y="3698"/>
                    <a:pt x="9610" y="3288"/>
                    <a:pt x="9290" y="2785"/>
                  </a:cubicBezTo>
                  <a:lnTo>
                    <a:pt x="7784" y="3310"/>
                  </a:lnTo>
                  <a:lnTo>
                    <a:pt x="9062" y="2443"/>
                  </a:lnTo>
                  <a:cubicBezTo>
                    <a:pt x="8857" y="2192"/>
                    <a:pt x="8628" y="1964"/>
                    <a:pt x="8332" y="1736"/>
                  </a:cubicBezTo>
                  <a:cubicBezTo>
                    <a:pt x="7706" y="2379"/>
                    <a:pt x="6844" y="2934"/>
                    <a:pt x="6819" y="2934"/>
                  </a:cubicBezTo>
                  <a:cubicBezTo>
                    <a:pt x="6813" y="2934"/>
                    <a:pt x="6856" y="2902"/>
                    <a:pt x="6962" y="2831"/>
                  </a:cubicBezTo>
                  <a:cubicBezTo>
                    <a:pt x="7441" y="2512"/>
                    <a:pt x="7875" y="1895"/>
                    <a:pt x="8080" y="1576"/>
                  </a:cubicBezTo>
                  <a:cubicBezTo>
                    <a:pt x="7601" y="1256"/>
                    <a:pt x="6985" y="1165"/>
                    <a:pt x="6369" y="1142"/>
                  </a:cubicBezTo>
                  <a:lnTo>
                    <a:pt x="5889" y="2215"/>
                  </a:lnTo>
                  <a:lnTo>
                    <a:pt x="5981" y="1142"/>
                  </a:lnTo>
                  <a:cubicBezTo>
                    <a:pt x="5547" y="1142"/>
                    <a:pt x="5090" y="1165"/>
                    <a:pt x="4634" y="1165"/>
                  </a:cubicBezTo>
                  <a:lnTo>
                    <a:pt x="4063" y="2534"/>
                  </a:lnTo>
                  <a:lnTo>
                    <a:pt x="4383" y="1142"/>
                  </a:lnTo>
                  <a:cubicBezTo>
                    <a:pt x="4200" y="1142"/>
                    <a:pt x="4018" y="1142"/>
                    <a:pt x="3858" y="1119"/>
                  </a:cubicBezTo>
                  <a:lnTo>
                    <a:pt x="3470" y="2717"/>
                  </a:lnTo>
                  <a:lnTo>
                    <a:pt x="3173" y="2717"/>
                  </a:lnTo>
                  <a:lnTo>
                    <a:pt x="3287" y="1028"/>
                  </a:lnTo>
                  <a:cubicBezTo>
                    <a:pt x="2853" y="914"/>
                    <a:pt x="2488" y="777"/>
                    <a:pt x="2192" y="640"/>
                  </a:cubicBezTo>
                  <a:cubicBezTo>
                    <a:pt x="1986" y="1028"/>
                    <a:pt x="1712" y="1690"/>
                    <a:pt x="1712" y="1690"/>
                  </a:cubicBezTo>
                  <a:lnTo>
                    <a:pt x="1986" y="526"/>
                  </a:lnTo>
                  <a:cubicBezTo>
                    <a:pt x="1735" y="389"/>
                    <a:pt x="1552" y="252"/>
                    <a:pt x="1438" y="161"/>
                  </a:cubicBezTo>
                  <a:lnTo>
                    <a:pt x="1142" y="2215"/>
                  </a:lnTo>
                  <a:cubicBezTo>
                    <a:pt x="1142" y="2215"/>
                    <a:pt x="1210" y="1028"/>
                    <a:pt x="11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53"/>
            <p:cNvSpPr/>
            <p:nvPr/>
          </p:nvSpPr>
          <p:spPr>
            <a:xfrm>
              <a:off x="137650" y="942325"/>
              <a:ext cx="135275" cy="98750"/>
            </a:xfrm>
            <a:custGeom>
              <a:avLst/>
              <a:gdLst/>
              <a:ahLst/>
              <a:cxnLst/>
              <a:rect l="l" t="t" r="r" b="b"/>
              <a:pathLst>
                <a:path w="5411" h="3950" extrusionOk="0">
                  <a:moveTo>
                    <a:pt x="4908" y="2283"/>
                  </a:moveTo>
                  <a:lnTo>
                    <a:pt x="4246" y="2534"/>
                  </a:lnTo>
                  <a:lnTo>
                    <a:pt x="4771" y="1918"/>
                  </a:lnTo>
                  <a:lnTo>
                    <a:pt x="4269" y="1210"/>
                  </a:lnTo>
                  <a:lnTo>
                    <a:pt x="3470" y="1644"/>
                  </a:lnTo>
                  <a:lnTo>
                    <a:pt x="4109" y="868"/>
                  </a:lnTo>
                  <a:lnTo>
                    <a:pt x="3562" y="343"/>
                  </a:lnTo>
                  <a:lnTo>
                    <a:pt x="2923" y="1256"/>
                  </a:lnTo>
                  <a:cubicBezTo>
                    <a:pt x="2923" y="1256"/>
                    <a:pt x="3151" y="525"/>
                    <a:pt x="3082" y="480"/>
                  </a:cubicBezTo>
                  <a:cubicBezTo>
                    <a:pt x="3014" y="411"/>
                    <a:pt x="2124" y="0"/>
                    <a:pt x="2124" y="0"/>
                  </a:cubicBezTo>
                  <a:lnTo>
                    <a:pt x="1941" y="1370"/>
                  </a:lnTo>
                  <a:lnTo>
                    <a:pt x="1667" y="297"/>
                  </a:lnTo>
                  <a:lnTo>
                    <a:pt x="1028" y="936"/>
                  </a:lnTo>
                  <a:lnTo>
                    <a:pt x="1119" y="1872"/>
                  </a:lnTo>
                  <a:lnTo>
                    <a:pt x="914" y="1575"/>
                  </a:lnTo>
                  <a:lnTo>
                    <a:pt x="1" y="1963"/>
                  </a:lnTo>
                  <a:cubicBezTo>
                    <a:pt x="1" y="1963"/>
                    <a:pt x="206" y="2945"/>
                    <a:pt x="914" y="3949"/>
                  </a:cubicBezTo>
                  <a:lnTo>
                    <a:pt x="5410" y="360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53"/>
            <p:cNvSpPr/>
            <p:nvPr/>
          </p:nvSpPr>
          <p:spPr>
            <a:xfrm>
              <a:off x="-318850" y="894400"/>
              <a:ext cx="139825" cy="103300"/>
            </a:xfrm>
            <a:custGeom>
              <a:avLst/>
              <a:gdLst/>
              <a:ahLst/>
              <a:cxnLst/>
              <a:rect l="l" t="t" r="r" b="b"/>
              <a:pathLst>
                <a:path w="5593" h="4132" extrusionOk="0">
                  <a:moveTo>
                    <a:pt x="4862" y="1689"/>
                  </a:moveTo>
                  <a:lnTo>
                    <a:pt x="4246" y="2077"/>
                  </a:lnTo>
                  <a:lnTo>
                    <a:pt x="4657" y="1347"/>
                  </a:lnTo>
                  <a:lnTo>
                    <a:pt x="4064" y="753"/>
                  </a:lnTo>
                  <a:lnTo>
                    <a:pt x="3356" y="1347"/>
                  </a:lnTo>
                  <a:lnTo>
                    <a:pt x="3835" y="457"/>
                  </a:lnTo>
                  <a:lnTo>
                    <a:pt x="3219" y="46"/>
                  </a:lnTo>
                  <a:lnTo>
                    <a:pt x="2740" y="1073"/>
                  </a:lnTo>
                  <a:cubicBezTo>
                    <a:pt x="2740" y="1073"/>
                    <a:pt x="2854" y="320"/>
                    <a:pt x="2785" y="274"/>
                  </a:cubicBezTo>
                  <a:cubicBezTo>
                    <a:pt x="2694" y="228"/>
                    <a:pt x="1758" y="0"/>
                    <a:pt x="1758" y="0"/>
                  </a:cubicBezTo>
                  <a:lnTo>
                    <a:pt x="1781" y="1370"/>
                  </a:lnTo>
                  <a:lnTo>
                    <a:pt x="1347" y="365"/>
                  </a:lnTo>
                  <a:lnTo>
                    <a:pt x="845" y="1141"/>
                  </a:lnTo>
                  <a:lnTo>
                    <a:pt x="1073" y="2054"/>
                  </a:lnTo>
                  <a:lnTo>
                    <a:pt x="822" y="1780"/>
                  </a:lnTo>
                  <a:lnTo>
                    <a:pt x="1" y="2351"/>
                  </a:lnTo>
                  <a:cubicBezTo>
                    <a:pt x="1" y="2351"/>
                    <a:pt x="343" y="3287"/>
                    <a:pt x="1210" y="4131"/>
                  </a:cubicBezTo>
                  <a:lnTo>
                    <a:pt x="5593" y="289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53"/>
            <p:cNvSpPr/>
            <p:nvPr/>
          </p:nvSpPr>
          <p:spPr>
            <a:xfrm>
              <a:off x="-492325" y="789975"/>
              <a:ext cx="139825" cy="103300"/>
            </a:xfrm>
            <a:custGeom>
              <a:avLst/>
              <a:gdLst/>
              <a:ahLst/>
              <a:cxnLst/>
              <a:rect l="l" t="t" r="r" b="b"/>
              <a:pathLst>
                <a:path w="5593" h="4132" extrusionOk="0">
                  <a:moveTo>
                    <a:pt x="4863" y="1689"/>
                  </a:moveTo>
                  <a:lnTo>
                    <a:pt x="4246" y="2077"/>
                  </a:lnTo>
                  <a:lnTo>
                    <a:pt x="4657" y="1347"/>
                  </a:lnTo>
                  <a:lnTo>
                    <a:pt x="4064" y="753"/>
                  </a:lnTo>
                  <a:lnTo>
                    <a:pt x="3356" y="1347"/>
                  </a:lnTo>
                  <a:lnTo>
                    <a:pt x="3858" y="457"/>
                  </a:lnTo>
                  <a:lnTo>
                    <a:pt x="3219" y="69"/>
                  </a:lnTo>
                  <a:lnTo>
                    <a:pt x="2740" y="1096"/>
                  </a:lnTo>
                  <a:cubicBezTo>
                    <a:pt x="2740" y="1096"/>
                    <a:pt x="2854" y="320"/>
                    <a:pt x="2785" y="274"/>
                  </a:cubicBezTo>
                  <a:cubicBezTo>
                    <a:pt x="2694" y="251"/>
                    <a:pt x="1758" y="0"/>
                    <a:pt x="1758" y="0"/>
                  </a:cubicBezTo>
                  <a:lnTo>
                    <a:pt x="1804" y="1392"/>
                  </a:lnTo>
                  <a:lnTo>
                    <a:pt x="1370" y="388"/>
                  </a:lnTo>
                  <a:lnTo>
                    <a:pt x="845" y="1141"/>
                  </a:lnTo>
                  <a:lnTo>
                    <a:pt x="1074" y="2054"/>
                  </a:lnTo>
                  <a:lnTo>
                    <a:pt x="845" y="1780"/>
                  </a:lnTo>
                  <a:lnTo>
                    <a:pt x="1" y="2351"/>
                  </a:lnTo>
                  <a:cubicBezTo>
                    <a:pt x="1" y="2351"/>
                    <a:pt x="343" y="3287"/>
                    <a:pt x="1210" y="4131"/>
                  </a:cubicBezTo>
                  <a:lnTo>
                    <a:pt x="5593" y="28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53"/>
            <p:cNvSpPr/>
            <p:nvPr/>
          </p:nvSpPr>
          <p:spPr>
            <a:xfrm>
              <a:off x="-1300900" y="892825"/>
              <a:ext cx="1648000" cy="157375"/>
            </a:xfrm>
            <a:custGeom>
              <a:avLst/>
              <a:gdLst/>
              <a:ahLst/>
              <a:cxnLst/>
              <a:rect l="l" t="t" r="r" b="b"/>
              <a:pathLst>
                <a:path w="65920" h="6295" extrusionOk="0">
                  <a:moveTo>
                    <a:pt x="26449" y="0"/>
                  </a:moveTo>
                  <a:cubicBezTo>
                    <a:pt x="25171" y="0"/>
                    <a:pt x="23933" y="29"/>
                    <a:pt x="23716" y="86"/>
                  </a:cubicBezTo>
                  <a:cubicBezTo>
                    <a:pt x="23282" y="223"/>
                    <a:pt x="17781" y="1410"/>
                    <a:pt x="17781" y="1410"/>
                  </a:cubicBezTo>
                  <a:lnTo>
                    <a:pt x="11641" y="3669"/>
                  </a:lnTo>
                  <a:lnTo>
                    <a:pt x="0" y="6294"/>
                  </a:lnTo>
                  <a:lnTo>
                    <a:pt x="65920" y="6294"/>
                  </a:lnTo>
                  <a:cubicBezTo>
                    <a:pt x="65920" y="6294"/>
                    <a:pt x="52270" y="3304"/>
                    <a:pt x="51859" y="3304"/>
                  </a:cubicBezTo>
                  <a:cubicBezTo>
                    <a:pt x="51426" y="3304"/>
                    <a:pt x="45263" y="2962"/>
                    <a:pt x="44510" y="2848"/>
                  </a:cubicBezTo>
                  <a:cubicBezTo>
                    <a:pt x="43756" y="2711"/>
                    <a:pt x="30175" y="223"/>
                    <a:pt x="29422" y="86"/>
                  </a:cubicBezTo>
                  <a:cubicBezTo>
                    <a:pt x="29045" y="29"/>
                    <a:pt x="27727" y="0"/>
                    <a:pt x="264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53"/>
            <p:cNvSpPr/>
            <p:nvPr/>
          </p:nvSpPr>
          <p:spPr>
            <a:xfrm>
              <a:off x="-1300900" y="892825"/>
              <a:ext cx="828000" cy="157375"/>
            </a:xfrm>
            <a:custGeom>
              <a:avLst/>
              <a:gdLst/>
              <a:ahLst/>
              <a:cxnLst/>
              <a:rect l="l" t="t" r="r" b="b"/>
              <a:pathLst>
                <a:path w="33120" h="6295" extrusionOk="0">
                  <a:moveTo>
                    <a:pt x="26449" y="0"/>
                  </a:moveTo>
                  <a:cubicBezTo>
                    <a:pt x="25171" y="0"/>
                    <a:pt x="23933" y="29"/>
                    <a:pt x="23716" y="86"/>
                  </a:cubicBezTo>
                  <a:cubicBezTo>
                    <a:pt x="23282" y="223"/>
                    <a:pt x="17781" y="1410"/>
                    <a:pt x="17781" y="1410"/>
                  </a:cubicBezTo>
                  <a:lnTo>
                    <a:pt x="11641" y="3669"/>
                  </a:lnTo>
                  <a:lnTo>
                    <a:pt x="0" y="6294"/>
                  </a:lnTo>
                  <a:lnTo>
                    <a:pt x="14517" y="6294"/>
                  </a:lnTo>
                  <a:cubicBezTo>
                    <a:pt x="16615" y="3973"/>
                    <a:pt x="21365" y="616"/>
                    <a:pt x="29870" y="616"/>
                  </a:cubicBezTo>
                  <a:cubicBezTo>
                    <a:pt x="30897" y="616"/>
                    <a:pt x="31980" y="665"/>
                    <a:pt x="33120" y="771"/>
                  </a:cubicBezTo>
                  <a:cubicBezTo>
                    <a:pt x="31157" y="405"/>
                    <a:pt x="29673" y="132"/>
                    <a:pt x="29422" y="86"/>
                  </a:cubicBezTo>
                  <a:cubicBezTo>
                    <a:pt x="29045" y="29"/>
                    <a:pt x="27727" y="0"/>
                    <a:pt x="26449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53"/>
            <p:cNvSpPr/>
            <p:nvPr/>
          </p:nvSpPr>
          <p:spPr>
            <a:xfrm>
              <a:off x="-1208475" y="851600"/>
              <a:ext cx="170650" cy="198600"/>
            </a:xfrm>
            <a:custGeom>
              <a:avLst/>
              <a:gdLst/>
              <a:ahLst/>
              <a:cxnLst/>
              <a:rect l="l" t="t" r="r" b="b"/>
              <a:pathLst>
                <a:path w="6826" h="7944" extrusionOk="0">
                  <a:moveTo>
                    <a:pt x="800" y="0"/>
                  </a:moveTo>
                  <a:lnTo>
                    <a:pt x="229" y="5090"/>
                  </a:lnTo>
                  <a:lnTo>
                    <a:pt x="1" y="7943"/>
                  </a:lnTo>
                  <a:lnTo>
                    <a:pt x="6826" y="7943"/>
                  </a:lnTo>
                  <a:lnTo>
                    <a:pt x="6118" y="6665"/>
                  </a:lnTo>
                  <a:lnTo>
                    <a:pt x="5114" y="5798"/>
                  </a:lnTo>
                  <a:lnTo>
                    <a:pt x="4178" y="2785"/>
                  </a:lnTo>
                  <a:lnTo>
                    <a:pt x="3676" y="1507"/>
                  </a:lnTo>
                  <a:lnTo>
                    <a:pt x="10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53"/>
            <p:cNvSpPr/>
            <p:nvPr/>
          </p:nvSpPr>
          <p:spPr>
            <a:xfrm>
              <a:off x="-963100" y="957725"/>
              <a:ext cx="108450" cy="92475"/>
            </a:xfrm>
            <a:custGeom>
              <a:avLst/>
              <a:gdLst/>
              <a:ahLst/>
              <a:cxnLst/>
              <a:rect l="l" t="t" r="r" b="b"/>
              <a:pathLst>
                <a:path w="4338" h="3699" extrusionOk="0">
                  <a:moveTo>
                    <a:pt x="1576" y="1"/>
                  </a:moveTo>
                  <a:lnTo>
                    <a:pt x="960" y="708"/>
                  </a:lnTo>
                  <a:lnTo>
                    <a:pt x="960" y="2101"/>
                  </a:lnTo>
                  <a:lnTo>
                    <a:pt x="1" y="3698"/>
                  </a:lnTo>
                  <a:lnTo>
                    <a:pt x="4338" y="3698"/>
                  </a:lnTo>
                  <a:lnTo>
                    <a:pt x="3721" y="2101"/>
                  </a:lnTo>
                  <a:lnTo>
                    <a:pt x="3082" y="914"/>
                  </a:lnTo>
                  <a:lnTo>
                    <a:pt x="15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53"/>
            <p:cNvSpPr/>
            <p:nvPr/>
          </p:nvSpPr>
          <p:spPr>
            <a:xfrm>
              <a:off x="404150" y="785400"/>
              <a:ext cx="133550" cy="142100"/>
            </a:xfrm>
            <a:custGeom>
              <a:avLst/>
              <a:gdLst/>
              <a:ahLst/>
              <a:cxnLst/>
              <a:rect l="l" t="t" r="r" b="b"/>
              <a:pathLst>
                <a:path w="5342" h="5684" extrusionOk="0">
                  <a:moveTo>
                    <a:pt x="2397" y="0"/>
                  </a:moveTo>
                  <a:cubicBezTo>
                    <a:pt x="2397" y="0"/>
                    <a:pt x="1735" y="799"/>
                    <a:pt x="1621" y="1165"/>
                  </a:cubicBezTo>
                  <a:cubicBezTo>
                    <a:pt x="1575" y="1324"/>
                    <a:pt x="1689" y="1712"/>
                    <a:pt x="1803" y="2055"/>
                  </a:cubicBezTo>
                  <a:cubicBezTo>
                    <a:pt x="1530" y="1826"/>
                    <a:pt x="1142" y="1553"/>
                    <a:pt x="913" y="1416"/>
                  </a:cubicBezTo>
                  <a:cubicBezTo>
                    <a:pt x="480" y="1142"/>
                    <a:pt x="0" y="868"/>
                    <a:pt x="0" y="868"/>
                  </a:cubicBezTo>
                  <a:lnTo>
                    <a:pt x="0" y="868"/>
                  </a:lnTo>
                  <a:cubicBezTo>
                    <a:pt x="0" y="868"/>
                    <a:pt x="206" y="1963"/>
                    <a:pt x="457" y="2214"/>
                  </a:cubicBezTo>
                  <a:cubicBezTo>
                    <a:pt x="616" y="2393"/>
                    <a:pt x="1051" y="2520"/>
                    <a:pt x="1522" y="2520"/>
                  </a:cubicBezTo>
                  <a:cubicBezTo>
                    <a:pt x="1592" y="2520"/>
                    <a:pt x="1664" y="2517"/>
                    <a:pt x="1735" y="2511"/>
                  </a:cubicBezTo>
                  <a:lnTo>
                    <a:pt x="1735" y="2511"/>
                  </a:lnTo>
                  <a:cubicBezTo>
                    <a:pt x="1347" y="2762"/>
                    <a:pt x="799" y="3127"/>
                    <a:pt x="639" y="3424"/>
                  </a:cubicBezTo>
                  <a:cubicBezTo>
                    <a:pt x="365" y="3926"/>
                    <a:pt x="137" y="5068"/>
                    <a:pt x="137" y="5068"/>
                  </a:cubicBezTo>
                  <a:cubicBezTo>
                    <a:pt x="137" y="5068"/>
                    <a:pt x="1187" y="4474"/>
                    <a:pt x="1370" y="4223"/>
                  </a:cubicBezTo>
                  <a:cubicBezTo>
                    <a:pt x="1484" y="4063"/>
                    <a:pt x="1781" y="3470"/>
                    <a:pt x="2009" y="2945"/>
                  </a:cubicBezTo>
                  <a:lnTo>
                    <a:pt x="2009" y="2945"/>
                  </a:lnTo>
                  <a:cubicBezTo>
                    <a:pt x="1803" y="3721"/>
                    <a:pt x="1872" y="4360"/>
                    <a:pt x="1872" y="4360"/>
                  </a:cubicBezTo>
                  <a:cubicBezTo>
                    <a:pt x="2214" y="5342"/>
                    <a:pt x="3356" y="5684"/>
                    <a:pt x="3356" y="5684"/>
                  </a:cubicBezTo>
                  <a:cubicBezTo>
                    <a:pt x="3356" y="5684"/>
                    <a:pt x="2739" y="4246"/>
                    <a:pt x="2671" y="3904"/>
                  </a:cubicBezTo>
                  <a:cubicBezTo>
                    <a:pt x="2648" y="3812"/>
                    <a:pt x="2648" y="3698"/>
                    <a:pt x="2625" y="3584"/>
                  </a:cubicBezTo>
                  <a:lnTo>
                    <a:pt x="2625" y="3584"/>
                  </a:lnTo>
                  <a:cubicBezTo>
                    <a:pt x="2716" y="3767"/>
                    <a:pt x="2853" y="3972"/>
                    <a:pt x="3036" y="4132"/>
                  </a:cubicBezTo>
                  <a:cubicBezTo>
                    <a:pt x="3472" y="4538"/>
                    <a:pt x="3880" y="4612"/>
                    <a:pt x="4119" y="4612"/>
                  </a:cubicBezTo>
                  <a:cubicBezTo>
                    <a:pt x="4256" y="4612"/>
                    <a:pt x="4337" y="4588"/>
                    <a:pt x="4337" y="4588"/>
                  </a:cubicBezTo>
                  <a:lnTo>
                    <a:pt x="3401" y="3264"/>
                  </a:lnTo>
                  <a:cubicBezTo>
                    <a:pt x="3401" y="3264"/>
                    <a:pt x="2990" y="3105"/>
                    <a:pt x="2397" y="2625"/>
                  </a:cubicBezTo>
                  <a:lnTo>
                    <a:pt x="2374" y="2602"/>
                  </a:lnTo>
                  <a:lnTo>
                    <a:pt x="2374" y="2602"/>
                  </a:lnTo>
                  <a:cubicBezTo>
                    <a:pt x="2922" y="3013"/>
                    <a:pt x="3378" y="3036"/>
                    <a:pt x="3378" y="3036"/>
                  </a:cubicBezTo>
                  <a:lnTo>
                    <a:pt x="4109" y="2831"/>
                  </a:lnTo>
                  <a:cubicBezTo>
                    <a:pt x="4109" y="2831"/>
                    <a:pt x="3744" y="2374"/>
                    <a:pt x="3219" y="2214"/>
                  </a:cubicBezTo>
                  <a:cubicBezTo>
                    <a:pt x="3219" y="2214"/>
                    <a:pt x="2876" y="2283"/>
                    <a:pt x="2602" y="2351"/>
                  </a:cubicBezTo>
                  <a:cubicBezTo>
                    <a:pt x="3047" y="2028"/>
                    <a:pt x="3651" y="1927"/>
                    <a:pt x="4231" y="1927"/>
                  </a:cubicBezTo>
                  <a:cubicBezTo>
                    <a:pt x="4633" y="1927"/>
                    <a:pt x="5024" y="1976"/>
                    <a:pt x="5341" y="2032"/>
                  </a:cubicBezTo>
                  <a:lnTo>
                    <a:pt x="5250" y="1849"/>
                  </a:lnTo>
                  <a:cubicBezTo>
                    <a:pt x="4943" y="1798"/>
                    <a:pt x="4583" y="1757"/>
                    <a:pt x="4211" y="1757"/>
                  </a:cubicBezTo>
                  <a:cubicBezTo>
                    <a:pt x="3586" y="1757"/>
                    <a:pt x="2929" y="1874"/>
                    <a:pt x="2443" y="2260"/>
                  </a:cubicBezTo>
                  <a:cubicBezTo>
                    <a:pt x="2694" y="1735"/>
                    <a:pt x="2739" y="1142"/>
                    <a:pt x="2739" y="1142"/>
                  </a:cubicBezTo>
                  <a:lnTo>
                    <a:pt x="23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53"/>
            <p:cNvSpPr/>
            <p:nvPr/>
          </p:nvSpPr>
          <p:spPr>
            <a:xfrm>
              <a:off x="550800" y="731200"/>
              <a:ext cx="71925" cy="75325"/>
            </a:xfrm>
            <a:custGeom>
              <a:avLst/>
              <a:gdLst/>
              <a:ahLst/>
              <a:cxnLst/>
              <a:rect l="l" t="t" r="r" b="b"/>
              <a:pathLst>
                <a:path w="2877" h="3013" extrusionOk="0">
                  <a:moveTo>
                    <a:pt x="1986" y="0"/>
                  </a:moveTo>
                  <a:cubicBezTo>
                    <a:pt x="1986" y="0"/>
                    <a:pt x="845" y="411"/>
                    <a:pt x="708" y="867"/>
                  </a:cubicBezTo>
                  <a:cubicBezTo>
                    <a:pt x="548" y="1347"/>
                    <a:pt x="0" y="3013"/>
                    <a:pt x="0" y="3013"/>
                  </a:cubicBezTo>
                  <a:lnTo>
                    <a:pt x="1073" y="2237"/>
                  </a:lnTo>
                  <a:cubicBezTo>
                    <a:pt x="1073" y="2237"/>
                    <a:pt x="2671" y="822"/>
                    <a:pt x="2876" y="342"/>
                  </a:cubicBezTo>
                  <a:lnTo>
                    <a:pt x="19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53"/>
            <p:cNvSpPr/>
            <p:nvPr/>
          </p:nvSpPr>
          <p:spPr>
            <a:xfrm>
              <a:off x="610725" y="742025"/>
              <a:ext cx="36525" cy="66800"/>
            </a:xfrm>
            <a:custGeom>
              <a:avLst/>
              <a:gdLst/>
              <a:ahLst/>
              <a:cxnLst/>
              <a:rect l="l" t="t" r="r" b="b"/>
              <a:pathLst>
                <a:path w="1461" h="2672" extrusionOk="0">
                  <a:moveTo>
                    <a:pt x="753" y="1"/>
                  </a:moveTo>
                  <a:cubicBezTo>
                    <a:pt x="753" y="1"/>
                    <a:pt x="46" y="1165"/>
                    <a:pt x="23" y="1256"/>
                  </a:cubicBezTo>
                  <a:cubicBezTo>
                    <a:pt x="0" y="1370"/>
                    <a:pt x="297" y="2192"/>
                    <a:pt x="616" y="2671"/>
                  </a:cubicBezTo>
                  <a:lnTo>
                    <a:pt x="1461" y="937"/>
                  </a:lnTo>
                  <a:lnTo>
                    <a:pt x="7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53"/>
            <p:cNvSpPr/>
            <p:nvPr/>
          </p:nvSpPr>
          <p:spPr>
            <a:xfrm>
              <a:off x="626700" y="706625"/>
              <a:ext cx="65650" cy="32575"/>
            </a:xfrm>
            <a:custGeom>
              <a:avLst/>
              <a:gdLst/>
              <a:ahLst/>
              <a:cxnLst/>
              <a:rect l="l" t="t" r="r" b="b"/>
              <a:pathLst>
                <a:path w="2626" h="1303" extrusionOk="0">
                  <a:moveTo>
                    <a:pt x="1059" y="0"/>
                  </a:moveTo>
                  <a:cubicBezTo>
                    <a:pt x="1047" y="0"/>
                    <a:pt x="1037" y="1"/>
                    <a:pt x="1027" y="2"/>
                  </a:cubicBezTo>
                  <a:cubicBezTo>
                    <a:pt x="708" y="24"/>
                    <a:pt x="0" y="1188"/>
                    <a:pt x="0" y="1188"/>
                  </a:cubicBezTo>
                  <a:cubicBezTo>
                    <a:pt x="731" y="1257"/>
                    <a:pt x="1666" y="1303"/>
                    <a:pt x="1666" y="1303"/>
                  </a:cubicBezTo>
                  <a:lnTo>
                    <a:pt x="2625" y="321"/>
                  </a:lnTo>
                  <a:cubicBezTo>
                    <a:pt x="2625" y="321"/>
                    <a:pt x="1407" y="0"/>
                    <a:pt x="1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53"/>
            <p:cNvSpPr/>
            <p:nvPr/>
          </p:nvSpPr>
          <p:spPr>
            <a:xfrm>
              <a:off x="805300" y="713200"/>
              <a:ext cx="70775" cy="27925"/>
            </a:xfrm>
            <a:custGeom>
              <a:avLst/>
              <a:gdLst/>
              <a:ahLst/>
              <a:cxnLst/>
              <a:rect l="l" t="t" r="r" b="b"/>
              <a:pathLst>
                <a:path w="2831" h="1117" extrusionOk="0">
                  <a:moveTo>
                    <a:pt x="373" y="1"/>
                  </a:moveTo>
                  <a:cubicBezTo>
                    <a:pt x="213" y="1"/>
                    <a:pt x="80" y="10"/>
                    <a:pt x="0" y="35"/>
                  </a:cubicBezTo>
                  <a:lnTo>
                    <a:pt x="297" y="743"/>
                  </a:lnTo>
                  <a:cubicBezTo>
                    <a:pt x="297" y="743"/>
                    <a:pt x="892" y="1117"/>
                    <a:pt x="1260" y="1117"/>
                  </a:cubicBezTo>
                  <a:cubicBezTo>
                    <a:pt x="1319" y="1117"/>
                    <a:pt x="1372" y="1107"/>
                    <a:pt x="1416" y="1085"/>
                  </a:cubicBezTo>
                  <a:cubicBezTo>
                    <a:pt x="1735" y="903"/>
                    <a:pt x="2831" y="378"/>
                    <a:pt x="2831" y="378"/>
                  </a:cubicBezTo>
                  <a:lnTo>
                    <a:pt x="1872" y="127"/>
                  </a:lnTo>
                  <a:cubicBezTo>
                    <a:pt x="1872" y="127"/>
                    <a:pt x="949" y="1"/>
                    <a:pt x="3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53"/>
            <p:cNvSpPr/>
            <p:nvPr/>
          </p:nvSpPr>
          <p:spPr>
            <a:xfrm>
              <a:off x="803025" y="675825"/>
              <a:ext cx="34825" cy="33125"/>
            </a:xfrm>
            <a:custGeom>
              <a:avLst/>
              <a:gdLst/>
              <a:ahLst/>
              <a:cxnLst/>
              <a:rect l="l" t="t" r="r" b="b"/>
              <a:pathLst>
                <a:path w="1393" h="1325" extrusionOk="0">
                  <a:moveTo>
                    <a:pt x="1393" y="1"/>
                  </a:moveTo>
                  <a:lnTo>
                    <a:pt x="91" y="389"/>
                  </a:lnTo>
                  <a:lnTo>
                    <a:pt x="0" y="1325"/>
                  </a:lnTo>
                  <a:cubicBezTo>
                    <a:pt x="0" y="1325"/>
                    <a:pt x="936" y="1142"/>
                    <a:pt x="1004" y="1097"/>
                  </a:cubicBezTo>
                  <a:cubicBezTo>
                    <a:pt x="1073" y="1051"/>
                    <a:pt x="1324" y="458"/>
                    <a:pt x="1393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53"/>
            <p:cNvSpPr/>
            <p:nvPr/>
          </p:nvSpPr>
          <p:spPr>
            <a:xfrm>
              <a:off x="756225" y="684975"/>
              <a:ext cx="45675" cy="30575"/>
            </a:xfrm>
            <a:custGeom>
              <a:avLst/>
              <a:gdLst/>
              <a:ahLst/>
              <a:cxnLst/>
              <a:rect l="l" t="t" r="r" b="b"/>
              <a:pathLst>
                <a:path w="1827" h="1223" extrusionOk="0">
                  <a:moveTo>
                    <a:pt x="0" y="0"/>
                  </a:moveTo>
                  <a:cubicBezTo>
                    <a:pt x="1" y="0"/>
                    <a:pt x="525" y="982"/>
                    <a:pt x="685" y="1141"/>
                  </a:cubicBezTo>
                  <a:cubicBezTo>
                    <a:pt x="746" y="1202"/>
                    <a:pt x="893" y="1223"/>
                    <a:pt x="1062" y="1223"/>
                  </a:cubicBezTo>
                  <a:cubicBezTo>
                    <a:pt x="1400" y="1223"/>
                    <a:pt x="1827" y="1141"/>
                    <a:pt x="1827" y="1141"/>
                  </a:cubicBezTo>
                  <a:cubicBezTo>
                    <a:pt x="1461" y="662"/>
                    <a:pt x="1005" y="69"/>
                    <a:pt x="1005" y="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53"/>
            <p:cNvSpPr/>
            <p:nvPr/>
          </p:nvSpPr>
          <p:spPr>
            <a:xfrm>
              <a:off x="111400" y="812800"/>
              <a:ext cx="61100" cy="29675"/>
            </a:xfrm>
            <a:custGeom>
              <a:avLst/>
              <a:gdLst/>
              <a:ahLst/>
              <a:cxnLst/>
              <a:rect l="l" t="t" r="r" b="b"/>
              <a:pathLst>
                <a:path w="2444" h="1187" extrusionOk="0">
                  <a:moveTo>
                    <a:pt x="2443" y="1096"/>
                  </a:moveTo>
                  <a:cubicBezTo>
                    <a:pt x="2124" y="1187"/>
                    <a:pt x="823" y="913"/>
                    <a:pt x="823" y="913"/>
                  </a:cubicBezTo>
                  <a:lnTo>
                    <a:pt x="1" y="662"/>
                  </a:lnTo>
                  <a:cubicBezTo>
                    <a:pt x="1" y="662"/>
                    <a:pt x="982" y="251"/>
                    <a:pt x="1256" y="114"/>
                  </a:cubicBezTo>
                  <a:cubicBezTo>
                    <a:pt x="1530" y="0"/>
                    <a:pt x="2215" y="457"/>
                    <a:pt x="2215" y="4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53"/>
            <p:cNvSpPr/>
            <p:nvPr/>
          </p:nvSpPr>
          <p:spPr>
            <a:xfrm>
              <a:off x="142800" y="844750"/>
              <a:ext cx="31400" cy="27400"/>
            </a:xfrm>
            <a:custGeom>
              <a:avLst/>
              <a:gdLst/>
              <a:ahLst/>
              <a:cxnLst/>
              <a:rect l="l" t="t" r="r" b="b"/>
              <a:pathLst>
                <a:path w="1256" h="1096" extrusionOk="0">
                  <a:moveTo>
                    <a:pt x="0" y="1096"/>
                  </a:moveTo>
                  <a:cubicBezTo>
                    <a:pt x="69" y="708"/>
                    <a:pt x="320" y="183"/>
                    <a:pt x="366" y="160"/>
                  </a:cubicBezTo>
                  <a:cubicBezTo>
                    <a:pt x="434" y="114"/>
                    <a:pt x="1256" y="0"/>
                    <a:pt x="1256" y="0"/>
                  </a:cubicBezTo>
                  <a:lnTo>
                    <a:pt x="1142" y="79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53"/>
            <p:cNvSpPr/>
            <p:nvPr/>
          </p:nvSpPr>
          <p:spPr>
            <a:xfrm>
              <a:off x="175900" y="837900"/>
              <a:ext cx="37675" cy="30275"/>
            </a:xfrm>
            <a:custGeom>
              <a:avLst/>
              <a:gdLst/>
              <a:ahLst/>
              <a:cxnLst/>
              <a:rect l="l" t="t" r="r" b="b"/>
              <a:pathLst>
                <a:path w="1507" h="1211" extrusionOk="0">
                  <a:moveTo>
                    <a:pt x="0" y="137"/>
                  </a:moveTo>
                  <a:cubicBezTo>
                    <a:pt x="274" y="548"/>
                    <a:pt x="662" y="1096"/>
                    <a:pt x="662" y="1096"/>
                  </a:cubicBezTo>
                  <a:lnTo>
                    <a:pt x="1507" y="1210"/>
                  </a:lnTo>
                  <a:cubicBezTo>
                    <a:pt x="1507" y="1210"/>
                    <a:pt x="1119" y="343"/>
                    <a:pt x="959" y="183"/>
                  </a:cubicBezTo>
                  <a:cubicBezTo>
                    <a:pt x="822" y="0"/>
                    <a:pt x="0" y="137"/>
                    <a:pt x="0" y="1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53"/>
            <p:cNvSpPr/>
            <p:nvPr/>
          </p:nvSpPr>
          <p:spPr>
            <a:xfrm>
              <a:off x="84025" y="909225"/>
              <a:ext cx="51950" cy="30850"/>
            </a:xfrm>
            <a:custGeom>
              <a:avLst/>
              <a:gdLst/>
              <a:ahLst/>
              <a:cxnLst/>
              <a:rect l="l" t="t" r="r" b="b"/>
              <a:pathLst>
                <a:path w="2078" h="1234" extrusionOk="0">
                  <a:moveTo>
                    <a:pt x="2077" y="69"/>
                  </a:moveTo>
                  <a:cubicBezTo>
                    <a:pt x="1826" y="0"/>
                    <a:pt x="708" y="343"/>
                    <a:pt x="708" y="343"/>
                  </a:cubicBezTo>
                  <a:lnTo>
                    <a:pt x="0" y="662"/>
                  </a:lnTo>
                  <a:cubicBezTo>
                    <a:pt x="0" y="662"/>
                    <a:pt x="799" y="1005"/>
                    <a:pt x="1027" y="1119"/>
                  </a:cubicBezTo>
                  <a:cubicBezTo>
                    <a:pt x="1256" y="1233"/>
                    <a:pt x="1849" y="731"/>
                    <a:pt x="1849" y="73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53"/>
            <p:cNvSpPr/>
            <p:nvPr/>
          </p:nvSpPr>
          <p:spPr>
            <a:xfrm>
              <a:off x="131375" y="922350"/>
              <a:ext cx="22850" cy="43975"/>
            </a:xfrm>
            <a:custGeom>
              <a:avLst/>
              <a:gdLst/>
              <a:ahLst/>
              <a:cxnLst/>
              <a:rect l="l" t="t" r="r" b="b"/>
              <a:pathLst>
                <a:path w="914" h="1759" extrusionOk="0">
                  <a:moveTo>
                    <a:pt x="754" y="1758"/>
                  </a:moveTo>
                  <a:cubicBezTo>
                    <a:pt x="434" y="1461"/>
                    <a:pt x="1" y="731"/>
                    <a:pt x="1" y="662"/>
                  </a:cubicBezTo>
                  <a:cubicBezTo>
                    <a:pt x="1" y="594"/>
                    <a:pt x="298" y="0"/>
                    <a:pt x="298" y="0"/>
                  </a:cubicBezTo>
                  <a:lnTo>
                    <a:pt x="914" y="25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53"/>
            <p:cNvSpPr/>
            <p:nvPr/>
          </p:nvSpPr>
          <p:spPr>
            <a:xfrm>
              <a:off x="137650" y="888675"/>
              <a:ext cx="33125" cy="31425"/>
            </a:xfrm>
            <a:custGeom>
              <a:avLst/>
              <a:gdLst/>
              <a:ahLst/>
              <a:cxnLst/>
              <a:rect l="l" t="t" r="r" b="b"/>
              <a:pathLst>
                <a:path w="1325" h="1257" extrusionOk="0">
                  <a:moveTo>
                    <a:pt x="1" y="1256"/>
                  </a:moveTo>
                  <a:cubicBezTo>
                    <a:pt x="412" y="1233"/>
                    <a:pt x="868" y="1188"/>
                    <a:pt x="868" y="1188"/>
                  </a:cubicBezTo>
                  <a:lnTo>
                    <a:pt x="1325" y="1"/>
                  </a:lnTo>
                  <a:cubicBezTo>
                    <a:pt x="1325" y="1"/>
                    <a:pt x="435" y="252"/>
                    <a:pt x="252" y="480"/>
                  </a:cubicBezTo>
                  <a:cubicBezTo>
                    <a:pt x="138" y="640"/>
                    <a:pt x="1" y="1256"/>
                    <a:pt x="1" y="12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53"/>
            <p:cNvSpPr/>
            <p:nvPr/>
          </p:nvSpPr>
          <p:spPr>
            <a:xfrm>
              <a:off x="436100" y="-550450"/>
              <a:ext cx="214000" cy="65650"/>
            </a:xfrm>
            <a:custGeom>
              <a:avLst/>
              <a:gdLst/>
              <a:ahLst/>
              <a:cxnLst/>
              <a:rect l="l" t="t" r="r" b="b"/>
              <a:pathLst>
                <a:path w="8560" h="2626" extrusionOk="0">
                  <a:moveTo>
                    <a:pt x="6004" y="1347"/>
                  </a:moveTo>
                  <a:lnTo>
                    <a:pt x="8309" y="1028"/>
                  </a:lnTo>
                  <a:lnTo>
                    <a:pt x="8560" y="1507"/>
                  </a:lnTo>
                  <a:lnTo>
                    <a:pt x="8309" y="708"/>
                  </a:lnTo>
                  <a:cubicBezTo>
                    <a:pt x="8309" y="708"/>
                    <a:pt x="6825" y="1"/>
                    <a:pt x="6551" y="46"/>
                  </a:cubicBezTo>
                  <a:cubicBezTo>
                    <a:pt x="6255" y="92"/>
                    <a:pt x="1" y="2626"/>
                    <a:pt x="1" y="2626"/>
                  </a:cubicBezTo>
                  <a:lnTo>
                    <a:pt x="3995" y="2306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53"/>
            <p:cNvSpPr/>
            <p:nvPr/>
          </p:nvSpPr>
          <p:spPr>
            <a:xfrm>
              <a:off x="710000" y="-612075"/>
              <a:ext cx="127850" cy="63375"/>
            </a:xfrm>
            <a:custGeom>
              <a:avLst/>
              <a:gdLst/>
              <a:ahLst/>
              <a:cxnLst/>
              <a:rect l="l" t="t" r="r" b="b"/>
              <a:pathLst>
                <a:path w="5114" h="2535" extrusionOk="0">
                  <a:moveTo>
                    <a:pt x="4246" y="959"/>
                  </a:moveTo>
                  <a:cubicBezTo>
                    <a:pt x="4429" y="731"/>
                    <a:pt x="4771" y="389"/>
                    <a:pt x="5114" y="1"/>
                  </a:cubicBezTo>
                  <a:lnTo>
                    <a:pt x="5114" y="1"/>
                  </a:lnTo>
                  <a:lnTo>
                    <a:pt x="868" y="548"/>
                  </a:lnTo>
                  <a:cubicBezTo>
                    <a:pt x="571" y="1188"/>
                    <a:pt x="252" y="1918"/>
                    <a:pt x="1" y="2466"/>
                  </a:cubicBezTo>
                  <a:lnTo>
                    <a:pt x="69" y="2397"/>
                  </a:lnTo>
                  <a:lnTo>
                    <a:pt x="3356" y="2534"/>
                  </a:lnTo>
                  <a:cubicBezTo>
                    <a:pt x="3470" y="2237"/>
                    <a:pt x="3790" y="1484"/>
                    <a:pt x="4246" y="959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53"/>
            <p:cNvSpPr/>
            <p:nvPr/>
          </p:nvSpPr>
          <p:spPr>
            <a:xfrm>
              <a:off x="153075" y="-252000"/>
              <a:ext cx="41100" cy="31400"/>
            </a:xfrm>
            <a:custGeom>
              <a:avLst/>
              <a:gdLst/>
              <a:ahLst/>
              <a:cxnLst/>
              <a:rect l="l" t="t" r="r" b="b"/>
              <a:pathLst>
                <a:path w="1644" h="1256" extrusionOk="0">
                  <a:moveTo>
                    <a:pt x="274" y="411"/>
                  </a:moveTo>
                  <a:cubicBezTo>
                    <a:pt x="685" y="0"/>
                    <a:pt x="1644" y="0"/>
                    <a:pt x="1644" y="0"/>
                  </a:cubicBezTo>
                  <a:cubicBezTo>
                    <a:pt x="1644" y="0"/>
                    <a:pt x="1370" y="913"/>
                    <a:pt x="1027" y="1073"/>
                  </a:cubicBezTo>
                  <a:cubicBezTo>
                    <a:pt x="685" y="1256"/>
                    <a:pt x="0" y="1005"/>
                    <a:pt x="0" y="10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53"/>
            <p:cNvSpPr/>
            <p:nvPr/>
          </p:nvSpPr>
          <p:spPr>
            <a:xfrm>
              <a:off x="123400" y="-258275"/>
              <a:ext cx="25700" cy="30825"/>
            </a:xfrm>
            <a:custGeom>
              <a:avLst/>
              <a:gdLst/>
              <a:ahLst/>
              <a:cxnLst/>
              <a:rect l="l" t="t" r="r" b="b"/>
              <a:pathLst>
                <a:path w="1028" h="1233" extrusionOk="0">
                  <a:moveTo>
                    <a:pt x="525" y="137"/>
                  </a:moveTo>
                  <a:cubicBezTo>
                    <a:pt x="868" y="411"/>
                    <a:pt x="1027" y="1233"/>
                    <a:pt x="1027" y="1233"/>
                  </a:cubicBezTo>
                  <a:cubicBezTo>
                    <a:pt x="1027" y="1233"/>
                    <a:pt x="343" y="1164"/>
                    <a:pt x="183" y="913"/>
                  </a:cubicBezTo>
                  <a:cubicBezTo>
                    <a:pt x="0" y="639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53"/>
            <p:cNvSpPr/>
            <p:nvPr/>
          </p:nvSpPr>
          <p:spPr>
            <a:xfrm>
              <a:off x="151925" y="-218900"/>
              <a:ext cx="36550" cy="34250"/>
            </a:xfrm>
            <a:custGeom>
              <a:avLst/>
              <a:gdLst/>
              <a:ahLst/>
              <a:cxnLst/>
              <a:rect l="l" t="t" r="r" b="b"/>
              <a:pathLst>
                <a:path w="1462" h="1370" extrusionOk="0">
                  <a:moveTo>
                    <a:pt x="617" y="46"/>
                  </a:moveTo>
                  <a:cubicBezTo>
                    <a:pt x="1119" y="320"/>
                    <a:pt x="1461" y="1301"/>
                    <a:pt x="1461" y="1301"/>
                  </a:cubicBezTo>
                  <a:cubicBezTo>
                    <a:pt x="1461" y="1301"/>
                    <a:pt x="594" y="1370"/>
                    <a:pt x="343" y="1073"/>
                  </a:cubicBezTo>
                  <a:cubicBezTo>
                    <a:pt x="69" y="79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53"/>
            <p:cNvSpPr/>
            <p:nvPr/>
          </p:nvSpPr>
          <p:spPr>
            <a:xfrm>
              <a:off x="-67200" y="-293725"/>
              <a:ext cx="107875" cy="50875"/>
            </a:xfrm>
            <a:custGeom>
              <a:avLst/>
              <a:gdLst/>
              <a:ahLst/>
              <a:cxnLst/>
              <a:rect l="l" t="t" r="r" b="b"/>
              <a:pathLst>
                <a:path w="4315" h="2035" extrusionOk="0">
                  <a:moveTo>
                    <a:pt x="3598" y="1"/>
                  </a:moveTo>
                  <a:cubicBezTo>
                    <a:pt x="3044" y="1"/>
                    <a:pt x="2290" y="45"/>
                    <a:pt x="1781" y="254"/>
                  </a:cubicBezTo>
                  <a:cubicBezTo>
                    <a:pt x="914" y="597"/>
                    <a:pt x="1" y="2034"/>
                    <a:pt x="1" y="2034"/>
                  </a:cubicBezTo>
                  <a:cubicBezTo>
                    <a:pt x="1" y="2034"/>
                    <a:pt x="2329" y="1738"/>
                    <a:pt x="3470" y="1007"/>
                  </a:cubicBezTo>
                  <a:lnTo>
                    <a:pt x="4315" y="26"/>
                  </a:lnTo>
                  <a:cubicBezTo>
                    <a:pt x="4315" y="26"/>
                    <a:pt x="4013" y="1"/>
                    <a:pt x="35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53"/>
            <p:cNvSpPr/>
            <p:nvPr/>
          </p:nvSpPr>
          <p:spPr>
            <a:xfrm>
              <a:off x="11550" y="-286250"/>
              <a:ext cx="50800" cy="98750"/>
            </a:xfrm>
            <a:custGeom>
              <a:avLst/>
              <a:gdLst/>
              <a:ahLst/>
              <a:cxnLst/>
              <a:rect l="l" t="t" r="r" b="b"/>
              <a:pathLst>
                <a:path w="2032" h="3950" extrusionOk="0">
                  <a:moveTo>
                    <a:pt x="1461" y="1"/>
                  </a:moveTo>
                  <a:cubicBezTo>
                    <a:pt x="1461" y="1"/>
                    <a:pt x="320" y="914"/>
                    <a:pt x="160" y="1667"/>
                  </a:cubicBezTo>
                  <a:cubicBezTo>
                    <a:pt x="0" y="2420"/>
                    <a:pt x="936" y="3950"/>
                    <a:pt x="936" y="3950"/>
                  </a:cubicBezTo>
                  <a:cubicBezTo>
                    <a:pt x="936" y="3950"/>
                    <a:pt x="2032" y="2352"/>
                    <a:pt x="1963" y="1165"/>
                  </a:cubicBezTo>
                  <a:lnTo>
                    <a:pt x="14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53"/>
            <p:cNvSpPr/>
            <p:nvPr/>
          </p:nvSpPr>
          <p:spPr>
            <a:xfrm>
              <a:off x="-6700" y="-342750"/>
              <a:ext cx="46800" cy="46250"/>
            </a:xfrm>
            <a:custGeom>
              <a:avLst/>
              <a:gdLst/>
              <a:ahLst/>
              <a:cxnLst/>
              <a:rect l="l" t="t" r="r" b="b"/>
              <a:pathLst>
                <a:path w="1872" h="1850" extrusionOk="0">
                  <a:moveTo>
                    <a:pt x="33" y="1"/>
                  </a:moveTo>
                  <a:cubicBezTo>
                    <a:pt x="12" y="1"/>
                    <a:pt x="0" y="1"/>
                    <a:pt x="0" y="1"/>
                  </a:cubicBezTo>
                  <a:cubicBezTo>
                    <a:pt x="0" y="1"/>
                    <a:pt x="411" y="1325"/>
                    <a:pt x="1050" y="1736"/>
                  </a:cubicBezTo>
                  <a:lnTo>
                    <a:pt x="1872" y="1850"/>
                  </a:lnTo>
                  <a:cubicBezTo>
                    <a:pt x="1872" y="1850"/>
                    <a:pt x="1826" y="777"/>
                    <a:pt x="1484" y="389"/>
                  </a:cubicBezTo>
                  <a:cubicBezTo>
                    <a:pt x="1196" y="19"/>
                    <a:pt x="224" y="1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53"/>
            <p:cNvSpPr/>
            <p:nvPr/>
          </p:nvSpPr>
          <p:spPr>
            <a:xfrm>
              <a:off x="-270350" y="401925"/>
              <a:ext cx="30850" cy="71375"/>
            </a:xfrm>
            <a:custGeom>
              <a:avLst/>
              <a:gdLst/>
              <a:ahLst/>
              <a:cxnLst/>
              <a:rect l="l" t="t" r="r" b="b"/>
              <a:pathLst>
                <a:path w="1234" h="2855" extrusionOk="0">
                  <a:moveTo>
                    <a:pt x="617" y="2283"/>
                  </a:moveTo>
                  <a:cubicBezTo>
                    <a:pt x="206" y="1553"/>
                    <a:pt x="1" y="1"/>
                    <a:pt x="1" y="1"/>
                  </a:cubicBezTo>
                  <a:cubicBezTo>
                    <a:pt x="1" y="1"/>
                    <a:pt x="822" y="617"/>
                    <a:pt x="1028" y="1188"/>
                  </a:cubicBezTo>
                  <a:cubicBezTo>
                    <a:pt x="1233" y="1781"/>
                    <a:pt x="1165" y="2854"/>
                    <a:pt x="1165" y="285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53"/>
            <p:cNvSpPr/>
            <p:nvPr/>
          </p:nvSpPr>
          <p:spPr>
            <a:xfrm>
              <a:off x="-300025" y="453300"/>
              <a:ext cx="54825" cy="33675"/>
            </a:xfrm>
            <a:custGeom>
              <a:avLst/>
              <a:gdLst/>
              <a:ahLst/>
              <a:cxnLst/>
              <a:rect l="l" t="t" r="r" b="b"/>
              <a:pathLst>
                <a:path w="2193" h="1347" extrusionOk="0">
                  <a:moveTo>
                    <a:pt x="1553" y="1301"/>
                  </a:moveTo>
                  <a:cubicBezTo>
                    <a:pt x="891" y="1347"/>
                    <a:pt x="1" y="616"/>
                    <a:pt x="1" y="616"/>
                  </a:cubicBezTo>
                  <a:cubicBezTo>
                    <a:pt x="1" y="616"/>
                    <a:pt x="845" y="0"/>
                    <a:pt x="1256" y="114"/>
                  </a:cubicBezTo>
                  <a:cubicBezTo>
                    <a:pt x="1690" y="228"/>
                    <a:pt x="2192" y="982"/>
                    <a:pt x="2192" y="98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53"/>
            <p:cNvSpPr/>
            <p:nvPr/>
          </p:nvSpPr>
          <p:spPr>
            <a:xfrm>
              <a:off x="-239525" y="442450"/>
              <a:ext cx="26275" cy="30275"/>
            </a:xfrm>
            <a:custGeom>
              <a:avLst/>
              <a:gdLst/>
              <a:ahLst/>
              <a:cxnLst/>
              <a:rect l="l" t="t" r="r" b="b"/>
              <a:pathLst>
                <a:path w="1051" h="1211" extrusionOk="0">
                  <a:moveTo>
                    <a:pt x="69" y="685"/>
                  </a:moveTo>
                  <a:cubicBezTo>
                    <a:pt x="297" y="274"/>
                    <a:pt x="1027" y="1"/>
                    <a:pt x="1027" y="1"/>
                  </a:cubicBezTo>
                  <a:cubicBezTo>
                    <a:pt x="1027" y="1"/>
                    <a:pt x="1050" y="754"/>
                    <a:pt x="822" y="959"/>
                  </a:cubicBezTo>
                  <a:cubicBezTo>
                    <a:pt x="594" y="1187"/>
                    <a:pt x="0" y="1210"/>
                    <a:pt x="0" y="121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53"/>
            <p:cNvSpPr/>
            <p:nvPr/>
          </p:nvSpPr>
          <p:spPr>
            <a:xfrm>
              <a:off x="-322850" y="32175"/>
              <a:ext cx="90200" cy="32550"/>
            </a:xfrm>
            <a:custGeom>
              <a:avLst/>
              <a:gdLst/>
              <a:ahLst/>
              <a:cxnLst/>
              <a:rect l="l" t="t" r="r" b="b"/>
              <a:pathLst>
                <a:path w="3608" h="1302" extrusionOk="0">
                  <a:moveTo>
                    <a:pt x="2786" y="1005"/>
                  </a:moveTo>
                  <a:cubicBezTo>
                    <a:pt x="1804" y="1301"/>
                    <a:pt x="1" y="1027"/>
                    <a:pt x="1" y="1027"/>
                  </a:cubicBezTo>
                  <a:cubicBezTo>
                    <a:pt x="1" y="1027"/>
                    <a:pt x="937" y="160"/>
                    <a:pt x="1667" y="92"/>
                  </a:cubicBezTo>
                  <a:cubicBezTo>
                    <a:pt x="2375" y="0"/>
                    <a:pt x="3607" y="434"/>
                    <a:pt x="3607" y="43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53"/>
            <p:cNvSpPr/>
            <p:nvPr/>
          </p:nvSpPr>
          <p:spPr>
            <a:xfrm>
              <a:off x="-266350" y="49850"/>
              <a:ext cx="42250" cy="70800"/>
            </a:xfrm>
            <a:custGeom>
              <a:avLst/>
              <a:gdLst/>
              <a:ahLst/>
              <a:cxnLst/>
              <a:rect l="l" t="t" r="r" b="b"/>
              <a:pathLst>
                <a:path w="1690" h="2832" extrusionOk="0">
                  <a:moveTo>
                    <a:pt x="1690" y="982"/>
                  </a:moveTo>
                  <a:cubicBezTo>
                    <a:pt x="1530" y="1872"/>
                    <a:pt x="434" y="2831"/>
                    <a:pt x="434" y="2831"/>
                  </a:cubicBezTo>
                  <a:cubicBezTo>
                    <a:pt x="434" y="2831"/>
                    <a:pt x="1" y="1507"/>
                    <a:pt x="252" y="982"/>
                  </a:cubicBezTo>
                  <a:cubicBezTo>
                    <a:pt x="503" y="434"/>
                    <a:pt x="1507" y="1"/>
                    <a:pt x="15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53"/>
            <p:cNvSpPr/>
            <p:nvPr/>
          </p:nvSpPr>
          <p:spPr>
            <a:xfrm>
              <a:off x="-260075" y="-3775"/>
              <a:ext cx="30850" cy="44525"/>
            </a:xfrm>
            <a:custGeom>
              <a:avLst/>
              <a:gdLst/>
              <a:ahLst/>
              <a:cxnLst/>
              <a:rect l="l" t="t" r="r" b="b"/>
              <a:pathLst>
                <a:path w="1234" h="1781" extrusionOk="0">
                  <a:moveTo>
                    <a:pt x="503" y="1507"/>
                  </a:moveTo>
                  <a:cubicBezTo>
                    <a:pt x="92" y="1073"/>
                    <a:pt x="1" y="0"/>
                    <a:pt x="1" y="0"/>
                  </a:cubicBezTo>
                  <a:cubicBezTo>
                    <a:pt x="1" y="0"/>
                    <a:pt x="868" y="228"/>
                    <a:pt x="1051" y="594"/>
                  </a:cubicBezTo>
                  <a:cubicBezTo>
                    <a:pt x="1233" y="959"/>
                    <a:pt x="1073" y="1781"/>
                    <a:pt x="1073" y="17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53"/>
            <p:cNvSpPr/>
            <p:nvPr/>
          </p:nvSpPr>
          <p:spPr>
            <a:xfrm>
              <a:off x="28675" y="-154425"/>
              <a:ext cx="110725" cy="66775"/>
            </a:xfrm>
            <a:custGeom>
              <a:avLst/>
              <a:gdLst/>
              <a:ahLst/>
              <a:cxnLst/>
              <a:rect l="l" t="t" r="r" b="b"/>
              <a:pathLst>
                <a:path w="4429" h="2671" extrusionOk="0">
                  <a:moveTo>
                    <a:pt x="4428" y="69"/>
                  </a:moveTo>
                  <a:lnTo>
                    <a:pt x="4406" y="0"/>
                  </a:lnTo>
                  <a:cubicBezTo>
                    <a:pt x="4406" y="0"/>
                    <a:pt x="2899" y="1233"/>
                    <a:pt x="2146" y="1324"/>
                  </a:cubicBezTo>
                  <a:cubicBezTo>
                    <a:pt x="1370" y="1438"/>
                    <a:pt x="0" y="1781"/>
                    <a:pt x="0" y="1781"/>
                  </a:cubicBezTo>
                  <a:lnTo>
                    <a:pt x="959" y="2671"/>
                  </a:lnTo>
                  <a:lnTo>
                    <a:pt x="2465" y="2214"/>
                  </a:lnTo>
                  <a:lnTo>
                    <a:pt x="4200" y="457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53"/>
            <p:cNvSpPr/>
            <p:nvPr/>
          </p:nvSpPr>
          <p:spPr>
            <a:xfrm>
              <a:off x="-123700" y="-51725"/>
              <a:ext cx="196325" cy="134125"/>
            </a:xfrm>
            <a:custGeom>
              <a:avLst/>
              <a:gdLst/>
              <a:ahLst/>
              <a:cxnLst/>
              <a:rect l="l" t="t" r="r" b="b"/>
              <a:pathLst>
                <a:path w="7853" h="5365" extrusionOk="0">
                  <a:moveTo>
                    <a:pt x="4726" y="2945"/>
                  </a:moveTo>
                  <a:cubicBezTo>
                    <a:pt x="4612" y="3105"/>
                    <a:pt x="1873" y="3790"/>
                    <a:pt x="1873" y="3790"/>
                  </a:cubicBezTo>
                  <a:lnTo>
                    <a:pt x="1" y="5365"/>
                  </a:lnTo>
                  <a:lnTo>
                    <a:pt x="3584" y="4908"/>
                  </a:lnTo>
                  <a:lnTo>
                    <a:pt x="4018" y="5114"/>
                  </a:lnTo>
                  <a:cubicBezTo>
                    <a:pt x="4817" y="3721"/>
                    <a:pt x="7853" y="1"/>
                    <a:pt x="7853" y="1"/>
                  </a:cubicBezTo>
                  <a:cubicBezTo>
                    <a:pt x="7122" y="868"/>
                    <a:pt x="4863" y="2786"/>
                    <a:pt x="4726" y="2945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53"/>
            <p:cNvSpPr/>
            <p:nvPr/>
          </p:nvSpPr>
          <p:spPr>
            <a:xfrm>
              <a:off x="-182475" y="-476250"/>
              <a:ext cx="131275" cy="113000"/>
            </a:xfrm>
            <a:custGeom>
              <a:avLst/>
              <a:gdLst/>
              <a:ahLst/>
              <a:cxnLst/>
              <a:rect l="l" t="t" r="r" b="b"/>
              <a:pathLst>
                <a:path w="5251" h="4520" extrusionOk="0">
                  <a:moveTo>
                    <a:pt x="4132" y="2260"/>
                  </a:moveTo>
                  <a:cubicBezTo>
                    <a:pt x="4132" y="2260"/>
                    <a:pt x="3539" y="2534"/>
                    <a:pt x="2968" y="3150"/>
                  </a:cubicBezTo>
                  <a:cubicBezTo>
                    <a:pt x="3311" y="2625"/>
                    <a:pt x="3653" y="2009"/>
                    <a:pt x="3744" y="1780"/>
                  </a:cubicBezTo>
                  <a:cubicBezTo>
                    <a:pt x="3858" y="1461"/>
                    <a:pt x="3790" y="0"/>
                    <a:pt x="3790" y="0"/>
                  </a:cubicBezTo>
                  <a:cubicBezTo>
                    <a:pt x="3790" y="0"/>
                    <a:pt x="2900" y="845"/>
                    <a:pt x="2626" y="1392"/>
                  </a:cubicBezTo>
                  <a:cubicBezTo>
                    <a:pt x="2466" y="1735"/>
                    <a:pt x="2420" y="2534"/>
                    <a:pt x="2420" y="3081"/>
                  </a:cubicBezTo>
                  <a:cubicBezTo>
                    <a:pt x="2169" y="2465"/>
                    <a:pt x="1736" y="1940"/>
                    <a:pt x="1462" y="1826"/>
                  </a:cubicBezTo>
                  <a:cubicBezTo>
                    <a:pt x="1096" y="1712"/>
                    <a:pt x="1" y="2054"/>
                    <a:pt x="1" y="2054"/>
                  </a:cubicBezTo>
                  <a:cubicBezTo>
                    <a:pt x="1" y="2054"/>
                    <a:pt x="526" y="2419"/>
                    <a:pt x="982" y="2762"/>
                  </a:cubicBezTo>
                  <a:cubicBezTo>
                    <a:pt x="1256" y="2944"/>
                    <a:pt x="1713" y="3196"/>
                    <a:pt x="2078" y="3401"/>
                  </a:cubicBezTo>
                  <a:cubicBezTo>
                    <a:pt x="1690" y="3424"/>
                    <a:pt x="1279" y="3515"/>
                    <a:pt x="1165" y="3675"/>
                  </a:cubicBezTo>
                  <a:cubicBezTo>
                    <a:pt x="1028" y="3835"/>
                    <a:pt x="891" y="4200"/>
                    <a:pt x="754" y="4519"/>
                  </a:cubicBezTo>
                  <a:lnTo>
                    <a:pt x="5251" y="2488"/>
                  </a:lnTo>
                  <a:cubicBezTo>
                    <a:pt x="4931" y="2328"/>
                    <a:pt x="4543" y="2214"/>
                    <a:pt x="4132" y="226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53"/>
            <p:cNvSpPr/>
            <p:nvPr/>
          </p:nvSpPr>
          <p:spPr>
            <a:xfrm>
              <a:off x="-62050" y="194800"/>
              <a:ext cx="75325" cy="65650"/>
            </a:xfrm>
            <a:custGeom>
              <a:avLst/>
              <a:gdLst/>
              <a:ahLst/>
              <a:cxnLst/>
              <a:rect l="l" t="t" r="r" b="b"/>
              <a:pathLst>
                <a:path w="3013" h="2626" extrusionOk="0">
                  <a:moveTo>
                    <a:pt x="0" y="0"/>
                  </a:moveTo>
                  <a:cubicBezTo>
                    <a:pt x="0" y="0"/>
                    <a:pt x="708" y="1142"/>
                    <a:pt x="753" y="1279"/>
                  </a:cubicBezTo>
                  <a:cubicBezTo>
                    <a:pt x="822" y="1393"/>
                    <a:pt x="845" y="1872"/>
                    <a:pt x="867" y="2625"/>
                  </a:cubicBezTo>
                  <a:cubicBezTo>
                    <a:pt x="936" y="2534"/>
                    <a:pt x="1004" y="2443"/>
                    <a:pt x="1073" y="2374"/>
                  </a:cubicBezTo>
                  <a:cubicBezTo>
                    <a:pt x="1552" y="1918"/>
                    <a:pt x="2351" y="1096"/>
                    <a:pt x="3013" y="366"/>
                  </a:cubicBezTo>
                  <a:cubicBezTo>
                    <a:pt x="2374" y="457"/>
                    <a:pt x="1438" y="617"/>
                    <a:pt x="1278" y="617"/>
                  </a:cubicBezTo>
                  <a:cubicBezTo>
                    <a:pt x="1073" y="61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53"/>
            <p:cNvSpPr/>
            <p:nvPr/>
          </p:nvSpPr>
          <p:spPr>
            <a:xfrm>
              <a:off x="-544825" y="455000"/>
              <a:ext cx="113600" cy="54250"/>
            </a:xfrm>
            <a:custGeom>
              <a:avLst/>
              <a:gdLst/>
              <a:ahLst/>
              <a:cxnLst/>
              <a:rect l="l" t="t" r="r" b="b"/>
              <a:pathLst>
                <a:path w="4544" h="2170" extrusionOk="0">
                  <a:moveTo>
                    <a:pt x="3001" y="0"/>
                  </a:moveTo>
                  <a:cubicBezTo>
                    <a:pt x="2990" y="0"/>
                    <a:pt x="2979" y="0"/>
                    <a:pt x="2968" y="1"/>
                  </a:cubicBezTo>
                  <a:cubicBezTo>
                    <a:pt x="2283" y="23"/>
                    <a:pt x="1" y="1233"/>
                    <a:pt x="1" y="1233"/>
                  </a:cubicBezTo>
                  <a:lnTo>
                    <a:pt x="1872" y="2169"/>
                  </a:lnTo>
                  <a:cubicBezTo>
                    <a:pt x="1872" y="2169"/>
                    <a:pt x="3447" y="1325"/>
                    <a:pt x="4543" y="685"/>
                  </a:cubicBezTo>
                  <a:cubicBezTo>
                    <a:pt x="4543" y="685"/>
                    <a:pt x="3681" y="0"/>
                    <a:pt x="30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53"/>
            <p:cNvSpPr/>
            <p:nvPr/>
          </p:nvSpPr>
          <p:spPr>
            <a:xfrm>
              <a:off x="-486050" y="383350"/>
              <a:ext cx="78775" cy="72825"/>
            </a:xfrm>
            <a:custGeom>
              <a:avLst/>
              <a:gdLst/>
              <a:ahLst/>
              <a:cxnLst/>
              <a:rect l="l" t="t" r="r" b="b"/>
              <a:pathLst>
                <a:path w="3151" h="2913" extrusionOk="0">
                  <a:moveTo>
                    <a:pt x="1812" y="0"/>
                  </a:moveTo>
                  <a:cubicBezTo>
                    <a:pt x="1131" y="0"/>
                    <a:pt x="1" y="196"/>
                    <a:pt x="1" y="196"/>
                  </a:cubicBezTo>
                  <a:lnTo>
                    <a:pt x="1256" y="1885"/>
                  </a:lnTo>
                  <a:cubicBezTo>
                    <a:pt x="1256" y="1885"/>
                    <a:pt x="1964" y="2228"/>
                    <a:pt x="2808" y="2912"/>
                  </a:cubicBezTo>
                  <a:lnTo>
                    <a:pt x="3151" y="1566"/>
                  </a:lnTo>
                  <a:cubicBezTo>
                    <a:pt x="3151" y="1566"/>
                    <a:pt x="2649" y="196"/>
                    <a:pt x="2192" y="36"/>
                  </a:cubicBezTo>
                  <a:cubicBezTo>
                    <a:pt x="2102" y="11"/>
                    <a:pt x="1969" y="0"/>
                    <a:pt x="18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53"/>
            <p:cNvSpPr/>
            <p:nvPr/>
          </p:nvSpPr>
          <p:spPr>
            <a:xfrm>
              <a:off x="-738825" y="781825"/>
              <a:ext cx="89600" cy="57225"/>
            </a:xfrm>
            <a:custGeom>
              <a:avLst/>
              <a:gdLst/>
              <a:ahLst/>
              <a:cxnLst/>
              <a:rect l="l" t="t" r="r" b="b"/>
              <a:pathLst>
                <a:path w="3584" h="2289" extrusionOk="0">
                  <a:moveTo>
                    <a:pt x="1962" y="0"/>
                  </a:moveTo>
                  <a:cubicBezTo>
                    <a:pt x="1938" y="0"/>
                    <a:pt x="1916" y="2"/>
                    <a:pt x="1895" y="6"/>
                  </a:cubicBezTo>
                  <a:cubicBezTo>
                    <a:pt x="1415" y="98"/>
                    <a:pt x="0" y="1216"/>
                    <a:pt x="0" y="1216"/>
                  </a:cubicBezTo>
                  <a:lnTo>
                    <a:pt x="1803" y="2106"/>
                  </a:lnTo>
                  <a:cubicBezTo>
                    <a:pt x="1803" y="2106"/>
                    <a:pt x="1829" y="2106"/>
                    <a:pt x="1877" y="2106"/>
                  </a:cubicBezTo>
                  <a:cubicBezTo>
                    <a:pt x="2093" y="2106"/>
                    <a:pt x="2762" y="2121"/>
                    <a:pt x="3584" y="2289"/>
                  </a:cubicBezTo>
                  <a:lnTo>
                    <a:pt x="3378" y="897"/>
                  </a:lnTo>
                  <a:cubicBezTo>
                    <a:pt x="3378" y="897"/>
                    <a:pt x="2461" y="0"/>
                    <a:pt x="19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53"/>
            <p:cNvSpPr/>
            <p:nvPr/>
          </p:nvSpPr>
          <p:spPr>
            <a:xfrm>
              <a:off x="-409000" y="397375"/>
              <a:ext cx="70200" cy="66775"/>
            </a:xfrm>
            <a:custGeom>
              <a:avLst/>
              <a:gdLst/>
              <a:ahLst/>
              <a:cxnLst/>
              <a:rect l="l" t="t" r="r" b="b"/>
              <a:pathLst>
                <a:path w="2808" h="2671" extrusionOk="0">
                  <a:moveTo>
                    <a:pt x="2808" y="0"/>
                  </a:moveTo>
                  <a:cubicBezTo>
                    <a:pt x="2808" y="0"/>
                    <a:pt x="434" y="1187"/>
                    <a:pt x="365" y="1301"/>
                  </a:cubicBezTo>
                  <a:cubicBezTo>
                    <a:pt x="297" y="1438"/>
                    <a:pt x="46" y="2465"/>
                    <a:pt x="0" y="2671"/>
                  </a:cubicBezTo>
                  <a:lnTo>
                    <a:pt x="2055" y="1347"/>
                  </a:lnTo>
                  <a:lnTo>
                    <a:pt x="28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53"/>
            <p:cNvSpPr/>
            <p:nvPr/>
          </p:nvSpPr>
          <p:spPr>
            <a:xfrm>
              <a:off x="-743975" y="843650"/>
              <a:ext cx="90750" cy="31925"/>
            </a:xfrm>
            <a:custGeom>
              <a:avLst/>
              <a:gdLst/>
              <a:ahLst/>
              <a:cxnLst/>
              <a:rect l="l" t="t" r="r" b="b"/>
              <a:pathLst>
                <a:path w="3630" h="1277" extrusionOk="0">
                  <a:moveTo>
                    <a:pt x="2317" y="1"/>
                  </a:moveTo>
                  <a:cubicBezTo>
                    <a:pt x="2117" y="1"/>
                    <a:pt x="1912" y="39"/>
                    <a:pt x="1713" y="136"/>
                  </a:cubicBezTo>
                  <a:cubicBezTo>
                    <a:pt x="1599" y="181"/>
                    <a:pt x="138" y="1117"/>
                    <a:pt x="1" y="1277"/>
                  </a:cubicBezTo>
                  <a:lnTo>
                    <a:pt x="2375" y="1231"/>
                  </a:lnTo>
                  <a:lnTo>
                    <a:pt x="3630" y="455"/>
                  </a:lnTo>
                  <a:cubicBezTo>
                    <a:pt x="3630" y="455"/>
                    <a:pt x="3011" y="1"/>
                    <a:pt x="2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53"/>
            <p:cNvSpPr/>
            <p:nvPr/>
          </p:nvSpPr>
          <p:spPr>
            <a:xfrm>
              <a:off x="-647525" y="834475"/>
              <a:ext cx="91900" cy="44525"/>
            </a:xfrm>
            <a:custGeom>
              <a:avLst/>
              <a:gdLst/>
              <a:ahLst/>
              <a:cxnLst/>
              <a:rect l="l" t="t" r="r" b="b"/>
              <a:pathLst>
                <a:path w="3676" h="1781" extrusionOk="0">
                  <a:moveTo>
                    <a:pt x="1146" y="0"/>
                  </a:moveTo>
                  <a:cubicBezTo>
                    <a:pt x="1144" y="0"/>
                    <a:pt x="1143" y="0"/>
                    <a:pt x="1142" y="0"/>
                  </a:cubicBezTo>
                  <a:cubicBezTo>
                    <a:pt x="1005" y="46"/>
                    <a:pt x="160" y="548"/>
                    <a:pt x="0" y="662"/>
                  </a:cubicBezTo>
                  <a:lnTo>
                    <a:pt x="1507" y="1781"/>
                  </a:lnTo>
                  <a:lnTo>
                    <a:pt x="3675" y="1050"/>
                  </a:lnTo>
                  <a:cubicBezTo>
                    <a:pt x="3675" y="1050"/>
                    <a:pt x="1306" y="0"/>
                    <a:pt x="11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53"/>
            <p:cNvSpPr/>
            <p:nvPr/>
          </p:nvSpPr>
          <p:spPr>
            <a:xfrm>
              <a:off x="1160225" y="764850"/>
              <a:ext cx="122725" cy="285350"/>
            </a:xfrm>
            <a:custGeom>
              <a:avLst/>
              <a:gdLst/>
              <a:ahLst/>
              <a:cxnLst/>
              <a:rect l="l" t="t" r="r" b="b"/>
              <a:pathLst>
                <a:path w="4909" h="11414" extrusionOk="0">
                  <a:moveTo>
                    <a:pt x="1370" y="92"/>
                  </a:moveTo>
                  <a:lnTo>
                    <a:pt x="594" y="1"/>
                  </a:lnTo>
                  <a:cubicBezTo>
                    <a:pt x="275" y="2078"/>
                    <a:pt x="1" y="3493"/>
                    <a:pt x="320" y="4794"/>
                  </a:cubicBezTo>
                  <a:cubicBezTo>
                    <a:pt x="594" y="5912"/>
                    <a:pt x="686" y="6962"/>
                    <a:pt x="708" y="7624"/>
                  </a:cubicBezTo>
                  <a:cubicBezTo>
                    <a:pt x="731" y="8149"/>
                    <a:pt x="937" y="8629"/>
                    <a:pt x="1279" y="8971"/>
                  </a:cubicBezTo>
                  <a:cubicBezTo>
                    <a:pt x="1667" y="9382"/>
                    <a:pt x="2169" y="9907"/>
                    <a:pt x="2192" y="9998"/>
                  </a:cubicBezTo>
                  <a:cubicBezTo>
                    <a:pt x="2215" y="10067"/>
                    <a:pt x="2786" y="10683"/>
                    <a:pt x="3470" y="11413"/>
                  </a:cubicBezTo>
                  <a:lnTo>
                    <a:pt x="4908" y="11413"/>
                  </a:lnTo>
                  <a:lnTo>
                    <a:pt x="2877" y="390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53"/>
            <p:cNvSpPr/>
            <p:nvPr/>
          </p:nvSpPr>
          <p:spPr>
            <a:xfrm>
              <a:off x="718000" y="916075"/>
              <a:ext cx="139825" cy="134125"/>
            </a:xfrm>
            <a:custGeom>
              <a:avLst/>
              <a:gdLst/>
              <a:ahLst/>
              <a:cxnLst/>
              <a:rect l="l" t="t" r="r" b="b"/>
              <a:pathLst>
                <a:path w="5593" h="5365" extrusionOk="0">
                  <a:moveTo>
                    <a:pt x="4177" y="5364"/>
                  </a:moveTo>
                  <a:lnTo>
                    <a:pt x="5592" y="5364"/>
                  </a:lnTo>
                  <a:lnTo>
                    <a:pt x="5227" y="4406"/>
                  </a:lnTo>
                  <a:lnTo>
                    <a:pt x="3812" y="2032"/>
                  </a:lnTo>
                  <a:lnTo>
                    <a:pt x="2032" y="0"/>
                  </a:lnTo>
                  <a:lnTo>
                    <a:pt x="0" y="480"/>
                  </a:lnTo>
                  <a:lnTo>
                    <a:pt x="46" y="3013"/>
                  </a:lnTo>
                  <a:cubicBezTo>
                    <a:pt x="46" y="3013"/>
                    <a:pt x="2123" y="4360"/>
                    <a:pt x="4177" y="5364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53"/>
            <p:cNvSpPr/>
            <p:nvPr/>
          </p:nvSpPr>
          <p:spPr>
            <a:xfrm>
              <a:off x="-937975" y="957725"/>
              <a:ext cx="82200" cy="89050"/>
            </a:xfrm>
            <a:custGeom>
              <a:avLst/>
              <a:gdLst/>
              <a:ahLst/>
              <a:cxnLst/>
              <a:rect l="l" t="t" r="r" b="b"/>
              <a:pathLst>
                <a:path w="3288" h="3562" extrusionOk="0">
                  <a:moveTo>
                    <a:pt x="2716" y="2101"/>
                  </a:moveTo>
                  <a:lnTo>
                    <a:pt x="2077" y="914"/>
                  </a:lnTo>
                  <a:lnTo>
                    <a:pt x="571" y="1"/>
                  </a:lnTo>
                  <a:lnTo>
                    <a:pt x="0" y="640"/>
                  </a:lnTo>
                  <a:cubicBezTo>
                    <a:pt x="206" y="982"/>
                    <a:pt x="457" y="1324"/>
                    <a:pt x="731" y="1644"/>
                  </a:cubicBezTo>
                  <a:cubicBezTo>
                    <a:pt x="1529" y="2580"/>
                    <a:pt x="2442" y="3219"/>
                    <a:pt x="3287" y="35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53"/>
            <p:cNvSpPr/>
            <p:nvPr/>
          </p:nvSpPr>
          <p:spPr>
            <a:xfrm>
              <a:off x="125675" y="-461425"/>
              <a:ext cx="346975" cy="136975"/>
            </a:xfrm>
            <a:custGeom>
              <a:avLst/>
              <a:gdLst/>
              <a:ahLst/>
              <a:cxnLst/>
              <a:rect l="l" t="t" r="r" b="b"/>
              <a:pathLst>
                <a:path w="13879" h="5479" extrusionOk="0">
                  <a:moveTo>
                    <a:pt x="13878" y="0"/>
                  </a:moveTo>
                  <a:cubicBezTo>
                    <a:pt x="11482" y="754"/>
                    <a:pt x="8902" y="1096"/>
                    <a:pt x="8583" y="1096"/>
                  </a:cubicBezTo>
                  <a:cubicBezTo>
                    <a:pt x="8263" y="1096"/>
                    <a:pt x="4383" y="1895"/>
                    <a:pt x="4200" y="1918"/>
                  </a:cubicBezTo>
                  <a:cubicBezTo>
                    <a:pt x="4018" y="1963"/>
                    <a:pt x="1" y="3516"/>
                    <a:pt x="389" y="3356"/>
                  </a:cubicBezTo>
                  <a:cubicBezTo>
                    <a:pt x="777" y="3196"/>
                    <a:pt x="5091" y="2831"/>
                    <a:pt x="5524" y="2831"/>
                  </a:cubicBezTo>
                  <a:cubicBezTo>
                    <a:pt x="5958" y="2831"/>
                    <a:pt x="5775" y="3721"/>
                    <a:pt x="5775" y="3721"/>
                  </a:cubicBezTo>
                  <a:lnTo>
                    <a:pt x="4748" y="5478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53"/>
            <p:cNvSpPr/>
            <p:nvPr/>
          </p:nvSpPr>
          <p:spPr>
            <a:xfrm>
              <a:off x="-671500" y="586250"/>
              <a:ext cx="172350" cy="199175"/>
            </a:xfrm>
            <a:custGeom>
              <a:avLst/>
              <a:gdLst/>
              <a:ahLst/>
              <a:cxnLst/>
              <a:rect l="l" t="t" r="r" b="b"/>
              <a:pathLst>
                <a:path w="6894" h="7967" extrusionOk="0">
                  <a:moveTo>
                    <a:pt x="2032" y="0"/>
                  </a:moveTo>
                  <a:cubicBezTo>
                    <a:pt x="2032" y="1"/>
                    <a:pt x="2032" y="1301"/>
                    <a:pt x="2260" y="1621"/>
                  </a:cubicBezTo>
                  <a:cubicBezTo>
                    <a:pt x="2443" y="1849"/>
                    <a:pt x="3014" y="2443"/>
                    <a:pt x="3561" y="2899"/>
                  </a:cubicBezTo>
                  <a:cubicBezTo>
                    <a:pt x="2740" y="2420"/>
                    <a:pt x="1986" y="2306"/>
                    <a:pt x="1986" y="2306"/>
                  </a:cubicBezTo>
                  <a:cubicBezTo>
                    <a:pt x="708" y="2511"/>
                    <a:pt x="1" y="4018"/>
                    <a:pt x="1" y="4018"/>
                  </a:cubicBezTo>
                  <a:cubicBezTo>
                    <a:pt x="1" y="4018"/>
                    <a:pt x="1760" y="3583"/>
                    <a:pt x="2249" y="3583"/>
                  </a:cubicBezTo>
                  <a:cubicBezTo>
                    <a:pt x="2261" y="3583"/>
                    <a:pt x="2273" y="3583"/>
                    <a:pt x="2283" y="3584"/>
                  </a:cubicBezTo>
                  <a:cubicBezTo>
                    <a:pt x="2374" y="3607"/>
                    <a:pt x="2511" y="3607"/>
                    <a:pt x="2648" y="3607"/>
                  </a:cubicBezTo>
                  <a:cubicBezTo>
                    <a:pt x="2397" y="3698"/>
                    <a:pt x="2146" y="3835"/>
                    <a:pt x="1918" y="4041"/>
                  </a:cubicBezTo>
                  <a:cubicBezTo>
                    <a:pt x="936" y="4839"/>
                    <a:pt x="1005" y="5752"/>
                    <a:pt x="1005" y="5752"/>
                  </a:cubicBezTo>
                  <a:lnTo>
                    <a:pt x="2808" y="4817"/>
                  </a:lnTo>
                  <a:cubicBezTo>
                    <a:pt x="2808" y="4817"/>
                    <a:pt x="3082" y="4292"/>
                    <a:pt x="3835" y="3584"/>
                  </a:cubicBezTo>
                  <a:lnTo>
                    <a:pt x="3881" y="3538"/>
                  </a:lnTo>
                  <a:lnTo>
                    <a:pt x="3881" y="3538"/>
                  </a:lnTo>
                  <a:cubicBezTo>
                    <a:pt x="3242" y="4223"/>
                    <a:pt x="3082" y="4862"/>
                    <a:pt x="3082" y="4862"/>
                  </a:cubicBezTo>
                  <a:lnTo>
                    <a:pt x="3105" y="5958"/>
                  </a:lnTo>
                  <a:cubicBezTo>
                    <a:pt x="3105" y="5958"/>
                    <a:pt x="3744" y="5570"/>
                    <a:pt x="4086" y="4862"/>
                  </a:cubicBezTo>
                  <a:cubicBezTo>
                    <a:pt x="4086" y="4862"/>
                    <a:pt x="4086" y="4360"/>
                    <a:pt x="4109" y="3949"/>
                  </a:cubicBezTo>
                  <a:lnTo>
                    <a:pt x="4109" y="3949"/>
                  </a:lnTo>
                  <a:cubicBezTo>
                    <a:pt x="4497" y="5182"/>
                    <a:pt x="4041" y="6894"/>
                    <a:pt x="3653" y="7966"/>
                  </a:cubicBezTo>
                  <a:lnTo>
                    <a:pt x="3904" y="7875"/>
                  </a:lnTo>
                  <a:cubicBezTo>
                    <a:pt x="4292" y="6734"/>
                    <a:pt x="4725" y="5022"/>
                    <a:pt x="4246" y="3744"/>
                  </a:cubicBezTo>
                  <a:lnTo>
                    <a:pt x="4246" y="3744"/>
                  </a:lnTo>
                  <a:cubicBezTo>
                    <a:pt x="4771" y="4246"/>
                    <a:pt x="5456" y="4497"/>
                    <a:pt x="5456" y="4497"/>
                  </a:cubicBezTo>
                  <a:lnTo>
                    <a:pt x="6894" y="4337"/>
                  </a:lnTo>
                  <a:cubicBezTo>
                    <a:pt x="6894" y="4337"/>
                    <a:pt x="6141" y="3150"/>
                    <a:pt x="5775" y="2899"/>
                  </a:cubicBezTo>
                  <a:cubicBezTo>
                    <a:pt x="5693" y="2837"/>
                    <a:pt x="5545" y="2813"/>
                    <a:pt x="5368" y="2813"/>
                  </a:cubicBezTo>
                  <a:cubicBezTo>
                    <a:pt x="5153" y="2813"/>
                    <a:pt x="4895" y="2849"/>
                    <a:pt x="4657" y="2899"/>
                  </a:cubicBezTo>
                  <a:cubicBezTo>
                    <a:pt x="4999" y="2557"/>
                    <a:pt x="5456" y="2100"/>
                    <a:pt x="5684" y="1804"/>
                  </a:cubicBezTo>
                  <a:cubicBezTo>
                    <a:pt x="6118" y="1279"/>
                    <a:pt x="6597" y="662"/>
                    <a:pt x="6597" y="662"/>
                  </a:cubicBezTo>
                  <a:lnTo>
                    <a:pt x="6597" y="662"/>
                  </a:lnTo>
                  <a:cubicBezTo>
                    <a:pt x="6597" y="662"/>
                    <a:pt x="5250" y="662"/>
                    <a:pt x="4885" y="913"/>
                  </a:cubicBezTo>
                  <a:cubicBezTo>
                    <a:pt x="4588" y="1119"/>
                    <a:pt x="4269" y="1872"/>
                    <a:pt x="4155" y="2671"/>
                  </a:cubicBezTo>
                  <a:cubicBezTo>
                    <a:pt x="3995" y="2032"/>
                    <a:pt x="3698" y="1142"/>
                    <a:pt x="3402" y="822"/>
                  </a:cubicBezTo>
                  <a:cubicBezTo>
                    <a:pt x="2922" y="297"/>
                    <a:pt x="2032" y="0"/>
                    <a:pt x="2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53"/>
            <p:cNvSpPr/>
            <p:nvPr/>
          </p:nvSpPr>
          <p:spPr>
            <a:xfrm>
              <a:off x="-618139" y="887536"/>
              <a:ext cx="964400" cy="156950"/>
            </a:xfrm>
            <a:custGeom>
              <a:avLst/>
              <a:gdLst/>
              <a:ahLst/>
              <a:cxnLst/>
              <a:rect l="l" t="t" r="r" b="b"/>
              <a:pathLst>
                <a:path w="38576" h="6278" extrusionOk="0">
                  <a:moveTo>
                    <a:pt x="1" y="0"/>
                  </a:moveTo>
                  <a:cubicBezTo>
                    <a:pt x="2443" y="685"/>
                    <a:pt x="6894" y="1735"/>
                    <a:pt x="12441" y="2808"/>
                  </a:cubicBezTo>
                  <a:cubicBezTo>
                    <a:pt x="17051" y="3711"/>
                    <a:pt x="17055" y="3921"/>
                    <a:pt x="15062" y="3921"/>
                  </a:cubicBezTo>
                  <a:cubicBezTo>
                    <a:pt x="13331" y="3921"/>
                    <a:pt x="10092" y="3763"/>
                    <a:pt x="7056" y="3763"/>
                  </a:cubicBezTo>
                  <a:cubicBezTo>
                    <a:pt x="6787" y="3763"/>
                    <a:pt x="6520" y="3764"/>
                    <a:pt x="6255" y="3767"/>
                  </a:cubicBezTo>
                  <a:cubicBezTo>
                    <a:pt x="24" y="3835"/>
                    <a:pt x="5045" y="4680"/>
                    <a:pt x="13833" y="6277"/>
                  </a:cubicBezTo>
                  <a:lnTo>
                    <a:pt x="38576" y="6277"/>
                  </a:lnTo>
                  <a:cubicBezTo>
                    <a:pt x="38576" y="6277"/>
                    <a:pt x="24926" y="3287"/>
                    <a:pt x="24493" y="3287"/>
                  </a:cubicBezTo>
                  <a:cubicBezTo>
                    <a:pt x="24082" y="3287"/>
                    <a:pt x="17919" y="2945"/>
                    <a:pt x="17166" y="2808"/>
                  </a:cubicBezTo>
                  <a:cubicBezTo>
                    <a:pt x="16412" y="2694"/>
                    <a:pt x="2831" y="206"/>
                    <a:pt x="2078" y="69"/>
                  </a:cubicBezTo>
                  <a:cubicBezTo>
                    <a:pt x="1804" y="23"/>
                    <a:pt x="960" y="0"/>
                    <a:pt x="1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53"/>
            <p:cNvSpPr/>
            <p:nvPr/>
          </p:nvSpPr>
          <p:spPr>
            <a:xfrm>
              <a:off x="-1188500" y="851600"/>
              <a:ext cx="140400" cy="190600"/>
            </a:xfrm>
            <a:custGeom>
              <a:avLst/>
              <a:gdLst/>
              <a:ahLst/>
              <a:cxnLst/>
              <a:rect l="l" t="t" r="r" b="b"/>
              <a:pathLst>
                <a:path w="5616" h="7624" extrusionOk="0">
                  <a:moveTo>
                    <a:pt x="5319" y="6665"/>
                  </a:moveTo>
                  <a:lnTo>
                    <a:pt x="4315" y="5798"/>
                  </a:lnTo>
                  <a:lnTo>
                    <a:pt x="3379" y="2785"/>
                  </a:lnTo>
                  <a:lnTo>
                    <a:pt x="2877" y="1507"/>
                  </a:lnTo>
                  <a:lnTo>
                    <a:pt x="298" y="0"/>
                  </a:lnTo>
                  <a:lnTo>
                    <a:pt x="1" y="0"/>
                  </a:lnTo>
                  <a:cubicBezTo>
                    <a:pt x="183" y="1484"/>
                    <a:pt x="503" y="3013"/>
                    <a:pt x="1005" y="4246"/>
                  </a:cubicBezTo>
                  <a:cubicBezTo>
                    <a:pt x="2329" y="7487"/>
                    <a:pt x="4429" y="7624"/>
                    <a:pt x="5616" y="7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53"/>
            <p:cNvSpPr/>
            <p:nvPr/>
          </p:nvSpPr>
          <p:spPr>
            <a:xfrm>
              <a:off x="-1162250" y="862425"/>
              <a:ext cx="82775" cy="135275"/>
            </a:xfrm>
            <a:custGeom>
              <a:avLst/>
              <a:gdLst/>
              <a:ahLst/>
              <a:cxnLst/>
              <a:rect l="l" t="t" r="r" b="b"/>
              <a:pathLst>
                <a:path w="3311" h="5411" extrusionOk="0">
                  <a:moveTo>
                    <a:pt x="3265" y="5365"/>
                  </a:moveTo>
                  <a:lnTo>
                    <a:pt x="3151" y="4977"/>
                  </a:lnTo>
                  <a:cubicBezTo>
                    <a:pt x="2854" y="4794"/>
                    <a:pt x="2534" y="4634"/>
                    <a:pt x="2466" y="4520"/>
                  </a:cubicBezTo>
                  <a:cubicBezTo>
                    <a:pt x="2352" y="4360"/>
                    <a:pt x="1119" y="1599"/>
                    <a:pt x="571" y="343"/>
                  </a:cubicBezTo>
                  <a:lnTo>
                    <a:pt x="1" y="1"/>
                  </a:lnTo>
                  <a:cubicBezTo>
                    <a:pt x="754" y="1462"/>
                    <a:pt x="2238" y="4338"/>
                    <a:pt x="2329" y="4543"/>
                  </a:cubicBezTo>
                  <a:cubicBezTo>
                    <a:pt x="2420" y="4817"/>
                    <a:pt x="2649" y="4977"/>
                    <a:pt x="3310" y="54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53"/>
            <p:cNvSpPr/>
            <p:nvPr/>
          </p:nvSpPr>
          <p:spPr>
            <a:xfrm>
              <a:off x="-1205050" y="877850"/>
              <a:ext cx="38275" cy="172350"/>
            </a:xfrm>
            <a:custGeom>
              <a:avLst/>
              <a:gdLst/>
              <a:ahLst/>
              <a:cxnLst/>
              <a:rect l="l" t="t" r="r" b="b"/>
              <a:pathLst>
                <a:path w="1531" h="6894" extrusionOk="0">
                  <a:moveTo>
                    <a:pt x="1279" y="3561"/>
                  </a:moveTo>
                  <a:cubicBezTo>
                    <a:pt x="1211" y="3196"/>
                    <a:pt x="845" y="1438"/>
                    <a:pt x="549" y="0"/>
                  </a:cubicBezTo>
                  <a:lnTo>
                    <a:pt x="92" y="4040"/>
                  </a:lnTo>
                  <a:lnTo>
                    <a:pt x="1" y="4999"/>
                  </a:lnTo>
                  <a:cubicBezTo>
                    <a:pt x="92" y="5227"/>
                    <a:pt x="138" y="5455"/>
                    <a:pt x="206" y="5615"/>
                  </a:cubicBezTo>
                  <a:cubicBezTo>
                    <a:pt x="320" y="5980"/>
                    <a:pt x="435" y="6437"/>
                    <a:pt x="503" y="6893"/>
                  </a:cubicBezTo>
                  <a:lnTo>
                    <a:pt x="1530" y="6893"/>
                  </a:lnTo>
                  <a:cubicBezTo>
                    <a:pt x="1530" y="5067"/>
                    <a:pt x="1393" y="4109"/>
                    <a:pt x="1279" y="3561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53"/>
            <p:cNvSpPr/>
            <p:nvPr/>
          </p:nvSpPr>
          <p:spPr>
            <a:xfrm>
              <a:off x="718000" y="916075"/>
              <a:ext cx="136400" cy="126700"/>
            </a:xfrm>
            <a:custGeom>
              <a:avLst/>
              <a:gdLst/>
              <a:ahLst/>
              <a:cxnLst/>
              <a:rect l="l" t="t" r="r" b="b"/>
              <a:pathLst>
                <a:path w="5456" h="5068" extrusionOk="0">
                  <a:moveTo>
                    <a:pt x="5204" y="4406"/>
                  </a:moveTo>
                  <a:lnTo>
                    <a:pt x="3812" y="2032"/>
                  </a:lnTo>
                  <a:lnTo>
                    <a:pt x="2032" y="0"/>
                  </a:lnTo>
                  <a:lnTo>
                    <a:pt x="0" y="480"/>
                  </a:lnTo>
                  <a:lnTo>
                    <a:pt x="0" y="1119"/>
                  </a:lnTo>
                  <a:cubicBezTo>
                    <a:pt x="594" y="2100"/>
                    <a:pt x="959" y="2306"/>
                    <a:pt x="2306" y="3036"/>
                  </a:cubicBezTo>
                  <a:cubicBezTo>
                    <a:pt x="3287" y="3607"/>
                    <a:pt x="4497" y="4383"/>
                    <a:pt x="5455" y="506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53"/>
            <p:cNvSpPr/>
            <p:nvPr/>
          </p:nvSpPr>
          <p:spPr>
            <a:xfrm>
              <a:off x="706575" y="1006225"/>
              <a:ext cx="83350" cy="43975"/>
            </a:xfrm>
            <a:custGeom>
              <a:avLst/>
              <a:gdLst/>
              <a:ahLst/>
              <a:cxnLst/>
              <a:rect l="l" t="t" r="r" b="b"/>
              <a:pathLst>
                <a:path w="3334" h="1759" extrusionOk="0">
                  <a:moveTo>
                    <a:pt x="434" y="1758"/>
                  </a:moveTo>
                  <a:lnTo>
                    <a:pt x="3333" y="1758"/>
                  </a:lnTo>
                  <a:lnTo>
                    <a:pt x="2352" y="868"/>
                  </a:lnTo>
                  <a:lnTo>
                    <a:pt x="549" y="1"/>
                  </a:lnTo>
                  <a:lnTo>
                    <a:pt x="1" y="183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53"/>
            <p:cNvSpPr/>
            <p:nvPr/>
          </p:nvSpPr>
          <p:spPr>
            <a:xfrm>
              <a:off x="1143125" y="835050"/>
              <a:ext cx="57650" cy="215150"/>
            </a:xfrm>
            <a:custGeom>
              <a:avLst/>
              <a:gdLst/>
              <a:ahLst/>
              <a:cxnLst/>
              <a:rect l="l" t="t" r="r" b="b"/>
              <a:pathLst>
                <a:path w="2306" h="8606" extrusionOk="0">
                  <a:moveTo>
                    <a:pt x="548" y="6277"/>
                  </a:moveTo>
                  <a:lnTo>
                    <a:pt x="114" y="8605"/>
                  </a:lnTo>
                  <a:lnTo>
                    <a:pt x="2305" y="8605"/>
                  </a:lnTo>
                  <a:cubicBezTo>
                    <a:pt x="2283" y="7304"/>
                    <a:pt x="1255" y="6414"/>
                    <a:pt x="1164" y="6209"/>
                  </a:cubicBezTo>
                  <a:cubicBezTo>
                    <a:pt x="1027" y="5912"/>
                    <a:pt x="685" y="1872"/>
                    <a:pt x="228" y="0"/>
                  </a:cubicBezTo>
                  <a:lnTo>
                    <a:pt x="0" y="731"/>
                  </a:lnTo>
                  <a:lnTo>
                    <a:pt x="342" y="1324"/>
                  </a:lnTo>
                  <a:cubicBezTo>
                    <a:pt x="342" y="1324"/>
                    <a:pt x="616" y="3287"/>
                    <a:pt x="616" y="3470"/>
                  </a:cubicBezTo>
                  <a:cubicBezTo>
                    <a:pt x="616" y="3492"/>
                    <a:pt x="571" y="6163"/>
                    <a:pt x="548" y="6277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53"/>
            <p:cNvSpPr/>
            <p:nvPr/>
          </p:nvSpPr>
          <p:spPr>
            <a:xfrm>
              <a:off x="-431250" y="43000"/>
              <a:ext cx="160925" cy="136425"/>
            </a:xfrm>
            <a:custGeom>
              <a:avLst/>
              <a:gdLst/>
              <a:ahLst/>
              <a:cxnLst/>
              <a:rect l="l" t="t" r="r" b="b"/>
              <a:pathLst>
                <a:path w="6437" h="5457" extrusionOk="0">
                  <a:moveTo>
                    <a:pt x="2716" y="3219"/>
                  </a:moveTo>
                  <a:cubicBezTo>
                    <a:pt x="2899" y="3767"/>
                    <a:pt x="2830" y="4361"/>
                    <a:pt x="2830" y="4361"/>
                  </a:cubicBezTo>
                  <a:lnTo>
                    <a:pt x="2283" y="5456"/>
                  </a:lnTo>
                  <a:cubicBezTo>
                    <a:pt x="2283" y="5456"/>
                    <a:pt x="1758" y="4520"/>
                    <a:pt x="1712" y="4155"/>
                  </a:cubicBezTo>
                  <a:cubicBezTo>
                    <a:pt x="1666" y="3972"/>
                    <a:pt x="1849" y="3607"/>
                    <a:pt x="2031" y="3288"/>
                  </a:cubicBezTo>
                  <a:cubicBezTo>
                    <a:pt x="1712" y="3470"/>
                    <a:pt x="1278" y="3676"/>
                    <a:pt x="1027" y="3790"/>
                  </a:cubicBezTo>
                  <a:cubicBezTo>
                    <a:pt x="548" y="3950"/>
                    <a:pt x="0" y="4155"/>
                    <a:pt x="0" y="4155"/>
                  </a:cubicBezTo>
                  <a:cubicBezTo>
                    <a:pt x="0" y="4155"/>
                    <a:pt x="411" y="3105"/>
                    <a:pt x="708" y="2900"/>
                  </a:cubicBezTo>
                  <a:cubicBezTo>
                    <a:pt x="913" y="2717"/>
                    <a:pt x="1507" y="2694"/>
                    <a:pt x="2054" y="2854"/>
                  </a:cubicBezTo>
                  <a:cubicBezTo>
                    <a:pt x="1689" y="2512"/>
                    <a:pt x="1210" y="2055"/>
                    <a:pt x="1073" y="1736"/>
                  </a:cubicBezTo>
                  <a:cubicBezTo>
                    <a:pt x="890" y="1188"/>
                    <a:pt x="845" y="24"/>
                    <a:pt x="845" y="24"/>
                  </a:cubicBezTo>
                  <a:cubicBezTo>
                    <a:pt x="845" y="24"/>
                    <a:pt x="1826" y="800"/>
                    <a:pt x="1963" y="1074"/>
                  </a:cubicBezTo>
                  <a:cubicBezTo>
                    <a:pt x="2054" y="1256"/>
                    <a:pt x="2260" y="1895"/>
                    <a:pt x="2397" y="2466"/>
                  </a:cubicBezTo>
                  <a:cubicBezTo>
                    <a:pt x="2328" y="1667"/>
                    <a:pt x="2488" y="1051"/>
                    <a:pt x="2488" y="1051"/>
                  </a:cubicBezTo>
                  <a:cubicBezTo>
                    <a:pt x="3013" y="138"/>
                    <a:pt x="4223" y="1"/>
                    <a:pt x="4223" y="1"/>
                  </a:cubicBezTo>
                  <a:cubicBezTo>
                    <a:pt x="4223" y="1"/>
                    <a:pt x="3355" y="1302"/>
                    <a:pt x="3241" y="1644"/>
                  </a:cubicBezTo>
                  <a:cubicBezTo>
                    <a:pt x="3196" y="1736"/>
                    <a:pt x="3173" y="1827"/>
                    <a:pt x="3127" y="1941"/>
                  </a:cubicBezTo>
                  <a:cubicBezTo>
                    <a:pt x="3264" y="1781"/>
                    <a:pt x="3424" y="1621"/>
                    <a:pt x="3629" y="1485"/>
                  </a:cubicBezTo>
                  <a:cubicBezTo>
                    <a:pt x="4451" y="982"/>
                    <a:pt x="5022" y="1279"/>
                    <a:pt x="5022" y="1279"/>
                  </a:cubicBezTo>
                  <a:lnTo>
                    <a:pt x="3858" y="2420"/>
                  </a:lnTo>
                  <a:cubicBezTo>
                    <a:pt x="3858" y="2420"/>
                    <a:pt x="3424" y="2489"/>
                    <a:pt x="2739" y="2854"/>
                  </a:cubicBezTo>
                  <a:lnTo>
                    <a:pt x="2693" y="2877"/>
                  </a:lnTo>
                  <a:cubicBezTo>
                    <a:pt x="3333" y="2580"/>
                    <a:pt x="3789" y="2626"/>
                    <a:pt x="3789" y="2626"/>
                  </a:cubicBezTo>
                  <a:lnTo>
                    <a:pt x="4519" y="2968"/>
                  </a:lnTo>
                  <a:cubicBezTo>
                    <a:pt x="4519" y="2968"/>
                    <a:pt x="4063" y="3356"/>
                    <a:pt x="3492" y="3402"/>
                  </a:cubicBezTo>
                  <a:cubicBezTo>
                    <a:pt x="3492" y="3402"/>
                    <a:pt x="3173" y="3265"/>
                    <a:pt x="2899" y="3174"/>
                  </a:cubicBezTo>
                  <a:cubicBezTo>
                    <a:pt x="3949" y="4224"/>
                    <a:pt x="6391" y="3950"/>
                    <a:pt x="6414" y="3950"/>
                  </a:cubicBezTo>
                  <a:lnTo>
                    <a:pt x="6437" y="4109"/>
                  </a:lnTo>
                  <a:cubicBezTo>
                    <a:pt x="6300" y="4109"/>
                    <a:pt x="3789" y="4383"/>
                    <a:pt x="2716" y="32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53"/>
            <p:cNvSpPr/>
            <p:nvPr/>
          </p:nvSpPr>
          <p:spPr>
            <a:xfrm>
              <a:off x="-269200" y="206200"/>
              <a:ext cx="112450" cy="134700"/>
            </a:xfrm>
            <a:custGeom>
              <a:avLst/>
              <a:gdLst/>
              <a:ahLst/>
              <a:cxnLst/>
              <a:rect l="l" t="t" r="r" b="b"/>
              <a:pathLst>
                <a:path w="4498" h="5388" extrusionOk="0">
                  <a:moveTo>
                    <a:pt x="2466" y="3059"/>
                  </a:moveTo>
                  <a:cubicBezTo>
                    <a:pt x="2488" y="3904"/>
                    <a:pt x="1941" y="4817"/>
                    <a:pt x="1507" y="5365"/>
                  </a:cubicBezTo>
                  <a:lnTo>
                    <a:pt x="1667" y="5388"/>
                  </a:lnTo>
                  <a:cubicBezTo>
                    <a:pt x="2100" y="4771"/>
                    <a:pt x="2648" y="3836"/>
                    <a:pt x="2580" y="2991"/>
                  </a:cubicBezTo>
                  <a:cubicBezTo>
                    <a:pt x="2808" y="3402"/>
                    <a:pt x="3173" y="3676"/>
                    <a:pt x="3173" y="3676"/>
                  </a:cubicBezTo>
                  <a:lnTo>
                    <a:pt x="4063" y="3881"/>
                  </a:lnTo>
                  <a:cubicBezTo>
                    <a:pt x="4063" y="3881"/>
                    <a:pt x="3812" y="3037"/>
                    <a:pt x="3630" y="2786"/>
                  </a:cubicBezTo>
                  <a:cubicBezTo>
                    <a:pt x="3538" y="2671"/>
                    <a:pt x="3242" y="2603"/>
                    <a:pt x="2968" y="2557"/>
                  </a:cubicBezTo>
                  <a:cubicBezTo>
                    <a:pt x="3242" y="2443"/>
                    <a:pt x="3584" y="2261"/>
                    <a:pt x="3767" y="2124"/>
                  </a:cubicBezTo>
                  <a:cubicBezTo>
                    <a:pt x="4109" y="1895"/>
                    <a:pt x="4497" y="1644"/>
                    <a:pt x="4497" y="1644"/>
                  </a:cubicBezTo>
                  <a:cubicBezTo>
                    <a:pt x="4497" y="1644"/>
                    <a:pt x="3698" y="1348"/>
                    <a:pt x="3424" y="1439"/>
                  </a:cubicBezTo>
                  <a:cubicBezTo>
                    <a:pt x="3219" y="1485"/>
                    <a:pt x="2899" y="1873"/>
                    <a:pt x="2717" y="2329"/>
                  </a:cubicBezTo>
                  <a:cubicBezTo>
                    <a:pt x="2717" y="1895"/>
                    <a:pt x="2694" y="1325"/>
                    <a:pt x="2580" y="1074"/>
                  </a:cubicBezTo>
                  <a:cubicBezTo>
                    <a:pt x="2374" y="640"/>
                    <a:pt x="1735" y="1"/>
                    <a:pt x="1735" y="1"/>
                  </a:cubicBezTo>
                  <a:cubicBezTo>
                    <a:pt x="1735" y="1"/>
                    <a:pt x="1667" y="1074"/>
                    <a:pt x="1758" y="1302"/>
                  </a:cubicBezTo>
                  <a:cubicBezTo>
                    <a:pt x="1826" y="1485"/>
                    <a:pt x="2078" y="1964"/>
                    <a:pt x="2306" y="2352"/>
                  </a:cubicBezTo>
                  <a:cubicBezTo>
                    <a:pt x="1895" y="1873"/>
                    <a:pt x="1484" y="1667"/>
                    <a:pt x="1484" y="1667"/>
                  </a:cubicBezTo>
                  <a:cubicBezTo>
                    <a:pt x="685" y="1530"/>
                    <a:pt x="0" y="2283"/>
                    <a:pt x="0" y="2283"/>
                  </a:cubicBezTo>
                  <a:cubicBezTo>
                    <a:pt x="0" y="2283"/>
                    <a:pt x="1187" y="2375"/>
                    <a:pt x="1438" y="2489"/>
                  </a:cubicBezTo>
                  <a:cubicBezTo>
                    <a:pt x="1507" y="2512"/>
                    <a:pt x="1575" y="2534"/>
                    <a:pt x="1644" y="2557"/>
                  </a:cubicBezTo>
                  <a:cubicBezTo>
                    <a:pt x="1484" y="2580"/>
                    <a:pt x="1324" y="2603"/>
                    <a:pt x="1142" y="2671"/>
                  </a:cubicBezTo>
                  <a:cubicBezTo>
                    <a:pt x="434" y="2945"/>
                    <a:pt x="297" y="3516"/>
                    <a:pt x="297" y="3516"/>
                  </a:cubicBezTo>
                  <a:lnTo>
                    <a:pt x="1530" y="3333"/>
                  </a:lnTo>
                  <a:cubicBezTo>
                    <a:pt x="1530" y="3333"/>
                    <a:pt x="1804" y="3059"/>
                    <a:pt x="2374" y="2808"/>
                  </a:cubicBezTo>
                  <a:lnTo>
                    <a:pt x="2397" y="2786"/>
                  </a:lnTo>
                  <a:cubicBezTo>
                    <a:pt x="1895" y="3059"/>
                    <a:pt x="1689" y="3402"/>
                    <a:pt x="1689" y="3402"/>
                  </a:cubicBezTo>
                  <a:lnTo>
                    <a:pt x="1530" y="4087"/>
                  </a:lnTo>
                  <a:cubicBezTo>
                    <a:pt x="1530" y="4087"/>
                    <a:pt x="1963" y="3972"/>
                    <a:pt x="2283" y="3630"/>
                  </a:cubicBezTo>
                  <a:cubicBezTo>
                    <a:pt x="2283" y="3607"/>
                    <a:pt x="2374" y="3311"/>
                    <a:pt x="2466" y="30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53"/>
            <p:cNvSpPr/>
            <p:nvPr/>
          </p:nvSpPr>
          <p:spPr>
            <a:xfrm>
              <a:off x="-940825" y="999950"/>
              <a:ext cx="73625" cy="50250"/>
            </a:xfrm>
            <a:custGeom>
              <a:avLst/>
              <a:gdLst/>
              <a:ahLst/>
              <a:cxnLst/>
              <a:rect l="l" t="t" r="r" b="b"/>
              <a:pathLst>
                <a:path w="2945" h="2010" extrusionOk="0">
                  <a:moveTo>
                    <a:pt x="69" y="1"/>
                  </a:moveTo>
                  <a:lnTo>
                    <a:pt x="69" y="412"/>
                  </a:lnTo>
                  <a:lnTo>
                    <a:pt x="0" y="503"/>
                  </a:lnTo>
                  <a:cubicBezTo>
                    <a:pt x="114" y="457"/>
                    <a:pt x="183" y="480"/>
                    <a:pt x="274" y="503"/>
                  </a:cubicBezTo>
                  <a:cubicBezTo>
                    <a:pt x="388" y="571"/>
                    <a:pt x="1347" y="1302"/>
                    <a:pt x="2260" y="2009"/>
                  </a:cubicBezTo>
                  <a:lnTo>
                    <a:pt x="2945" y="2009"/>
                  </a:lnTo>
                  <a:cubicBezTo>
                    <a:pt x="2305" y="1598"/>
                    <a:pt x="1027" y="800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71" name="Google Shape;3471;p53"/>
          <p:cNvSpPr/>
          <p:nvPr/>
        </p:nvSpPr>
        <p:spPr>
          <a:xfrm flipH="1">
            <a:off x="8273302" y="2819022"/>
            <a:ext cx="1315400" cy="529595"/>
          </a:xfrm>
          <a:custGeom>
            <a:avLst/>
            <a:gdLst/>
            <a:ahLst/>
            <a:cxnLst/>
            <a:rect l="l" t="t" r="r" b="b"/>
            <a:pathLst>
              <a:path w="22347" h="7126" extrusionOk="0">
                <a:moveTo>
                  <a:pt x="11619" y="1"/>
                </a:moveTo>
                <a:cubicBezTo>
                  <a:pt x="9702" y="1"/>
                  <a:pt x="8035" y="1325"/>
                  <a:pt x="7602" y="3196"/>
                </a:cubicBezTo>
                <a:cubicBezTo>
                  <a:pt x="7538" y="3175"/>
                  <a:pt x="7472" y="3165"/>
                  <a:pt x="7406" y="3165"/>
                </a:cubicBezTo>
                <a:cubicBezTo>
                  <a:pt x="7259" y="3165"/>
                  <a:pt x="7111" y="3216"/>
                  <a:pt x="6985" y="3310"/>
                </a:cubicBezTo>
                <a:cubicBezTo>
                  <a:pt x="6826" y="3447"/>
                  <a:pt x="6734" y="3653"/>
                  <a:pt x="6734" y="3881"/>
                </a:cubicBezTo>
                <a:cubicBezTo>
                  <a:pt x="5829" y="3462"/>
                  <a:pt x="5094" y="3300"/>
                  <a:pt x="4510" y="3300"/>
                </a:cubicBezTo>
                <a:cubicBezTo>
                  <a:pt x="3152" y="3300"/>
                  <a:pt x="2610" y="4180"/>
                  <a:pt x="2626" y="4771"/>
                </a:cubicBezTo>
                <a:cubicBezTo>
                  <a:pt x="1918" y="4817"/>
                  <a:pt x="1096" y="5068"/>
                  <a:pt x="389" y="5319"/>
                </a:cubicBezTo>
                <a:cubicBezTo>
                  <a:pt x="298" y="5365"/>
                  <a:pt x="229" y="5410"/>
                  <a:pt x="161" y="5479"/>
                </a:cubicBezTo>
                <a:cubicBezTo>
                  <a:pt x="1" y="5730"/>
                  <a:pt x="138" y="6118"/>
                  <a:pt x="480" y="6163"/>
                </a:cubicBezTo>
                <a:cubicBezTo>
                  <a:pt x="1870" y="6323"/>
                  <a:pt x="3941" y="6516"/>
                  <a:pt x="5935" y="6516"/>
                </a:cubicBezTo>
                <a:cubicBezTo>
                  <a:pt x="6791" y="6516"/>
                  <a:pt x="7633" y="6481"/>
                  <a:pt x="8401" y="6392"/>
                </a:cubicBezTo>
                <a:lnTo>
                  <a:pt x="8401" y="6392"/>
                </a:lnTo>
                <a:cubicBezTo>
                  <a:pt x="7877" y="6930"/>
                  <a:pt x="10865" y="7125"/>
                  <a:pt x="14343" y="7125"/>
                </a:cubicBezTo>
                <a:cubicBezTo>
                  <a:pt x="16323" y="7125"/>
                  <a:pt x="18462" y="7062"/>
                  <a:pt x="20201" y="6962"/>
                </a:cubicBezTo>
                <a:cubicBezTo>
                  <a:pt x="21434" y="6894"/>
                  <a:pt x="22347" y="5867"/>
                  <a:pt x="22324" y="4703"/>
                </a:cubicBezTo>
                <a:cubicBezTo>
                  <a:pt x="22324" y="4452"/>
                  <a:pt x="22256" y="4201"/>
                  <a:pt x="22141" y="3949"/>
                </a:cubicBezTo>
                <a:cubicBezTo>
                  <a:pt x="21822" y="3196"/>
                  <a:pt x="21274" y="2557"/>
                  <a:pt x="20521" y="2123"/>
                </a:cubicBezTo>
                <a:cubicBezTo>
                  <a:pt x="19942" y="1806"/>
                  <a:pt x="19313" y="1654"/>
                  <a:pt x="18692" y="1654"/>
                </a:cubicBezTo>
                <a:cubicBezTo>
                  <a:pt x="17524" y="1654"/>
                  <a:pt x="16381" y="2190"/>
                  <a:pt x="15636" y="3173"/>
                </a:cubicBezTo>
                <a:cubicBezTo>
                  <a:pt x="15202" y="1325"/>
                  <a:pt x="13536" y="1"/>
                  <a:pt x="1161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</a:t>
            </a:r>
            <a:endParaRPr/>
          </a:p>
        </p:txBody>
      </p:sp>
      <p:pic>
        <p:nvPicPr>
          <p:cNvPr id="11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xmlns="" id="{BD0378B0-85F8-BDB2-5945-6824CC6A2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77231" y="109057"/>
            <a:ext cx="1591268" cy="178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72" name="Google Shape;3472;p53"/>
          <p:cNvSpPr/>
          <p:nvPr/>
        </p:nvSpPr>
        <p:spPr>
          <a:xfrm flipH="1">
            <a:off x="1501104" y="129430"/>
            <a:ext cx="2095825" cy="633643"/>
          </a:xfrm>
          <a:custGeom>
            <a:avLst/>
            <a:gdLst/>
            <a:ahLst/>
            <a:cxnLst/>
            <a:rect l="l" t="t" r="r" b="b"/>
            <a:pathLst>
              <a:path w="38702" h="11701" extrusionOk="0">
                <a:moveTo>
                  <a:pt x="15139" y="0"/>
                </a:moveTo>
                <a:cubicBezTo>
                  <a:pt x="14067" y="0"/>
                  <a:pt x="12562" y="331"/>
                  <a:pt x="10508" y="1165"/>
                </a:cubicBezTo>
                <a:cubicBezTo>
                  <a:pt x="9184" y="2330"/>
                  <a:pt x="8157" y="4064"/>
                  <a:pt x="7814" y="6438"/>
                </a:cubicBezTo>
                <a:cubicBezTo>
                  <a:pt x="7392" y="6143"/>
                  <a:pt x="6903" y="5999"/>
                  <a:pt x="6414" y="5999"/>
                </a:cubicBezTo>
                <a:cubicBezTo>
                  <a:pt x="5845" y="5999"/>
                  <a:pt x="5279" y="6194"/>
                  <a:pt x="4824" y="6575"/>
                </a:cubicBezTo>
                <a:cubicBezTo>
                  <a:pt x="3957" y="7305"/>
                  <a:pt x="3706" y="8492"/>
                  <a:pt x="4208" y="9497"/>
                </a:cubicBezTo>
                <a:cubicBezTo>
                  <a:pt x="3640" y="9392"/>
                  <a:pt x="3111" y="9346"/>
                  <a:pt x="2628" y="9346"/>
                </a:cubicBezTo>
                <a:cubicBezTo>
                  <a:pt x="2373" y="9346"/>
                  <a:pt x="2131" y="9359"/>
                  <a:pt x="1902" y="9383"/>
                </a:cubicBezTo>
                <a:cubicBezTo>
                  <a:pt x="1" y="10629"/>
                  <a:pt x="135" y="11573"/>
                  <a:pt x="1828" y="11573"/>
                </a:cubicBezTo>
                <a:cubicBezTo>
                  <a:pt x="2554" y="11573"/>
                  <a:pt x="3565" y="11400"/>
                  <a:pt x="4824" y="11003"/>
                </a:cubicBezTo>
                <a:cubicBezTo>
                  <a:pt x="5160" y="11137"/>
                  <a:pt x="5517" y="11188"/>
                  <a:pt x="5899" y="11188"/>
                </a:cubicBezTo>
                <a:cubicBezTo>
                  <a:pt x="7067" y="11188"/>
                  <a:pt x="8466" y="10713"/>
                  <a:pt x="10193" y="10713"/>
                </a:cubicBezTo>
                <a:cubicBezTo>
                  <a:pt x="10585" y="10713"/>
                  <a:pt x="10994" y="10738"/>
                  <a:pt x="11421" y="10798"/>
                </a:cubicBezTo>
                <a:cubicBezTo>
                  <a:pt x="10186" y="11204"/>
                  <a:pt x="10403" y="11472"/>
                  <a:pt x="11323" y="11472"/>
                </a:cubicBezTo>
                <a:cubicBezTo>
                  <a:pt x="11849" y="11472"/>
                  <a:pt x="12605" y="11385"/>
                  <a:pt x="13452" y="11186"/>
                </a:cubicBezTo>
                <a:lnTo>
                  <a:pt x="13452" y="11186"/>
                </a:lnTo>
                <a:cubicBezTo>
                  <a:pt x="13269" y="11336"/>
                  <a:pt x="13490" y="11391"/>
                  <a:pt x="13974" y="11391"/>
                </a:cubicBezTo>
                <a:cubicBezTo>
                  <a:pt x="15363" y="11391"/>
                  <a:pt x="18915" y="10934"/>
                  <a:pt x="21325" y="10934"/>
                </a:cubicBezTo>
                <a:cubicBezTo>
                  <a:pt x="22166" y="10934"/>
                  <a:pt x="22868" y="10990"/>
                  <a:pt x="23290" y="11140"/>
                </a:cubicBezTo>
                <a:cubicBezTo>
                  <a:pt x="22018" y="11474"/>
                  <a:pt x="21983" y="11664"/>
                  <a:pt x="23001" y="11664"/>
                </a:cubicBezTo>
                <a:cubicBezTo>
                  <a:pt x="23791" y="11664"/>
                  <a:pt x="25217" y="11549"/>
                  <a:pt x="27193" y="11300"/>
                </a:cubicBezTo>
                <a:cubicBezTo>
                  <a:pt x="28661" y="11496"/>
                  <a:pt x="30700" y="11700"/>
                  <a:pt x="32007" y="11700"/>
                </a:cubicBezTo>
                <a:cubicBezTo>
                  <a:pt x="32976" y="11700"/>
                  <a:pt x="33543" y="11588"/>
                  <a:pt x="33173" y="11277"/>
                </a:cubicBezTo>
                <a:lnTo>
                  <a:pt x="33173" y="11277"/>
                </a:lnTo>
                <a:cubicBezTo>
                  <a:pt x="34168" y="11303"/>
                  <a:pt x="35474" y="11366"/>
                  <a:pt x="36436" y="11366"/>
                </a:cubicBezTo>
                <a:cubicBezTo>
                  <a:pt x="38056" y="11366"/>
                  <a:pt x="38701" y="11186"/>
                  <a:pt x="35250" y="10341"/>
                </a:cubicBezTo>
                <a:cubicBezTo>
                  <a:pt x="34692" y="10368"/>
                  <a:pt x="34111" y="10386"/>
                  <a:pt x="33529" y="10386"/>
                </a:cubicBezTo>
                <a:cubicBezTo>
                  <a:pt x="31613" y="10386"/>
                  <a:pt x="29684" y="10192"/>
                  <a:pt x="28494" y="9474"/>
                </a:cubicBezTo>
                <a:cubicBezTo>
                  <a:pt x="28494" y="8584"/>
                  <a:pt x="28015" y="7739"/>
                  <a:pt x="27216" y="7283"/>
                </a:cubicBezTo>
                <a:cubicBezTo>
                  <a:pt x="26821" y="7069"/>
                  <a:pt x="26383" y="6960"/>
                  <a:pt x="25943" y="6960"/>
                </a:cubicBezTo>
                <a:cubicBezTo>
                  <a:pt x="25492" y="6960"/>
                  <a:pt x="25041" y="7074"/>
                  <a:pt x="24637" y="7305"/>
                </a:cubicBezTo>
                <a:cubicBezTo>
                  <a:pt x="24247" y="6585"/>
                  <a:pt x="23509" y="6147"/>
                  <a:pt x="22706" y="6147"/>
                </a:cubicBezTo>
                <a:cubicBezTo>
                  <a:pt x="22567" y="6147"/>
                  <a:pt x="22427" y="6160"/>
                  <a:pt x="22285" y="6187"/>
                </a:cubicBezTo>
                <a:cubicBezTo>
                  <a:pt x="21350" y="6347"/>
                  <a:pt x="20619" y="7100"/>
                  <a:pt x="20482" y="8036"/>
                </a:cubicBezTo>
                <a:cubicBezTo>
                  <a:pt x="20414" y="7442"/>
                  <a:pt x="20049" y="6940"/>
                  <a:pt x="19546" y="6643"/>
                </a:cubicBezTo>
                <a:cubicBezTo>
                  <a:pt x="19267" y="6498"/>
                  <a:pt x="18955" y="6423"/>
                  <a:pt x="18645" y="6423"/>
                </a:cubicBezTo>
                <a:cubicBezTo>
                  <a:pt x="18373" y="6423"/>
                  <a:pt x="18103" y="6480"/>
                  <a:pt x="17857" y="6598"/>
                </a:cubicBezTo>
                <a:cubicBezTo>
                  <a:pt x="17949" y="6415"/>
                  <a:pt x="17972" y="6187"/>
                  <a:pt x="17880" y="5982"/>
                </a:cubicBezTo>
                <a:cubicBezTo>
                  <a:pt x="17812" y="5799"/>
                  <a:pt x="17652" y="5639"/>
                  <a:pt x="17447" y="5594"/>
                </a:cubicBezTo>
                <a:cubicBezTo>
                  <a:pt x="17424" y="5206"/>
                  <a:pt x="17218" y="4863"/>
                  <a:pt x="16899" y="4681"/>
                </a:cubicBezTo>
                <a:cubicBezTo>
                  <a:pt x="16717" y="4571"/>
                  <a:pt x="16522" y="4520"/>
                  <a:pt x="16328" y="4520"/>
                </a:cubicBezTo>
                <a:cubicBezTo>
                  <a:pt x="16157" y="4520"/>
                  <a:pt x="15986" y="4560"/>
                  <a:pt x="15826" y="4635"/>
                </a:cubicBezTo>
                <a:cubicBezTo>
                  <a:pt x="17493" y="3652"/>
                  <a:pt x="18701" y="0"/>
                  <a:pt x="151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AutoShape 2" descr="Dolphins Vector Art Stock Images | Depositphotos">
            <a:extLst>
              <a:ext uri="{FF2B5EF4-FFF2-40B4-BE49-F238E27FC236}">
                <a16:creationId xmlns:a16="http://schemas.microsoft.com/office/drawing/2014/main" xmlns="" id="{2F66FA15-7BCA-BBEE-85A6-150C1619CF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2" name="فقاعة التفكير: على شكل سحابة 11">
            <a:extLst>
              <a:ext uri="{FF2B5EF4-FFF2-40B4-BE49-F238E27FC236}">
                <a16:creationId xmlns:a16="http://schemas.microsoft.com/office/drawing/2014/main" xmlns="" id="{779BFA67-831E-C2BE-E46E-700C27A1A651}"/>
              </a:ext>
            </a:extLst>
          </p:cNvPr>
          <p:cNvSpPr/>
          <p:nvPr/>
        </p:nvSpPr>
        <p:spPr>
          <a:xfrm>
            <a:off x="3842158" y="174078"/>
            <a:ext cx="3778300" cy="1186276"/>
          </a:xfrm>
          <a:prstGeom prst="cloudCallout">
            <a:avLst>
              <a:gd name="adj1" fmla="val 58978"/>
              <a:gd name="adj2" fmla="val -4550"/>
            </a:avLst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>
              <a:buClrTx/>
            </a:pPr>
            <a:r>
              <a:rPr lang="en-US" sz="1600" b="1" kern="1200" dirty="0">
                <a:solidFill>
                  <a:prstClr val="white"/>
                </a:solidFill>
              </a:rPr>
              <a:t>What have you </a:t>
            </a:r>
            <a:r>
              <a:rPr lang="en-US" sz="1600" b="1" kern="1200" dirty="0">
                <a:solidFill>
                  <a:srgbClr val="FFFF00"/>
                </a:solidFill>
              </a:rPr>
              <a:t>learned</a:t>
            </a:r>
            <a:r>
              <a:rPr lang="en-US" sz="1600" b="1" kern="1200" dirty="0">
                <a:solidFill>
                  <a:prstClr val="white"/>
                </a:solidFill>
              </a:rPr>
              <a:t> about dolphins?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32" name="Google Shape;7132;p70"/>
          <p:cNvGrpSpPr/>
          <p:nvPr/>
        </p:nvGrpSpPr>
        <p:grpSpPr>
          <a:xfrm>
            <a:off x="-702488" y="3427580"/>
            <a:ext cx="1988675" cy="2356725"/>
            <a:chOff x="1269525" y="-154150"/>
            <a:chExt cx="1988675" cy="2356725"/>
          </a:xfrm>
        </p:grpSpPr>
        <p:sp>
          <p:nvSpPr>
            <p:cNvPr id="7133" name="Google Shape;7133;p70"/>
            <p:cNvSpPr/>
            <p:nvPr/>
          </p:nvSpPr>
          <p:spPr>
            <a:xfrm>
              <a:off x="2114050" y="-154150"/>
              <a:ext cx="431425" cy="1346700"/>
            </a:xfrm>
            <a:custGeom>
              <a:avLst/>
              <a:gdLst/>
              <a:ahLst/>
              <a:cxnLst/>
              <a:rect l="l" t="t" r="r" b="b"/>
              <a:pathLst>
                <a:path w="17257" h="53868" extrusionOk="0">
                  <a:moveTo>
                    <a:pt x="17234" y="10157"/>
                  </a:moveTo>
                  <a:lnTo>
                    <a:pt x="15568" y="10249"/>
                  </a:lnTo>
                  <a:lnTo>
                    <a:pt x="17234" y="9769"/>
                  </a:lnTo>
                  <a:cubicBezTo>
                    <a:pt x="17234" y="7943"/>
                    <a:pt x="17188" y="6117"/>
                    <a:pt x="17143" y="4428"/>
                  </a:cubicBezTo>
                  <a:lnTo>
                    <a:pt x="15705" y="4200"/>
                  </a:lnTo>
                  <a:lnTo>
                    <a:pt x="17120" y="3424"/>
                  </a:lnTo>
                  <a:cubicBezTo>
                    <a:pt x="17074" y="2168"/>
                    <a:pt x="17029" y="1027"/>
                    <a:pt x="16960" y="0"/>
                  </a:cubicBezTo>
                  <a:cubicBezTo>
                    <a:pt x="15910" y="981"/>
                    <a:pt x="14358" y="2031"/>
                    <a:pt x="12646" y="3401"/>
                  </a:cubicBezTo>
                  <a:lnTo>
                    <a:pt x="12966" y="4725"/>
                  </a:lnTo>
                  <a:lnTo>
                    <a:pt x="12053" y="3880"/>
                  </a:lnTo>
                  <a:cubicBezTo>
                    <a:pt x="10911" y="4839"/>
                    <a:pt x="9702" y="5957"/>
                    <a:pt x="8560" y="7281"/>
                  </a:cubicBezTo>
                  <a:lnTo>
                    <a:pt x="10272" y="10522"/>
                  </a:lnTo>
                  <a:lnTo>
                    <a:pt x="7465" y="8628"/>
                  </a:lnTo>
                  <a:cubicBezTo>
                    <a:pt x="6917" y="9336"/>
                    <a:pt x="6392" y="10112"/>
                    <a:pt x="5890" y="10933"/>
                  </a:cubicBezTo>
                  <a:cubicBezTo>
                    <a:pt x="5639" y="11390"/>
                    <a:pt x="5388" y="11846"/>
                    <a:pt x="5137" y="12303"/>
                  </a:cubicBezTo>
                  <a:lnTo>
                    <a:pt x="7282" y="15749"/>
                  </a:lnTo>
                  <a:lnTo>
                    <a:pt x="4612" y="13330"/>
                  </a:lnTo>
                  <a:cubicBezTo>
                    <a:pt x="3676" y="15224"/>
                    <a:pt x="2854" y="17279"/>
                    <a:pt x="2169" y="19424"/>
                  </a:cubicBezTo>
                  <a:lnTo>
                    <a:pt x="5228" y="21638"/>
                  </a:lnTo>
                  <a:lnTo>
                    <a:pt x="1644" y="21205"/>
                  </a:lnTo>
                  <a:cubicBezTo>
                    <a:pt x="1256" y="22551"/>
                    <a:pt x="937" y="23944"/>
                    <a:pt x="686" y="25336"/>
                  </a:cubicBezTo>
                  <a:lnTo>
                    <a:pt x="3265" y="26865"/>
                  </a:lnTo>
                  <a:lnTo>
                    <a:pt x="526" y="26249"/>
                  </a:lnTo>
                  <a:cubicBezTo>
                    <a:pt x="206" y="28303"/>
                    <a:pt x="1" y="30380"/>
                    <a:pt x="1" y="32435"/>
                  </a:cubicBezTo>
                  <a:lnTo>
                    <a:pt x="2420" y="34146"/>
                  </a:lnTo>
                  <a:lnTo>
                    <a:pt x="1" y="33416"/>
                  </a:lnTo>
                  <a:cubicBezTo>
                    <a:pt x="24" y="35105"/>
                    <a:pt x="184" y="36771"/>
                    <a:pt x="480" y="38346"/>
                  </a:cubicBezTo>
                  <a:cubicBezTo>
                    <a:pt x="1941" y="38826"/>
                    <a:pt x="3630" y="39282"/>
                    <a:pt x="3630" y="39282"/>
                  </a:cubicBezTo>
                  <a:lnTo>
                    <a:pt x="640" y="39214"/>
                  </a:lnTo>
                  <a:cubicBezTo>
                    <a:pt x="731" y="39556"/>
                    <a:pt x="800" y="39876"/>
                    <a:pt x="891" y="40218"/>
                  </a:cubicBezTo>
                  <a:cubicBezTo>
                    <a:pt x="2512" y="46335"/>
                    <a:pt x="5753" y="53571"/>
                    <a:pt x="5753" y="53571"/>
                  </a:cubicBezTo>
                  <a:cubicBezTo>
                    <a:pt x="5753" y="53571"/>
                    <a:pt x="6643" y="53867"/>
                    <a:pt x="7054" y="51836"/>
                  </a:cubicBezTo>
                  <a:cubicBezTo>
                    <a:pt x="7259" y="50809"/>
                    <a:pt x="8332" y="48618"/>
                    <a:pt x="9702" y="45536"/>
                  </a:cubicBezTo>
                  <a:cubicBezTo>
                    <a:pt x="7944" y="43482"/>
                    <a:pt x="6826" y="42455"/>
                    <a:pt x="6826" y="42455"/>
                  </a:cubicBezTo>
                  <a:lnTo>
                    <a:pt x="10135" y="44532"/>
                  </a:lnTo>
                  <a:cubicBezTo>
                    <a:pt x="10432" y="43870"/>
                    <a:pt x="10729" y="43185"/>
                    <a:pt x="11026" y="42455"/>
                  </a:cubicBezTo>
                  <a:cubicBezTo>
                    <a:pt x="10478" y="41953"/>
                    <a:pt x="9405" y="41131"/>
                    <a:pt x="9405" y="41131"/>
                  </a:cubicBezTo>
                  <a:lnTo>
                    <a:pt x="11505" y="41336"/>
                  </a:lnTo>
                  <a:cubicBezTo>
                    <a:pt x="12053" y="40035"/>
                    <a:pt x="12600" y="38643"/>
                    <a:pt x="13125" y="37159"/>
                  </a:cubicBezTo>
                  <a:lnTo>
                    <a:pt x="10386" y="36520"/>
                  </a:lnTo>
                  <a:lnTo>
                    <a:pt x="13536" y="36041"/>
                  </a:lnTo>
                  <a:cubicBezTo>
                    <a:pt x="14061" y="34557"/>
                    <a:pt x="14586" y="32982"/>
                    <a:pt x="15043" y="31362"/>
                  </a:cubicBezTo>
                  <a:lnTo>
                    <a:pt x="12486" y="30198"/>
                  </a:lnTo>
                  <a:lnTo>
                    <a:pt x="15294" y="30494"/>
                  </a:lnTo>
                  <a:cubicBezTo>
                    <a:pt x="15431" y="29992"/>
                    <a:pt x="15568" y="29490"/>
                    <a:pt x="15682" y="29011"/>
                  </a:cubicBezTo>
                  <a:lnTo>
                    <a:pt x="12007" y="27892"/>
                  </a:lnTo>
                  <a:lnTo>
                    <a:pt x="15796" y="28623"/>
                  </a:lnTo>
                  <a:cubicBezTo>
                    <a:pt x="16116" y="27276"/>
                    <a:pt x="16435" y="25929"/>
                    <a:pt x="16686" y="24537"/>
                  </a:cubicBezTo>
                  <a:cubicBezTo>
                    <a:pt x="16709" y="24377"/>
                    <a:pt x="16755" y="24218"/>
                    <a:pt x="16778" y="24035"/>
                  </a:cubicBezTo>
                  <a:lnTo>
                    <a:pt x="11710" y="22643"/>
                  </a:lnTo>
                  <a:lnTo>
                    <a:pt x="16914" y="22597"/>
                  </a:lnTo>
                  <a:cubicBezTo>
                    <a:pt x="17006" y="21524"/>
                    <a:pt x="17074" y="20223"/>
                    <a:pt x="17120" y="18762"/>
                  </a:cubicBezTo>
                  <a:lnTo>
                    <a:pt x="14723" y="18237"/>
                  </a:lnTo>
                  <a:lnTo>
                    <a:pt x="17166" y="17484"/>
                  </a:lnTo>
                  <a:cubicBezTo>
                    <a:pt x="17188" y="16503"/>
                    <a:pt x="17211" y="15453"/>
                    <a:pt x="17234" y="14380"/>
                  </a:cubicBezTo>
                  <a:lnTo>
                    <a:pt x="14997" y="14380"/>
                  </a:lnTo>
                  <a:lnTo>
                    <a:pt x="17234" y="13627"/>
                  </a:lnTo>
                  <a:cubicBezTo>
                    <a:pt x="17234" y="12485"/>
                    <a:pt x="17257" y="11321"/>
                    <a:pt x="17234" y="101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4" name="Google Shape;7134;p70"/>
            <p:cNvSpPr/>
            <p:nvPr/>
          </p:nvSpPr>
          <p:spPr>
            <a:xfrm>
              <a:off x="2213350" y="1139450"/>
              <a:ext cx="525000" cy="1063125"/>
            </a:xfrm>
            <a:custGeom>
              <a:avLst/>
              <a:gdLst/>
              <a:ahLst/>
              <a:cxnLst/>
              <a:rect l="l" t="t" r="r" b="b"/>
              <a:pathLst>
                <a:path w="21000" h="42525" extrusionOk="0">
                  <a:moveTo>
                    <a:pt x="1393" y="1"/>
                  </a:moveTo>
                  <a:lnTo>
                    <a:pt x="1393" y="1"/>
                  </a:lnTo>
                  <a:cubicBezTo>
                    <a:pt x="1370" y="92"/>
                    <a:pt x="1" y="10637"/>
                    <a:pt x="2511" y="22689"/>
                  </a:cubicBezTo>
                  <a:cubicBezTo>
                    <a:pt x="4063" y="30107"/>
                    <a:pt x="8332" y="32983"/>
                    <a:pt x="12463" y="35768"/>
                  </a:cubicBezTo>
                  <a:cubicBezTo>
                    <a:pt x="15248" y="37639"/>
                    <a:pt x="17873" y="39420"/>
                    <a:pt x="19562" y="42524"/>
                  </a:cubicBezTo>
                  <a:lnTo>
                    <a:pt x="21000" y="41748"/>
                  </a:lnTo>
                  <a:cubicBezTo>
                    <a:pt x="19128" y="38279"/>
                    <a:pt x="16206" y="36316"/>
                    <a:pt x="13399" y="34421"/>
                  </a:cubicBezTo>
                  <a:cubicBezTo>
                    <a:pt x="9359" y="31682"/>
                    <a:pt x="5547" y="29126"/>
                    <a:pt x="4132" y="22347"/>
                  </a:cubicBezTo>
                  <a:cubicBezTo>
                    <a:pt x="1667" y="10592"/>
                    <a:pt x="3013" y="320"/>
                    <a:pt x="3013" y="206"/>
                  </a:cubicBezTo>
                  <a:lnTo>
                    <a:pt x="13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5" name="Google Shape;7135;p70"/>
            <p:cNvSpPr/>
            <p:nvPr/>
          </p:nvSpPr>
          <p:spPr>
            <a:xfrm>
              <a:off x="2213350" y="1139450"/>
              <a:ext cx="198025" cy="750975"/>
            </a:xfrm>
            <a:custGeom>
              <a:avLst/>
              <a:gdLst/>
              <a:ahLst/>
              <a:cxnLst/>
              <a:rect l="l" t="t" r="r" b="b"/>
              <a:pathLst>
                <a:path w="7921" h="30039" extrusionOk="0">
                  <a:moveTo>
                    <a:pt x="1393" y="1"/>
                  </a:moveTo>
                  <a:lnTo>
                    <a:pt x="1393" y="1"/>
                  </a:lnTo>
                  <a:cubicBezTo>
                    <a:pt x="1370" y="92"/>
                    <a:pt x="1" y="10637"/>
                    <a:pt x="2511" y="22689"/>
                  </a:cubicBezTo>
                  <a:cubicBezTo>
                    <a:pt x="2922" y="24652"/>
                    <a:pt x="3538" y="26295"/>
                    <a:pt x="4269" y="27710"/>
                  </a:cubicBezTo>
                  <a:cubicBezTo>
                    <a:pt x="5479" y="28692"/>
                    <a:pt x="6688" y="29491"/>
                    <a:pt x="7921" y="30039"/>
                  </a:cubicBezTo>
                  <a:cubicBezTo>
                    <a:pt x="6209" y="28190"/>
                    <a:pt x="4862" y="25816"/>
                    <a:pt x="4132" y="22347"/>
                  </a:cubicBezTo>
                  <a:cubicBezTo>
                    <a:pt x="1667" y="10592"/>
                    <a:pt x="3013" y="320"/>
                    <a:pt x="3013" y="206"/>
                  </a:cubicBezTo>
                  <a:lnTo>
                    <a:pt x="13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6" name="Google Shape;7136;p70"/>
            <p:cNvSpPr/>
            <p:nvPr/>
          </p:nvSpPr>
          <p:spPr>
            <a:xfrm>
              <a:off x="1536000" y="1046450"/>
              <a:ext cx="764675" cy="745250"/>
            </a:xfrm>
            <a:custGeom>
              <a:avLst/>
              <a:gdLst/>
              <a:ahLst/>
              <a:cxnLst/>
              <a:rect l="l" t="t" r="r" b="b"/>
              <a:pathLst>
                <a:path w="30587" h="29810" extrusionOk="0">
                  <a:moveTo>
                    <a:pt x="19083" y="1005"/>
                  </a:moveTo>
                  <a:lnTo>
                    <a:pt x="19836" y="1712"/>
                  </a:lnTo>
                  <a:cubicBezTo>
                    <a:pt x="19836" y="1712"/>
                    <a:pt x="18056" y="1096"/>
                    <a:pt x="16116" y="411"/>
                  </a:cubicBezTo>
                  <a:cubicBezTo>
                    <a:pt x="14472" y="137"/>
                    <a:pt x="13171" y="0"/>
                    <a:pt x="12646" y="137"/>
                  </a:cubicBezTo>
                  <a:cubicBezTo>
                    <a:pt x="11984" y="297"/>
                    <a:pt x="11025" y="731"/>
                    <a:pt x="9884" y="1438"/>
                  </a:cubicBezTo>
                  <a:lnTo>
                    <a:pt x="11162" y="2146"/>
                  </a:lnTo>
                  <a:lnTo>
                    <a:pt x="8378" y="2488"/>
                  </a:lnTo>
                  <a:cubicBezTo>
                    <a:pt x="7168" y="3424"/>
                    <a:pt x="5844" y="4679"/>
                    <a:pt x="4589" y="6231"/>
                  </a:cubicBezTo>
                  <a:cubicBezTo>
                    <a:pt x="5091" y="6528"/>
                    <a:pt x="5547" y="6756"/>
                    <a:pt x="5547" y="6756"/>
                  </a:cubicBezTo>
                  <a:lnTo>
                    <a:pt x="4155" y="6756"/>
                  </a:lnTo>
                  <a:cubicBezTo>
                    <a:pt x="3037" y="8240"/>
                    <a:pt x="1964" y="9975"/>
                    <a:pt x="1074" y="12006"/>
                  </a:cubicBezTo>
                  <a:cubicBezTo>
                    <a:pt x="960" y="12212"/>
                    <a:pt x="891" y="12417"/>
                    <a:pt x="800" y="12623"/>
                  </a:cubicBezTo>
                  <a:lnTo>
                    <a:pt x="1142" y="14608"/>
                  </a:lnTo>
                  <a:lnTo>
                    <a:pt x="412" y="13946"/>
                  </a:lnTo>
                  <a:cubicBezTo>
                    <a:pt x="1" y="15681"/>
                    <a:pt x="1" y="17461"/>
                    <a:pt x="229" y="19196"/>
                  </a:cubicBezTo>
                  <a:lnTo>
                    <a:pt x="1621" y="21045"/>
                  </a:lnTo>
                  <a:cubicBezTo>
                    <a:pt x="1621" y="21045"/>
                    <a:pt x="1096" y="20840"/>
                    <a:pt x="457" y="20566"/>
                  </a:cubicBezTo>
                  <a:cubicBezTo>
                    <a:pt x="1393" y="25336"/>
                    <a:pt x="3836" y="29376"/>
                    <a:pt x="4041" y="29810"/>
                  </a:cubicBezTo>
                  <a:cubicBezTo>
                    <a:pt x="4041" y="29604"/>
                    <a:pt x="4543" y="28577"/>
                    <a:pt x="5296" y="27117"/>
                  </a:cubicBezTo>
                  <a:lnTo>
                    <a:pt x="4429" y="24126"/>
                  </a:lnTo>
                  <a:lnTo>
                    <a:pt x="6369" y="25039"/>
                  </a:lnTo>
                  <a:cubicBezTo>
                    <a:pt x="7031" y="23830"/>
                    <a:pt x="7761" y="22483"/>
                    <a:pt x="8492" y="21205"/>
                  </a:cubicBezTo>
                  <a:cubicBezTo>
                    <a:pt x="7008" y="19904"/>
                    <a:pt x="4954" y="17827"/>
                    <a:pt x="5319" y="18032"/>
                  </a:cubicBezTo>
                  <a:cubicBezTo>
                    <a:pt x="5707" y="18283"/>
                    <a:pt x="7807" y="19698"/>
                    <a:pt x="8926" y="20429"/>
                  </a:cubicBezTo>
                  <a:cubicBezTo>
                    <a:pt x="9587" y="19242"/>
                    <a:pt x="10227" y="18123"/>
                    <a:pt x="10797" y="17188"/>
                  </a:cubicBezTo>
                  <a:lnTo>
                    <a:pt x="7693" y="15635"/>
                  </a:lnTo>
                  <a:lnTo>
                    <a:pt x="11414" y="16206"/>
                  </a:lnTo>
                  <a:cubicBezTo>
                    <a:pt x="11961" y="15293"/>
                    <a:pt x="12395" y="14700"/>
                    <a:pt x="12555" y="14608"/>
                  </a:cubicBezTo>
                  <a:cubicBezTo>
                    <a:pt x="12623" y="14563"/>
                    <a:pt x="12760" y="14449"/>
                    <a:pt x="12943" y="14289"/>
                  </a:cubicBezTo>
                  <a:lnTo>
                    <a:pt x="10409" y="11048"/>
                  </a:lnTo>
                  <a:lnTo>
                    <a:pt x="14130" y="13125"/>
                  </a:lnTo>
                  <a:cubicBezTo>
                    <a:pt x="14449" y="12828"/>
                    <a:pt x="14814" y="12463"/>
                    <a:pt x="15180" y="12075"/>
                  </a:cubicBezTo>
                  <a:lnTo>
                    <a:pt x="14221" y="11527"/>
                  </a:lnTo>
                  <a:lnTo>
                    <a:pt x="15613" y="11641"/>
                  </a:lnTo>
                  <a:cubicBezTo>
                    <a:pt x="16800" y="10454"/>
                    <a:pt x="18124" y="9107"/>
                    <a:pt x="19334" y="7943"/>
                  </a:cubicBezTo>
                  <a:lnTo>
                    <a:pt x="15157" y="5821"/>
                  </a:lnTo>
                  <a:cubicBezTo>
                    <a:pt x="15157" y="5821"/>
                    <a:pt x="18147" y="6802"/>
                    <a:pt x="19836" y="7464"/>
                  </a:cubicBezTo>
                  <a:cubicBezTo>
                    <a:pt x="20544" y="6802"/>
                    <a:pt x="21183" y="6231"/>
                    <a:pt x="21685" y="5843"/>
                  </a:cubicBezTo>
                  <a:lnTo>
                    <a:pt x="19083" y="3766"/>
                  </a:lnTo>
                  <a:lnTo>
                    <a:pt x="22552" y="5296"/>
                  </a:lnTo>
                  <a:cubicBezTo>
                    <a:pt x="22575" y="5296"/>
                    <a:pt x="22621" y="5273"/>
                    <a:pt x="22644" y="5273"/>
                  </a:cubicBezTo>
                  <a:cubicBezTo>
                    <a:pt x="23123" y="5204"/>
                    <a:pt x="23967" y="5136"/>
                    <a:pt x="24949" y="5067"/>
                  </a:cubicBezTo>
                  <a:lnTo>
                    <a:pt x="24401" y="4246"/>
                  </a:lnTo>
                  <a:lnTo>
                    <a:pt x="25497" y="5045"/>
                  </a:lnTo>
                  <a:cubicBezTo>
                    <a:pt x="27072" y="4953"/>
                    <a:pt x="28829" y="4885"/>
                    <a:pt x="29788" y="4953"/>
                  </a:cubicBezTo>
                  <a:lnTo>
                    <a:pt x="30564" y="3789"/>
                  </a:lnTo>
                  <a:cubicBezTo>
                    <a:pt x="30587" y="3789"/>
                    <a:pt x="24287" y="2077"/>
                    <a:pt x="19083" y="1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7" name="Google Shape;7137;p70"/>
            <p:cNvSpPr/>
            <p:nvPr/>
          </p:nvSpPr>
          <p:spPr>
            <a:xfrm>
              <a:off x="1992525" y="1138325"/>
              <a:ext cx="345825" cy="761225"/>
            </a:xfrm>
            <a:custGeom>
              <a:avLst/>
              <a:gdLst/>
              <a:ahLst/>
              <a:cxnLst/>
              <a:rect l="l" t="t" r="r" b="b"/>
              <a:pathLst>
                <a:path w="13833" h="30449" extrusionOk="0">
                  <a:moveTo>
                    <a:pt x="6346" y="25153"/>
                  </a:moveTo>
                  <a:lnTo>
                    <a:pt x="8286" y="25633"/>
                  </a:lnTo>
                  <a:cubicBezTo>
                    <a:pt x="9130" y="24491"/>
                    <a:pt x="9998" y="23305"/>
                    <a:pt x="10774" y="22163"/>
                  </a:cubicBezTo>
                  <a:cubicBezTo>
                    <a:pt x="9883" y="21730"/>
                    <a:pt x="8993" y="21296"/>
                    <a:pt x="8856" y="21296"/>
                  </a:cubicBezTo>
                  <a:cubicBezTo>
                    <a:pt x="8582" y="21296"/>
                    <a:pt x="9838" y="20178"/>
                    <a:pt x="9838" y="20178"/>
                  </a:cubicBezTo>
                  <a:lnTo>
                    <a:pt x="11550" y="20976"/>
                  </a:lnTo>
                  <a:cubicBezTo>
                    <a:pt x="12371" y="19698"/>
                    <a:pt x="13011" y="18580"/>
                    <a:pt x="13284" y="17804"/>
                  </a:cubicBezTo>
                  <a:lnTo>
                    <a:pt x="9975" y="15567"/>
                  </a:lnTo>
                  <a:lnTo>
                    <a:pt x="13490" y="16959"/>
                  </a:lnTo>
                  <a:cubicBezTo>
                    <a:pt x="13741" y="15772"/>
                    <a:pt x="13832" y="14540"/>
                    <a:pt x="13832" y="13262"/>
                  </a:cubicBezTo>
                  <a:lnTo>
                    <a:pt x="10614" y="12120"/>
                  </a:lnTo>
                  <a:lnTo>
                    <a:pt x="13809" y="12691"/>
                  </a:lnTo>
                  <a:cubicBezTo>
                    <a:pt x="13787" y="11687"/>
                    <a:pt x="13695" y="10659"/>
                    <a:pt x="13558" y="9678"/>
                  </a:cubicBezTo>
                  <a:lnTo>
                    <a:pt x="10819" y="8126"/>
                  </a:lnTo>
                  <a:lnTo>
                    <a:pt x="13284" y="8057"/>
                  </a:lnTo>
                  <a:cubicBezTo>
                    <a:pt x="13125" y="7099"/>
                    <a:pt x="12919" y="6186"/>
                    <a:pt x="12691" y="5341"/>
                  </a:cubicBezTo>
                  <a:lnTo>
                    <a:pt x="9906" y="4702"/>
                  </a:lnTo>
                  <a:lnTo>
                    <a:pt x="12623" y="4999"/>
                  </a:lnTo>
                  <a:cubicBezTo>
                    <a:pt x="11846" y="2077"/>
                    <a:pt x="11002" y="0"/>
                    <a:pt x="11002" y="0"/>
                  </a:cubicBezTo>
                  <a:cubicBezTo>
                    <a:pt x="9724" y="799"/>
                    <a:pt x="8445" y="1940"/>
                    <a:pt x="7259" y="3241"/>
                  </a:cubicBezTo>
                  <a:lnTo>
                    <a:pt x="7669" y="3584"/>
                  </a:lnTo>
                  <a:lnTo>
                    <a:pt x="6893" y="3629"/>
                  </a:lnTo>
                  <a:cubicBezTo>
                    <a:pt x="6163" y="4428"/>
                    <a:pt x="5478" y="5296"/>
                    <a:pt x="4839" y="6163"/>
                  </a:cubicBezTo>
                  <a:lnTo>
                    <a:pt x="6916" y="6802"/>
                  </a:lnTo>
                  <a:lnTo>
                    <a:pt x="3972" y="7373"/>
                  </a:lnTo>
                  <a:cubicBezTo>
                    <a:pt x="3310" y="8354"/>
                    <a:pt x="2693" y="9358"/>
                    <a:pt x="2169" y="10294"/>
                  </a:cubicBezTo>
                  <a:lnTo>
                    <a:pt x="3538" y="11344"/>
                  </a:lnTo>
                  <a:lnTo>
                    <a:pt x="1963" y="10614"/>
                  </a:lnTo>
                  <a:cubicBezTo>
                    <a:pt x="1347" y="11732"/>
                    <a:pt x="867" y="12759"/>
                    <a:pt x="525" y="13604"/>
                  </a:cubicBezTo>
                  <a:lnTo>
                    <a:pt x="4656" y="15202"/>
                  </a:lnTo>
                  <a:lnTo>
                    <a:pt x="274" y="14266"/>
                  </a:lnTo>
                  <a:cubicBezTo>
                    <a:pt x="91" y="14791"/>
                    <a:pt x="0" y="15224"/>
                    <a:pt x="0" y="15498"/>
                  </a:cubicBezTo>
                  <a:cubicBezTo>
                    <a:pt x="0" y="16023"/>
                    <a:pt x="251" y="17165"/>
                    <a:pt x="662" y="18580"/>
                  </a:cubicBezTo>
                  <a:lnTo>
                    <a:pt x="3607" y="19744"/>
                  </a:lnTo>
                  <a:lnTo>
                    <a:pt x="913" y="19470"/>
                  </a:lnTo>
                  <a:cubicBezTo>
                    <a:pt x="1187" y="20406"/>
                    <a:pt x="1507" y="21433"/>
                    <a:pt x="1849" y="22460"/>
                  </a:cubicBezTo>
                  <a:lnTo>
                    <a:pt x="3812" y="22688"/>
                  </a:lnTo>
                  <a:cubicBezTo>
                    <a:pt x="4246" y="22688"/>
                    <a:pt x="4520" y="22757"/>
                    <a:pt x="4520" y="22757"/>
                  </a:cubicBezTo>
                  <a:lnTo>
                    <a:pt x="3812" y="22688"/>
                  </a:lnTo>
                  <a:cubicBezTo>
                    <a:pt x="3355" y="22665"/>
                    <a:pt x="2693" y="22734"/>
                    <a:pt x="2032" y="23031"/>
                  </a:cubicBezTo>
                  <a:cubicBezTo>
                    <a:pt x="3264" y="26774"/>
                    <a:pt x="4565" y="30449"/>
                    <a:pt x="4565" y="30449"/>
                  </a:cubicBezTo>
                  <a:cubicBezTo>
                    <a:pt x="4565" y="30449"/>
                    <a:pt x="6049" y="28600"/>
                    <a:pt x="7806" y="2624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8" name="Google Shape;7138;p70"/>
            <p:cNvSpPr/>
            <p:nvPr/>
          </p:nvSpPr>
          <p:spPr>
            <a:xfrm>
              <a:off x="2247025" y="1105800"/>
              <a:ext cx="479925" cy="521000"/>
            </a:xfrm>
            <a:custGeom>
              <a:avLst/>
              <a:gdLst/>
              <a:ahLst/>
              <a:cxnLst/>
              <a:rect l="l" t="t" r="r" b="b"/>
              <a:pathLst>
                <a:path w="19197" h="20840" extrusionOk="0">
                  <a:moveTo>
                    <a:pt x="17667" y="12873"/>
                  </a:moveTo>
                  <a:lnTo>
                    <a:pt x="18603" y="11572"/>
                  </a:lnTo>
                  <a:cubicBezTo>
                    <a:pt x="18512" y="10614"/>
                    <a:pt x="18420" y="9678"/>
                    <a:pt x="18329" y="8811"/>
                  </a:cubicBezTo>
                  <a:lnTo>
                    <a:pt x="17188" y="9153"/>
                  </a:lnTo>
                  <a:lnTo>
                    <a:pt x="18238" y="7943"/>
                  </a:lnTo>
                  <a:cubicBezTo>
                    <a:pt x="18009" y="6163"/>
                    <a:pt x="17758" y="4839"/>
                    <a:pt x="17484" y="4497"/>
                  </a:cubicBezTo>
                  <a:cubicBezTo>
                    <a:pt x="17393" y="4360"/>
                    <a:pt x="17256" y="4200"/>
                    <a:pt x="17119" y="4040"/>
                  </a:cubicBezTo>
                  <a:lnTo>
                    <a:pt x="15567" y="6003"/>
                  </a:lnTo>
                  <a:lnTo>
                    <a:pt x="16754" y="3652"/>
                  </a:lnTo>
                  <a:cubicBezTo>
                    <a:pt x="15978" y="2853"/>
                    <a:pt x="14905" y="1895"/>
                    <a:pt x="13969" y="1187"/>
                  </a:cubicBezTo>
                  <a:lnTo>
                    <a:pt x="12760" y="1735"/>
                  </a:lnTo>
                  <a:lnTo>
                    <a:pt x="13490" y="845"/>
                  </a:lnTo>
                  <a:cubicBezTo>
                    <a:pt x="13033" y="525"/>
                    <a:pt x="12623" y="274"/>
                    <a:pt x="12349" y="160"/>
                  </a:cubicBezTo>
                  <a:cubicBezTo>
                    <a:pt x="12166" y="114"/>
                    <a:pt x="11869" y="69"/>
                    <a:pt x="11481" y="46"/>
                  </a:cubicBezTo>
                  <a:cubicBezTo>
                    <a:pt x="10454" y="525"/>
                    <a:pt x="8879" y="1255"/>
                    <a:pt x="9130" y="1096"/>
                  </a:cubicBezTo>
                  <a:cubicBezTo>
                    <a:pt x="9290" y="1004"/>
                    <a:pt x="9838" y="525"/>
                    <a:pt x="10386" y="0"/>
                  </a:cubicBezTo>
                  <a:cubicBezTo>
                    <a:pt x="7647" y="0"/>
                    <a:pt x="2922" y="479"/>
                    <a:pt x="594" y="1598"/>
                  </a:cubicBezTo>
                  <a:lnTo>
                    <a:pt x="0" y="2511"/>
                  </a:lnTo>
                  <a:lnTo>
                    <a:pt x="3150" y="3287"/>
                  </a:lnTo>
                  <a:cubicBezTo>
                    <a:pt x="3150" y="3287"/>
                    <a:pt x="4657" y="3972"/>
                    <a:pt x="5592" y="4474"/>
                  </a:cubicBezTo>
                  <a:lnTo>
                    <a:pt x="8491" y="3492"/>
                  </a:lnTo>
                  <a:lnTo>
                    <a:pt x="6300" y="4862"/>
                  </a:lnTo>
                  <a:cubicBezTo>
                    <a:pt x="6323" y="4885"/>
                    <a:pt x="6346" y="4907"/>
                    <a:pt x="6368" y="4930"/>
                  </a:cubicBezTo>
                  <a:cubicBezTo>
                    <a:pt x="6414" y="4999"/>
                    <a:pt x="6551" y="5547"/>
                    <a:pt x="6734" y="6323"/>
                  </a:cubicBezTo>
                  <a:lnTo>
                    <a:pt x="10249" y="4748"/>
                  </a:lnTo>
                  <a:lnTo>
                    <a:pt x="6916" y="7099"/>
                  </a:lnTo>
                  <a:cubicBezTo>
                    <a:pt x="7167" y="8103"/>
                    <a:pt x="7487" y="9313"/>
                    <a:pt x="7852" y="10431"/>
                  </a:cubicBezTo>
                  <a:lnTo>
                    <a:pt x="11641" y="10134"/>
                  </a:lnTo>
                  <a:lnTo>
                    <a:pt x="8080" y="11116"/>
                  </a:lnTo>
                  <a:cubicBezTo>
                    <a:pt x="8331" y="11823"/>
                    <a:pt x="8605" y="12417"/>
                    <a:pt x="8902" y="12828"/>
                  </a:cubicBezTo>
                  <a:cubicBezTo>
                    <a:pt x="9039" y="13033"/>
                    <a:pt x="9267" y="13284"/>
                    <a:pt x="9541" y="13558"/>
                  </a:cubicBezTo>
                  <a:lnTo>
                    <a:pt x="13262" y="13216"/>
                  </a:lnTo>
                  <a:lnTo>
                    <a:pt x="10157" y="14129"/>
                  </a:lnTo>
                  <a:cubicBezTo>
                    <a:pt x="11025" y="14905"/>
                    <a:pt x="12212" y="15818"/>
                    <a:pt x="13421" y="16731"/>
                  </a:cubicBezTo>
                  <a:lnTo>
                    <a:pt x="15430" y="14266"/>
                  </a:lnTo>
                  <a:cubicBezTo>
                    <a:pt x="15430" y="14266"/>
                    <a:pt x="14814" y="15704"/>
                    <a:pt x="14106" y="17256"/>
                  </a:cubicBezTo>
                  <a:cubicBezTo>
                    <a:pt x="16685" y="19128"/>
                    <a:pt x="19196" y="20839"/>
                    <a:pt x="19196" y="20839"/>
                  </a:cubicBezTo>
                  <a:cubicBezTo>
                    <a:pt x="19196" y="20839"/>
                    <a:pt x="19014" y="16891"/>
                    <a:pt x="18717" y="12873"/>
                  </a:cubicBezTo>
                  <a:cubicBezTo>
                    <a:pt x="18078" y="12988"/>
                    <a:pt x="17667" y="12873"/>
                    <a:pt x="17667" y="1287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9" name="Google Shape;7139;p70"/>
            <p:cNvSpPr/>
            <p:nvPr/>
          </p:nvSpPr>
          <p:spPr>
            <a:xfrm>
              <a:off x="2258425" y="557425"/>
              <a:ext cx="999775" cy="599750"/>
            </a:xfrm>
            <a:custGeom>
              <a:avLst/>
              <a:gdLst/>
              <a:ahLst/>
              <a:cxnLst/>
              <a:rect l="l" t="t" r="r" b="b"/>
              <a:pathLst>
                <a:path w="39991" h="23990" extrusionOk="0">
                  <a:moveTo>
                    <a:pt x="39991" y="15681"/>
                  </a:moveTo>
                  <a:cubicBezTo>
                    <a:pt x="39991" y="15681"/>
                    <a:pt x="37731" y="11481"/>
                    <a:pt x="37183" y="10363"/>
                  </a:cubicBezTo>
                  <a:cubicBezTo>
                    <a:pt x="36567" y="11025"/>
                    <a:pt x="35996" y="11641"/>
                    <a:pt x="36065" y="11481"/>
                  </a:cubicBezTo>
                  <a:cubicBezTo>
                    <a:pt x="36133" y="11321"/>
                    <a:pt x="36224" y="10271"/>
                    <a:pt x="36339" y="9221"/>
                  </a:cubicBezTo>
                  <a:cubicBezTo>
                    <a:pt x="35791" y="8605"/>
                    <a:pt x="35015" y="7738"/>
                    <a:pt x="34125" y="6802"/>
                  </a:cubicBezTo>
                  <a:cubicBezTo>
                    <a:pt x="34216" y="7669"/>
                    <a:pt x="34307" y="8537"/>
                    <a:pt x="34353" y="8833"/>
                  </a:cubicBezTo>
                  <a:cubicBezTo>
                    <a:pt x="34376" y="8902"/>
                    <a:pt x="34376" y="8925"/>
                    <a:pt x="34376" y="8947"/>
                  </a:cubicBezTo>
                  <a:cubicBezTo>
                    <a:pt x="34376" y="8993"/>
                    <a:pt x="34376" y="8947"/>
                    <a:pt x="34353" y="8833"/>
                  </a:cubicBezTo>
                  <a:cubicBezTo>
                    <a:pt x="34239" y="8445"/>
                    <a:pt x="33714" y="7144"/>
                    <a:pt x="33189" y="5820"/>
                  </a:cubicBezTo>
                  <a:cubicBezTo>
                    <a:pt x="31294" y="3903"/>
                    <a:pt x="29171" y="1849"/>
                    <a:pt x="27733" y="822"/>
                  </a:cubicBezTo>
                  <a:lnTo>
                    <a:pt x="27939" y="2511"/>
                  </a:lnTo>
                  <a:lnTo>
                    <a:pt x="26501" y="160"/>
                  </a:lnTo>
                  <a:cubicBezTo>
                    <a:pt x="25748" y="0"/>
                    <a:pt x="23967" y="320"/>
                    <a:pt x="21890" y="890"/>
                  </a:cubicBezTo>
                  <a:lnTo>
                    <a:pt x="21776" y="2648"/>
                  </a:lnTo>
                  <a:lnTo>
                    <a:pt x="20977" y="1164"/>
                  </a:lnTo>
                  <a:cubicBezTo>
                    <a:pt x="18695" y="1849"/>
                    <a:pt x="16229" y="2785"/>
                    <a:pt x="14312" y="3789"/>
                  </a:cubicBezTo>
                  <a:lnTo>
                    <a:pt x="14609" y="5455"/>
                  </a:lnTo>
                  <a:lnTo>
                    <a:pt x="13354" y="4314"/>
                  </a:lnTo>
                  <a:cubicBezTo>
                    <a:pt x="12783" y="4656"/>
                    <a:pt x="12326" y="4999"/>
                    <a:pt x="11961" y="5318"/>
                  </a:cubicBezTo>
                  <a:cubicBezTo>
                    <a:pt x="11208" y="5980"/>
                    <a:pt x="10363" y="7327"/>
                    <a:pt x="9405" y="8993"/>
                  </a:cubicBezTo>
                  <a:lnTo>
                    <a:pt x="8880" y="11344"/>
                  </a:lnTo>
                  <a:lnTo>
                    <a:pt x="8834" y="10043"/>
                  </a:lnTo>
                  <a:cubicBezTo>
                    <a:pt x="7761" y="11983"/>
                    <a:pt x="6643" y="14220"/>
                    <a:pt x="5456" y="16320"/>
                  </a:cubicBezTo>
                  <a:cubicBezTo>
                    <a:pt x="5319" y="17233"/>
                    <a:pt x="5228" y="17918"/>
                    <a:pt x="5228" y="17918"/>
                  </a:cubicBezTo>
                  <a:lnTo>
                    <a:pt x="4908" y="17233"/>
                  </a:lnTo>
                  <a:cubicBezTo>
                    <a:pt x="3425" y="19789"/>
                    <a:pt x="1895" y="22026"/>
                    <a:pt x="366" y="23145"/>
                  </a:cubicBezTo>
                  <a:lnTo>
                    <a:pt x="1" y="23989"/>
                  </a:lnTo>
                  <a:cubicBezTo>
                    <a:pt x="1" y="23989"/>
                    <a:pt x="5684" y="21227"/>
                    <a:pt x="7670" y="20177"/>
                  </a:cubicBezTo>
                  <a:cubicBezTo>
                    <a:pt x="8104" y="18443"/>
                    <a:pt x="8172" y="16799"/>
                    <a:pt x="8172" y="16799"/>
                  </a:cubicBezTo>
                  <a:lnTo>
                    <a:pt x="8332" y="19789"/>
                  </a:lnTo>
                  <a:cubicBezTo>
                    <a:pt x="9176" y="19287"/>
                    <a:pt x="10866" y="18123"/>
                    <a:pt x="12532" y="16982"/>
                  </a:cubicBezTo>
                  <a:lnTo>
                    <a:pt x="11527" y="13444"/>
                  </a:lnTo>
                  <a:lnTo>
                    <a:pt x="13308" y="16434"/>
                  </a:lnTo>
                  <a:cubicBezTo>
                    <a:pt x="14495" y="15635"/>
                    <a:pt x="15590" y="14859"/>
                    <a:pt x="16298" y="14380"/>
                  </a:cubicBezTo>
                  <a:cubicBezTo>
                    <a:pt x="16138" y="12577"/>
                    <a:pt x="15910" y="9997"/>
                    <a:pt x="15956" y="10134"/>
                  </a:cubicBezTo>
                  <a:cubicBezTo>
                    <a:pt x="16001" y="10294"/>
                    <a:pt x="16869" y="12417"/>
                    <a:pt x="17439" y="13786"/>
                  </a:cubicBezTo>
                  <a:cubicBezTo>
                    <a:pt x="17896" y="13764"/>
                    <a:pt x="18854" y="13718"/>
                    <a:pt x="19973" y="13672"/>
                  </a:cubicBezTo>
                  <a:lnTo>
                    <a:pt x="20224" y="10294"/>
                  </a:lnTo>
                  <a:lnTo>
                    <a:pt x="21183" y="13627"/>
                  </a:lnTo>
                  <a:cubicBezTo>
                    <a:pt x="23214" y="13558"/>
                    <a:pt x="25474" y="13490"/>
                    <a:pt x="26752" y="13535"/>
                  </a:cubicBezTo>
                  <a:lnTo>
                    <a:pt x="26044" y="9016"/>
                  </a:lnTo>
                  <a:lnTo>
                    <a:pt x="29559" y="13832"/>
                  </a:lnTo>
                  <a:cubicBezTo>
                    <a:pt x="30792" y="14015"/>
                    <a:pt x="32230" y="14266"/>
                    <a:pt x="33645" y="14517"/>
                  </a:cubicBezTo>
                  <a:lnTo>
                    <a:pt x="32846" y="12805"/>
                  </a:lnTo>
                  <a:lnTo>
                    <a:pt x="34513" y="14654"/>
                  </a:lnTo>
                  <a:cubicBezTo>
                    <a:pt x="37411" y="15179"/>
                    <a:pt x="39991" y="15681"/>
                    <a:pt x="39991" y="156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0" name="Google Shape;7140;p70"/>
            <p:cNvSpPr/>
            <p:nvPr/>
          </p:nvSpPr>
          <p:spPr>
            <a:xfrm>
              <a:off x="1269525" y="538000"/>
              <a:ext cx="994625" cy="733875"/>
            </a:xfrm>
            <a:custGeom>
              <a:avLst/>
              <a:gdLst/>
              <a:ahLst/>
              <a:cxnLst/>
              <a:rect l="l" t="t" r="r" b="b"/>
              <a:pathLst>
                <a:path w="39785" h="29355" extrusionOk="0">
                  <a:moveTo>
                    <a:pt x="3675" y="17257"/>
                  </a:moveTo>
                  <a:lnTo>
                    <a:pt x="4908" y="22027"/>
                  </a:lnTo>
                  <a:cubicBezTo>
                    <a:pt x="4954" y="21913"/>
                    <a:pt x="4976" y="21845"/>
                    <a:pt x="4999" y="21776"/>
                  </a:cubicBezTo>
                  <a:cubicBezTo>
                    <a:pt x="5159" y="21434"/>
                    <a:pt x="6209" y="20064"/>
                    <a:pt x="7624" y="18467"/>
                  </a:cubicBezTo>
                  <a:cubicBezTo>
                    <a:pt x="7373" y="16595"/>
                    <a:pt x="7122" y="14472"/>
                    <a:pt x="7236" y="14723"/>
                  </a:cubicBezTo>
                  <a:cubicBezTo>
                    <a:pt x="7373" y="15066"/>
                    <a:pt x="8195" y="16549"/>
                    <a:pt x="8628" y="17325"/>
                  </a:cubicBezTo>
                  <a:cubicBezTo>
                    <a:pt x="9770" y="16093"/>
                    <a:pt x="11048" y="14792"/>
                    <a:pt x="12258" y="13765"/>
                  </a:cubicBezTo>
                  <a:cubicBezTo>
                    <a:pt x="12417" y="12167"/>
                    <a:pt x="12646" y="9976"/>
                    <a:pt x="12646" y="10158"/>
                  </a:cubicBezTo>
                  <a:cubicBezTo>
                    <a:pt x="12646" y="10341"/>
                    <a:pt x="13308" y="11619"/>
                    <a:pt x="13810" y="12555"/>
                  </a:cubicBezTo>
                  <a:cubicBezTo>
                    <a:pt x="14517" y="12053"/>
                    <a:pt x="15156" y="11756"/>
                    <a:pt x="15659" y="11687"/>
                  </a:cubicBezTo>
                  <a:cubicBezTo>
                    <a:pt x="15955" y="11665"/>
                    <a:pt x="16298" y="11665"/>
                    <a:pt x="16663" y="11687"/>
                  </a:cubicBezTo>
                  <a:lnTo>
                    <a:pt x="16663" y="9222"/>
                  </a:lnTo>
                  <a:lnTo>
                    <a:pt x="17485" y="11756"/>
                  </a:lnTo>
                  <a:cubicBezTo>
                    <a:pt x="19402" y="12007"/>
                    <a:pt x="21684" y="12669"/>
                    <a:pt x="23031" y="13125"/>
                  </a:cubicBezTo>
                  <a:lnTo>
                    <a:pt x="24971" y="10820"/>
                  </a:lnTo>
                  <a:lnTo>
                    <a:pt x="24766" y="13924"/>
                  </a:lnTo>
                  <a:lnTo>
                    <a:pt x="28715" y="16755"/>
                  </a:lnTo>
                  <a:lnTo>
                    <a:pt x="29651" y="14837"/>
                  </a:lnTo>
                  <a:lnTo>
                    <a:pt x="29947" y="17645"/>
                  </a:lnTo>
                  <a:lnTo>
                    <a:pt x="32481" y="19448"/>
                  </a:lnTo>
                  <a:lnTo>
                    <a:pt x="33097" y="17713"/>
                  </a:lnTo>
                  <a:lnTo>
                    <a:pt x="33462" y="20156"/>
                  </a:lnTo>
                  <a:lnTo>
                    <a:pt x="39671" y="24607"/>
                  </a:lnTo>
                  <a:lnTo>
                    <a:pt x="39785" y="24424"/>
                  </a:lnTo>
                  <a:cubicBezTo>
                    <a:pt x="38918" y="22849"/>
                    <a:pt x="35973" y="17462"/>
                    <a:pt x="35106" y="15339"/>
                  </a:cubicBezTo>
                  <a:lnTo>
                    <a:pt x="34969" y="16777"/>
                  </a:lnTo>
                  <a:lnTo>
                    <a:pt x="34353" y="14016"/>
                  </a:lnTo>
                  <a:cubicBezTo>
                    <a:pt x="33599" y="12989"/>
                    <a:pt x="32253" y="11482"/>
                    <a:pt x="30655" y="9839"/>
                  </a:cubicBezTo>
                  <a:lnTo>
                    <a:pt x="30860" y="11459"/>
                  </a:lnTo>
                  <a:lnTo>
                    <a:pt x="30198" y="9359"/>
                  </a:lnTo>
                  <a:cubicBezTo>
                    <a:pt x="28053" y="7214"/>
                    <a:pt x="25496" y="4886"/>
                    <a:pt x="23168" y="3105"/>
                  </a:cubicBezTo>
                  <a:lnTo>
                    <a:pt x="23396" y="5205"/>
                  </a:lnTo>
                  <a:lnTo>
                    <a:pt x="22095" y="2306"/>
                  </a:lnTo>
                  <a:cubicBezTo>
                    <a:pt x="20224" y="960"/>
                    <a:pt x="18557" y="69"/>
                    <a:pt x="17485" y="69"/>
                  </a:cubicBezTo>
                  <a:cubicBezTo>
                    <a:pt x="17393" y="24"/>
                    <a:pt x="17234" y="1"/>
                    <a:pt x="17028" y="1"/>
                  </a:cubicBezTo>
                  <a:lnTo>
                    <a:pt x="16480" y="1941"/>
                  </a:lnTo>
                  <a:lnTo>
                    <a:pt x="15476" y="298"/>
                  </a:lnTo>
                  <a:cubicBezTo>
                    <a:pt x="14289" y="640"/>
                    <a:pt x="12691" y="1279"/>
                    <a:pt x="11002" y="2124"/>
                  </a:cubicBezTo>
                  <a:lnTo>
                    <a:pt x="10865" y="3425"/>
                  </a:lnTo>
                  <a:lnTo>
                    <a:pt x="9884" y="2694"/>
                  </a:lnTo>
                  <a:cubicBezTo>
                    <a:pt x="8195" y="3607"/>
                    <a:pt x="6483" y="4703"/>
                    <a:pt x="4999" y="5913"/>
                  </a:cubicBezTo>
                  <a:lnTo>
                    <a:pt x="5364" y="7533"/>
                  </a:lnTo>
                  <a:lnTo>
                    <a:pt x="4223" y="6597"/>
                  </a:lnTo>
                  <a:cubicBezTo>
                    <a:pt x="3561" y="7191"/>
                    <a:pt x="2968" y="7830"/>
                    <a:pt x="2488" y="8469"/>
                  </a:cubicBezTo>
                  <a:cubicBezTo>
                    <a:pt x="1804" y="9405"/>
                    <a:pt x="1324" y="10683"/>
                    <a:pt x="1028" y="12190"/>
                  </a:cubicBezTo>
                  <a:lnTo>
                    <a:pt x="1712" y="14175"/>
                  </a:lnTo>
                  <a:cubicBezTo>
                    <a:pt x="1712" y="14175"/>
                    <a:pt x="1279" y="14061"/>
                    <a:pt x="754" y="13970"/>
                  </a:cubicBezTo>
                  <a:cubicBezTo>
                    <a:pt x="0" y="20544"/>
                    <a:pt x="1644" y="29354"/>
                    <a:pt x="1644" y="29354"/>
                  </a:cubicBezTo>
                  <a:cubicBezTo>
                    <a:pt x="1644" y="29354"/>
                    <a:pt x="3013" y="26296"/>
                    <a:pt x="4018" y="24059"/>
                  </a:cubicBezTo>
                  <a:cubicBezTo>
                    <a:pt x="3561" y="20589"/>
                    <a:pt x="3675" y="17257"/>
                    <a:pt x="3675" y="172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1" name="Google Shape;7141;p70"/>
            <p:cNvSpPr/>
            <p:nvPr/>
          </p:nvSpPr>
          <p:spPr>
            <a:xfrm>
              <a:off x="1269525" y="543725"/>
              <a:ext cx="501050" cy="728150"/>
            </a:xfrm>
            <a:custGeom>
              <a:avLst/>
              <a:gdLst/>
              <a:ahLst/>
              <a:cxnLst/>
              <a:rect l="l" t="t" r="r" b="b"/>
              <a:pathLst>
                <a:path w="20042" h="29126" extrusionOk="0">
                  <a:moveTo>
                    <a:pt x="16937" y="0"/>
                  </a:moveTo>
                  <a:lnTo>
                    <a:pt x="16457" y="1712"/>
                  </a:lnTo>
                  <a:lnTo>
                    <a:pt x="15476" y="69"/>
                  </a:lnTo>
                  <a:cubicBezTo>
                    <a:pt x="14266" y="411"/>
                    <a:pt x="12691" y="1027"/>
                    <a:pt x="11002" y="1872"/>
                  </a:cubicBezTo>
                  <a:lnTo>
                    <a:pt x="10865" y="3196"/>
                  </a:lnTo>
                  <a:lnTo>
                    <a:pt x="9884" y="2443"/>
                  </a:lnTo>
                  <a:cubicBezTo>
                    <a:pt x="8195" y="3356"/>
                    <a:pt x="6460" y="4474"/>
                    <a:pt x="4999" y="5684"/>
                  </a:cubicBezTo>
                  <a:lnTo>
                    <a:pt x="5342" y="7304"/>
                  </a:lnTo>
                  <a:lnTo>
                    <a:pt x="4223" y="6368"/>
                  </a:lnTo>
                  <a:cubicBezTo>
                    <a:pt x="3561" y="6962"/>
                    <a:pt x="2968" y="7601"/>
                    <a:pt x="2488" y="8240"/>
                  </a:cubicBezTo>
                  <a:cubicBezTo>
                    <a:pt x="1781" y="9176"/>
                    <a:pt x="1324" y="10454"/>
                    <a:pt x="1028" y="11938"/>
                  </a:cubicBezTo>
                  <a:lnTo>
                    <a:pt x="1712" y="13946"/>
                  </a:lnTo>
                  <a:cubicBezTo>
                    <a:pt x="1712" y="13946"/>
                    <a:pt x="1279" y="13832"/>
                    <a:pt x="731" y="13718"/>
                  </a:cubicBezTo>
                  <a:cubicBezTo>
                    <a:pt x="0" y="20292"/>
                    <a:pt x="1644" y="29125"/>
                    <a:pt x="1644" y="29125"/>
                  </a:cubicBezTo>
                  <a:cubicBezTo>
                    <a:pt x="1644" y="29125"/>
                    <a:pt x="2991" y="26067"/>
                    <a:pt x="3995" y="23807"/>
                  </a:cubicBezTo>
                  <a:cubicBezTo>
                    <a:pt x="3561" y="20360"/>
                    <a:pt x="3675" y="17028"/>
                    <a:pt x="3675" y="17028"/>
                  </a:cubicBezTo>
                  <a:lnTo>
                    <a:pt x="4885" y="21798"/>
                  </a:lnTo>
                  <a:cubicBezTo>
                    <a:pt x="4931" y="21684"/>
                    <a:pt x="4976" y="21616"/>
                    <a:pt x="4999" y="21547"/>
                  </a:cubicBezTo>
                  <a:cubicBezTo>
                    <a:pt x="5159" y="21205"/>
                    <a:pt x="6209" y="19835"/>
                    <a:pt x="7624" y="18238"/>
                  </a:cubicBezTo>
                  <a:cubicBezTo>
                    <a:pt x="7373" y="16366"/>
                    <a:pt x="7122" y="14243"/>
                    <a:pt x="7213" y="14494"/>
                  </a:cubicBezTo>
                  <a:cubicBezTo>
                    <a:pt x="7350" y="14837"/>
                    <a:pt x="8195" y="16320"/>
                    <a:pt x="8628" y="17096"/>
                  </a:cubicBezTo>
                  <a:cubicBezTo>
                    <a:pt x="9770" y="15864"/>
                    <a:pt x="11048" y="14563"/>
                    <a:pt x="12235" y="13536"/>
                  </a:cubicBezTo>
                  <a:cubicBezTo>
                    <a:pt x="12417" y="11938"/>
                    <a:pt x="12646" y="9747"/>
                    <a:pt x="12646" y="9929"/>
                  </a:cubicBezTo>
                  <a:cubicBezTo>
                    <a:pt x="12646" y="10112"/>
                    <a:pt x="13308" y="11390"/>
                    <a:pt x="13810" y="12326"/>
                  </a:cubicBezTo>
                  <a:cubicBezTo>
                    <a:pt x="14517" y="11824"/>
                    <a:pt x="15156" y="11527"/>
                    <a:pt x="15659" y="11458"/>
                  </a:cubicBezTo>
                  <a:cubicBezTo>
                    <a:pt x="15955" y="11436"/>
                    <a:pt x="16298" y="11436"/>
                    <a:pt x="16663" y="11458"/>
                  </a:cubicBezTo>
                  <a:lnTo>
                    <a:pt x="16663" y="8993"/>
                  </a:lnTo>
                  <a:lnTo>
                    <a:pt x="17485" y="11527"/>
                  </a:lnTo>
                  <a:cubicBezTo>
                    <a:pt x="18306" y="11641"/>
                    <a:pt x="19174" y="11824"/>
                    <a:pt x="20041" y="12029"/>
                  </a:cubicBezTo>
                  <a:cubicBezTo>
                    <a:pt x="19516" y="7418"/>
                    <a:pt x="18420" y="3310"/>
                    <a:pt x="169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2" name="Google Shape;7142;p70"/>
            <p:cNvSpPr/>
            <p:nvPr/>
          </p:nvSpPr>
          <p:spPr>
            <a:xfrm>
              <a:off x="1536000" y="1133175"/>
              <a:ext cx="373800" cy="658525"/>
            </a:xfrm>
            <a:custGeom>
              <a:avLst/>
              <a:gdLst/>
              <a:ahLst/>
              <a:cxnLst/>
              <a:rect l="l" t="t" r="r" b="b"/>
              <a:pathLst>
                <a:path w="14952" h="26341" extrusionOk="0">
                  <a:moveTo>
                    <a:pt x="14951" y="8857"/>
                  </a:moveTo>
                  <a:cubicBezTo>
                    <a:pt x="14906" y="8697"/>
                    <a:pt x="14837" y="8537"/>
                    <a:pt x="14769" y="8377"/>
                  </a:cubicBezTo>
                  <a:lnTo>
                    <a:pt x="14244" y="8058"/>
                  </a:lnTo>
                  <a:lnTo>
                    <a:pt x="14655" y="8081"/>
                  </a:lnTo>
                  <a:cubicBezTo>
                    <a:pt x="12829" y="3539"/>
                    <a:pt x="10181" y="503"/>
                    <a:pt x="7191" y="1"/>
                  </a:cubicBezTo>
                  <a:cubicBezTo>
                    <a:pt x="6323" y="777"/>
                    <a:pt x="5456" y="1690"/>
                    <a:pt x="4589" y="2762"/>
                  </a:cubicBezTo>
                  <a:cubicBezTo>
                    <a:pt x="5091" y="3059"/>
                    <a:pt x="5547" y="3287"/>
                    <a:pt x="5547" y="3287"/>
                  </a:cubicBezTo>
                  <a:lnTo>
                    <a:pt x="4155" y="3287"/>
                  </a:lnTo>
                  <a:cubicBezTo>
                    <a:pt x="3037" y="4771"/>
                    <a:pt x="1964" y="6506"/>
                    <a:pt x="1074" y="8514"/>
                  </a:cubicBezTo>
                  <a:cubicBezTo>
                    <a:pt x="982" y="8720"/>
                    <a:pt x="891" y="8948"/>
                    <a:pt x="823" y="9154"/>
                  </a:cubicBezTo>
                  <a:lnTo>
                    <a:pt x="1142" y="11139"/>
                  </a:lnTo>
                  <a:lnTo>
                    <a:pt x="412" y="10477"/>
                  </a:lnTo>
                  <a:cubicBezTo>
                    <a:pt x="1" y="12212"/>
                    <a:pt x="1" y="13992"/>
                    <a:pt x="229" y="15727"/>
                  </a:cubicBezTo>
                  <a:lnTo>
                    <a:pt x="1621" y="17576"/>
                  </a:lnTo>
                  <a:cubicBezTo>
                    <a:pt x="1621" y="17576"/>
                    <a:pt x="1096" y="17371"/>
                    <a:pt x="457" y="17074"/>
                  </a:cubicBezTo>
                  <a:cubicBezTo>
                    <a:pt x="1393" y="21867"/>
                    <a:pt x="3836" y="25907"/>
                    <a:pt x="4041" y="26341"/>
                  </a:cubicBezTo>
                  <a:cubicBezTo>
                    <a:pt x="4064" y="26135"/>
                    <a:pt x="4543" y="25108"/>
                    <a:pt x="5296" y="23648"/>
                  </a:cubicBezTo>
                  <a:lnTo>
                    <a:pt x="4429" y="20657"/>
                  </a:lnTo>
                  <a:lnTo>
                    <a:pt x="6392" y="21570"/>
                  </a:lnTo>
                  <a:cubicBezTo>
                    <a:pt x="7031" y="20361"/>
                    <a:pt x="7761" y="19014"/>
                    <a:pt x="8492" y="17713"/>
                  </a:cubicBezTo>
                  <a:cubicBezTo>
                    <a:pt x="7008" y="16435"/>
                    <a:pt x="4954" y="14358"/>
                    <a:pt x="5319" y="14563"/>
                  </a:cubicBezTo>
                  <a:cubicBezTo>
                    <a:pt x="5707" y="14814"/>
                    <a:pt x="7807" y="16207"/>
                    <a:pt x="8926" y="16960"/>
                  </a:cubicBezTo>
                  <a:cubicBezTo>
                    <a:pt x="9587" y="15773"/>
                    <a:pt x="10249" y="14654"/>
                    <a:pt x="10797" y="13719"/>
                  </a:cubicBezTo>
                  <a:lnTo>
                    <a:pt x="7693" y="12166"/>
                  </a:lnTo>
                  <a:lnTo>
                    <a:pt x="11414" y="12737"/>
                  </a:lnTo>
                  <a:cubicBezTo>
                    <a:pt x="11984" y="11824"/>
                    <a:pt x="12395" y="11231"/>
                    <a:pt x="12555" y="11139"/>
                  </a:cubicBezTo>
                  <a:cubicBezTo>
                    <a:pt x="12623" y="11094"/>
                    <a:pt x="12760" y="10980"/>
                    <a:pt x="12966" y="10820"/>
                  </a:cubicBezTo>
                  <a:lnTo>
                    <a:pt x="10409" y="7579"/>
                  </a:lnTo>
                  <a:lnTo>
                    <a:pt x="14153" y="9656"/>
                  </a:lnTo>
                  <a:cubicBezTo>
                    <a:pt x="14404" y="9427"/>
                    <a:pt x="14678" y="9154"/>
                    <a:pt x="14951" y="88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3" name="Google Shape;7143;p70"/>
            <p:cNvSpPr/>
            <p:nvPr/>
          </p:nvSpPr>
          <p:spPr>
            <a:xfrm>
              <a:off x="2113500" y="-154150"/>
              <a:ext cx="431400" cy="925000"/>
            </a:xfrm>
            <a:custGeom>
              <a:avLst/>
              <a:gdLst/>
              <a:ahLst/>
              <a:cxnLst/>
              <a:rect l="l" t="t" r="r" b="b"/>
              <a:pathLst>
                <a:path w="17256" h="37000" extrusionOk="0">
                  <a:moveTo>
                    <a:pt x="16160" y="27094"/>
                  </a:moveTo>
                  <a:cubicBezTo>
                    <a:pt x="16366" y="26249"/>
                    <a:pt x="16548" y="25404"/>
                    <a:pt x="16708" y="24537"/>
                  </a:cubicBezTo>
                  <a:cubicBezTo>
                    <a:pt x="16731" y="24377"/>
                    <a:pt x="16754" y="24218"/>
                    <a:pt x="16777" y="24035"/>
                  </a:cubicBezTo>
                  <a:lnTo>
                    <a:pt x="11732" y="22643"/>
                  </a:lnTo>
                  <a:lnTo>
                    <a:pt x="16936" y="22597"/>
                  </a:lnTo>
                  <a:cubicBezTo>
                    <a:pt x="17028" y="21524"/>
                    <a:pt x="17096" y="20223"/>
                    <a:pt x="17142" y="18762"/>
                  </a:cubicBezTo>
                  <a:lnTo>
                    <a:pt x="14745" y="18237"/>
                  </a:lnTo>
                  <a:lnTo>
                    <a:pt x="17188" y="17484"/>
                  </a:lnTo>
                  <a:cubicBezTo>
                    <a:pt x="17210" y="16503"/>
                    <a:pt x="17233" y="15453"/>
                    <a:pt x="17233" y="14380"/>
                  </a:cubicBezTo>
                  <a:lnTo>
                    <a:pt x="15019" y="14380"/>
                  </a:lnTo>
                  <a:lnTo>
                    <a:pt x="17256" y="13627"/>
                  </a:lnTo>
                  <a:cubicBezTo>
                    <a:pt x="17256" y="12485"/>
                    <a:pt x="17256" y="11321"/>
                    <a:pt x="17256" y="10157"/>
                  </a:cubicBezTo>
                  <a:lnTo>
                    <a:pt x="15590" y="10249"/>
                  </a:lnTo>
                  <a:lnTo>
                    <a:pt x="17256" y="9769"/>
                  </a:lnTo>
                  <a:cubicBezTo>
                    <a:pt x="17233" y="7943"/>
                    <a:pt x="17210" y="6117"/>
                    <a:pt x="17165" y="4428"/>
                  </a:cubicBezTo>
                  <a:lnTo>
                    <a:pt x="15727" y="4200"/>
                  </a:lnTo>
                  <a:lnTo>
                    <a:pt x="17142" y="3424"/>
                  </a:lnTo>
                  <a:cubicBezTo>
                    <a:pt x="17096" y="2168"/>
                    <a:pt x="17051" y="1027"/>
                    <a:pt x="16982" y="0"/>
                  </a:cubicBezTo>
                  <a:cubicBezTo>
                    <a:pt x="15909" y="981"/>
                    <a:pt x="14380" y="2031"/>
                    <a:pt x="12668" y="3401"/>
                  </a:cubicBezTo>
                  <a:lnTo>
                    <a:pt x="12988" y="4725"/>
                  </a:lnTo>
                  <a:lnTo>
                    <a:pt x="12075" y="3880"/>
                  </a:lnTo>
                  <a:cubicBezTo>
                    <a:pt x="10911" y="4839"/>
                    <a:pt x="9724" y="5957"/>
                    <a:pt x="8560" y="7281"/>
                  </a:cubicBezTo>
                  <a:lnTo>
                    <a:pt x="10271" y="10522"/>
                  </a:lnTo>
                  <a:lnTo>
                    <a:pt x="7464" y="8628"/>
                  </a:lnTo>
                  <a:cubicBezTo>
                    <a:pt x="6939" y="9336"/>
                    <a:pt x="6414" y="10112"/>
                    <a:pt x="5912" y="10933"/>
                  </a:cubicBezTo>
                  <a:cubicBezTo>
                    <a:pt x="5661" y="11390"/>
                    <a:pt x="5410" y="11846"/>
                    <a:pt x="5159" y="12303"/>
                  </a:cubicBezTo>
                  <a:lnTo>
                    <a:pt x="7281" y="15749"/>
                  </a:lnTo>
                  <a:lnTo>
                    <a:pt x="4634" y="13330"/>
                  </a:lnTo>
                  <a:cubicBezTo>
                    <a:pt x="3698" y="15224"/>
                    <a:pt x="2876" y="17279"/>
                    <a:pt x="2191" y="19424"/>
                  </a:cubicBezTo>
                  <a:lnTo>
                    <a:pt x="5250" y="21638"/>
                  </a:lnTo>
                  <a:lnTo>
                    <a:pt x="1643" y="21205"/>
                  </a:lnTo>
                  <a:cubicBezTo>
                    <a:pt x="1278" y="22551"/>
                    <a:pt x="959" y="23944"/>
                    <a:pt x="708" y="25336"/>
                  </a:cubicBezTo>
                  <a:lnTo>
                    <a:pt x="3287" y="26865"/>
                  </a:lnTo>
                  <a:lnTo>
                    <a:pt x="548" y="26249"/>
                  </a:lnTo>
                  <a:cubicBezTo>
                    <a:pt x="206" y="28303"/>
                    <a:pt x="23" y="30380"/>
                    <a:pt x="0" y="32435"/>
                  </a:cubicBezTo>
                  <a:lnTo>
                    <a:pt x="2442" y="34146"/>
                  </a:lnTo>
                  <a:lnTo>
                    <a:pt x="23" y="33416"/>
                  </a:lnTo>
                  <a:cubicBezTo>
                    <a:pt x="23" y="33873"/>
                    <a:pt x="46" y="34306"/>
                    <a:pt x="69" y="34740"/>
                  </a:cubicBezTo>
                  <a:cubicBezTo>
                    <a:pt x="1758" y="36201"/>
                    <a:pt x="3606" y="37000"/>
                    <a:pt x="5569" y="37000"/>
                  </a:cubicBezTo>
                  <a:cubicBezTo>
                    <a:pt x="8856" y="37000"/>
                    <a:pt x="11869" y="34740"/>
                    <a:pt x="14220" y="30974"/>
                  </a:cubicBezTo>
                  <a:lnTo>
                    <a:pt x="12508" y="30198"/>
                  </a:lnTo>
                  <a:lnTo>
                    <a:pt x="14540" y="30403"/>
                  </a:lnTo>
                  <a:cubicBezTo>
                    <a:pt x="14837" y="29924"/>
                    <a:pt x="15110" y="29422"/>
                    <a:pt x="15362" y="28897"/>
                  </a:cubicBezTo>
                  <a:lnTo>
                    <a:pt x="12006" y="27892"/>
                  </a:lnTo>
                  <a:lnTo>
                    <a:pt x="15521" y="28577"/>
                  </a:lnTo>
                  <a:cubicBezTo>
                    <a:pt x="15750" y="28075"/>
                    <a:pt x="15955" y="27596"/>
                    <a:pt x="16160" y="2709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4" name="Google Shape;7144;p70"/>
            <p:cNvSpPr/>
            <p:nvPr/>
          </p:nvSpPr>
          <p:spPr>
            <a:xfrm>
              <a:off x="1992525" y="1338025"/>
              <a:ext cx="345825" cy="561525"/>
            </a:xfrm>
            <a:custGeom>
              <a:avLst/>
              <a:gdLst/>
              <a:ahLst/>
              <a:cxnLst/>
              <a:rect l="l" t="t" r="r" b="b"/>
              <a:pathLst>
                <a:path w="13833" h="22461" extrusionOk="0">
                  <a:moveTo>
                    <a:pt x="9838" y="12190"/>
                  </a:moveTo>
                  <a:lnTo>
                    <a:pt x="11550" y="12988"/>
                  </a:lnTo>
                  <a:cubicBezTo>
                    <a:pt x="12371" y="11710"/>
                    <a:pt x="13011" y="10592"/>
                    <a:pt x="13284" y="9816"/>
                  </a:cubicBezTo>
                  <a:lnTo>
                    <a:pt x="9975" y="7579"/>
                  </a:lnTo>
                  <a:lnTo>
                    <a:pt x="13490" y="8971"/>
                  </a:lnTo>
                  <a:cubicBezTo>
                    <a:pt x="13741" y="7784"/>
                    <a:pt x="13832" y="6552"/>
                    <a:pt x="13832" y="5296"/>
                  </a:cubicBezTo>
                  <a:lnTo>
                    <a:pt x="10614" y="4132"/>
                  </a:lnTo>
                  <a:lnTo>
                    <a:pt x="13809" y="4703"/>
                  </a:lnTo>
                  <a:cubicBezTo>
                    <a:pt x="13809" y="4657"/>
                    <a:pt x="13809" y="4589"/>
                    <a:pt x="13809" y="4543"/>
                  </a:cubicBezTo>
                  <a:cubicBezTo>
                    <a:pt x="11458" y="1758"/>
                    <a:pt x="8103" y="1"/>
                    <a:pt x="4360" y="1"/>
                  </a:cubicBezTo>
                  <a:cubicBezTo>
                    <a:pt x="4086" y="1"/>
                    <a:pt x="3812" y="24"/>
                    <a:pt x="3561" y="47"/>
                  </a:cubicBezTo>
                  <a:cubicBezTo>
                    <a:pt x="3059" y="800"/>
                    <a:pt x="2579" y="1576"/>
                    <a:pt x="2169" y="2306"/>
                  </a:cubicBezTo>
                  <a:lnTo>
                    <a:pt x="3538" y="3379"/>
                  </a:lnTo>
                  <a:lnTo>
                    <a:pt x="1986" y="2626"/>
                  </a:lnTo>
                  <a:cubicBezTo>
                    <a:pt x="1347" y="3744"/>
                    <a:pt x="867" y="4771"/>
                    <a:pt x="525" y="5616"/>
                  </a:cubicBezTo>
                  <a:lnTo>
                    <a:pt x="4656" y="7214"/>
                  </a:lnTo>
                  <a:lnTo>
                    <a:pt x="274" y="6278"/>
                  </a:lnTo>
                  <a:cubicBezTo>
                    <a:pt x="91" y="6803"/>
                    <a:pt x="0" y="7236"/>
                    <a:pt x="0" y="7533"/>
                  </a:cubicBezTo>
                  <a:cubicBezTo>
                    <a:pt x="0" y="8035"/>
                    <a:pt x="251" y="9177"/>
                    <a:pt x="662" y="10592"/>
                  </a:cubicBezTo>
                  <a:lnTo>
                    <a:pt x="3607" y="11779"/>
                  </a:lnTo>
                  <a:lnTo>
                    <a:pt x="913" y="11482"/>
                  </a:lnTo>
                  <a:cubicBezTo>
                    <a:pt x="1187" y="12418"/>
                    <a:pt x="1507" y="13445"/>
                    <a:pt x="1849" y="14472"/>
                  </a:cubicBezTo>
                  <a:lnTo>
                    <a:pt x="3812" y="14700"/>
                  </a:lnTo>
                  <a:cubicBezTo>
                    <a:pt x="4246" y="14723"/>
                    <a:pt x="4520" y="14792"/>
                    <a:pt x="4520" y="14792"/>
                  </a:cubicBezTo>
                  <a:lnTo>
                    <a:pt x="3812" y="14700"/>
                  </a:lnTo>
                  <a:cubicBezTo>
                    <a:pt x="3355" y="14700"/>
                    <a:pt x="2693" y="14746"/>
                    <a:pt x="2032" y="15066"/>
                  </a:cubicBezTo>
                  <a:cubicBezTo>
                    <a:pt x="3264" y="18786"/>
                    <a:pt x="4565" y="22461"/>
                    <a:pt x="4565" y="22461"/>
                  </a:cubicBezTo>
                  <a:cubicBezTo>
                    <a:pt x="4565" y="22461"/>
                    <a:pt x="6049" y="20612"/>
                    <a:pt x="7806" y="18284"/>
                  </a:cubicBezTo>
                  <a:lnTo>
                    <a:pt x="6346" y="17165"/>
                  </a:lnTo>
                  <a:lnTo>
                    <a:pt x="8286" y="17645"/>
                  </a:lnTo>
                  <a:cubicBezTo>
                    <a:pt x="9130" y="16503"/>
                    <a:pt x="9998" y="15317"/>
                    <a:pt x="10774" y="14175"/>
                  </a:cubicBezTo>
                  <a:cubicBezTo>
                    <a:pt x="9883" y="13742"/>
                    <a:pt x="8993" y="13308"/>
                    <a:pt x="8856" y="13308"/>
                  </a:cubicBezTo>
                  <a:cubicBezTo>
                    <a:pt x="8582" y="13308"/>
                    <a:pt x="9838" y="12190"/>
                    <a:pt x="9838" y="1219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5" name="Google Shape;7145;p70"/>
            <p:cNvSpPr/>
            <p:nvPr/>
          </p:nvSpPr>
          <p:spPr>
            <a:xfrm>
              <a:off x="2418775" y="1135450"/>
              <a:ext cx="308175" cy="490775"/>
            </a:xfrm>
            <a:custGeom>
              <a:avLst/>
              <a:gdLst/>
              <a:ahLst/>
              <a:cxnLst/>
              <a:rect l="l" t="t" r="r" b="b"/>
              <a:pathLst>
                <a:path w="12327" h="19631" extrusionOk="0">
                  <a:moveTo>
                    <a:pt x="12326" y="19631"/>
                  </a:moveTo>
                  <a:cubicBezTo>
                    <a:pt x="12326" y="19631"/>
                    <a:pt x="12144" y="15705"/>
                    <a:pt x="11824" y="11687"/>
                  </a:cubicBezTo>
                  <a:cubicBezTo>
                    <a:pt x="11208" y="11802"/>
                    <a:pt x="10797" y="11687"/>
                    <a:pt x="10797" y="11687"/>
                  </a:cubicBezTo>
                  <a:lnTo>
                    <a:pt x="11733" y="10386"/>
                  </a:lnTo>
                  <a:cubicBezTo>
                    <a:pt x="11642" y="9428"/>
                    <a:pt x="11550" y="8492"/>
                    <a:pt x="11459" y="7625"/>
                  </a:cubicBezTo>
                  <a:lnTo>
                    <a:pt x="10318" y="7967"/>
                  </a:lnTo>
                  <a:lnTo>
                    <a:pt x="11368" y="6757"/>
                  </a:lnTo>
                  <a:cubicBezTo>
                    <a:pt x="11139" y="4977"/>
                    <a:pt x="10888" y="3653"/>
                    <a:pt x="10614" y="3311"/>
                  </a:cubicBezTo>
                  <a:cubicBezTo>
                    <a:pt x="10523" y="3174"/>
                    <a:pt x="10386" y="3014"/>
                    <a:pt x="10249" y="2854"/>
                  </a:cubicBezTo>
                  <a:lnTo>
                    <a:pt x="8697" y="4817"/>
                  </a:lnTo>
                  <a:lnTo>
                    <a:pt x="9884" y="2466"/>
                  </a:lnTo>
                  <a:cubicBezTo>
                    <a:pt x="9108" y="1667"/>
                    <a:pt x="8035" y="709"/>
                    <a:pt x="7099" y="1"/>
                  </a:cubicBezTo>
                  <a:lnTo>
                    <a:pt x="5890" y="549"/>
                  </a:lnTo>
                  <a:lnTo>
                    <a:pt x="6232" y="138"/>
                  </a:lnTo>
                  <a:cubicBezTo>
                    <a:pt x="3698" y="845"/>
                    <a:pt x="1484" y="2626"/>
                    <a:pt x="1" y="5068"/>
                  </a:cubicBezTo>
                  <a:lnTo>
                    <a:pt x="3379" y="3562"/>
                  </a:lnTo>
                  <a:lnTo>
                    <a:pt x="46" y="5913"/>
                  </a:lnTo>
                  <a:cubicBezTo>
                    <a:pt x="297" y="6917"/>
                    <a:pt x="617" y="8127"/>
                    <a:pt x="982" y="9245"/>
                  </a:cubicBezTo>
                  <a:lnTo>
                    <a:pt x="4771" y="8948"/>
                  </a:lnTo>
                  <a:lnTo>
                    <a:pt x="1210" y="9930"/>
                  </a:lnTo>
                  <a:cubicBezTo>
                    <a:pt x="1461" y="10637"/>
                    <a:pt x="1735" y="11231"/>
                    <a:pt x="2032" y="11642"/>
                  </a:cubicBezTo>
                  <a:cubicBezTo>
                    <a:pt x="2169" y="11847"/>
                    <a:pt x="2397" y="12098"/>
                    <a:pt x="2671" y="12372"/>
                  </a:cubicBezTo>
                  <a:lnTo>
                    <a:pt x="6392" y="12030"/>
                  </a:lnTo>
                  <a:lnTo>
                    <a:pt x="3287" y="12943"/>
                  </a:lnTo>
                  <a:cubicBezTo>
                    <a:pt x="4155" y="13719"/>
                    <a:pt x="5342" y="14632"/>
                    <a:pt x="6551" y="15545"/>
                  </a:cubicBezTo>
                  <a:lnTo>
                    <a:pt x="8560" y="13080"/>
                  </a:lnTo>
                  <a:cubicBezTo>
                    <a:pt x="8560" y="13080"/>
                    <a:pt x="7944" y="14518"/>
                    <a:pt x="7236" y="16070"/>
                  </a:cubicBezTo>
                  <a:cubicBezTo>
                    <a:pt x="9793" y="17942"/>
                    <a:pt x="12326" y="19631"/>
                    <a:pt x="12326" y="1963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6" name="Google Shape;7146;p70"/>
            <p:cNvSpPr/>
            <p:nvPr/>
          </p:nvSpPr>
          <p:spPr>
            <a:xfrm>
              <a:off x="2072400" y="1978750"/>
              <a:ext cx="485075" cy="115400"/>
            </a:xfrm>
            <a:custGeom>
              <a:avLst/>
              <a:gdLst/>
              <a:ahLst/>
              <a:cxnLst/>
              <a:rect l="l" t="t" r="r" b="b"/>
              <a:pathLst>
                <a:path w="19403" h="4616" extrusionOk="0">
                  <a:moveTo>
                    <a:pt x="11666" y="1"/>
                  </a:moveTo>
                  <a:cubicBezTo>
                    <a:pt x="9971" y="1"/>
                    <a:pt x="1" y="3383"/>
                    <a:pt x="1" y="3383"/>
                  </a:cubicBezTo>
                  <a:lnTo>
                    <a:pt x="6574" y="3931"/>
                  </a:lnTo>
                  <a:lnTo>
                    <a:pt x="8720" y="4615"/>
                  </a:lnTo>
                  <a:cubicBezTo>
                    <a:pt x="13194" y="4547"/>
                    <a:pt x="17097" y="3794"/>
                    <a:pt x="19402" y="2721"/>
                  </a:cubicBezTo>
                  <a:cubicBezTo>
                    <a:pt x="17028" y="1762"/>
                    <a:pt x="12760" y="119"/>
                    <a:pt x="11756" y="5"/>
                  </a:cubicBezTo>
                  <a:cubicBezTo>
                    <a:pt x="11729" y="2"/>
                    <a:pt x="11699" y="1"/>
                    <a:pt x="116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47" name="Google Shape;7147;p70"/>
          <p:cNvGrpSpPr/>
          <p:nvPr/>
        </p:nvGrpSpPr>
        <p:grpSpPr>
          <a:xfrm>
            <a:off x="7833711" y="3565158"/>
            <a:ext cx="2377816" cy="1862150"/>
            <a:chOff x="9550913" y="2373426"/>
            <a:chExt cx="2377816" cy="1862150"/>
          </a:xfrm>
        </p:grpSpPr>
        <p:sp>
          <p:nvSpPr>
            <p:cNvPr id="7148" name="Google Shape;7148;p70"/>
            <p:cNvSpPr/>
            <p:nvPr/>
          </p:nvSpPr>
          <p:spPr>
            <a:xfrm flipH="1">
              <a:off x="9550913" y="3471667"/>
              <a:ext cx="481572" cy="573731"/>
            </a:xfrm>
            <a:custGeom>
              <a:avLst/>
              <a:gdLst/>
              <a:ahLst/>
              <a:cxnLst/>
              <a:rect l="l" t="t" r="r" b="b"/>
              <a:pathLst>
                <a:path w="4520" h="5385" extrusionOk="0">
                  <a:moveTo>
                    <a:pt x="1702" y="2399"/>
                  </a:moveTo>
                  <a:cubicBezTo>
                    <a:pt x="1228" y="2469"/>
                    <a:pt x="768" y="2344"/>
                    <a:pt x="768" y="2344"/>
                  </a:cubicBezTo>
                  <a:lnTo>
                    <a:pt x="1" y="1744"/>
                  </a:lnTo>
                  <a:cubicBezTo>
                    <a:pt x="1" y="1744"/>
                    <a:pt x="810" y="1423"/>
                    <a:pt x="1103" y="1423"/>
                  </a:cubicBezTo>
                  <a:cubicBezTo>
                    <a:pt x="1256" y="1423"/>
                    <a:pt x="1521" y="1618"/>
                    <a:pt x="1744" y="1813"/>
                  </a:cubicBezTo>
                  <a:cubicBezTo>
                    <a:pt x="1661" y="1521"/>
                    <a:pt x="1549" y="1130"/>
                    <a:pt x="1507" y="893"/>
                  </a:cubicBezTo>
                  <a:cubicBezTo>
                    <a:pt x="1451" y="474"/>
                    <a:pt x="1368" y="0"/>
                    <a:pt x="1368" y="0"/>
                  </a:cubicBezTo>
                  <a:cubicBezTo>
                    <a:pt x="1368" y="0"/>
                    <a:pt x="2149" y="474"/>
                    <a:pt x="2274" y="739"/>
                  </a:cubicBezTo>
                  <a:cubicBezTo>
                    <a:pt x="2372" y="949"/>
                    <a:pt x="2302" y="1437"/>
                    <a:pt x="2093" y="1869"/>
                  </a:cubicBezTo>
                  <a:cubicBezTo>
                    <a:pt x="2414" y="1618"/>
                    <a:pt x="2860" y="1269"/>
                    <a:pt x="3139" y="1214"/>
                  </a:cubicBezTo>
                  <a:cubicBezTo>
                    <a:pt x="3585" y="1116"/>
                    <a:pt x="4520" y="1228"/>
                    <a:pt x="4520" y="1228"/>
                  </a:cubicBezTo>
                  <a:cubicBezTo>
                    <a:pt x="4520" y="1228"/>
                    <a:pt x="3753" y="1939"/>
                    <a:pt x="3516" y="2023"/>
                  </a:cubicBezTo>
                  <a:cubicBezTo>
                    <a:pt x="3348" y="2078"/>
                    <a:pt x="2818" y="2162"/>
                    <a:pt x="2358" y="2204"/>
                  </a:cubicBezTo>
                  <a:cubicBezTo>
                    <a:pt x="2986" y="2260"/>
                    <a:pt x="3460" y="2469"/>
                    <a:pt x="3460" y="2469"/>
                  </a:cubicBezTo>
                  <a:cubicBezTo>
                    <a:pt x="4102" y="3027"/>
                    <a:pt x="4018" y="4059"/>
                    <a:pt x="4018" y="4059"/>
                  </a:cubicBezTo>
                  <a:cubicBezTo>
                    <a:pt x="4018" y="4059"/>
                    <a:pt x="3111" y="3153"/>
                    <a:pt x="2860" y="3013"/>
                  </a:cubicBezTo>
                  <a:cubicBezTo>
                    <a:pt x="2804" y="2985"/>
                    <a:pt x="2735" y="2943"/>
                    <a:pt x="2651" y="2888"/>
                  </a:cubicBezTo>
                  <a:cubicBezTo>
                    <a:pt x="2762" y="3027"/>
                    <a:pt x="2860" y="3180"/>
                    <a:pt x="2930" y="3362"/>
                  </a:cubicBezTo>
                  <a:cubicBezTo>
                    <a:pt x="3209" y="4115"/>
                    <a:pt x="3195" y="4840"/>
                    <a:pt x="3195" y="4840"/>
                  </a:cubicBezTo>
                  <a:lnTo>
                    <a:pt x="2344" y="3808"/>
                  </a:lnTo>
                  <a:cubicBezTo>
                    <a:pt x="2344" y="3808"/>
                    <a:pt x="2177" y="3069"/>
                    <a:pt x="1995" y="2455"/>
                  </a:cubicBezTo>
                  <a:lnTo>
                    <a:pt x="1967" y="2413"/>
                  </a:lnTo>
                  <a:cubicBezTo>
                    <a:pt x="2121" y="2985"/>
                    <a:pt x="1981" y="3780"/>
                    <a:pt x="1981" y="3780"/>
                  </a:cubicBezTo>
                  <a:lnTo>
                    <a:pt x="1479" y="4366"/>
                  </a:lnTo>
                  <a:cubicBezTo>
                    <a:pt x="1479" y="4366"/>
                    <a:pt x="1298" y="3697"/>
                    <a:pt x="1242" y="3292"/>
                  </a:cubicBezTo>
                  <a:cubicBezTo>
                    <a:pt x="1242" y="3292"/>
                    <a:pt x="1535" y="2860"/>
                    <a:pt x="1716" y="2539"/>
                  </a:cubicBezTo>
                  <a:cubicBezTo>
                    <a:pt x="712" y="3292"/>
                    <a:pt x="545" y="5370"/>
                    <a:pt x="545" y="5384"/>
                  </a:cubicBezTo>
                  <a:lnTo>
                    <a:pt x="419" y="5384"/>
                  </a:lnTo>
                  <a:cubicBezTo>
                    <a:pt x="419" y="5287"/>
                    <a:pt x="600" y="3139"/>
                    <a:pt x="1702" y="239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9" name="Google Shape;7149;p70"/>
            <p:cNvSpPr/>
            <p:nvPr/>
          </p:nvSpPr>
          <p:spPr>
            <a:xfrm flipH="1">
              <a:off x="10371184" y="3535486"/>
              <a:ext cx="410295" cy="413278"/>
            </a:xfrm>
            <a:custGeom>
              <a:avLst/>
              <a:gdLst/>
              <a:ahLst/>
              <a:cxnLst/>
              <a:rect l="l" t="t" r="r" b="b"/>
              <a:pathLst>
                <a:path w="3851" h="3879" extrusionOk="0">
                  <a:moveTo>
                    <a:pt x="1730" y="1"/>
                  </a:moveTo>
                  <a:cubicBezTo>
                    <a:pt x="1730" y="1"/>
                    <a:pt x="796" y="684"/>
                    <a:pt x="768" y="768"/>
                  </a:cubicBezTo>
                  <a:lnTo>
                    <a:pt x="1" y="3879"/>
                  </a:lnTo>
                  <a:cubicBezTo>
                    <a:pt x="545" y="2749"/>
                    <a:pt x="1828" y="1326"/>
                    <a:pt x="1828" y="1326"/>
                  </a:cubicBezTo>
                  <a:lnTo>
                    <a:pt x="3850" y="50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0" name="Google Shape;7150;p70"/>
            <p:cNvSpPr/>
            <p:nvPr/>
          </p:nvSpPr>
          <p:spPr>
            <a:xfrm flipH="1">
              <a:off x="9720316" y="3745055"/>
              <a:ext cx="2208413" cy="490522"/>
            </a:xfrm>
            <a:custGeom>
              <a:avLst/>
              <a:gdLst/>
              <a:ahLst/>
              <a:cxnLst/>
              <a:rect l="l" t="t" r="r" b="b"/>
              <a:pathLst>
                <a:path w="20728" h="4604" extrusionOk="0">
                  <a:moveTo>
                    <a:pt x="20686" y="3585"/>
                  </a:moveTo>
                  <a:cubicBezTo>
                    <a:pt x="20644" y="3279"/>
                    <a:pt x="20030" y="3195"/>
                    <a:pt x="20030" y="3195"/>
                  </a:cubicBezTo>
                  <a:cubicBezTo>
                    <a:pt x="20030" y="3195"/>
                    <a:pt x="20379" y="2749"/>
                    <a:pt x="20114" y="2428"/>
                  </a:cubicBezTo>
                  <a:cubicBezTo>
                    <a:pt x="19849" y="2121"/>
                    <a:pt x="19277" y="1898"/>
                    <a:pt x="19277" y="1898"/>
                  </a:cubicBezTo>
                  <a:cubicBezTo>
                    <a:pt x="19277" y="1898"/>
                    <a:pt x="19486" y="1688"/>
                    <a:pt x="19180" y="1409"/>
                  </a:cubicBezTo>
                  <a:cubicBezTo>
                    <a:pt x="18873" y="1144"/>
                    <a:pt x="17366" y="1633"/>
                    <a:pt x="17366" y="1633"/>
                  </a:cubicBezTo>
                  <a:lnTo>
                    <a:pt x="16529" y="1284"/>
                  </a:lnTo>
                  <a:cubicBezTo>
                    <a:pt x="16529" y="1284"/>
                    <a:pt x="14967" y="126"/>
                    <a:pt x="14437" y="308"/>
                  </a:cubicBezTo>
                  <a:cubicBezTo>
                    <a:pt x="14046" y="433"/>
                    <a:pt x="14144" y="921"/>
                    <a:pt x="14214" y="1172"/>
                  </a:cubicBezTo>
                  <a:cubicBezTo>
                    <a:pt x="14158" y="1117"/>
                    <a:pt x="14046" y="1103"/>
                    <a:pt x="13823" y="1284"/>
                  </a:cubicBezTo>
                  <a:cubicBezTo>
                    <a:pt x="13377" y="1633"/>
                    <a:pt x="13419" y="1898"/>
                    <a:pt x="13419" y="1898"/>
                  </a:cubicBezTo>
                  <a:cubicBezTo>
                    <a:pt x="13419" y="1898"/>
                    <a:pt x="12972" y="1465"/>
                    <a:pt x="12177" y="1284"/>
                  </a:cubicBezTo>
                  <a:cubicBezTo>
                    <a:pt x="11382" y="1103"/>
                    <a:pt x="10364" y="2079"/>
                    <a:pt x="10364" y="2079"/>
                  </a:cubicBezTo>
                  <a:lnTo>
                    <a:pt x="9304" y="1507"/>
                  </a:lnTo>
                  <a:cubicBezTo>
                    <a:pt x="9304" y="1507"/>
                    <a:pt x="8634" y="182"/>
                    <a:pt x="7267" y="84"/>
                  </a:cubicBezTo>
                  <a:cubicBezTo>
                    <a:pt x="5887" y="1"/>
                    <a:pt x="5663" y="935"/>
                    <a:pt x="5663" y="935"/>
                  </a:cubicBezTo>
                  <a:cubicBezTo>
                    <a:pt x="5663" y="935"/>
                    <a:pt x="5315" y="614"/>
                    <a:pt x="5133" y="1103"/>
                  </a:cubicBezTo>
                  <a:cubicBezTo>
                    <a:pt x="5050" y="1326"/>
                    <a:pt x="5050" y="1465"/>
                    <a:pt x="5064" y="1549"/>
                  </a:cubicBezTo>
                  <a:cubicBezTo>
                    <a:pt x="4924" y="1326"/>
                    <a:pt x="4603" y="879"/>
                    <a:pt x="4199" y="977"/>
                  </a:cubicBezTo>
                  <a:cubicBezTo>
                    <a:pt x="3669" y="1103"/>
                    <a:pt x="3627" y="1368"/>
                    <a:pt x="3627" y="1368"/>
                  </a:cubicBezTo>
                  <a:cubicBezTo>
                    <a:pt x="3627" y="1368"/>
                    <a:pt x="3236" y="754"/>
                    <a:pt x="2874" y="1103"/>
                  </a:cubicBezTo>
                  <a:cubicBezTo>
                    <a:pt x="2525" y="1465"/>
                    <a:pt x="2748" y="1814"/>
                    <a:pt x="2748" y="1814"/>
                  </a:cubicBezTo>
                  <a:cubicBezTo>
                    <a:pt x="2748" y="1814"/>
                    <a:pt x="2079" y="1437"/>
                    <a:pt x="1632" y="2135"/>
                  </a:cubicBezTo>
                  <a:cubicBezTo>
                    <a:pt x="1325" y="2623"/>
                    <a:pt x="1507" y="2832"/>
                    <a:pt x="1507" y="2832"/>
                  </a:cubicBezTo>
                  <a:cubicBezTo>
                    <a:pt x="0" y="2930"/>
                    <a:pt x="879" y="4604"/>
                    <a:pt x="879" y="4604"/>
                  </a:cubicBezTo>
                  <a:lnTo>
                    <a:pt x="18691" y="4604"/>
                  </a:lnTo>
                  <a:lnTo>
                    <a:pt x="20421" y="4604"/>
                  </a:lnTo>
                  <a:cubicBezTo>
                    <a:pt x="20421" y="4604"/>
                    <a:pt x="20728" y="3892"/>
                    <a:pt x="20686" y="358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1" name="Google Shape;7151;p70"/>
            <p:cNvSpPr/>
            <p:nvPr/>
          </p:nvSpPr>
          <p:spPr>
            <a:xfrm flipH="1">
              <a:off x="9999670" y="4075017"/>
              <a:ext cx="888778" cy="160560"/>
            </a:xfrm>
            <a:custGeom>
              <a:avLst/>
              <a:gdLst/>
              <a:ahLst/>
              <a:cxnLst/>
              <a:rect l="l" t="t" r="r" b="b"/>
              <a:pathLst>
                <a:path w="8342" h="1507" extrusionOk="0">
                  <a:moveTo>
                    <a:pt x="7937" y="1158"/>
                  </a:moveTo>
                  <a:cubicBezTo>
                    <a:pt x="7086" y="949"/>
                    <a:pt x="6612" y="530"/>
                    <a:pt x="6612" y="530"/>
                  </a:cubicBezTo>
                  <a:cubicBezTo>
                    <a:pt x="6612" y="530"/>
                    <a:pt x="5370" y="795"/>
                    <a:pt x="5287" y="865"/>
                  </a:cubicBezTo>
                  <a:cubicBezTo>
                    <a:pt x="5189" y="921"/>
                    <a:pt x="4450" y="865"/>
                    <a:pt x="4450" y="865"/>
                  </a:cubicBezTo>
                  <a:lnTo>
                    <a:pt x="3990" y="0"/>
                  </a:lnTo>
                  <a:lnTo>
                    <a:pt x="4017" y="475"/>
                  </a:lnTo>
                  <a:cubicBezTo>
                    <a:pt x="4017" y="475"/>
                    <a:pt x="3571" y="1102"/>
                    <a:pt x="0" y="1005"/>
                  </a:cubicBezTo>
                  <a:lnTo>
                    <a:pt x="433" y="1507"/>
                  </a:lnTo>
                  <a:lnTo>
                    <a:pt x="8342" y="1507"/>
                  </a:lnTo>
                  <a:cubicBezTo>
                    <a:pt x="8258" y="1339"/>
                    <a:pt x="8132" y="1200"/>
                    <a:pt x="7937" y="1158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2" name="Google Shape;7152;p70"/>
            <p:cNvSpPr/>
            <p:nvPr/>
          </p:nvSpPr>
          <p:spPr>
            <a:xfrm flipH="1">
              <a:off x="11127636" y="3745055"/>
              <a:ext cx="402837" cy="303326"/>
            </a:xfrm>
            <a:custGeom>
              <a:avLst/>
              <a:gdLst/>
              <a:ahLst/>
              <a:cxnLst/>
              <a:rect l="l" t="t" r="r" b="b"/>
              <a:pathLst>
                <a:path w="3781" h="2847" extrusionOk="0">
                  <a:moveTo>
                    <a:pt x="0" y="1200"/>
                  </a:moveTo>
                  <a:cubicBezTo>
                    <a:pt x="112" y="2121"/>
                    <a:pt x="907" y="2846"/>
                    <a:pt x="1884" y="2846"/>
                  </a:cubicBezTo>
                  <a:cubicBezTo>
                    <a:pt x="2930" y="2846"/>
                    <a:pt x="3781" y="2023"/>
                    <a:pt x="3781" y="1005"/>
                  </a:cubicBezTo>
                  <a:cubicBezTo>
                    <a:pt x="3781" y="670"/>
                    <a:pt x="3683" y="363"/>
                    <a:pt x="3529" y="84"/>
                  </a:cubicBezTo>
                  <a:lnTo>
                    <a:pt x="3529" y="84"/>
                  </a:lnTo>
                  <a:cubicBezTo>
                    <a:pt x="2149" y="1"/>
                    <a:pt x="1925" y="935"/>
                    <a:pt x="1925" y="935"/>
                  </a:cubicBezTo>
                  <a:cubicBezTo>
                    <a:pt x="1925" y="935"/>
                    <a:pt x="1577" y="614"/>
                    <a:pt x="1395" y="1103"/>
                  </a:cubicBezTo>
                  <a:cubicBezTo>
                    <a:pt x="1312" y="1326"/>
                    <a:pt x="1312" y="1465"/>
                    <a:pt x="1326" y="1549"/>
                  </a:cubicBezTo>
                  <a:cubicBezTo>
                    <a:pt x="1186" y="1326"/>
                    <a:pt x="865" y="879"/>
                    <a:pt x="461" y="977"/>
                  </a:cubicBezTo>
                  <a:cubicBezTo>
                    <a:pt x="224" y="1033"/>
                    <a:pt x="84" y="1117"/>
                    <a:pt x="0" y="12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3" name="Google Shape;7153;p70"/>
            <p:cNvSpPr/>
            <p:nvPr/>
          </p:nvSpPr>
          <p:spPr>
            <a:xfrm flipH="1">
              <a:off x="9724791" y="3758479"/>
              <a:ext cx="759435" cy="371620"/>
            </a:xfrm>
            <a:custGeom>
              <a:avLst/>
              <a:gdLst/>
              <a:ahLst/>
              <a:cxnLst/>
              <a:rect l="l" t="t" r="r" b="b"/>
              <a:pathLst>
                <a:path w="7128" h="3488" extrusionOk="0">
                  <a:moveTo>
                    <a:pt x="7128" y="3459"/>
                  </a:moveTo>
                  <a:cubicBezTo>
                    <a:pt x="7086" y="3153"/>
                    <a:pt x="6472" y="3069"/>
                    <a:pt x="6472" y="3069"/>
                  </a:cubicBezTo>
                  <a:cubicBezTo>
                    <a:pt x="6472" y="3069"/>
                    <a:pt x="6821" y="2623"/>
                    <a:pt x="6556" y="2302"/>
                  </a:cubicBezTo>
                  <a:cubicBezTo>
                    <a:pt x="6291" y="1995"/>
                    <a:pt x="5719" y="1772"/>
                    <a:pt x="5719" y="1772"/>
                  </a:cubicBezTo>
                  <a:cubicBezTo>
                    <a:pt x="5719" y="1772"/>
                    <a:pt x="5942" y="1562"/>
                    <a:pt x="5622" y="1283"/>
                  </a:cubicBezTo>
                  <a:cubicBezTo>
                    <a:pt x="5315" y="1018"/>
                    <a:pt x="3808" y="1507"/>
                    <a:pt x="3808" y="1507"/>
                  </a:cubicBezTo>
                  <a:lnTo>
                    <a:pt x="2971" y="1158"/>
                  </a:lnTo>
                  <a:cubicBezTo>
                    <a:pt x="2971" y="1158"/>
                    <a:pt x="1423" y="0"/>
                    <a:pt x="879" y="182"/>
                  </a:cubicBezTo>
                  <a:cubicBezTo>
                    <a:pt x="488" y="307"/>
                    <a:pt x="586" y="795"/>
                    <a:pt x="656" y="1046"/>
                  </a:cubicBezTo>
                  <a:cubicBezTo>
                    <a:pt x="600" y="991"/>
                    <a:pt x="488" y="977"/>
                    <a:pt x="265" y="1158"/>
                  </a:cubicBezTo>
                  <a:cubicBezTo>
                    <a:pt x="140" y="1256"/>
                    <a:pt x="56" y="1339"/>
                    <a:pt x="0" y="1423"/>
                  </a:cubicBezTo>
                  <a:cubicBezTo>
                    <a:pt x="210" y="2581"/>
                    <a:pt x="2846" y="3487"/>
                    <a:pt x="6068" y="3487"/>
                  </a:cubicBezTo>
                  <a:cubicBezTo>
                    <a:pt x="6431" y="3487"/>
                    <a:pt x="6779" y="3473"/>
                    <a:pt x="7128" y="34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4" name="Google Shape;7154;p70"/>
            <p:cNvSpPr/>
            <p:nvPr/>
          </p:nvSpPr>
          <p:spPr>
            <a:xfrm flipH="1">
              <a:off x="10502018" y="3785221"/>
              <a:ext cx="575223" cy="384938"/>
            </a:xfrm>
            <a:custGeom>
              <a:avLst/>
              <a:gdLst/>
              <a:ahLst/>
              <a:cxnLst/>
              <a:rect l="l" t="t" r="r" b="b"/>
              <a:pathLst>
                <a:path w="5399" h="3613" extrusionOk="0">
                  <a:moveTo>
                    <a:pt x="1591" y="2678"/>
                  </a:moveTo>
                  <a:cubicBezTo>
                    <a:pt x="2721" y="3487"/>
                    <a:pt x="4074" y="3613"/>
                    <a:pt x="4785" y="3041"/>
                  </a:cubicBezTo>
                  <a:cubicBezTo>
                    <a:pt x="5259" y="2664"/>
                    <a:pt x="5399" y="2023"/>
                    <a:pt x="5190" y="1339"/>
                  </a:cubicBezTo>
                  <a:cubicBezTo>
                    <a:pt x="4980" y="1200"/>
                    <a:pt x="4646" y="1005"/>
                    <a:pt x="4185" y="907"/>
                  </a:cubicBezTo>
                  <a:cubicBezTo>
                    <a:pt x="3390" y="726"/>
                    <a:pt x="2372" y="1702"/>
                    <a:pt x="2372" y="1702"/>
                  </a:cubicBezTo>
                  <a:lnTo>
                    <a:pt x="1312" y="1130"/>
                  </a:lnTo>
                  <a:cubicBezTo>
                    <a:pt x="1312" y="1130"/>
                    <a:pt x="949" y="419"/>
                    <a:pt x="224" y="0"/>
                  </a:cubicBezTo>
                  <a:cubicBezTo>
                    <a:pt x="1" y="837"/>
                    <a:pt x="559" y="1939"/>
                    <a:pt x="1591" y="26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5" name="Google Shape;7155;p70"/>
            <p:cNvSpPr/>
            <p:nvPr/>
          </p:nvSpPr>
          <p:spPr>
            <a:xfrm flipH="1">
              <a:off x="10568820" y="4158226"/>
              <a:ext cx="319627" cy="77350"/>
            </a:xfrm>
            <a:custGeom>
              <a:avLst/>
              <a:gdLst/>
              <a:ahLst/>
              <a:cxnLst/>
              <a:rect l="l" t="t" r="r" b="b"/>
              <a:pathLst>
                <a:path w="3000" h="726" extrusionOk="0">
                  <a:moveTo>
                    <a:pt x="2999" y="726"/>
                  </a:moveTo>
                  <a:lnTo>
                    <a:pt x="0" y="726"/>
                  </a:lnTo>
                  <a:lnTo>
                    <a:pt x="698" y="0"/>
                  </a:lnTo>
                  <a:lnTo>
                    <a:pt x="1772" y="140"/>
                  </a:lnTo>
                  <a:cubicBezTo>
                    <a:pt x="1772" y="140"/>
                    <a:pt x="2288" y="447"/>
                    <a:pt x="2344" y="475"/>
                  </a:cubicBezTo>
                  <a:cubicBezTo>
                    <a:pt x="2413" y="489"/>
                    <a:pt x="2999" y="726"/>
                    <a:pt x="2999" y="726"/>
                  </a:cubicBezTo>
                  <a:close/>
                </a:path>
              </a:pathLst>
            </a:custGeom>
            <a:solidFill>
              <a:srgbClr val="DDB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6" name="Google Shape;7156;p70"/>
            <p:cNvSpPr/>
            <p:nvPr/>
          </p:nvSpPr>
          <p:spPr>
            <a:xfrm flipH="1">
              <a:off x="9657882" y="2373426"/>
              <a:ext cx="1877066" cy="1862150"/>
            </a:xfrm>
            <a:custGeom>
              <a:avLst/>
              <a:gdLst/>
              <a:ahLst/>
              <a:cxnLst/>
              <a:rect l="l" t="t" r="r" b="b"/>
              <a:pathLst>
                <a:path w="17618" h="17478" extrusionOk="0">
                  <a:moveTo>
                    <a:pt x="17478" y="4519"/>
                  </a:moveTo>
                  <a:cubicBezTo>
                    <a:pt x="17618" y="4129"/>
                    <a:pt x="16948" y="1395"/>
                    <a:pt x="16948" y="1395"/>
                  </a:cubicBezTo>
                  <a:lnTo>
                    <a:pt x="16348" y="460"/>
                  </a:lnTo>
                  <a:cubicBezTo>
                    <a:pt x="16348" y="460"/>
                    <a:pt x="13698" y="0"/>
                    <a:pt x="13363" y="0"/>
                  </a:cubicBezTo>
                  <a:cubicBezTo>
                    <a:pt x="13029" y="0"/>
                    <a:pt x="11759" y="530"/>
                    <a:pt x="11759" y="530"/>
                  </a:cubicBezTo>
                  <a:cubicBezTo>
                    <a:pt x="11759" y="530"/>
                    <a:pt x="9109" y="725"/>
                    <a:pt x="8914" y="865"/>
                  </a:cubicBezTo>
                  <a:cubicBezTo>
                    <a:pt x="8705" y="1004"/>
                    <a:pt x="6919" y="2999"/>
                    <a:pt x="6849" y="3320"/>
                  </a:cubicBezTo>
                  <a:cubicBezTo>
                    <a:pt x="6780" y="3655"/>
                    <a:pt x="6780" y="5119"/>
                    <a:pt x="6780" y="5454"/>
                  </a:cubicBezTo>
                  <a:cubicBezTo>
                    <a:pt x="6780" y="5789"/>
                    <a:pt x="6180" y="11103"/>
                    <a:pt x="6180" y="11298"/>
                  </a:cubicBezTo>
                  <a:cubicBezTo>
                    <a:pt x="6180" y="11494"/>
                    <a:pt x="4394" y="13823"/>
                    <a:pt x="4394" y="13823"/>
                  </a:cubicBezTo>
                  <a:cubicBezTo>
                    <a:pt x="4394" y="13823"/>
                    <a:pt x="2330" y="15483"/>
                    <a:pt x="1926" y="15818"/>
                  </a:cubicBezTo>
                  <a:cubicBezTo>
                    <a:pt x="1535" y="16153"/>
                    <a:pt x="1" y="17478"/>
                    <a:pt x="1" y="17478"/>
                  </a:cubicBezTo>
                  <a:lnTo>
                    <a:pt x="6849" y="17478"/>
                  </a:lnTo>
                  <a:cubicBezTo>
                    <a:pt x="6849" y="17478"/>
                    <a:pt x="7184" y="15483"/>
                    <a:pt x="7254" y="14953"/>
                  </a:cubicBezTo>
                  <a:cubicBezTo>
                    <a:pt x="7310" y="14423"/>
                    <a:pt x="8314" y="12428"/>
                    <a:pt x="8579" y="12038"/>
                  </a:cubicBezTo>
                  <a:cubicBezTo>
                    <a:pt x="8844" y="11633"/>
                    <a:pt x="9514" y="11633"/>
                    <a:pt x="9514" y="11633"/>
                  </a:cubicBezTo>
                  <a:cubicBezTo>
                    <a:pt x="9514" y="11633"/>
                    <a:pt x="10699" y="11759"/>
                    <a:pt x="10908" y="11968"/>
                  </a:cubicBezTo>
                  <a:cubicBezTo>
                    <a:pt x="11104" y="12163"/>
                    <a:pt x="11703" y="13698"/>
                    <a:pt x="11773" y="14228"/>
                  </a:cubicBezTo>
                  <a:cubicBezTo>
                    <a:pt x="11829" y="14758"/>
                    <a:pt x="11634" y="16613"/>
                    <a:pt x="11634" y="17478"/>
                  </a:cubicBezTo>
                  <a:lnTo>
                    <a:pt x="15484" y="17478"/>
                  </a:lnTo>
                  <a:cubicBezTo>
                    <a:pt x="15484" y="17478"/>
                    <a:pt x="14688" y="15358"/>
                    <a:pt x="14354" y="14827"/>
                  </a:cubicBezTo>
                  <a:cubicBezTo>
                    <a:pt x="14019" y="14297"/>
                    <a:pt x="13698" y="12498"/>
                    <a:pt x="13698" y="12094"/>
                  </a:cubicBezTo>
                  <a:cubicBezTo>
                    <a:pt x="13698" y="11703"/>
                    <a:pt x="14828" y="9304"/>
                    <a:pt x="15093" y="8704"/>
                  </a:cubicBezTo>
                  <a:cubicBezTo>
                    <a:pt x="15358" y="8104"/>
                    <a:pt x="17353" y="4924"/>
                    <a:pt x="17478" y="45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7" name="Google Shape;7157;p70"/>
            <p:cNvSpPr/>
            <p:nvPr/>
          </p:nvSpPr>
          <p:spPr>
            <a:xfrm flipH="1">
              <a:off x="10118572" y="3410724"/>
              <a:ext cx="270618" cy="291394"/>
            </a:xfrm>
            <a:custGeom>
              <a:avLst/>
              <a:gdLst/>
              <a:ahLst/>
              <a:cxnLst/>
              <a:rect l="l" t="t" r="r" b="b"/>
              <a:pathLst>
                <a:path w="2540" h="2735" extrusionOk="0">
                  <a:moveTo>
                    <a:pt x="2540" y="2734"/>
                  </a:moveTo>
                  <a:cubicBezTo>
                    <a:pt x="2400" y="2664"/>
                    <a:pt x="1689" y="2260"/>
                    <a:pt x="1689" y="2260"/>
                  </a:cubicBezTo>
                  <a:cubicBezTo>
                    <a:pt x="1689" y="2260"/>
                    <a:pt x="1410" y="1604"/>
                    <a:pt x="1382" y="1549"/>
                  </a:cubicBezTo>
                  <a:cubicBezTo>
                    <a:pt x="1340" y="1479"/>
                    <a:pt x="1005" y="670"/>
                    <a:pt x="1005" y="670"/>
                  </a:cubicBezTo>
                  <a:lnTo>
                    <a:pt x="1117" y="237"/>
                  </a:lnTo>
                  <a:lnTo>
                    <a:pt x="545" y="0"/>
                  </a:lnTo>
                  <a:lnTo>
                    <a:pt x="1" y="98"/>
                  </a:lnTo>
                  <a:lnTo>
                    <a:pt x="447" y="168"/>
                  </a:lnTo>
                  <a:lnTo>
                    <a:pt x="782" y="363"/>
                  </a:lnTo>
                  <a:lnTo>
                    <a:pt x="894" y="781"/>
                  </a:lnTo>
                  <a:lnTo>
                    <a:pt x="740" y="1102"/>
                  </a:lnTo>
                  <a:lnTo>
                    <a:pt x="963" y="1465"/>
                  </a:lnTo>
                  <a:lnTo>
                    <a:pt x="908" y="1841"/>
                  </a:lnTo>
                  <a:lnTo>
                    <a:pt x="419" y="1869"/>
                  </a:lnTo>
                  <a:lnTo>
                    <a:pt x="1019" y="2455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8" name="Google Shape;7158;p70"/>
            <p:cNvSpPr/>
            <p:nvPr/>
          </p:nvSpPr>
          <p:spPr>
            <a:xfrm flipH="1">
              <a:off x="10065087" y="3541452"/>
              <a:ext cx="373112" cy="380570"/>
            </a:xfrm>
            <a:custGeom>
              <a:avLst/>
              <a:gdLst/>
              <a:ahLst/>
              <a:cxnLst/>
              <a:rect l="l" t="t" r="r" b="b"/>
              <a:pathLst>
                <a:path w="3502" h="3572" extrusionOk="0">
                  <a:moveTo>
                    <a:pt x="140" y="1"/>
                  </a:moveTo>
                  <a:lnTo>
                    <a:pt x="1" y="796"/>
                  </a:lnTo>
                  <a:cubicBezTo>
                    <a:pt x="266" y="852"/>
                    <a:pt x="531" y="921"/>
                    <a:pt x="600" y="1005"/>
                  </a:cubicBezTo>
                  <a:cubicBezTo>
                    <a:pt x="810" y="1200"/>
                    <a:pt x="1396" y="2735"/>
                    <a:pt x="1465" y="3265"/>
                  </a:cubicBezTo>
                  <a:cubicBezTo>
                    <a:pt x="1479" y="3334"/>
                    <a:pt x="1479" y="3446"/>
                    <a:pt x="1479" y="3572"/>
                  </a:cubicBezTo>
                  <a:cubicBezTo>
                    <a:pt x="1619" y="3237"/>
                    <a:pt x="2135" y="2009"/>
                    <a:pt x="2107" y="1954"/>
                  </a:cubicBezTo>
                  <a:cubicBezTo>
                    <a:pt x="2093" y="1884"/>
                    <a:pt x="3376" y="1800"/>
                    <a:pt x="3376" y="1800"/>
                  </a:cubicBezTo>
                  <a:lnTo>
                    <a:pt x="3502" y="1898"/>
                  </a:lnTo>
                  <a:cubicBezTo>
                    <a:pt x="3474" y="1772"/>
                    <a:pt x="3460" y="1661"/>
                    <a:pt x="3446" y="1549"/>
                  </a:cubicBezTo>
                  <a:cubicBezTo>
                    <a:pt x="3028" y="1479"/>
                    <a:pt x="2302" y="1312"/>
                    <a:pt x="2023" y="1186"/>
                  </a:cubicBezTo>
                  <a:cubicBezTo>
                    <a:pt x="1647" y="1005"/>
                    <a:pt x="1200" y="698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9" name="Google Shape;7159;p70"/>
            <p:cNvSpPr/>
            <p:nvPr/>
          </p:nvSpPr>
          <p:spPr>
            <a:xfrm flipH="1">
              <a:off x="10175039" y="3536977"/>
              <a:ext cx="422121" cy="698599"/>
            </a:xfrm>
            <a:custGeom>
              <a:avLst/>
              <a:gdLst/>
              <a:ahLst/>
              <a:cxnLst/>
              <a:rect l="l" t="t" r="r" b="b"/>
              <a:pathLst>
                <a:path w="3962" h="6557" extrusionOk="0">
                  <a:moveTo>
                    <a:pt x="3962" y="6557"/>
                  </a:moveTo>
                  <a:cubicBezTo>
                    <a:pt x="3808" y="5957"/>
                    <a:pt x="3613" y="5176"/>
                    <a:pt x="3613" y="5050"/>
                  </a:cubicBezTo>
                  <a:cubicBezTo>
                    <a:pt x="3613" y="4841"/>
                    <a:pt x="3878" y="4729"/>
                    <a:pt x="3878" y="4729"/>
                  </a:cubicBezTo>
                  <a:cubicBezTo>
                    <a:pt x="3878" y="4729"/>
                    <a:pt x="3669" y="3962"/>
                    <a:pt x="3697" y="3725"/>
                  </a:cubicBezTo>
                  <a:cubicBezTo>
                    <a:pt x="3724" y="3488"/>
                    <a:pt x="3906" y="3251"/>
                    <a:pt x="3669" y="2958"/>
                  </a:cubicBezTo>
                  <a:cubicBezTo>
                    <a:pt x="3432" y="2665"/>
                    <a:pt x="3348" y="1926"/>
                    <a:pt x="3292" y="1744"/>
                  </a:cubicBezTo>
                  <a:cubicBezTo>
                    <a:pt x="3222" y="1563"/>
                    <a:pt x="3320" y="1242"/>
                    <a:pt x="3167" y="1131"/>
                  </a:cubicBezTo>
                  <a:cubicBezTo>
                    <a:pt x="3013" y="1005"/>
                    <a:pt x="2720" y="740"/>
                    <a:pt x="2399" y="601"/>
                  </a:cubicBezTo>
                  <a:cubicBezTo>
                    <a:pt x="2079" y="447"/>
                    <a:pt x="1814" y="182"/>
                    <a:pt x="1716" y="99"/>
                  </a:cubicBezTo>
                  <a:cubicBezTo>
                    <a:pt x="1632" y="1"/>
                    <a:pt x="1214" y="99"/>
                    <a:pt x="1214" y="182"/>
                  </a:cubicBezTo>
                  <a:cubicBezTo>
                    <a:pt x="1214" y="266"/>
                    <a:pt x="837" y="336"/>
                    <a:pt x="600" y="336"/>
                  </a:cubicBezTo>
                  <a:cubicBezTo>
                    <a:pt x="405" y="336"/>
                    <a:pt x="223" y="391"/>
                    <a:pt x="0" y="908"/>
                  </a:cubicBezTo>
                  <a:cubicBezTo>
                    <a:pt x="307" y="712"/>
                    <a:pt x="698" y="712"/>
                    <a:pt x="698" y="712"/>
                  </a:cubicBezTo>
                  <a:cubicBezTo>
                    <a:pt x="698" y="712"/>
                    <a:pt x="1897" y="852"/>
                    <a:pt x="2092" y="1047"/>
                  </a:cubicBezTo>
                  <a:cubicBezTo>
                    <a:pt x="2302" y="1242"/>
                    <a:pt x="2888" y="2777"/>
                    <a:pt x="2957" y="3307"/>
                  </a:cubicBezTo>
                  <a:cubicBezTo>
                    <a:pt x="3027" y="3837"/>
                    <a:pt x="2832" y="5692"/>
                    <a:pt x="2832" y="6557"/>
                  </a:cubicBezTo>
                  <a:lnTo>
                    <a:pt x="3962" y="6557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0" name="Google Shape;7160;p70"/>
            <p:cNvSpPr/>
            <p:nvPr/>
          </p:nvSpPr>
          <p:spPr>
            <a:xfrm flipH="1">
              <a:off x="10640204" y="3685604"/>
              <a:ext cx="383553" cy="549972"/>
            </a:xfrm>
            <a:custGeom>
              <a:avLst/>
              <a:gdLst/>
              <a:ahLst/>
              <a:cxnLst/>
              <a:rect l="l" t="t" r="r" b="b"/>
              <a:pathLst>
                <a:path w="3600" h="5162" extrusionOk="0">
                  <a:moveTo>
                    <a:pt x="2749" y="907"/>
                  </a:moveTo>
                  <a:cubicBezTo>
                    <a:pt x="2484" y="1326"/>
                    <a:pt x="1772" y="2832"/>
                    <a:pt x="1675" y="3042"/>
                  </a:cubicBezTo>
                  <a:cubicBezTo>
                    <a:pt x="1591" y="3251"/>
                    <a:pt x="1061" y="3279"/>
                    <a:pt x="908" y="3572"/>
                  </a:cubicBezTo>
                  <a:cubicBezTo>
                    <a:pt x="838" y="3725"/>
                    <a:pt x="405" y="4478"/>
                    <a:pt x="1" y="5162"/>
                  </a:cubicBezTo>
                  <a:lnTo>
                    <a:pt x="2051" y="5162"/>
                  </a:lnTo>
                  <a:cubicBezTo>
                    <a:pt x="2051" y="5162"/>
                    <a:pt x="2386" y="3167"/>
                    <a:pt x="2442" y="2637"/>
                  </a:cubicBezTo>
                  <a:cubicBezTo>
                    <a:pt x="2498" y="2191"/>
                    <a:pt x="3223" y="698"/>
                    <a:pt x="3600" y="1"/>
                  </a:cubicBezTo>
                  <a:cubicBezTo>
                    <a:pt x="3139" y="336"/>
                    <a:pt x="2958" y="573"/>
                    <a:pt x="2749" y="90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1" name="Google Shape;7161;p70"/>
            <p:cNvSpPr/>
            <p:nvPr/>
          </p:nvSpPr>
          <p:spPr>
            <a:xfrm flipH="1">
              <a:off x="10131890" y="3213088"/>
              <a:ext cx="376095" cy="203709"/>
            </a:xfrm>
            <a:custGeom>
              <a:avLst/>
              <a:gdLst/>
              <a:ahLst/>
              <a:cxnLst/>
              <a:rect l="l" t="t" r="r" b="b"/>
              <a:pathLst>
                <a:path w="3530" h="1912" extrusionOk="0">
                  <a:moveTo>
                    <a:pt x="3529" y="1911"/>
                  </a:moveTo>
                  <a:cubicBezTo>
                    <a:pt x="3431" y="1730"/>
                    <a:pt x="3041" y="698"/>
                    <a:pt x="2985" y="530"/>
                  </a:cubicBezTo>
                  <a:cubicBezTo>
                    <a:pt x="2957" y="446"/>
                    <a:pt x="2092" y="0"/>
                    <a:pt x="2092" y="0"/>
                  </a:cubicBezTo>
                  <a:cubicBezTo>
                    <a:pt x="2092" y="0"/>
                    <a:pt x="1367" y="112"/>
                    <a:pt x="1242" y="209"/>
                  </a:cubicBezTo>
                  <a:cubicBezTo>
                    <a:pt x="1116" y="293"/>
                    <a:pt x="0" y="1060"/>
                    <a:pt x="0" y="1060"/>
                  </a:cubicBezTo>
                  <a:cubicBezTo>
                    <a:pt x="0" y="1060"/>
                    <a:pt x="1409" y="1144"/>
                    <a:pt x="1534" y="1200"/>
                  </a:cubicBezTo>
                  <a:cubicBezTo>
                    <a:pt x="1646" y="1242"/>
                    <a:pt x="2483" y="1688"/>
                    <a:pt x="2483" y="1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2" name="Google Shape;7162;p70"/>
            <p:cNvSpPr/>
            <p:nvPr/>
          </p:nvSpPr>
          <p:spPr>
            <a:xfrm flipH="1">
              <a:off x="9657882" y="2373426"/>
              <a:ext cx="838276" cy="1270732"/>
            </a:xfrm>
            <a:custGeom>
              <a:avLst/>
              <a:gdLst/>
              <a:ahLst/>
              <a:cxnLst/>
              <a:rect l="l" t="t" r="r" b="b"/>
              <a:pathLst>
                <a:path w="7868" h="11927" extrusionOk="0">
                  <a:moveTo>
                    <a:pt x="5036" y="949"/>
                  </a:moveTo>
                  <a:cubicBezTo>
                    <a:pt x="4980" y="963"/>
                    <a:pt x="3125" y="921"/>
                    <a:pt x="2790" y="879"/>
                  </a:cubicBezTo>
                  <a:cubicBezTo>
                    <a:pt x="2609" y="851"/>
                    <a:pt x="2177" y="684"/>
                    <a:pt x="1828" y="544"/>
                  </a:cubicBezTo>
                  <a:cubicBezTo>
                    <a:pt x="1451" y="586"/>
                    <a:pt x="642" y="642"/>
                    <a:pt x="1" y="725"/>
                  </a:cubicBezTo>
                  <a:cubicBezTo>
                    <a:pt x="517" y="977"/>
                    <a:pt x="1507" y="1493"/>
                    <a:pt x="1507" y="1493"/>
                  </a:cubicBezTo>
                  <a:lnTo>
                    <a:pt x="1953" y="4031"/>
                  </a:lnTo>
                  <a:lnTo>
                    <a:pt x="1507" y="7365"/>
                  </a:lnTo>
                  <a:cubicBezTo>
                    <a:pt x="1507" y="7365"/>
                    <a:pt x="2930" y="8104"/>
                    <a:pt x="2930" y="8160"/>
                  </a:cubicBezTo>
                  <a:cubicBezTo>
                    <a:pt x="2930" y="8230"/>
                    <a:pt x="3516" y="9318"/>
                    <a:pt x="3655" y="9597"/>
                  </a:cubicBezTo>
                  <a:cubicBezTo>
                    <a:pt x="3781" y="9862"/>
                    <a:pt x="3837" y="11131"/>
                    <a:pt x="3976" y="11926"/>
                  </a:cubicBezTo>
                  <a:cubicBezTo>
                    <a:pt x="4157" y="11243"/>
                    <a:pt x="5092" y="9248"/>
                    <a:pt x="5343" y="8718"/>
                  </a:cubicBezTo>
                  <a:cubicBezTo>
                    <a:pt x="5608" y="8118"/>
                    <a:pt x="7603" y="4924"/>
                    <a:pt x="7728" y="4519"/>
                  </a:cubicBezTo>
                  <a:cubicBezTo>
                    <a:pt x="7868" y="4129"/>
                    <a:pt x="7198" y="1395"/>
                    <a:pt x="7198" y="1395"/>
                  </a:cubicBezTo>
                  <a:lnTo>
                    <a:pt x="6598" y="474"/>
                  </a:lnTo>
                  <a:cubicBezTo>
                    <a:pt x="6598" y="474"/>
                    <a:pt x="3934" y="0"/>
                    <a:pt x="3613" y="0"/>
                  </a:cubicBezTo>
                  <a:cubicBezTo>
                    <a:pt x="3544" y="0"/>
                    <a:pt x="3460" y="28"/>
                    <a:pt x="3348" y="56"/>
                  </a:cubicBezTo>
                  <a:cubicBezTo>
                    <a:pt x="4102" y="265"/>
                    <a:pt x="5371" y="586"/>
                    <a:pt x="5371" y="586"/>
                  </a:cubicBezTo>
                  <a:cubicBezTo>
                    <a:pt x="5371" y="586"/>
                    <a:pt x="5106" y="935"/>
                    <a:pt x="5036" y="9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3" name="Google Shape;7163;p70"/>
            <p:cNvSpPr/>
            <p:nvPr/>
          </p:nvSpPr>
          <p:spPr>
            <a:xfrm flipH="1">
              <a:off x="10356375" y="2450670"/>
              <a:ext cx="1178573" cy="1784907"/>
            </a:xfrm>
            <a:custGeom>
              <a:avLst/>
              <a:gdLst/>
              <a:ahLst/>
              <a:cxnLst/>
              <a:rect l="l" t="t" r="r" b="b"/>
              <a:pathLst>
                <a:path w="11062" h="16753" extrusionOk="0">
                  <a:moveTo>
                    <a:pt x="10964" y="6793"/>
                  </a:moveTo>
                  <a:cubicBezTo>
                    <a:pt x="11062" y="6598"/>
                    <a:pt x="10825" y="4255"/>
                    <a:pt x="10825" y="3725"/>
                  </a:cubicBezTo>
                  <a:cubicBezTo>
                    <a:pt x="10825" y="3529"/>
                    <a:pt x="10574" y="2860"/>
                    <a:pt x="10350" y="2162"/>
                  </a:cubicBezTo>
                  <a:cubicBezTo>
                    <a:pt x="10127" y="1367"/>
                    <a:pt x="9918" y="517"/>
                    <a:pt x="9751" y="0"/>
                  </a:cubicBezTo>
                  <a:cubicBezTo>
                    <a:pt x="9318" y="42"/>
                    <a:pt x="8970" y="98"/>
                    <a:pt x="8900" y="140"/>
                  </a:cubicBezTo>
                  <a:cubicBezTo>
                    <a:pt x="8705" y="265"/>
                    <a:pt x="6905" y="2260"/>
                    <a:pt x="6849" y="2595"/>
                  </a:cubicBezTo>
                  <a:cubicBezTo>
                    <a:pt x="6780" y="2930"/>
                    <a:pt x="6780" y="4394"/>
                    <a:pt x="6780" y="4729"/>
                  </a:cubicBezTo>
                  <a:cubicBezTo>
                    <a:pt x="6780" y="5064"/>
                    <a:pt x="6180" y="10378"/>
                    <a:pt x="6180" y="10573"/>
                  </a:cubicBezTo>
                  <a:cubicBezTo>
                    <a:pt x="6180" y="10769"/>
                    <a:pt x="4381" y="13098"/>
                    <a:pt x="4381" y="13098"/>
                  </a:cubicBezTo>
                  <a:cubicBezTo>
                    <a:pt x="4381" y="13098"/>
                    <a:pt x="2330" y="14758"/>
                    <a:pt x="1926" y="15093"/>
                  </a:cubicBezTo>
                  <a:cubicBezTo>
                    <a:pt x="1521" y="15428"/>
                    <a:pt x="1" y="16753"/>
                    <a:pt x="1" y="16753"/>
                  </a:cubicBezTo>
                  <a:lnTo>
                    <a:pt x="2651" y="16753"/>
                  </a:lnTo>
                  <a:cubicBezTo>
                    <a:pt x="3083" y="15776"/>
                    <a:pt x="3613" y="14981"/>
                    <a:pt x="3613" y="14981"/>
                  </a:cubicBezTo>
                  <a:cubicBezTo>
                    <a:pt x="3613" y="14981"/>
                    <a:pt x="6180" y="12624"/>
                    <a:pt x="6543" y="12261"/>
                  </a:cubicBezTo>
                  <a:cubicBezTo>
                    <a:pt x="6891" y="11913"/>
                    <a:pt x="8398" y="8844"/>
                    <a:pt x="8719" y="8481"/>
                  </a:cubicBezTo>
                  <a:cubicBezTo>
                    <a:pt x="9053" y="8132"/>
                    <a:pt x="10881" y="7003"/>
                    <a:pt x="10964" y="67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4" name="Google Shape;7164;p70"/>
            <p:cNvSpPr/>
            <p:nvPr/>
          </p:nvSpPr>
          <p:spPr>
            <a:xfrm flipH="1">
              <a:off x="10004145" y="2554655"/>
              <a:ext cx="209676" cy="227468"/>
            </a:xfrm>
            <a:custGeom>
              <a:avLst/>
              <a:gdLst/>
              <a:ahLst/>
              <a:cxnLst/>
              <a:rect l="l" t="t" r="r" b="b"/>
              <a:pathLst>
                <a:path w="1968" h="2135" extrusionOk="0">
                  <a:moveTo>
                    <a:pt x="1" y="1"/>
                  </a:moveTo>
                  <a:lnTo>
                    <a:pt x="419" y="57"/>
                  </a:lnTo>
                  <a:lnTo>
                    <a:pt x="935" y="15"/>
                  </a:lnTo>
                  <a:lnTo>
                    <a:pt x="1856" y="224"/>
                  </a:lnTo>
                  <a:lnTo>
                    <a:pt x="1968" y="238"/>
                  </a:lnTo>
                  <a:lnTo>
                    <a:pt x="1744" y="1298"/>
                  </a:lnTo>
                  <a:lnTo>
                    <a:pt x="1828" y="2135"/>
                  </a:lnTo>
                  <a:lnTo>
                    <a:pt x="1549" y="2107"/>
                  </a:lnTo>
                  <a:lnTo>
                    <a:pt x="629" y="94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5" name="Google Shape;7165;p70"/>
            <p:cNvSpPr/>
            <p:nvPr/>
          </p:nvSpPr>
          <p:spPr>
            <a:xfrm flipH="1">
              <a:off x="9755901" y="2728533"/>
              <a:ext cx="1067130" cy="689650"/>
            </a:xfrm>
            <a:custGeom>
              <a:avLst/>
              <a:gdLst/>
              <a:ahLst/>
              <a:cxnLst/>
              <a:rect l="l" t="t" r="r" b="b"/>
              <a:pathLst>
                <a:path w="10016" h="6473" extrusionOk="0">
                  <a:moveTo>
                    <a:pt x="9332" y="1982"/>
                  </a:moveTo>
                  <a:cubicBezTo>
                    <a:pt x="9332" y="1982"/>
                    <a:pt x="5342" y="1326"/>
                    <a:pt x="2818" y="852"/>
                  </a:cubicBezTo>
                  <a:cubicBezTo>
                    <a:pt x="2009" y="698"/>
                    <a:pt x="1074" y="377"/>
                    <a:pt x="167" y="1"/>
                  </a:cubicBezTo>
                  <a:cubicBezTo>
                    <a:pt x="98" y="350"/>
                    <a:pt x="98" y="1786"/>
                    <a:pt x="98" y="2121"/>
                  </a:cubicBezTo>
                  <a:cubicBezTo>
                    <a:pt x="98" y="2205"/>
                    <a:pt x="56" y="2595"/>
                    <a:pt x="0" y="3139"/>
                  </a:cubicBezTo>
                  <a:lnTo>
                    <a:pt x="6151" y="4450"/>
                  </a:lnTo>
                  <a:cubicBezTo>
                    <a:pt x="6151" y="4450"/>
                    <a:pt x="7100" y="5511"/>
                    <a:pt x="7909" y="6473"/>
                  </a:cubicBezTo>
                  <a:cubicBezTo>
                    <a:pt x="8118" y="5999"/>
                    <a:pt x="8313" y="5580"/>
                    <a:pt x="8411" y="5371"/>
                  </a:cubicBezTo>
                  <a:cubicBezTo>
                    <a:pt x="8564" y="5008"/>
                    <a:pt x="9387" y="3669"/>
                    <a:pt x="10015" y="2595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6" name="Google Shape;7166;p70"/>
            <p:cNvSpPr/>
            <p:nvPr/>
          </p:nvSpPr>
          <p:spPr>
            <a:xfrm flipH="1">
              <a:off x="9680149" y="2426911"/>
              <a:ext cx="845734" cy="331454"/>
            </a:xfrm>
            <a:custGeom>
              <a:avLst/>
              <a:gdLst/>
              <a:ahLst/>
              <a:cxnLst/>
              <a:rect l="l" t="t" r="r" b="b"/>
              <a:pathLst>
                <a:path w="7938" h="3111" extrusionOk="0">
                  <a:moveTo>
                    <a:pt x="1298" y="1032"/>
                  </a:moveTo>
                  <a:cubicBezTo>
                    <a:pt x="2623" y="1632"/>
                    <a:pt x="6487" y="2162"/>
                    <a:pt x="6487" y="2162"/>
                  </a:cubicBezTo>
                  <a:lnTo>
                    <a:pt x="7937" y="3111"/>
                  </a:lnTo>
                  <a:cubicBezTo>
                    <a:pt x="7840" y="2483"/>
                    <a:pt x="7658" y="1688"/>
                    <a:pt x="7561" y="1242"/>
                  </a:cubicBezTo>
                  <a:cubicBezTo>
                    <a:pt x="6766" y="1200"/>
                    <a:pt x="5971" y="1158"/>
                    <a:pt x="5483" y="1158"/>
                  </a:cubicBezTo>
                  <a:cubicBezTo>
                    <a:pt x="4590" y="1158"/>
                    <a:pt x="3167" y="461"/>
                    <a:pt x="2344" y="0"/>
                  </a:cubicBezTo>
                  <a:cubicBezTo>
                    <a:pt x="2316" y="14"/>
                    <a:pt x="2288" y="28"/>
                    <a:pt x="2288" y="28"/>
                  </a:cubicBezTo>
                  <a:cubicBezTo>
                    <a:pt x="2288" y="28"/>
                    <a:pt x="838" y="140"/>
                    <a:pt x="1" y="251"/>
                  </a:cubicBezTo>
                  <a:cubicBezTo>
                    <a:pt x="517" y="600"/>
                    <a:pt x="977" y="879"/>
                    <a:pt x="1298" y="10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7" name="Google Shape;7167;p70"/>
            <p:cNvSpPr/>
            <p:nvPr/>
          </p:nvSpPr>
          <p:spPr>
            <a:xfrm flipH="1">
              <a:off x="9885244" y="3755496"/>
              <a:ext cx="246752" cy="480081"/>
            </a:xfrm>
            <a:custGeom>
              <a:avLst/>
              <a:gdLst/>
              <a:ahLst/>
              <a:cxnLst/>
              <a:rect l="l" t="t" r="r" b="b"/>
              <a:pathLst>
                <a:path w="2316" h="4506" extrusionOk="0">
                  <a:moveTo>
                    <a:pt x="1186" y="1855"/>
                  </a:moveTo>
                  <a:cubicBezTo>
                    <a:pt x="976" y="1521"/>
                    <a:pt x="767" y="684"/>
                    <a:pt x="642" y="0"/>
                  </a:cubicBezTo>
                  <a:cubicBezTo>
                    <a:pt x="558" y="42"/>
                    <a:pt x="502" y="84"/>
                    <a:pt x="502" y="84"/>
                  </a:cubicBezTo>
                  <a:lnTo>
                    <a:pt x="0" y="1521"/>
                  </a:lnTo>
                  <a:cubicBezTo>
                    <a:pt x="0" y="1521"/>
                    <a:pt x="42" y="3418"/>
                    <a:pt x="56" y="3683"/>
                  </a:cubicBezTo>
                  <a:cubicBezTo>
                    <a:pt x="70" y="3794"/>
                    <a:pt x="126" y="4101"/>
                    <a:pt x="223" y="4506"/>
                  </a:cubicBezTo>
                  <a:lnTo>
                    <a:pt x="2316" y="4506"/>
                  </a:lnTo>
                  <a:cubicBezTo>
                    <a:pt x="2316" y="4506"/>
                    <a:pt x="1520" y="2386"/>
                    <a:pt x="1186" y="185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8" name="Google Shape;7168;p70"/>
            <p:cNvSpPr/>
            <p:nvPr/>
          </p:nvSpPr>
          <p:spPr>
            <a:xfrm flipH="1">
              <a:off x="10194324" y="4023024"/>
              <a:ext cx="101215" cy="212552"/>
            </a:xfrm>
            <a:custGeom>
              <a:avLst/>
              <a:gdLst/>
              <a:ahLst/>
              <a:cxnLst/>
              <a:rect l="l" t="t" r="r" b="b"/>
              <a:pathLst>
                <a:path w="950" h="1995" extrusionOk="0">
                  <a:moveTo>
                    <a:pt x="628" y="656"/>
                  </a:moveTo>
                  <a:cubicBezTo>
                    <a:pt x="587" y="558"/>
                    <a:pt x="294" y="223"/>
                    <a:pt x="112" y="0"/>
                  </a:cubicBezTo>
                  <a:cubicBezTo>
                    <a:pt x="57" y="711"/>
                    <a:pt x="1" y="1507"/>
                    <a:pt x="1" y="1995"/>
                  </a:cubicBezTo>
                  <a:lnTo>
                    <a:pt x="949" y="1995"/>
                  </a:lnTo>
                  <a:cubicBezTo>
                    <a:pt x="824" y="1465"/>
                    <a:pt x="698" y="767"/>
                    <a:pt x="628" y="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9" name="Google Shape;7169;p70"/>
            <p:cNvSpPr/>
            <p:nvPr/>
          </p:nvSpPr>
          <p:spPr>
            <a:xfrm flipH="1">
              <a:off x="10163107" y="3669303"/>
              <a:ext cx="148733" cy="87791"/>
            </a:xfrm>
            <a:custGeom>
              <a:avLst/>
              <a:gdLst/>
              <a:ahLst/>
              <a:cxnLst/>
              <a:rect l="l" t="t" r="r" b="b"/>
              <a:pathLst>
                <a:path w="1396" h="824" extrusionOk="0">
                  <a:moveTo>
                    <a:pt x="628" y="823"/>
                  </a:moveTo>
                  <a:cubicBezTo>
                    <a:pt x="628" y="823"/>
                    <a:pt x="251" y="781"/>
                    <a:pt x="196" y="656"/>
                  </a:cubicBezTo>
                  <a:cubicBezTo>
                    <a:pt x="140" y="516"/>
                    <a:pt x="0" y="0"/>
                    <a:pt x="0" y="0"/>
                  </a:cubicBezTo>
                  <a:cubicBezTo>
                    <a:pt x="0" y="0"/>
                    <a:pt x="614" y="265"/>
                    <a:pt x="698" y="279"/>
                  </a:cubicBezTo>
                  <a:cubicBezTo>
                    <a:pt x="781" y="293"/>
                    <a:pt x="1395" y="391"/>
                    <a:pt x="1395" y="391"/>
                  </a:cubicBezTo>
                  <a:lnTo>
                    <a:pt x="754" y="64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0" name="Google Shape;7170;p70"/>
            <p:cNvSpPr/>
            <p:nvPr/>
          </p:nvSpPr>
          <p:spPr>
            <a:xfrm flipH="1">
              <a:off x="10607495" y="3523659"/>
              <a:ext cx="307695" cy="214044"/>
            </a:xfrm>
            <a:custGeom>
              <a:avLst/>
              <a:gdLst/>
              <a:ahLst/>
              <a:cxnLst/>
              <a:rect l="l" t="t" r="r" b="b"/>
              <a:pathLst>
                <a:path w="2888" h="2009" extrusionOk="0">
                  <a:moveTo>
                    <a:pt x="1256" y="1298"/>
                  </a:moveTo>
                  <a:lnTo>
                    <a:pt x="795" y="628"/>
                  </a:lnTo>
                  <a:lnTo>
                    <a:pt x="419" y="0"/>
                  </a:lnTo>
                  <a:cubicBezTo>
                    <a:pt x="377" y="279"/>
                    <a:pt x="363" y="475"/>
                    <a:pt x="363" y="502"/>
                  </a:cubicBezTo>
                  <a:cubicBezTo>
                    <a:pt x="363" y="558"/>
                    <a:pt x="209" y="809"/>
                    <a:pt x="0" y="1116"/>
                  </a:cubicBezTo>
                  <a:cubicBezTo>
                    <a:pt x="140" y="1033"/>
                    <a:pt x="279" y="977"/>
                    <a:pt x="293" y="977"/>
                  </a:cubicBezTo>
                  <a:cubicBezTo>
                    <a:pt x="335" y="977"/>
                    <a:pt x="712" y="1060"/>
                    <a:pt x="753" y="1102"/>
                  </a:cubicBezTo>
                  <a:cubicBezTo>
                    <a:pt x="795" y="1144"/>
                    <a:pt x="1130" y="1563"/>
                    <a:pt x="1130" y="1563"/>
                  </a:cubicBezTo>
                  <a:lnTo>
                    <a:pt x="879" y="2009"/>
                  </a:lnTo>
                  <a:lnTo>
                    <a:pt x="1367" y="1604"/>
                  </a:lnTo>
                  <a:lnTo>
                    <a:pt x="2092" y="1535"/>
                  </a:lnTo>
                  <a:lnTo>
                    <a:pt x="2511" y="1674"/>
                  </a:lnTo>
                  <a:cubicBezTo>
                    <a:pt x="2609" y="1479"/>
                    <a:pt x="2706" y="1325"/>
                    <a:pt x="2762" y="1242"/>
                  </a:cubicBezTo>
                  <a:cubicBezTo>
                    <a:pt x="2790" y="1186"/>
                    <a:pt x="2832" y="1130"/>
                    <a:pt x="2888" y="1088"/>
                  </a:cubicBezTo>
                  <a:lnTo>
                    <a:pt x="2106" y="1381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71" name="Google Shape;7171;p70"/>
          <p:cNvSpPr/>
          <p:nvPr/>
        </p:nvSpPr>
        <p:spPr>
          <a:xfrm>
            <a:off x="-749547" y="413200"/>
            <a:ext cx="3395547" cy="636354"/>
          </a:xfrm>
          <a:custGeom>
            <a:avLst/>
            <a:gdLst/>
            <a:ahLst/>
            <a:cxnLst/>
            <a:rect l="l" t="t" r="r" b="b"/>
            <a:pathLst>
              <a:path w="40265" h="7546" extrusionOk="0">
                <a:moveTo>
                  <a:pt x="13004" y="0"/>
                </a:moveTo>
                <a:cubicBezTo>
                  <a:pt x="11387" y="0"/>
                  <a:pt x="9763" y="1185"/>
                  <a:pt x="9542" y="3845"/>
                </a:cubicBezTo>
                <a:cubicBezTo>
                  <a:pt x="9324" y="3742"/>
                  <a:pt x="9092" y="3690"/>
                  <a:pt x="8861" y="3690"/>
                </a:cubicBezTo>
                <a:cubicBezTo>
                  <a:pt x="8583" y="3690"/>
                  <a:pt x="8307" y="3765"/>
                  <a:pt x="8058" y="3914"/>
                </a:cubicBezTo>
                <a:cubicBezTo>
                  <a:pt x="7601" y="4211"/>
                  <a:pt x="7328" y="4713"/>
                  <a:pt x="7350" y="5238"/>
                </a:cubicBezTo>
                <a:cubicBezTo>
                  <a:pt x="6925" y="5104"/>
                  <a:pt x="6533" y="5050"/>
                  <a:pt x="6197" y="5050"/>
                </a:cubicBezTo>
                <a:cubicBezTo>
                  <a:pt x="4686" y="5050"/>
                  <a:pt x="4319" y="6154"/>
                  <a:pt x="7305" y="6154"/>
                </a:cubicBezTo>
                <a:cubicBezTo>
                  <a:pt x="7400" y="6154"/>
                  <a:pt x="7499" y="6153"/>
                  <a:pt x="7601" y="6151"/>
                </a:cubicBezTo>
                <a:lnTo>
                  <a:pt x="7601" y="6151"/>
                </a:lnTo>
                <a:cubicBezTo>
                  <a:pt x="6939" y="6219"/>
                  <a:pt x="6209" y="6288"/>
                  <a:pt x="5479" y="6333"/>
                </a:cubicBezTo>
                <a:cubicBezTo>
                  <a:pt x="3721" y="6470"/>
                  <a:pt x="1827" y="6584"/>
                  <a:pt x="138" y="6699"/>
                </a:cubicBezTo>
                <a:cubicBezTo>
                  <a:pt x="1" y="6721"/>
                  <a:pt x="1" y="6927"/>
                  <a:pt x="138" y="6927"/>
                </a:cubicBezTo>
                <a:cubicBezTo>
                  <a:pt x="2489" y="6927"/>
                  <a:pt x="3653" y="6950"/>
                  <a:pt x="5684" y="7315"/>
                </a:cubicBezTo>
                <a:cubicBezTo>
                  <a:pt x="6640" y="7487"/>
                  <a:pt x="7823" y="7546"/>
                  <a:pt x="9020" y="7546"/>
                </a:cubicBezTo>
                <a:cubicBezTo>
                  <a:pt x="10996" y="7546"/>
                  <a:pt x="13012" y="7386"/>
                  <a:pt x="14107" y="7315"/>
                </a:cubicBezTo>
                <a:cubicBezTo>
                  <a:pt x="15864" y="7178"/>
                  <a:pt x="19174" y="6836"/>
                  <a:pt x="16001" y="6174"/>
                </a:cubicBezTo>
                <a:cubicBezTo>
                  <a:pt x="16471" y="6158"/>
                  <a:pt x="16899" y="6151"/>
                  <a:pt x="17296" y="6151"/>
                </a:cubicBezTo>
                <a:cubicBezTo>
                  <a:pt x="20926" y="6151"/>
                  <a:pt x="21847" y="6747"/>
                  <a:pt x="26683" y="6767"/>
                </a:cubicBezTo>
                <a:cubicBezTo>
                  <a:pt x="26782" y="6768"/>
                  <a:pt x="26880" y="6768"/>
                  <a:pt x="26980" y="6768"/>
                </a:cubicBezTo>
                <a:cubicBezTo>
                  <a:pt x="30970" y="6768"/>
                  <a:pt x="35912" y="6331"/>
                  <a:pt x="39876" y="6219"/>
                </a:cubicBezTo>
                <a:cubicBezTo>
                  <a:pt x="40242" y="6219"/>
                  <a:pt x="40264" y="5671"/>
                  <a:pt x="39899" y="5626"/>
                </a:cubicBezTo>
                <a:cubicBezTo>
                  <a:pt x="38986" y="5535"/>
                  <a:pt x="38073" y="5466"/>
                  <a:pt x="37206" y="5420"/>
                </a:cubicBezTo>
                <a:cubicBezTo>
                  <a:pt x="36318" y="5378"/>
                  <a:pt x="35463" y="5363"/>
                  <a:pt x="34661" y="5363"/>
                </a:cubicBezTo>
                <a:cubicBezTo>
                  <a:pt x="32739" y="5363"/>
                  <a:pt x="31129" y="5449"/>
                  <a:pt x="30138" y="5449"/>
                </a:cubicBezTo>
                <a:cubicBezTo>
                  <a:pt x="29992" y="5449"/>
                  <a:pt x="29860" y="5448"/>
                  <a:pt x="29742" y="5443"/>
                </a:cubicBezTo>
                <a:cubicBezTo>
                  <a:pt x="30997" y="5329"/>
                  <a:pt x="32002" y="5215"/>
                  <a:pt x="32778" y="5124"/>
                </a:cubicBezTo>
                <a:cubicBezTo>
                  <a:pt x="33143" y="5078"/>
                  <a:pt x="33143" y="4530"/>
                  <a:pt x="32778" y="4507"/>
                </a:cubicBezTo>
                <a:cubicBezTo>
                  <a:pt x="31587" y="4442"/>
                  <a:pt x="30097" y="4381"/>
                  <a:pt x="28530" y="4381"/>
                </a:cubicBezTo>
                <a:cubicBezTo>
                  <a:pt x="26824" y="4381"/>
                  <a:pt x="25026" y="4453"/>
                  <a:pt x="23419" y="4667"/>
                </a:cubicBezTo>
                <a:cubicBezTo>
                  <a:pt x="23026" y="3913"/>
                  <a:pt x="22256" y="3477"/>
                  <a:pt x="21456" y="3477"/>
                </a:cubicBezTo>
                <a:cubicBezTo>
                  <a:pt x="21142" y="3477"/>
                  <a:pt x="20823" y="3544"/>
                  <a:pt x="20521" y="3686"/>
                </a:cubicBezTo>
                <a:cubicBezTo>
                  <a:pt x="20384" y="2932"/>
                  <a:pt x="19836" y="2316"/>
                  <a:pt x="19105" y="2111"/>
                </a:cubicBezTo>
                <a:cubicBezTo>
                  <a:pt x="18943" y="2071"/>
                  <a:pt x="18780" y="2052"/>
                  <a:pt x="18618" y="2052"/>
                </a:cubicBezTo>
                <a:cubicBezTo>
                  <a:pt x="18031" y="2052"/>
                  <a:pt x="17468" y="2307"/>
                  <a:pt x="17074" y="2773"/>
                </a:cubicBezTo>
                <a:cubicBezTo>
                  <a:pt x="17051" y="2590"/>
                  <a:pt x="16914" y="2430"/>
                  <a:pt x="16754" y="2362"/>
                </a:cubicBezTo>
                <a:cubicBezTo>
                  <a:pt x="16691" y="2335"/>
                  <a:pt x="16621" y="2322"/>
                  <a:pt x="16551" y="2322"/>
                </a:cubicBezTo>
                <a:cubicBezTo>
                  <a:pt x="16443" y="2322"/>
                  <a:pt x="16335" y="2352"/>
                  <a:pt x="16252" y="2407"/>
                </a:cubicBezTo>
                <a:cubicBezTo>
                  <a:pt x="15758" y="863"/>
                  <a:pt x="14384" y="0"/>
                  <a:pt x="1300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2" name="Google Shape;7172;p70"/>
          <p:cNvSpPr/>
          <p:nvPr/>
        </p:nvSpPr>
        <p:spPr>
          <a:xfrm>
            <a:off x="7507300" y="539502"/>
            <a:ext cx="1987928" cy="601022"/>
          </a:xfrm>
          <a:custGeom>
            <a:avLst/>
            <a:gdLst/>
            <a:ahLst/>
            <a:cxnLst/>
            <a:rect l="l" t="t" r="r" b="b"/>
            <a:pathLst>
              <a:path w="38702" h="11701" extrusionOk="0">
                <a:moveTo>
                  <a:pt x="15139" y="0"/>
                </a:moveTo>
                <a:cubicBezTo>
                  <a:pt x="14067" y="0"/>
                  <a:pt x="12562" y="331"/>
                  <a:pt x="10508" y="1165"/>
                </a:cubicBezTo>
                <a:cubicBezTo>
                  <a:pt x="9184" y="2330"/>
                  <a:pt x="8157" y="4064"/>
                  <a:pt x="7814" y="6438"/>
                </a:cubicBezTo>
                <a:cubicBezTo>
                  <a:pt x="7392" y="6143"/>
                  <a:pt x="6903" y="5999"/>
                  <a:pt x="6414" y="5999"/>
                </a:cubicBezTo>
                <a:cubicBezTo>
                  <a:pt x="5845" y="5999"/>
                  <a:pt x="5279" y="6194"/>
                  <a:pt x="4824" y="6575"/>
                </a:cubicBezTo>
                <a:cubicBezTo>
                  <a:pt x="3957" y="7305"/>
                  <a:pt x="3706" y="8492"/>
                  <a:pt x="4208" y="9497"/>
                </a:cubicBezTo>
                <a:cubicBezTo>
                  <a:pt x="3640" y="9392"/>
                  <a:pt x="3111" y="9346"/>
                  <a:pt x="2628" y="9346"/>
                </a:cubicBezTo>
                <a:cubicBezTo>
                  <a:pt x="2373" y="9346"/>
                  <a:pt x="2131" y="9359"/>
                  <a:pt x="1902" y="9383"/>
                </a:cubicBezTo>
                <a:cubicBezTo>
                  <a:pt x="1" y="10629"/>
                  <a:pt x="135" y="11573"/>
                  <a:pt x="1828" y="11573"/>
                </a:cubicBezTo>
                <a:cubicBezTo>
                  <a:pt x="2554" y="11573"/>
                  <a:pt x="3565" y="11400"/>
                  <a:pt x="4824" y="11003"/>
                </a:cubicBezTo>
                <a:cubicBezTo>
                  <a:pt x="5160" y="11137"/>
                  <a:pt x="5517" y="11188"/>
                  <a:pt x="5899" y="11188"/>
                </a:cubicBezTo>
                <a:cubicBezTo>
                  <a:pt x="7067" y="11188"/>
                  <a:pt x="8466" y="10713"/>
                  <a:pt x="10193" y="10713"/>
                </a:cubicBezTo>
                <a:cubicBezTo>
                  <a:pt x="10585" y="10713"/>
                  <a:pt x="10994" y="10738"/>
                  <a:pt x="11421" y="10798"/>
                </a:cubicBezTo>
                <a:cubicBezTo>
                  <a:pt x="10186" y="11204"/>
                  <a:pt x="10403" y="11472"/>
                  <a:pt x="11323" y="11472"/>
                </a:cubicBezTo>
                <a:cubicBezTo>
                  <a:pt x="11849" y="11472"/>
                  <a:pt x="12605" y="11385"/>
                  <a:pt x="13452" y="11186"/>
                </a:cubicBezTo>
                <a:lnTo>
                  <a:pt x="13452" y="11186"/>
                </a:lnTo>
                <a:cubicBezTo>
                  <a:pt x="13269" y="11336"/>
                  <a:pt x="13490" y="11391"/>
                  <a:pt x="13974" y="11391"/>
                </a:cubicBezTo>
                <a:cubicBezTo>
                  <a:pt x="15363" y="11391"/>
                  <a:pt x="18915" y="10934"/>
                  <a:pt x="21325" y="10934"/>
                </a:cubicBezTo>
                <a:cubicBezTo>
                  <a:pt x="22166" y="10934"/>
                  <a:pt x="22868" y="10990"/>
                  <a:pt x="23290" y="11140"/>
                </a:cubicBezTo>
                <a:cubicBezTo>
                  <a:pt x="22018" y="11474"/>
                  <a:pt x="21983" y="11664"/>
                  <a:pt x="23001" y="11664"/>
                </a:cubicBezTo>
                <a:cubicBezTo>
                  <a:pt x="23791" y="11664"/>
                  <a:pt x="25217" y="11549"/>
                  <a:pt x="27193" y="11300"/>
                </a:cubicBezTo>
                <a:cubicBezTo>
                  <a:pt x="28661" y="11496"/>
                  <a:pt x="30700" y="11700"/>
                  <a:pt x="32007" y="11700"/>
                </a:cubicBezTo>
                <a:cubicBezTo>
                  <a:pt x="32976" y="11700"/>
                  <a:pt x="33543" y="11588"/>
                  <a:pt x="33173" y="11277"/>
                </a:cubicBezTo>
                <a:lnTo>
                  <a:pt x="33173" y="11277"/>
                </a:lnTo>
                <a:cubicBezTo>
                  <a:pt x="34168" y="11303"/>
                  <a:pt x="35474" y="11366"/>
                  <a:pt x="36436" y="11366"/>
                </a:cubicBezTo>
                <a:cubicBezTo>
                  <a:pt x="38056" y="11366"/>
                  <a:pt x="38701" y="11186"/>
                  <a:pt x="35250" y="10341"/>
                </a:cubicBezTo>
                <a:cubicBezTo>
                  <a:pt x="34692" y="10368"/>
                  <a:pt x="34111" y="10386"/>
                  <a:pt x="33529" y="10386"/>
                </a:cubicBezTo>
                <a:cubicBezTo>
                  <a:pt x="31613" y="10386"/>
                  <a:pt x="29684" y="10192"/>
                  <a:pt x="28494" y="9474"/>
                </a:cubicBezTo>
                <a:cubicBezTo>
                  <a:pt x="28494" y="8584"/>
                  <a:pt x="28015" y="7739"/>
                  <a:pt x="27216" y="7283"/>
                </a:cubicBezTo>
                <a:cubicBezTo>
                  <a:pt x="26821" y="7069"/>
                  <a:pt x="26383" y="6960"/>
                  <a:pt x="25943" y="6960"/>
                </a:cubicBezTo>
                <a:cubicBezTo>
                  <a:pt x="25492" y="6960"/>
                  <a:pt x="25041" y="7074"/>
                  <a:pt x="24637" y="7305"/>
                </a:cubicBezTo>
                <a:cubicBezTo>
                  <a:pt x="24247" y="6585"/>
                  <a:pt x="23509" y="6147"/>
                  <a:pt x="22706" y="6147"/>
                </a:cubicBezTo>
                <a:cubicBezTo>
                  <a:pt x="22567" y="6147"/>
                  <a:pt x="22427" y="6160"/>
                  <a:pt x="22285" y="6187"/>
                </a:cubicBezTo>
                <a:cubicBezTo>
                  <a:pt x="21350" y="6347"/>
                  <a:pt x="20619" y="7100"/>
                  <a:pt x="20482" y="8036"/>
                </a:cubicBezTo>
                <a:cubicBezTo>
                  <a:pt x="20414" y="7442"/>
                  <a:pt x="20049" y="6940"/>
                  <a:pt x="19546" y="6643"/>
                </a:cubicBezTo>
                <a:cubicBezTo>
                  <a:pt x="19267" y="6498"/>
                  <a:pt x="18955" y="6423"/>
                  <a:pt x="18645" y="6423"/>
                </a:cubicBezTo>
                <a:cubicBezTo>
                  <a:pt x="18373" y="6423"/>
                  <a:pt x="18103" y="6480"/>
                  <a:pt x="17857" y="6598"/>
                </a:cubicBezTo>
                <a:cubicBezTo>
                  <a:pt x="17949" y="6415"/>
                  <a:pt x="17972" y="6187"/>
                  <a:pt x="17880" y="5982"/>
                </a:cubicBezTo>
                <a:cubicBezTo>
                  <a:pt x="17812" y="5799"/>
                  <a:pt x="17652" y="5639"/>
                  <a:pt x="17447" y="5594"/>
                </a:cubicBezTo>
                <a:cubicBezTo>
                  <a:pt x="17424" y="5206"/>
                  <a:pt x="17218" y="4863"/>
                  <a:pt x="16899" y="4681"/>
                </a:cubicBezTo>
                <a:cubicBezTo>
                  <a:pt x="16717" y="4571"/>
                  <a:pt x="16522" y="4520"/>
                  <a:pt x="16328" y="4520"/>
                </a:cubicBezTo>
                <a:cubicBezTo>
                  <a:pt x="16157" y="4520"/>
                  <a:pt x="15986" y="4560"/>
                  <a:pt x="15826" y="4635"/>
                </a:cubicBezTo>
                <a:cubicBezTo>
                  <a:pt x="17493" y="3652"/>
                  <a:pt x="18701" y="0"/>
                  <a:pt x="151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8EA85EA7-C6B2-B42B-4289-EDDC65CFC9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25" t="21711" r="19469" b="5762"/>
          <a:stretch/>
        </p:blipFill>
        <p:spPr>
          <a:xfrm>
            <a:off x="1427678" y="263759"/>
            <a:ext cx="6207724" cy="4513819"/>
          </a:xfrm>
          <a:prstGeom prst="rect">
            <a:avLst/>
          </a:prstGeom>
          <a:solidFill>
            <a:srgbClr val="0070C0"/>
          </a:solidFill>
          <a:ln w="88900" cap="sq">
            <a:solidFill>
              <a:schemeClr val="tx2">
                <a:lumMod val="75000"/>
              </a:schemeClr>
            </a:solidFill>
            <a:miter lim="800000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xmlns="" id="{FA723DE3-955F-D62F-3D65-9E5AA9C12292}"/>
              </a:ext>
            </a:extLst>
          </p:cNvPr>
          <p:cNvSpPr/>
          <p:nvPr/>
        </p:nvSpPr>
        <p:spPr>
          <a:xfrm>
            <a:off x="1879375" y="461246"/>
            <a:ext cx="3113411" cy="161841"/>
          </a:xfrm>
          <a:prstGeom prst="rect">
            <a:avLst/>
          </a:prstGeom>
          <a:solidFill>
            <a:schemeClr val="accent6">
              <a:lumMod val="60000"/>
              <a:lumOff val="4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CC0099"/>
              </a:solidFill>
            </a:endParaRPr>
          </a:p>
        </p:txBody>
      </p:sp>
      <p:pic>
        <p:nvPicPr>
          <p:cNvPr id="1030" name="Picture 6" descr="Pointing Finger Bold - Free vector graphic on Pixabay">
            <a:extLst>
              <a:ext uri="{FF2B5EF4-FFF2-40B4-BE49-F238E27FC236}">
                <a16:creationId xmlns:a16="http://schemas.microsoft.com/office/drawing/2014/main" xmlns="" id="{AC8695F2-BA36-64D0-4E76-1E0E28EA5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661">
            <a:off x="1313302" y="516033"/>
            <a:ext cx="446787" cy="63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xmlns="" id="{729A794F-E99C-53B1-2BFA-523C9AB5045D}"/>
              </a:ext>
            </a:extLst>
          </p:cNvPr>
          <p:cNvSpPr/>
          <p:nvPr/>
        </p:nvSpPr>
        <p:spPr>
          <a:xfrm>
            <a:off x="1934671" y="1350021"/>
            <a:ext cx="3519361" cy="179374"/>
          </a:xfrm>
          <a:prstGeom prst="rect">
            <a:avLst/>
          </a:prstGeom>
          <a:solidFill>
            <a:schemeClr val="accent6">
              <a:lumMod val="60000"/>
              <a:lumOff val="4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CC0099"/>
              </a:solidFill>
            </a:endParaRPr>
          </a:p>
        </p:txBody>
      </p:sp>
      <p:pic>
        <p:nvPicPr>
          <p:cNvPr id="9" name="Picture 6" descr="Pointing Finger Bold - Free vector graphic on Pixabay">
            <a:extLst>
              <a:ext uri="{FF2B5EF4-FFF2-40B4-BE49-F238E27FC236}">
                <a16:creationId xmlns:a16="http://schemas.microsoft.com/office/drawing/2014/main" xmlns="" id="{85731664-C4A7-E51D-13C2-8CB45334A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661">
            <a:off x="1271493" y="1315796"/>
            <a:ext cx="446787" cy="63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xmlns="" id="{412F075D-0FE8-2EB0-F437-4699382A28F6}"/>
              </a:ext>
            </a:extLst>
          </p:cNvPr>
          <p:cNvSpPr/>
          <p:nvPr/>
        </p:nvSpPr>
        <p:spPr>
          <a:xfrm>
            <a:off x="1852402" y="1656170"/>
            <a:ext cx="1141651" cy="132170"/>
          </a:xfrm>
          <a:prstGeom prst="rect">
            <a:avLst/>
          </a:prstGeom>
          <a:solidFill>
            <a:schemeClr val="accent6">
              <a:lumMod val="60000"/>
              <a:lumOff val="4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CC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2" name="Google Shape;5512;p64"/>
          <p:cNvSpPr/>
          <p:nvPr/>
        </p:nvSpPr>
        <p:spPr>
          <a:xfrm>
            <a:off x="6844665" y="600425"/>
            <a:ext cx="3395547" cy="636354"/>
          </a:xfrm>
          <a:custGeom>
            <a:avLst/>
            <a:gdLst/>
            <a:ahLst/>
            <a:cxnLst/>
            <a:rect l="l" t="t" r="r" b="b"/>
            <a:pathLst>
              <a:path w="40265" h="7546" extrusionOk="0">
                <a:moveTo>
                  <a:pt x="13004" y="0"/>
                </a:moveTo>
                <a:cubicBezTo>
                  <a:pt x="11387" y="0"/>
                  <a:pt x="9763" y="1185"/>
                  <a:pt x="9542" y="3845"/>
                </a:cubicBezTo>
                <a:cubicBezTo>
                  <a:pt x="9324" y="3742"/>
                  <a:pt x="9092" y="3690"/>
                  <a:pt x="8861" y="3690"/>
                </a:cubicBezTo>
                <a:cubicBezTo>
                  <a:pt x="8583" y="3690"/>
                  <a:pt x="8307" y="3765"/>
                  <a:pt x="8058" y="3914"/>
                </a:cubicBezTo>
                <a:cubicBezTo>
                  <a:pt x="7601" y="4211"/>
                  <a:pt x="7328" y="4713"/>
                  <a:pt x="7350" y="5238"/>
                </a:cubicBezTo>
                <a:cubicBezTo>
                  <a:pt x="6925" y="5104"/>
                  <a:pt x="6533" y="5050"/>
                  <a:pt x="6197" y="5050"/>
                </a:cubicBezTo>
                <a:cubicBezTo>
                  <a:pt x="4686" y="5050"/>
                  <a:pt x="4319" y="6154"/>
                  <a:pt x="7305" y="6154"/>
                </a:cubicBezTo>
                <a:cubicBezTo>
                  <a:pt x="7400" y="6154"/>
                  <a:pt x="7499" y="6153"/>
                  <a:pt x="7601" y="6151"/>
                </a:cubicBezTo>
                <a:lnTo>
                  <a:pt x="7601" y="6151"/>
                </a:lnTo>
                <a:cubicBezTo>
                  <a:pt x="6939" y="6219"/>
                  <a:pt x="6209" y="6288"/>
                  <a:pt x="5479" y="6333"/>
                </a:cubicBezTo>
                <a:cubicBezTo>
                  <a:pt x="3721" y="6470"/>
                  <a:pt x="1827" y="6584"/>
                  <a:pt x="138" y="6699"/>
                </a:cubicBezTo>
                <a:cubicBezTo>
                  <a:pt x="1" y="6721"/>
                  <a:pt x="1" y="6927"/>
                  <a:pt x="138" y="6927"/>
                </a:cubicBezTo>
                <a:cubicBezTo>
                  <a:pt x="2489" y="6927"/>
                  <a:pt x="3653" y="6950"/>
                  <a:pt x="5684" y="7315"/>
                </a:cubicBezTo>
                <a:cubicBezTo>
                  <a:pt x="6640" y="7487"/>
                  <a:pt x="7823" y="7546"/>
                  <a:pt x="9020" y="7546"/>
                </a:cubicBezTo>
                <a:cubicBezTo>
                  <a:pt x="10996" y="7546"/>
                  <a:pt x="13012" y="7386"/>
                  <a:pt x="14107" y="7315"/>
                </a:cubicBezTo>
                <a:cubicBezTo>
                  <a:pt x="15864" y="7178"/>
                  <a:pt x="19174" y="6836"/>
                  <a:pt x="16001" y="6174"/>
                </a:cubicBezTo>
                <a:cubicBezTo>
                  <a:pt x="16471" y="6158"/>
                  <a:pt x="16899" y="6151"/>
                  <a:pt x="17296" y="6151"/>
                </a:cubicBezTo>
                <a:cubicBezTo>
                  <a:pt x="20926" y="6151"/>
                  <a:pt x="21847" y="6747"/>
                  <a:pt x="26683" y="6767"/>
                </a:cubicBezTo>
                <a:cubicBezTo>
                  <a:pt x="26782" y="6768"/>
                  <a:pt x="26880" y="6768"/>
                  <a:pt x="26980" y="6768"/>
                </a:cubicBezTo>
                <a:cubicBezTo>
                  <a:pt x="30970" y="6768"/>
                  <a:pt x="35912" y="6331"/>
                  <a:pt x="39876" y="6219"/>
                </a:cubicBezTo>
                <a:cubicBezTo>
                  <a:pt x="40242" y="6219"/>
                  <a:pt x="40264" y="5671"/>
                  <a:pt x="39899" y="5626"/>
                </a:cubicBezTo>
                <a:cubicBezTo>
                  <a:pt x="38986" y="5535"/>
                  <a:pt x="38073" y="5466"/>
                  <a:pt x="37206" y="5420"/>
                </a:cubicBezTo>
                <a:cubicBezTo>
                  <a:pt x="36318" y="5378"/>
                  <a:pt x="35463" y="5363"/>
                  <a:pt x="34661" y="5363"/>
                </a:cubicBezTo>
                <a:cubicBezTo>
                  <a:pt x="32739" y="5363"/>
                  <a:pt x="31129" y="5449"/>
                  <a:pt x="30138" y="5449"/>
                </a:cubicBezTo>
                <a:cubicBezTo>
                  <a:pt x="29992" y="5449"/>
                  <a:pt x="29860" y="5448"/>
                  <a:pt x="29742" y="5443"/>
                </a:cubicBezTo>
                <a:cubicBezTo>
                  <a:pt x="30997" y="5329"/>
                  <a:pt x="32002" y="5215"/>
                  <a:pt x="32778" y="5124"/>
                </a:cubicBezTo>
                <a:cubicBezTo>
                  <a:pt x="33143" y="5078"/>
                  <a:pt x="33143" y="4530"/>
                  <a:pt x="32778" y="4507"/>
                </a:cubicBezTo>
                <a:cubicBezTo>
                  <a:pt x="31587" y="4442"/>
                  <a:pt x="30097" y="4381"/>
                  <a:pt x="28530" y="4381"/>
                </a:cubicBezTo>
                <a:cubicBezTo>
                  <a:pt x="26824" y="4381"/>
                  <a:pt x="25026" y="4453"/>
                  <a:pt x="23419" y="4667"/>
                </a:cubicBezTo>
                <a:cubicBezTo>
                  <a:pt x="23026" y="3913"/>
                  <a:pt x="22256" y="3477"/>
                  <a:pt x="21456" y="3477"/>
                </a:cubicBezTo>
                <a:cubicBezTo>
                  <a:pt x="21142" y="3477"/>
                  <a:pt x="20823" y="3544"/>
                  <a:pt x="20521" y="3686"/>
                </a:cubicBezTo>
                <a:cubicBezTo>
                  <a:pt x="20384" y="2932"/>
                  <a:pt x="19836" y="2316"/>
                  <a:pt x="19105" y="2111"/>
                </a:cubicBezTo>
                <a:cubicBezTo>
                  <a:pt x="18943" y="2071"/>
                  <a:pt x="18780" y="2052"/>
                  <a:pt x="18618" y="2052"/>
                </a:cubicBezTo>
                <a:cubicBezTo>
                  <a:pt x="18031" y="2052"/>
                  <a:pt x="17468" y="2307"/>
                  <a:pt x="17074" y="2773"/>
                </a:cubicBezTo>
                <a:cubicBezTo>
                  <a:pt x="17051" y="2590"/>
                  <a:pt x="16914" y="2430"/>
                  <a:pt x="16754" y="2362"/>
                </a:cubicBezTo>
                <a:cubicBezTo>
                  <a:pt x="16691" y="2335"/>
                  <a:pt x="16621" y="2322"/>
                  <a:pt x="16551" y="2322"/>
                </a:cubicBezTo>
                <a:cubicBezTo>
                  <a:pt x="16443" y="2322"/>
                  <a:pt x="16335" y="2352"/>
                  <a:pt x="16252" y="2407"/>
                </a:cubicBezTo>
                <a:cubicBezTo>
                  <a:pt x="15758" y="863"/>
                  <a:pt x="14384" y="0"/>
                  <a:pt x="1300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3" name="Google Shape;5513;p64"/>
          <p:cNvSpPr/>
          <p:nvPr/>
        </p:nvSpPr>
        <p:spPr>
          <a:xfrm flipH="1">
            <a:off x="-612550" y="705175"/>
            <a:ext cx="2535949" cy="766708"/>
          </a:xfrm>
          <a:custGeom>
            <a:avLst/>
            <a:gdLst/>
            <a:ahLst/>
            <a:cxnLst/>
            <a:rect l="l" t="t" r="r" b="b"/>
            <a:pathLst>
              <a:path w="38702" h="11701" extrusionOk="0">
                <a:moveTo>
                  <a:pt x="15139" y="0"/>
                </a:moveTo>
                <a:cubicBezTo>
                  <a:pt x="14067" y="0"/>
                  <a:pt x="12562" y="331"/>
                  <a:pt x="10508" y="1165"/>
                </a:cubicBezTo>
                <a:cubicBezTo>
                  <a:pt x="9184" y="2330"/>
                  <a:pt x="8157" y="4064"/>
                  <a:pt x="7814" y="6438"/>
                </a:cubicBezTo>
                <a:cubicBezTo>
                  <a:pt x="7392" y="6143"/>
                  <a:pt x="6903" y="5999"/>
                  <a:pt x="6414" y="5999"/>
                </a:cubicBezTo>
                <a:cubicBezTo>
                  <a:pt x="5845" y="5999"/>
                  <a:pt x="5279" y="6194"/>
                  <a:pt x="4824" y="6575"/>
                </a:cubicBezTo>
                <a:cubicBezTo>
                  <a:pt x="3957" y="7305"/>
                  <a:pt x="3706" y="8492"/>
                  <a:pt x="4208" y="9497"/>
                </a:cubicBezTo>
                <a:cubicBezTo>
                  <a:pt x="3640" y="9392"/>
                  <a:pt x="3111" y="9346"/>
                  <a:pt x="2628" y="9346"/>
                </a:cubicBezTo>
                <a:cubicBezTo>
                  <a:pt x="2373" y="9346"/>
                  <a:pt x="2131" y="9359"/>
                  <a:pt x="1902" y="9383"/>
                </a:cubicBezTo>
                <a:cubicBezTo>
                  <a:pt x="1" y="10629"/>
                  <a:pt x="135" y="11573"/>
                  <a:pt x="1828" y="11573"/>
                </a:cubicBezTo>
                <a:cubicBezTo>
                  <a:pt x="2554" y="11573"/>
                  <a:pt x="3565" y="11400"/>
                  <a:pt x="4824" y="11003"/>
                </a:cubicBezTo>
                <a:cubicBezTo>
                  <a:pt x="5160" y="11137"/>
                  <a:pt x="5517" y="11188"/>
                  <a:pt x="5899" y="11188"/>
                </a:cubicBezTo>
                <a:cubicBezTo>
                  <a:pt x="7067" y="11188"/>
                  <a:pt x="8466" y="10713"/>
                  <a:pt x="10193" y="10713"/>
                </a:cubicBezTo>
                <a:cubicBezTo>
                  <a:pt x="10585" y="10713"/>
                  <a:pt x="10994" y="10738"/>
                  <a:pt x="11421" y="10798"/>
                </a:cubicBezTo>
                <a:cubicBezTo>
                  <a:pt x="10186" y="11204"/>
                  <a:pt x="10403" y="11472"/>
                  <a:pt x="11323" y="11472"/>
                </a:cubicBezTo>
                <a:cubicBezTo>
                  <a:pt x="11849" y="11472"/>
                  <a:pt x="12605" y="11385"/>
                  <a:pt x="13452" y="11186"/>
                </a:cubicBezTo>
                <a:lnTo>
                  <a:pt x="13452" y="11186"/>
                </a:lnTo>
                <a:cubicBezTo>
                  <a:pt x="13269" y="11336"/>
                  <a:pt x="13490" y="11391"/>
                  <a:pt x="13974" y="11391"/>
                </a:cubicBezTo>
                <a:cubicBezTo>
                  <a:pt x="15363" y="11391"/>
                  <a:pt x="18915" y="10934"/>
                  <a:pt x="21325" y="10934"/>
                </a:cubicBezTo>
                <a:cubicBezTo>
                  <a:pt x="22166" y="10934"/>
                  <a:pt x="22868" y="10990"/>
                  <a:pt x="23290" y="11140"/>
                </a:cubicBezTo>
                <a:cubicBezTo>
                  <a:pt x="22018" y="11474"/>
                  <a:pt x="21983" y="11664"/>
                  <a:pt x="23001" y="11664"/>
                </a:cubicBezTo>
                <a:cubicBezTo>
                  <a:pt x="23791" y="11664"/>
                  <a:pt x="25217" y="11549"/>
                  <a:pt x="27193" y="11300"/>
                </a:cubicBezTo>
                <a:cubicBezTo>
                  <a:pt x="28661" y="11496"/>
                  <a:pt x="30700" y="11700"/>
                  <a:pt x="32007" y="11700"/>
                </a:cubicBezTo>
                <a:cubicBezTo>
                  <a:pt x="32976" y="11700"/>
                  <a:pt x="33543" y="11588"/>
                  <a:pt x="33173" y="11277"/>
                </a:cubicBezTo>
                <a:lnTo>
                  <a:pt x="33173" y="11277"/>
                </a:lnTo>
                <a:cubicBezTo>
                  <a:pt x="34168" y="11303"/>
                  <a:pt x="35474" y="11366"/>
                  <a:pt x="36436" y="11366"/>
                </a:cubicBezTo>
                <a:cubicBezTo>
                  <a:pt x="38056" y="11366"/>
                  <a:pt x="38701" y="11186"/>
                  <a:pt x="35250" y="10341"/>
                </a:cubicBezTo>
                <a:cubicBezTo>
                  <a:pt x="34692" y="10368"/>
                  <a:pt x="34111" y="10386"/>
                  <a:pt x="33529" y="10386"/>
                </a:cubicBezTo>
                <a:cubicBezTo>
                  <a:pt x="31613" y="10386"/>
                  <a:pt x="29684" y="10192"/>
                  <a:pt x="28494" y="9474"/>
                </a:cubicBezTo>
                <a:cubicBezTo>
                  <a:pt x="28494" y="8584"/>
                  <a:pt x="28015" y="7739"/>
                  <a:pt x="27216" y="7283"/>
                </a:cubicBezTo>
                <a:cubicBezTo>
                  <a:pt x="26821" y="7069"/>
                  <a:pt x="26383" y="6960"/>
                  <a:pt x="25943" y="6960"/>
                </a:cubicBezTo>
                <a:cubicBezTo>
                  <a:pt x="25492" y="6960"/>
                  <a:pt x="25041" y="7074"/>
                  <a:pt x="24637" y="7305"/>
                </a:cubicBezTo>
                <a:cubicBezTo>
                  <a:pt x="24247" y="6585"/>
                  <a:pt x="23509" y="6147"/>
                  <a:pt x="22706" y="6147"/>
                </a:cubicBezTo>
                <a:cubicBezTo>
                  <a:pt x="22567" y="6147"/>
                  <a:pt x="22427" y="6160"/>
                  <a:pt x="22285" y="6187"/>
                </a:cubicBezTo>
                <a:cubicBezTo>
                  <a:pt x="21350" y="6347"/>
                  <a:pt x="20619" y="7100"/>
                  <a:pt x="20482" y="8036"/>
                </a:cubicBezTo>
                <a:cubicBezTo>
                  <a:pt x="20414" y="7442"/>
                  <a:pt x="20049" y="6940"/>
                  <a:pt x="19546" y="6643"/>
                </a:cubicBezTo>
                <a:cubicBezTo>
                  <a:pt x="19267" y="6498"/>
                  <a:pt x="18955" y="6423"/>
                  <a:pt x="18645" y="6423"/>
                </a:cubicBezTo>
                <a:cubicBezTo>
                  <a:pt x="18373" y="6423"/>
                  <a:pt x="18103" y="6480"/>
                  <a:pt x="17857" y="6598"/>
                </a:cubicBezTo>
                <a:cubicBezTo>
                  <a:pt x="17949" y="6415"/>
                  <a:pt x="17972" y="6187"/>
                  <a:pt x="17880" y="5982"/>
                </a:cubicBezTo>
                <a:cubicBezTo>
                  <a:pt x="17812" y="5799"/>
                  <a:pt x="17652" y="5639"/>
                  <a:pt x="17447" y="5594"/>
                </a:cubicBezTo>
                <a:cubicBezTo>
                  <a:pt x="17424" y="5206"/>
                  <a:pt x="17218" y="4863"/>
                  <a:pt x="16899" y="4681"/>
                </a:cubicBezTo>
                <a:cubicBezTo>
                  <a:pt x="16717" y="4571"/>
                  <a:pt x="16522" y="4520"/>
                  <a:pt x="16328" y="4520"/>
                </a:cubicBezTo>
                <a:cubicBezTo>
                  <a:pt x="16157" y="4520"/>
                  <a:pt x="15986" y="4560"/>
                  <a:pt x="15826" y="4635"/>
                </a:cubicBezTo>
                <a:cubicBezTo>
                  <a:pt x="17493" y="3652"/>
                  <a:pt x="18701" y="0"/>
                  <a:pt x="151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xmlns="" id="{89E71846-6218-64AE-E8E6-623B708B7F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79" t="47118" r="21440" b="6985"/>
          <a:stretch/>
        </p:blipFill>
        <p:spPr>
          <a:xfrm>
            <a:off x="1092425" y="630652"/>
            <a:ext cx="6959150" cy="3456352"/>
          </a:xfrm>
          <a:prstGeom prst="rect">
            <a:avLst/>
          </a:prstGeom>
          <a:solidFill>
            <a:srgbClr val="0070C0"/>
          </a:solidFill>
          <a:ln w="88900" cap="sq">
            <a:solidFill>
              <a:schemeClr val="tx2">
                <a:lumMod val="75000"/>
              </a:schemeClr>
            </a:solidFill>
            <a:miter lim="800000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5181" name="Google Shape;5181;p64"/>
          <p:cNvGrpSpPr/>
          <p:nvPr/>
        </p:nvGrpSpPr>
        <p:grpSpPr>
          <a:xfrm>
            <a:off x="-1367648" y="3695051"/>
            <a:ext cx="3260154" cy="1639869"/>
            <a:chOff x="6561683" y="3786727"/>
            <a:chExt cx="2963776" cy="1490790"/>
          </a:xfrm>
        </p:grpSpPr>
        <p:grpSp>
          <p:nvGrpSpPr>
            <p:cNvPr id="5182" name="Google Shape;5182;p64"/>
            <p:cNvGrpSpPr/>
            <p:nvPr/>
          </p:nvGrpSpPr>
          <p:grpSpPr>
            <a:xfrm>
              <a:off x="7730849" y="3786727"/>
              <a:ext cx="1156165" cy="1387382"/>
              <a:chOff x="1826150" y="3365200"/>
              <a:chExt cx="376650" cy="451975"/>
            </a:xfrm>
          </p:grpSpPr>
          <p:sp>
            <p:nvSpPr>
              <p:cNvPr id="5183" name="Google Shape;5183;p64"/>
              <p:cNvSpPr/>
              <p:nvPr/>
            </p:nvSpPr>
            <p:spPr>
              <a:xfrm>
                <a:off x="1826150" y="3365200"/>
                <a:ext cx="376650" cy="451975"/>
              </a:xfrm>
              <a:custGeom>
                <a:avLst/>
                <a:gdLst/>
                <a:ahLst/>
                <a:cxnLst/>
                <a:rect l="l" t="t" r="r" b="b"/>
                <a:pathLst>
                  <a:path w="15066" h="18079" extrusionOk="0">
                    <a:moveTo>
                      <a:pt x="1" y="18079"/>
                    </a:moveTo>
                    <a:lnTo>
                      <a:pt x="15066" y="18079"/>
                    </a:lnTo>
                    <a:cubicBezTo>
                      <a:pt x="15066" y="18079"/>
                      <a:pt x="14563" y="14518"/>
                      <a:pt x="14427" y="13856"/>
                    </a:cubicBezTo>
                    <a:cubicBezTo>
                      <a:pt x="14312" y="13194"/>
                      <a:pt x="12692" y="7008"/>
                      <a:pt x="12692" y="7008"/>
                    </a:cubicBezTo>
                    <a:lnTo>
                      <a:pt x="12692" y="2261"/>
                    </a:lnTo>
                    <a:lnTo>
                      <a:pt x="8081" y="1"/>
                    </a:lnTo>
                    <a:lnTo>
                      <a:pt x="6712" y="2649"/>
                    </a:lnTo>
                    <a:lnTo>
                      <a:pt x="5730" y="7259"/>
                    </a:lnTo>
                    <a:lnTo>
                      <a:pt x="3356" y="1360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4" name="Google Shape;5184;p64"/>
              <p:cNvSpPr/>
              <p:nvPr/>
            </p:nvSpPr>
            <p:spPr>
              <a:xfrm>
                <a:off x="1912325" y="3380050"/>
                <a:ext cx="163800" cy="437125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17485" extrusionOk="0">
                    <a:moveTo>
                      <a:pt x="1" y="17485"/>
                    </a:moveTo>
                    <a:lnTo>
                      <a:pt x="3584" y="17485"/>
                    </a:lnTo>
                    <a:cubicBezTo>
                      <a:pt x="3812" y="16731"/>
                      <a:pt x="4086" y="16024"/>
                      <a:pt x="4383" y="15636"/>
                    </a:cubicBezTo>
                    <a:cubicBezTo>
                      <a:pt x="5228" y="14563"/>
                      <a:pt x="6551" y="13741"/>
                      <a:pt x="6551" y="13741"/>
                    </a:cubicBezTo>
                    <a:cubicBezTo>
                      <a:pt x="6551" y="13741"/>
                      <a:pt x="4817" y="7441"/>
                      <a:pt x="4429" y="6802"/>
                    </a:cubicBezTo>
                    <a:cubicBezTo>
                      <a:pt x="4086" y="6186"/>
                      <a:pt x="4429" y="1895"/>
                      <a:pt x="4337" y="0"/>
                    </a:cubicBezTo>
                    <a:lnTo>
                      <a:pt x="3287" y="2055"/>
                    </a:lnTo>
                    <a:lnTo>
                      <a:pt x="2306" y="6620"/>
                    </a:lnTo>
                    <a:cubicBezTo>
                      <a:pt x="2443" y="8583"/>
                      <a:pt x="2603" y="11413"/>
                      <a:pt x="2534" y="11847"/>
                    </a:cubicBezTo>
                    <a:cubicBezTo>
                      <a:pt x="2420" y="12394"/>
                      <a:pt x="1302" y="13969"/>
                      <a:pt x="1" y="17485"/>
                    </a:cubicBezTo>
                    <a:close/>
                  </a:path>
                </a:pathLst>
              </a:custGeom>
              <a:solidFill>
                <a:srgbClr val="242424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5" name="Google Shape;5185;p64"/>
              <p:cNvSpPr/>
              <p:nvPr/>
            </p:nvSpPr>
            <p:spPr>
              <a:xfrm>
                <a:off x="2025300" y="3365200"/>
                <a:ext cx="177500" cy="451975"/>
              </a:xfrm>
              <a:custGeom>
                <a:avLst/>
                <a:gdLst/>
                <a:ahLst/>
                <a:cxnLst/>
                <a:rect l="l" t="t" r="r" b="b"/>
                <a:pathLst>
                  <a:path w="7100" h="18079" extrusionOk="0">
                    <a:moveTo>
                      <a:pt x="1" y="18079"/>
                    </a:moveTo>
                    <a:lnTo>
                      <a:pt x="7100" y="18079"/>
                    </a:lnTo>
                    <a:cubicBezTo>
                      <a:pt x="7100" y="18079"/>
                      <a:pt x="6597" y="14518"/>
                      <a:pt x="6461" y="13856"/>
                    </a:cubicBezTo>
                    <a:cubicBezTo>
                      <a:pt x="6346" y="13194"/>
                      <a:pt x="4726" y="7008"/>
                      <a:pt x="4726" y="7008"/>
                    </a:cubicBezTo>
                    <a:lnTo>
                      <a:pt x="4726" y="2261"/>
                    </a:lnTo>
                    <a:lnTo>
                      <a:pt x="115" y="1"/>
                    </a:lnTo>
                    <a:lnTo>
                      <a:pt x="1" y="252"/>
                    </a:lnTo>
                    <a:cubicBezTo>
                      <a:pt x="1028" y="1348"/>
                      <a:pt x="1804" y="2283"/>
                      <a:pt x="1804" y="2283"/>
                    </a:cubicBezTo>
                    <a:lnTo>
                      <a:pt x="2672" y="7556"/>
                    </a:lnTo>
                    <a:lnTo>
                      <a:pt x="3493" y="15203"/>
                    </a:lnTo>
                    <a:cubicBezTo>
                      <a:pt x="3493" y="15203"/>
                      <a:pt x="1918" y="16070"/>
                      <a:pt x="1485" y="16252"/>
                    </a:cubicBezTo>
                    <a:cubicBezTo>
                      <a:pt x="1256" y="16367"/>
                      <a:pt x="572" y="17257"/>
                      <a:pt x="1" y="1807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86" name="Google Shape;5186;p64"/>
            <p:cNvGrpSpPr/>
            <p:nvPr/>
          </p:nvGrpSpPr>
          <p:grpSpPr>
            <a:xfrm>
              <a:off x="6561683" y="4634589"/>
              <a:ext cx="2963776" cy="642928"/>
              <a:chOff x="1377650" y="3635125"/>
              <a:chExt cx="965525" cy="209450"/>
            </a:xfrm>
          </p:grpSpPr>
          <p:sp>
            <p:nvSpPr>
              <p:cNvPr id="5187" name="Google Shape;5187;p64"/>
              <p:cNvSpPr/>
              <p:nvPr/>
            </p:nvSpPr>
            <p:spPr>
              <a:xfrm>
                <a:off x="1597900" y="3753075"/>
                <a:ext cx="559250" cy="66350"/>
              </a:xfrm>
              <a:custGeom>
                <a:avLst/>
                <a:gdLst/>
                <a:ahLst/>
                <a:cxnLst/>
                <a:rect l="l" t="t" r="r" b="b"/>
                <a:pathLst>
                  <a:path w="22370" h="2654" extrusionOk="0">
                    <a:moveTo>
                      <a:pt x="22119" y="1145"/>
                    </a:moveTo>
                    <a:cubicBezTo>
                      <a:pt x="22118" y="1145"/>
                      <a:pt x="22117" y="1145"/>
                      <a:pt x="22116" y="1145"/>
                    </a:cubicBezTo>
                    <a:lnTo>
                      <a:pt x="22116" y="1145"/>
                    </a:lnTo>
                    <a:cubicBezTo>
                      <a:pt x="22117" y="1146"/>
                      <a:pt x="22118" y="1147"/>
                      <a:pt x="22119" y="1148"/>
                    </a:cubicBezTo>
                    <a:cubicBezTo>
                      <a:pt x="22121" y="1146"/>
                      <a:pt x="22121" y="1145"/>
                      <a:pt x="22119" y="1145"/>
                    </a:cubicBezTo>
                    <a:close/>
                    <a:moveTo>
                      <a:pt x="1028" y="2016"/>
                    </a:moveTo>
                    <a:cubicBezTo>
                      <a:pt x="1051" y="2016"/>
                      <a:pt x="959" y="2130"/>
                      <a:pt x="959" y="2130"/>
                    </a:cubicBezTo>
                    <a:cubicBezTo>
                      <a:pt x="937" y="2084"/>
                      <a:pt x="868" y="2039"/>
                      <a:pt x="823" y="2016"/>
                    </a:cubicBezTo>
                    <a:lnTo>
                      <a:pt x="823" y="2016"/>
                    </a:lnTo>
                    <a:cubicBezTo>
                      <a:pt x="857" y="2027"/>
                      <a:pt x="891" y="2033"/>
                      <a:pt x="925" y="2033"/>
                    </a:cubicBezTo>
                    <a:cubicBezTo>
                      <a:pt x="959" y="2033"/>
                      <a:pt x="994" y="2027"/>
                      <a:pt x="1028" y="2016"/>
                    </a:cubicBezTo>
                    <a:close/>
                    <a:moveTo>
                      <a:pt x="19091" y="0"/>
                    </a:moveTo>
                    <a:cubicBezTo>
                      <a:pt x="19067" y="0"/>
                      <a:pt x="19041" y="3"/>
                      <a:pt x="19014" y="7"/>
                    </a:cubicBezTo>
                    <a:cubicBezTo>
                      <a:pt x="19014" y="53"/>
                      <a:pt x="18969" y="167"/>
                      <a:pt x="18991" y="258"/>
                    </a:cubicBezTo>
                    <a:cubicBezTo>
                      <a:pt x="18916" y="118"/>
                      <a:pt x="18774" y="49"/>
                      <a:pt x="18631" y="49"/>
                    </a:cubicBezTo>
                    <a:cubicBezTo>
                      <a:pt x="18472" y="49"/>
                      <a:pt x="18311" y="135"/>
                      <a:pt x="18238" y="304"/>
                    </a:cubicBezTo>
                    <a:cubicBezTo>
                      <a:pt x="18201" y="271"/>
                      <a:pt x="18146" y="257"/>
                      <a:pt x="18083" y="257"/>
                    </a:cubicBezTo>
                    <a:cubicBezTo>
                      <a:pt x="17838" y="257"/>
                      <a:pt x="17481" y="478"/>
                      <a:pt x="17645" y="715"/>
                    </a:cubicBezTo>
                    <a:lnTo>
                      <a:pt x="17508" y="715"/>
                    </a:lnTo>
                    <a:cubicBezTo>
                      <a:pt x="17464" y="704"/>
                      <a:pt x="17421" y="698"/>
                      <a:pt x="17379" y="698"/>
                    </a:cubicBezTo>
                    <a:cubicBezTo>
                      <a:pt x="17250" y="698"/>
                      <a:pt x="17138" y="753"/>
                      <a:pt x="17051" y="874"/>
                    </a:cubicBezTo>
                    <a:cubicBezTo>
                      <a:pt x="17051" y="829"/>
                      <a:pt x="17051" y="806"/>
                      <a:pt x="17051" y="760"/>
                    </a:cubicBezTo>
                    <a:cubicBezTo>
                      <a:pt x="16823" y="783"/>
                      <a:pt x="16549" y="920"/>
                      <a:pt x="16526" y="1057"/>
                    </a:cubicBezTo>
                    <a:cubicBezTo>
                      <a:pt x="16481" y="1080"/>
                      <a:pt x="16458" y="1080"/>
                      <a:pt x="16412" y="1080"/>
                    </a:cubicBezTo>
                    <a:cubicBezTo>
                      <a:pt x="16223" y="964"/>
                      <a:pt x="16006" y="829"/>
                      <a:pt x="15839" y="829"/>
                    </a:cubicBezTo>
                    <a:cubicBezTo>
                      <a:pt x="15743" y="829"/>
                      <a:pt x="15663" y="873"/>
                      <a:pt x="15613" y="989"/>
                    </a:cubicBezTo>
                    <a:cubicBezTo>
                      <a:pt x="15514" y="824"/>
                      <a:pt x="15344" y="754"/>
                      <a:pt x="15162" y="754"/>
                    </a:cubicBezTo>
                    <a:cubicBezTo>
                      <a:pt x="15092" y="754"/>
                      <a:pt x="15021" y="764"/>
                      <a:pt x="14951" y="783"/>
                    </a:cubicBezTo>
                    <a:cubicBezTo>
                      <a:pt x="14974" y="852"/>
                      <a:pt x="14974" y="943"/>
                      <a:pt x="15020" y="1034"/>
                    </a:cubicBezTo>
                    <a:cubicBezTo>
                      <a:pt x="14951" y="928"/>
                      <a:pt x="14835" y="882"/>
                      <a:pt x="14721" y="882"/>
                    </a:cubicBezTo>
                    <a:cubicBezTo>
                      <a:pt x="14492" y="882"/>
                      <a:pt x="14274" y="1065"/>
                      <a:pt x="14472" y="1308"/>
                    </a:cubicBezTo>
                    <a:cubicBezTo>
                      <a:pt x="14289" y="1308"/>
                      <a:pt x="14084" y="1354"/>
                      <a:pt x="13924" y="1445"/>
                    </a:cubicBezTo>
                    <a:cubicBezTo>
                      <a:pt x="13830" y="1361"/>
                      <a:pt x="13692" y="1330"/>
                      <a:pt x="13546" y="1330"/>
                    </a:cubicBezTo>
                    <a:cubicBezTo>
                      <a:pt x="13375" y="1330"/>
                      <a:pt x="13193" y="1373"/>
                      <a:pt x="13057" y="1422"/>
                    </a:cubicBezTo>
                    <a:cubicBezTo>
                      <a:pt x="13039" y="1159"/>
                      <a:pt x="12887" y="1018"/>
                      <a:pt x="12663" y="1018"/>
                    </a:cubicBezTo>
                    <a:cubicBezTo>
                      <a:pt x="12595" y="1018"/>
                      <a:pt x="12520" y="1031"/>
                      <a:pt x="12441" y="1057"/>
                    </a:cubicBezTo>
                    <a:cubicBezTo>
                      <a:pt x="12441" y="1103"/>
                      <a:pt x="12418" y="1194"/>
                      <a:pt x="12418" y="1240"/>
                    </a:cubicBezTo>
                    <a:cubicBezTo>
                      <a:pt x="12344" y="1151"/>
                      <a:pt x="12259" y="1115"/>
                      <a:pt x="12184" y="1115"/>
                    </a:cubicBezTo>
                    <a:cubicBezTo>
                      <a:pt x="12028" y="1115"/>
                      <a:pt x="11921" y="1275"/>
                      <a:pt x="12075" y="1445"/>
                    </a:cubicBezTo>
                    <a:cubicBezTo>
                      <a:pt x="12006" y="1384"/>
                      <a:pt x="11920" y="1366"/>
                      <a:pt x="11822" y="1366"/>
                    </a:cubicBezTo>
                    <a:cubicBezTo>
                      <a:pt x="11684" y="1366"/>
                      <a:pt x="11523" y="1402"/>
                      <a:pt x="11353" y="1402"/>
                    </a:cubicBezTo>
                    <a:cubicBezTo>
                      <a:pt x="11328" y="1402"/>
                      <a:pt x="11302" y="1401"/>
                      <a:pt x="11277" y="1399"/>
                    </a:cubicBezTo>
                    <a:cubicBezTo>
                      <a:pt x="11254" y="1445"/>
                      <a:pt x="11254" y="1491"/>
                      <a:pt x="11231" y="1536"/>
                    </a:cubicBezTo>
                    <a:lnTo>
                      <a:pt x="11208" y="1536"/>
                    </a:lnTo>
                    <a:cubicBezTo>
                      <a:pt x="11130" y="1458"/>
                      <a:pt x="11031" y="1423"/>
                      <a:pt x="10939" y="1423"/>
                    </a:cubicBezTo>
                    <a:cubicBezTo>
                      <a:pt x="10897" y="1423"/>
                      <a:pt x="10856" y="1431"/>
                      <a:pt x="10820" y="1445"/>
                    </a:cubicBezTo>
                    <a:cubicBezTo>
                      <a:pt x="10729" y="1422"/>
                      <a:pt x="10660" y="1399"/>
                      <a:pt x="10569" y="1354"/>
                    </a:cubicBezTo>
                    <a:cubicBezTo>
                      <a:pt x="10493" y="1259"/>
                      <a:pt x="10385" y="1211"/>
                      <a:pt x="10259" y="1211"/>
                    </a:cubicBezTo>
                    <a:cubicBezTo>
                      <a:pt x="10234" y="1211"/>
                      <a:pt x="10208" y="1213"/>
                      <a:pt x="10181" y="1217"/>
                    </a:cubicBezTo>
                    <a:cubicBezTo>
                      <a:pt x="10158" y="1194"/>
                      <a:pt x="10112" y="1171"/>
                      <a:pt x="10067" y="1171"/>
                    </a:cubicBezTo>
                    <a:cubicBezTo>
                      <a:pt x="9975" y="1126"/>
                      <a:pt x="9907" y="1080"/>
                      <a:pt x="9816" y="1057"/>
                    </a:cubicBezTo>
                    <a:cubicBezTo>
                      <a:pt x="9740" y="952"/>
                      <a:pt x="9635" y="876"/>
                      <a:pt x="9527" y="876"/>
                    </a:cubicBezTo>
                    <a:cubicBezTo>
                      <a:pt x="9471" y="876"/>
                      <a:pt x="9414" y="896"/>
                      <a:pt x="9359" y="943"/>
                    </a:cubicBezTo>
                    <a:cubicBezTo>
                      <a:pt x="9222" y="966"/>
                      <a:pt x="9108" y="989"/>
                      <a:pt x="8971" y="1011"/>
                    </a:cubicBezTo>
                    <a:cubicBezTo>
                      <a:pt x="8857" y="989"/>
                      <a:pt x="8743" y="989"/>
                      <a:pt x="8629" y="989"/>
                    </a:cubicBezTo>
                    <a:cubicBezTo>
                      <a:pt x="8629" y="1057"/>
                      <a:pt x="8629" y="1126"/>
                      <a:pt x="8652" y="1194"/>
                    </a:cubicBezTo>
                    <a:cubicBezTo>
                      <a:pt x="8629" y="1261"/>
                      <a:pt x="8651" y="1373"/>
                      <a:pt x="8717" y="1398"/>
                    </a:cubicBezTo>
                    <a:lnTo>
                      <a:pt x="8717" y="1398"/>
                    </a:lnTo>
                    <a:cubicBezTo>
                      <a:pt x="8398" y="1285"/>
                      <a:pt x="8080" y="1194"/>
                      <a:pt x="7761" y="1126"/>
                    </a:cubicBezTo>
                    <a:cubicBezTo>
                      <a:pt x="7694" y="957"/>
                      <a:pt x="7626" y="776"/>
                      <a:pt x="7421" y="776"/>
                    </a:cubicBezTo>
                    <a:cubicBezTo>
                      <a:pt x="7348" y="776"/>
                      <a:pt x="7258" y="798"/>
                      <a:pt x="7145" y="852"/>
                    </a:cubicBezTo>
                    <a:cubicBezTo>
                      <a:pt x="7066" y="678"/>
                      <a:pt x="6779" y="416"/>
                      <a:pt x="6557" y="416"/>
                    </a:cubicBezTo>
                    <a:cubicBezTo>
                      <a:pt x="6458" y="416"/>
                      <a:pt x="6372" y="467"/>
                      <a:pt x="6323" y="601"/>
                    </a:cubicBezTo>
                    <a:cubicBezTo>
                      <a:pt x="6204" y="545"/>
                      <a:pt x="5987" y="506"/>
                      <a:pt x="5775" y="506"/>
                    </a:cubicBezTo>
                    <a:cubicBezTo>
                      <a:pt x="5381" y="506"/>
                      <a:pt x="5007" y="641"/>
                      <a:pt x="5319" y="1057"/>
                    </a:cubicBezTo>
                    <a:cubicBezTo>
                      <a:pt x="5182" y="1057"/>
                      <a:pt x="5022" y="1126"/>
                      <a:pt x="4908" y="1126"/>
                    </a:cubicBezTo>
                    <a:lnTo>
                      <a:pt x="4931" y="1148"/>
                    </a:lnTo>
                    <a:lnTo>
                      <a:pt x="4863" y="1148"/>
                    </a:lnTo>
                    <a:cubicBezTo>
                      <a:pt x="4634" y="1103"/>
                      <a:pt x="4452" y="943"/>
                      <a:pt x="4269" y="806"/>
                    </a:cubicBezTo>
                    <a:cubicBezTo>
                      <a:pt x="3790" y="486"/>
                      <a:pt x="3242" y="235"/>
                      <a:pt x="2671" y="144"/>
                    </a:cubicBezTo>
                    <a:cubicBezTo>
                      <a:pt x="2563" y="127"/>
                      <a:pt x="2451" y="117"/>
                      <a:pt x="2340" y="117"/>
                    </a:cubicBezTo>
                    <a:cubicBezTo>
                      <a:pt x="2147" y="117"/>
                      <a:pt x="1955" y="149"/>
                      <a:pt x="1781" y="235"/>
                    </a:cubicBezTo>
                    <a:cubicBezTo>
                      <a:pt x="1507" y="349"/>
                      <a:pt x="1325" y="646"/>
                      <a:pt x="1302" y="943"/>
                    </a:cubicBezTo>
                    <a:cubicBezTo>
                      <a:pt x="1188" y="943"/>
                      <a:pt x="1051" y="966"/>
                      <a:pt x="914" y="1034"/>
                    </a:cubicBezTo>
                    <a:cubicBezTo>
                      <a:pt x="937" y="1057"/>
                      <a:pt x="959" y="1080"/>
                      <a:pt x="959" y="1103"/>
                    </a:cubicBezTo>
                    <a:cubicBezTo>
                      <a:pt x="933" y="1085"/>
                      <a:pt x="904" y="1078"/>
                      <a:pt x="870" y="1078"/>
                    </a:cubicBezTo>
                    <a:cubicBezTo>
                      <a:pt x="815" y="1078"/>
                      <a:pt x="747" y="1097"/>
                      <a:pt x="663" y="1126"/>
                    </a:cubicBezTo>
                    <a:cubicBezTo>
                      <a:pt x="754" y="1285"/>
                      <a:pt x="686" y="1354"/>
                      <a:pt x="845" y="1445"/>
                    </a:cubicBezTo>
                    <a:cubicBezTo>
                      <a:pt x="731" y="1445"/>
                      <a:pt x="617" y="1514"/>
                      <a:pt x="526" y="1536"/>
                    </a:cubicBezTo>
                    <a:cubicBezTo>
                      <a:pt x="663" y="1650"/>
                      <a:pt x="640" y="1742"/>
                      <a:pt x="845" y="1787"/>
                    </a:cubicBezTo>
                    <a:cubicBezTo>
                      <a:pt x="686" y="1833"/>
                      <a:pt x="640" y="1902"/>
                      <a:pt x="526" y="1970"/>
                    </a:cubicBezTo>
                    <a:cubicBezTo>
                      <a:pt x="320" y="1970"/>
                      <a:pt x="92" y="2061"/>
                      <a:pt x="69" y="2312"/>
                    </a:cubicBezTo>
                    <a:cubicBezTo>
                      <a:pt x="161" y="2312"/>
                      <a:pt x="252" y="2358"/>
                      <a:pt x="252" y="2358"/>
                    </a:cubicBezTo>
                    <a:cubicBezTo>
                      <a:pt x="252" y="2358"/>
                      <a:pt x="69" y="2381"/>
                      <a:pt x="1" y="2427"/>
                    </a:cubicBezTo>
                    <a:cubicBezTo>
                      <a:pt x="2023" y="2595"/>
                      <a:pt x="4908" y="2653"/>
                      <a:pt x="7933" y="2653"/>
                    </a:cubicBezTo>
                    <a:cubicBezTo>
                      <a:pt x="14740" y="2653"/>
                      <a:pt x="22255" y="2358"/>
                      <a:pt x="22255" y="2358"/>
                    </a:cubicBezTo>
                    <a:cubicBezTo>
                      <a:pt x="22255" y="2358"/>
                      <a:pt x="22370" y="1331"/>
                      <a:pt x="22210" y="1148"/>
                    </a:cubicBezTo>
                    <a:cubicBezTo>
                      <a:pt x="22151" y="1187"/>
                      <a:pt x="22059" y="1176"/>
                      <a:pt x="21991" y="1201"/>
                    </a:cubicBezTo>
                    <a:lnTo>
                      <a:pt x="21991" y="1201"/>
                    </a:lnTo>
                    <a:cubicBezTo>
                      <a:pt x="22032" y="1181"/>
                      <a:pt x="22099" y="1149"/>
                      <a:pt x="22116" y="1145"/>
                    </a:cubicBezTo>
                    <a:lnTo>
                      <a:pt x="22116" y="1145"/>
                    </a:lnTo>
                    <a:cubicBezTo>
                      <a:pt x="22052" y="1050"/>
                      <a:pt x="21965" y="1023"/>
                      <a:pt x="21871" y="1023"/>
                    </a:cubicBezTo>
                    <a:cubicBezTo>
                      <a:pt x="21833" y="1023"/>
                      <a:pt x="21793" y="1028"/>
                      <a:pt x="21753" y="1034"/>
                    </a:cubicBezTo>
                    <a:cubicBezTo>
                      <a:pt x="21594" y="966"/>
                      <a:pt x="21411" y="920"/>
                      <a:pt x="21228" y="897"/>
                    </a:cubicBezTo>
                    <a:cubicBezTo>
                      <a:pt x="21022" y="743"/>
                      <a:pt x="20679" y="625"/>
                      <a:pt x="20418" y="625"/>
                    </a:cubicBezTo>
                    <a:cubicBezTo>
                      <a:pt x="20216" y="625"/>
                      <a:pt x="20064" y="695"/>
                      <a:pt x="20064" y="874"/>
                    </a:cubicBezTo>
                    <a:cubicBezTo>
                      <a:pt x="20041" y="692"/>
                      <a:pt x="19904" y="601"/>
                      <a:pt x="19722" y="578"/>
                    </a:cubicBezTo>
                    <a:cubicBezTo>
                      <a:pt x="19676" y="623"/>
                      <a:pt x="19631" y="669"/>
                      <a:pt x="19608" y="715"/>
                    </a:cubicBezTo>
                    <a:cubicBezTo>
                      <a:pt x="19544" y="437"/>
                      <a:pt x="19440" y="0"/>
                      <a:pt x="190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8" name="Google Shape;5188;p64"/>
              <p:cNvSpPr/>
              <p:nvPr/>
            </p:nvSpPr>
            <p:spPr>
              <a:xfrm>
                <a:off x="1997925" y="3765100"/>
                <a:ext cx="345250" cy="40775"/>
              </a:xfrm>
              <a:custGeom>
                <a:avLst/>
                <a:gdLst/>
                <a:ahLst/>
                <a:cxnLst/>
                <a:rect l="l" t="t" r="r" b="b"/>
                <a:pathLst>
                  <a:path w="13810" h="1631" extrusionOk="0">
                    <a:moveTo>
                      <a:pt x="480" y="1238"/>
                    </a:moveTo>
                    <a:lnTo>
                      <a:pt x="480" y="1238"/>
                    </a:lnTo>
                    <a:cubicBezTo>
                      <a:pt x="525" y="1261"/>
                      <a:pt x="571" y="1261"/>
                      <a:pt x="617" y="1261"/>
                    </a:cubicBezTo>
                    <a:cubicBezTo>
                      <a:pt x="620" y="1258"/>
                      <a:pt x="622" y="1256"/>
                      <a:pt x="623" y="1256"/>
                    </a:cubicBezTo>
                    <a:cubicBezTo>
                      <a:pt x="627" y="1256"/>
                      <a:pt x="594" y="1306"/>
                      <a:pt x="594" y="1306"/>
                    </a:cubicBezTo>
                    <a:cubicBezTo>
                      <a:pt x="548" y="1284"/>
                      <a:pt x="525" y="1261"/>
                      <a:pt x="480" y="1238"/>
                    </a:cubicBezTo>
                    <a:close/>
                    <a:moveTo>
                      <a:pt x="11783" y="1"/>
                    </a:moveTo>
                    <a:cubicBezTo>
                      <a:pt x="11767" y="1"/>
                      <a:pt x="11750" y="2"/>
                      <a:pt x="11733" y="5"/>
                    </a:cubicBezTo>
                    <a:cubicBezTo>
                      <a:pt x="11733" y="28"/>
                      <a:pt x="11710" y="97"/>
                      <a:pt x="11710" y="165"/>
                    </a:cubicBezTo>
                    <a:cubicBezTo>
                      <a:pt x="11667" y="80"/>
                      <a:pt x="11584" y="39"/>
                      <a:pt x="11499" y="39"/>
                    </a:cubicBezTo>
                    <a:cubicBezTo>
                      <a:pt x="11402" y="39"/>
                      <a:pt x="11302" y="91"/>
                      <a:pt x="11253" y="188"/>
                    </a:cubicBezTo>
                    <a:cubicBezTo>
                      <a:pt x="11230" y="170"/>
                      <a:pt x="11197" y="162"/>
                      <a:pt x="11158" y="162"/>
                    </a:cubicBezTo>
                    <a:cubicBezTo>
                      <a:pt x="11005" y="162"/>
                      <a:pt x="10778" y="293"/>
                      <a:pt x="10888" y="439"/>
                    </a:cubicBezTo>
                    <a:lnTo>
                      <a:pt x="10797" y="439"/>
                    </a:lnTo>
                    <a:cubicBezTo>
                      <a:pt x="10770" y="434"/>
                      <a:pt x="10744" y="431"/>
                      <a:pt x="10720" y="431"/>
                    </a:cubicBezTo>
                    <a:cubicBezTo>
                      <a:pt x="10641" y="431"/>
                      <a:pt x="10575" y="461"/>
                      <a:pt x="10523" y="530"/>
                    </a:cubicBezTo>
                    <a:lnTo>
                      <a:pt x="10523" y="485"/>
                    </a:lnTo>
                    <a:cubicBezTo>
                      <a:pt x="10386" y="485"/>
                      <a:pt x="10203" y="576"/>
                      <a:pt x="10203" y="667"/>
                    </a:cubicBezTo>
                    <a:lnTo>
                      <a:pt x="10135" y="667"/>
                    </a:lnTo>
                    <a:cubicBezTo>
                      <a:pt x="10021" y="596"/>
                      <a:pt x="9889" y="516"/>
                      <a:pt x="9784" y="516"/>
                    </a:cubicBezTo>
                    <a:cubicBezTo>
                      <a:pt x="9720" y="516"/>
                      <a:pt x="9667" y="545"/>
                      <a:pt x="9633" y="622"/>
                    </a:cubicBezTo>
                    <a:cubicBezTo>
                      <a:pt x="9564" y="519"/>
                      <a:pt x="9457" y="468"/>
                      <a:pt x="9341" y="468"/>
                    </a:cubicBezTo>
                    <a:cubicBezTo>
                      <a:pt x="9302" y="468"/>
                      <a:pt x="9262" y="473"/>
                      <a:pt x="9222" y="485"/>
                    </a:cubicBezTo>
                    <a:cubicBezTo>
                      <a:pt x="9242" y="526"/>
                      <a:pt x="9226" y="586"/>
                      <a:pt x="9256" y="631"/>
                    </a:cubicBezTo>
                    <a:lnTo>
                      <a:pt x="9256" y="631"/>
                    </a:lnTo>
                    <a:cubicBezTo>
                      <a:pt x="9212" y="581"/>
                      <a:pt x="9147" y="560"/>
                      <a:pt x="9084" y="560"/>
                    </a:cubicBezTo>
                    <a:cubicBezTo>
                      <a:pt x="8939" y="560"/>
                      <a:pt x="8801" y="673"/>
                      <a:pt x="8925" y="827"/>
                    </a:cubicBezTo>
                    <a:cubicBezTo>
                      <a:pt x="8811" y="827"/>
                      <a:pt x="8697" y="850"/>
                      <a:pt x="8583" y="896"/>
                    </a:cubicBezTo>
                    <a:cubicBezTo>
                      <a:pt x="8532" y="845"/>
                      <a:pt x="8451" y="826"/>
                      <a:pt x="8364" y="826"/>
                    </a:cubicBezTo>
                    <a:cubicBezTo>
                      <a:pt x="8254" y="826"/>
                      <a:pt x="8134" y="857"/>
                      <a:pt x="8058" y="896"/>
                    </a:cubicBezTo>
                    <a:cubicBezTo>
                      <a:pt x="8040" y="736"/>
                      <a:pt x="7939" y="645"/>
                      <a:pt x="7798" y="645"/>
                    </a:cubicBezTo>
                    <a:cubicBezTo>
                      <a:pt x="7758" y="645"/>
                      <a:pt x="7715" y="652"/>
                      <a:pt x="7670" y="667"/>
                    </a:cubicBezTo>
                    <a:cubicBezTo>
                      <a:pt x="7670" y="690"/>
                      <a:pt x="7670" y="759"/>
                      <a:pt x="7670" y="781"/>
                    </a:cubicBezTo>
                    <a:cubicBezTo>
                      <a:pt x="7618" y="723"/>
                      <a:pt x="7562" y="699"/>
                      <a:pt x="7514" y="699"/>
                    </a:cubicBezTo>
                    <a:cubicBezTo>
                      <a:pt x="7413" y="699"/>
                      <a:pt x="7349" y="803"/>
                      <a:pt x="7441" y="896"/>
                    </a:cubicBezTo>
                    <a:cubicBezTo>
                      <a:pt x="7402" y="864"/>
                      <a:pt x="7353" y="854"/>
                      <a:pt x="7300" y="854"/>
                    </a:cubicBezTo>
                    <a:cubicBezTo>
                      <a:pt x="7218" y="854"/>
                      <a:pt x="7123" y="877"/>
                      <a:pt x="7027" y="877"/>
                    </a:cubicBezTo>
                    <a:cubicBezTo>
                      <a:pt x="7005" y="877"/>
                      <a:pt x="6984" y="875"/>
                      <a:pt x="6962" y="873"/>
                    </a:cubicBezTo>
                    <a:cubicBezTo>
                      <a:pt x="6939" y="896"/>
                      <a:pt x="6939" y="941"/>
                      <a:pt x="6916" y="964"/>
                    </a:cubicBezTo>
                    <a:cubicBezTo>
                      <a:pt x="6865" y="913"/>
                      <a:pt x="6788" y="887"/>
                      <a:pt x="6724" y="887"/>
                    </a:cubicBezTo>
                    <a:cubicBezTo>
                      <a:pt x="6702" y="887"/>
                      <a:pt x="6682" y="890"/>
                      <a:pt x="6665" y="896"/>
                    </a:cubicBezTo>
                    <a:cubicBezTo>
                      <a:pt x="6620" y="896"/>
                      <a:pt x="6574" y="873"/>
                      <a:pt x="6528" y="850"/>
                    </a:cubicBezTo>
                    <a:cubicBezTo>
                      <a:pt x="6472" y="794"/>
                      <a:pt x="6400" y="753"/>
                      <a:pt x="6326" y="753"/>
                    </a:cubicBezTo>
                    <a:cubicBezTo>
                      <a:pt x="6310" y="753"/>
                      <a:pt x="6293" y="755"/>
                      <a:pt x="6277" y="759"/>
                    </a:cubicBezTo>
                    <a:cubicBezTo>
                      <a:pt x="6254" y="736"/>
                      <a:pt x="6232" y="736"/>
                      <a:pt x="6209" y="713"/>
                    </a:cubicBezTo>
                    <a:cubicBezTo>
                      <a:pt x="6163" y="690"/>
                      <a:pt x="6095" y="667"/>
                      <a:pt x="6049" y="645"/>
                    </a:cubicBezTo>
                    <a:cubicBezTo>
                      <a:pt x="6007" y="588"/>
                      <a:pt x="5947" y="549"/>
                      <a:pt x="5886" y="549"/>
                    </a:cubicBezTo>
                    <a:cubicBezTo>
                      <a:pt x="5848" y="549"/>
                      <a:pt x="5810" y="564"/>
                      <a:pt x="5775" y="599"/>
                    </a:cubicBezTo>
                    <a:cubicBezTo>
                      <a:pt x="5684" y="599"/>
                      <a:pt x="5615" y="622"/>
                      <a:pt x="5524" y="622"/>
                    </a:cubicBezTo>
                    <a:lnTo>
                      <a:pt x="5319" y="622"/>
                    </a:lnTo>
                    <a:cubicBezTo>
                      <a:pt x="5319" y="667"/>
                      <a:pt x="5319" y="690"/>
                      <a:pt x="5341" y="736"/>
                    </a:cubicBezTo>
                    <a:cubicBezTo>
                      <a:pt x="5319" y="781"/>
                      <a:pt x="5319" y="850"/>
                      <a:pt x="5387" y="873"/>
                    </a:cubicBezTo>
                    <a:cubicBezTo>
                      <a:pt x="5182" y="804"/>
                      <a:pt x="4976" y="736"/>
                      <a:pt x="4794" y="713"/>
                    </a:cubicBezTo>
                    <a:cubicBezTo>
                      <a:pt x="4743" y="594"/>
                      <a:pt x="4705" y="488"/>
                      <a:pt x="4576" y="488"/>
                    </a:cubicBezTo>
                    <a:cubicBezTo>
                      <a:pt x="4532" y="488"/>
                      <a:pt x="4476" y="501"/>
                      <a:pt x="4406" y="530"/>
                    </a:cubicBezTo>
                    <a:cubicBezTo>
                      <a:pt x="4357" y="434"/>
                      <a:pt x="4174" y="258"/>
                      <a:pt x="4037" y="258"/>
                    </a:cubicBezTo>
                    <a:cubicBezTo>
                      <a:pt x="3980" y="258"/>
                      <a:pt x="3931" y="290"/>
                      <a:pt x="3903" y="371"/>
                    </a:cubicBezTo>
                    <a:cubicBezTo>
                      <a:pt x="3824" y="339"/>
                      <a:pt x="3688" y="316"/>
                      <a:pt x="3555" y="316"/>
                    </a:cubicBezTo>
                    <a:cubicBezTo>
                      <a:pt x="3305" y="316"/>
                      <a:pt x="3070" y="399"/>
                      <a:pt x="3264" y="667"/>
                    </a:cubicBezTo>
                    <a:cubicBezTo>
                      <a:pt x="3255" y="664"/>
                      <a:pt x="3244" y="663"/>
                      <a:pt x="3233" y="663"/>
                    </a:cubicBezTo>
                    <a:cubicBezTo>
                      <a:pt x="3165" y="663"/>
                      <a:pt x="3075" y="713"/>
                      <a:pt x="3036" y="713"/>
                    </a:cubicBezTo>
                    <a:lnTo>
                      <a:pt x="2990" y="713"/>
                    </a:lnTo>
                    <a:cubicBezTo>
                      <a:pt x="2854" y="690"/>
                      <a:pt x="2739" y="599"/>
                      <a:pt x="2625" y="508"/>
                    </a:cubicBezTo>
                    <a:cubicBezTo>
                      <a:pt x="2329" y="302"/>
                      <a:pt x="1986" y="142"/>
                      <a:pt x="1644" y="97"/>
                    </a:cubicBezTo>
                    <a:cubicBezTo>
                      <a:pt x="1577" y="88"/>
                      <a:pt x="1507" y="83"/>
                      <a:pt x="1437" y="83"/>
                    </a:cubicBezTo>
                    <a:cubicBezTo>
                      <a:pt x="1317" y="83"/>
                      <a:pt x="1197" y="99"/>
                      <a:pt x="1096" y="142"/>
                    </a:cubicBezTo>
                    <a:cubicBezTo>
                      <a:pt x="913" y="234"/>
                      <a:pt x="799" y="393"/>
                      <a:pt x="799" y="576"/>
                    </a:cubicBezTo>
                    <a:cubicBezTo>
                      <a:pt x="708" y="576"/>
                      <a:pt x="639" y="599"/>
                      <a:pt x="548" y="645"/>
                    </a:cubicBezTo>
                    <a:cubicBezTo>
                      <a:pt x="571" y="667"/>
                      <a:pt x="571" y="667"/>
                      <a:pt x="571" y="690"/>
                    </a:cubicBezTo>
                    <a:cubicBezTo>
                      <a:pt x="552" y="681"/>
                      <a:pt x="533" y="675"/>
                      <a:pt x="511" y="675"/>
                    </a:cubicBezTo>
                    <a:cubicBezTo>
                      <a:pt x="480" y="675"/>
                      <a:pt x="442" y="686"/>
                      <a:pt x="388" y="713"/>
                    </a:cubicBezTo>
                    <a:cubicBezTo>
                      <a:pt x="457" y="781"/>
                      <a:pt x="411" y="850"/>
                      <a:pt x="503" y="896"/>
                    </a:cubicBezTo>
                    <a:cubicBezTo>
                      <a:pt x="434" y="896"/>
                      <a:pt x="366" y="941"/>
                      <a:pt x="320" y="941"/>
                    </a:cubicBezTo>
                    <a:cubicBezTo>
                      <a:pt x="388" y="1033"/>
                      <a:pt x="366" y="1078"/>
                      <a:pt x="503" y="1124"/>
                    </a:cubicBezTo>
                    <a:cubicBezTo>
                      <a:pt x="388" y="1124"/>
                      <a:pt x="366" y="1192"/>
                      <a:pt x="320" y="1215"/>
                    </a:cubicBezTo>
                    <a:cubicBezTo>
                      <a:pt x="183" y="1215"/>
                      <a:pt x="46" y="1284"/>
                      <a:pt x="23" y="1421"/>
                    </a:cubicBezTo>
                    <a:cubicBezTo>
                      <a:pt x="69" y="1443"/>
                      <a:pt x="137" y="1466"/>
                      <a:pt x="137" y="1466"/>
                    </a:cubicBezTo>
                    <a:cubicBezTo>
                      <a:pt x="137" y="1466"/>
                      <a:pt x="46" y="1466"/>
                      <a:pt x="0" y="1489"/>
                    </a:cubicBezTo>
                    <a:cubicBezTo>
                      <a:pt x="1237" y="1594"/>
                      <a:pt x="3004" y="1630"/>
                      <a:pt x="4861" y="1630"/>
                    </a:cubicBezTo>
                    <a:cubicBezTo>
                      <a:pt x="9071" y="1630"/>
                      <a:pt x="13741" y="1443"/>
                      <a:pt x="13741" y="1443"/>
                    </a:cubicBezTo>
                    <a:cubicBezTo>
                      <a:pt x="13741" y="1443"/>
                      <a:pt x="13810" y="827"/>
                      <a:pt x="13696" y="713"/>
                    </a:cubicBezTo>
                    <a:cubicBezTo>
                      <a:pt x="13650" y="736"/>
                      <a:pt x="13604" y="736"/>
                      <a:pt x="13536" y="759"/>
                    </a:cubicBezTo>
                    <a:cubicBezTo>
                      <a:pt x="13536" y="759"/>
                      <a:pt x="13650" y="690"/>
                      <a:pt x="13650" y="690"/>
                    </a:cubicBezTo>
                    <a:cubicBezTo>
                      <a:pt x="13606" y="647"/>
                      <a:pt x="13563" y="631"/>
                      <a:pt x="13514" y="631"/>
                    </a:cubicBezTo>
                    <a:cubicBezTo>
                      <a:pt x="13485" y="631"/>
                      <a:pt x="13455" y="636"/>
                      <a:pt x="13422" y="645"/>
                    </a:cubicBezTo>
                    <a:cubicBezTo>
                      <a:pt x="13330" y="599"/>
                      <a:pt x="13216" y="576"/>
                      <a:pt x="13102" y="553"/>
                    </a:cubicBezTo>
                    <a:cubicBezTo>
                      <a:pt x="12973" y="450"/>
                      <a:pt x="12758" y="376"/>
                      <a:pt x="12594" y="376"/>
                    </a:cubicBezTo>
                    <a:cubicBezTo>
                      <a:pt x="12467" y="376"/>
                      <a:pt x="12372" y="421"/>
                      <a:pt x="12372" y="530"/>
                    </a:cubicBezTo>
                    <a:cubicBezTo>
                      <a:pt x="12372" y="439"/>
                      <a:pt x="12280" y="371"/>
                      <a:pt x="12166" y="348"/>
                    </a:cubicBezTo>
                    <a:cubicBezTo>
                      <a:pt x="12143" y="393"/>
                      <a:pt x="12121" y="416"/>
                      <a:pt x="12098" y="439"/>
                    </a:cubicBezTo>
                    <a:cubicBezTo>
                      <a:pt x="12055" y="269"/>
                      <a:pt x="11993" y="1"/>
                      <a:pt x="117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9" name="Google Shape;5189;p64"/>
              <p:cNvSpPr/>
              <p:nvPr/>
            </p:nvSpPr>
            <p:spPr>
              <a:xfrm>
                <a:off x="1383350" y="37287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23"/>
                    </a:cubicBezTo>
                    <a:lnTo>
                      <a:pt x="23" y="23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0" name="Google Shape;5190;p64"/>
              <p:cNvSpPr/>
              <p:nvPr/>
            </p:nvSpPr>
            <p:spPr>
              <a:xfrm>
                <a:off x="1383925" y="37292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1" name="Google Shape;5191;p64"/>
              <p:cNvSpPr/>
              <p:nvPr/>
            </p:nvSpPr>
            <p:spPr>
              <a:xfrm>
                <a:off x="1382775" y="37292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24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2" name="Google Shape;5192;p64"/>
              <p:cNvSpPr/>
              <p:nvPr/>
            </p:nvSpPr>
            <p:spPr>
              <a:xfrm>
                <a:off x="1402400" y="3726325"/>
                <a:ext cx="7800" cy="6400"/>
              </a:xfrm>
              <a:custGeom>
                <a:avLst/>
                <a:gdLst/>
                <a:ahLst/>
                <a:cxnLst/>
                <a:rect l="l" t="t" r="r" b="b"/>
                <a:pathLst>
                  <a:path w="312" h="256" extrusionOk="0">
                    <a:moveTo>
                      <a:pt x="124" y="1"/>
                    </a:moveTo>
                    <a:cubicBezTo>
                      <a:pt x="1" y="1"/>
                      <a:pt x="35" y="82"/>
                      <a:pt x="15" y="164"/>
                    </a:cubicBezTo>
                    <a:cubicBezTo>
                      <a:pt x="21" y="161"/>
                      <a:pt x="27" y="159"/>
                      <a:pt x="32" y="159"/>
                    </a:cubicBezTo>
                    <a:cubicBezTo>
                      <a:pt x="66" y="159"/>
                      <a:pt x="80" y="213"/>
                      <a:pt x="60" y="233"/>
                    </a:cubicBezTo>
                    <a:lnTo>
                      <a:pt x="129" y="233"/>
                    </a:lnTo>
                    <a:lnTo>
                      <a:pt x="243" y="255"/>
                    </a:lnTo>
                    <a:lnTo>
                      <a:pt x="311" y="164"/>
                    </a:lnTo>
                    <a:cubicBezTo>
                      <a:pt x="288" y="118"/>
                      <a:pt x="266" y="50"/>
                      <a:pt x="174" y="4"/>
                    </a:cubicBezTo>
                    <a:cubicBezTo>
                      <a:pt x="155" y="2"/>
                      <a:pt x="138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3" name="Google Shape;5193;p64"/>
              <p:cNvSpPr/>
              <p:nvPr/>
            </p:nvSpPr>
            <p:spPr>
              <a:xfrm>
                <a:off x="1433000" y="3769800"/>
                <a:ext cx="8000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83" extrusionOk="0">
                    <a:moveTo>
                      <a:pt x="23" y="0"/>
                    </a:moveTo>
                    <a:cubicBezTo>
                      <a:pt x="0" y="46"/>
                      <a:pt x="23" y="114"/>
                      <a:pt x="69" y="160"/>
                    </a:cubicBezTo>
                    <a:lnTo>
                      <a:pt x="114" y="160"/>
                    </a:lnTo>
                    <a:lnTo>
                      <a:pt x="114" y="183"/>
                    </a:lnTo>
                    <a:cubicBezTo>
                      <a:pt x="183" y="183"/>
                      <a:pt x="320" y="160"/>
                      <a:pt x="297" y="68"/>
                    </a:cubicBezTo>
                    <a:cubicBezTo>
                      <a:pt x="270" y="42"/>
                      <a:pt x="244" y="31"/>
                      <a:pt x="221" y="31"/>
                    </a:cubicBezTo>
                    <a:cubicBezTo>
                      <a:pt x="206" y="31"/>
                      <a:pt x="192" y="36"/>
                      <a:pt x="183" y="46"/>
                    </a:cubicBezTo>
                    <a:cubicBezTo>
                      <a:pt x="183" y="46"/>
                      <a:pt x="160" y="23"/>
                      <a:pt x="137" y="23"/>
                    </a:cubicBezTo>
                    <a:cubicBezTo>
                      <a:pt x="137" y="0"/>
                      <a:pt x="69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4" name="Google Shape;5194;p64"/>
              <p:cNvSpPr/>
              <p:nvPr/>
            </p:nvSpPr>
            <p:spPr>
              <a:xfrm>
                <a:off x="1454100" y="3777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5" name="Google Shape;5195;p64"/>
              <p:cNvSpPr/>
              <p:nvPr/>
            </p:nvSpPr>
            <p:spPr>
              <a:xfrm>
                <a:off x="1451250" y="3769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6" name="Google Shape;5196;p64"/>
              <p:cNvSpPr/>
              <p:nvPr/>
            </p:nvSpPr>
            <p:spPr>
              <a:xfrm>
                <a:off x="1451250" y="3768975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7" y="0"/>
                    </a:moveTo>
                    <a:cubicBezTo>
                      <a:pt x="1" y="0"/>
                      <a:pt x="1" y="10"/>
                      <a:pt x="1" y="10"/>
                    </a:cubicBezTo>
                    <a:lnTo>
                      <a:pt x="24" y="10"/>
                    </a:lnTo>
                    <a:cubicBezTo>
                      <a:pt x="16" y="3"/>
                      <a:pt x="11" y="0"/>
                      <a:pt x="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7" name="Google Shape;5197;p64"/>
              <p:cNvSpPr/>
              <p:nvPr/>
            </p:nvSpPr>
            <p:spPr>
              <a:xfrm>
                <a:off x="1452975" y="3761400"/>
                <a:ext cx="9150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22" extrusionOk="0">
                    <a:moveTo>
                      <a:pt x="220" y="1"/>
                    </a:moveTo>
                    <a:cubicBezTo>
                      <a:pt x="179" y="1"/>
                      <a:pt x="166" y="39"/>
                      <a:pt x="114" y="39"/>
                    </a:cubicBezTo>
                    <a:cubicBezTo>
                      <a:pt x="206" y="131"/>
                      <a:pt x="0" y="62"/>
                      <a:pt x="46" y="131"/>
                    </a:cubicBezTo>
                    <a:cubicBezTo>
                      <a:pt x="69" y="131"/>
                      <a:pt x="69" y="176"/>
                      <a:pt x="69" y="176"/>
                    </a:cubicBezTo>
                    <a:lnTo>
                      <a:pt x="91" y="176"/>
                    </a:lnTo>
                    <a:cubicBezTo>
                      <a:pt x="91" y="176"/>
                      <a:pt x="91" y="199"/>
                      <a:pt x="137" y="222"/>
                    </a:cubicBezTo>
                    <a:lnTo>
                      <a:pt x="137" y="199"/>
                    </a:lnTo>
                    <a:cubicBezTo>
                      <a:pt x="152" y="204"/>
                      <a:pt x="162" y="206"/>
                      <a:pt x="170" y="206"/>
                    </a:cubicBezTo>
                    <a:cubicBezTo>
                      <a:pt x="192" y="206"/>
                      <a:pt x="196" y="192"/>
                      <a:pt x="218" y="192"/>
                    </a:cubicBezTo>
                    <a:cubicBezTo>
                      <a:pt x="226" y="192"/>
                      <a:pt x="237" y="194"/>
                      <a:pt x="251" y="199"/>
                    </a:cubicBezTo>
                    <a:cubicBezTo>
                      <a:pt x="270" y="199"/>
                      <a:pt x="273" y="170"/>
                      <a:pt x="297" y="170"/>
                    </a:cubicBezTo>
                    <a:cubicBezTo>
                      <a:pt x="303" y="170"/>
                      <a:pt x="311" y="172"/>
                      <a:pt x="320" y="176"/>
                    </a:cubicBezTo>
                    <a:cubicBezTo>
                      <a:pt x="320" y="165"/>
                      <a:pt x="325" y="159"/>
                      <a:pt x="331" y="159"/>
                    </a:cubicBezTo>
                    <a:cubicBezTo>
                      <a:pt x="337" y="159"/>
                      <a:pt x="343" y="165"/>
                      <a:pt x="343" y="176"/>
                    </a:cubicBezTo>
                    <a:lnTo>
                      <a:pt x="365" y="108"/>
                    </a:lnTo>
                    <a:cubicBezTo>
                      <a:pt x="365" y="85"/>
                      <a:pt x="343" y="39"/>
                      <a:pt x="274" y="16"/>
                    </a:cubicBezTo>
                    <a:cubicBezTo>
                      <a:pt x="251" y="5"/>
                      <a:pt x="234" y="1"/>
                      <a:pt x="2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8" name="Google Shape;5198;p64"/>
              <p:cNvSpPr/>
              <p:nvPr/>
            </p:nvSpPr>
            <p:spPr>
              <a:xfrm>
                <a:off x="1402750" y="3725050"/>
                <a:ext cx="34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1" extrusionOk="0">
                    <a:moveTo>
                      <a:pt x="57" y="0"/>
                    </a:moveTo>
                    <a:cubicBezTo>
                      <a:pt x="33" y="0"/>
                      <a:pt x="17" y="16"/>
                      <a:pt x="1" y="32"/>
                    </a:cubicBezTo>
                    <a:cubicBezTo>
                      <a:pt x="23" y="55"/>
                      <a:pt x="23" y="55"/>
                      <a:pt x="46" y="78"/>
                    </a:cubicBezTo>
                    <a:cubicBezTo>
                      <a:pt x="69" y="78"/>
                      <a:pt x="69" y="78"/>
                      <a:pt x="92" y="101"/>
                    </a:cubicBezTo>
                    <a:cubicBezTo>
                      <a:pt x="92" y="78"/>
                      <a:pt x="138" y="78"/>
                      <a:pt x="138" y="55"/>
                    </a:cubicBezTo>
                    <a:cubicBezTo>
                      <a:pt x="115" y="32"/>
                      <a:pt x="138" y="10"/>
                      <a:pt x="92" y="10"/>
                    </a:cubicBezTo>
                    <a:cubicBezTo>
                      <a:pt x="78" y="3"/>
                      <a:pt x="67" y="0"/>
                      <a:pt x="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9" name="Google Shape;5199;p64"/>
              <p:cNvSpPr/>
              <p:nvPr/>
            </p:nvSpPr>
            <p:spPr>
              <a:xfrm>
                <a:off x="1408450" y="3726425"/>
                <a:ext cx="11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1" y="0"/>
                    </a:moveTo>
                    <a:cubicBezTo>
                      <a:pt x="1" y="0"/>
                      <a:pt x="41" y="0"/>
                      <a:pt x="46" y="19"/>
                    </a:cubicBezTo>
                    <a:lnTo>
                      <a:pt x="46" y="19"/>
                    </a:lnTo>
                    <a:cubicBezTo>
                      <a:pt x="46" y="13"/>
                      <a:pt x="46" y="7"/>
                      <a:pt x="46" y="0"/>
                    </a:cubicBezTo>
                    <a:close/>
                    <a:moveTo>
                      <a:pt x="46" y="19"/>
                    </a:moveTo>
                    <a:cubicBezTo>
                      <a:pt x="46" y="20"/>
                      <a:pt x="46" y="22"/>
                      <a:pt x="46" y="23"/>
                    </a:cubicBezTo>
                    <a:lnTo>
                      <a:pt x="46" y="23"/>
                    </a:ln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22"/>
                      <a:pt x="46" y="20"/>
                      <a:pt x="46" y="19"/>
                    </a:cubicBezTo>
                    <a:close/>
                    <a:moveTo>
                      <a:pt x="46" y="23"/>
                    </a:moveTo>
                    <a:lnTo>
                      <a:pt x="46" y="23"/>
                    </a:lnTo>
                    <a:cubicBezTo>
                      <a:pt x="41" y="23"/>
                      <a:pt x="24" y="26"/>
                      <a:pt x="24" y="46"/>
                    </a:cubicBezTo>
                    <a:cubicBezTo>
                      <a:pt x="39" y="46"/>
                      <a:pt x="44" y="36"/>
                      <a:pt x="46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0" name="Google Shape;5200;p64"/>
              <p:cNvSpPr/>
              <p:nvPr/>
            </p:nvSpPr>
            <p:spPr>
              <a:xfrm>
                <a:off x="1439850" y="3734975"/>
                <a:ext cx="287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15" extrusionOk="0">
                    <a:moveTo>
                      <a:pt x="46" y="1"/>
                    </a:moveTo>
                    <a:cubicBezTo>
                      <a:pt x="0" y="24"/>
                      <a:pt x="46" y="69"/>
                      <a:pt x="46" y="115"/>
                    </a:cubicBezTo>
                    <a:cubicBezTo>
                      <a:pt x="46" y="69"/>
                      <a:pt x="114" y="92"/>
                      <a:pt x="114" y="46"/>
                    </a:cubicBezTo>
                    <a:cubicBezTo>
                      <a:pt x="114" y="24"/>
                      <a:pt x="92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1" name="Google Shape;5201;p64"/>
              <p:cNvSpPr/>
              <p:nvPr/>
            </p:nvSpPr>
            <p:spPr>
              <a:xfrm>
                <a:off x="1414725" y="3719975"/>
                <a:ext cx="4600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99" extrusionOk="0">
                    <a:moveTo>
                      <a:pt x="81" y="1"/>
                    </a:moveTo>
                    <a:cubicBezTo>
                      <a:pt x="46" y="1"/>
                      <a:pt x="42" y="30"/>
                      <a:pt x="24" y="30"/>
                    </a:cubicBezTo>
                    <a:cubicBezTo>
                      <a:pt x="1" y="53"/>
                      <a:pt x="69" y="76"/>
                      <a:pt x="92" y="99"/>
                    </a:cubicBezTo>
                    <a:lnTo>
                      <a:pt x="115" y="99"/>
                    </a:lnTo>
                    <a:cubicBezTo>
                      <a:pt x="115" y="87"/>
                      <a:pt x="121" y="87"/>
                      <a:pt x="126" y="87"/>
                    </a:cubicBezTo>
                    <a:cubicBezTo>
                      <a:pt x="132" y="87"/>
                      <a:pt x="138" y="87"/>
                      <a:pt x="138" y="76"/>
                    </a:cubicBezTo>
                    <a:cubicBezTo>
                      <a:pt x="138" y="53"/>
                      <a:pt x="184" y="30"/>
                      <a:pt x="115" y="7"/>
                    </a:cubicBezTo>
                    <a:cubicBezTo>
                      <a:pt x="101" y="3"/>
                      <a:pt x="90" y="1"/>
                      <a:pt x="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2" name="Google Shape;5202;p64"/>
              <p:cNvSpPr/>
              <p:nvPr/>
            </p:nvSpPr>
            <p:spPr>
              <a:xfrm>
                <a:off x="1429000" y="3718850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24" y="0"/>
                    </a:moveTo>
                    <a:cubicBezTo>
                      <a:pt x="1" y="0"/>
                      <a:pt x="1" y="29"/>
                      <a:pt x="1" y="29"/>
                    </a:cubicBezTo>
                    <a:cubicBezTo>
                      <a:pt x="1" y="29"/>
                      <a:pt x="15" y="59"/>
                      <a:pt x="21" y="59"/>
                    </a:cubicBezTo>
                    <a:cubicBezTo>
                      <a:pt x="22" y="59"/>
                      <a:pt x="23" y="57"/>
                      <a:pt x="23" y="52"/>
                    </a:cubicBezTo>
                    <a:lnTo>
                      <a:pt x="46" y="75"/>
                    </a:lnTo>
                    <a:lnTo>
                      <a:pt x="69" y="52"/>
                    </a:lnTo>
                    <a:cubicBezTo>
                      <a:pt x="69" y="29"/>
                      <a:pt x="92" y="7"/>
                      <a:pt x="46" y="7"/>
                    </a:cubicBezTo>
                    <a:cubicBezTo>
                      <a:pt x="37" y="2"/>
                      <a:pt x="30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3" name="Google Shape;5203;p64"/>
              <p:cNvSpPr/>
              <p:nvPr/>
            </p:nvSpPr>
            <p:spPr>
              <a:xfrm>
                <a:off x="1377650" y="3754375"/>
                <a:ext cx="742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83" y="1"/>
                    </a:moveTo>
                    <a:cubicBezTo>
                      <a:pt x="69" y="24"/>
                      <a:pt x="0" y="138"/>
                      <a:pt x="0" y="229"/>
                    </a:cubicBezTo>
                    <a:lnTo>
                      <a:pt x="92" y="206"/>
                    </a:lnTo>
                    <a:cubicBezTo>
                      <a:pt x="160" y="161"/>
                      <a:pt x="297" y="92"/>
                      <a:pt x="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4" name="Google Shape;5204;p64"/>
              <p:cNvSpPr/>
              <p:nvPr/>
            </p:nvSpPr>
            <p:spPr>
              <a:xfrm>
                <a:off x="1387350" y="37589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23" y="0"/>
                    </a:moveTo>
                    <a:cubicBezTo>
                      <a:pt x="23" y="23"/>
                      <a:pt x="0" y="23"/>
                      <a:pt x="0" y="46"/>
                    </a:cubicBezTo>
                    <a:cubicBezTo>
                      <a:pt x="0" y="46"/>
                      <a:pt x="23" y="69"/>
                      <a:pt x="46" y="92"/>
                    </a:cubicBezTo>
                    <a:cubicBezTo>
                      <a:pt x="92" y="92"/>
                      <a:pt x="114" y="69"/>
                      <a:pt x="114" y="69"/>
                    </a:cubicBezTo>
                    <a:cubicBezTo>
                      <a:pt x="92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5" name="Google Shape;5205;p64"/>
              <p:cNvSpPr/>
              <p:nvPr/>
            </p:nvSpPr>
            <p:spPr>
              <a:xfrm>
                <a:off x="1382775" y="3756100"/>
                <a:ext cx="28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46" extrusionOk="0">
                    <a:moveTo>
                      <a:pt x="46" y="0"/>
                    </a:moveTo>
                    <a:cubicBezTo>
                      <a:pt x="1" y="0"/>
                      <a:pt x="46" y="46"/>
                      <a:pt x="92" y="46"/>
                    </a:cubicBezTo>
                    <a:cubicBezTo>
                      <a:pt x="92" y="46"/>
                      <a:pt x="115" y="23"/>
                      <a:pt x="92" y="23"/>
                    </a:cubicBezTo>
                    <a:cubicBezTo>
                      <a:pt x="92" y="0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6" name="Google Shape;5206;p64"/>
              <p:cNvSpPr/>
              <p:nvPr/>
            </p:nvSpPr>
            <p:spPr>
              <a:xfrm>
                <a:off x="1747425" y="3762950"/>
                <a:ext cx="5150" cy="42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69" extrusionOk="0">
                    <a:moveTo>
                      <a:pt x="46" y="0"/>
                    </a:moveTo>
                    <a:cubicBezTo>
                      <a:pt x="46" y="46"/>
                      <a:pt x="0" y="23"/>
                      <a:pt x="0" y="46"/>
                    </a:cubicBezTo>
                    <a:cubicBezTo>
                      <a:pt x="0" y="91"/>
                      <a:pt x="46" y="137"/>
                      <a:pt x="114" y="160"/>
                    </a:cubicBezTo>
                    <a:cubicBezTo>
                      <a:pt x="126" y="166"/>
                      <a:pt x="139" y="169"/>
                      <a:pt x="150" y="169"/>
                    </a:cubicBezTo>
                    <a:cubicBezTo>
                      <a:pt x="181" y="169"/>
                      <a:pt x="205" y="148"/>
                      <a:pt x="205" y="114"/>
                    </a:cubicBezTo>
                    <a:cubicBezTo>
                      <a:pt x="183" y="69"/>
                      <a:pt x="137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7" name="Google Shape;5207;p64"/>
              <p:cNvSpPr/>
              <p:nvPr/>
            </p:nvSpPr>
            <p:spPr>
              <a:xfrm>
                <a:off x="1976250" y="3754375"/>
                <a:ext cx="1427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389" extrusionOk="0">
                    <a:moveTo>
                      <a:pt x="365" y="1"/>
                    </a:moveTo>
                    <a:cubicBezTo>
                      <a:pt x="137" y="24"/>
                      <a:pt x="0" y="206"/>
                      <a:pt x="23" y="389"/>
                    </a:cubicBezTo>
                    <a:lnTo>
                      <a:pt x="160" y="366"/>
                    </a:lnTo>
                    <a:cubicBezTo>
                      <a:pt x="342" y="320"/>
                      <a:pt x="571" y="229"/>
                      <a:pt x="457" y="24"/>
                    </a:cubicBezTo>
                    <a:lnTo>
                      <a:pt x="36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8" name="Google Shape;5208;p64"/>
              <p:cNvSpPr/>
              <p:nvPr/>
            </p:nvSpPr>
            <p:spPr>
              <a:xfrm>
                <a:off x="1833000" y="3732700"/>
                <a:ext cx="2057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960" extrusionOk="0">
                    <a:moveTo>
                      <a:pt x="503" y="0"/>
                    </a:moveTo>
                    <a:cubicBezTo>
                      <a:pt x="366" y="46"/>
                      <a:pt x="412" y="183"/>
                      <a:pt x="389" y="274"/>
                    </a:cubicBezTo>
                    <a:lnTo>
                      <a:pt x="480" y="251"/>
                    </a:lnTo>
                    <a:cubicBezTo>
                      <a:pt x="503" y="274"/>
                      <a:pt x="480" y="297"/>
                      <a:pt x="480" y="320"/>
                    </a:cubicBezTo>
                    <a:cubicBezTo>
                      <a:pt x="438" y="309"/>
                      <a:pt x="402" y="305"/>
                      <a:pt x="370" y="305"/>
                    </a:cubicBezTo>
                    <a:cubicBezTo>
                      <a:pt x="196" y="305"/>
                      <a:pt x="159" y="445"/>
                      <a:pt x="24" y="503"/>
                    </a:cubicBezTo>
                    <a:cubicBezTo>
                      <a:pt x="252" y="571"/>
                      <a:pt x="1" y="639"/>
                      <a:pt x="46" y="662"/>
                    </a:cubicBezTo>
                    <a:lnTo>
                      <a:pt x="138" y="662"/>
                    </a:lnTo>
                    <a:cubicBezTo>
                      <a:pt x="206" y="731"/>
                      <a:pt x="161" y="799"/>
                      <a:pt x="161" y="822"/>
                    </a:cubicBezTo>
                    <a:lnTo>
                      <a:pt x="275" y="822"/>
                    </a:lnTo>
                    <a:lnTo>
                      <a:pt x="320" y="891"/>
                    </a:lnTo>
                    <a:lnTo>
                      <a:pt x="366" y="845"/>
                    </a:lnTo>
                    <a:cubicBezTo>
                      <a:pt x="405" y="864"/>
                      <a:pt x="508" y="867"/>
                      <a:pt x="526" y="923"/>
                    </a:cubicBezTo>
                    <a:lnTo>
                      <a:pt x="526" y="923"/>
                    </a:lnTo>
                    <a:lnTo>
                      <a:pt x="526" y="845"/>
                    </a:lnTo>
                    <a:cubicBezTo>
                      <a:pt x="617" y="799"/>
                      <a:pt x="708" y="685"/>
                      <a:pt x="663" y="571"/>
                    </a:cubicBezTo>
                    <a:cubicBezTo>
                      <a:pt x="298" y="274"/>
                      <a:pt x="823" y="297"/>
                      <a:pt x="617" y="69"/>
                    </a:cubicBezTo>
                    <a:cubicBezTo>
                      <a:pt x="594" y="23"/>
                      <a:pt x="526" y="0"/>
                      <a:pt x="503" y="0"/>
                    </a:cubicBezTo>
                    <a:close/>
                    <a:moveTo>
                      <a:pt x="526" y="923"/>
                    </a:moveTo>
                    <a:lnTo>
                      <a:pt x="526" y="959"/>
                    </a:lnTo>
                    <a:cubicBezTo>
                      <a:pt x="529" y="945"/>
                      <a:pt x="529" y="933"/>
                      <a:pt x="526" y="9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9" name="Google Shape;5209;p64"/>
              <p:cNvSpPr/>
              <p:nvPr/>
            </p:nvSpPr>
            <p:spPr>
              <a:xfrm>
                <a:off x="1790775" y="3840550"/>
                <a:ext cx="175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70" h="24" extrusionOk="0">
                    <a:moveTo>
                      <a:pt x="1" y="0"/>
                    </a:moveTo>
                    <a:cubicBezTo>
                      <a:pt x="1" y="0"/>
                      <a:pt x="1" y="23"/>
                      <a:pt x="24" y="23"/>
                    </a:cubicBezTo>
                    <a:lnTo>
                      <a:pt x="69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0" name="Google Shape;5210;p64"/>
              <p:cNvSpPr/>
              <p:nvPr/>
            </p:nvSpPr>
            <p:spPr>
              <a:xfrm>
                <a:off x="1796500" y="3812025"/>
                <a:ext cx="1725" cy="950"/>
              </a:xfrm>
              <a:custGeom>
                <a:avLst/>
                <a:gdLst/>
                <a:ahLst/>
                <a:cxnLst/>
                <a:rect l="l" t="t" r="r" b="b"/>
                <a:pathLst>
                  <a:path w="69" h="38" extrusionOk="0">
                    <a:moveTo>
                      <a:pt x="0" y="0"/>
                    </a:moveTo>
                    <a:cubicBezTo>
                      <a:pt x="0" y="27"/>
                      <a:pt x="24" y="38"/>
                      <a:pt x="43" y="38"/>
                    </a:cubicBezTo>
                    <a:cubicBezTo>
                      <a:pt x="57" y="38"/>
                      <a:pt x="69" y="32"/>
                      <a:pt x="69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1" name="Google Shape;5211;p64"/>
              <p:cNvSpPr/>
              <p:nvPr/>
            </p:nvSpPr>
            <p:spPr>
              <a:xfrm>
                <a:off x="1797925" y="3810775"/>
                <a:ext cx="300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12" h="28" extrusionOk="0">
                    <a:moveTo>
                      <a:pt x="2" y="1"/>
                    </a:moveTo>
                    <a:cubicBezTo>
                      <a:pt x="0" y="1"/>
                      <a:pt x="2" y="8"/>
                      <a:pt x="12" y="27"/>
                    </a:cubicBezTo>
                    <a:cubicBezTo>
                      <a:pt x="12" y="14"/>
                      <a:pt x="4" y="1"/>
                      <a:pt x="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2" name="Google Shape;5212;p64"/>
              <p:cNvSpPr/>
              <p:nvPr/>
            </p:nvSpPr>
            <p:spPr>
              <a:xfrm>
                <a:off x="1797625" y="3808025"/>
                <a:ext cx="4600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3" extrusionOk="0">
                    <a:moveTo>
                      <a:pt x="46" y="0"/>
                    </a:moveTo>
                    <a:cubicBezTo>
                      <a:pt x="24" y="23"/>
                      <a:pt x="1" y="23"/>
                      <a:pt x="1" y="46"/>
                    </a:cubicBezTo>
                    <a:cubicBezTo>
                      <a:pt x="1" y="69"/>
                      <a:pt x="46" y="69"/>
                      <a:pt x="69" y="92"/>
                    </a:cubicBezTo>
                    <a:lnTo>
                      <a:pt x="92" y="160"/>
                    </a:lnTo>
                    <a:lnTo>
                      <a:pt x="46" y="160"/>
                    </a:lnTo>
                    <a:cubicBezTo>
                      <a:pt x="46" y="160"/>
                      <a:pt x="46" y="137"/>
                      <a:pt x="24" y="137"/>
                    </a:cubicBezTo>
                    <a:lnTo>
                      <a:pt x="46" y="183"/>
                    </a:lnTo>
                    <a:cubicBezTo>
                      <a:pt x="115" y="160"/>
                      <a:pt x="183" y="114"/>
                      <a:pt x="138" y="23"/>
                    </a:cubicBezTo>
                    <a:cubicBezTo>
                      <a:pt x="115" y="23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3" name="Google Shape;5213;p64"/>
              <p:cNvSpPr/>
              <p:nvPr/>
            </p:nvSpPr>
            <p:spPr>
              <a:xfrm>
                <a:off x="1796500" y="3809150"/>
                <a:ext cx="57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23" h="47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47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4" name="Google Shape;5214;p64"/>
              <p:cNvSpPr/>
              <p:nvPr/>
            </p:nvSpPr>
            <p:spPr>
              <a:xfrm>
                <a:off x="1796500" y="3809725"/>
                <a:ext cx="115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46" h="70" extrusionOk="0">
                    <a:moveTo>
                      <a:pt x="0" y="1"/>
                    </a:moveTo>
                    <a:cubicBezTo>
                      <a:pt x="0" y="24"/>
                      <a:pt x="0" y="46"/>
                      <a:pt x="23" y="69"/>
                    </a:cubicBezTo>
                    <a:lnTo>
                      <a:pt x="46" y="69"/>
                    </a:lnTo>
                    <a:cubicBezTo>
                      <a:pt x="23" y="46"/>
                      <a:pt x="23" y="24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5" name="Google Shape;5215;p64"/>
              <p:cNvSpPr/>
              <p:nvPr/>
            </p:nvSpPr>
            <p:spPr>
              <a:xfrm>
                <a:off x="1757125" y="3764650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23" y="1"/>
                    </a:moveTo>
                    <a:cubicBezTo>
                      <a:pt x="23" y="12"/>
                      <a:pt x="17" y="12"/>
                      <a:pt x="11" y="12"/>
                    </a:cubicBezTo>
                    <a:cubicBezTo>
                      <a:pt x="6" y="12"/>
                      <a:pt x="0" y="12"/>
                      <a:pt x="0" y="23"/>
                    </a:cubicBezTo>
                    <a:cubicBezTo>
                      <a:pt x="0" y="46"/>
                      <a:pt x="23" y="46"/>
                      <a:pt x="46" y="69"/>
                    </a:cubicBezTo>
                    <a:cubicBezTo>
                      <a:pt x="69" y="69"/>
                      <a:pt x="91" y="69"/>
                      <a:pt x="91" y="46"/>
                    </a:cubicBezTo>
                    <a:cubicBezTo>
                      <a:pt x="69" y="23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6" name="Google Shape;5216;p64"/>
              <p:cNvSpPr/>
              <p:nvPr/>
            </p:nvSpPr>
            <p:spPr>
              <a:xfrm>
                <a:off x="1803900" y="3804600"/>
                <a:ext cx="575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230" h="206" extrusionOk="0">
                    <a:moveTo>
                      <a:pt x="138" y="0"/>
                    </a:moveTo>
                    <a:cubicBezTo>
                      <a:pt x="46" y="23"/>
                      <a:pt x="1" y="114"/>
                      <a:pt x="1" y="206"/>
                    </a:cubicBezTo>
                    <a:lnTo>
                      <a:pt x="69" y="183"/>
                    </a:lnTo>
                    <a:cubicBezTo>
                      <a:pt x="138" y="160"/>
                      <a:pt x="229" y="92"/>
                      <a:pt x="183" y="23"/>
                    </a:cubicBezTo>
                    <a:lnTo>
                      <a:pt x="1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7" name="Google Shape;5217;p64"/>
              <p:cNvSpPr/>
              <p:nvPr/>
            </p:nvSpPr>
            <p:spPr>
              <a:xfrm>
                <a:off x="1735425" y="3783475"/>
                <a:ext cx="402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3" extrusionOk="0">
                    <a:moveTo>
                      <a:pt x="69" y="1"/>
                    </a:moveTo>
                    <a:cubicBezTo>
                      <a:pt x="24" y="1"/>
                      <a:pt x="1" y="24"/>
                      <a:pt x="24" y="46"/>
                    </a:cubicBezTo>
                    <a:cubicBezTo>
                      <a:pt x="24" y="46"/>
                      <a:pt x="46" y="69"/>
                      <a:pt x="46" y="69"/>
                    </a:cubicBezTo>
                    <a:cubicBezTo>
                      <a:pt x="55" y="86"/>
                      <a:pt x="63" y="91"/>
                      <a:pt x="72" y="91"/>
                    </a:cubicBezTo>
                    <a:cubicBezTo>
                      <a:pt x="81" y="91"/>
                      <a:pt x="90" y="85"/>
                      <a:pt x="99" y="85"/>
                    </a:cubicBezTo>
                    <a:cubicBezTo>
                      <a:pt x="105" y="85"/>
                      <a:pt x="110" y="87"/>
                      <a:pt x="115" y="92"/>
                    </a:cubicBezTo>
                    <a:cubicBezTo>
                      <a:pt x="115" y="92"/>
                      <a:pt x="138" y="92"/>
                      <a:pt x="138" y="69"/>
                    </a:cubicBezTo>
                    <a:cubicBezTo>
                      <a:pt x="160" y="69"/>
                      <a:pt x="160" y="46"/>
                      <a:pt x="138" y="24"/>
                    </a:cubicBezTo>
                    <a:cubicBezTo>
                      <a:pt x="92" y="1"/>
                      <a:pt x="69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8" name="Google Shape;5218;p64"/>
              <p:cNvSpPr/>
              <p:nvPr/>
            </p:nvSpPr>
            <p:spPr>
              <a:xfrm>
                <a:off x="1775375" y="37971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1"/>
                    </a:moveTo>
                    <a:cubicBezTo>
                      <a:pt x="0" y="1"/>
                      <a:pt x="0" y="23"/>
                      <a:pt x="23" y="2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9" name="Google Shape;5219;p64"/>
              <p:cNvSpPr/>
              <p:nvPr/>
            </p:nvSpPr>
            <p:spPr>
              <a:xfrm>
                <a:off x="1945425" y="370472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23" y="1"/>
                      <a:pt x="23" y="1"/>
                    </a:cubicBezTo>
                    <a:lnTo>
                      <a:pt x="23" y="1"/>
                    </a:lnTo>
                    <a:cubicBezTo>
                      <a:pt x="23" y="1"/>
                      <a:pt x="23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0" name="Google Shape;5220;p64"/>
              <p:cNvSpPr/>
              <p:nvPr/>
            </p:nvSpPr>
            <p:spPr>
              <a:xfrm>
                <a:off x="1946575" y="37047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1"/>
                    </a:moveTo>
                    <a:lnTo>
                      <a:pt x="0" y="2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1" name="Google Shape;5221;p64"/>
              <p:cNvSpPr/>
              <p:nvPr/>
            </p:nvSpPr>
            <p:spPr>
              <a:xfrm>
                <a:off x="1945425" y="37047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2" name="Google Shape;5222;p64"/>
              <p:cNvSpPr/>
              <p:nvPr/>
            </p:nvSpPr>
            <p:spPr>
              <a:xfrm>
                <a:off x="1777650" y="3784625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1" y="0"/>
                    </a:moveTo>
                    <a:cubicBezTo>
                      <a:pt x="1" y="0"/>
                      <a:pt x="11" y="11"/>
                      <a:pt x="18" y="11"/>
                    </a:cubicBezTo>
                    <a:cubicBezTo>
                      <a:pt x="21" y="11"/>
                      <a:pt x="24" y="8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3" name="Google Shape;5223;p64"/>
              <p:cNvSpPr/>
              <p:nvPr/>
            </p:nvSpPr>
            <p:spPr>
              <a:xfrm>
                <a:off x="1778225" y="378405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1"/>
                    </a:moveTo>
                    <a:lnTo>
                      <a:pt x="23" y="1"/>
                    </a:lnTo>
                    <a:cubicBezTo>
                      <a:pt x="1" y="1"/>
                      <a:pt x="1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4" name="Google Shape;5224;p64"/>
              <p:cNvSpPr/>
              <p:nvPr/>
            </p:nvSpPr>
            <p:spPr>
              <a:xfrm>
                <a:off x="1778225" y="3782900"/>
                <a:ext cx="21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87" h="70" extrusionOk="0">
                    <a:moveTo>
                      <a:pt x="23" y="1"/>
                    </a:moveTo>
                    <a:cubicBezTo>
                      <a:pt x="1" y="1"/>
                      <a:pt x="1" y="1"/>
                      <a:pt x="1" y="24"/>
                    </a:cubicBezTo>
                    <a:lnTo>
                      <a:pt x="23" y="24"/>
                    </a:lnTo>
                    <a:lnTo>
                      <a:pt x="44" y="65"/>
                    </a:lnTo>
                    <a:lnTo>
                      <a:pt x="44" y="65"/>
                    </a:lnTo>
                    <a:cubicBezTo>
                      <a:pt x="65" y="56"/>
                      <a:pt x="86" y="35"/>
                      <a:pt x="69" y="1"/>
                    </a:cubicBezTo>
                    <a:close/>
                    <a:moveTo>
                      <a:pt x="44" y="65"/>
                    </a:moveTo>
                    <a:lnTo>
                      <a:pt x="44" y="65"/>
                    </a:lnTo>
                    <a:cubicBezTo>
                      <a:pt x="37" y="68"/>
                      <a:pt x="29" y="69"/>
                      <a:pt x="23" y="69"/>
                    </a:cubicBezTo>
                    <a:lnTo>
                      <a:pt x="46" y="69"/>
                    </a:lnTo>
                    <a:lnTo>
                      <a:pt x="44" y="6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5" name="Google Shape;5225;p64"/>
              <p:cNvSpPr/>
              <p:nvPr/>
            </p:nvSpPr>
            <p:spPr>
              <a:xfrm>
                <a:off x="1777650" y="37834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lnTo>
                      <a:pt x="24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6" name="Google Shape;5226;p64"/>
              <p:cNvSpPr/>
              <p:nvPr/>
            </p:nvSpPr>
            <p:spPr>
              <a:xfrm>
                <a:off x="1777650" y="37834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1"/>
                    </a:moveTo>
                    <a:cubicBezTo>
                      <a:pt x="1" y="24"/>
                      <a:pt x="1" y="24"/>
                      <a:pt x="24" y="24"/>
                    </a:cubicBezTo>
                    <a:cubicBezTo>
                      <a:pt x="24" y="24"/>
                      <a:pt x="24" y="24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7" name="Google Shape;5227;p64"/>
              <p:cNvSpPr/>
              <p:nvPr/>
            </p:nvSpPr>
            <p:spPr>
              <a:xfrm>
                <a:off x="1807900" y="3764200"/>
                <a:ext cx="8575" cy="732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293" extrusionOk="0">
                    <a:moveTo>
                      <a:pt x="131" y="0"/>
                    </a:moveTo>
                    <a:cubicBezTo>
                      <a:pt x="109" y="0"/>
                      <a:pt x="88" y="6"/>
                      <a:pt x="69" y="19"/>
                    </a:cubicBezTo>
                    <a:cubicBezTo>
                      <a:pt x="1" y="64"/>
                      <a:pt x="46" y="178"/>
                      <a:pt x="46" y="247"/>
                    </a:cubicBezTo>
                    <a:lnTo>
                      <a:pt x="137" y="247"/>
                    </a:lnTo>
                    <a:lnTo>
                      <a:pt x="160" y="292"/>
                    </a:lnTo>
                    <a:cubicBezTo>
                      <a:pt x="197" y="274"/>
                      <a:pt x="189" y="241"/>
                      <a:pt x="221" y="241"/>
                    </a:cubicBezTo>
                    <a:cubicBezTo>
                      <a:pt x="229" y="241"/>
                      <a:pt x="239" y="242"/>
                      <a:pt x="252" y="247"/>
                    </a:cubicBezTo>
                    <a:lnTo>
                      <a:pt x="274" y="292"/>
                    </a:lnTo>
                    <a:cubicBezTo>
                      <a:pt x="274" y="253"/>
                      <a:pt x="274" y="197"/>
                      <a:pt x="230" y="197"/>
                    </a:cubicBezTo>
                    <a:cubicBezTo>
                      <a:pt x="223" y="197"/>
                      <a:pt x="215" y="198"/>
                      <a:pt x="206" y="201"/>
                    </a:cubicBezTo>
                    <a:cubicBezTo>
                      <a:pt x="206" y="178"/>
                      <a:pt x="216" y="171"/>
                      <a:pt x="230" y="171"/>
                    </a:cubicBezTo>
                    <a:cubicBezTo>
                      <a:pt x="259" y="171"/>
                      <a:pt x="305" y="201"/>
                      <a:pt x="320" y="201"/>
                    </a:cubicBezTo>
                    <a:cubicBezTo>
                      <a:pt x="343" y="156"/>
                      <a:pt x="274" y="110"/>
                      <a:pt x="297" y="87"/>
                    </a:cubicBezTo>
                    <a:cubicBezTo>
                      <a:pt x="248" y="38"/>
                      <a:pt x="187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8" name="Google Shape;5228;p64"/>
              <p:cNvSpPr/>
              <p:nvPr/>
            </p:nvSpPr>
            <p:spPr>
              <a:xfrm>
                <a:off x="1964825" y="3702200"/>
                <a:ext cx="74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62" extrusionOk="0">
                    <a:moveTo>
                      <a:pt x="112" y="0"/>
                    </a:moveTo>
                    <a:cubicBezTo>
                      <a:pt x="13" y="0"/>
                      <a:pt x="39" y="90"/>
                      <a:pt x="0" y="148"/>
                    </a:cubicBezTo>
                    <a:cubicBezTo>
                      <a:pt x="46" y="148"/>
                      <a:pt x="69" y="193"/>
                      <a:pt x="46" y="216"/>
                    </a:cubicBezTo>
                    <a:lnTo>
                      <a:pt x="115" y="216"/>
                    </a:lnTo>
                    <a:lnTo>
                      <a:pt x="115" y="239"/>
                    </a:lnTo>
                    <a:lnTo>
                      <a:pt x="229" y="239"/>
                    </a:lnTo>
                    <a:lnTo>
                      <a:pt x="229" y="262"/>
                    </a:lnTo>
                    <a:lnTo>
                      <a:pt x="297" y="170"/>
                    </a:lnTo>
                    <a:cubicBezTo>
                      <a:pt x="297" y="125"/>
                      <a:pt x="274" y="33"/>
                      <a:pt x="183" y="11"/>
                    </a:cubicBezTo>
                    <a:cubicBezTo>
                      <a:pt x="154" y="3"/>
                      <a:pt x="131" y="0"/>
                      <a:pt x="1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9" name="Google Shape;5229;p64"/>
              <p:cNvSpPr/>
              <p:nvPr/>
            </p:nvSpPr>
            <p:spPr>
              <a:xfrm>
                <a:off x="1839850" y="38000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1"/>
                    </a:moveTo>
                    <a:lnTo>
                      <a:pt x="1" y="24"/>
                    </a:lnTo>
                    <a:cubicBezTo>
                      <a:pt x="1" y="24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0" name="Google Shape;5230;p64"/>
              <p:cNvSpPr/>
              <p:nvPr/>
            </p:nvSpPr>
            <p:spPr>
              <a:xfrm>
                <a:off x="1835850" y="3798325"/>
                <a:ext cx="4025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1" extrusionOk="0">
                    <a:moveTo>
                      <a:pt x="69" y="0"/>
                    </a:moveTo>
                    <a:cubicBezTo>
                      <a:pt x="1" y="23"/>
                      <a:pt x="24" y="92"/>
                      <a:pt x="1" y="137"/>
                    </a:cubicBezTo>
                    <a:lnTo>
                      <a:pt x="47" y="46"/>
                    </a:lnTo>
                    <a:lnTo>
                      <a:pt x="115" y="114"/>
                    </a:lnTo>
                    <a:lnTo>
                      <a:pt x="92" y="114"/>
                    </a:lnTo>
                    <a:lnTo>
                      <a:pt x="129" y="133"/>
                    </a:lnTo>
                    <a:lnTo>
                      <a:pt x="129" y="133"/>
                    </a:lnTo>
                    <a:cubicBezTo>
                      <a:pt x="130" y="130"/>
                      <a:pt x="132" y="128"/>
                      <a:pt x="135" y="128"/>
                    </a:cubicBezTo>
                    <a:cubicBezTo>
                      <a:pt x="140" y="128"/>
                      <a:pt x="147" y="131"/>
                      <a:pt x="161" y="137"/>
                    </a:cubicBezTo>
                    <a:lnTo>
                      <a:pt x="115" y="46"/>
                    </a:lnTo>
                    <a:lnTo>
                      <a:pt x="138" y="46"/>
                    </a:lnTo>
                    <a:cubicBezTo>
                      <a:pt x="138" y="69"/>
                      <a:pt x="161" y="69"/>
                      <a:pt x="161" y="69"/>
                    </a:cubicBezTo>
                    <a:lnTo>
                      <a:pt x="138" y="23"/>
                    </a:lnTo>
                    <a:lnTo>
                      <a:pt x="69" y="0"/>
                    </a:lnTo>
                    <a:close/>
                    <a:moveTo>
                      <a:pt x="129" y="133"/>
                    </a:moveTo>
                    <a:lnTo>
                      <a:pt x="129" y="133"/>
                    </a:lnTo>
                    <a:cubicBezTo>
                      <a:pt x="126" y="139"/>
                      <a:pt x="126" y="149"/>
                      <a:pt x="115" y="160"/>
                    </a:cubicBezTo>
                    <a:lnTo>
                      <a:pt x="138" y="137"/>
                    </a:lnTo>
                    <a:lnTo>
                      <a:pt x="129" y="13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1" name="Google Shape;5231;p64"/>
              <p:cNvSpPr/>
              <p:nvPr/>
            </p:nvSpPr>
            <p:spPr>
              <a:xfrm>
                <a:off x="1858125" y="3792050"/>
                <a:ext cx="630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06" extrusionOk="0">
                    <a:moveTo>
                      <a:pt x="137" y="0"/>
                    </a:moveTo>
                    <a:cubicBezTo>
                      <a:pt x="114" y="46"/>
                      <a:pt x="0" y="46"/>
                      <a:pt x="69" y="114"/>
                    </a:cubicBezTo>
                    <a:cubicBezTo>
                      <a:pt x="82" y="118"/>
                      <a:pt x="91" y="119"/>
                      <a:pt x="98" y="119"/>
                    </a:cubicBezTo>
                    <a:cubicBezTo>
                      <a:pt x="130" y="119"/>
                      <a:pt x="96" y="87"/>
                      <a:pt x="116" y="87"/>
                    </a:cubicBezTo>
                    <a:cubicBezTo>
                      <a:pt x="120" y="87"/>
                      <a:pt x="127" y="88"/>
                      <a:pt x="137" y="91"/>
                    </a:cubicBezTo>
                    <a:lnTo>
                      <a:pt x="183" y="114"/>
                    </a:lnTo>
                    <a:cubicBezTo>
                      <a:pt x="164" y="133"/>
                      <a:pt x="161" y="166"/>
                      <a:pt x="124" y="166"/>
                    </a:cubicBezTo>
                    <a:cubicBezTo>
                      <a:pt x="115" y="166"/>
                      <a:pt x="105" y="164"/>
                      <a:pt x="91" y="160"/>
                    </a:cubicBezTo>
                    <a:cubicBezTo>
                      <a:pt x="69" y="160"/>
                      <a:pt x="46" y="137"/>
                      <a:pt x="46" y="114"/>
                    </a:cubicBezTo>
                    <a:lnTo>
                      <a:pt x="46" y="114"/>
                    </a:lnTo>
                    <a:cubicBezTo>
                      <a:pt x="0" y="137"/>
                      <a:pt x="69" y="183"/>
                      <a:pt x="69" y="206"/>
                    </a:cubicBezTo>
                    <a:cubicBezTo>
                      <a:pt x="114" y="183"/>
                      <a:pt x="206" y="206"/>
                      <a:pt x="206" y="137"/>
                    </a:cubicBezTo>
                    <a:cubicBezTo>
                      <a:pt x="228" y="114"/>
                      <a:pt x="251" y="46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2" name="Google Shape;5232;p64"/>
              <p:cNvSpPr/>
              <p:nvPr/>
            </p:nvSpPr>
            <p:spPr>
              <a:xfrm>
                <a:off x="1782225" y="3722425"/>
                <a:ext cx="117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3" y="1"/>
                    </a:moveTo>
                    <a:lnTo>
                      <a:pt x="0" y="23"/>
                    </a:lnTo>
                    <a:lnTo>
                      <a:pt x="23" y="46"/>
                    </a:lnTo>
                    <a:lnTo>
                      <a:pt x="46" y="23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3" name="Google Shape;5233;p64"/>
              <p:cNvSpPr/>
              <p:nvPr/>
            </p:nvSpPr>
            <p:spPr>
              <a:xfrm>
                <a:off x="1994925" y="3768500"/>
                <a:ext cx="2450" cy="1300"/>
              </a:xfrm>
              <a:custGeom>
                <a:avLst/>
                <a:gdLst/>
                <a:ahLst/>
                <a:cxnLst/>
                <a:rect l="l" t="t" r="r" b="b"/>
                <a:pathLst>
                  <a:path w="98" h="52" extrusionOk="0">
                    <a:moveTo>
                      <a:pt x="12" y="0"/>
                    </a:moveTo>
                    <a:cubicBezTo>
                      <a:pt x="1" y="0"/>
                      <a:pt x="38" y="34"/>
                      <a:pt x="75" y="52"/>
                    </a:cubicBezTo>
                    <a:cubicBezTo>
                      <a:pt x="75" y="52"/>
                      <a:pt x="98" y="29"/>
                      <a:pt x="75" y="29"/>
                    </a:cubicBezTo>
                    <a:cubicBezTo>
                      <a:pt x="75" y="6"/>
                      <a:pt x="52" y="6"/>
                      <a:pt x="29" y="6"/>
                    </a:cubicBezTo>
                    <a:cubicBezTo>
                      <a:pt x="20" y="2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4" name="Google Shape;5234;p64"/>
              <p:cNvSpPr/>
              <p:nvPr/>
            </p:nvSpPr>
            <p:spPr>
              <a:xfrm>
                <a:off x="1915175" y="3814075"/>
                <a:ext cx="9725" cy="595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38" extrusionOk="0">
                    <a:moveTo>
                      <a:pt x="179" y="0"/>
                    </a:moveTo>
                    <a:cubicBezTo>
                      <a:pt x="164" y="0"/>
                      <a:pt x="150" y="3"/>
                      <a:pt x="138" y="9"/>
                    </a:cubicBezTo>
                    <a:cubicBezTo>
                      <a:pt x="69" y="9"/>
                      <a:pt x="1" y="32"/>
                      <a:pt x="24" y="101"/>
                    </a:cubicBezTo>
                    <a:cubicBezTo>
                      <a:pt x="46" y="101"/>
                      <a:pt x="92" y="146"/>
                      <a:pt x="69" y="146"/>
                    </a:cubicBezTo>
                    <a:lnTo>
                      <a:pt x="115" y="169"/>
                    </a:lnTo>
                    <a:cubicBezTo>
                      <a:pt x="130" y="200"/>
                      <a:pt x="145" y="207"/>
                      <a:pt x="161" y="207"/>
                    </a:cubicBezTo>
                    <a:cubicBezTo>
                      <a:pt x="177" y="207"/>
                      <a:pt x="194" y="200"/>
                      <a:pt x="213" y="200"/>
                    </a:cubicBezTo>
                    <a:cubicBezTo>
                      <a:pt x="231" y="200"/>
                      <a:pt x="252" y="207"/>
                      <a:pt x="275" y="238"/>
                    </a:cubicBezTo>
                    <a:cubicBezTo>
                      <a:pt x="275" y="192"/>
                      <a:pt x="343" y="215"/>
                      <a:pt x="366" y="192"/>
                    </a:cubicBezTo>
                    <a:cubicBezTo>
                      <a:pt x="389" y="146"/>
                      <a:pt x="389" y="124"/>
                      <a:pt x="320" y="55"/>
                    </a:cubicBezTo>
                    <a:cubicBezTo>
                      <a:pt x="270" y="22"/>
                      <a:pt x="220" y="0"/>
                      <a:pt x="1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5" name="Google Shape;5235;p64"/>
              <p:cNvSpPr/>
              <p:nvPr/>
            </p:nvSpPr>
            <p:spPr>
              <a:xfrm>
                <a:off x="1995075" y="3745575"/>
                <a:ext cx="8000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93" extrusionOk="0">
                    <a:moveTo>
                      <a:pt x="81" y="0"/>
                    </a:moveTo>
                    <a:cubicBezTo>
                      <a:pt x="66" y="0"/>
                      <a:pt x="53" y="3"/>
                      <a:pt x="46" y="10"/>
                    </a:cubicBezTo>
                    <a:cubicBezTo>
                      <a:pt x="0" y="56"/>
                      <a:pt x="23" y="102"/>
                      <a:pt x="92" y="170"/>
                    </a:cubicBezTo>
                    <a:lnTo>
                      <a:pt x="114" y="170"/>
                    </a:lnTo>
                    <a:lnTo>
                      <a:pt x="114" y="193"/>
                    </a:lnTo>
                    <a:cubicBezTo>
                      <a:pt x="183" y="170"/>
                      <a:pt x="320" y="170"/>
                      <a:pt x="297" y="56"/>
                    </a:cubicBezTo>
                    <a:cubicBezTo>
                      <a:pt x="286" y="45"/>
                      <a:pt x="263" y="39"/>
                      <a:pt x="240" y="39"/>
                    </a:cubicBezTo>
                    <a:cubicBezTo>
                      <a:pt x="217" y="39"/>
                      <a:pt x="194" y="45"/>
                      <a:pt x="183" y="56"/>
                    </a:cubicBezTo>
                    <a:cubicBezTo>
                      <a:pt x="183" y="33"/>
                      <a:pt x="183" y="33"/>
                      <a:pt x="160" y="10"/>
                    </a:cubicBezTo>
                    <a:cubicBezTo>
                      <a:pt x="145" y="10"/>
                      <a:pt x="109" y="0"/>
                      <a:pt x="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6" name="Google Shape;5236;p64"/>
              <p:cNvSpPr/>
              <p:nvPr/>
            </p:nvSpPr>
            <p:spPr>
              <a:xfrm>
                <a:off x="2016175" y="3753250"/>
                <a:ext cx="60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1" y="0"/>
                    </a:moveTo>
                    <a:lnTo>
                      <a:pt x="1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7" name="Google Shape;5237;p64"/>
              <p:cNvSpPr/>
              <p:nvPr/>
            </p:nvSpPr>
            <p:spPr>
              <a:xfrm>
                <a:off x="2013325" y="374525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23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8" name="Google Shape;5238;p64"/>
              <p:cNvSpPr/>
              <p:nvPr/>
            </p:nvSpPr>
            <p:spPr>
              <a:xfrm>
                <a:off x="2013325" y="374467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46" y="1"/>
                    </a:moveTo>
                    <a:cubicBezTo>
                      <a:pt x="23" y="1"/>
                      <a:pt x="1" y="1"/>
                      <a:pt x="1" y="24"/>
                    </a:cubicBezTo>
                    <a:cubicBezTo>
                      <a:pt x="1" y="12"/>
                      <a:pt x="12" y="6"/>
                      <a:pt x="23" y="6"/>
                    </a:cubicBezTo>
                    <a:cubicBezTo>
                      <a:pt x="35" y="6"/>
                      <a:pt x="46" y="12"/>
                      <a:pt x="46" y="24"/>
                    </a:cubicBezTo>
                    <a:cubicBezTo>
                      <a:pt x="46" y="24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9" name="Google Shape;5239;p64"/>
              <p:cNvSpPr/>
              <p:nvPr/>
            </p:nvSpPr>
            <p:spPr>
              <a:xfrm>
                <a:off x="2015600" y="3737100"/>
                <a:ext cx="8600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13" extrusionOk="0">
                    <a:moveTo>
                      <a:pt x="218" y="1"/>
                    </a:moveTo>
                    <a:cubicBezTo>
                      <a:pt x="181" y="1"/>
                      <a:pt x="170" y="30"/>
                      <a:pt x="115" y="30"/>
                    </a:cubicBezTo>
                    <a:cubicBezTo>
                      <a:pt x="184" y="121"/>
                      <a:pt x="1" y="53"/>
                      <a:pt x="24" y="144"/>
                    </a:cubicBezTo>
                    <a:cubicBezTo>
                      <a:pt x="47" y="144"/>
                      <a:pt x="47" y="167"/>
                      <a:pt x="69" y="167"/>
                    </a:cubicBezTo>
                    <a:cubicBezTo>
                      <a:pt x="92" y="190"/>
                      <a:pt x="92" y="190"/>
                      <a:pt x="115" y="212"/>
                    </a:cubicBezTo>
                    <a:lnTo>
                      <a:pt x="138" y="212"/>
                    </a:lnTo>
                    <a:cubicBezTo>
                      <a:pt x="174" y="212"/>
                      <a:pt x="182" y="183"/>
                      <a:pt x="207" y="183"/>
                    </a:cubicBezTo>
                    <a:cubicBezTo>
                      <a:pt x="213" y="183"/>
                      <a:pt x="220" y="185"/>
                      <a:pt x="229" y="190"/>
                    </a:cubicBezTo>
                    <a:cubicBezTo>
                      <a:pt x="236" y="193"/>
                      <a:pt x="241" y="194"/>
                      <a:pt x="246" y="194"/>
                    </a:cubicBezTo>
                    <a:cubicBezTo>
                      <a:pt x="262" y="194"/>
                      <a:pt x="262" y="174"/>
                      <a:pt x="273" y="174"/>
                    </a:cubicBezTo>
                    <a:cubicBezTo>
                      <a:pt x="278" y="174"/>
                      <a:pt x="286" y="178"/>
                      <a:pt x="298" y="190"/>
                    </a:cubicBezTo>
                    <a:lnTo>
                      <a:pt x="321" y="167"/>
                    </a:lnTo>
                    <a:cubicBezTo>
                      <a:pt x="321" y="167"/>
                      <a:pt x="321" y="157"/>
                      <a:pt x="327" y="157"/>
                    </a:cubicBezTo>
                    <a:cubicBezTo>
                      <a:pt x="331" y="157"/>
                      <a:pt x="336" y="159"/>
                      <a:pt x="343" y="167"/>
                    </a:cubicBezTo>
                    <a:lnTo>
                      <a:pt x="343" y="121"/>
                    </a:lnTo>
                    <a:cubicBezTo>
                      <a:pt x="343" y="75"/>
                      <a:pt x="321" y="30"/>
                      <a:pt x="252" y="7"/>
                    </a:cubicBezTo>
                    <a:cubicBezTo>
                      <a:pt x="238" y="2"/>
                      <a:pt x="227" y="1"/>
                      <a:pt x="2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0" name="Google Shape;5240;p64"/>
              <p:cNvSpPr/>
              <p:nvPr/>
            </p:nvSpPr>
            <p:spPr>
              <a:xfrm>
                <a:off x="1756550" y="3757800"/>
                <a:ext cx="5725" cy="460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84" extrusionOk="0">
                    <a:moveTo>
                      <a:pt x="137" y="1"/>
                    </a:moveTo>
                    <a:cubicBezTo>
                      <a:pt x="46" y="24"/>
                      <a:pt x="0" y="92"/>
                      <a:pt x="23" y="183"/>
                    </a:cubicBezTo>
                    <a:lnTo>
                      <a:pt x="69" y="160"/>
                    </a:lnTo>
                    <a:cubicBezTo>
                      <a:pt x="137" y="138"/>
                      <a:pt x="229" y="92"/>
                      <a:pt x="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1" name="Google Shape;5241;p64"/>
              <p:cNvSpPr/>
              <p:nvPr/>
            </p:nvSpPr>
            <p:spPr>
              <a:xfrm>
                <a:off x="1777075" y="3766675"/>
                <a:ext cx="4600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25" extrusionOk="0">
                    <a:moveTo>
                      <a:pt x="53" y="115"/>
                    </a:moveTo>
                    <a:cubicBezTo>
                      <a:pt x="47" y="115"/>
                      <a:pt x="47" y="125"/>
                      <a:pt x="47" y="125"/>
                    </a:cubicBezTo>
                    <a:lnTo>
                      <a:pt x="69" y="125"/>
                    </a:lnTo>
                    <a:cubicBezTo>
                      <a:pt x="62" y="117"/>
                      <a:pt x="57" y="115"/>
                      <a:pt x="53" y="115"/>
                    </a:cubicBezTo>
                    <a:close/>
                    <a:moveTo>
                      <a:pt x="76" y="1"/>
                    </a:moveTo>
                    <a:cubicBezTo>
                      <a:pt x="54" y="1"/>
                      <a:pt x="39" y="11"/>
                      <a:pt x="24" y="11"/>
                    </a:cubicBezTo>
                    <a:cubicBezTo>
                      <a:pt x="24" y="57"/>
                      <a:pt x="1" y="79"/>
                      <a:pt x="47" y="102"/>
                    </a:cubicBezTo>
                    <a:lnTo>
                      <a:pt x="69" y="125"/>
                    </a:lnTo>
                    <a:lnTo>
                      <a:pt x="115" y="125"/>
                    </a:lnTo>
                    <a:cubicBezTo>
                      <a:pt x="115" y="102"/>
                      <a:pt x="184" y="102"/>
                      <a:pt x="161" y="79"/>
                    </a:cubicBezTo>
                    <a:cubicBezTo>
                      <a:pt x="161" y="57"/>
                      <a:pt x="161" y="34"/>
                      <a:pt x="115" y="11"/>
                    </a:cubicBezTo>
                    <a:cubicBezTo>
                      <a:pt x="100" y="3"/>
                      <a:pt x="87" y="1"/>
                      <a:pt x="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2" name="Google Shape;5242;p64"/>
              <p:cNvSpPr/>
              <p:nvPr/>
            </p:nvSpPr>
            <p:spPr>
              <a:xfrm>
                <a:off x="1790200" y="3764075"/>
                <a:ext cx="2900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93" extrusionOk="0">
                    <a:moveTo>
                      <a:pt x="69" y="1"/>
                    </a:moveTo>
                    <a:cubicBezTo>
                      <a:pt x="24" y="1"/>
                      <a:pt x="1" y="24"/>
                      <a:pt x="1" y="46"/>
                    </a:cubicBezTo>
                    <a:cubicBezTo>
                      <a:pt x="1" y="69"/>
                      <a:pt x="24" y="69"/>
                      <a:pt x="47" y="92"/>
                    </a:cubicBezTo>
                    <a:lnTo>
                      <a:pt x="69" y="92"/>
                    </a:lnTo>
                    <a:cubicBezTo>
                      <a:pt x="92" y="92"/>
                      <a:pt x="115" y="92"/>
                      <a:pt x="115" y="69"/>
                    </a:cubicBezTo>
                    <a:cubicBezTo>
                      <a:pt x="92" y="46"/>
                      <a:pt x="115" y="24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3" name="Google Shape;5243;p64"/>
              <p:cNvSpPr/>
              <p:nvPr/>
            </p:nvSpPr>
            <p:spPr>
              <a:xfrm>
                <a:off x="1795350" y="3765225"/>
                <a:ext cx="117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3" y="0"/>
                    </a:moveTo>
                    <a:cubicBezTo>
                      <a:pt x="23" y="0"/>
                      <a:pt x="0" y="0"/>
                      <a:pt x="0" y="23"/>
                    </a:cubicBezTo>
                    <a:cubicBezTo>
                      <a:pt x="0" y="23"/>
                      <a:pt x="11" y="13"/>
                      <a:pt x="24" y="13"/>
                    </a:cubicBezTo>
                    <a:cubicBezTo>
                      <a:pt x="27" y="13"/>
                      <a:pt x="31" y="14"/>
                      <a:pt x="35" y="15"/>
                    </a:cubicBezTo>
                    <a:lnTo>
                      <a:pt x="35" y="15"/>
                    </a:lnTo>
                    <a:cubicBezTo>
                      <a:pt x="32" y="11"/>
                      <a:pt x="28" y="5"/>
                      <a:pt x="23" y="0"/>
                    </a:cubicBezTo>
                    <a:close/>
                    <a:moveTo>
                      <a:pt x="35" y="15"/>
                    </a:moveTo>
                    <a:cubicBezTo>
                      <a:pt x="44" y="32"/>
                      <a:pt x="36" y="46"/>
                      <a:pt x="0" y="46"/>
                    </a:cubicBezTo>
                    <a:cubicBezTo>
                      <a:pt x="23" y="46"/>
                      <a:pt x="46" y="46"/>
                      <a:pt x="46" y="23"/>
                    </a:cubicBezTo>
                    <a:cubicBezTo>
                      <a:pt x="42" y="19"/>
                      <a:pt x="38" y="17"/>
                      <a:pt x="35" y="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4" name="Google Shape;5244;p64"/>
              <p:cNvSpPr/>
              <p:nvPr/>
            </p:nvSpPr>
            <p:spPr>
              <a:xfrm>
                <a:off x="1825025" y="3773050"/>
                <a:ext cx="2300" cy="30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122" extrusionOk="0">
                    <a:moveTo>
                      <a:pt x="59" y="1"/>
                    </a:moveTo>
                    <a:cubicBezTo>
                      <a:pt x="55" y="1"/>
                      <a:pt x="51" y="2"/>
                      <a:pt x="46" y="7"/>
                    </a:cubicBezTo>
                    <a:cubicBezTo>
                      <a:pt x="0" y="30"/>
                      <a:pt x="23" y="75"/>
                      <a:pt x="46" y="121"/>
                    </a:cubicBezTo>
                    <a:cubicBezTo>
                      <a:pt x="23" y="75"/>
                      <a:pt x="92" y="75"/>
                      <a:pt x="92" y="30"/>
                    </a:cubicBezTo>
                    <a:cubicBezTo>
                      <a:pt x="92" y="30"/>
                      <a:pt x="77" y="1"/>
                      <a:pt x="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5" name="Google Shape;5245;p64"/>
              <p:cNvSpPr/>
              <p:nvPr/>
            </p:nvSpPr>
            <p:spPr>
              <a:xfrm>
                <a:off x="1801050" y="3758775"/>
                <a:ext cx="402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9" extrusionOk="0">
                    <a:moveTo>
                      <a:pt x="69" y="1"/>
                    </a:moveTo>
                    <a:cubicBezTo>
                      <a:pt x="45" y="1"/>
                      <a:pt x="42" y="30"/>
                      <a:pt x="23" y="30"/>
                    </a:cubicBezTo>
                    <a:cubicBezTo>
                      <a:pt x="1" y="76"/>
                      <a:pt x="69" y="99"/>
                      <a:pt x="92" y="99"/>
                    </a:cubicBezTo>
                    <a:cubicBezTo>
                      <a:pt x="92" y="87"/>
                      <a:pt x="103" y="87"/>
                      <a:pt x="115" y="87"/>
                    </a:cubicBezTo>
                    <a:cubicBezTo>
                      <a:pt x="126" y="87"/>
                      <a:pt x="138" y="87"/>
                      <a:pt x="138" y="76"/>
                    </a:cubicBezTo>
                    <a:cubicBezTo>
                      <a:pt x="115" y="53"/>
                      <a:pt x="160" y="30"/>
                      <a:pt x="92" y="7"/>
                    </a:cubicBezTo>
                    <a:cubicBezTo>
                      <a:pt x="83" y="3"/>
                      <a:pt x="75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6" name="Google Shape;5246;p64"/>
              <p:cNvSpPr/>
              <p:nvPr/>
            </p:nvSpPr>
            <p:spPr>
              <a:xfrm>
                <a:off x="1814175" y="3757225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46" y="1"/>
                    </a:moveTo>
                    <a:cubicBezTo>
                      <a:pt x="1" y="1"/>
                      <a:pt x="1" y="24"/>
                      <a:pt x="1" y="47"/>
                    </a:cubicBezTo>
                    <a:cubicBezTo>
                      <a:pt x="19" y="47"/>
                      <a:pt x="23" y="76"/>
                      <a:pt x="35" y="76"/>
                    </a:cubicBezTo>
                    <a:cubicBezTo>
                      <a:pt x="38" y="76"/>
                      <a:pt x="42" y="74"/>
                      <a:pt x="46" y="69"/>
                    </a:cubicBezTo>
                    <a:lnTo>
                      <a:pt x="92" y="47"/>
                    </a:lnTo>
                    <a:cubicBezTo>
                      <a:pt x="69" y="47"/>
                      <a:pt x="92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7" name="Google Shape;5247;p64"/>
              <p:cNvSpPr/>
              <p:nvPr/>
            </p:nvSpPr>
            <p:spPr>
              <a:xfrm>
                <a:off x="1778800" y="37658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8" name="Google Shape;5248;p64"/>
              <p:cNvSpPr/>
              <p:nvPr/>
            </p:nvSpPr>
            <p:spPr>
              <a:xfrm>
                <a:off x="1779375" y="37663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0"/>
                    </a:moveTo>
                    <a:lnTo>
                      <a:pt x="23" y="0"/>
                    </a:ln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9" name="Google Shape;5249;p64"/>
              <p:cNvSpPr/>
              <p:nvPr/>
            </p:nvSpPr>
            <p:spPr>
              <a:xfrm>
                <a:off x="1778800" y="37663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0" name="Google Shape;5250;p64"/>
              <p:cNvSpPr/>
              <p:nvPr/>
            </p:nvSpPr>
            <p:spPr>
              <a:xfrm>
                <a:off x="1794775" y="3752675"/>
                <a:ext cx="2300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92" h="69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69"/>
                    </a:cubicBezTo>
                    <a:cubicBezTo>
                      <a:pt x="23" y="69"/>
                      <a:pt x="23" y="46"/>
                      <a:pt x="23" y="23"/>
                    </a:cubicBezTo>
                    <a:lnTo>
                      <a:pt x="46" y="46"/>
                    </a:lnTo>
                    <a:cubicBezTo>
                      <a:pt x="69" y="69"/>
                      <a:pt x="46" y="69"/>
                      <a:pt x="69" y="69"/>
                    </a:cubicBezTo>
                    <a:cubicBezTo>
                      <a:pt x="69" y="46"/>
                      <a:pt x="92" y="46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1" name="Google Shape;5251;p64"/>
              <p:cNvSpPr/>
              <p:nvPr/>
            </p:nvSpPr>
            <p:spPr>
              <a:xfrm>
                <a:off x="1802200" y="3712150"/>
                <a:ext cx="2300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92" h="79" extrusionOk="0">
                    <a:moveTo>
                      <a:pt x="23" y="1"/>
                    </a:moveTo>
                    <a:cubicBezTo>
                      <a:pt x="23" y="23"/>
                      <a:pt x="0" y="23"/>
                      <a:pt x="0" y="23"/>
                    </a:cubicBezTo>
                    <a:cubicBezTo>
                      <a:pt x="0" y="46"/>
                      <a:pt x="23" y="69"/>
                      <a:pt x="46" y="69"/>
                    </a:cubicBezTo>
                    <a:cubicBezTo>
                      <a:pt x="53" y="76"/>
                      <a:pt x="59" y="79"/>
                      <a:pt x="65" y="79"/>
                    </a:cubicBezTo>
                    <a:cubicBezTo>
                      <a:pt x="80" y="79"/>
                      <a:pt x="92" y="62"/>
                      <a:pt x="92" y="46"/>
                    </a:cubicBezTo>
                    <a:cubicBezTo>
                      <a:pt x="69" y="23"/>
                      <a:pt x="46" y="23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2" name="Google Shape;5252;p64"/>
              <p:cNvSpPr/>
              <p:nvPr/>
            </p:nvSpPr>
            <p:spPr>
              <a:xfrm>
                <a:off x="1798200" y="3709300"/>
                <a:ext cx="2300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92" h="47" extrusionOk="0">
                    <a:moveTo>
                      <a:pt x="46" y="1"/>
                    </a:moveTo>
                    <a:cubicBezTo>
                      <a:pt x="1" y="1"/>
                      <a:pt x="46" y="46"/>
                      <a:pt x="69" y="46"/>
                    </a:cubicBezTo>
                    <a:cubicBezTo>
                      <a:pt x="92" y="46"/>
                      <a:pt x="92" y="46"/>
                      <a:pt x="92" y="23"/>
                    </a:cubicBezTo>
                    <a:cubicBezTo>
                      <a:pt x="69" y="23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3" name="Google Shape;5253;p64"/>
              <p:cNvSpPr/>
              <p:nvPr/>
            </p:nvSpPr>
            <p:spPr>
              <a:xfrm>
                <a:off x="1852400" y="3753250"/>
                <a:ext cx="630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06" extrusionOk="0">
                    <a:moveTo>
                      <a:pt x="161" y="0"/>
                    </a:moveTo>
                    <a:cubicBezTo>
                      <a:pt x="47" y="23"/>
                      <a:pt x="1" y="114"/>
                      <a:pt x="1" y="206"/>
                    </a:cubicBezTo>
                    <a:lnTo>
                      <a:pt x="69" y="183"/>
                    </a:lnTo>
                    <a:cubicBezTo>
                      <a:pt x="138" y="137"/>
                      <a:pt x="252" y="91"/>
                      <a:pt x="2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4" name="Google Shape;5254;p64"/>
              <p:cNvSpPr/>
              <p:nvPr/>
            </p:nvSpPr>
            <p:spPr>
              <a:xfrm>
                <a:off x="1841000" y="3692750"/>
                <a:ext cx="97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458" extrusionOk="0">
                    <a:moveTo>
                      <a:pt x="229" y="1"/>
                    </a:moveTo>
                    <a:cubicBezTo>
                      <a:pt x="183" y="23"/>
                      <a:pt x="183" y="92"/>
                      <a:pt x="183" y="138"/>
                    </a:cubicBezTo>
                    <a:lnTo>
                      <a:pt x="229" y="115"/>
                    </a:lnTo>
                    <a:cubicBezTo>
                      <a:pt x="229" y="138"/>
                      <a:pt x="229" y="138"/>
                      <a:pt x="229" y="138"/>
                    </a:cubicBezTo>
                    <a:cubicBezTo>
                      <a:pt x="92" y="138"/>
                      <a:pt x="92" y="229"/>
                      <a:pt x="23" y="252"/>
                    </a:cubicBezTo>
                    <a:cubicBezTo>
                      <a:pt x="115" y="275"/>
                      <a:pt x="0" y="320"/>
                      <a:pt x="23" y="343"/>
                    </a:cubicBezTo>
                    <a:lnTo>
                      <a:pt x="69" y="343"/>
                    </a:lnTo>
                    <a:cubicBezTo>
                      <a:pt x="92" y="366"/>
                      <a:pt x="92" y="389"/>
                      <a:pt x="69" y="411"/>
                    </a:cubicBezTo>
                    <a:lnTo>
                      <a:pt x="137" y="389"/>
                    </a:lnTo>
                    <a:lnTo>
                      <a:pt x="160" y="434"/>
                    </a:lnTo>
                    <a:lnTo>
                      <a:pt x="160" y="389"/>
                    </a:lnTo>
                    <a:cubicBezTo>
                      <a:pt x="183" y="411"/>
                      <a:pt x="251" y="411"/>
                      <a:pt x="251" y="457"/>
                    </a:cubicBezTo>
                    <a:lnTo>
                      <a:pt x="251" y="389"/>
                    </a:lnTo>
                    <a:cubicBezTo>
                      <a:pt x="297" y="366"/>
                      <a:pt x="320" y="297"/>
                      <a:pt x="297" y="252"/>
                    </a:cubicBezTo>
                    <a:cubicBezTo>
                      <a:pt x="137" y="138"/>
                      <a:pt x="388" y="115"/>
                      <a:pt x="297" y="23"/>
                    </a:cubicBezTo>
                    <a:cubicBezTo>
                      <a:pt x="274" y="1"/>
                      <a:pt x="251" y="1"/>
                      <a:pt x="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5" name="Google Shape;5255;p64"/>
              <p:cNvSpPr/>
              <p:nvPr/>
            </p:nvSpPr>
            <p:spPr>
              <a:xfrm>
                <a:off x="1778800" y="3733275"/>
                <a:ext cx="40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2" extrusionOk="0">
                    <a:moveTo>
                      <a:pt x="46" y="0"/>
                    </a:moveTo>
                    <a:cubicBezTo>
                      <a:pt x="23" y="0"/>
                      <a:pt x="0" y="23"/>
                      <a:pt x="0" y="46"/>
                    </a:cubicBezTo>
                    <a:cubicBezTo>
                      <a:pt x="23" y="46"/>
                      <a:pt x="23" y="69"/>
                      <a:pt x="23" y="69"/>
                    </a:cubicBezTo>
                    <a:lnTo>
                      <a:pt x="46" y="69"/>
                    </a:lnTo>
                    <a:cubicBezTo>
                      <a:pt x="55" y="86"/>
                      <a:pt x="63" y="90"/>
                      <a:pt x="71" y="90"/>
                    </a:cubicBezTo>
                    <a:cubicBezTo>
                      <a:pt x="81" y="90"/>
                      <a:pt x="90" y="85"/>
                      <a:pt x="99" y="85"/>
                    </a:cubicBezTo>
                    <a:cubicBezTo>
                      <a:pt x="104" y="85"/>
                      <a:pt x="109" y="86"/>
                      <a:pt x="115" y="92"/>
                    </a:cubicBezTo>
                    <a:cubicBezTo>
                      <a:pt x="115" y="92"/>
                      <a:pt x="137" y="92"/>
                      <a:pt x="137" y="69"/>
                    </a:cubicBezTo>
                    <a:cubicBezTo>
                      <a:pt x="137" y="69"/>
                      <a:pt x="160" y="46"/>
                      <a:pt x="115" y="23"/>
                    </a:cubicBezTo>
                    <a:cubicBezTo>
                      <a:pt x="92" y="0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6" name="Google Shape;5256;p64"/>
              <p:cNvSpPr/>
              <p:nvPr/>
            </p:nvSpPr>
            <p:spPr>
              <a:xfrm>
                <a:off x="1821600" y="3746400"/>
                <a:ext cx="60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0" y="0"/>
                    </a:moveTo>
                    <a:cubicBezTo>
                      <a:pt x="0" y="0"/>
                      <a:pt x="0" y="0"/>
                      <a:pt x="23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7" name="Google Shape;5257;p64"/>
              <p:cNvSpPr/>
              <p:nvPr/>
            </p:nvSpPr>
            <p:spPr>
              <a:xfrm>
                <a:off x="1824450" y="3732700"/>
                <a:ext cx="600" cy="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18" extrusionOk="0">
                    <a:moveTo>
                      <a:pt x="0" y="0"/>
                    </a:moveTo>
                    <a:cubicBezTo>
                      <a:pt x="0" y="12"/>
                      <a:pt x="6" y="17"/>
                      <a:pt x="12" y="17"/>
                    </a:cubicBezTo>
                    <a:cubicBezTo>
                      <a:pt x="18" y="17"/>
                      <a:pt x="23" y="12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8" name="Google Shape;5258;p64"/>
              <p:cNvSpPr/>
              <p:nvPr/>
            </p:nvSpPr>
            <p:spPr>
              <a:xfrm>
                <a:off x="1825025" y="3732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9" name="Google Shape;5259;p64"/>
              <p:cNvSpPr/>
              <p:nvPr/>
            </p:nvSpPr>
            <p:spPr>
              <a:xfrm>
                <a:off x="1824450" y="3730425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23" y="69"/>
                    </a:moveTo>
                    <a:cubicBezTo>
                      <a:pt x="23" y="91"/>
                      <a:pt x="23" y="91"/>
                      <a:pt x="23" y="91"/>
                    </a:cubicBezTo>
                    <a:lnTo>
                      <a:pt x="46" y="91"/>
                    </a:lnTo>
                    <a:lnTo>
                      <a:pt x="23" y="69"/>
                    </a:lnTo>
                    <a:close/>
                    <a:moveTo>
                      <a:pt x="23" y="0"/>
                    </a:moveTo>
                    <a:cubicBezTo>
                      <a:pt x="23" y="23"/>
                      <a:pt x="23" y="23"/>
                      <a:pt x="0" y="46"/>
                    </a:cubicBezTo>
                    <a:lnTo>
                      <a:pt x="46" y="46"/>
                    </a:lnTo>
                    <a:lnTo>
                      <a:pt x="46" y="91"/>
                    </a:lnTo>
                    <a:cubicBezTo>
                      <a:pt x="69" y="91"/>
                      <a:pt x="115" y="69"/>
                      <a:pt x="69" y="23"/>
                    </a:cubicBezTo>
                    <a:cubicBezTo>
                      <a:pt x="69" y="23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0" name="Google Shape;5260;p64"/>
              <p:cNvSpPr/>
              <p:nvPr/>
            </p:nvSpPr>
            <p:spPr>
              <a:xfrm>
                <a:off x="1824450" y="37315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1" name="Google Shape;5261;p64"/>
              <p:cNvSpPr/>
              <p:nvPr/>
            </p:nvSpPr>
            <p:spPr>
              <a:xfrm>
                <a:off x="1824450" y="3731550"/>
                <a:ext cx="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7" extrusionOk="0">
                    <a:moveTo>
                      <a:pt x="0" y="46"/>
                    </a:moveTo>
                    <a:lnTo>
                      <a:pt x="0" y="46"/>
                    </a:lnTo>
                    <a:cubicBezTo>
                      <a:pt x="0" y="24"/>
                      <a:pt x="0" y="24"/>
                      <a:pt x="0" y="1"/>
                    </a:cubicBezTo>
                    <a:cubicBezTo>
                      <a:pt x="0" y="24"/>
                      <a:pt x="0" y="24"/>
                      <a:pt x="0" y="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2" name="Google Shape;5262;p64"/>
              <p:cNvSpPr/>
              <p:nvPr/>
            </p:nvSpPr>
            <p:spPr>
              <a:xfrm>
                <a:off x="1829575" y="3709625"/>
                <a:ext cx="4025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5" extrusionOk="0">
                    <a:moveTo>
                      <a:pt x="63" y="1"/>
                    </a:moveTo>
                    <a:cubicBezTo>
                      <a:pt x="50" y="1"/>
                      <a:pt x="37" y="4"/>
                      <a:pt x="24" y="10"/>
                    </a:cubicBezTo>
                    <a:cubicBezTo>
                      <a:pt x="1" y="33"/>
                      <a:pt x="24" y="79"/>
                      <a:pt x="24" y="124"/>
                    </a:cubicBezTo>
                    <a:lnTo>
                      <a:pt x="69" y="102"/>
                    </a:lnTo>
                    <a:lnTo>
                      <a:pt x="69" y="124"/>
                    </a:lnTo>
                    <a:cubicBezTo>
                      <a:pt x="92" y="124"/>
                      <a:pt x="92" y="102"/>
                      <a:pt x="114" y="102"/>
                    </a:cubicBezTo>
                    <a:lnTo>
                      <a:pt x="114" y="102"/>
                    </a:lnTo>
                    <a:cubicBezTo>
                      <a:pt x="112" y="89"/>
                      <a:pt x="107" y="79"/>
                      <a:pt x="92" y="79"/>
                    </a:cubicBezTo>
                    <a:cubicBezTo>
                      <a:pt x="92" y="71"/>
                      <a:pt x="97" y="69"/>
                      <a:pt x="104" y="69"/>
                    </a:cubicBezTo>
                    <a:cubicBezTo>
                      <a:pt x="118" y="69"/>
                      <a:pt x="138" y="79"/>
                      <a:pt x="138" y="79"/>
                    </a:cubicBezTo>
                    <a:cubicBezTo>
                      <a:pt x="161" y="56"/>
                      <a:pt x="138" y="33"/>
                      <a:pt x="138" y="33"/>
                    </a:cubicBezTo>
                    <a:cubicBezTo>
                      <a:pt x="122" y="17"/>
                      <a:pt x="94" y="1"/>
                      <a:pt x="63" y="1"/>
                    </a:cubicBezTo>
                    <a:close/>
                    <a:moveTo>
                      <a:pt x="115" y="102"/>
                    </a:moveTo>
                    <a:cubicBezTo>
                      <a:pt x="115" y="102"/>
                      <a:pt x="114" y="102"/>
                      <a:pt x="114" y="102"/>
                    </a:cubicBezTo>
                    <a:lnTo>
                      <a:pt x="114" y="102"/>
                    </a:lnTo>
                    <a:cubicBezTo>
                      <a:pt x="115" y="109"/>
                      <a:pt x="115" y="117"/>
                      <a:pt x="115" y="124"/>
                    </a:cubicBezTo>
                    <a:lnTo>
                      <a:pt x="115" y="10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3" name="Google Shape;5263;p64"/>
              <p:cNvSpPr/>
              <p:nvPr/>
            </p:nvSpPr>
            <p:spPr>
              <a:xfrm>
                <a:off x="1847275" y="3729700"/>
                <a:ext cx="345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1" extrusionOk="0">
                    <a:moveTo>
                      <a:pt x="38" y="0"/>
                    </a:moveTo>
                    <a:cubicBezTo>
                      <a:pt x="0" y="0"/>
                      <a:pt x="0" y="37"/>
                      <a:pt x="0" y="75"/>
                    </a:cubicBezTo>
                    <a:cubicBezTo>
                      <a:pt x="23" y="75"/>
                      <a:pt x="23" y="98"/>
                      <a:pt x="23" y="98"/>
                    </a:cubicBezTo>
                    <a:lnTo>
                      <a:pt x="92" y="98"/>
                    </a:lnTo>
                    <a:lnTo>
                      <a:pt x="115" y="120"/>
                    </a:lnTo>
                    <a:lnTo>
                      <a:pt x="137" y="75"/>
                    </a:lnTo>
                    <a:cubicBezTo>
                      <a:pt x="137" y="52"/>
                      <a:pt x="115" y="6"/>
                      <a:pt x="69" y="6"/>
                    </a:cubicBezTo>
                    <a:cubicBezTo>
                      <a:pt x="56" y="2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4" name="Google Shape;5264;p64"/>
              <p:cNvSpPr/>
              <p:nvPr/>
            </p:nvSpPr>
            <p:spPr>
              <a:xfrm>
                <a:off x="1843850" y="3724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5" name="Google Shape;5265;p64"/>
              <p:cNvSpPr/>
              <p:nvPr/>
            </p:nvSpPr>
            <p:spPr>
              <a:xfrm>
                <a:off x="1842150" y="3724150"/>
                <a:ext cx="1725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69" extrusionOk="0">
                    <a:moveTo>
                      <a:pt x="23" y="0"/>
                    </a:moveTo>
                    <a:cubicBezTo>
                      <a:pt x="0" y="0"/>
                      <a:pt x="0" y="46"/>
                      <a:pt x="0" y="68"/>
                    </a:cubicBezTo>
                    <a:lnTo>
                      <a:pt x="23" y="23"/>
                    </a:lnTo>
                    <a:lnTo>
                      <a:pt x="46" y="46"/>
                    </a:lnTo>
                    <a:lnTo>
                      <a:pt x="69" y="46"/>
                    </a:lnTo>
                    <a:lnTo>
                      <a:pt x="46" y="23"/>
                    </a:lnTo>
                    <a:lnTo>
                      <a:pt x="69" y="23"/>
                    </a:lnTo>
                    <a:lnTo>
                      <a:pt x="69" y="0"/>
                    </a:lnTo>
                    <a:close/>
                    <a:moveTo>
                      <a:pt x="69" y="46"/>
                    </a:moveTo>
                    <a:cubicBezTo>
                      <a:pt x="46" y="46"/>
                      <a:pt x="46" y="68"/>
                      <a:pt x="46" y="68"/>
                    </a:cubicBezTo>
                    <a:lnTo>
                      <a:pt x="69" y="4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6" name="Google Shape;5266;p64"/>
              <p:cNvSpPr/>
              <p:nvPr/>
            </p:nvSpPr>
            <p:spPr>
              <a:xfrm>
                <a:off x="1852400" y="3720150"/>
                <a:ext cx="2900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9" extrusionOk="0">
                    <a:moveTo>
                      <a:pt x="69" y="0"/>
                    </a:moveTo>
                    <a:cubicBezTo>
                      <a:pt x="47" y="0"/>
                      <a:pt x="1" y="23"/>
                      <a:pt x="24" y="46"/>
                    </a:cubicBezTo>
                    <a:cubicBezTo>
                      <a:pt x="69" y="46"/>
                      <a:pt x="24" y="23"/>
                      <a:pt x="69" y="23"/>
                    </a:cubicBezTo>
                    <a:lnTo>
                      <a:pt x="92" y="46"/>
                    </a:lnTo>
                    <a:cubicBezTo>
                      <a:pt x="92" y="23"/>
                      <a:pt x="115" y="0"/>
                      <a:pt x="69" y="0"/>
                    </a:cubicBezTo>
                    <a:close/>
                    <a:moveTo>
                      <a:pt x="24" y="46"/>
                    </a:moveTo>
                    <a:cubicBezTo>
                      <a:pt x="12" y="46"/>
                      <a:pt x="18" y="52"/>
                      <a:pt x="27" y="57"/>
                    </a:cubicBezTo>
                    <a:lnTo>
                      <a:pt x="27" y="57"/>
                    </a:lnTo>
                    <a:cubicBezTo>
                      <a:pt x="24" y="52"/>
                      <a:pt x="24" y="46"/>
                      <a:pt x="24" y="46"/>
                    </a:cubicBezTo>
                    <a:close/>
                    <a:moveTo>
                      <a:pt x="92" y="46"/>
                    </a:moveTo>
                    <a:cubicBezTo>
                      <a:pt x="70" y="46"/>
                      <a:pt x="69" y="68"/>
                      <a:pt x="48" y="69"/>
                    </a:cubicBezTo>
                    <a:lnTo>
                      <a:pt x="48" y="69"/>
                    </a:lnTo>
                    <a:cubicBezTo>
                      <a:pt x="55" y="69"/>
                      <a:pt x="92" y="67"/>
                      <a:pt x="92" y="46"/>
                    </a:cubicBezTo>
                    <a:close/>
                    <a:moveTo>
                      <a:pt x="27" y="57"/>
                    </a:moveTo>
                    <a:cubicBezTo>
                      <a:pt x="29" y="63"/>
                      <a:pt x="35" y="69"/>
                      <a:pt x="47" y="69"/>
                    </a:cubicBezTo>
                    <a:cubicBezTo>
                      <a:pt x="47" y="69"/>
                      <a:pt x="35" y="63"/>
                      <a:pt x="27" y="57"/>
                    </a:cubicBezTo>
                    <a:close/>
                    <a:moveTo>
                      <a:pt x="48" y="69"/>
                    </a:moveTo>
                    <a:lnTo>
                      <a:pt x="48" y="69"/>
                    </a:lnTo>
                    <a:cubicBezTo>
                      <a:pt x="47" y="69"/>
                      <a:pt x="47" y="69"/>
                      <a:pt x="47" y="69"/>
                    </a:cubicBezTo>
                    <a:cubicBezTo>
                      <a:pt x="47" y="69"/>
                      <a:pt x="47" y="69"/>
                      <a:pt x="48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7" name="Google Shape;5267;p64"/>
              <p:cNvSpPr/>
              <p:nvPr/>
            </p:nvSpPr>
            <p:spPr>
              <a:xfrm>
                <a:off x="1965400" y="3700575"/>
                <a:ext cx="287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9" extrusionOk="0">
                    <a:moveTo>
                      <a:pt x="44" y="1"/>
                    </a:moveTo>
                    <a:cubicBezTo>
                      <a:pt x="15" y="1"/>
                      <a:pt x="0" y="30"/>
                      <a:pt x="0" y="30"/>
                    </a:cubicBezTo>
                    <a:cubicBezTo>
                      <a:pt x="0" y="76"/>
                      <a:pt x="0" y="53"/>
                      <a:pt x="46" y="98"/>
                    </a:cubicBezTo>
                    <a:cubicBezTo>
                      <a:pt x="46" y="91"/>
                      <a:pt x="46" y="88"/>
                      <a:pt x="47" y="88"/>
                    </a:cubicBezTo>
                    <a:cubicBezTo>
                      <a:pt x="49" y="88"/>
                      <a:pt x="54" y="98"/>
                      <a:pt x="69" y="98"/>
                    </a:cubicBezTo>
                    <a:cubicBezTo>
                      <a:pt x="92" y="76"/>
                      <a:pt x="114" y="76"/>
                      <a:pt x="114" y="53"/>
                    </a:cubicBezTo>
                    <a:cubicBezTo>
                      <a:pt x="92" y="53"/>
                      <a:pt x="114" y="30"/>
                      <a:pt x="69" y="7"/>
                    </a:cubicBezTo>
                    <a:cubicBezTo>
                      <a:pt x="60" y="3"/>
                      <a:pt x="51" y="1"/>
                      <a:pt x="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8" name="Google Shape;5268;p64"/>
              <p:cNvSpPr/>
              <p:nvPr/>
            </p:nvSpPr>
            <p:spPr>
              <a:xfrm>
                <a:off x="1970525" y="3701875"/>
                <a:ext cx="1750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70" h="47" extrusionOk="0">
                    <a:moveTo>
                      <a:pt x="46" y="1"/>
                    </a:moveTo>
                    <a:cubicBezTo>
                      <a:pt x="24" y="1"/>
                      <a:pt x="1" y="1"/>
                      <a:pt x="1" y="24"/>
                    </a:cubicBezTo>
                    <a:cubicBezTo>
                      <a:pt x="16" y="24"/>
                      <a:pt x="31" y="14"/>
                      <a:pt x="40" y="14"/>
                    </a:cubicBezTo>
                    <a:cubicBezTo>
                      <a:pt x="44" y="14"/>
                      <a:pt x="46" y="16"/>
                      <a:pt x="46" y="24"/>
                    </a:cubicBezTo>
                    <a:cubicBezTo>
                      <a:pt x="46" y="46"/>
                      <a:pt x="24" y="46"/>
                      <a:pt x="24" y="46"/>
                    </a:cubicBezTo>
                    <a:cubicBezTo>
                      <a:pt x="46" y="46"/>
                      <a:pt x="69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9" name="Google Shape;5269;p64"/>
              <p:cNvSpPr/>
              <p:nvPr/>
            </p:nvSpPr>
            <p:spPr>
              <a:xfrm>
                <a:off x="2002475" y="3710450"/>
                <a:ext cx="2900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38" extrusionOk="0">
                    <a:moveTo>
                      <a:pt x="47" y="0"/>
                    </a:moveTo>
                    <a:cubicBezTo>
                      <a:pt x="1" y="23"/>
                      <a:pt x="24" y="91"/>
                      <a:pt x="47" y="137"/>
                    </a:cubicBezTo>
                    <a:cubicBezTo>
                      <a:pt x="24" y="91"/>
                      <a:pt x="115" y="91"/>
                      <a:pt x="92" y="46"/>
                    </a:cubicBezTo>
                    <a:cubicBezTo>
                      <a:pt x="92" y="46"/>
                      <a:pt x="69" y="0"/>
                      <a:pt x="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0" name="Google Shape;5270;p64"/>
              <p:cNvSpPr/>
              <p:nvPr/>
            </p:nvSpPr>
            <p:spPr>
              <a:xfrm>
                <a:off x="1976800" y="3695450"/>
                <a:ext cx="4600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99" extrusionOk="0">
                    <a:moveTo>
                      <a:pt x="81" y="0"/>
                    </a:moveTo>
                    <a:cubicBezTo>
                      <a:pt x="46" y="0"/>
                      <a:pt x="42" y="30"/>
                      <a:pt x="24" y="30"/>
                    </a:cubicBezTo>
                    <a:cubicBezTo>
                      <a:pt x="1" y="75"/>
                      <a:pt x="92" y="98"/>
                      <a:pt x="115" y="98"/>
                    </a:cubicBezTo>
                    <a:cubicBezTo>
                      <a:pt x="115" y="87"/>
                      <a:pt x="121" y="87"/>
                      <a:pt x="129" y="87"/>
                    </a:cubicBezTo>
                    <a:cubicBezTo>
                      <a:pt x="138" y="87"/>
                      <a:pt x="149" y="87"/>
                      <a:pt x="161" y="75"/>
                    </a:cubicBezTo>
                    <a:cubicBezTo>
                      <a:pt x="138" y="52"/>
                      <a:pt x="183" y="30"/>
                      <a:pt x="115" y="7"/>
                    </a:cubicBezTo>
                    <a:cubicBezTo>
                      <a:pt x="101" y="2"/>
                      <a:pt x="90" y="0"/>
                      <a:pt x="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1" name="Google Shape;5271;p64"/>
              <p:cNvSpPr/>
              <p:nvPr/>
            </p:nvSpPr>
            <p:spPr>
              <a:xfrm>
                <a:off x="1991075" y="3694475"/>
                <a:ext cx="2300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92" h="69" extrusionOk="0">
                    <a:moveTo>
                      <a:pt x="46" y="0"/>
                    </a:moveTo>
                    <a:cubicBezTo>
                      <a:pt x="0" y="0"/>
                      <a:pt x="0" y="23"/>
                      <a:pt x="0" y="46"/>
                    </a:cubicBezTo>
                    <a:cubicBezTo>
                      <a:pt x="23" y="46"/>
                      <a:pt x="23" y="69"/>
                      <a:pt x="46" y="69"/>
                    </a:cubicBezTo>
                    <a:lnTo>
                      <a:pt x="92" y="46"/>
                    </a:lnTo>
                    <a:cubicBezTo>
                      <a:pt x="69" y="23"/>
                      <a:pt x="92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2" name="Google Shape;5272;p64"/>
              <p:cNvSpPr/>
              <p:nvPr/>
            </p:nvSpPr>
            <p:spPr>
              <a:xfrm>
                <a:off x="1851850" y="3798325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0" y="23"/>
                      <a:pt x="23" y="46"/>
                      <a:pt x="23" y="69"/>
                    </a:cubicBezTo>
                    <a:cubicBezTo>
                      <a:pt x="46" y="69"/>
                      <a:pt x="46" y="46"/>
                      <a:pt x="23" y="46"/>
                    </a:cubicBezTo>
                    <a:lnTo>
                      <a:pt x="69" y="46"/>
                    </a:lnTo>
                    <a:cubicBezTo>
                      <a:pt x="91" y="69"/>
                      <a:pt x="69" y="69"/>
                      <a:pt x="91" y="92"/>
                    </a:cubicBezTo>
                    <a:cubicBezTo>
                      <a:pt x="91" y="69"/>
                      <a:pt x="114" y="46"/>
                      <a:pt x="91" y="23"/>
                    </a:cubicBezTo>
                    <a:cubicBezTo>
                      <a:pt x="69" y="23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3" name="Google Shape;5273;p64"/>
              <p:cNvSpPr/>
              <p:nvPr/>
            </p:nvSpPr>
            <p:spPr>
              <a:xfrm>
                <a:off x="1860675" y="3757800"/>
                <a:ext cx="26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70" extrusionOk="0">
                    <a:moveTo>
                      <a:pt x="35" y="1"/>
                    </a:moveTo>
                    <a:cubicBezTo>
                      <a:pt x="24" y="12"/>
                      <a:pt x="12" y="12"/>
                      <a:pt x="7" y="12"/>
                    </a:cubicBezTo>
                    <a:cubicBezTo>
                      <a:pt x="1" y="12"/>
                      <a:pt x="1" y="12"/>
                      <a:pt x="12" y="24"/>
                    </a:cubicBezTo>
                    <a:cubicBezTo>
                      <a:pt x="12" y="46"/>
                      <a:pt x="35" y="69"/>
                      <a:pt x="58" y="69"/>
                    </a:cubicBezTo>
                    <a:cubicBezTo>
                      <a:pt x="81" y="69"/>
                      <a:pt x="104" y="69"/>
                      <a:pt x="104" y="46"/>
                    </a:cubicBezTo>
                    <a:cubicBezTo>
                      <a:pt x="81" y="24"/>
                      <a:pt x="58" y="1"/>
                      <a:pt x="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4" name="Google Shape;5274;p64"/>
              <p:cNvSpPr/>
              <p:nvPr/>
            </p:nvSpPr>
            <p:spPr>
              <a:xfrm>
                <a:off x="1856400" y="3754375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69" y="1"/>
                    </a:moveTo>
                    <a:cubicBezTo>
                      <a:pt x="1" y="1"/>
                      <a:pt x="46" y="46"/>
                      <a:pt x="92" y="69"/>
                    </a:cubicBezTo>
                    <a:cubicBezTo>
                      <a:pt x="92" y="46"/>
                      <a:pt x="115" y="46"/>
                      <a:pt x="115" y="24"/>
                    </a:cubicBezTo>
                    <a:cubicBezTo>
                      <a:pt x="92" y="24"/>
                      <a:pt x="69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5" name="Google Shape;5275;p64"/>
              <p:cNvSpPr/>
              <p:nvPr/>
            </p:nvSpPr>
            <p:spPr>
              <a:xfrm>
                <a:off x="1913475" y="3801175"/>
                <a:ext cx="7425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83" extrusionOk="0">
                    <a:moveTo>
                      <a:pt x="183" y="0"/>
                    </a:moveTo>
                    <a:cubicBezTo>
                      <a:pt x="69" y="23"/>
                      <a:pt x="0" y="115"/>
                      <a:pt x="23" y="183"/>
                    </a:cubicBezTo>
                    <a:lnTo>
                      <a:pt x="92" y="183"/>
                    </a:lnTo>
                    <a:cubicBezTo>
                      <a:pt x="183" y="137"/>
                      <a:pt x="297" y="92"/>
                      <a:pt x="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6" name="Google Shape;5276;p64"/>
              <p:cNvSpPr/>
              <p:nvPr/>
            </p:nvSpPr>
            <p:spPr>
              <a:xfrm>
                <a:off x="1835300" y="3778350"/>
                <a:ext cx="40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60" h="92" extrusionOk="0">
                    <a:moveTo>
                      <a:pt x="69" y="0"/>
                    </a:moveTo>
                    <a:cubicBezTo>
                      <a:pt x="23" y="0"/>
                      <a:pt x="0" y="23"/>
                      <a:pt x="0" y="46"/>
                    </a:cubicBezTo>
                    <a:cubicBezTo>
                      <a:pt x="23" y="46"/>
                      <a:pt x="46" y="69"/>
                      <a:pt x="23" y="69"/>
                    </a:cubicBezTo>
                    <a:lnTo>
                      <a:pt x="46" y="69"/>
                    </a:lnTo>
                    <a:cubicBezTo>
                      <a:pt x="54" y="86"/>
                      <a:pt x="63" y="90"/>
                      <a:pt x="71" y="90"/>
                    </a:cubicBezTo>
                    <a:cubicBezTo>
                      <a:pt x="80" y="90"/>
                      <a:pt x="90" y="85"/>
                      <a:pt x="99" y="85"/>
                    </a:cubicBezTo>
                    <a:cubicBezTo>
                      <a:pt x="104" y="85"/>
                      <a:pt x="109" y="87"/>
                      <a:pt x="114" y="92"/>
                    </a:cubicBezTo>
                    <a:cubicBezTo>
                      <a:pt x="114" y="92"/>
                      <a:pt x="160" y="92"/>
                      <a:pt x="160" y="69"/>
                    </a:cubicBezTo>
                    <a:cubicBezTo>
                      <a:pt x="160" y="69"/>
                      <a:pt x="160" y="46"/>
                      <a:pt x="137" y="23"/>
                    </a:cubicBezTo>
                    <a:cubicBezTo>
                      <a:pt x="114" y="0"/>
                      <a:pt x="91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7" name="Google Shape;5277;p64"/>
              <p:cNvSpPr/>
              <p:nvPr/>
            </p:nvSpPr>
            <p:spPr>
              <a:xfrm>
                <a:off x="1880950" y="3793175"/>
                <a:ext cx="11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1" extrusionOk="0">
                    <a:moveTo>
                      <a:pt x="23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23" y="1"/>
                    </a:cubicBezTo>
                    <a:lnTo>
                      <a:pt x="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8" name="Google Shape;5278;p64"/>
              <p:cNvSpPr/>
              <p:nvPr/>
            </p:nvSpPr>
            <p:spPr>
              <a:xfrm>
                <a:off x="1884375" y="37789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0" y="0"/>
                    </a:moveTo>
                    <a:cubicBezTo>
                      <a:pt x="0" y="23"/>
                      <a:pt x="23" y="23"/>
                      <a:pt x="23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9" name="Google Shape;5279;p64"/>
              <p:cNvSpPr/>
              <p:nvPr/>
            </p:nvSpPr>
            <p:spPr>
              <a:xfrm>
                <a:off x="1884925" y="37783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lnTo>
                      <a:pt x="1" y="23"/>
                    </a:lnTo>
                    <a:cubicBezTo>
                      <a:pt x="1" y="0"/>
                      <a:pt x="1" y="0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0" name="Google Shape;5280;p64"/>
              <p:cNvSpPr/>
              <p:nvPr/>
            </p:nvSpPr>
            <p:spPr>
              <a:xfrm>
                <a:off x="1884375" y="3777200"/>
                <a:ext cx="267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93" extrusionOk="0">
                    <a:moveTo>
                      <a:pt x="23" y="1"/>
                    </a:moveTo>
                    <a:cubicBezTo>
                      <a:pt x="23" y="1"/>
                      <a:pt x="23" y="24"/>
                      <a:pt x="0" y="24"/>
                    </a:cubicBezTo>
                    <a:cubicBezTo>
                      <a:pt x="23" y="24"/>
                      <a:pt x="46" y="24"/>
                      <a:pt x="46" y="46"/>
                    </a:cubicBezTo>
                    <a:lnTo>
                      <a:pt x="67" y="68"/>
                    </a:lnTo>
                    <a:lnTo>
                      <a:pt x="67" y="68"/>
                    </a:lnTo>
                    <a:cubicBezTo>
                      <a:pt x="92" y="51"/>
                      <a:pt x="106" y="31"/>
                      <a:pt x="91" y="1"/>
                    </a:cubicBezTo>
                    <a:close/>
                    <a:moveTo>
                      <a:pt x="67" y="68"/>
                    </a:moveTo>
                    <a:lnTo>
                      <a:pt x="67" y="68"/>
                    </a:lnTo>
                    <a:cubicBezTo>
                      <a:pt x="66" y="68"/>
                      <a:pt x="66" y="69"/>
                      <a:pt x="65" y="69"/>
                    </a:cubicBezTo>
                    <a:lnTo>
                      <a:pt x="69" y="69"/>
                    </a:lnTo>
                    <a:lnTo>
                      <a:pt x="67" y="68"/>
                    </a:lnTo>
                    <a:close/>
                    <a:moveTo>
                      <a:pt x="23" y="69"/>
                    </a:moveTo>
                    <a:lnTo>
                      <a:pt x="23" y="92"/>
                    </a:lnTo>
                    <a:cubicBezTo>
                      <a:pt x="38" y="85"/>
                      <a:pt x="52" y="77"/>
                      <a:pt x="65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1" name="Google Shape;5281;p64"/>
              <p:cNvSpPr/>
              <p:nvPr/>
            </p:nvSpPr>
            <p:spPr>
              <a:xfrm>
                <a:off x="1884375" y="377777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2" name="Google Shape;5282;p64"/>
              <p:cNvSpPr/>
              <p:nvPr/>
            </p:nvSpPr>
            <p:spPr>
              <a:xfrm>
                <a:off x="1884375" y="37783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lnTo>
                      <a:pt x="0" y="23"/>
                    </a:lnTo>
                    <a:cubicBezTo>
                      <a:pt x="0" y="23"/>
                      <a:pt x="0" y="0"/>
                      <a:pt x="0" y="0"/>
                    </a:cubicBezTo>
                    <a:cubicBezTo>
                      <a:pt x="0" y="0"/>
                      <a:pt x="0" y="23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3" name="Google Shape;5283;p64"/>
              <p:cNvSpPr/>
              <p:nvPr/>
            </p:nvSpPr>
            <p:spPr>
              <a:xfrm>
                <a:off x="1890075" y="3755850"/>
                <a:ext cx="4025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5" extrusionOk="0">
                    <a:moveTo>
                      <a:pt x="71" y="1"/>
                    </a:moveTo>
                    <a:cubicBezTo>
                      <a:pt x="61" y="1"/>
                      <a:pt x="53" y="4"/>
                      <a:pt x="46" y="10"/>
                    </a:cubicBezTo>
                    <a:cubicBezTo>
                      <a:pt x="0" y="33"/>
                      <a:pt x="23" y="79"/>
                      <a:pt x="23" y="124"/>
                    </a:cubicBezTo>
                    <a:lnTo>
                      <a:pt x="69" y="102"/>
                    </a:lnTo>
                    <a:lnTo>
                      <a:pt x="69" y="124"/>
                    </a:lnTo>
                    <a:cubicBezTo>
                      <a:pt x="114" y="124"/>
                      <a:pt x="93" y="102"/>
                      <a:pt x="134" y="102"/>
                    </a:cubicBezTo>
                    <a:lnTo>
                      <a:pt x="134" y="102"/>
                    </a:lnTo>
                    <a:cubicBezTo>
                      <a:pt x="132" y="90"/>
                      <a:pt x="126" y="79"/>
                      <a:pt x="115" y="79"/>
                    </a:cubicBezTo>
                    <a:cubicBezTo>
                      <a:pt x="107" y="71"/>
                      <a:pt x="109" y="69"/>
                      <a:pt x="116" y="69"/>
                    </a:cubicBezTo>
                    <a:cubicBezTo>
                      <a:pt x="130" y="69"/>
                      <a:pt x="160" y="79"/>
                      <a:pt x="160" y="79"/>
                    </a:cubicBezTo>
                    <a:cubicBezTo>
                      <a:pt x="160" y="79"/>
                      <a:pt x="137" y="56"/>
                      <a:pt x="160" y="33"/>
                    </a:cubicBezTo>
                    <a:cubicBezTo>
                      <a:pt x="128" y="17"/>
                      <a:pt x="96" y="1"/>
                      <a:pt x="71" y="1"/>
                    </a:cubicBezTo>
                    <a:close/>
                    <a:moveTo>
                      <a:pt x="137" y="102"/>
                    </a:moveTo>
                    <a:cubicBezTo>
                      <a:pt x="136" y="102"/>
                      <a:pt x="135" y="102"/>
                      <a:pt x="134" y="102"/>
                    </a:cubicBezTo>
                    <a:lnTo>
                      <a:pt x="134" y="102"/>
                    </a:lnTo>
                    <a:cubicBezTo>
                      <a:pt x="137" y="113"/>
                      <a:pt x="137" y="124"/>
                      <a:pt x="137" y="124"/>
                    </a:cubicBezTo>
                    <a:lnTo>
                      <a:pt x="137" y="10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4" name="Google Shape;5284;p64"/>
              <p:cNvSpPr/>
              <p:nvPr/>
            </p:nvSpPr>
            <p:spPr>
              <a:xfrm>
                <a:off x="1908900" y="3776625"/>
                <a:ext cx="3450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16" extrusionOk="0">
                    <a:moveTo>
                      <a:pt x="92" y="1"/>
                    </a:moveTo>
                    <a:cubicBezTo>
                      <a:pt x="1" y="1"/>
                      <a:pt x="1" y="47"/>
                      <a:pt x="1" y="92"/>
                    </a:cubicBezTo>
                    <a:cubicBezTo>
                      <a:pt x="7" y="86"/>
                      <a:pt x="12" y="83"/>
                      <a:pt x="15" y="83"/>
                    </a:cubicBezTo>
                    <a:cubicBezTo>
                      <a:pt x="23" y="83"/>
                      <a:pt x="23" y="99"/>
                      <a:pt x="23" y="115"/>
                    </a:cubicBezTo>
                    <a:lnTo>
                      <a:pt x="115" y="115"/>
                    </a:lnTo>
                    <a:lnTo>
                      <a:pt x="138" y="69"/>
                    </a:lnTo>
                    <a:cubicBezTo>
                      <a:pt x="138" y="47"/>
                      <a:pt x="138" y="24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5" name="Google Shape;5285;p64"/>
              <p:cNvSpPr/>
              <p:nvPr/>
            </p:nvSpPr>
            <p:spPr>
              <a:xfrm>
                <a:off x="1908325" y="3751950"/>
                <a:ext cx="345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1" extrusionOk="0">
                    <a:moveTo>
                      <a:pt x="71" y="0"/>
                    </a:moveTo>
                    <a:cubicBezTo>
                      <a:pt x="64" y="0"/>
                      <a:pt x="56" y="2"/>
                      <a:pt x="46" y="6"/>
                    </a:cubicBezTo>
                    <a:cubicBezTo>
                      <a:pt x="1" y="29"/>
                      <a:pt x="46" y="75"/>
                      <a:pt x="69" y="121"/>
                    </a:cubicBezTo>
                    <a:cubicBezTo>
                      <a:pt x="46" y="75"/>
                      <a:pt x="138" y="75"/>
                      <a:pt x="115" y="29"/>
                    </a:cubicBezTo>
                    <a:cubicBezTo>
                      <a:pt x="115" y="29"/>
                      <a:pt x="100" y="0"/>
                      <a:pt x="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6" name="Google Shape;5286;p64"/>
              <p:cNvSpPr/>
              <p:nvPr/>
            </p:nvSpPr>
            <p:spPr>
              <a:xfrm>
                <a:off x="1939725" y="3729850"/>
                <a:ext cx="742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206" y="0"/>
                    </a:moveTo>
                    <a:cubicBezTo>
                      <a:pt x="69" y="46"/>
                      <a:pt x="0" y="137"/>
                      <a:pt x="23" y="229"/>
                    </a:cubicBezTo>
                    <a:lnTo>
                      <a:pt x="91" y="206"/>
                    </a:lnTo>
                    <a:cubicBezTo>
                      <a:pt x="183" y="160"/>
                      <a:pt x="297" y="114"/>
                      <a:pt x="251" y="23"/>
                    </a:cubicBez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7" name="Google Shape;5287;p64"/>
              <p:cNvSpPr/>
              <p:nvPr/>
            </p:nvSpPr>
            <p:spPr>
              <a:xfrm>
                <a:off x="1932875" y="3791225"/>
                <a:ext cx="34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2" extrusionOk="0">
                    <a:moveTo>
                      <a:pt x="35" y="1"/>
                    </a:moveTo>
                    <a:cubicBezTo>
                      <a:pt x="12" y="1"/>
                      <a:pt x="0" y="17"/>
                      <a:pt x="0" y="33"/>
                    </a:cubicBezTo>
                    <a:cubicBezTo>
                      <a:pt x="0" y="79"/>
                      <a:pt x="0" y="56"/>
                      <a:pt x="46" y="102"/>
                    </a:cubicBezTo>
                    <a:cubicBezTo>
                      <a:pt x="46" y="94"/>
                      <a:pt x="48" y="92"/>
                      <a:pt x="52" y="92"/>
                    </a:cubicBezTo>
                    <a:cubicBezTo>
                      <a:pt x="59" y="92"/>
                      <a:pt x="69" y="102"/>
                      <a:pt x="69" y="102"/>
                    </a:cubicBezTo>
                    <a:cubicBezTo>
                      <a:pt x="92" y="79"/>
                      <a:pt x="114" y="79"/>
                      <a:pt x="137" y="56"/>
                    </a:cubicBezTo>
                    <a:cubicBezTo>
                      <a:pt x="114" y="33"/>
                      <a:pt x="137" y="10"/>
                      <a:pt x="69" y="10"/>
                    </a:cubicBezTo>
                    <a:cubicBezTo>
                      <a:pt x="55" y="4"/>
                      <a:pt x="44" y="1"/>
                      <a:pt x="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8" name="Google Shape;5288;p64"/>
              <p:cNvSpPr/>
              <p:nvPr/>
            </p:nvSpPr>
            <p:spPr>
              <a:xfrm>
                <a:off x="1939150" y="3792625"/>
                <a:ext cx="11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0" y="0"/>
                    </a:moveTo>
                    <a:cubicBezTo>
                      <a:pt x="0" y="11"/>
                      <a:pt x="6" y="11"/>
                      <a:pt x="15" y="11"/>
                    </a:cubicBezTo>
                    <a:cubicBezTo>
                      <a:pt x="23" y="11"/>
                      <a:pt x="34" y="11"/>
                      <a:pt x="44" y="21"/>
                    </a:cubicBezTo>
                    <a:lnTo>
                      <a:pt x="44" y="21"/>
                    </a:lnTo>
                    <a:cubicBezTo>
                      <a:pt x="46" y="15"/>
                      <a:pt x="46" y="7"/>
                      <a:pt x="46" y="0"/>
                    </a:cubicBezTo>
                    <a:close/>
                    <a:moveTo>
                      <a:pt x="44" y="21"/>
                    </a:moveTo>
                    <a:cubicBezTo>
                      <a:pt x="42" y="30"/>
                      <a:pt x="37" y="38"/>
                      <a:pt x="26" y="42"/>
                    </a:cubicBezTo>
                    <a:lnTo>
                      <a:pt x="26" y="42"/>
                    </a:lnTo>
                    <a:cubicBezTo>
                      <a:pt x="36" y="39"/>
                      <a:pt x="46" y="33"/>
                      <a:pt x="46" y="23"/>
                    </a:cubicBezTo>
                    <a:cubicBezTo>
                      <a:pt x="45" y="22"/>
                      <a:pt x="45" y="22"/>
                      <a:pt x="44" y="21"/>
                    </a:cubicBezTo>
                    <a:close/>
                    <a:moveTo>
                      <a:pt x="26" y="42"/>
                    </a:moveTo>
                    <a:cubicBezTo>
                      <a:pt x="14" y="46"/>
                      <a:pt x="0" y="46"/>
                      <a:pt x="0" y="46"/>
                    </a:cubicBezTo>
                    <a:cubicBezTo>
                      <a:pt x="11" y="46"/>
                      <a:pt x="19" y="44"/>
                      <a:pt x="26" y="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9" name="Google Shape;5289;p64"/>
              <p:cNvSpPr/>
              <p:nvPr/>
            </p:nvSpPr>
            <p:spPr>
              <a:xfrm>
                <a:off x="1945425" y="3785600"/>
                <a:ext cx="572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99" extrusionOk="0">
                    <a:moveTo>
                      <a:pt x="115" y="1"/>
                    </a:moveTo>
                    <a:cubicBezTo>
                      <a:pt x="68" y="1"/>
                      <a:pt x="64" y="30"/>
                      <a:pt x="46" y="30"/>
                    </a:cubicBezTo>
                    <a:cubicBezTo>
                      <a:pt x="0" y="53"/>
                      <a:pt x="115" y="98"/>
                      <a:pt x="137" y="98"/>
                    </a:cubicBezTo>
                    <a:cubicBezTo>
                      <a:pt x="137" y="87"/>
                      <a:pt x="149" y="87"/>
                      <a:pt x="160" y="87"/>
                    </a:cubicBezTo>
                    <a:cubicBezTo>
                      <a:pt x="172" y="87"/>
                      <a:pt x="183" y="87"/>
                      <a:pt x="183" y="76"/>
                    </a:cubicBezTo>
                    <a:cubicBezTo>
                      <a:pt x="160" y="53"/>
                      <a:pt x="229" y="30"/>
                      <a:pt x="160" y="7"/>
                    </a:cubicBezTo>
                    <a:cubicBezTo>
                      <a:pt x="142" y="3"/>
                      <a:pt x="127" y="1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0" name="Google Shape;5290;p64"/>
              <p:cNvSpPr/>
              <p:nvPr/>
            </p:nvSpPr>
            <p:spPr>
              <a:xfrm>
                <a:off x="1961975" y="37840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1"/>
                    </a:moveTo>
                    <a:cubicBezTo>
                      <a:pt x="0" y="1"/>
                      <a:pt x="0" y="23"/>
                      <a:pt x="0" y="46"/>
                    </a:cubicBezTo>
                    <a:cubicBezTo>
                      <a:pt x="19" y="46"/>
                      <a:pt x="22" y="76"/>
                      <a:pt x="35" y="76"/>
                    </a:cubicBezTo>
                    <a:cubicBezTo>
                      <a:pt x="38" y="76"/>
                      <a:pt x="41" y="74"/>
                      <a:pt x="46" y="69"/>
                    </a:cubicBezTo>
                    <a:lnTo>
                      <a:pt x="46" y="92"/>
                    </a:lnTo>
                    <a:lnTo>
                      <a:pt x="92" y="69"/>
                    </a:lnTo>
                    <a:cubicBezTo>
                      <a:pt x="69" y="46"/>
                      <a:pt x="114" y="23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1" name="Google Shape;5291;p64"/>
              <p:cNvSpPr/>
              <p:nvPr/>
            </p:nvSpPr>
            <p:spPr>
              <a:xfrm>
                <a:off x="1938575" y="37783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1" y="23"/>
                      <a:pt x="23" y="46"/>
                      <a:pt x="23" y="69"/>
                    </a:cubicBezTo>
                    <a:cubicBezTo>
                      <a:pt x="46" y="69"/>
                      <a:pt x="46" y="69"/>
                      <a:pt x="23" y="46"/>
                    </a:cubicBezTo>
                    <a:lnTo>
                      <a:pt x="69" y="46"/>
                    </a:lnTo>
                    <a:cubicBezTo>
                      <a:pt x="92" y="69"/>
                      <a:pt x="69" y="69"/>
                      <a:pt x="92" y="92"/>
                    </a:cubicBezTo>
                    <a:cubicBezTo>
                      <a:pt x="92" y="69"/>
                      <a:pt x="115" y="46"/>
                      <a:pt x="92" y="23"/>
                    </a:cubicBezTo>
                    <a:cubicBezTo>
                      <a:pt x="69" y="23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2" name="Google Shape;5292;p64"/>
              <p:cNvSpPr/>
              <p:nvPr/>
            </p:nvSpPr>
            <p:spPr>
              <a:xfrm>
                <a:off x="1949425" y="3734975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23" y="1"/>
                    </a:moveTo>
                    <a:cubicBezTo>
                      <a:pt x="23" y="12"/>
                      <a:pt x="17" y="12"/>
                      <a:pt x="12" y="12"/>
                    </a:cubicBezTo>
                    <a:cubicBezTo>
                      <a:pt x="6" y="12"/>
                      <a:pt x="0" y="12"/>
                      <a:pt x="0" y="24"/>
                    </a:cubicBezTo>
                    <a:cubicBezTo>
                      <a:pt x="0" y="46"/>
                      <a:pt x="23" y="69"/>
                      <a:pt x="46" y="69"/>
                    </a:cubicBezTo>
                    <a:cubicBezTo>
                      <a:pt x="92" y="69"/>
                      <a:pt x="114" y="69"/>
                      <a:pt x="114" y="46"/>
                    </a:cubicBezTo>
                    <a:cubicBezTo>
                      <a:pt x="92" y="24"/>
                      <a:pt x="69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3" name="Google Shape;5293;p64"/>
              <p:cNvSpPr/>
              <p:nvPr/>
            </p:nvSpPr>
            <p:spPr>
              <a:xfrm>
                <a:off x="1944850" y="3731550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46" y="1"/>
                    </a:moveTo>
                    <a:cubicBezTo>
                      <a:pt x="1" y="1"/>
                      <a:pt x="46" y="46"/>
                      <a:pt x="92" y="69"/>
                    </a:cubicBezTo>
                    <a:cubicBezTo>
                      <a:pt x="115" y="46"/>
                      <a:pt x="115" y="46"/>
                      <a:pt x="115" y="24"/>
                    </a:cubicBezTo>
                    <a:cubicBezTo>
                      <a:pt x="92" y="24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4" name="Google Shape;5294;p64"/>
              <p:cNvSpPr/>
              <p:nvPr/>
            </p:nvSpPr>
            <p:spPr>
              <a:xfrm>
                <a:off x="1920325" y="3757225"/>
                <a:ext cx="457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15" extrusionOk="0">
                    <a:moveTo>
                      <a:pt x="69" y="1"/>
                    </a:moveTo>
                    <a:cubicBezTo>
                      <a:pt x="23" y="1"/>
                      <a:pt x="0" y="47"/>
                      <a:pt x="0" y="69"/>
                    </a:cubicBezTo>
                    <a:cubicBezTo>
                      <a:pt x="23" y="69"/>
                      <a:pt x="46" y="92"/>
                      <a:pt x="23" y="92"/>
                    </a:cubicBezTo>
                    <a:lnTo>
                      <a:pt x="46" y="92"/>
                    </a:lnTo>
                    <a:cubicBezTo>
                      <a:pt x="52" y="105"/>
                      <a:pt x="58" y="109"/>
                      <a:pt x="65" y="109"/>
                    </a:cubicBezTo>
                    <a:cubicBezTo>
                      <a:pt x="76" y="109"/>
                      <a:pt x="88" y="98"/>
                      <a:pt x="104" y="98"/>
                    </a:cubicBezTo>
                    <a:cubicBezTo>
                      <a:pt x="114" y="98"/>
                      <a:pt x="124" y="102"/>
                      <a:pt x="137" y="115"/>
                    </a:cubicBezTo>
                    <a:cubicBezTo>
                      <a:pt x="137" y="104"/>
                      <a:pt x="143" y="104"/>
                      <a:pt x="151" y="104"/>
                    </a:cubicBezTo>
                    <a:cubicBezTo>
                      <a:pt x="160" y="104"/>
                      <a:pt x="171" y="104"/>
                      <a:pt x="183" y="92"/>
                    </a:cubicBezTo>
                    <a:cubicBezTo>
                      <a:pt x="183" y="69"/>
                      <a:pt x="183" y="47"/>
                      <a:pt x="160" y="24"/>
                    </a:cubicBezTo>
                    <a:cubicBezTo>
                      <a:pt x="114" y="1"/>
                      <a:pt x="91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5" name="Google Shape;5295;p64"/>
              <p:cNvSpPr/>
              <p:nvPr/>
            </p:nvSpPr>
            <p:spPr>
              <a:xfrm>
                <a:off x="1971100" y="377207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3" y="0"/>
                    </a:moveTo>
                    <a:cubicBezTo>
                      <a:pt x="23" y="0"/>
                      <a:pt x="1" y="0"/>
                      <a:pt x="23" y="23"/>
                    </a:cubicBezTo>
                    <a:lnTo>
                      <a:pt x="46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6" name="Google Shape;5296;p64"/>
              <p:cNvSpPr/>
              <p:nvPr/>
            </p:nvSpPr>
            <p:spPr>
              <a:xfrm>
                <a:off x="1975675" y="3757800"/>
                <a:ext cx="5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23" y="1"/>
                    </a:moveTo>
                    <a:lnTo>
                      <a:pt x="0" y="1"/>
                    </a:lnTo>
                    <a:lnTo>
                      <a:pt x="0" y="1"/>
                    </a:lnTo>
                    <a:cubicBezTo>
                      <a:pt x="0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7" name="Google Shape;5297;p64"/>
              <p:cNvSpPr/>
              <p:nvPr/>
            </p:nvSpPr>
            <p:spPr>
              <a:xfrm>
                <a:off x="1976250" y="3756675"/>
                <a:ext cx="0" cy="575"/>
              </a:xfrm>
              <a:custGeom>
                <a:avLst/>
                <a:gdLst/>
                <a:ahLst/>
                <a:cxnLst/>
                <a:rect l="l" t="t" r="r" b="b"/>
                <a:pathLst>
                  <a:path h="23" extrusionOk="0">
                    <a:moveTo>
                      <a:pt x="0" y="23"/>
                    </a:moveTo>
                    <a:lnTo>
                      <a:pt x="0" y="23"/>
                    </a:lnTo>
                    <a:cubicBezTo>
                      <a:pt x="0" y="0"/>
                      <a:pt x="0" y="0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8" name="Google Shape;5298;p64"/>
              <p:cNvSpPr/>
              <p:nvPr/>
            </p:nvSpPr>
            <p:spPr>
              <a:xfrm>
                <a:off x="1975675" y="3755525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23" y="0"/>
                      <a:pt x="23" y="0"/>
                      <a:pt x="0" y="23"/>
                    </a:cubicBezTo>
                    <a:cubicBezTo>
                      <a:pt x="23" y="23"/>
                      <a:pt x="46" y="23"/>
                      <a:pt x="46" y="46"/>
                    </a:cubicBezTo>
                    <a:lnTo>
                      <a:pt x="69" y="69"/>
                    </a:lnTo>
                    <a:lnTo>
                      <a:pt x="23" y="69"/>
                    </a:lnTo>
                    <a:lnTo>
                      <a:pt x="46" y="92"/>
                    </a:lnTo>
                    <a:cubicBezTo>
                      <a:pt x="91" y="69"/>
                      <a:pt x="114" y="46"/>
                      <a:pt x="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9" name="Google Shape;5299;p64"/>
              <p:cNvSpPr/>
              <p:nvPr/>
            </p:nvSpPr>
            <p:spPr>
              <a:xfrm>
                <a:off x="1975675" y="37561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0" name="Google Shape;5300;p64"/>
              <p:cNvSpPr/>
              <p:nvPr/>
            </p:nvSpPr>
            <p:spPr>
              <a:xfrm>
                <a:off x="1975675" y="3756675"/>
                <a:ext cx="57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3" h="23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lnTo>
                      <a:pt x="23" y="23"/>
                    </a:lnTo>
                    <a:cubicBezTo>
                      <a:pt x="0" y="2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1" name="Google Shape;5301;p64"/>
              <p:cNvSpPr/>
              <p:nvPr/>
            </p:nvSpPr>
            <p:spPr>
              <a:xfrm>
                <a:off x="1905475" y="37715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0"/>
                    </a:moveTo>
                    <a:lnTo>
                      <a:pt x="1" y="23"/>
                    </a:lnTo>
                    <a:cubicBezTo>
                      <a:pt x="1" y="2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2" name="Google Shape;5302;p64"/>
              <p:cNvSpPr/>
              <p:nvPr/>
            </p:nvSpPr>
            <p:spPr>
              <a:xfrm>
                <a:off x="1903200" y="3770925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46" y="1"/>
                    </a:moveTo>
                    <a:cubicBezTo>
                      <a:pt x="0" y="23"/>
                      <a:pt x="23" y="46"/>
                      <a:pt x="23" y="69"/>
                    </a:cubicBezTo>
                    <a:lnTo>
                      <a:pt x="46" y="23"/>
                    </a:lnTo>
                    <a:lnTo>
                      <a:pt x="69" y="46"/>
                    </a:lnTo>
                    <a:lnTo>
                      <a:pt x="69" y="69"/>
                    </a:lnTo>
                    <a:cubicBezTo>
                      <a:pt x="69" y="69"/>
                      <a:pt x="69" y="46"/>
                      <a:pt x="92" y="46"/>
                    </a:cubicBezTo>
                    <a:lnTo>
                      <a:pt x="69" y="23"/>
                    </a:lnTo>
                    <a:lnTo>
                      <a:pt x="92" y="23"/>
                    </a:lnTo>
                    <a:lnTo>
                      <a:pt x="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3" name="Google Shape;5303;p64"/>
              <p:cNvSpPr/>
              <p:nvPr/>
            </p:nvSpPr>
            <p:spPr>
              <a:xfrm>
                <a:off x="1914600" y="3766925"/>
                <a:ext cx="287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3" extrusionOk="0">
                    <a:moveTo>
                      <a:pt x="69" y="1"/>
                    </a:moveTo>
                    <a:cubicBezTo>
                      <a:pt x="47" y="24"/>
                      <a:pt x="1" y="24"/>
                      <a:pt x="24" y="69"/>
                    </a:cubicBezTo>
                    <a:cubicBezTo>
                      <a:pt x="69" y="69"/>
                      <a:pt x="24" y="47"/>
                      <a:pt x="69" y="47"/>
                    </a:cubicBezTo>
                    <a:lnTo>
                      <a:pt x="92" y="69"/>
                    </a:lnTo>
                    <a:cubicBezTo>
                      <a:pt x="115" y="47"/>
                      <a:pt x="115" y="24"/>
                      <a:pt x="69" y="1"/>
                    </a:cubicBezTo>
                    <a:close/>
                    <a:moveTo>
                      <a:pt x="24" y="69"/>
                    </a:moveTo>
                    <a:cubicBezTo>
                      <a:pt x="1" y="69"/>
                      <a:pt x="24" y="92"/>
                      <a:pt x="24" y="92"/>
                    </a:cubicBezTo>
                    <a:cubicBezTo>
                      <a:pt x="47" y="92"/>
                      <a:pt x="92" y="92"/>
                      <a:pt x="92" y="69"/>
                    </a:cubicBezTo>
                    <a:cubicBezTo>
                      <a:pt x="77" y="69"/>
                      <a:pt x="72" y="80"/>
                      <a:pt x="63" y="80"/>
                    </a:cubicBezTo>
                    <a:cubicBezTo>
                      <a:pt x="59" y="80"/>
                      <a:pt x="54" y="77"/>
                      <a:pt x="47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4" name="Google Shape;5304;p64"/>
              <p:cNvSpPr/>
              <p:nvPr/>
            </p:nvSpPr>
            <p:spPr>
              <a:xfrm>
                <a:off x="1818175" y="36916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5" name="Google Shape;5305;p64"/>
              <p:cNvSpPr/>
              <p:nvPr/>
            </p:nvSpPr>
            <p:spPr>
              <a:xfrm>
                <a:off x="1815325" y="36830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6" name="Google Shape;5306;p64"/>
              <p:cNvSpPr/>
              <p:nvPr/>
            </p:nvSpPr>
            <p:spPr>
              <a:xfrm>
                <a:off x="1815325" y="3682800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7" y="0"/>
                    </a:moveTo>
                    <a:cubicBezTo>
                      <a:pt x="0" y="0"/>
                      <a:pt x="0" y="11"/>
                      <a:pt x="0" y="11"/>
                    </a:cubicBezTo>
                    <a:lnTo>
                      <a:pt x="23" y="11"/>
                    </a:lnTo>
                    <a:cubicBezTo>
                      <a:pt x="15" y="3"/>
                      <a:pt x="10" y="0"/>
                      <a:pt x="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7" name="Google Shape;5307;p64"/>
              <p:cNvSpPr/>
              <p:nvPr/>
            </p:nvSpPr>
            <p:spPr>
              <a:xfrm>
                <a:off x="1817025" y="3674325"/>
                <a:ext cx="8600" cy="59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36" extrusionOk="0">
                    <a:moveTo>
                      <a:pt x="209" y="1"/>
                    </a:moveTo>
                    <a:cubicBezTo>
                      <a:pt x="166" y="1"/>
                      <a:pt x="170" y="30"/>
                      <a:pt x="115" y="30"/>
                    </a:cubicBezTo>
                    <a:cubicBezTo>
                      <a:pt x="183" y="121"/>
                      <a:pt x="1" y="76"/>
                      <a:pt x="24" y="144"/>
                    </a:cubicBezTo>
                    <a:cubicBezTo>
                      <a:pt x="69" y="144"/>
                      <a:pt x="69" y="190"/>
                      <a:pt x="69" y="190"/>
                    </a:cubicBezTo>
                    <a:cubicBezTo>
                      <a:pt x="92" y="190"/>
                      <a:pt x="92" y="213"/>
                      <a:pt x="115" y="235"/>
                    </a:cubicBezTo>
                    <a:lnTo>
                      <a:pt x="138" y="213"/>
                    </a:lnTo>
                    <a:cubicBezTo>
                      <a:pt x="174" y="213"/>
                      <a:pt x="182" y="183"/>
                      <a:pt x="206" y="183"/>
                    </a:cubicBezTo>
                    <a:cubicBezTo>
                      <a:pt x="213" y="183"/>
                      <a:pt x="220" y="185"/>
                      <a:pt x="229" y="190"/>
                    </a:cubicBezTo>
                    <a:cubicBezTo>
                      <a:pt x="247" y="190"/>
                      <a:pt x="251" y="161"/>
                      <a:pt x="275" y="161"/>
                    </a:cubicBezTo>
                    <a:cubicBezTo>
                      <a:pt x="281" y="161"/>
                      <a:pt x="288" y="162"/>
                      <a:pt x="297" y="167"/>
                    </a:cubicBezTo>
                    <a:cubicBezTo>
                      <a:pt x="297" y="144"/>
                      <a:pt x="320" y="144"/>
                      <a:pt x="320" y="144"/>
                    </a:cubicBezTo>
                    <a:lnTo>
                      <a:pt x="343" y="99"/>
                    </a:lnTo>
                    <a:cubicBezTo>
                      <a:pt x="343" y="53"/>
                      <a:pt x="320" y="7"/>
                      <a:pt x="252" y="7"/>
                    </a:cubicBezTo>
                    <a:cubicBezTo>
                      <a:pt x="234" y="3"/>
                      <a:pt x="220" y="1"/>
                      <a:pt x="2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8" name="Google Shape;5308;p64"/>
              <p:cNvSpPr/>
              <p:nvPr/>
            </p:nvSpPr>
            <p:spPr>
              <a:xfrm>
                <a:off x="2048700" y="3675075"/>
                <a:ext cx="402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08" extrusionOk="0">
                    <a:moveTo>
                      <a:pt x="92" y="0"/>
                    </a:moveTo>
                    <a:cubicBezTo>
                      <a:pt x="81" y="11"/>
                      <a:pt x="69" y="11"/>
                      <a:pt x="58" y="11"/>
                    </a:cubicBezTo>
                    <a:cubicBezTo>
                      <a:pt x="46" y="11"/>
                      <a:pt x="35" y="11"/>
                      <a:pt x="24" y="23"/>
                    </a:cubicBezTo>
                    <a:cubicBezTo>
                      <a:pt x="1" y="46"/>
                      <a:pt x="1" y="114"/>
                      <a:pt x="46" y="160"/>
                    </a:cubicBezTo>
                    <a:cubicBezTo>
                      <a:pt x="61" y="188"/>
                      <a:pt x="83" y="208"/>
                      <a:pt x="104" y="208"/>
                    </a:cubicBezTo>
                    <a:cubicBezTo>
                      <a:pt x="117" y="208"/>
                      <a:pt x="129" y="200"/>
                      <a:pt x="138" y="183"/>
                    </a:cubicBezTo>
                    <a:cubicBezTo>
                      <a:pt x="161" y="137"/>
                      <a:pt x="138" y="69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9" name="Google Shape;5309;p64"/>
              <p:cNvSpPr/>
              <p:nvPr/>
            </p:nvSpPr>
            <p:spPr>
              <a:xfrm>
                <a:off x="2227875" y="3809850"/>
                <a:ext cx="14300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290" extrusionOk="0">
                    <a:moveTo>
                      <a:pt x="292" y="1"/>
                    </a:moveTo>
                    <a:cubicBezTo>
                      <a:pt x="168" y="1"/>
                      <a:pt x="58" y="56"/>
                      <a:pt x="1" y="156"/>
                    </a:cubicBezTo>
                    <a:lnTo>
                      <a:pt x="115" y="224"/>
                    </a:lnTo>
                    <a:cubicBezTo>
                      <a:pt x="203" y="257"/>
                      <a:pt x="306" y="290"/>
                      <a:pt x="393" y="290"/>
                    </a:cubicBezTo>
                    <a:cubicBezTo>
                      <a:pt x="486" y="290"/>
                      <a:pt x="560" y="251"/>
                      <a:pt x="572" y="133"/>
                    </a:cubicBezTo>
                    <a:lnTo>
                      <a:pt x="526" y="64"/>
                    </a:lnTo>
                    <a:cubicBezTo>
                      <a:pt x="448" y="21"/>
                      <a:pt x="368" y="1"/>
                      <a:pt x="2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0" name="Google Shape;5310;p64"/>
              <p:cNvSpPr/>
              <p:nvPr/>
            </p:nvSpPr>
            <p:spPr>
              <a:xfrm>
                <a:off x="2126325" y="3709975"/>
                <a:ext cx="21700" cy="193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73" extrusionOk="0">
                    <a:moveTo>
                      <a:pt x="730" y="1"/>
                    </a:moveTo>
                    <a:cubicBezTo>
                      <a:pt x="643" y="1"/>
                      <a:pt x="599" y="101"/>
                      <a:pt x="525" y="156"/>
                    </a:cubicBezTo>
                    <a:lnTo>
                      <a:pt x="616" y="202"/>
                    </a:lnTo>
                    <a:cubicBezTo>
                      <a:pt x="616" y="225"/>
                      <a:pt x="594" y="225"/>
                      <a:pt x="571" y="225"/>
                    </a:cubicBezTo>
                    <a:cubicBezTo>
                      <a:pt x="496" y="129"/>
                      <a:pt x="421" y="107"/>
                      <a:pt x="346" y="107"/>
                    </a:cubicBezTo>
                    <a:cubicBezTo>
                      <a:pt x="288" y="107"/>
                      <a:pt x="229" y="121"/>
                      <a:pt x="170" y="121"/>
                    </a:cubicBezTo>
                    <a:cubicBezTo>
                      <a:pt x="144" y="121"/>
                      <a:pt x="117" y="118"/>
                      <a:pt x="91" y="110"/>
                    </a:cubicBezTo>
                    <a:lnTo>
                      <a:pt x="91" y="110"/>
                    </a:lnTo>
                    <a:cubicBezTo>
                      <a:pt x="251" y="293"/>
                      <a:pt x="0" y="202"/>
                      <a:pt x="23" y="247"/>
                    </a:cubicBezTo>
                    <a:lnTo>
                      <a:pt x="91" y="316"/>
                    </a:lnTo>
                    <a:cubicBezTo>
                      <a:pt x="91" y="407"/>
                      <a:pt x="23" y="430"/>
                      <a:pt x="0" y="430"/>
                    </a:cubicBezTo>
                    <a:lnTo>
                      <a:pt x="91" y="499"/>
                    </a:lnTo>
                    <a:lnTo>
                      <a:pt x="91" y="590"/>
                    </a:lnTo>
                    <a:lnTo>
                      <a:pt x="137" y="567"/>
                    </a:lnTo>
                    <a:cubicBezTo>
                      <a:pt x="156" y="624"/>
                      <a:pt x="237" y="696"/>
                      <a:pt x="226" y="745"/>
                    </a:cubicBezTo>
                    <a:lnTo>
                      <a:pt x="226" y="745"/>
                    </a:lnTo>
                    <a:lnTo>
                      <a:pt x="274" y="681"/>
                    </a:lnTo>
                    <a:cubicBezTo>
                      <a:pt x="289" y="685"/>
                      <a:pt x="306" y="687"/>
                      <a:pt x="324" y="687"/>
                    </a:cubicBezTo>
                    <a:cubicBezTo>
                      <a:pt x="415" y="687"/>
                      <a:pt x="533" y="639"/>
                      <a:pt x="571" y="544"/>
                    </a:cubicBezTo>
                    <a:cubicBezTo>
                      <a:pt x="457" y="88"/>
                      <a:pt x="845" y="430"/>
                      <a:pt x="867" y="133"/>
                    </a:cubicBezTo>
                    <a:cubicBezTo>
                      <a:pt x="867" y="88"/>
                      <a:pt x="822" y="42"/>
                      <a:pt x="799" y="19"/>
                    </a:cubicBezTo>
                    <a:cubicBezTo>
                      <a:pt x="773" y="6"/>
                      <a:pt x="750" y="1"/>
                      <a:pt x="730" y="1"/>
                    </a:cubicBezTo>
                    <a:close/>
                    <a:moveTo>
                      <a:pt x="226" y="745"/>
                    </a:moveTo>
                    <a:lnTo>
                      <a:pt x="205" y="772"/>
                    </a:lnTo>
                    <a:cubicBezTo>
                      <a:pt x="217" y="765"/>
                      <a:pt x="224" y="755"/>
                      <a:pt x="226" y="7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1" name="Google Shape;5311;p64"/>
              <p:cNvSpPr/>
              <p:nvPr/>
            </p:nvSpPr>
            <p:spPr>
              <a:xfrm>
                <a:off x="2032725" y="3760650"/>
                <a:ext cx="175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70" h="7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4" y="24"/>
                      <a:pt x="1" y="24"/>
                      <a:pt x="24" y="46"/>
                    </a:cubicBezTo>
                    <a:lnTo>
                      <a:pt x="69" y="69"/>
                    </a:lnTo>
                    <a:lnTo>
                      <a:pt x="24" y="24"/>
                    </a:lnTo>
                    <a:cubicBezTo>
                      <a:pt x="24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2" name="Google Shape;5312;p64"/>
              <p:cNvSpPr/>
              <p:nvPr/>
            </p:nvSpPr>
            <p:spPr>
              <a:xfrm>
                <a:off x="2055675" y="3742400"/>
                <a:ext cx="1050" cy="1325"/>
              </a:xfrm>
              <a:custGeom>
                <a:avLst/>
                <a:gdLst/>
                <a:ahLst/>
                <a:cxnLst/>
                <a:rect l="l" t="t" r="r" b="b"/>
                <a:pathLst>
                  <a:path w="42" h="53" extrusionOk="0">
                    <a:moveTo>
                      <a:pt x="19" y="0"/>
                    </a:moveTo>
                    <a:lnTo>
                      <a:pt x="19" y="0"/>
                    </a:lnTo>
                    <a:cubicBezTo>
                      <a:pt x="0" y="19"/>
                      <a:pt x="26" y="52"/>
                      <a:pt x="37" y="52"/>
                    </a:cubicBezTo>
                    <a:cubicBezTo>
                      <a:pt x="40" y="52"/>
                      <a:pt x="41" y="50"/>
                      <a:pt x="41" y="46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3" name="Google Shape;5313;p64"/>
              <p:cNvSpPr/>
              <p:nvPr/>
            </p:nvSpPr>
            <p:spPr>
              <a:xfrm>
                <a:off x="2057850" y="3742300"/>
                <a:ext cx="300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12" h="28" extrusionOk="0">
                    <a:moveTo>
                      <a:pt x="10" y="1"/>
                    </a:moveTo>
                    <a:cubicBezTo>
                      <a:pt x="8" y="1"/>
                      <a:pt x="0" y="14"/>
                      <a:pt x="0" y="27"/>
                    </a:cubicBezTo>
                    <a:cubicBezTo>
                      <a:pt x="10" y="8"/>
                      <a:pt x="11" y="1"/>
                      <a:pt x="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4" name="Google Shape;5314;p64"/>
              <p:cNvSpPr/>
              <p:nvPr/>
            </p:nvSpPr>
            <p:spPr>
              <a:xfrm>
                <a:off x="2057850" y="3740125"/>
                <a:ext cx="40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68" extrusionOk="0">
                    <a:moveTo>
                      <a:pt x="0" y="114"/>
                    </a:moveTo>
                    <a:lnTo>
                      <a:pt x="11" y="126"/>
                    </a:lnTo>
                    <a:lnTo>
                      <a:pt x="11" y="126"/>
                    </a:lnTo>
                    <a:lnTo>
                      <a:pt x="23" y="114"/>
                    </a:lnTo>
                    <a:close/>
                    <a:moveTo>
                      <a:pt x="11" y="126"/>
                    </a:moveTo>
                    <a:lnTo>
                      <a:pt x="0" y="137"/>
                    </a:lnTo>
                    <a:cubicBezTo>
                      <a:pt x="14" y="147"/>
                      <a:pt x="30" y="154"/>
                      <a:pt x="45" y="159"/>
                    </a:cubicBezTo>
                    <a:lnTo>
                      <a:pt x="45" y="159"/>
                    </a:lnTo>
                    <a:lnTo>
                      <a:pt x="11" y="126"/>
                    </a:lnTo>
                    <a:close/>
                    <a:moveTo>
                      <a:pt x="46" y="0"/>
                    </a:moveTo>
                    <a:cubicBezTo>
                      <a:pt x="46" y="23"/>
                      <a:pt x="68" y="69"/>
                      <a:pt x="68" y="91"/>
                    </a:cubicBezTo>
                    <a:lnTo>
                      <a:pt x="46" y="160"/>
                    </a:lnTo>
                    <a:lnTo>
                      <a:pt x="46" y="160"/>
                    </a:lnTo>
                    <a:cubicBezTo>
                      <a:pt x="46" y="160"/>
                      <a:pt x="45" y="159"/>
                      <a:pt x="45" y="159"/>
                    </a:cubicBezTo>
                    <a:lnTo>
                      <a:pt x="45" y="159"/>
                    </a:lnTo>
                    <a:lnTo>
                      <a:pt x="46" y="160"/>
                    </a:lnTo>
                    <a:lnTo>
                      <a:pt x="46" y="160"/>
                    </a:lnTo>
                    <a:lnTo>
                      <a:pt x="46" y="160"/>
                    </a:lnTo>
                    <a:cubicBezTo>
                      <a:pt x="60" y="164"/>
                      <a:pt x="75" y="167"/>
                      <a:pt x="89" y="167"/>
                    </a:cubicBezTo>
                    <a:cubicBezTo>
                      <a:pt x="128" y="167"/>
                      <a:pt x="160" y="145"/>
                      <a:pt x="160" y="91"/>
                    </a:cubicBezTo>
                    <a:cubicBezTo>
                      <a:pt x="160" y="46"/>
                      <a:pt x="137" y="23"/>
                      <a:pt x="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5" name="Google Shape;5315;p64"/>
              <p:cNvSpPr/>
              <p:nvPr/>
            </p:nvSpPr>
            <p:spPr>
              <a:xfrm>
                <a:off x="2057850" y="3740125"/>
                <a:ext cx="115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46" h="23" extrusionOk="0">
                    <a:moveTo>
                      <a:pt x="46" y="0"/>
                    </a:moveTo>
                    <a:cubicBezTo>
                      <a:pt x="23" y="0"/>
                      <a:pt x="0" y="0"/>
                      <a:pt x="0" y="23"/>
                    </a:cubicBezTo>
                    <a:cubicBezTo>
                      <a:pt x="0" y="23"/>
                      <a:pt x="23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6" name="Google Shape;5316;p64"/>
              <p:cNvSpPr/>
              <p:nvPr/>
            </p:nvSpPr>
            <p:spPr>
              <a:xfrm>
                <a:off x="2056700" y="3740675"/>
                <a:ext cx="11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70" extrusionOk="0">
                    <a:moveTo>
                      <a:pt x="46" y="1"/>
                    </a:moveTo>
                    <a:lnTo>
                      <a:pt x="46" y="1"/>
                    </a:lnTo>
                    <a:cubicBezTo>
                      <a:pt x="23" y="24"/>
                      <a:pt x="23" y="24"/>
                      <a:pt x="0" y="47"/>
                    </a:cubicBezTo>
                    <a:lnTo>
                      <a:pt x="23" y="69"/>
                    </a:lnTo>
                    <a:cubicBezTo>
                      <a:pt x="23" y="47"/>
                      <a:pt x="23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7" name="Google Shape;5317;p64"/>
              <p:cNvSpPr/>
              <p:nvPr/>
            </p:nvSpPr>
            <p:spPr>
              <a:xfrm>
                <a:off x="2056125" y="3681650"/>
                <a:ext cx="1750" cy="2000"/>
              </a:xfrm>
              <a:custGeom>
                <a:avLst/>
                <a:gdLst/>
                <a:ahLst/>
                <a:cxnLst/>
                <a:rect l="l" t="t" r="r" b="b"/>
                <a:pathLst>
                  <a:path w="70" h="80" extrusionOk="0">
                    <a:moveTo>
                      <a:pt x="6" y="1"/>
                    </a:moveTo>
                    <a:cubicBezTo>
                      <a:pt x="3" y="1"/>
                      <a:pt x="1" y="3"/>
                      <a:pt x="1" y="11"/>
                    </a:cubicBezTo>
                    <a:cubicBezTo>
                      <a:pt x="1" y="11"/>
                      <a:pt x="1" y="57"/>
                      <a:pt x="1" y="57"/>
                    </a:cubicBezTo>
                    <a:cubicBezTo>
                      <a:pt x="23" y="79"/>
                      <a:pt x="46" y="79"/>
                      <a:pt x="46" y="79"/>
                    </a:cubicBezTo>
                    <a:cubicBezTo>
                      <a:pt x="69" y="57"/>
                      <a:pt x="46" y="34"/>
                      <a:pt x="23" y="11"/>
                    </a:cubicBezTo>
                    <a:cubicBezTo>
                      <a:pt x="23" y="11"/>
                      <a:pt x="13" y="1"/>
                      <a:pt x="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8" name="Google Shape;5318;p64"/>
              <p:cNvSpPr/>
              <p:nvPr/>
            </p:nvSpPr>
            <p:spPr>
              <a:xfrm>
                <a:off x="2063550" y="3742750"/>
                <a:ext cx="6875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21" extrusionOk="0">
                    <a:moveTo>
                      <a:pt x="180" y="1"/>
                    </a:moveTo>
                    <a:cubicBezTo>
                      <a:pt x="107" y="1"/>
                      <a:pt x="35" y="26"/>
                      <a:pt x="0" y="78"/>
                    </a:cubicBezTo>
                    <a:lnTo>
                      <a:pt x="69" y="101"/>
                    </a:lnTo>
                    <a:cubicBezTo>
                      <a:pt x="99" y="111"/>
                      <a:pt x="139" y="121"/>
                      <a:pt x="176" y="121"/>
                    </a:cubicBezTo>
                    <a:cubicBezTo>
                      <a:pt x="221" y="121"/>
                      <a:pt x="262" y="105"/>
                      <a:pt x="274" y="55"/>
                    </a:cubicBezTo>
                    <a:lnTo>
                      <a:pt x="251" y="9"/>
                    </a:lnTo>
                    <a:cubicBezTo>
                      <a:pt x="229" y="4"/>
                      <a:pt x="204" y="1"/>
                      <a:pt x="1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9" name="Google Shape;5319;p64"/>
              <p:cNvSpPr/>
              <p:nvPr/>
            </p:nvSpPr>
            <p:spPr>
              <a:xfrm>
                <a:off x="2027025" y="3683775"/>
                <a:ext cx="2300" cy="2975"/>
              </a:xfrm>
              <a:custGeom>
                <a:avLst/>
                <a:gdLst/>
                <a:ahLst/>
                <a:cxnLst/>
                <a:rect l="l" t="t" r="r" b="b"/>
                <a:pathLst>
                  <a:path w="92" h="119" extrusionOk="0">
                    <a:moveTo>
                      <a:pt x="15" y="0"/>
                    </a:moveTo>
                    <a:cubicBezTo>
                      <a:pt x="6" y="0"/>
                      <a:pt x="0" y="6"/>
                      <a:pt x="0" y="17"/>
                    </a:cubicBezTo>
                    <a:cubicBezTo>
                      <a:pt x="0" y="17"/>
                      <a:pt x="0" y="40"/>
                      <a:pt x="0" y="40"/>
                    </a:cubicBezTo>
                    <a:lnTo>
                      <a:pt x="0" y="63"/>
                    </a:lnTo>
                    <a:cubicBezTo>
                      <a:pt x="0" y="86"/>
                      <a:pt x="46" y="63"/>
                      <a:pt x="46" y="109"/>
                    </a:cubicBezTo>
                    <a:cubicBezTo>
                      <a:pt x="46" y="109"/>
                      <a:pt x="56" y="119"/>
                      <a:pt x="63" y="119"/>
                    </a:cubicBezTo>
                    <a:cubicBezTo>
                      <a:pt x="66" y="119"/>
                      <a:pt x="69" y="116"/>
                      <a:pt x="69" y="109"/>
                    </a:cubicBezTo>
                    <a:cubicBezTo>
                      <a:pt x="92" y="109"/>
                      <a:pt x="92" y="109"/>
                      <a:pt x="92" y="63"/>
                    </a:cubicBezTo>
                    <a:cubicBezTo>
                      <a:pt x="92" y="40"/>
                      <a:pt x="69" y="17"/>
                      <a:pt x="46" y="17"/>
                    </a:cubicBezTo>
                    <a:cubicBezTo>
                      <a:pt x="35" y="6"/>
                      <a:pt x="23" y="0"/>
                      <a:pt x="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0" name="Google Shape;5320;p64"/>
              <p:cNvSpPr/>
              <p:nvPr/>
            </p:nvSpPr>
            <p:spPr>
              <a:xfrm>
                <a:off x="2049275" y="37178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24"/>
                    </a:cubicBezTo>
                    <a:lnTo>
                      <a:pt x="23" y="24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1" name="Google Shape;5321;p64"/>
              <p:cNvSpPr/>
              <p:nvPr/>
            </p:nvSpPr>
            <p:spPr>
              <a:xfrm>
                <a:off x="2242150" y="37486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0"/>
                    </a:moveTo>
                    <a:cubicBezTo>
                      <a:pt x="23" y="0"/>
                      <a:pt x="23" y="23"/>
                      <a:pt x="23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2" name="Google Shape;5322;p64"/>
              <p:cNvSpPr/>
              <p:nvPr/>
            </p:nvSpPr>
            <p:spPr>
              <a:xfrm>
                <a:off x="2242725" y="37492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0"/>
                    </a:moveTo>
                    <a:lnTo>
                      <a:pt x="0" y="23"/>
                    </a:lnTo>
                    <a:cubicBezTo>
                      <a:pt x="0" y="2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3" name="Google Shape;5323;p64"/>
              <p:cNvSpPr/>
              <p:nvPr/>
            </p:nvSpPr>
            <p:spPr>
              <a:xfrm>
                <a:off x="2242150" y="37486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4" name="Google Shape;5324;p64"/>
              <p:cNvSpPr/>
              <p:nvPr/>
            </p:nvSpPr>
            <p:spPr>
              <a:xfrm>
                <a:off x="2059550" y="37093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1"/>
                    </a:moveTo>
                    <a:cubicBezTo>
                      <a:pt x="0" y="23"/>
                      <a:pt x="0" y="23"/>
                      <a:pt x="23" y="2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5" name="Google Shape;5325;p64"/>
              <p:cNvSpPr/>
              <p:nvPr/>
            </p:nvSpPr>
            <p:spPr>
              <a:xfrm>
                <a:off x="2060700" y="37093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lnTo>
                      <a:pt x="0" y="23"/>
                    </a:lnTo>
                    <a:cubicBezTo>
                      <a:pt x="0" y="1"/>
                      <a:pt x="0" y="1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6" name="Google Shape;5326;p64"/>
              <p:cNvSpPr/>
              <p:nvPr/>
            </p:nvSpPr>
            <p:spPr>
              <a:xfrm>
                <a:off x="2060125" y="3708725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0" y="46"/>
                    </a:moveTo>
                    <a:cubicBezTo>
                      <a:pt x="9" y="51"/>
                      <a:pt x="16" y="54"/>
                      <a:pt x="23" y="56"/>
                    </a:cubicBezTo>
                    <a:lnTo>
                      <a:pt x="23" y="56"/>
                    </a:lnTo>
                    <a:lnTo>
                      <a:pt x="23" y="46"/>
                    </a:lnTo>
                    <a:close/>
                    <a:moveTo>
                      <a:pt x="23" y="1"/>
                    </a:moveTo>
                    <a:cubicBezTo>
                      <a:pt x="23" y="1"/>
                      <a:pt x="46" y="24"/>
                      <a:pt x="46" y="24"/>
                    </a:cubicBezTo>
                    <a:lnTo>
                      <a:pt x="29" y="58"/>
                    </a:lnTo>
                    <a:lnTo>
                      <a:pt x="29" y="58"/>
                    </a:lnTo>
                    <a:cubicBezTo>
                      <a:pt x="27" y="58"/>
                      <a:pt x="25" y="57"/>
                      <a:pt x="23" y="56"/>
                    </a:cubicBezTo>
                    <a:lnTo>
                      <a:pt x="23" y="56"/>
                    </a:lnTo>
                    <a:lnTo>
                      <a:pt x="23" y="69"/>
                    </a:lnTo>
                    <a:lnTo>
                      <a:pt x="29" y="58"/>
                    </a:lnTo>
                    <a:lnTo>
                      <a:pt x="29" y="58"/>
                    </a:lnTo>
                    <a:cubicBezTo>
                      <a:pt x="35" y="60"/>
                      <a:pt x="41" y="61"/>
                      <a:pt x="47" y="61"/>
                    </a:cubicBezTo>
                    <a:cubicBezTo>
                      <a:pt x="65" y="61"/>
                      <a:pt x="78" y="50"/>
                      <a:pt x="92" y="24"/>
                    </a:cubicBezTo>
                    <a:cubicBezTo>
                      <a:pt x="69" y="24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7" name="Google Shape;5327;p64"/>
              <p:cNvSpPr/>
              <p:nvPr/>
            </p:nvSpPr>
            <p:spPr>
              <a:xfrm>
                <a:off x="2060125" y="370872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lnTo>
                      <a:pt x="23" y="1"/>
                    </a:lnTo>
                    <a:cubicBezTo>
                      <a:pt x="23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8" name="Google Shape;5328;p64"/>
              <p:cNvSpPr/>
              <p:nvPr/>
            </p:nvSpPr>
            <p:spPr>
              <a:xfrm>
                <a:off x="2060125" y="37087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4"/>
                    </a:moveTo>
                    <a:lnTo>
                      <a:pt x="0" y="24"/>
                    </a:lnTo>
                    <a:cubicBezTo>
                      <a:pt x="0" y="24"/>
                      <a:pt x="0" y="24"/>
                      <a:pt x="0" y="1"/>
                    </a:cubicBezTo>
                    <a:cubicBezTo>
                      <a:pt x="0" y="1"/>
                      <a:pt x="0" y="24"/>
                      <a:pt x="0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9" name="Google Shape;5329;p64"/>
              <p:cNvSpPr/>
              <p:nvPr/>
            </p:nvSpPr>
            <p:spPr>
              <a:xfrm>
                <a:off x="2093225" y="3713300"/>
                <a:ext cx="7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20" extrusionOk="0">
                    <a:moveTo>
                      <a:pt x="183" y="0"/>
                    </a:moveTo>
                    <a:cubicBezTo>
                      <a:pt x="91" y="0"/>
                      <a:pt x="69" y="114"/>
                      <a:pt x="0" y="160"/>
                    </a:cubicBezTo>
                    <a:lnTo>
                      <a:pt x="69" y="206"/>
                    </a:lnTo>
                    <a:lnTo>
                      <a:pt x="46" y="251"/>
                    </a:lnTo>
                    <a:cubicBezTo>
                      <a:pt x="56" y="257"/>
                      <a:pt x="65" y="258"/>
                      <a:pt x="74" y="258"/>
                    </a:cubicBezTo>
                    <a:cubicBezTo>
                      <a:pt x="89" y="258"/>
                      <a:pt x="102" y="253"/>
                      <a:pt x="116" y="253"/>
                    </a:cubicBezTo>
                    <a:cubicBezTo>
                      <a:pt x="129" y="253"/>
                      <a:pt x="143" y="257"/>
                      <a:pt x="160" y="274"/>
                    </a:cubicBezTo>
                    <a:lnTo>
                      <a:pt x="137" y="320"/>
                    </a:lnTo>
                    <a:cubicBezTo>
                      <a:pt x="183" y="320"/>
                      <a:pt x="206" y="251"/>
                      <a:pt x="160" y="206"/>
                    </a:cubicBezTo>
                    <a:cubicBezTo>
                      <a:pt x="164" y="198"/>
                      <a:pt x="168" y="195"/>
                      <a:pt x="173" y="195"/>
                    </a:cubicBezTo>
                    <a:cubicBezTo>
                      <a:pt x="197" y="195"/>
                      <a:pt x="232" y="278"/>
                      <a:pt x="251" y="297"/>
                    </a:cubicBezTo>
                    <a:cubicBezTo>
                      <a:pt x="274" y="274"/>
                      <a:pt x="274" y="206"/>
                      <a:pt x="297" y="183"/>
                    </a:cubicBezTo>
                    <a:cubicBezTo>
                      <a:pt x="297" y="114"/>
                      <a:pt x="251" y="0"/>
                      <a:pt x="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0" name="Google Shape;5330;p64"/>
              <p:cNvSpPr/>
              <p:nvPr/>
            </p:nvSpPr>
            <p:spPr>
              <a:xfrm>
                <a:off x="2256425" y="3759575"/>
                <a:ext cx="6875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95" extrusionOk="0">
                    <a:moveTo>
                      <a:pt x="134" y="0"/>
                    </a:moveTo>
                    <a:cubicBezTo>
                      <a:pt x="92" y="0"/>
                      <a:pt x="67" y="52"/>
                      <a:pt x="23" y="67"/>
                    </a:cubicBezTo>
                    <a:cubicBezTo>
                      <a:pt x="46" y="89"/>
                      <a:pt x="23" y="158"/>
                      <a:pt x="0" y="158"/>
                    </a:cubicBezTo>
                    <a:lnTo>
                      <a:pt x="46" y="181"/>
                    </a:lnTo>
                    <a:lnTo>
                      <a:pt x="46" y="204"/>
                    </a:lnTo>
                    <a:lnTo>
                      <a:pt x="114" y="272"/>
                    </a:lnTo>
                    <a:lnTo>
                      <a:pt x="114" y="295"/>
                    </a:lnTo>
                    <a:lnTo>
                      <a:pt x="206" y="249"/>
                    </a:lnTo>
                    <a:cubicBezTo>
                      <a:pt x="251" y="226"/>
                      <a:pt x="274" y="135"/>
                      <a:pt x="228" y="67"/>
                    </a:cubicBezTo>
                    <a:cubicBezTo>
                      <a:pt x="187" y="17"/>
                      <a:pt x="158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1" name="Google Shape;5331;p64"/>
              <p:cNvSpPr/>
              <p:nvPr/>
            </p:nvSpPr>
            <p:spPr>
              <a:xfrm>
                <a:off x="2097200" y="37589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0"/>
                    </a:moveTo>
                    <a:cubicBezTo>
                      <a:pt x="24" y="0"/>
                      <a:pt x="1" y="0"/>
                      <a:pt x="1" y="23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2" name="Google Shape;5332;p64"/>
              <p:cNvSpPr/>
              <p:nvPr/>
            </p:nvSpPr>
            <p:spPr>
              <a:xfrm>
                <a:off x="2093225" y="3755975"/>
                <a:ext cx="5150" cy="41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65" extrusionOk="0">
                    <a:moveTo>
                      <a:pt x="114" y="156"/>
                    </a:moveTo>
                    <a:cubicBezTo>
                      <a:pt x="109" y="159"/>
                      <a:pt x="103" y="165"/>
                      <a:pt x="91" y="165"/>
                    </a:cubicBezTo>
                    <a:lnTo>
                      <a:pt x="114" y="165"/>
                    </a:lnTo>
                    <a:lnTo>
                      <a:pt x="114" y="156"/>
                    </a:lnTo>
                    <a:close/>
                    <a:moveTo>
                      <a:pt x="133" y="1"/>
                    </a:moveTo>
                    <a:cubicBezTo>
                      <a:pt x="79" y="1"/>
                      <a:pt x="40" y="57"/>
                      <a:pt x="0" y="97"/>
                    </a:cubicBezTo>
                    <a:lnTo>
                      <a:pt x="114" y="51"/>
                    </a:lnTo>
                    <a:lnTo>
                      <a:pt x="114" y="142"/>
                    </a:lnTo>
                    <a:lnTo>
                      <a:pt x="114" y="156"/>
                    </a:lnTo>
                    <a:lnTo>
                      <a:pt x="114" y="156"/>
                    </a:lnTo>
                    <a:cubicBezTo>
                      <a:pt x="116" y="155"/>
                      <a:pt x="118" y="155"/>
                      <a:pt x="120" y="155"/>
                    </a:cubicBezTo>
                    <a:cubicBezTo>
                      <a:pt x="124" y="155"/>
                      <a:pt x="130" y="157"/>
                      <a:pt x="137" y="165"/>
                    </a:cubicBezTo>
                    <a:lnTo>
                      <a:pt x="160" y="74"/>
                    </a:lnTo>
                    <a:lnTo>
                      <a:pt x="183" y="97"/>
                    </a:lnTo>
                    <a:cubicBezTo>
                      <a:pt x="183" y="119"/>
                      <a:pt x="183" y="119"/>
                      <a:pt x="183" y="119"/>
                    </a:cubicBezTo>
                    <a:lnTo>
                      <a:pt x="206" y="74"/>
                    </a:lnTo>
                    <a:lnTo>
                      <a:pt x="160" y="5"/>
                    </a:lnTo>
                    <a:cubicBezTo>
                      <a:pt x="151" y="2"/>
                      <a:pt x="142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3" name="Google Shape;5333;p64"/>
              <p:cNvSpPr/>
              <p:nvPr/>
            </p:nvSpPr>
            <p:spPr>
              <a:xfrm>
                <a:off x="2115025" y="3765750"/>
                <a:ext cx="6175" cy="4450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78" extrusionOk="0">
                    <a:moveTo>
                      <a:pt x="91" y="0"/>
                    </a:moveTo>
                    <a:cubicBezTo>
                      <a:pt x="75" y="0"/>
                      <a:pt x="64" y="11"/>
                      <a:pt x="64" y="48"/>
                    </a:cubicBezTo>
                    <a:cubicBezTo>
                      <a:pt x="78" y="68"/>
                      <a:pt x="85" y="74"/>
                      <a:pt x="90" y="74"/>
                    </a:cubicBezTo>
                    <a:cubicBezTo>
                      <a:pt x="98" y="74"/>
                      <a:pt x="100" y="57"/>
                      <a:pt x="111" y="57"/>
                    </a:cubicBezTo>
                    <a:cubicBezTo>
                      <a:pt x="116" y="57"/>
                      <a:pt x="123" y="61"/>
                      <a:pt x="133" y="71"/>
                    </a:cubicBezTo>
                    <a:lnTo>
                      <a:pt x="155" y="139"/>
                    </a:lnTo>
                    <a:cubicBezTo>
                      <a:pt x="145" y="134"/>
                      <a:pt x="136" y="132"/>
                      <a:pt x="127" y="132"/>
                    </a:cubicBezTo>
                    <a:cubicBezTo>
                      <a:pt x="112" y="132"/>
                      <a:pt x="99" y="138"/>
                      <a:pt x="85" y="138"/>
                    </a:cubicBezTo>
                    <a:cubicBezTo>
                      <a:pt x="72" y="138"/>
                      <a:pt x="58" y="133"/>
                      <a:pt x="41" y="116"/>
                    </a:cubicBezTo>
                    <a:cubicBezTo>
                      <a:pt x="41" y="94"/>
                      <a:pt x="41" y="48"/>
                      <a:pt x="41" y="48"/>
                    </a:cubicBezTo>
                    <a:cubicBezTo>
                      <a:pt x="36" y="45"/>
                      <a:pt x="32" y="44"/>
                      <a:pt x="28" y="44"/>
                    </a:cubicBezTo>
                    <a:cubicBezTo>
                      <a:pt x="0" y="44"/>
                      <a:pt x="18" y="116"/>
                      <a:pt x="18" y="116"/>
                    </a:cubicBezTo>
                    <a:cubicBezTo>
                      <a:pt x="53" y="134"/>
                      <a:pt x="88" y="177"/>
                      <a:pt x="122" y="177"/>
                    </a:cubicBezTo>
                    <a:cubicBezTo>
                      <a:pt x="133" y="177"/>
                      <a:pt x="144" y="173"/>
                      <a:pt x="155" y="162"/>
                    </a:cubicBezTo>
                    <a:cubicBezTo>
                      <a:pt x="178" y="162"/>
                      <a:pt x="247" y="116"/>
                      <a:pt x="178" y="25"/>
                    </a:cubicBezTo>
                    <a:cubicBezTo>
                      <a:pt x="151" y="25"/>
                      <a:pt x="115" y="0"/>
                      <a:pt x="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4" name="Google Shape;5334;p64"/>
              <p:cNvSpPr/>
              <p:nvPr/>
            </p:nvSpPr>
            <p:spPr>
              <a:xfrm>
                <a:off x="2103500" y="36642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0"/>
                    </a:moveTo>
                    <a:lnTo>
                      <a:pt x="0" y="23"/>
                    </a:ln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5" name="Google Shape;5335;p64"/>
              <p:cNvSpPr/>
              <p:nvPr/>
            </p:nvSpPr>
            <p:spPr>
              <a:xfrm>
                <a:off x="2238750" y="3828450"/>
                <a:ext cx="1725" cy="1850"/>
              </a:xfrm>
              <a:custGeom>
                <a:avLst/>
                <a:gdLst/>
                <a:ahLst/>
                <a:cxnLst/>
                <a:rect l="l" t="t" r="r" b="b"/>
                <a:pathLst>
                  <a:path w="69" h="74" extrusionOk="0">
                    <a:moveTo>
                      <a:pt x="29" y="0"/>
                    </a:moveTo>
                    <a:cubicBezTo>
                      <a:pt x="0" y="0"/>
                      <a:pt x="3" y="54"/>
                      <a:pt x="22" y="73"/>
                    </a:cubicBezTo>
                    <a:cubicBezTo>
                      <a:pt x="45" y="73"/>
                      <a:pt x="45" y="73"/>
                      <a:pt x="68" y="51"/>
                    </a:cubicBezTo>
                    <a:cubicBezTo>
                      <a:pt x="45" y="51"/>
                      <a:pt x="45" y="28"/>
                      <a:pt x="45" y="5"/>
                    </a:cubicBezTo>
                    <a:cubicBezTo>
                      <a:pt x="39" y="2"/>
                      <a:pt x="33" y="0"/>
                      <a:pt x="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6" name="Google Shape;5336;p64"/>
              <p:cNvSpPr/>
              <p:nvPr/>
            </p:nvSpPr>
            <p:spPr>
              <a:xfrm>
                <a:off x="2145725" y="3816425"/>
                <a:ext cx="6875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327" extrusionOk="0">
                    <a:moveTo>
                      <a:pt x="63" y="1"/>
                    </a:moveTo>
                    <a:cubicBezTo>
                      <a:pt x="34" y="1"/>
                      <a:pt x="12" y="18"/>
                      <a:pt x="0" y="52"/>
                    </a:cubicBezTo>
                    <a:cubicBezTo>
                      <a:pt x="23" y="75"/>
                      <a:pt x="23" y="121"/>
                      <a:pt x="0" y="121"/>
                    </a:cubicBezTo>
                    <a:lnTo>
                      <a:pt x="46" y="166"/>
                    </a:lnTo>
                    <a:cubicBezTo>
                      <a:pt x="0" y="258"/>
                      <a:pt x="137" y="189"/>
                      <a:pt x="114" y="326"/>
                    </a:cubicBezTo>
                    <a:cubicBezTo>
                      <a:pt x="122" y="311"/>
                      <a:pt x="132" y="306"/>
                      <a:pt x="144" y="306"/>
                    </a:cubicBezTo>
                    <a:cubicBezTo>
                      <a:pt x="168" y="306"/>
                      <a:pt x="198" y="326"/>
                      <a:pt x="228" y="326"/>
                    </a:cubicBezTo>
                    <a:cubicBezTo>
                      <a:pt x="251" y="326"/>
                      <a:pt x="274" y="281"/>
                      <a:pt x="274" y="212"/>
                    </a:cubicBezTo>
                    <a:cubicBezTo>
                      <a:pt x="251" y="121"/>
                      <a:pt x="206" y="75"/>
                      <a:pt x="160" y="52"/>
                    </a:cubicBezTo>
                    <a:cubicBezTo>
                      <a:pt x="126" y="18"/>
                      <a:pt x="91" y="1"/>
                      <a:pt x="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7" name="Google Shape;5337;p64"/>
              <p:cNvSpPr/>
              <p:nvPr/>
            </p:nvSpPr>
            <p:spPr>
              <a:xfrm>
                <a:off x="2253000" y="3810875"/>
                <a:ext cx="57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52" extrusionOk="0">
                    <a:moveTo>
                      <a:pt x="69" y="0"/>
                    </a:moveTo>
                    <a:cubicBezTo>
                      <a:pt x="23" y="23"/>
                      <a:pt x="0" y="69"/>
                      <a:pt x="0" y="160"/>
                    </a:cubicBezTo>
                    <a:lnTo>
                      <a:pt x="23" y="183"/>
                    </a:lnTo>
                    <a:lnTo>
                      <a:pt x="23" y="206"/>
                    </a:lnTo>
                    <a:cubicBezTo>
                      <a:pt x="52" y="220"/>
                      <a:pt x="107" y="252"/>
                      <a:pt x="155" y="252"/>
                    </a:cubicBezTo>
                    <a:cubicBezTo>
                      <a:pt x="184" y="252"/>
                      <a:pt x="211" y="240"/>
                      <a:pt x="229" y="206"/>
                    </a:cubicBezTo>
                    <a:cubicBezTo>
                      <a:pt x="229" y="160"/>
                      <a:pt x="183" y="137"/>
                      <a:pt x="160" y="137"/>
                    </a:cubicBezTo>
                    <a:cubicBezTo>
                      <a:pt x="160" y="115"/>
                      <a:pt x="160" y="115"/>
                      <a:pt x="137" y="92"/>
                    </a:cubicBezTo>
                    <a:cubicBezTo>
                      <a:pt x="137" y="46"/>
                      <a:pt x="92" y="23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8" name="Google Shape;5338;p64"/>
              <p:cNvSpPr/>
              <p:nvPr/>
            </p:nvSpPr>
            <p:spPr>
              <a:xfrm>
                <a:off x="2264975" y="382912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1"/>
                    </a:moveTo>
                    <a:lnTo>
                      <a:pt x="1" y="24"/>
                    </a:lnTo>
                    <a:lnTo>
                      <a:pt x="23" y="24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9" name="Google Shape;5339;p64"/>
              <p:cNvSpPr/>
              <p:nvPr/>
            </p:nvSpPr>
            <p:spPr>
              <a:xfrm>
                <a:off x="2268975" y="3821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0" name="Google Shape;5340;p64"/>
              <p:cNvSpPr/>
              <p:nvPr/>
            </p:nvSpPr>
            <p:spPr>
              <a:xfrm>
                <a:off x="2268975" y="38211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23" y="23"/>
                      <a:pt x="23" y="23"/>
                    </a:cubicBezTo>
                    <a:cubicBezTo>
                      <a:pt x="23" y="23"/>
                      <a:pt x="23" y="23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1" name="Google Shape;5341;p64"/>
              <p:cNvSpPr/>
              <p:nvPr/>
            </p:nvSpPr>
            <p:spPr>
              <a:xfrm>
                <a:off x="2274100" y="3818300"/>
                <a:ext cx="68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52" extrusionOk="0">
                    <a:moveTo>
                      <a:pt x="23" y="19"/>
                    </a:moveTo>
                    <a:cubicBezTo>
                      <a:pt x="14" y="19"/>
                      <a:pt x="6" y="26"/>
                      <a:pt x="1" y="46"/>
                    </a:cubicBezTo>
                    <a:cubicBezTo>
                      <a:pt x="24" y="69"/>
                      <a:pt x="1" y="91"/>
                      <a:pt x="1" y="91"/>
                    </a:cubicBezTo>
                    <a:cubicBezTo>
                      <a:pt x="1" y="114"/>
                      <a:pt x="1" y="137"/>
                      <a:pt x="1" y="160"/>
                    </a:cubicBezTo>
                    <a:lnTo>
                      <a:pt x="24" y="160"/>
                    </a:lnTo>
                    <a:cubicBezTo>
                      <a:pt x="46" y="183"/>
                      <a:pt x="58" y="183"/>
                      <a:pt x="69" y="183"/>
                    </a:cubicBezTo>
                    <a:cubicBezTo>
                      <a:pt x="81" y="183"/>
                      <a:pt x="92" y="183"/>
                      <a:pt x="115" y="206"/>
                    </a:cubicBezTo>
                    <a:cubicBezTo>
                      <a:pt x="121" y="211"/>
                      <a:pt x="126" y="213"/>
                      <a:pt x="132" y="213"/>
                    </a:cubicBezTo>
                    <a:cubicBezTo>
                      <a:pt x="137" y="213"/>
                      <a:pt x="142" y="211"/>
                      <a:pt x="146" y="211"/>
                    </a:cubicBezTo>
                    <a:cubicBezTo>
                      <a:pt x="155" y="211"/>
                      <a:pt x="161" y="217"/>
                      <a:pt x="161" y="251"/>
                    </a:cubicBezTo>
                    <a:lnTo>
                      <a:pt x="183" y="228"/>
                    </a:lnTo>
                    <a:cubicBezTo>
                      <a:pt x="183" y="228"/>
                      <a:pt x="206" y="228"/>
                      <a:pt x="206" y="251"/>
                    </a:cubicBezTo>
                    <a:lnTo>
                      <a:pt x="252" y="228"/>
                    </a:lnTo>
                    <a:cubicBezTo>
                      <a:pt x="275" y="183"/>
                      <a:pt x="275" y="137"/>
                      <a:pt x="252" y="91"/>
                    </a:cubicBezTo>
                    <a:cubicBezTo>
                      <a:pt x="206" y="0"/>
                      <a:pt x="183" y="46"/>
                      <a:pt x="115" y="23"/>
                    </a:cubicBezTo>
                    <a:cubicBezTo>
                      <a:pt x="115" y="52"/>
                      <a:pt x="109" y="62"/>
                      <a:pt x="100" y="62"/>
                    </a:cubicBezTo>
                    <a:cubicBezTo>
                      <a:pt x="81" y="62"/>
                      <a:pt x="47" y="19"/>
                      <a:pt x="23" y="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2" name="Google Shape;5342;p64"/>
              <p:cNvSpPr/>
              <p:nvPr/>
            </p:nvSpPr>
            <p:spPr>
              <a:xfrm>
                <a:off x="2057850" y="3677450"/>
                <a:ext cx="6300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13" extrusionOk="0">
                    <a:moveTo>
                      <a:pt x="153" y="1"/>
                    </a:moveTo>
                    <a:cubicBezTo>
                      <a:pt x="90" y="1"/>
                      <a:pt x="33" y="38"/>
                      <a:pt x="0" y="88"/>
                    </a:cubicBezTo>
                    <a:lnTo>
                      <a:pt x="46" y="110"/>
                    </a:lnTo>
                    <a:cubicBezTo>
                      <a:pt x="68" y="110"/>
                      <a:pt x="96" y="113"/>
                      <a:pt x="124" y="113"/>
                    </a:cubicBezTo>
                    <a:cubicBezTo>
                      <a:pt x="180" y="113"/>
                      <a:pt x="236" y="103"/>
                      <a:pt x="251" y="42"/>
                    </a:cubicBezTo>
                    <a:lnTo>
                      <a:pt x="228" y="19"/>
                    </a:lnTo>
                    <a:cubicBezTo>
                      <a:pt x="203" y="6"/>
                      <a:pt x="177" y="1"/>
                      <a:pt x="1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3" name="Google Shape;5343;p64"/>
              <p:cNvSpPr/>
              <p:nvPr/>
            </p:nvSpPr>
            <p:spPr>
              <a:xfrm>
                <a:off x="2069825" y="3695600"/>
                <a:ext cx="345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61" extrusionOk="0">
                    <a:moveTo>
                      <a:pt x="46" y="1"/>
                    </a:moveTo>
                    <a:cubicBezTo>
                      <a:pt x="23" y="46"/>
                      <a:pt x="0" y="46"/>
                      <a:pt x="0" y="92"/>
                    </a:cubicBezTo>
                    <a:lnTo>
                      <a:pt x="23" y="92"/>
                    </a:lnTo>
                    <a:lnTo>
                      <a:pt x="23" y="115"/>
                    </a:lnTo>
                    <a:cubicBezTo>
                      <a:pt x="16" y="107"/>
                      <a:pt x="10" y="105"/>
                      <a:pt x="7" y="105"/>
                    </a:cubicBezTo>
                    <a:cubicBezTo>
                      <a:pt x="0" y="105"/>
                      <a:pt x="0" y="115"/>
                      <a:pt x="0" y="115"/>
                    </a:cubicBezTo>
                    <a:lnTo>
                      <a:pt x="46" y="138"/>
                    </a:lnTo>
                    <a:lnTo>
                      <a:pt x="46" y="161"/>
                    </a:lnTo>
                    <a:cubicBezTo>
                      <a:pt x="54" y="144"/>
                      <a:pt x="66" y="139"/>
                      <a:pt x="77" y="139"/>
                    </a:cubicBezTo>
                    <a:cubicBezTo>
                      <a:pt x="89" y="139"/>
                      <a:pt x="101" y="145"/>
                      <a:pt x="108" y="145"/>
                    </a:cubicBezTo>
                    <a:cubicBezTo>
                      <a:pt x="112" y="145"/>
                      <a:pt x="114" y="143"/>
                      <a:pt x="114" y="138"/>
                    </a:cubicBezTo>
                    <a:cubicBezTo>
                      <a:pt x="137" y="115"/>
                      <a:pt x="137" y="92"/>
                      <a:pt x="114" y="69"/>
                    </a:cubicBezTo>
                    <a:cubicBezTo>
                      <a:pt x="92" y="24"/>
                      <a:pt x="69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4" name="Google Shape;5344;p64"/>
              <p:cNvSpPr/>
              <p:nvPr/>
            </p:nvSpPr>
            <p:spPr>
              <a:xfrm>
                <a:off x="2081800" y="3701750"/>
                <a:ext cx="2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8" extrusionOk="0">
                    <a:moveTo>
                      <a:pt x="35" y="0"/>
                    </a:moveTo>
                    <a:cubicBezTo>
                      <a:pt x="24" y="0"/>
                      <a:pt x="12" y="6"/>
                      <a:pt x="1" y="6"/>
                    </a:cubicBezTo>
                    <a:cubicBezTo>
                      <a:pt x="1" y="29"/>
                      <a:pt x="1" y="29"/>
                      <a:pt x="1" y="74"/>
                    </a:cubicBezTo>
                    <a:cubicBezTo>
                      <a:pt x="24" y="74"/>
                      <a:pt x="24" y="74"/>
                      <a:pt x="24" y="97"/>
                    </a:cubicBezTo>
                    <a:lnTo>
                      <a:pt x="69" y="97"/>
                    </a:lnTo>
                    <a:cubicBezTo>
                      <a:pt x="69" y="74"/>
                      <a:pt x="115" y="51"/>
                      <a:pt x="69" y="29"/>
                    </a:cubicBezTo>
                    <a:cubicBezTo>
                      <a:pt x="58" y="6"/>
                      <a:pt x="46" y="0"/>
                      <a:pt x="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5" name="Google Shape;5345;p64"/>
              <p:cNvSpPr/>
              <p:nvPr/>
            </p:nvSpPr>
            <p:spPr>
              <a:xfrm>
                <a:off x="2085225" y="3705300"/>
                <a:ext cx="1175" cy="1025"/>
              </a:xfrm>
              <a:custGeom>
                <a:avLst/>
                <a:gdLst/>
                <a:ahLst/>
                <a:cxnLst/>
                <a:rect l="l" t="t" r="r" b="b"/>
                <a:pathLst>
                  <a:path w="47" h="41" extrusionOk="0">
                    <a:moveTo>
                      <a:pt x="23" y="1"/>
                    </a:moveTo>
                    <a:cubicBezTo>
                      <a:pt x="23" y="1"/>
                      <a:pt x="46" y="1"/>
                      <a:pt x="46" y="24"/>
                    </a:cubicBezTo>
                    <a:lnTo>
                      <a:pt x="46" y="1"/>
                    </a:lnTo>
                    <a:close/>
                    <a:moveTo>
                      <a:pt x="1" y="24"/>
                    </a:moveTo>
                    <a:cubicBezTo>
                      <a:pt x="12" y="35"/>
                      <a:pt x="23" y="41"/>
                      <a:pt x="32" y="41"/>
                    </a:cubicBezTo>
                    <a:cubicBezTo>
                      <a:pt x="41" y="41"/>
                      <a:pt x="46" y="35"/>
                      <a:pt x="46" y="24"/>
                    </a:cubicBezTo>
                    <a:lnTo>
                      <a:pt x="46" y="24"/>
                    </a:lnTo>
                    <a:cubicBezTo>
                      <a:pt x="39" y="31"/>
                      <a:pt x="34" y="34"/>
                      <a:pt x="29" y="34"/>
                    </a:cubicBezTo>
                    <a:cubicBezTo>
                      <a:pt x="21" y="34"/>
                      <a:pt x="16" y="24"/>
                      <a:pt x="1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6" name="Google Shape;5346;p64"/>
              <p:cNvSpPr/>
              <p:nvPr/>
            </p:nvSpPr>
            <p:spPr>
              <a:xfrm>
                <a:off x="2102925" y="3729275"/>
                <a:ext cx="23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9" y="0"/>
                    </a:moveTo>
                    <a:cubicBezTo>
                      <a:pt x="23" y="0"/>
                      <a:pt x="0" y="69"/>
                      <a:pt x="0" y="92"/>
                    </a:cubicBezTo>
                    <a:cubicBezTo>
                      <a:pt x="0" y="87"/>
                      <a:pt x="4" y="85"/>
                      <a:pt x="9" y="85"/>
                    </a:cubicBezTo>
                    <a:cubicBezTo>
                      <a:pt x="20" y="85"/>
                      <a:pt x="37" y="90"/>
                      <a:pt x="53" y="90"/>
                    </a:cubicBezTo>
                    <a:cubicBezTo>
                      <a:pt x="68" y="90"/>
                      <a:pt x="83" y="86"/>
                      <a:pt x="92" y="69"/>
                    </a:cubicBezTo>
                    <a:cubicBezTo>
                      <a:pt x="92" y="69"/>
                      <a:pt x="92" y="23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7" name="Google Shape;5347;p64"/>
              <p:cNvSpPr/>
              <p:nvPr/>
            </p:nvSpPr>
            <p:spPr>
              <a:xfrm>
                <a:off x="2093225" y="3704175"/>
                <a:ext cx="4000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15" extrusionOk="0">
                    <a:moveTo>
                      <a:pt x="46" y="0"/>
                    </a:moveTo>
                    <a:cubicBezTo>
                      <a:pt x="0" y="23"/>
                      <a:pt x="46" y="91"/>
                      <a:pt x="69" y="91"/>
                    </a:cubicBezTo>
                    <a:lnTo>
                      <a:pt x="69" y="114"/>
                    </a:lnTo>
                    <a:cubicBezTo>
                      <a:pt x="69" y="107"/>
                      <a:pt x="71" y="104"/>
                      <a:pt x="75" y="104"/>
                    </a:cubicBezTo>
                    <a:cubicBezTo>
                      <a:pt x="84" y="104"/>
                      <a:pt x="99" y="114"/>
                      <a:pt x="114" y="114"/>
                    </a:cubicBezTo>
                    <a:cubicBezTo>
                      <a:pt x="114" y="69"/>
                      <a:pt x="160" y="91"/>
                      <a:pt x="137" y="46"/>
                    </a:cubicBezTo>
                    <a:cubicBezTo>
                      <a:pt x="114" y="12"/>
                      <a:pt x="97" y="6"/>
                      <a:pt x="83" y="6"/>
                    </a:cubicBezTo>
                    <a:cubicBezTo>
                      <a:pt x="76" y="6"/>
                      <a:pt x="69" y="7"/>
                      <a:pt x="63" y="7"/>
                    </a:cubicBezTo>
                    <a:cubicBezTo>
                      <a:pt x="57" y="7"/>
                      <a:pt x="52" y="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8" name="Google Shape;5348;p64"/>
              <p:cNvSpPr/>
              <p:nvPr/>
            </p:nvSpPr>
            <p:spPr>
              <a:xfrm>
                <a:off x="2105200" y="3710500"/>
                <a:ext cx="1725" cy="1675"/>
              </a:xfrm>
              <a:custGeom>
                <a:avLst/>
                <a:gdLst/>
                <a:ahLst/>
                <a:cxnLst/>
                <a:rect l="l" t="t" r="r" b="b"/>
                <a:pathLst>
                  <a:path w="69" h="67" extrusionOk="0">
                    <a:moveTo>
                      <a:pt x="24" y="1"/>
                    </a:moveTo>
                    <a:cubicBezTo>
                      <a:pt x="11" y="1"/>
                      <a:pt x="1" y="21"/>
                      <a:pt x="1" y="21"/>
                    </a:cubicBezTo>
                    <a:cubicBezTo>
                      <a:pt x="1" y="21"/>
                      <a:pt x="1" y="67"/>
                      <a:pt x="1" y="67"/>
                    </a:cubicBezTo>
                    <a:lnTo>
                      <a:pt x="46" y="67"/>
                    </a:lnTo>
                    <a:cubicBezTo>
                      <a:pt x="46" y="44"/>
                      <a:pt x="69" y="67"/>
                      <a:pt x="46" y="21"/>
                    </a:cubicBezTo>
                    <a:cubicBezTo>
                      <a:pt x="39" y="6"/>
                      <a:pt x="31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9" name="Google Shape;5349;p64"/>
              <p:cNvSpPr/>
              <p:nvPr/>
            </p:nvSpPr>
            <p:spPr>
              <a:xfrm>
                <a:off x="2072100" y="369560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23" y="24"/>
                      <a:pt x="23" y="24"/>
                      <a:pt x="23" y="24"/>
                    </a:cubicBezTo>
                    <a:lnTo>
                      <a:pt x="46" y="24"/>
                    </a:lnTo>
                    <a:cubicBezTo>
                      <a:pt x="23" y="24"/>
                      <a:pt x="23" y="24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0" name="Google Shape;5350;p64"/>
              <p:cNvSpPr/>
              <p:nvPr/>
            </p:nvSpPr>
            <p:spPr>
              <a:xfrm>
                <a:off x="2072675" y="369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1" name="Google Shape;5351;p64"/>
              <p:cNvSpPr/>
              <p:nvPr/>
            </p:nvSpPr>
            <p:spPr>
              <a:xfrm>
                <a:off x="2072100" y="369560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23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2" name="Google Shape;5352;p64"/>
              <p:cNvSpPr/>
              <p:nvPr/>
            </p:nvSpPr>
            <p:spPr>
              <a:xfrm>
                <a:off x="2093225" y="3695025"/>
                <a:ext cx="172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93" extrusionOk="0">
                    <a:moveTo>
                      <a:pt x="46" y="1"/>
                    </a:moveTo>
                    <a:cubicBezTo>
                      <a:pt x="15" y="1"/>
                      <a:pt x="5" y="11"/>
                      <a:pt x="2" y="25"/>
                    </a:cubicBezTo>
                    <a:lnTo>
                      <a:pt x="2" y="25"/>
                    </a:lnTo>
                    <a:lnTo>
                      <a:pt x="0" y="24"/>
                    </a:lnTo>
                    <a:cubicBezTo>
                      <a:pt x="0" y="32"/>
                      <a:pt x="0" y="40"/>
                      <a:pt x="0" y="47"/>
                    </a:cubicBezTo>
                    <a:cubicBezTo>
                      <a:pt x="0" y="39"/>
                      <a:pt x="0" y="32"/>
                      <a:pt x="2" y="25"/>
                    </a:cubicBezTo>
                    <a:lnTo>
                      <a:pt x="2" y="25"/>
                    </a:lnTo>
                    <a:lnTo>
                      <a:pt x="46" y="69"/>
                    </a:lnTo>
                    <a:cubicBezTo>
                      <a:pt x="46" y="81"/>
                      <a:pt x="40" y="81"/>
                      <a:pt x="34" y="81"/>
                    </a:cubicBezTo>
                    <a:cubicBezTo>
                      <a:pt x="29" y="81"/>
                      <a:pt x="23" y="81"/>
                      <a:pt x="23" y="92"/>
                    </a:cubicBezTo>
                    <a:cubicBezTo>
                      <a:pt x="46" y="92"/>
                      <a:pt x="69" y="92"/>
                      <a:pt x="69" y="47"/>
                    </a:cubicBezTo>
                    <a:cubicBezTo>
                      <a:pt x="46" y="47"/>
                      <a:pt x="46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3" name="Google Shape;5353;p64"/>
              <p:cNvSpPr/>
              <p:nvPr/>
            </p:nvSpPr>
            <p:spPr>
              <a:xfrm>
                <a:off x="2125175" y="3668225"/>
                <a:ext cx="17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92" extrusionOk="0">
                    <a:moveTo>
                      <a:pt x="0" y="0"/>
                    </a:moveTo>
                    <a:cubicBezTo>
                      <a:pt x="0" y="23"/>
                      <a:pt x="0" y="46"/>
                      <a:pt x="23" y="69"/>
                    </a:cubicBezTo>
                    <a:cubicBezTo>
                      <a:pt x="46" y="91"/>
                      <a:pt x="46" y="91"/>
                      <a:pt x="69" y="91"/>
                    </a:cubicBezTo>
                    <a:cubicBezTo>
                      <a:pt x="69" y="46"/>
                      <a:pt x="69" y="23"/>
                      <a:pt x="46" y="0"/>
                    </a:cubicBezTo>
                    <a:cubicBezTo>
                      <a:pt x="38" y="8"/>
                      <a:pt x="33" y="10"/>
                      <a:pt x="29" y="10"/>
                    </a:cubicBezTo>
                    <a:cubicBezTo>
                      <a:pt x="21" y="10"/>
                      <a:pt x="16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4" name="Google Shape;5354;p64"/>
              <p:cNvSpPr/>
              <p:nvPr/>
            </p:nvSpPr>
            <p:spPr>
              <a:xfrm>
                <a:off x="2124625" y="3663850"/>
                <a:ext cx="1725" cy="15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61" extrusionOk="0">
                    <a:moveTo>
                      <a:pt x="20" y="0"/>
                    </a:moveTo>
                    <a:cubicBezTo>
                      <a:pt x="1" y="0"/>
                      <a:pt x="5" y="44"/>
                      <a:pt x="22" y="61"/>
                    </a:cubicBezTo>
                    <a:cubicBezTo>
                      <a:pt x="45" y="61"/>
                      <a:pt x="45" y="61"/>
                      <a:pt x="68" y="38"/>
                    </a:cubicBezTo>
                    <a:cubicBezTo>
                      <a:pt x="45" y="38"/>
                      <a:pt x="45" y="15"/>
                      <a:pt x="45" y="15"/>
                    </a:cubicBezTo>
                    <a:cubicBezTo>
                      <a:pt x="34" y="4"/>
                      <a:pt x="26" y="0"/>
                      <a:pt x="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5" name="Google Shape;5355;p64"/>
              <p:cNvSpPr/>
              <p:nvPr/>
            </p:nvSpPr>
            <p:spPr>
              <a:xfrm>
                <a:off x="2134875" y="3732125"/>
                <a:ext cx="7450" cy="295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18" extrusionOk="0">
                    <a:moveTo>
                      <a:pt x="156" y="1"/>
                    </a:moveTo>
                    <a:cubicBezTo>
                      <a:pt x="92" y="1"/>
                      <a:pt x="31" y="31"/>
                      <a:pt x="0" y="92"/>
                    </a:cubicBezTo>
                    <a:lnTo>
                      <a:pt x="69" y="115"/>
                    </a:lnTo>
                    <a:cubicBezTo>
                      <a:pt x="92" y="115"/>
                      <a:pt x="122" y="117"/>
                      <a:pt x="153" y="117"/>
                    </a:cubicBezTo>
                    <a:cubicBezTo>
                      <a:pt x="216" y="117"/>
                      <a:pt x="282" y="107"/>
                      <a:pt x="297" y="46"/>
                    </a:cubicBezTo>
                    <a:lnTo>
                      <a:pt x="252" y="23"/>
                    </a:lnTo>
                    <a:cubicBezTo>
                      <a:pt x="221" y="8"/>
                      <a:pt x="188" y="1"/>
                      <a:pt x="1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6" name="Google Shape;5356;p64"/>
              <p:cNvSpPr/>
              <p:nvPr/>
            </p:nvSpPr>
            <p:spPr>
              <a:xfrm>
                <a:off x="2163400" y="3679625"/>
                <a:ext cx="10875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6" extrusionOk="0">
                    <a:moveTo>
                      <a:pt x="389" y="1"/>
                    </a:moveTo>
                    <a:cubicBezTo>
                      <a:pt x="343" y="1"/>
                      <a:pt x="297" y="46"/>
                      <a:pt x="275" y="69"/>
                    </a:cubicBezTo>
                    <a:lnTo>
                      <a:pt x="320" y="92"/>
                    </a:lnTo>
                    <a:cubicBezTo>
                      <a:pt x="320" y="115"/>
                      <a:pt x="297" y="115"/>
                      <a:pt x="297" y="115"/>
                    </a:cubicBezTo>
                    <a:cubicBezTo>
                      <a:pt x="258" y="75"/>
                      <a:pt x="223" y="66"/>
                      <a:pt x="190" y="66"/>
                    </a:cubicBezTo>
                    <a:cubicBezTo>
                      <a:pt x="159" y="66"/>
                      <a:pt x="130" y="74"/>
                      <a:pt x="102" y="74"/>
                    </a:cubicBezTo>
                    <a:cubicBezTo>
                      <a:pt x="91" y="74"/>
                      <a:pt x="80" y="73"/>
                      <a:pt x="69" y="69"/>
                    </a:cubicBezTo>
                    <a:lnTo>
                      <a:pt x="69" y="69"/>
                    </a:lnTo>
                    <a:cubicBezTo>
                      <a:pt x="115" y="130"/>
                      <a:pt x="69" y="130"/>
                      <a:pt x="40" y="130"/>
                    </a:cubicBezTo>
                    <a:lnTo>
                      <a:pt x="40" y="130"/>
                    </a:lnTo>
                    <a:cubicBezTo>
                      <a:pt x="26" y="130"/>
                      <a:pt x="16" y="130"/>
                      <a:pt x="24" y="138"/>
                    </a:cubicBezTo>
                    <a:lnTo>
                      <a:pt x="46" y="160"/>
                    </a:lnTo>
                    <a:cubicBezTo>
                      <a:pt x="69" y="206"/>
                      <a:pt x="24" y="206"/>
                      <a:pt x="1" y="229"/>
                    </a:cubicBezTo>
                    <a:lnTo>
                      <a:pt x="69" y="252"/>
                    </a:lnTo>
                    <a:lnTo>
                      <a:pt x="46" y="297"/>
                    </a:lnTo>
                    <a:lnTo>
                      <a:pt x="46" y="297"/>
                    </a:lnTo>
                    <a:lnTo>
                      <a:pt x="92" y="275"/>
                    </a:lnTo>
                    <a:cubicBezTo>
                      <a:pt x="92" y="294"/>
                      <a:pt x="124" y="329"/>
                      <a:pt x="121" y="354"/>
                    </a:cubicBezTo>
                    <a:lnTo>
                      <a:pt x="121" y="354"/>
                    </a:lnTo>
                    <a:lnTo>
                      <a:pt x="138" y="320"/>
                    </a:lnTo>
                    <a:cubicBezTo>
                      <a:pt x="206" y="320"/>
                      <a:pt x="275" y="297"/>
                      <a:pt x="297" y="252"/>
                    </a:cubicBezTo>
                    <a:cubicBezTo>
                      <a:pt x="229" y="46"/>
                      <a:pt x="434" y="183"/>
                      <a:pt x="434" y="69"/>
                    </a:cubicBezTo>
                    <a:cubicBezTo>
                      <a:pt x="434" y="46"/>
                      <a:pt x="412" y="23"/>
                      <a:pt x="389" y="1"/>
                    </a:cubicBezTo>
                    <a:close/>
                    <a:moveTo>
                      <a:pt x="121" y="354"/>
                    </a:moveTo>
                    <a:lnTo>
                      <a:pt x="115" y="366"/>
                    </a:lnTo>
                    <a:cubicBezTo>
                      <a:pt x="118" y="362"/>
                      <a:pt x="120" y="358"/>
                      <a:pt x="121" y="35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7" name="Google Shape;5357;p64"/>
              <p:cNvSpPr/>
              <p:nvPr/>
            </p:nvSpPr>
            <p:spPr>
              <a:xfrm>
                <a:off x="2093225" y="3670650"/>
                <a:ext cx="28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32" extrusionOk="0">
                    <a:moveTo>
                      <a:pt x="26" y="0"/>
                    </a:moveTo>
                    <a:cubicBezTo>
                      <a:pt x="12" y="0"/>
                      <a:pt x="0" y="6"/>
                      <a:pt x="0" y="17"/>
                    </a:cubicBezTo>
                    <a:cubicBezTo>
                      <a:pt x="0" y="40"/>
                      <a:pt x="0" y="63"/>
                      <a:pt x="0" y="63"/>
                    </a:cubicBezTo>
                    <a:lnTo>
                      <a:pt x="23" y="63"/>
                    </a:lnTo>
                    <a:cubicBezTo>
                      <a:pt x="0" y="109"/>
                      <a:pt x="46" y="86"/>
                      <a:pt x="46" y="131"/>
                    </a:cubicBezTo>
                    <a:cubicBezTo>
                      <a:pt x="53" y="124"/>
                      <a:pt x="59" y="121"/>
                      <a:pt x="63" y="121"/>
                    </a:cubicBezTo>
                    <a:cubicBezTo>
                      <a:pt x="71" y="121"/>
                      <a:pt x="76" y="131"/>
                      <a:pt x="91" y="131"/>
                    </a:cubicBezTo>
                    <a:cubicBezTo>
                      <a:pt x="114" y="109"/>
                      <a:pt x="114" y="109"/>
                      <a:pt x="114" y="63"/>
                    </a:cubicBezTo>
                    <a:cubicBezTo>
                      <a:pt x="91" y="40"/>
                      <a:pt x="91" y="17"/>
                      <a:pt x="69" y="17"/>
                    </a:cubicBezTo>
                    <a:cubicBezTo>
                      <a:pt x="57" y="6"/>
                      <a:pt x="40" y="0"/>
                      <a:pt x="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8" name="Google Shape;5358;p64"/>
              <p:cNvSpPr/>
              <p:nvPr/>
            </p:nvSpPr>
            <p:spPr>
              <a:xfrm>
                <a:off x="2118325" y="3706200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6" y="0"/>
                    </a:moveTo>
                    <a:cubicBezTo>
                      <a:pt x="3" y="0"/>
                      <a:pt x="1" y="3"/>
                      <a:pt x="1" y="10"/>
                    </a:cubicBezTo>
                    <a:lnTo>
                      <a:pt x="23" y="10"/>
                    </a:lnTo>
                    <a:cubicBezTo>
                      <a:pt x="23" y="10"/>
                      <a:pt x="13" y="0"/>
                      <a:pt x="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9" name="Google Shape;5359;p64"/>
              <p:cNvSpPr/>
              <p:nvPr/>
            </p:nvSpPr>
            <p:spPr>
              <a:xfrm>
                <a:off x="2129750" y="36973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0" y="0"/>
                    </a:moveTo>
                    <a:cubicBezTo>
                      <a:pt x="0" y="23"/>
                      <a:pt x="0" y="23"/>
                      <a:pt x="23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0" name="Google Shape;5360;p64"/>
              <p:cNvSpPr/>
              <p:nvPr/>
            </p:nvSpPr>
            <p:spPr>
              <a:xfrm>
                <a:off x="2130300" y="3697075"/>
                <a:ext cx="55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2" h="11" extrusionOk="0">
                    <a:moveTo>
                      <a:pt x="16" y="0"/>
                    </a:moveTo>
                    <a:cubicBezTo>
                      <a:pt x="14" y="0"/>
                      <a:pt x="8" y="3"/>
                      <a:pt x="1" y="10"/>
                    </a:cubicBezTo>
                    <a:cubicBezTo>
                      <a:pt x="16" y="10"/>
                      <a:pt x="21" y="0"/>
                      <a:pt x="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1" name="Google Shape;5361;p64"/>
              <p:cNvSpPr/>
              <p:nvPr/>
            </p:nvSpPr>
            <p:spPr>
              <a:xfrm>
                <a:off x="2130300" y="3696175"/>
                <a:ext cx="2325" cy="1875"/>
              </a:xfrm>
              <a:custGeom>
                <a:avLst/>
                <a:gdLst/>
                <a:ahLst/>
                <a:cxnLst/>
                <a:rect l="l" t="t" r="r" b="b"/>
                <a:pathLst>
                  <a:path w="93" h="75" extrusionOk="0">
                    <a:moveTo>
                      <a:pt x="24" y="1"/>
                    </a:moveTo>
                    <a:cubicBezTo>
                      <a:pt x="24" y="23"/>
                      <a:pt x="46" y="23"/>
                      <a:pt x="46" y="46"/>
                    </a:cubicBezTo>
                    <a:lnTo>
                      <a:pt x="24" y="69"/>
                    </a:lnTo>
                    <a:lnTo>
                      <a:pt x="1" y="69"/>
                    </a:lnTo>
                    <a:cubicBezTo>
                      <a:pt x="24" y="69"/>
                      <a:pt x="41" y="75"/>
                      <a:pt x="55" y="75"/>
                    </a:cubicBezTo>
                    <a:cubicBezTo>
                      <a:pt x="69" y="75"/>
                      <a:pt x="81" y="69"/>
                      <a:pt x="92" y="46"/>
                    </a:cubicBezTo>
                    <a:cubicBezTo>
                      <a:pt x="69" y="23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2" name="Google Shape;5362;p64"/>
              <p:cNvSpPr/>
              <p:nvPr/>
            </p:nvSpPr>
            <p:spPr>
              <a:xfrm>
                <a:off x="2130300" y="36961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1"/>
                    </a:moveTo>
                    <a:cubicBezTo>
                      <a:pt x="24" y="1"/>
                      <a:pt x="1" y="1"/>
                      <a:pt x="1" y="23"/>
                    </a:cubicBezTo>
                    <a:cubicBezTo>
                      <a:pt x="1" y="23"/>
                      <a:pt x="24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3" name="Google Shape;5363;p64"/>
              <p:cNvSpPr/>
              <p:nvPr/>
            </p:nvSpPr>
            <p:spPr>
              <a:xfrm>
                <a:off x="2129750" y="3696750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0"/>
                    </a:moveTo>
                    <a:cubicBezTo>
                      <a:pt x="23" y="0"/>
                      <a:pt x="23" y="0"/>
                      <a:pt x="0" y="23"/>
                    </a:cubicBezTo>
                    <a:lnTo>
                      <a:pt x="23" y="23"/>
                    </a:ln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4" name="Google Shape;5364;p64"/>
              <p:cNvSpPr/>
              <p:nvPr/>
            </p:nvSpPr>
            <p:spPr>
              <a:xfrm>
                <a:off x="2147425" y="3683050"/>
                <a:ext cx="4025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38" extrusionOk="0">
                    <a:moveTo>
                      <a:pt x="92" y="1"/>
                    </a:moveTo>
                    <a:cubicBezTo>
                      <a:pt x="46" y="1"/>
                      <a:pt x="23" y="46"/>
                      <a:pt x="1" y="92"/>
                    </a:cubicBezTo>
                    <a:lnTo>
                      <a:pt x="46" y="92"/>
                    </a:lnTo>
                    <a:lnTo>
                      <a:pt x="23" y="115"/>
                    </a:lnTo>
                    <a:cubicBezTo>
                      <a:pt x="31" y="122"/>
                      <a:pt x="39" y="125"/>
                      <a:pt x="46" y="125"/>
                    </a:cubicBezTo>
                    <a:cubicBezTo>
                      <a:pt x="61" y="125"/>
                      <a:pt x="77" y="115"/>
                      <a:pt x="92" y="115"/>
                    </a:cubicBezTo>
                    <a:lnTo>
                      <a:pt x="69" y="138"/>
                    </a:lnTo>
                    <a:cubicBezTo>
                      <a:pt x="92" y="138"/>
                      <a:pt x="115" y="115"/>
                      <a:pt x="92" y="92"/>
                    </a:cubicBezTo>
                    <a:cubicBezTo>
                      <a:pt x="92" y="88"/>
                      <a:pt x="93" y="86"/>
                      <a:pt x="94" y="86"/>
                    </a:cubicBezTo>
                    <a:cubicBezTo>
                      <a:pt x="100" y="86"/>
                      <a:pt x="115" y="119"/>
                      <a:pt x="115" y="138"/>
                    </a:cubicBezTo>
                    <a:cubicBezTo>
                      <a:pt x="138" y="115"/>
                      <a:pt x="138" y="92"/>
                      <a:pt x="160" y="69"/>
                    </a:cubicBezTo>
                    <a:cubicBezTo>
                      <a:pt x="138" y="46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5" name="Google Shape;5365;p64"/>
              <p:cNvSpPr/>
              <p:nvPr/>
            </p:nvSpPr>
            <p:spPr>
              <a:xfrm>
                <a:off x="2148000" y="3709375"/>
                <a:ext cx="3450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12" extrusionOk="0">
                    <a:moveTo>
                      <a:pt x="78" y="1"/>
                    </a:moveTo>
                    <a:cubicBezTo>
                      <a:pt x="55" y="1"/>
                      <a:pt x="39" y="27"/>
                      <a:pt x="23" y="43"/>
                    </a:cubicBezTo>
                    <a:cubicBezTo>
                      <a:pt x="23" y="43"/>
                      <a:pt x="23" y="66"/>
                      <a:pt x="0" y="66"/>
                    </a:cubicBezTo>
                    <a:lnTo>
                      <a:pt x="23" y="89"/>
                    </a:lnTo>
                    <a:lnTo>
                      <a:pt x="69" y="112"/>
                    </a:lnTo>
                    <a:lnTo>
                      <a:pt x="115" y="112"/>
                    </a:lnTo>
                    <a:cubicBezTo>
                      <a:pt x="137" y="89"/>
                      <a:pt x="137" y="43"/>
                      <a:pt x="115" y="20"/>
                    </a:cubicBezTo>
                    <a:cubicBezTo>
                      <a:pt x="100" y="6"/>
                      <a:pt x="88" y="1"/>
                      <a:pt x="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6" name="Google Shape;5366;p64"/>
              <p:cNvSpPr/>
              <p:nvPr/>
            </p:nvSpPr>
            <p:spPr>
              <a:xfrm>
                <a:off x="2150275" y="3703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7" name="Google Shape;5367;p64"/>
              <p:cNvSpPr/>
              <p:nvPr/>
            </p:nvSpPr>
            <p:spPr>
              <a:xfrm>
                <a:off x="2148000" y="3701725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55" y="0"/>
                    </a:moveTo>
                    <a:cubicBezTo>
                      <a:pt x="37" y="0"/>
                      <a:pt x="19" y="30"/>
                      <a:pt x="0" y="30"/>
                    </a:cubicBezTo>
                    <a:lnTo>
                      <a:pt x="46" y="30"/>
                    </a:lnTo>
                    <a:lnTo>
                      <a:pt x="69" y="52"/>
                    </a:lnTo>
                    <a:lnTo>
                      <a:pt x="69" y="30"/>
                    </a:lnTo>
                    <a:lnTo>
                      <a:pt x="92" y="52"/>
                    </a:lnTo>
                    <a:lnTo>
                      <a:pt x="92" y="30"/>
                    </a:lnTo>
                    <a:lnTo>
                      <a:pt x="69" y="7"/>
                    </a:lnTo>
                    <a:cubicBezTo>
                      <a:pt x="64" y="2"/>
                      <a:pt x="60" y="0"/>
                      <a:pt x="55" y="0"/>
                    </a:cubicBezTo>
                    <a:close/>
                    <a:moveTo>
                      <a:pt x="59" y="66"/>
                    </a:moveTo>
                    <a:cubicBezTo>
                      <a:pt x="53" y="68"/>
                      <a:pt x="46" y="75"/>
                      <a:pt x="46" y="75"/>
                    </a:cubicBezTo>
                    <a:lnTo>
                      <a:pt x="69" y="75"/>
                    </a:lnTo>
                    <a:lnTo>
                      <a:pt x="59" y="66"/>
                    </a:lnTo>
                    <a:close/>
                    <a:moveTo>
                      <a:pt x="46" y="52"/>
                    </a:moveTo>
                    <a:lnTo>
                      <a:pt x="59" y="66"/>
                    </a:lnTo>
                    <a:lnTo>
                      <a:pt x="59" y="66"/>
                    </a:lnTo>
                    <a:cubicBezTo>
                      <a:pt x="61" y="65"/>
                      <a:pt x="62" y="65"/>
                      <a:pt x="63" y="65"/>
                    </a:cubicBezTo>
                    <a:cubicBezTo>
                      <a:pt x="66" y="65"/>
                      <a:pt x="69" y="68"/>
                      <a:pt x="69" y="75"/>
                    </a:cubicBezTo>
                    <a:lnTo>
                      <a:pt x="69" y="5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8" name="Google Shape;5368;p64"/>
              <p:cNvSpPr/>
              <p:nvPr/>
            </p:nvSpPr>
            <p:spPr>
              <a:xfrm>
                <a:off x="2158850" y="3705175"/>
                <a:ext cx="3450" cy="2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81" extrusionOk="0">
                    <a:moveTo>
                      <a:pt x="51" y="0"/>
                    </a:moveTo>
                    <a:cubicBezTo>
                      <a:pt x="40" y="0"/>
                      <a:pt x="34" y="6"/>
                      <a:pt x="46" y="29"/>
                    </a:cubicBezTo>
                    <a:cubicBezTo>
                      <a:pt x="51" y="33"/>
                      <a:pt x="53" y="35"/>
                      <a:pt x="55" y="35"/>
                    </a:cubicBezTo>
                    <a:cubicBezTo>
                      <a:pt x="59" y="35"/>
                      <a:pt x="55" y="22"/>
                      <a:pt x="59" y="22"/>
                    </a:cubicBezTo>
                    <a:cubicBezTo>
                      <a:pt x="61" y="22"/>
                      <a:pt x="64" y="24"/>
                      <a:pt x="69" y="29"/>
                    </a:cubicBezTo>
                    <a:lnTo>
                      <a:pt x="69" y="51"/>
                    </a:lnTo>
                    <a:cubicBezTo>
                      <a:pt x="69" y="51"/>
                      <a:pt x="58" y="62"/>
                      <a:pt x="45" y="62"/>
                    </a:cubicBezTo>
                    <a:cubicBezTo>
                      <a:pt x="38" y="62"/>
                      <a:pt x="31" y="59"/>
                      <a:pt x="23" y="51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18" y="24"/>
                      <a:pt x="15" y="22"/>
                      <a:pt x="12" y="22"/>
                    </a:cubicBezTo>
                    <a:cubicBezTo>
                      <a:pt x="0" y="22"/>
                      <a:pt x="0" y="51"/>
                      <a:pt x="0" y="51"/>
                    </a:cubicBezTo>
                    <a:cubicBezTo>
                      <a:pt x="18" y="51"/>
                      <a:pt x="51" y="81"/>
                      <a:pt x="64" y="81"/>
                    </a:cubicBezTo>
                    <a:cubicBezTo>
                      <a:pt x="67" y="81"/>
                      <a:pt x="69" y="79"/>
                      <a:pt x="69" y="74"/>
                    </a:cubicBezTo>
                    <a:cubicBezTo>
                      <a:pt x="91" y="51"/>
                      <a:pt x="137" y="51"/>
                      <a:pt x="91" y="6"/>
                    </a:cubicBezTo>
                    <a:cubicBezTo>
                      <a:pt x="80" y="6"/>
                      <a:pt x="63" y="0"/>
                      <a:pt x="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9" name="Google Shape;5369;p64"/>
              <p:cNvSpPr/>
              <p:nvPr/>
            </p:nvSpPr>
            <p:spPr>
              <a:xfrm>
                <a:off x="2259275" y="3758225"/>
                <a:ext cx="2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8" extrusionOk="0">
                    <a:moveTo>
                      <a:pt x="57" y="1"/>
                    </a:moveTo>
                    <a:cubicBezTo>
                      <a:pt x="46" y="1"/>
                      <a:pt x="35" y="7"/>
                      <a:pt x="23" y="7"/>
                    </a:cubicBezTo>
                    <a:cubicBezTo>
                      <a:pt x="0" y="29"/>
                      <a:pt x="0" y="29"/>
                      <a:pt x="23" y="75"/>
                    </a:cubicBezTo>
                    <a:cubicBezTo>
                      <a:pt x="23" y="75"/>
                      <a:pt x="23" y="75"/>
                      <a:pt x="23" y="98"/>
                    </a:cubicBezTo>
                    <a:lnTo>
                      <a:pt x="92" y="98"/>
                    </a:lnTo>
                    <a:cubicBezTo>
                      <a:pt x="92" y="75"/>
                      <a:pt x="114" y="75"/>
                      <a:pt x="92" y="29"/>
                    </a:cubicBezTo>
                    <a:cubicBezTo>
                      <a:pt x="80" y="7"/>
                      <a:pt x="69" y="1"/>
                      <a:pt x="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0" name="Google Shape;5370;p64"/>
              <p:cNvSpPr/>
              <p:nvPr/>
            </p:nvSpPr>
            <p:spPr>
              <a:xfrm>
                <a:off x="2263275" y="3761800"/>
                <a:ext cx="1150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57" extrusionOk="0">
                    <a:moveTo>
                      <a:pt x="0" y="46"/>
                    </a:moveTo>
                    <a:lnTo>
                      <a:pt x="0" y="46"/>
                    </a:lnTo>
                    <a:cubicBezTo>
                      <a:pt x="1" y="47"/>
                      <a:pt x="2" y="48"/>
                      <a:pt x="4" y="49"/>
                    </a:cubicBezTo>
                    <a:lnTo>
                      <a:pt x="4" y="49"/>
                    </a:lnTo>
                    <a:cubicBezTo>
                      <a:pt x="2" y="47"/>
                      <a:pt x="0" y="46"/>
                      <a:pt x="0" y="46"/>
                    </a:cubicBezTo>
                    <a:close/>
                    <a:moveTo>
                      <a:pt x="23" y="0"/>
                    </a:moveTo>
                    <a:lnTo>
                      <a:pt x="23" y="0"/>
                    </a:lnTo>
                    <a:cubicBezTo>
                      <a:pt x="0" y="23"/>
                      <a:pt x="46" y="23"/>
                      <a:pt x="23" y="46"/>
                    </a:cubicBezTo>
                    <a:cubicBezTo>
                      <a:pt x="23" y="52"/>
                      <a:pt x="22" y="54"/>
                      <a:pt x="20" y="56"/>
                    </a:cubicBezTo>
                    <a:lnTo>
                      <a:pt x="20" y="56"/>
                    </a:lnTo>
                    <a:cubicBezTo>
                      <a:pt x="34" y="55"/>
                      <a:pt x="46" y="39"/>
                      <a:pt x="46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  <a:moveTo>
                      <a:pt x="4" y="49"/>
                    </a:moveTo>
                    <a:cubicBezTo>
                      <a:pt x="7" y="52"/>
                      <a:pt x="13" y="56"/>
                      <a:pt x="17" y="56"/>
                    </a:cubicBezTo>
                    <a:cubicBezTo>
                      <a:pt x="18" y="56"/>
                      <a:pt x="19" y="56"/>
                      <a:pt x="20" y="56"/>
                    </a:cubicBezTo>
                    <a:lnTo>
                      <a:pt x="20" y="56"/>
                    </a:lnTo>
                    <a:cubicBezTo>
                      <a:pt x="20" y="56"/>
                      <a:pt x="20" y="56"/>
                      <a:pt x="20" y="56"/>
                    </a:cubicBezTo>
                    <a:cubicBezTo>
                      <a:pt x="15" y="56"/>
                      <a:pt x="9" y="54"/>
                      <a:pt x="4" y="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1" name="Google Shape;5371;p64"/>
              <p:cNvSpPr/>
              <p:nvPr/>
            </p:nvSpPr>
            <p:spPr>
              <a:xfrm>
                <a:off x="2281525" y="3788500"/>
                <a:ext cx="287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7" extrusionOk="0">
                    <a:moveTo>
                      <a:pt x="53" y="1"/>
                    </a:moveTo>
                    <a:cubicBezTo>
                      <a:pt x="27" y="1"/>
                      <a:pt x="22" y="42"/>
                      <a:pt x="8" y="79"/>
                    </a:cubicBezTo>
                    <a:lnTo>
                      <a:pt x="8" y="79"/>
                    </a:lnTo>
                    <a:cubicBezTo>
                      <a:pt x="12" y="76"/>
                      <a:pt x="17" y="75"/>
                      <a:pt x="23" y="75"/>
                    </a:cubicBezTo>
                    <a:cubicBezTo>
                      <a:pt x="37" y="75"/>
                      <a:pt x="55" y="81"/>
                      <a:pt x="71" y="81"/>
                    </a:cubicBezTo>
                    <a:cubicBezTo>
                      <a:pt x="79" y="81"/>
                      <a:pt x="87" y="79"/>
                      <a:pt x="92" y="74"/>
                    </a:cubicBezTo>
                    <a:cubicBezTo>
                      <a:pt x="92" y="51"/>
                      <a:pt x="115" y="5"/>
                      <a:pt x="69" y="5"/>
                    </a:cubicBezTo>
                    <a:cubicBezTo>
                      <a:pt x="63" y="2"/>
                      <a:pt x="57" y="1"/>
                      <a:pt x="53" y="1"/>
                    </a:cubicBezTo>
                    <a:close/>
                    <a:moveTo>
                      <a:pt x="8" y="79"/>
                    </a:moveTo>
                    <a:cubicBezTo>
                      <a:pt x="3" y="82"/>
                      <a:pt x="1" y="87"/>
                      <a:pt x="1" y="97"/>
                    </a:cubicBezTo>
                    <a:cubicBezTo>
                      <a:pt x="3" y="91"/>
                      <a:pt x="6" y="85"/>
                      <a:pt x="8" y="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2" name="Google Shape;5372;p64"/>
              <p:cNvSpPr/>
              <p:nvPr/>
            </p:nvSpPr>
            <p:spPr>
              <a:xfrm>
                <a:off x="2271250" y="3761650"/>
                <a:ext cx="4025" cy="26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05" extrusionOk="0">
                    <a:moveTo>
                      <a:pt x="83" y="1"/>
                    </a:moveTo>
                    <a:cubicBezTo>
                      <a:pt x="69" y="1"/>
                      <a:pt x="58" y="6"/>
                      <a:pt x="46" y="6"/>
                    </a:cubicBezTo>
                    <a:cubicBezTo>
                      <a:pt x="1" y="6"/>
                      <a:pt x="69" y="75"/>
                      <a:pt x="69" y="98"/>
                    </a:cubicBezTo>
                    <a:cubicBezTo>
                      <a:pt x="74" y="93"/>
                      <a:pt x="79" y="91"/>
                      <a:pt x="83" y="91"/>
                    </a:cubicBezTo>
                    <a:cubicBezTo>
                      <a:pt x="96" y="91"/>
                      <a:pt x="107" y="104"/>
                      <a:pt x="112" y="104"/>
                    </a:cubicBezTo>
                    <a:cubicBezTo>
                      <a:pt x="114" y="104"/>
                      <a:pt x="115" y="103"/>
                      <a:pt x="115" y="98"/>
                    </a:cubicBezTo>
                    <a:cubicBezTo>
                      <a:pt x="115" y="75"/>
                      <a:pt x="160" y="98"/>
                      <a:pt x="138" y="29"/>
                    </a:cubicBezTo>
                    <a:cubicBezTo>
                      <a:pt x="115" y="6"/>
                      <a:pt x="98" y="1"/>
                      <a:pt x="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3" name="Google Shape;5373;p64"/>
              <p:cNvSpPr/>
              <p:nvPr/>
            </p:nvSpPr>
            <p:spPr>
              <a:xfrm>
                <a:off x="2283800" y="3768550"/>
                <a:ext cx="2325" cy="1825"/>
              </a:xfrm>
              <a:custGeom>
                <a:avLst/>
                <a:gdLst/>
                <a:ahLst/>
                <a:cxnLst/>
                <a:rect l="l" t="t" r="r" b="b"/>
                <a:pathLst>
                  <a:path w="93" h="73" extrusionOk="0">
                    <a:moveTo>
                      <a:pt x="24" y="1"/>
                    </a:moveTo>
                    <a:cubicBezTo>
                      <a:pt x="8" y="1"/>
                      <a:pt x="1" y="14"/>
                      <a:pt x="1" y="27"/>
                    </a:cubicBezTo>
                    <a:cubicBezTo>
                      <a:pt x="1" y="27"/>
                      <a:pt x="1" y="56"/>
                      <a:pt x="13" y="56"/>
                    </a:cubicBezTo>
                    <a:cubicBezTo>
                      <a:pt x="15" y="56"/>
                      <a:pt x="19" y="55"/>
                      <a:pt x="24" y="50"/>
                    </a:cubicBezTo>
                    <a:lnTo>
                      <a:pt x="24" y="73"/>
                    </a:lnTo>
                    <a:lnTo>
                      <a:pt x="69" y="73"/>
                    </a:lnTo>
                    <a:cubicBezTo>
                      <a:pt x="69" y="50"/>
                      <a:pt x="92" y="73"/>
                      <a:pt x="69" y="27"/>
                    </a:cubicBezTo>
                    <a:cubicBezTo>
                      <a:pt x="50" y="8"/>
                      <a:pt x="35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4" name="Google Shape;5374;p64"/>
              <p:cNvSpPr/>
              <p:nvPr/>
            </p:nvSpPr>
            <p:spPr>
              <a:xfrm>
                <a:off x="2107475" y="3765550"/>
                <a:ext cx="2325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93" h="79" extrusionOk="0">
                    <a:moveTo>
                      <a:pt x="39" y="1"/>
                    </a:moveTo>
                    <a:cubicBezTo>
                      <a:pt x="22" y="1"/>
                      <a:pt x="17" y="17"/>
                      <a:pt x="1" y="33"/>
                    </a:cubicBezTo>
                    <a:cubicBezTo>
                      <a:pt x="8" y="41"/>
                      <a:pt x="14" y="43"/>
                      <a:pt x="17" y="43"/>
                    </a:cubicBezTo>
                    <a:cubicBezTo>
                      <a:pt x="24" y="43"/>
                      <a:pt x="24" y="33"/>
                      <a:pt x="24" y="33"/>
                    </a:cubicBezTo>
                    <a:lnTo>
                      <a:pt x="46" y="56"/>
                    </a:lnTo>
                    <a:cubicBezTo>
                      <a:pt x="69" y="79"/>
                      <a:pt x="46" y="79"/>
                      <a:pt x="46" y="79"/>
                    </a:cubicBezTo>
                    <a:cubicBezTo>
                      <a:pt x="69" y="79"/>
                      <a:pt x="92" y="79"/>
                      <a:pt x="92" y="33"/>
                    </a:cubicBezTo>
                    <a:cubicBezTo>
                      <a:pt x="69" y="33"/>
                      <a:pt x="69" y="10"/>
                      <a:pt x="69" y="10"/>
                    </a:cubicBezTo>
                    <a:cubicBezTo>
                      <a:pt x="56" y="4"/>
                      <a:pt x="46" y="1"/>
                      <a:pt x="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5" name="Google Shape;5375;p64"/>
              <p:cNvSpPr/>
              <p:nvPr/>
            </p:nvSpPr>
            <p:spPr>
              <a:xfrm>
                <a:off x="2141150" y="3738975"/>
                <a:ext cx="17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92" extrusionOk="0">
                    <a:moveTo>
                      <a:pt x="46" y="0"/>
                    </a:moveTo>
                    <a:cubicBezTo>
                      <a:pt x="39" y="8"/>
                      <a:pt x="31" y="11"/>
                      <a:pt x="24" y="11"/>
                    </a:cubicBezTo>
                    <a:cubicBezTo>
                      <a:pt x="11" y="11"/>
                      <a:pt x="1" y="0"/>
                      <a:pt x="1" y="0"/>
                    </a:cubicBezTo>
                    <a:lnTo>
                      <a:pt x="1" y="0"/>
                    </a:lnTo>
                    <a:cubicBezTo>
                      <a:pt x="1" y="23"/>
                      <a:pt x="1" y="46"/>
                      <a:pt x="23" y="69"/>
                    </a:cubicBezTo>
                    <a:cubicBezTo>
                      <a:pt x="23" y="92"/>
                      <a:pt x="46" y="92"/>
                      <a:pt x="69" y="92"/>
                    </a:cubicBezTo>
                    <a:cubicBezTo>
                      <a:pt x="69" y="69"/>
                      <a:pt x="69" y="4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6" name="Google Shape;5376;p64"/>
              <p:cNvSpPr/>
              <p:nvPr/>
            </p:nvSpPr>
            <p:spPr>
              <a:xfrm>
                <a:off x="2140600" y="3734300"/>
                <a:ext cx="1150" cy="1850"/>
              </a:xfrm>
              <a:custGeom>
                <a:avLst/>
                <a:gdLst/>
                <a:ahLst/>
                <a:cxnLst/>
                <a:rect l="l" t="t" r="r" b="b"/>
                <a:pathLst>
                  <a:path w="46" h="74" extrusionOk="0">
                    <a:moveTo>
                      <a:pt x="29" y="0"/>
                    </a:moveTo>
                    <a:cubicBezTo>
                      <a:pt x="0" y="0"/>
                      <a:pt x="3" y="54"/>
                      <a:pt x="23" y="73"/>
                    </a:cubicBezTo>
                    <a:cubicBezTo>
                      <a:pt x="45" y="73"/>
                      <a:pt x="45" y="73"/>
                      <a:pt x="45" y="51"/>
                    </a:cubicBezTo>
                    <a:cubicBezTo>
                      <a:pt x="45" y="51"/>
                      <a:pt x="45" y="28"/>
                      <a:pt x="45" y="5"/>
                    </a:cubicBezTo>
                    <a:cubicBezTo>
                      <a:pt x="39" y="2"/>
                      <a:pt x="33" y="0"/>
                      <a:pt x="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7" name="Google Shape;5377;p64"/>
              <p:cNvSpPr/>
              <p:nvPr/>
            </p:nvSpPr>
            <p:spPr>
              <a:xfrm>
                <a:off x="2151425" y="3806300"/>
                <a:ext cx="7450" cy="340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6" extrusionOk="0">
                    <a:moveTo>
                      <a:pt x="163" y="1"/>
                    </a:moveTo>
                    <a:cubicBezTo>
                      <a:pt x="92" y="1"/>
                      <a:pt x="31" y="31"/>
                      <a:pt x="0" y="92"/>
                    </a:cubicBezTo>
                    <a:lnTo>
                      <a:pt x="69" y="115"/>
                    </a:lnTo>
                    <a:cubicBezTo>
                      <a:pt x="110" y="125"/>
                      <a:pt x="155" y="135"/>
                      <a:pt x="195" y="135"/>
                    </a:cubicBezTo>
                    <a:cubicBezTo>
                      <a:pt x="244" y="135"/>
                      <a:pt x="284" y="120"/>
                      <a:pt x="297" y="69"/>
                    </a:cubicBezTo>
                    <a:lnTo>
                      <a:pt x="274" y="24"/>
                    </a:lnTo>
                    <a:cubicBezTo>
                      <a:pt x="236" y="8"/>
                      <a:pt x="19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8" name="Google Shape;5378;p64"/>
              <p:cNvSpPr/>
              <p:nvPr/>
            </p:nvSpPr>
            <p:spPr>
              <a:xfrm>
                <a:off x="2107475" y="3740125"/>
                <a:ext cx="3450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38" extrusionOk="0">
                    <a:moveTo>
                      <a:pt x="1" y="0"/>
                    </a:moveTo>
                    <a:cubicBezTo>
                      <a:pt x="24" y="23"/>
                      <a:pt x="24" y="46"/>
                      <a:pt x="1" y="46"/>
                    </a:cubicBezTo>
                    <a:lnTo>
                      <a:pt x="24" y="69"/>
                    </a:lnTo>
                    <a:cubicBezTo>
                      <a:pt x="24" y="91"/>
                      <a:pt x="69" y="69"/>
                      <a:pt x="69" y="114"/>
                    </a:cubicBezTo>
                    <a:cubicBezTo>
                      <a:pt x="69" y="114"/>
                      <a:pt x="92" y="137"/>
                      <a:pt x="115" y="137"/>
                    </a:cubicBezTo>
                    <a:cubicBezTo>
                      <a:pt x="115" y="114"/>
                      <a:pt x="138" y="114"/>
                      <a:pt x="138" y="69"/>
                    </a:cubicBezTo>
                    <a:cubicBezTo>
                      <a:pt x="115" y="46"/>
                      <a:pt x="92" y="23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9" name="Google Shape;5379;p64"/>
              <p:cNvSpPr/>
              <p:nvPr/>
            </p:nvSpPr>
            <p:spPr>
              <a:xfrm>
                <a:off x="2134300" y="37783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0"/>
                    </a:moveTo>
                    <a:cubicBezTo>
                      <a:pt x="1" y="0"/>
                      <a:pt x="1" y="23"/>
                      <a:pt x="1" y="23"/>
                    </a:cubicBez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0" name="Google Shape;5380;p64"/>
              <p:cNvSpPr/>
              <p:nvPr/>
            </p:nvSpPr>
            <p:spPr>
              <a:xfrm>
                <a:off x="2145725" y="3769800"/>
                <a:ext cx="57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3" h="23" extrusionOk="0">
                    <a:moveTo>
                      <a:pt x="23" y="23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0" y="0"/>
                      <a:pt x="23" y="23"/>
                      <a:pt x="23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1" name="Google Shape;5381;p64"/>
              <p:cNvSpPr/>
              <p:nvPr/>
            </p:nvSpPr>
            <p:spPr>
              <a:xfrm>
                <a:off x="2146850" y="3769225"/>
                <a:ext cx="2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extrusionOk="0">
                    <a:moveTo>
                      <a:pt x="1" y="23"/>
                    </a:moveTo>
                    <a:lnTo>
                      <a:pt x="1" y="23"/>
                    </a:ln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2" name="Google Shape;5382;p64"/>
              <p:cNvSpPr/>
              <p:nvPr/>
            </p:nvSpPr>
            <p:spPr>
              <a:xfrm>
                <a:off x="2146850" y="3768650"/>
                <a:ext cx="1750" cy="1875"/>
              </a:xfrm>
              <a:custGeom>
                <a:avLst/>
                <a:gdLst/>
                <a:ahLst/>
                <a:cxnLst/>
                <a:rect l="l" t="t" r="r" b="b"/>
                <a:pathLst>
                  <a:path w="70" h="75" extrusionOk="0">
                    <a:moveTo>
                      <a:pt x="1" y="0"/>
                    </a:moveTo>
                    <a:cubicBezTo>
                      <a:pt x="24" y="23"/>
                      <a:pt x="24" y="23"/>
                      <a:pt x="24" y="46"/>
                    </a:cubicBezTo>
                    <a:lnTo>
                      <a:pt x="24" y="69"/>
                    </a:lnTo>
                    <a:lnTo>
                      <a:pt x="1" y="46"/>
                    </a:lnTo>
                    <a:lnTo>
                      <a:pt x="1" y="69"/>
                    </a:lnTo>
                    <a:cubicBezTo>
                      <a:pt x="12" y="69"/>
                      <a:pt x="29" y="75"/>
                      <a:pt x="44" y="75"/>
                    </a:cubicBezTo>
                    <a:cubicBezTo>
                      <a:pt x="58" y="75"/>
                      <a:pt x="69" y="69"/>
                      <a:pt x="69" y="46"/>
                    </a:cubicBezTo>
                    <a:cubicBezTo>
                      <a:pt x="69" y="23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3" name="Google Shape;5383;p64"/>
              <p:cNvSpPr/>
              <p:nvPr/>
            </p:nvSpPr>
            <p:spPr>
              <a:xfrm>
                <a:off x="2146850" y="3768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4" name="Google Shape;5384;p64"/>
              <p:cNvSpPr/>
              <p:nvPr/>
            </p:nvSpPr>
            <p:spPr>
              <a:xfrm>
                <a:off x="2146275" y="3768650"/>
                <a:ext cx="60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46" extrusionOk="0">
                    <a:moveTo>
                      <a:pt x="1" y="46"/>
                    </a:moveTo>
                    <a:lnTo>
                      <a:pt x="1" y="46"/>
                    </a:lnTo>
                    <a:cubicBezTo>
                      <a:pt x="1" y="23"/>
                      <a:pt x="1" y="23"/>
                      <a:pt x="24" y="0"/>
                    </a:cubicBezTo>
                    <a:cubicBezTo>
                      <a:pt x="1" y="23"/>
                      <a:pt x="1" y="23"/>
                      <a:pt x="1" y="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5" name="Google Shape;5385;p64"/>
              <p:cNvSpPr/>
              <p:nvPr/>
            </p:nvSpPr>
            <p:spPr>
              <a:xfrm>
                <a:off x="2164550" y="3755525"/>
                <a:ext cx="345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61" extrusionOk="0">
                    <a:moveTo>
                      <a:pt x="92" y="0"/>
                    </a:moveTo>
                    <a:cubicBezTo>
                      <a:pt x="23" y="0"/>
                      <a:pt x="23" y="46"/>
                      <a:pt x="0" y="92"/>
                    </a:cubicBezTo>
                    <a:lnTo>
                      <a:pt x="23" y="115"/>
                    </a:lnTo>
                    <a:lnTo>
                      <a:pt x="23" y="137"/>
                    </a:lnTo>
                    <a:cubicBezTo>
                      <a:pt x="38" y="137"/>
                      <a:pt x="43" y="127"/>
                      <a:pt x="52" y="127"/>
                    </a:cubicBezTo>
                    <a:cubicBezTo>
                      <a:pt x="56" y="127"/>
                      <a:pt x="61" y="130"/>
                      <a:pt x="69" y="137"/>
                    </a:cubicBezTo>
                    <a:lnTo>
                      <a:pt x="69" y="160"/>
                    </a:lnTo>
                    <a:cubicBezTo>
                      <a:pt x="92" y="160"/>
                      <a:pt x="92" y="115"/>
                      <a:pt x="69" y="115"/>
                    </a:cubicBezTo>
                    <a:cubicBezTo>
                      <a:pt x="73" y="110"/>
                      <a:pt x="78" y="108"/>
                      <a:pt x="82" y="108"/>
                    </a:cubicBezTo>
                    <a:cubicBezTo>
                      <a:pt x="100" y="108"/>
                      <a:pt x="114" y="137"/>
                      <a:pt x="114" y="137"/>
                    </a:cubicBezTo>
                    <a:cubicBezTo>
                      <a:pt x="137" y="137"/>
                      <a:pt x="137" y="92"/>
                      <a:pt x="137" y="92"/>
                    </a:cubicBezTo>
                    <a:cubicBezTo>
                      <a:pt x="137" y="46"/>
                      <a:pt x="114" y="0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6" name="Google Shape;5386;p64"/>
              <p:cNvSpPr/>
              <p:nvPr/>
            </p:nvSpPr>
            <p:spPr>
              <a:xfrm>
                <a:off x="2165125" y="3783150"/>
                <a:ext cx="3450" cy="32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8" extrusionOk="0">
                    <a:moveTo>
                      <a:pt x="68" y="0"/>
                    </a:moveTo>
                    <a:cubicBezTo>
                      <a:pt x="47" y="0"/>
                      <a:pt x="28" y="23"/>
                      <a:pt x="0" y="37"/>
                    </a:cubicBezTo>
                    <a:cubicBezTo>
                      <a:pt x="23" y="37"/>
                      <a:pt x="23" y="82"/>
                      <a:pt x="0" y="82"/>
                    </a:cubicBezTo>
                    <a:lnTo>
                      <a:pt x="23" y="82"/>
                    </a:lnTo>
                    <a:lnTo>
                      <a:pt x="23" y="105"/>
                    </a:lnTo>
                    <a:lnTo>
                      <a:pt x="69" y="128"/>
                    </a:lnTo>
                    <a:lnTo>
                      <a:pt x="114" y="105"/>
                    </a:lnTo>
                    <a:cubicBezTo>
                      <a:pt x="137" y="105"/>
                      <a:pt x="137" y="59"/>
                      <a:pt x="114" y="37"/>
                    </a:cubicBezTo>
                    <a:cubicBezTo>
                      <a:pt x="96" y="10"/>
                      <a:pt x="82" y="0"/>
                      <a:pt x="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7" name="Google Shape;5387;p64"/>
              <p:cNvSpPr/>
              <p:nvPr/>
            </p:nvSpPr>
            <p:spPr>
              <a:xfrm>
                <a:off x="2181675" y="3763500"/>
                <a:ext cx="2875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16" extrusionOk="0">
                    <a:moveTo>
                      <a:pt x="69" y="1"/>
                    </a:moveTo>
                    <a:cubicBezTo>
                      <a:pt x="29" y="1"/>
                      <a:pt x="24" y="53"/>
                      <a:pt x="8" y="97"/>
                    </a:cubicBezTo>
                    <a:lnTo>
                      <a:pt x="8" y="97"/>
                    </a:lnTo>
                    <a:cubicBezTo>
                      <a:pt x="12" y="95"/>
                      <a:pt x="17" y="94"/>
                      <a:pt x="22" y="94"/>
                    </a:cubicBezTo>
                    <a:cubicBezTo>
                      <a:pt x="37" y="94"/>
                      <a:pt x="55" y="99"/>
                      <a:pt x="70" y="99"/>
                    </a:cubicBezTo>
                    <a:cubicBezTo>
                      <a:pt x="79" y="99"/>
                      <a:pt x="86" y="97"/>
                      <a:pt x="91" y="92"/>
                    </a:cubicBezTo>
                    <a:cubicBezTo>
                      <a:pt x="114" y="69"/>
                      <a:pt x="114" y="24"/>
                      <a:pt x="69" y="1"/>
                    </a:cubicBezTo>
                    <a:close/>
                    <a:moveTo>
                      <a:pt x="8" y="97"/>
                    </a:moveTo>
                    <a:lnTo>
                      <a:pt x="8" y="97"/>
                    </a:lnTo>
                    <a:cubicBezTo>
                      <a:pt x="3" y="100"/>
                      <a:pt x="0" y="106"/>
                      <a:pt x="0" y="115"/>
                    </a:cubicBezTo>
                    <a:cubicBezTo>
                      <a:pt x="3" y="109"/>
                      <a:pt x="5" y="103"/>
                      <a:pt x="8" y="9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8" name="Google Shape;5388;p64"/>
              <p:cNvSpPr/>
              <p:nvPr/>
            </p:nvSpPr>
            <p:spPr>
              <a:xfrm>
                <a:off x="2217625" y="3767475"/>
                <a:ext cx="800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35" extrusionOk="0">
                    <a:moveTo>
                      <a:pt x="178" y="1"/>
                    </a:moveTo>
                    <a:cubicBezTo>
                      <a:pt x="108" y="1"/>
                      <a:pt x="44" y="26"/>
                      <a:pt x="0" y="70"/>
                    </a:cubicBezTo>
                    <a:lnTo>
                      <a:pt x="69" y="116"/>
                    </a:lnTo>
                    <a:cubicBezTo>
                      <a:pt x="106" y="125"/>
                      <a:pt x="155" y="134"/>
                      <a:pt x="199" y="134"/>
                    </a:cubicBezTo>
                    <a:cubicBezTo>
                      <a:pt x="264" y="134"/>
                      <a:pt x="320" y="115"/>
                      <a:pt x="320" y="47"/>
                    </a:cubicBezTo>
                    <a:lnTo>
                      <a:pt x="297" y="25"/>
                    </a:lnTo>
                    <a:cubicBezTo>
                      <a:pt x="256" y="8"/>
                      <a:pt x="216" y="1"/>
                      <a:pt x="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9" name="Google Shape;5389;p64"/>
              <p:cNvSpPr/>
              <p:nvPr/>
            </p:nvSpPr>
            <p:spPr>
              <a:xfrm>
                <a:off x="2174825" y="3809025"/>
                <a:ext cx="3450" cy="27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8" extrusionOk="0">
                    <a:moveTo>
                      <a:pt x="54" y="0"/>
                    </a:moveTo>
                    <a:cubicBezTo>
                      <a:pt x="40" y="0"/>
                      <a:pt x="23" y="6"/>
                      <a:pt x="0" y="6"/>
                    </a:cubicBezTo>
                    <a:cubicBezTo>
                      <a:pt x="0" y="29"/>
                      <a:pt x="0" y="29"/>
                      <a:pt x="23" y="74"/>
                    </a:cubicBezTo>
                    <a:cubicBezTo>
                      <a:pt x="23" y="74"/>
                      <a:pt x="23" y="74"/>
                      <a:pt x="23" y="97"/>
                    </a:cubicBezTo>
                    <a:cubicBezTo>
                      <a:pt x="38" y="97"/>
                      <a:pt x="64" y="107"/>
                      <a:pt x="79" y="107"/>
                    </a:cubicBezTo>
                    <a:cubicBezTo>
                      <a:pt x="86" y="107"/>
                      <a:pt x="92" y="105"/>
                      <a:pt x="92" y="97"/>
                    </a:cubicBezTo>
                    <a:cubicBezTo>
                      <a:pt x="92" y="74"/>
                      <a:pt x="137" y="74"/>
                      <a:pt x="92" y="29"/>
                    </a:cubicBezTo>
                    <a:cubicBezTo>
                      <a:pt x="80" y="6"/>
                      <a:pt x="69" y="0"/>
                      <a:pt x="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0" name="Google Shape;5390;p64"/>
              <p:cNvSpPr/>
              <p:nvPr/>
            </p:nvSpPr>
            <p:spPr>
              <a:xfrm>
                <a:off x="2179375" y="3813150"/>
                <a:ext cx="1175" cy="14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56" extrusionOk="0">
                    <a:moveTo>
                      <a:pt x="1" y="1"/>
                    </a:moveTo>
                    <a:cubicBezTo>
                      <a:pt x="1" y="1"/>
                      <a:pt x="24" y="24"/>
                      <a:pt x="24" y="24"/>
                    </a:cubicBezTo>
                    <a:lnTo>
                      <a:pt x="27" y="24"/>
                    </a:lnTo>
                    <a:cubicBezTo>
                      <a:pt x="20" y="10"/>
                      <a:pt x="1" y="1"/>
                      <a:pt x="1" y="1"/>
                    </a:cubicBezTo>
                    <a:close/>
                    <a:moveTo>
                      <a:pt x="27" y="24"/>
                    </a:moveTo>
                    <a:lnTo>
                      <a:pt x="27" y="24"/>
                    </a:lnTo>
                    <a:cubicBezTo>
                      <a:pt x="31" y="31"/>
                      <a:pt x="32" y="38"/>
                      <a:pt x="24" y="46"/>
                    </a:cubicBezTo>
                    <a:cubicBezTo>
                      <a:pt x="24" y="46"/>
                      <a:pt x="13" y="36"/>
                      <a:pt x="7" y="36"/>
                    </a:cubicBezTo>
                    <a:cubicBezTo>
                      <a:pt x="3" y="36"/>
                      <a:pt x="1" y="39"/>
                      <a:pt x="1" y="46"/>
                    </a:cubicBezTo>
                    <a:cubicBezTo>
                      <a:pt x="7" y="53"/>
                      <a:pt x="14" y="56"/>
                      <a:pt x="20" y="56"/>
                    </a:cubicBezTo>
                    <a:cubicBezTo>
                      <a:pt x="35" y="56"/>
                      <a:pt x="46" y="40"/>
                      <a:pt x="46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1" name="Google Shape;5391;p64"/>
              <p:cNvSpPr/>
              <p:nvPr/>
            </p:nvSpPr>
            <p:spPr>
              <a:xfrm>
                <a:off x="2188525" y="3813025"/>
                <a:ext cx="4575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20" extrusionOk="0">
                    <a:moveTo>
                      <a:pt x="83" y="0"/>
                    </a:moveTo>
                    <a:cubicBezTo>
                      <a:pt x="68" y="0"/>
                      <a:pt x="57" y="6"/>
                      <a:pt x="46" y="6"/>
                    </a:cubicBezTo>
                    <a:cubicBezTo>
                      <a:pt x="0" y="6"/>
                      <a:pt x="68" y="74"/>
                      <a:pt x="68" y="97"/>
                    </a:cubicBezTo>
                    <a:lnTo>
                      <a:pt x="68" y="120"/>
                    </a:lnTo>
                    <a:cubicBezTo>
                      <a:pt x="76" y="112"/>
                      <a:pt x="84" y="110"/>
                      <a:pt x="90" y="110"/>
                    </a:cubicBezTo>
                    <a:cubicBezTo>
                      <a:pt x="104" y="110"/>
                      <a:pt x="114" y="120"/>
                      <a:pt x="114" y="120"/>
                    </a:cubicBezTo>
                    <a:cubicBezTo>
                      <a:pt x="137" y="74"/>
                      <a:pt x="183" y="97"/>
                      <a:pt x="137" y="29"/>
                    </a:cubicBezTo>
                    <a:cubicBezTo>
                      <a:pt x="114" y="6"/>
                      <a:pt x="97" y="0"/>
                      <a:pt x="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2" name="Google Shape;5392;p64"/>
              <p:cNvSpPr/>
              <p:nvPr/>
            </p:nvSpPr>
            <p:spPr>
              <a:xfrm>
                <a:off x="2202200" y="3820900"/>
                <a:ext cx="2875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9" extrusionOk="0">
                    <a:moveTo>
                      <a:pt x="53" y="0"/>
                    </a:moveTo>
                    <a:cubicBezTo>
                      <a:pt x="31" y="0"/>
                      <a:pt x="16" y="10"/>
                      <a:pt x="1" y="10"/>
                    </a:cubicBezTo>
                    <a:cubicBezTo>
                      <a:pt x="24" y="33"/>
                      <a:pt x="1" y="56"/>
                      <a:pt x="24" y="56"/>
                    </a:cubicBezTo>
                    <a:lnTo>
                      <a:pt x="24" y="79"/>
                    </a:lnTo>
                    <a:lnTo>
                      <a:pt x="69" y="79"/>
                    </a:lnTo>
                    <a:cubicBezTo>
                      <a:pt x="69" y="56"/>
                      <a:pt x="115" y="56"/>
                      <a:pt x="92" y="10"/>
                    </a:cubicBezTo>
                    <a:cubicBezTo>
                      <a:pt x="77" y="3"/>
                      <a:pt x="64" y="0"/>
                      <a:pt x="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3" name="Google Shape;5393;p64"/>
              <p:cNvSpPr/>
              <p:nvPr/>
            </p:nvSpPr>
            <p:spPr>
              <a:xfrm>
                <a:off x="2187950" y="3802650"/>
                <a:ext cx="230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2" extrusionOk="0">
                    <a:moveTo>
                      <a:pt x="34" y="0"/>
                    </a:moveTo>
                    <a:cubicBezTo>
                      <a:pt x="12" y="0"/>
                      <a:pt x="0" y="17"/>
                      <a:pt x="0" y="33"/>
                    </a:cubicBezTo>
                    <a:cubicBezTo>
                      <a:pt x="7" y="39"/>
                      <a:pt x="12" y="42"/>
                      <a:pt x="15" y="42"/>
                    </a:cubicBezTo>
                    <a:cubicBezTo>
                      <a:pt x="23" y="42"/>
                      <a:pt x="23" y="26"/>
                      <a:pt x="23" y="10"/>
                    </a:cubicBezTo>
                    <a:lnTo>
                      <a:pt x="46" y="56"/>
                    </a:lnTo>
                    <a:cubicBezTo>
                      <a:pt x="46" y="78"/>
                      <a:pt x="46" y="78"/>
                      <a:pt x="23" y="101"/>
                    </a:cubicBezTo>
                    <a:cubicBezTo>
                      <a:pt x="69" y="78"/>
                      <a:pt x="91" y="78"/>
                      <a:pt x="91" y="33"/>
                    </a:cubicBezTo>
                    <a:cubicBezTo>
                      <a:pt x="69" y="33"/>
                      <a:pt x="69" y="10"/>
                      <a:pt x="69" y="10"/>
                    </a:cubicBezTo>
                    <a:cubicBezTo>
                      <a:pt x="55" y="3"/>
                      <a:pt x="44" y="0"/>
                      <a:pt x="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4" name="Google Shape;5394;p64"/>
              <p:cNvSpPr/>
              <p:nvPr/>
            </p:nvSpPr>
            <p:spPr>
              <a:xfrm>
                <a:off x="2225025" y="3774925"/>
                <a:ext cx="17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70" h="102" extrusionOk="0">
                    <a:moveTo>
                      <a:pt x="46" y="0"/>
                    </a:moveTo>
                    <a:cubicBezTo>
                      <a:pt x="39" y="8"/>
                      <a:pt x="31" y="11"/>
                      <a:pt x="25" y="11"/>
                    </a:cubicBezTo>
                    <a:cubicBezTo>
                      <a:pt x="11" y="11"/>
                      <a:pt x="1" y="0"/>
                      <a:pt x="1" y="0"/>
                    </a:cubicBezTo>
                    <a:lnTo>
                      <a:pt x="1" y="0"/>
                    </a:lnTo>
                    <a:cubicBezTo>
                      <a:pt x="1" y="23"/>
                      <a:pt x="1" y="46"/>
                      <a:pt x="24" y="69"/>
                    </a:cubicBezTo>
                    <a:cubicBezTo>
                      <a:pt x="40" y="85"/>
                      <a:pt x="56" y="101"/>
                      <a:pt x="64" y="101"/>
                    </a:cubicBezTo>
                    <a:cubicBezTo>
                      <a:pt x="67" y="101"/>
                      <a:pt x="69" y="98"/>
                      <a:pt x="69" y="92"/>
                    </a:cubicBezTo>
                    <a:cubicBezTo>
                      <a:pt x="69" y="69"/>
                      <a:pt x="69" y="4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5" name="Google Shape;5395;p64"/>
              <p:cNvSpPr/>
              <p:nvPr/>
            </p:nvSpPr>
            <p:spPr>
              <a:xfrm>
                <a:off x="2224175" y="3769975"/>
                <a:ext cx="1450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58" h="79" extrusionOk="0">
                    <a:moveTo>
                      <a:pt x="13" y="0"/>
                    </a:moveTo>
                    <a:cubicBezTo>
                      <a:pt x="0" y="0"/>
                      <a:pt x="17" y="44"/>
                      <a:pt x="35" y="61"/>
                    </a:cubicBezTo>
                    <a:cubicBezTo>
                      <a:pt x="46" y="73"/>
                      <a:pt x="52" y="79"/>
                      <a:pt x="55" y="79"/>
                    </a:cubicBezTo>
                    <a:cubicBezTo>
                      <a:pt x="58" y="79"/>
                      <a:pt x="58" y="73"/>
                      <a:pt x="58" y="61"/>
                    </a:cubicBezTo>
                    <a:cubicBezTo>
                      <a:pt x="58" y="39"/>
                      <a:pt x="58" y="16"/>
                      <a:pt x="35" y="16"/>
                    </a:cubicBezTo>
                    <a:cubicBezTo>
                      <a:pt x="24" y="5"/>
                      <a:pt x="17" y="0"/>
                      <a:pt x="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6" name="Google Shape;5396;p64"/>
              <p:cNvSpPr/>
              <p:nvPr/>
            </p:nvSpPr>
            <p:spPr>
              <a:xfrm>
                <a:off x="2187375" y="3775075"/>
                <a:ext cx="3450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5" extrusionOk="0">
                    <a:moveTo>
                      <a:pt x="29" y="0"/>
                    </a:moveTo>
                    <a:cubicBezTo>
                      <a:pt x="12" y="0"/>
                      <a:pt x="0" y="6"/>
                      <a:pt x="0" y="17"/>
                    </a:cubicBezTo>
                    <a:cubicBezTo>
                      <a:pt x="23" y="40"/>
                      <a:pt x="23" y="63"/>
                      <a:pt x="0" y="63"/>
                    </a:cubicBezTo>
                    <a:lnTo>
                      <a:pt x="23" y="63"/>
                    </a:lnTo>
                    <a:cubicBezTo>
                      <a:pt x="0" y="109"/>
                      <a:pt x="69" y="86"/>
                      <a:pt x="69" y="131"/>
                    </a:cubicBezTo>
                    <a:cubicBezTo>
                      <a:pt x="69" y="131"/>
                      <a:pt x="92" y="154"/>
                      <a:pt x="114" y="154"/>
                    </a:cubicBezTo>
                    <a:cubicBezTo>
                      <a:pt x="137" y="131"/>
                      <a:pt x="137" y="131"/>
                      <a:pt x="137" y="86"/>
                    </a:cubicBezTo>
                    <a:cubicBezTo>
                      <a:pt x="114" y="40"/>
                      <a:pt x="114" y="17"/>
                      <a:pt x="92" y="17"/>
                    </a:cubicBezTo>
                    <a:cubicBezTo>
                      <a:pt x="69" y="6"/>
                      <a:pt x="46" y="0"/>
                      <a:pt x="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7" name="Google Shape;5397;p64"/>
              <p:cNvSpPr/>
              <p:nvPr/>
            </p:nvSpPr>
            <p:spPr>
              <a:xfrm>
                <a:off x="2218175" y="38171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23"/>
                    </a:cubicBezTo>
                    <a:lnTo>
                      <a:pt x="24" y="2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8" name="Google Shape;5398;p64"/>
              <p:cNvSpPr/>
              <p:nvPr/>
            </p:nvSpPr>
            <p:spPr>
              <a:xfrm>
                <a:off x="2230750" y="38080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0" y="0"/>
                    </a:moveTo>
                    <a:cubicBezTo>
                      <a:pt x="0" y="0"/>
                      <a:pt x="23" y="23"/>
                      <a:pt x="23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9" name="Google Shape;5399;p64"/>
              <p:cNvSpPr/>
              <p:nvPr/>
            </p:nvSpPr>
            <p:spPr>
              <a:xfrm>
                <a:off x="2231875" y="38074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lnTo>
                      <a:pt x="1" y="23"/>
                    </a:ln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0" name="Google Shape;5400;p64"/>
              <p:cNvSpPr/>
              <p:nvPr/>
            </p:nvSpPr>
            <p:spPr>
              <a:xfrm>
                <a:off x="2231875" y="3806875"/>
                <a:ext cx="23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93" h="85" extrusionOk="0">
                    <a:moveTo>
                      <a:pt x="24" y="1"/>
                    </a:moveTo>
                    <a:cubicBezTo>
                      <a:pt x="24" y="23"/>
                      <a:pt x="46" y="23"/>
                      <a:pt x="46" y="46"/>
                    </a:cubicBezTo>
                    <a:lnTo>
                      <a:pt x="24" y="69"/>
                    </a:lnTo>
                    <a:lnTo>
                      <a:pt x="1" y="69"/>
                    </a:lnTo>
                    <a:cubicBezTo>
                      <a:pt x="20" y="79"/>
                      <a:pt x="39" y="84"/>
                      <a:pt x="54" y="84"/>
                    </a:cubicBezTo>
                    <a:cubicBezTo>
                      <a:pt x="76" y="84"/>
                      <a:pt x="92" y="73"/>
                      <a:pt x="92" y="46"/>
                    </a:cubicBezTo>
                    <a:cubicBezTo>
                      <a:pt x="92" y="23"/>
                      <a:pt x="69" y="23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1" name="Google Shape;5401;p64"/>
              <p:cNvSpPr/>
              <p:nvPr/>
            </p:nvSpPr>
            <p:spPr>
              <a:xfrm>
                <a:off x="2231875" y="38068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23"/>
                    </a:moveTo>
                    <a:cubicBezTo>
                      <a:pt x="1" y="1"/>
                      <a:pt x="1" y="1"/>
                      <a:pt x="24" y="1"/>
                    </a:cubicBezTo>
                    <a:cubicBezTo>
                      <a:pt x="1" y="1"/>
                      <a:pt x="1" y="1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2" name="Google Shape;5402;p64"/>
              <p:cNvSpPr/>
              <p:nvPr/>
            </p:nvSpPr>
            <p:spPr>
              <a:xfrm>
                <a:off x="2231300" y="38074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0"/>
                    </a:moveTo>
                    <a:cubicBezTo>
                      <a:pt x="1" y="0"/>
                      <a:pt x="1" y="0"/>
                      <a:pt x="1" y="23"/>
                    </a:cubicBezTo>
                    <a:cubicBezTo>
                      <a:pt x="24" y="0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3" name="Google Shape;5403;p64"/>
              <p:cNvSpPr/>
              <p:nvPr/>
            </p:nvSpPr>
            <p:spPr>
              <a:xfrm>
                <a:off x="2167400" y="3776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4" name="Google Shape;5404;p64"/>
              <p:cNvSpPr/>
              <p:nvPr/>
            </p:nvSpPr>
            <p:spPr>
              <a:xfrm>
                <a:off x="2165125" y="3775325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24" y="18"/>
                    </a:moveTo>
                    <a:lnTo>
                      <a:pt x="0" y="30"/>
                    </a:lnTo>
                    <a:cubicBezTo>
                      <a:pt x="8" y="30"/>
                      <a:pt x="16" y="24"/>
                      <a:pt x="24" y="18"/>
                    </a:cubicBezTo>
                    <a:close/>
                    <a:moveTo>
                      <a:pt x="55" y="1"/>
                    </a:moveTo>
                    <a:cubicBezTo>
                      <a:pt x="45" y="1"/>
                      <a:pt x="35" y="10"/>
                      <a:pt x="24" y="18"/>
                    </a:cubicBezTo>
                    <a:lnTo>
                      <a:pt x="24" y="18"/>
                    </a:lnTo>
                    <a:lnTo>
                      <a:pt x="46" y="7"/>
                    </a:lnTo>
                    <a:lnTo>
                      <a:pt x="69" y="53"/>
                    </a:lnTo>
                    <a:lnTo>
                      <a:pt x="69" y="30"/>
                    </a:lnTo>
                    <a:lnTo>
                      <a:pt x="91" y="30"/>
                    </a:lnTo>
                    <a:lnTo>
                      <a:pt x="91" y="7"/>
                    </a:lnTo>
                    <a:lnTo>
                      <a:pt x="69" y="7"/>
                    </a:lnTo>
                    <a:cubicBezTo>
                      <a:pt x="64" y="3"/>
                      <a:pt x="60" y="1"/>
                      <a:pt x="55" y="1"/>
                    </a:cubicBezTo>
                    <a:close/>
                    <a:moveTo>
                      <a:pt x="46" y="53"/>
                    </a:moveTo>
                    <a:lnTo>
                      <a:pt x="46" y="76"/>
                    </a:lnTo>
                    <a:cubicBezTo>
                      <a:pt x="46" y="76"/>
                      <a:pt x="46" y="66"/>
                      <a:pt x="53" y="66"/>
                    </a:cubicBezTo>
                    <a:cubicBezTo>
                      <a:pt x="56" y="66"/>
                      <a:pt x="61" y="68"/>
                      <a:pt x="69" y="76"/>
                    </a:cubicBezTo>
                    <a:lnTo>
                      <a:pt x="69" y="5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5" name="Google Shape;5405;p64"/>
              <p:cNvSpPr/>
              <p:nvPr/>
            </p:nvSpPr>
            <p:spPr>
              <a:xfrm>
                <a:off x="2176525" y="3779350"/>
                <a:ext cx="2875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4" extrusionOk="0">
                    <a:moveTo>
                      <a:pt x="24" y="29"/>
                    </a:moveTo>
                    <a:cubicBezTo>
                      <a:pt x="14" y="29"/>
                      <a:pt x="12" y="29"/>
                      <a:pt x="14" y="31"/>
                    </a:cubicBezTo>
                    <a:lnTo>
                      <a:pt x="14" y="31"/>
                    </a:lnTo>
                    <a:cubicBezTo>
                      <a:pt x="16" y="30"/>
                      <a:pt x="20" y="29"/>
                      <a:pt x="24" y="29"/>
                    </a:cubicBezTo>
                    <a:close/>
                    <a:moveTo>
                      <a:pt x="49" y="0"/>
                    </a:moveTo>
                    <a:cubicBezTo>
                      <a:pt x="35" y="0"/>
                      <a:pt x="24" y="6"/>
                      <a:pt x="24" y="29"/>
                    </a:cubicBezTo>
                    <a:cubicBezTo>
                      <a:pt x="28" y="34"/>
                      <a:pt x="32" y="35"/>
                      <a:pt x="35" y="35"/>
                    </a:cubicBezTo>
                    <a:cubicBezTo>
                      <a:pt x="44" y="35"/>
                      <a:pt x="49" y="22"/>
                      <a:pt x="57" y="22"/>
                    </a:cubicBezTo>
                    <a:cubicBezTo>
                      <a:pt x="61" y="22"/>
                      <a:pt x="64" y="24"/>
                      <a:pt x="69" y="29"/>
                    </a:cubicBezTo>
                    <a:lnTo>
                      <a:pt x="69" y="75"/>
                    </a:lnTo>
                    <a:cubicBezTo>
                      <a:pt x="92" y="75"/>
                      <a:pt x="115" y="52"/>
                      <a:pt x="92" y="6"/>
                    </a:cubicBezTo>
                    <a:cubicBezTo>
                      <a:pt x="81" y="6"/>
                      <a:pt x="63" y="0"/>
                      <a:pt x="49" y="0"/>
                    </a:cubicBezTo>
                    <a:close/>
                    <a:moveTo>
                      <a:pt x="14" y="31"/>
                    </a:moveTo>
                    <a:cubicBezTo>
                      <a:pt x="1" y="36"/>
                      <a:pt x="1" y="52"/>
                      <a:pt x="1" y="52"/>
                    </a:cubicBezTo>
                    <a:cubicBezTo>
                      <a:pt x="17" y="68"/>
                      <a:pt x="33" y="84"/>
                      <a:pt x="49" y="84"/>
                    </a:cubicBezTo>
                    <a:cubicBezTo>
                      <a:pt x="56" y="84"/>
                      <a:pt x="62" y="81"/>
                      <a:pt x="69" y="75"/>
                    </a:cubicBezTo>
                    <a:cubicBezTo>
                      <a:pt x="58" y="63"/>
                      <a:pt x="52" y="63"/>
                      <a:pt x="46" y="63"/>
                    </a:cubicBezTo>
                    <a:cubicBezTo>
                      <a:pt x="41" y="63"/>
                      <a:pt x="35" y="63"/>
                      <a:pt x="24" y="52"/>
                    </a:cubicBezTo>
                    <a:cubicBezTo>
                      <a:pt x="24" y="38"/>
                      <a:pt x="16" y="33"/>
                      <a:pt x="14" y="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6" name="Google Shape;5406;p64"/>
              <p:cNvSpPr/>
              <p:nvPr/>
            </p:nvSpPr>
            <p:spPr>
              <a:xfrm>
                <a:off x="2151425" y="36613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7" name="Google Shape;5407;p64"/>
              <p:cNvSpPr/>
              <p:nvPr/>
            </p:nvSpPr>
            <p:spPr>
              <a:xfrm>
                <a:off x="2155425" y="36533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8" name="Google Shape;5408;p64"/>
              <p:cNvSpPr/>
              <p:nvPr/>
            </p:nvSpPr>
            <p:spPr>
              <a:xfrm>
                <a:off x="2155425" y="3653125"/>
                <a:ext cx="575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23" h="34" extrusionOk="0">
                    <a:moveTo>
                      <a:pt x="7" y="1"/>
                    </a:moveTo>
                    <a:cubicBezTo>
                      <a:pt x="0" y="1"/>
                      <a:pt x="0" y="11"/>
                      <a:pt x="0" y="11"/>
                    </a:cubicBezTo>
                    <a:cubicBezTo>
                      <a:pt x="0" y="11"/>
                      <a:pt x="23" y="11"/>
                      <a:pt x="23" y="34"/>
                    </a:cubicBezTo>
                    <a:cubicBezTo>
                      <a:pt x="23" y="34"/>
                      <a:pt x="23" y="11"/>
                      <a:pt x="23" y="11"/>
                    </a:cubicBezTo>
                    <a:cubicBezTo>
                      <a:pt x="15" y="3"/>
                      <a:pt x="10" y="1"/>
                      <a:pt x="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9" name="Google Shape;5409;p64"/>
              <p:cNvSpPr/>
              <p:nvPr/>
            </p:nvSpPr>
            <p:spPr>
              <a:xfrm>
                <a:off x="2160550" y="3649950"/>
                <a:ext cx="7450" cy="51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07" extrusionOk="0">
                    <a:moveTo>
                      <a:pt x="138" y="1"/>
                    </a:moveTo>
                    <a:cubicBezTo>
                      <a:pt x="138" y="33"/>
                      <a:pt x="129" y="43"/>
                      <a:pt x="115" y="43"/>
                    </a:cubicBezTo>
                    <a:cubicBezTo>
                      <a:pt x="90" y="43"/>
                      <a:pt x="49" y="6"/>
                      <a:pt x="22" y="6"/>
                    </a:cubicBezTo>
                    <a:cubicBezTo>
                      <a:pt x="13" y="6"/>
                      <a:pt x="5" y="11"/>
                      <a:pt x="1" y="24"/>
                    </a:cubicBezTo>
                    <a:cubicBezTo>
                      <a:pt x="23" y="46"/>
                      <a:pt x="1" y="92"/>
                      <a:pt x="1" y="92"/>
                    </a:cubicBezTo>
                    <a:cubicBezTo>
                      <a:pt x="23" y="115"/>
                      <a:pt x="1" y="115"/>
                      <a:pt x="23" y="138"/>
                    </a:cubicBezTo>
                    <a:lnTo>
                      <a:pt x="46" y="138"/>
                    </a:lnTo>
                    <a:cubicBezTo>
                      <a:pt x="58" y="161"/>
                      <a:pt x="69" y="161"/>
                      <a:pt x="80" y="161"/>
                    </a:cubicBezTo>
                    <a:cubicBezTo>
                      <a:pt x="92" y="161"/>
                      <a:pt x="103" y="161"/>
                      <a:pt x="115" y="183"/>
                    </a:cubicBezTo>
                    <a:cubicBezTo>
                      <a:pt x="120" y="189"/>
                      <a:pt x="126" y="190"/>
                      <a:pt x="133" y="190"/>
                    </a:cubicBezTo>
                    <a:cubicBezTo>
                      <a:pt x="145" y="190"/>
                      <a:pt x="158" y="185"/>
                      <a:pt x="168" y="185"/>
                    </a:cubicBezTo>
                    <a:cubicBezTo>
                      <a:pt x="177" y="185"/>
                      <a:pt x="183" y="189"/>
                      <a:pt x="183" y="206"/>
                    </a:cubicBezTo>
                    <a:lnTo>
                      <a:pt x="229" y="206"/>
                    </a:lnTo>
                    <a:lnTo>
                      <a:pt x="274" y="183"/>
                    </a:lnTo>
                    <a:cubicBezTo>
                      <a:pt x="274" y="138"/>
                      <a:pt x="297" y="92"/>
                      <a:pt x="274" y="46"/>
                    </a:cubicBezTo>
                    <a:cubicBezTo>
                      <a:pt x="240" y="12"/>
                      <a:pt x="217" y="6"/>
                      <a:pt x="197" y="6"/>
                    </a:cubicBezTo>
                    <a:cubicBezTo>
                      <a:pt x="187" y="6"/>
                      <a:pt x="178" y="8"/>
                      <a:pt x="169" y="8"/>
                    </a:cubicBezTo>
                    <a:cubicBezTo>
                      <a:pt x="159" y="8"/>
                      <a:pt x="149" y="6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0" name="Google Shape;5410;p64"/>
              <p:cNvSpPr/>
              <p:nvPr/>
            </p:nvSpPr>
            <p:spPr>
              <a:xfrm>
                <a:off x="1496900" y="3787475"/>
                <a:ext cx="6300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15" extrusionOk="0">
                    <a:moveTo>
                      <a:pt x="24" y="1"/>
                    </a:moveTo>
                    <a:cubicBezTo>
                      <a:pt x="46" y="23"/>
                      <a:pt x="1" y="46"/>
                      <a:pt x="1" y="69"/>
                    </a:cubicBezTo>
                    <a:cubicBezTo>
                      <a:pt x="24" y="92"/>
                      <a:pt x="92" y="115"/>
                      <a:pt x="161" y="115"/>
                    </a:cubicBezTo>
                    <a:cubicBezTo>
                      <a:pt x="206" y="115"/>
                      <a:pt x="252" y="92"/>
                      <a:pt x="229" y="46"/>
                    </a:cubicBezTo>
                    <a:cubicBezTo>
                      <a:pt x="183" y="23"/>
                      <a:pt x="115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1" name="Google Shape;5411;p64"/>
              <p:cNvSpPr/>
              <p:nvPr/>
            </p:nvSpPr>
            <p:spPr>
              <a:xfrm>
                <a:off x="1706900" y="3692750"/>
                <a:ext cx="13725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03" extrusionOk="0">
                    <a:moveTo>
                      <a:pt x="252" y="1"/>
                    </a:moveTo>
                    <a:cubicBezTo>
                      <a:pt x="46" y="115"/>
                      <a:pt x="0" y="343"/>
                      <a:pt x="92" y="503"/>
                    </a:cubicBezTo>
                    <a:lnTo>
                      <a:pt x="229" y="434"/>
                    </a:lnTo>
                    <a:cubicBezTo>
                      <a:pt x="343" y="320"/>
                      <a:pt x="548" y="138"/>
                      <a:pt x="3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2" name="Google Shape;5412;p64"/>
              <p:cNvSpPr/>
              <p:nvPr/>
            </p:nvSpPr>
            <p:spPr>
              <a:xfrm>
                <a:off x="1569375" y="3723875"/>
                <a:ext cx="1772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902" extrusionOk="0">
                    <a:moveTo>
                      <a:pt x="644" y="854"/>
                    </a:moveTo>
                    <a:lnTo>
                      <a:pt x="662" y="878"/>
                    </a:lnTo>
                    <a:cubicBezTo>
                      <a:pt x="659" y="868"/>
                      <a:pt x="653" y="860"/>
                      <a:pt x="644" y="854"/>
                    </a:cubicBezTo>
                    <a:close/>
                    <a:moveTo>
                      <a:pt x="338" y="1"/>
                    </a:moveTo>
                    <a:cubicBezTo>
                      <a:pt x="302" y="1"/>
                      <a:pt x="267" y="11"/>
                      <a:pt x="252" y="11"/>
                    </a:cubicBezTo>
                    <a:cubicBezTo>
                      <a:pt x="138" y="102"/>
                      <a:pt x="229" y="216"/>
                      <a:pt x="252" y="285"/>
                    </a:cubicBezTo>
                    <a:lnTo>
                      <a:pt x="320" y="262"/>
                    </a:lnTo>
                    <a:cubicBezTo>
                      <a:pt x="366" y="262"/>
                      <a:pt x="343" y="285"/>
                      <a:pt x="343" y="308"/>
                    </a:cubicBezTo>
                    <a:cubicBezTo>
                      <a:pt x="69" y="353"/>
                      <a:pt x="115" y="536"/>
                      <a:pt x="1" y="650"/>
                    </a:cubicBezTo>
                    <a:cubicBezTo>
                      <a:pt x="17" y="649"/>
                      <a:pt x="32" y="648"/>
                      <a:pt x="45" y="648"/>
                    </a:cubicBezTo>
                    <a:cubicBezTo>
                      <a:pt x="225" y="648"/>
                      <a:pt x="49" y="787"/>
                      <a:pt x="92" y="787"/>
                    </a:cubicBezTo>
                    <a:lnTo>
                      <a:pt x="183" y="741"/>
                    </a:lnTo>
                    <a:cubicBezTo>
                      <a:pt x="274" y="787"/>
                      <a:pt x="252" y="856"/>
                      <a:pt x="252" y="901"/>
                    </a:cubicBezTo>
                    <a:lnTo>
                      <a:pt x="366" y="833"/>
                    </a:lnTo>
                    <a:lnTo>
                      <a:pt x="434" y="901"/>
                    </a:lnTo>
                    <a:lnTo>
                      <a:pt x="434" y="833"/>
                    </a:lnTo>
                    <a:cubicBezTo>
                      <a:pt x="451" y="838"/>
                      <a:pt x="473" y="840"/>
                      <a:pt x="496" y="840"/>
                    </a:cubicBezTo>
                    <a:cubicBezTo>
                      <a:pt x="518" y="840"/>
                      <a:pt x="543" y="838"/>
                      <a:pt x="565" y="838"/>
                    </a:cubicBezTo>
                    <a:cubicBezTo>
                      <a:pt x="597" y="838"/>
                      <a:pt x="626" y="841"/>
                      <a:pt x="644" y="854"/>
                    </a:cubicBezTo>
                    <a:lnTo>
                      <a:pt x="644" y="854"/>
                    </a:lnTo>
                    <a:lnTo>
                      <a:pt x="594" y="787"/>
                    </a:lnTo>
                    <a:cubicBezTo>
                      <a:pt x="685" y="696"/>
                      <a:pt x="708" y="559"/>
                      <a:pt x="617" y="468"/>
                    </a:cubicBezTo>
                    <a:cubicBezTo>
                      <a:pt x="160" y="331"/>
                      <a:pt x="662" y="171"/>
                      <a:pt x="389" y="11"/>
                    </a:cubicBezTo>
                    <a:cubicBezTo>
                      <a:pt x="373" y="3"/>
                      <a:pt x="356" y="1"/>
                      <a:pt x="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3" name="Google Shape;5413;p64"/>
              <p:cNvSpPr/>
              <p:nvPr/>
            </p:nvSpPr>
            <p:spPr>
              <a:xfrm>
                <a:off x="1567100" y="3843400"/>
                <a:ext cx="17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23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23"/>
                      <a:pt x="46" y="46"/>
                    </a:cubicBezTo>
                    <a:lnTo>
                      <a:pt x="69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4" name="Google Shape;5414;p64"/>
              <p:cNvSpPr/>
              <p:nvPr/>
            </p:nvSpPr>
            <p:spPr>
              <a:xfrm>
                <a:off x="1561400" y="3814875"/>
                <a:ext cx="1725" cy="10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41" extrusionOk="0">
                    <a:moveTo>
                      <a:pt x="0" y="0"/>
                    </a:moveTo>
                    <a:lnTo>
                      <a:pt x="0" y="23"/>
                    </a:lnTo>
                    <a:cubicBezTo>
                      <a:pt x="11" y="34"/>
                      <a:pt x="29" y="40"/>
                      <a:pt x="43" y="40"/>
                    </a:cubicBezTo>
                    <a:cubicBezTo>
                      <a:pt x="57" y="40"/>
                      <a:pt x="68" y="34"/>
                      <a:pt x="68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5" name="Google Shape;5415;p64"/>
              <p:cNvSpPr/>
              <p:nvPr/>
            </p:nvSpPr>
            <p:spPr>
              <a:xfrm>
                <a:off x="1562250" y="3813650"/>
                <a:ext cx="300" cy="675"/>
              </a:xfrm>
              <a:custGeom>
                <a:avLst/>
                <a:gdLst/>
                <a:ahLst/>
                <a:cxnLst/>
                <a:rect l="l" t="t" r="r" b="b"/>
                <a:pathLst>
                  <a:path w="12" h="27" extrusionOk="0">
                    <a:moveTo>
                      <a:pt x="2" y="0"/>
                    </a:moveTo>
                    <a:cubicBezTo>
                      <a:pt x="1" y="0"/>
                      <a:pt x="2" y="7"/>
                      <a:pt x="12" y="26"/>
                    </a:cubicBezTo>
                    <a:cubicBezTo>
                      <a:pt x="12" y="13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6" name="Google Shape;5416;p64"/>
              <p:cNvSpPr/>
              <p:nvPr/>
            </p:nvSpPr>
            <p:spPr>
              <a:xfrm>
                <a:off x="1560825" y="3810300"/>
                <a:ext cx="5725" cy="460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84" extrusionOk="0">
                    <a:moveTo>
                      <a:pt x="137" y="1"/>
                    </a:moveTo>
                    <a:cubicBezTo>
                      <a:pt x="91" y="1"/>
                      <a:pt x="46" y="1"/>
                      <a:pt x="23" y="23"/>
                    </a:cubicBezTo>
                    <a:cubicBezTo>
                      <a:pt x="23" y="46"/>
                      <a:pt x="0" y="69"/>
                      <a:pt x="0" y="92"/>
                    </a:cubicBezTo>
                    <a:lnTo>
                      <a:pt x="91" y="92"/>
                    </a:lnTo>
                    <a:lnTo>
                      <a:pt x="137" y="138"/>
                    </a:lnTo>
                    <a:lnTo>
                      <a:pt x="91" y="160"/>
                    </a:lnTo>
                    <a:lnTo>
                      <a:pt x="69" y="160"/>
                    </a:lnTo>
                    <a:lnTo>
                      <a:pt x="114" y="183"/>
                    </a:lnTo>
                    <a:cubicBezTo>
                      <a:pt x="160" y="138"/>
                      <a:pt x="228" y="69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7" name="Google Shape;5417;p64"/>
              <p:cNvSpPr/>
              <p:nvPr/>
            </p:nvSpPr>
            <p:spPr>
              <a:xfrm>
                <a:off x="1560250" y="38125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8" name="Google Shape;5418;p64"/>
              <p:cNvSpPr/>
              <p:nvPr/>
            </p:nvSpPr>
            <p:spPr>
              <a:xfrm>
                <a:off x="1560825" y="3813150"/>
                <a:ext cx="115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46" h="70" extrusionOk="0">
                    <a:moveTo>
                      <a:pt x="0" y="1"/>
                    </a:moveTo>
                    <a:cubicBezTo>
                      <a:pt x="0" y="24"/>
                      <a:pt x="0" y="46"/>
                      <a:pt x="23" y="69"/>
                    </a:cubicBezTo>
                    <a:lnTo>
                      <a:pt x="46" y="46"/>
                    </a:lnTo>
                    <a:cubicBezTo>
                      <a:pt x="23" y="46"/>
                      <a:pt x="0" y="24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9" name="Google Shape;5419;p64"/>
              <p:cNvSpPr/>
              <p:nvPr/>
            </p:nvSpPr>
            <p:spPr>
              <a:xfrm>
                <a:off x="1506025" y="3785500"/>
                <a:ext cx="2900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57" extrusionOk="0">
                    <a:moveTo>
                      <a:pt x="47" y="1"/>
                    </a:moveTo>
                    <a:cubicBezTo>
                      <a:pt x="39" y="1"/>
                      <a:pt x="31" y="4"/>
                      <a:pt x="24" y="11"/>
                    </a:cubicBezTo>
                    <a:cubicBezTo>
                      <a:pt x="24" y="11"/>
                      <a:pt x="1" y="11"/>
                      <a:pt x="1" y="34"/>
                    </a:cubicBezTo>
                    <a:cubicBezTo>
                      <a:pt x="24" y="57"/>
                      <a:pt x="47" y="57"/>
                      <a:pt x="69" y="57"/>
                    </a:cubicBezTo>
                    <a:cubicBezTo>
                      <a:pt x="92" y="57"/>
                      <a:pt x="115" y="34"/>
                      <a:pt x="92" y="11"/>
                    </a:cubicBezTo>
                    <a:cubicBezTo>
                      <a:pt x="77" y="11"/>
                      <a:pt x="62" y="1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0" name="Google Shape;5420;p64"/>
              <p:cNvSpPr/>
              <p:nvPr/>
            </p:nvSpPr>
            <p:spPr>
              <a:xfrm>
                <a:off x="1565950" y="3804600"/>
                <a:ext cx="572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29" extrusionOk="0">
                    <a:moveTo>
                      <a:pt x="115" y="0"/>
                    </a:moveTo>
                    <a:cubicBezTo>
                      <a:pt x="23" y="46"/>
                      <a:pt x="1" y="160"/>
                      <a:pt x="46" y="229"/>
                    </a:cubicBezTo>
                    <a:lnTo>
                      <a:pt x="92" y="183"/>
                    </a:lnTo>
                    <a:cubicBezTo>
                      <a:pt x="160" y="137"/>
                      <a:pt x="229" y="46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1" name="Google Shape;5421;p64"/>
              <p:cNvSpPr/>
              <p:nvPr/>
            </p:nvSpPr>
            <p:spPr>
              <a:xfrm>
                <a:off x="1494050" y="3810300"/>
                <a:ext cx="3450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7" extrusionOk="0">
                    <a:moveTo>
                      <a:pt x="115" y="1"/>
                    </a:moveTo>
                    <a:cubicBezTo>
                      <a:pt x="69" y="1"/>
                      <a:pt x="46" y="1"/>
                      <a:pt x="23" y="23"/>
                    </a:cubicBezTo>
                    <a:cubicBezTo>
                      <a:pt x="1" y="23"/>
                      <a:pt x="1" y="46"/>
                      <a:pt x="1" y="69"/>
                    </a:cubicBezTo>
                    <a:cubicBezTo>
                      <a:pt x="23" y="69"/>
                      <a:pt x="46" y="69"/>
                      <a:pt x="46" y="92"/>
                    </a:cubicBezTo>
                    <a:lnTo>
                      <a:pt x="69" y="92"/>
                    </a:lnTo>
                    <a:cubicBezTo>
                      <a:pt x="73" y="95"/>
                      <a:pt x="75" y="97"/>
                      <a:pt x="78" y="97"/>
                    </a:cubicBezTo>
                    <a:cubicBezTo>
                      <a:pt x="88" y="97"/>
                      <a:pt x="92" y="76"/>
                      <a:pt x="101" y="76"/>
                    </a:cubicBezTo>
                    <a:cubicBezTo>
                      <a:pt x="104" y="76"/>
                      <a:pt x="109" y="80"/>
                      <a:pt x="115" y="92"/>
                    </a:cubicBezTo>
                    <a:cubicBezTo>
                      <a:pt x="115" y="69"/>
                      <a:pt x="138" y="69"/>
                      <a:pt x="138" y="46"/>
                    </a:cubicBezTo>
                    <a:cubicBezTo>
                      <a:pt x="138" y="23"/>
                      <a:pt x="138" y="23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2" name="Google Shape;5422;p64"/>
              <p:cNvSpPr/>
              <p:nvPr/>
            </p:nvSpPr>
            <p:spPr>
              <a:xfrm>
                <a:off x="1535700" y="380915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24" y="1"/>
                      <a:pt x="24" y="24"/>
                      <a:pt x="24" y="24"/>
                    </a:cubicBezTo>
                    <a:lnTo>
                      <a:pt x="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3" name="Google Shape;5423;p64"/>
              <p:cNvSpPr/>
              <p:nvPr/>
            </p:nvSpPr>
            <p:spPr>
              <a:xfrm>
                <a:off x="1656675" y="366137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0"/>
                    </a:moveTo>
                    <a:cubicBezTo>
                      <a:pt x="1" y="0"/>
                      <a:pt x="1" y="23"/>
                      <a:pt x="1" y="23"/>
                    </a:cubicBezTo>
                    <a:lnTo>
                      <a:pt x="46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4" name="Google Shape;5424;p64"/>
              <p:cNvSpPr/>
              <p:nvPr/>
            </p:nvSpPr>
            <p:spPr>
              <a:xfrm>
                <a:off x="1657825" y="3661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5" name="Google Shape;5425;p64"/>
              <p:cNvSpPr/>
              <p:nvPr/>
            </p:nvSpPr>
            <p:spPr>
              <a:xfrm>
                <a:off x="1656675" y="3661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6" name="Google Shape;5426;p64"/>
              <p:cNvSpPr/>
              <p:nvPr/>
            </p:nvSpPr>
            <p:spPr>
              <a:xfrm>
                <a:off x="1532850" y="3796600"/>
                <a:ext cx="117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47" h="11" extrusionOk="0">
                    <a:moveTo>
                      <a:pt x="1" y="1"/>
                    </a:moveTo>
                    <a:cubicBezTo>
                      <a:pt x="8" y="8"/>
                      <a:pt x="16" y="11"/>
                      <a:pt x="23" y="11"/>
                    </a:cubicBezTo>
                    <a:cubicBezTo>
                      <a:pt x="36" y="1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7" name="Google Shape;5427;p64"/>
              <p:cNvSpPr/>
              <p:nvPr/>
            </p:nvSpPr>
            <p:spPr>
              <a:xfrm>
                <a:off x="1533425" y="3796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8" name="Google Shape;5428;p64"/>
              <p:cNvSpPr/>
              <p:nvPr/>
            </p:nvSpPr>
            <p:spPr>
              <a:xfrm>
                <a:off x="1532850" y="3794325"/>
                <a:ext cx="23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92" extrusionOk="0">
                    <a:moveTo>
                      <a:pt x="1" y="0"/>
                    </a:moveTo>
                    <a:cubicBezTo>
                      <a:pt x="1" y="23"/>
                      <a:pt x="1" y="23"/>
                      <a:pt x="1" y="46"/>
                    </a:cubicBezTo>
                    <a:lnTo>
                      <a:pt x="24" y="46"/>
                    </a:lnTo>
                    <a:lnTo>
                      <a:pt x="46" y="69"/>
                    </a:lnTo>
                    <a:lnTo>
                      <a:pt x="24" y="69"/>
                    </a:lnTo>
                    <a:lnTo>
                      <a:pt x="46" y="92"/>
                    </a:lnTo>
                    <a:cubicBezTo>
                      <a:pt x="69" y="69"/>
                      <a:pt x="92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9" name="Google Shape;5429;p64"/>
              <p:cNvSpPr/>
              <p:nvPr/>
            </p:nvSpPr>
            <p:spPr>
              <a:xfrm>
                <a:off x="1532850" y="3795475"/>
                <a:ext cx="2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extrusionOk="0">
                    <a:moveTo>
                      <a:pt x="1" y="23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0" name="Google Shape;5430;p64"/>
              <p:cNvSpPr/>
              <p:nvPr/>
            </p:nvSpPr>
            <p:spPr>
              <a:xfrm>
                <a:off x="1532850" y="379602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24" y="24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1" name="Google Shape;5431;p64"/>
              <p:cNvSpPr/>
              <p:nvPr/>
            </p:nvSpPr>
            <p:spPr>
              <a:xfrm>
                <a:off x="1553400" y="3765425"/>
                <a:ext cx="915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67" extrusionOk="0">
                    <a:moveTo>
                      <a:pt x="178" y="0"/>
                    </a:moveTo>
                    <a:cubicBezTo>
                      <a:pt x="123" y="0"/>
                      <a:pt x="73" y="11"/>
                      <a:pt x="46" y="38"/>
                    </a:cubicBezTo>
                    <a:cubicBezTo>
                      <a:pt x="0" y="129"/>
                      <a:pt x="92" y="198"/>
                      <a:pt x="137" y="266"/>
                    </a:cubicBezTo>
                    <a:lnTo>
                      <a:pt x="206" y="243"/>
                    </a:lnTo>
                    <a:lnTo>
                      <a:pt x="229" y="266"/>
                    </a:lnTo>
                    <a:cubicBezTo>
                      <a:pt x="274" y="243"/>
                      <a:pt x="252" y="198"/>
                      <a:pt x="320" y="198"/>
                    </a:cubicBezTo>
                    <a:lnTo>
                      <a:pt x="343" y="221"/>
                    </a:lnTo>
                    <a:cubicBezTo>
                      <a:pt x="343" y="201"/>
                      <a:pt x="309" y="148"/>
                      <a:pt x="271" y="148"/>
                    </a:cubicBezTo>
                    <a:cubicBezTo>
                      <a:pt x="264" y="148"/>
                      <a:pt x="258" y="149"/>
                      <a:pt x="252" y="152"/>
                    </a:cubicBezTo>
                    <a:cubicBezTo>
                      <a:pt x="229" y="129"/>
                      <a:pt x="252" y="124"/>
                      <a:pt x="283" y="124"/>
                    </a:cubicBezTo>
                    <a:cubicBezTo>
                      <a:pt x="314" y="124"/>
                      <a:pt x="354" y="129"/>
                      <a:pt x="366" y="129"/>
                    </a:cubicBezTo>
                    <a:cubicBezTo>
                      <a:pt x="366" y="84"/>
                      <a:pt x="297" y="61"/>
                      <a:pt x="297" y="15"/>
                    </a:cubicBezTo>
                    <a:cubicBezTo>
                      <a:pt x="259" y="6"/>
                      <a:pt x="218" y="0"/>
                      <a:pt x="1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2" name="Google Shape;5432;p64"/>
              <p:cNvSpPr/>
              <p:nvPr/>
            </p:nvSpPr>
            <p:spPr>
              <a:xfrm>
                <a:off x="1673225" y="3651100"/>
                <a:ext cx="860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29" extrusionOk="0">
                    <a:moveTo>
                      <a:pt x="183" y="0"/>
                    </a:moveTo>
                    <a:cubicBezTo>
                      <a:pt x="1" y="23"/>
                      <a:pt x="92" y="115"/>
                      <a:pt x="92" y="183"/>
                    </a:cubicBezTo>
                    <a:cubicBezTo>
                      <a:pt x="96" y="179"/>
                      <a:pt x="102" y="177"/>
                      <a:pt x="107" y="177"/>
                    </a:cubicBezTo>
                    <a:cubicBezTo>
                      <a:pt x="131" y="177"/>
                      <a:pt x="161" y="210"/>
                      <a:pt x="161" y="229"/>
                    </a:cubicBezTo>
                    <a:lnTo>
                      <a:pt x="206" y="206"/>
                    </a:lnTo>
                    <a:lnTo>
                      <a:pt x="229" y="229"/>
                    </a:lnTo>
                    <a:lnTo>
                      <a:pt x="320" y="206"/>
                    </a:lnTo>
                    <a:lnTo>
                      <a:pt x="343" y="206"/>
                    </a:lnTo>
                    <a:lnTo>
                      <a:pt x="343" y="92"/>
                    </a:lnTo>
                    <a:cubicBezTo>
                      <a:pt x="343" y="69"/>
                      <a:pt x="275" y="0"/>
                      <a:pt x="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3" name="Google Shape;5433;p64"/>
              <p:cNvSpPr/>
              <p:nvPr/>
            </p:nvSpPr>
            <p:spPr>
              <a:xfrm>
                <a:off x="1596775" y="3788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4" name="Google Shape;5434;p64"/>
              <p:cNvSpPr/>
              <p:nvPr/>
            </p:nvSpPr>
            <p:spPr>
              <a:xfrm>
                <a:off x="1592200" y="3787475"/>
                <a:ext cx="515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61" extrusionOk="0">
                    <a:moveTo>
                      <a:pt x="178" y="112"/>
                    </a:moveTo>
                    <a:cubicBezTo>
                      <a:pt x="180" y="120"/>
                      <a:pt x="183" y="129"/>
                      <a:pt x="183" y="138"/>
                    </a:cubicBezTo>
                    <a:lnTo>
                      <a:pt x="183" y="115"/>
                    </a:lnTo>
                    <a:lnTo>
                      <a:pt x="178" y="112"/>
                    </a:lnTo>
                    <a:close/>
                    <a:moveTo>
                      <a:pt x="69" y="1"/>
                    </a:moveTo>
                    <a:cubicBezTo>
                      <a:pt x="1" y="46"/>
                      <a:pt x="69" y="115"/>
                      <a:pt x="69" y="160"/>
                    </a:cubicBezTo>
                    <a:lnTo>
                      <a:pt x="69" y="69"/>
                    </a:lnTo>
                    <a:lnTo>
                      <a:pt x="160" y="92"/>
                    </a:lnTo>
                    <a:lnTo>
                      <a:pt x="138" y="92"/>
                    </a:lnTo>
                    <a:lnTo>
                      <a:pt x="178" y="112"/>
                    </a:lnTo>
                    <a:lnTo>
                      <a:pt x="178" y="112"/>
                    </a:lnTo>
                    <a:cubicBezTo>
                      <a:pt x="176" y="100"/>
                      <a:pt x="178" y="92"/>
                      <a:pt x="206" y="92"/>
                    </a:cubicBezTo>
                    <a:lnTo>
                      <a:pt x="115" y="46"/>
                    </a:lnTo>
                    <a:lnTo>
                      <a:pt x="183" y="46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5" name="Google Shape;5435;p64"/>
              <p:cNvSpPr/>
              <p:nvPr/>
            </p:nvSpPr>
            <p:spPr>
              <a:xfrm>
                <a:off x="1611025" y="3773200"/>
                <a:ext cx="6300" cy="51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07" extrusionOk="0">
                    <a:moveTo>
                      <a:pt x="115" y="1"/>
                    </a:moveTo>
                    <a:cubicBezTo>
                      <a:pt x="92" y="47"/>
                      <a:pt x="1" y="92"/>
                      <a:pt x="92" y="115"/>
                    </a:cubicBezTo>
                    <a:cubicBezTo>
                      <a:pt x="161" y="115"/>
                      <a:pt x="69" y="92"/>
                      <a:pt x="138" y="69"/>
                    </a:cubicBezTo>
                    <a:lnTo>
                      <a:pt x="138" y="69"/>
                    </a:lnTo>
                    <a:lnTo>
                      <a:pt x="206" y="92"/>
                    </a:lnTo>
                    <a:cubicBezTo>
                      <a:pt x="183" y="115"/>
                      <a:pt x="183" y="161"/>
                      <a:pt x="115" y="161"/>
                    </a:cubicBezTo>
                    <a:cubicBezTo>
                      <a:pt x="92" y="161"/>
                      <a:pt x="69" y="161"/>
                      <a:pt x="69" y="138"/>
                    </a:cubicBezTo>
                    <a:lnTo>
                      <a:pt x="69" y="138"/>
                    </a:lnTo>
                    <a:cubicBezTo>
                      <a:pt x="24" y="161"/>
                      <a:pt x="115" y="206"/>
                      <a:pt x="115" y="206"/>
                    </a:cubicBezTo>
                    <a:cubicBezTo>
                      <a:pt x="161" y="161"/>
                      <a:pt x="252" y="161"/>
                      <a:pt x="206" y="115"/>
                    </a:cubicBezTo>
                    <a:cubicBezTo>
                      <a:pt x="229" y="69"/>
                      <a:pt x="229" y="1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6" name="Google Shape;5436;p64"/>
              <p:cNvSpPr/>
              <p:nvPr/>
            </p:nvSpPr>
            <p:spPr>
              <a:xfrm>
                <a:off x="1513450" y="3737250"/>
                <a:ext cx="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7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47"/>
                    </a:lnTo>
                    <a:lnTo>
                      <a:pt x="1" y="4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7" name="Google Shape;5437;p64"/>
              <p:cNvSpPr/>
              <p:nvPr/>
            </p:nvSpPr>
            <p:spPr>
              <a:xfrm>
                <a:off x="1727675" y="3702450"/>
                <a:ext cx="2650" cy="750"/>
              </a:xfrm>
              <a:custGeom>
                <a:avLst/>
                <a:gdLst/>
                <a:ahLst/>
                <a:cxnLst/>
                <a:rect l="l" t="t" r="r" b="b"/>
                <a:pathLst>
                  <a:path w="106" h="30" extrusionOk="0">
                    <a:moveTo>
                      <a:pt x="37" y="1"/>
                    </a:moveTo>
                    <a:cubicBezTo>
                      <a:pt x="0" y="1"/>
                      <a:pt x="22" y="30"/>
                      <a:pt x="56" y="30"/>
                    </a:cubicBezTo>
                    <a:cubicBezTo>
                      <a:pt x="64" y="30"/>
                      <a:pt x="73" y="28"/>
                      <a:pt x="82" y="23"/>
                    </a:cubicBezTo>
                    <a:cubicBezTo>
                      <a:pt x="82" y="23"/>
                      <a:pt x="105" y="23"/>
                      <a:pt x="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8" name="Google Shape;5438;p64"/>
              <p:cNvSpPr/>
              <p:nvPr/>
            </p:nvSpPr>
            <p:spPr>
              <a:xfrm>
                <a:off x="1672100" y="3772225"/>
                <a:ext cx="10275" cy="5000"/>
              </a:xfrm>
              <a:custGeom>
                <a:avLst/>
                <a:gdLst/>
                <a:ahLst/>
                <a:cxnLst/>
                <a:rect l="l" t="t" r="r" b="b"/>
                <a:pathLst>
                  <a:path w="411" h="200" extrusionOk="0">
                    <a:moveTo>
                      <a:pt x="200" y="0"/>
                    </a:moveTo>
                    <a:cubicBezTo>
                      <a:pt x="166" y="0"/>
                      <a:pt x="137" y="6"/>
                      <a:pt x="114" y="17"/>
                    </a:cubicBezTo>
                    <a:cubicBezTo>
                      <a:pt x="46" y="63"/>
                      <a:pt x="0" y="108"/>
                      <a:pt x="46" y="154"/>
                    </a:cubicBezTo>
                    <a:cubicBezTo>
                      <a:pt x="91" y="154"/>
                      <a:pt x="114" y="177"/>
                      <a:pt x="114" y="200"/>
                    </a:cubicBezTo>
                    <a:lnTo>
                      <a:pt x="160" y="177"/>
                    </a:lnTo>
                    <a:cubicBezTo>
                      <a:pt x="174" y="191"/>
                      <a:pt x="187" y="197"/>
                      <a:pt x="198" y="197"/>
                    </a:cubicBezTo>
                    <a:cubicBezTo>
                      <a:pt x="230" y="197"/>
                      <a:pt x="254" y="157"/>
                      <a:pt x="293" y="157"/>
                    </a:cubicBezTo>
                    <a:cubicBezTo>
                      <a:pt x="307" y="157"/>
                      <a:pt x="323" y="162"/>
                      <a:pt x="342" y="177"/>
                    </a:cubicBezTo>
                    <a:cubicBezTo>
                      <a:pt x="320" y="154"/>
                      <a:pt x="388" y="154"/>
                      <a:pt x="411" y="108"/>
                    </a:cubicBezTo>
                    <a:cubicBezTo>
                      <a:pt x="411" y="86"/>
                      <a:pt x="388" y="40"/>
                      <a:pt x="320" y="17"/>
                    </a:cubicBezTo>
                    <a:cubicBezTo>
                      <a:pt x="274" y="6"/>
                      <a:pt x="234" y="0"/>
                      <a:pt x="2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9" name="Google Shape;5439;p64"/>
              <p:cNvSpPr/>
              <p:nvPr/>
            </p:nvSpPr>
            <p:spPr>
              <a:xfrm>
                <a:off x="1719450" y="3679975"/>
                <a:ext cx="8575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93" extrusionOk="0">
                    <a:moveTo>
                      <a:pt x="235" y="0"/>
                    </a:moveTo>
                    <a:cubicBezTo>
                      <a:pt x="204" y="0"/>
                      <a:pt x="177" y="16"/>
                      <a:pt x="160" y="32"/>
                    </a:cubicBezTo>
                    <a:cubicBezTo>
                      <a:pt x="160" y="32"/>
                      <a:pt x="150" y="22"/>
                      <a:pt x="137" y="22"/>
                    </a:cubicBezTo>
                    <a:cubicBezTo>
                      <a:pt x="130" y="22"/>
                      <a:pt x="122" y="25"/>
                      <a:pt x="115" y="32"/>
                    </a:cubicBezTo>
                    <a:cubicBezTo>
                      <a:pt x="108" y="26"/>
                      <a:pt x="99" y="23"/>
                      <a:pt x="90" y="23"/>
                    </a:cubicBezTo>
                    <a:cubicBezTo>
                      <a:pt x="67" y="23"/>
                      <a:pt x="40" y="39"/>
                      <a:pt x="23" y="55"/>
                    </a:cubicBezTo>
                    <a:cubicBezTo>
                      <a:pt x="1" y="101"/>
                      <a:pt x="46" y="146"/>
                      <a:pt x="115" y="192"/>
                    </a:cubicBezTo>
                    <a:lnTo>
                      <a:pt x="138" y="169"/>
                    </a:lnTo>
                    <a:lnTo>
                      <a:pt x="160" y="192"/>
                    </a:lnTo>
                    <a:cubicBezTo>
                      <a:pt x="206" y="146"/>
                      <a:pt x="343" y="101"/>
                      <a:pt x="275" y="9"/>
                    </a:cubicBezTo>
                    <a:cubicBezTo>
                      <a:pt x="261" y="3"/>
                      <a:pt x="248" y="0"/>
                      <a:pt x="2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0" name="Google Shape;5440;p64"/>
              <p:cNvSpPr/>
              <p:nvPr/>
            </p:nvSpPr>
            <p:spPr>
              <a:xfrm>
                <a:off x="1741700" y="368077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23"/>
                    </a:lnTo>
                    <a:lnTo>
                      <a:pt x="1" y="2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1" name="Google Shape;5441;p64"/>
              <p:cNvSpPr/>
              <p:nvPr/>
            </p:nvSpPr>
            <p:spPr>
              <a:xfrm>
                <a:off x="1736000" y="3674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2" name="Google Shape;5442;p64"/>
              <p:cNvSpPr/>
              <p:nvPr/>
            </p:nvSpPr>
            <p:spPr>
              <a:xfrm>
                <a:off x="1735425" y="367392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0"/>
                      <a:pt x="24" y="23"/>
                    </a:cubicBezTo>
                    <a:cubicBezTo>
                      <a:pt x="1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3" name="Google Shape;5443;p64"/>
              <p:cNvSpPr/>
              <p:nvPr/>
            </p:nvSpPr>
            <p:spPr>
              <a:xfrm>
                <a:off x="1734850" y="3663650"/>
                <a:ext cx="91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252" extrusionOk="0">
                    <a:moveTo>
                      <a:pt x="229" y="1"/>
                    </a:moveTo>
                    <a:cubicBezTo>
                      <a:pt x="138" y="23"/>
                      <a:pt x="161" y="69"/>
                      <a:pt x="92" y="92"/>
                    </a:cubicBezTo>
                    <a:cubicBezTo>
                      <a:pt x="206" y="160"/>
                      <a:pt x="1" y="160"/>
                      <a:pt x="69" y="206"/>
                    </a:cubicBezTo>
                    <a:cubicBezTo>
                      <a:pt x="92" y="206"/>
                      <a:pt x="115" y="229"/>
                      <a:pt x="115" y="229"/>
                    </a:cubicBezTo>
                    <a:cubicBezTo>
                      <a:pt x="138" y="229"/>
                      <a:pt x="138" y="252"/>
                      <a:pt x="183" y="252"/>
                    </a:cubicBezTo>
                    <a:lnTo>
                      <a:pt x="183" y="229"/>
                    </a:lnTo>
                    <a:cubicBezTo>
                      <a:pt x="252" y="229"/>
                      <a:pt x="206" y="183"/>
                      <a:pt x="275" y="183"/>
                    </a:cubicBezTo>
                    <a:lnTo>
                      <a:pt x="275" y="206"/>
                    </a:lnTo>
                    <a:cubicBezTo>
                      <a:pt x="312" y="187"/>
                      <a:pt x="289" y="154"/>
                      <a:pt x="315" y="154"/>
                    </a:cubicBezTo>
                    <a:cubicBezTo>
                      <a:pt x="321" y="154"/>
                      <a:pt x="330" y="156"/>
                      <a:pt x="343" y="160"/>
                    </a:cubicBezTo>
                    <a:lnTo>
                      <a:pt x="343" y="137"/>
                    </a:lnTo>
                    <a:cubicBezTo>
                      <a:pt x="343" y="137"/>
                      <a:pt x="343" y="127"/>
                      <a:pt x="350" y="127"/>
                    </a:cubicBezTo>
                    <a:cubicBezTo>
                      <a:pt x="353" y="127"/>
                      <a:pt x="358" y="130"/>
                      <a:pt x="366" y="137"/>
                    </a:cubicBezTo>
                    <a:lnTo>
                      <a:pt x="343" y="69"/>
                    </a:lnTo>
                    <a:cubicBezTo>
                      <a:pt x="343" y="46"/>
                      <a:pt x="298" y="1"/>
                      <a:pt x="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4" name="Google Shape;5444;p64"/>
              <p:cNvSpPr/>
              <p:nvPr/>
            </p:nvSpPr>
            <p:spPr>
              <a:xfrm>
                <a:off x="1503750" y="3777775"/>
                <a:ext cx="517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7" h="229" extrusionOk="0">
                    <a:moveTo>
                      <a:pt x="138" y="1"/>
                    </a:moveTo>
                    <a:lnTo>
                      <a:pt x="92" y="23"/>
                    </a:lnTo>
                    <a:cubicBezTo>
                      <a:pt x="23" y="69"/>
                      <a:pt x="1" y="160"/>
                      <a:pt x="46" y="229"/>
                    </a:cubicBezTo>
                    <a:lnTo>
                      <a:pt x="92" y="206"/>
                    </a:lnTo>
                    <a:cubicBezTo>
                      <a:pt x="138" y="160"/>
                      <a:pt x="206" y="69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5" name="Google Shape;5445;p64"/>
              <p:cNvSpPr/>
              <p:nvPr/>
            </p:nvSpPr>
            <p:spPr>
              <a:xfrm>
                <a:off x="1526000" y="3779500"/>
                <a:ext cx="4425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37" extrusionOk="0">
                    <a:moveTo>
                      <a:pt x="138" y="92"/>
                    </a:moveTo>
                    <a:cubicBezTo>
                      <a:pt x="132" y="100"/>
                      <a:pt x="131" y="107"/>
                      <a:pt x="138" y="114"/>
                    </a:cubicBezTo>
                    <a:lnTo>
                      <a:pt x="138" y="92"/>
                    </a:lnTo>
                    <a:close/>
                    <a:moveTo>
                      <a:pt x="92" y="0"/>
                    </a:moveTo>
                    <a:cubicBezTo>
                      <a:pt x="46" y="0"/>
                      <a:pt x="24" y="23"/>
                      <a:pt x="1" y="46"/>
                    </a:cubicBezTo>
                    <a:cubicBezTo>
                      <a:pt x="24" y="69"/>
                      <a:pt x="1" y="114"/>
                      <a:pt x="46" y="137"/>
                    </a:cubicBezTo>
                    <a:cubicBezTo>
                      <a:pt x="69" y="114"/>
                      <a:pt x="46" y="114"/>
                      <a:pt x="69" y="114"/>
                    </a:cubicBezTo>
                    <a:cubicBezTo>
                      <a:pt x="69" y="114"/>
                      <a:pt x="69" y="137"/>
                      <a:pt x="69" y="137"/>
                    </a:cubicBezTo>
                    <a:lnTo>
                      <a:pt x="138" y="91"/>
                    </a:lnTo>
                    <a:lnTo>
                      <a:pt x="138" y="92"/>
                    </a:lnTo>
                    <a:lnTo>
                      <a:pt x="138" y="92"/>
                    </a:lnTo>
                    <a:cubicBezTo>
                      <a:pt x="149" y="77"/>
                      <a:pt x="176" y="61"/>
                      <a:pt x="161" y="46"/>
                    </a:cubicBezTo>
                    <a:cubicBezTo>
                      <a:pt x="138" y="23"/>
                      <a:pt x="138" y="0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6" name="Google Shape;5446;p64"/>
              <p:cNvSpPr/>
              <p:nvPr/>
            </p:nvSpPr>
            <p:spPr>
              <a:xfrm>
                <a:off x="1536850" y="37726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1" y="23"/>
                      <a:pt x="1" y="46"/>
                      <a:pt x="1" y="69"/>
                    </a:cubicBezTo>
                    <a:cubicBezTo>
                      <a:pt x="12" y="80"/>
                      <a:pt x="18" y="80"/>
                      <a:pt x="26" y="80"/>
                    </a:cubicBezTo>
                    <a:cubicBezTo>
                      <a:pt x="35" y="80"/>
                      <a:pt x="46" y="80"/>
                      <a:pt x="69" y="91"/>
                    </a:cubicBezTo>
                    <a:lnTo>
                      <a:pt x="92" y="91"/>
                    </a:lnTo>
                    <a:cubicBezTo>
                      <a:pt x="92" y="69"/>
                      <a:pt x="115" y="69"/>
                      <a:pt x="115" y="46"/>
                    </a:cubicBezTo>
                    <a:cubicBezTo>
                      <a:pt x="92" y="23"/>
                      <a:pt x="115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7" name="Google Shape;5447;p64"/>
              <p:cNvSpPr/>
              <p:nvPr/>
            </p:nvSpPr>
            <p:spPr>
              <a:xfrm>
                <a:off x="1541975" y="3772075"/>
                <a:ext cx="11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18" y="13"/>
                    </a:moveTo>
                    <a:cubicBezTo>
                      <a:pt x="11" y="13"/>
                      <a:pt x="1" y="23"/>
                      <a:pt x="1" y="23"/>
                    </a:cubicBezTo>
                    <a:lnTo>
                      <a:pt x="24" y="23"/>
                    </a:lnTo>
                    <a:cubicBezTo>
                      <a:pt x="24" y="16"/>
                      <a:pt x="21" y="13"/>
                      <a:pt x="18" y="13"/>
                    </a:cubicBezTo>
                    <a:close/>
                    <a:moveTo>
                      <a:pt x="24" y="0"/>
                    </a:moveTo>
                    <a:lnTo>
                      <a:pt x="24" y="23"/>
                    </a:lnTo>
                    <a:cubicBezTo>
                      <a:pt x="47" y="46"/>
                      <a:pt x="24" y="46"/>
                      <a:pt x="24" y="46"/>
                    </a:cubicBezTo>
                    <a:cubicBezTo>
                      <a:pt x="47" y="46"/>
                      <a:pt x="47" y="23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8" name="Google Shape;5448;p64"/>
              <p:cNvSpPr/>
              <p:nvPr/>
            </p:nvSpPr>
            <p:spPr>
              <a:xfrm>
                <a:off x="1572225" y="3768400"/>
                <a:ext cx="34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2" extrusionOk="0">
                    <a:moveTo>
                      <a:pt x="62" y="0"/>
                    </a:moveTo>
                    <a:cubicBezTo>
                      <a:pt x="51" y="0"/>
                      <a:pt x="39" y="3"/>
                      <a:pt x="24" y="10"/>
                    </a:cubicBezTo>
                    <a:cubicBezTo>
                      <a:pt x="1" y="33"/>
                      <a:pt x="46" y="79"/>
                      <a:pt x="92" y="102"/>
                    </a:cubicBezTo>
                    <a:cubicBezTo>
                      <a:pt x="46" y="79"/>
                      <a:pt x="138" y="56"/>
                      <a:pt x="92" y="10"/>
                    </a:cubicBezTo>
                    <a:cubicBezTo>
                      <a:pt x="92" y="10"/>
                      <a:pt x="82" y="0"/>
                      <a:pt x="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9" name="Google Shape;5449;p64"/>
              <p:cNvSpPr/>
              <p:nvPr/>
            </p:nvSpPr>
            <p:spPr>
              <a:xfrm>
                <a:off x="1544850" y="3763500"/>
                <a:ext cx="3450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3" extrusionOk="0">
                    <a:moveTo>
                      <a:pt x="91" y="1"/>
                    </a:moveTo>
                    <a:cubicBezTo>
                      <a:pt x="23" y="1"/>
                      <a:pt x="23" y="47"/>
                      <a:pt x="23" y="69"/>
                    </a:cubicBezTo>
                    <a:cubicBezTo>
                      <a:pt x="0" y="92"/>
                      <a:pt x="91" y="92"/>
                      <a:pt x="114" y="92"/>
                    </a:cubicBezTo>
                    <a:cubicBezTo>
                      <a:pt x="114" y="69"/>
                      <a:pt x="137" y="69"/>
                      <a:pt x="137" y="47"/>
                    </a:cubicBezTo>
                    <a:cubicBezTo>
                      <a:pt x="114" y="47"/>
                      <a:pt x="137" y="1"/>
                      <a:pt x="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0" name="Google Shape;5450;p64"/>
              <p:cNvSpPr/>
              <p:nvPr/>
            </p:nvSpPr>
            <p:spPr>
              <a:xfrm>
                <a:off x="1555675" y="3757800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69" y="1"/>
                    </a:moveTo>
                    <a:cubicBezTo>
                      <a:pt x="1" y="24"/>
                      <a:pt x="24" y="46"/>
                      <a:pt x="24" y="69"/>
                    </a:cubicBezTo>
                    <a:cubicBezTo>
                      <a:pt x="31" y="62"/>
                      <a:pt x="39" y="59"/>
                      <a:pt x="46" y="59"/>
                    </a:cubicBezTo>
                    <a:cubicBezTo>
                      <a:pt x="59" y="59"/>
                      <a:pt x="69" y="69"/>
                      <a:pt x="69" y="69"/>
                    </a:cubicBezTo>
                    <a:lnTo>
                      <a:pt x="92" y="69"/>
                    </a:lnTo>
                    <a:lnTo>
                      <a:pt x="115" y="24"/>
                    </a:lnTo>
                    <a:cubicBezTo>
                      <a:pt x="92" y="24"/>
                      <a:pt x="115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1" name="Google Shape;5451;p64"/>
              <p:cNvSpPr/>
              <p:nvPr/>
            </p:nvSpPr>
            <p:spPr>
              <a:xfrm>
                <a:off x="1526575" y="377892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3" y="0"/>
                    </a:moveTo>
                    <a:cubicBezTo>
                      <a:pt x="1" y="0"/>
                      <a:pt x="23" y="23"/>
                      <a:pt x="1" y="23"/>
                    </a:cubicBezTo>
                    <a:lnTo>
                      <a:pt x="46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2" name="Google Shape;5452;p64"/>
              <p:cNvSpPr/>
              <p:nvPr/>
            </p:nvSpPr>
            <p:spPr>
              <a:xfrm>
                <a:off x="1527725" y="3779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3" name="Google Shape;5453;p64"/>
              <p:cNvSpPr/>
              <p:nvPr/>
            </p:nvSpPr>
            <p:spPr>
              <a:xfrm>
                <a:off x="1526575" y="377950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23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4" name="Google Shape;5454;p64"/>
              <p:cNvSpPr/>
              <p:nvPr/>
            </p:nvSpPr>
            <p:spPr>
              <a:xfrm>
                <a:off x="1536275" y="3760650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24" y="1"/>
                    </a:moveTo>
                    <a:cubicBezTo>
                      <a:pt x="1" y="24"/>
                      <a:pt x="24" y="46"/>
                      <a:pt x="24" y="69"/>
                    </a:cubicBezTo>
                    <a:cubicBezTo>
                      <a:pt x="46" y="46"/>
                      <a:pt x="46" y="46"/>
                      <a:pt x="24" y="46"/>
                    </a:cubicBezTo>
                    <a:lnTo>
                      <a:pt x="69" y="24"/>
                    </a:lnTo>
                    <a:cubicBezTo>
                      <a:pt x="92" y="46"/>
                      <a:pt x="69" y="46"/>
                      <a:pt x="92" y="69"/>
                    </a:cubicBezTo>
                    <a:cubicBezTo>
                      <a:pt x="92" y="46"/>
                      <a:pt x="92" y="24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5" name="Google Shape;5455;p64"/>
              <p:cNvSpPr/>
              <p:nvPr/>
            </p:nvSpPr>
            <p:spPr>
              <a:xfrm>
                <a:off x="1527150" y="3720725"/>
                <a:ext cx="2875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69" extrusionOk="0">
                    <a:moveTo>
                      <a:pt x="23" y="0"/>
                    </a:moveTo>
                    <a:cubicBezTo>
                      <a:pt x="23" y="23"/>
                      <a:pt x="0" y="23"/>
                      <a:pt x="0" y="46"/>
                    </a:cubicBezTo>
                    <a:cubicBezTo>
                      <a:pt x="23" y="46"/>
                      <a:pt x="46" y="69"/>
                      <a:pt x="69" y="69"/>
                    </a:cubicBezTo>
                    <a:cubicBezTo>
                      <a:pt x="92" y="46"/>
                      <a:pt x="115" y="46"/>
                      <a:pt x="115" y="23"/>
                    </a:cubicBezTo>
                    <a:cubicBezTo>
                      <a:pt x="92" y="0"/>
                      <a:pt x="69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6" name="Google Shape;5456;p64"/>
              <p:cNvSpPr/>
              <p:nvPr/>
            </p:nvSpPr>
            <p:spPr>
              <a:xfrm>
                <a:off x="1522575" y="3719000"/>
                <a:ext cx="23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93" h="47" extrusionOk="0">
                    <a:moveTo>
                      <a:pt x="47" y="1"/>
                    </a:moveTo>
                    <a:lnTo>
                      <a:pt x="47" y="1"/>
                    </a:lnTo>
                    <a:cubicBezTo>
                      <a:pt x="1" y="23"/>
                      <a:pt x="47" y="46"/>
                      <a:pt x="92" y="46"/>
                    </a:cubicBezTo>
                    <a:cubicBezTo>
                      <a:pt x="92" y="23"/>
                      <a:pt x="92" y="23"/>
                      <a:pt x="92" y="23"/>
                    </a:cubicBezTo>
                    <a:cubicBezTo>
                      <a:pt x="69" y="23"/>
                      <a:pt x="47" y="1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7" name="Google Shape;5457;p64"/>
              <p:cNvSpPr/>
              <p:nvPr/>
            </p:nvSpPr>
            <p:spPr>
              <a:xfrm>
                <a:off x="1590500" y="3738975"/>
                <a:ext cx="63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52" extrusionOk="0">
                    <a:moveTo>
                      <a:pt x="114" y="0"/>
                    </a:moveTo>
                    <a:cubicBezTo>
                      <a:pt x="23" y="69"/>
                      <a:pt x="0" y="160"/>
                      <a:pt x="46" y="252"/>
                    </a:cubicBezTo>
                    <a:lnTo>
                      <a:pt x="114" y="206"/>
                    </a:lnTo>
                    <a:cubicBezTo>
                      <a:pt x="160" y="137"/>
                      <a:pt x="251" y="46"/>
                      <a:pt x="1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8" name="Google Shape;5458;p64"/>
              <p:cNvSpPr/>
              <p:nvPr/>
            </p:nvSpPr>
            <p:spPr>
              <a:xfrm>
                <a:off x="1558525" y="3686475"/>
                <a:ext cx="74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35" extrusionOk="0">
                    <a:moveTo>
                      <a:pt x="265" y="392"/>
                    </a:moveTo>
                    <a:lnTo>
                      <a:pt x="275" y="411"/>
                    </a:lnTo>
                    <a:cubicBezTo>
                      <a:pt x="275" y="401"/>
                      <a:pt x="271" y="395"/>
                      <a:pt x="265" y="392"/>
                    </a:cubicBezTo>
                    <a:close/>
                    <a:moveTo>
                      <a:pt x="92" y="1"/>
                    </a:moveTo>
                    <a:cubicBezTo>
                      <a:pt x="47" y="46"/>
                      <a:pt x="92" y="92"/>
                      <a:pt x="92" y="137"/>
                    </a:cubicBezTo>
                    <a:lnTo>
                      <a:pt x="138" y="115"/>
                    </a:lnTo>
                    <a:cubicBezTo>
                      <a:pt x="138" y="137"/>
                      <a:pt x="138" y="137"/>
                      <a:pt x="138" y="137"/>
                    </a:cubicBezTo>
                    <a:cubicBezTo>
                      <a:pt x="24" y="183"/>
                      <a:pt x="47" y="274"/>
                      <a:pt x="1" y="320"/>
                    </a:cubicBezTo>
                    <a:cubicBezTo>
                      <a:pt x="11" y="318"/>
                      <a:pt x="19" y="316"/>
                      <a:pt x="26" y="316"/>
                    </a:cubicBezTo>
                    <a:cubicBezTo>
                      <a:pt x="78" y="316"/>
                      <a:pt x="24" y="389"/>
                      <a:pt x="24" y="389"/>
                    </a:cubicBezTo>
                    <a:lnTo>
                      <a:pt x="69" y="366"/>
                    </a:lnTo>
                    <a:cubicBezTo>
                      <a:pt x="115" y="389"/>
                      <a:pt x="115" y="434"/>
                      <a:pt x="115" y="434"/>
                    </a:cubicBezTo>
                    <a:lnTo>
                      <a:pt x="161" y="411"/>
                    </a:lnTo>
                    <a:lnTo>
                      <a:pt x="183" y="434"/>
                    </a:lnTo>
                    <a:lnTo>
                      <a:pt x="183" y="389"/>
                    </a:lnTo>
                    <a:cubicBezTo>
                      <a:pt x="189" y="394"/>
                      <a:pt x="196" y="395"/>
                      <a:pt x="205" y="395"/>
                    </a:cubicBezTo>
                    <a:cubicBezTo>
                      <a:pt x="220" y="395"/>
                      <a:pt x="238" y="390"/>
                      <a:pt x="253" y="390"/>
                    </a:cubicBezTo>
                    <a:cubicBezTo>
                      <a:pt x="257" y="390"/>
                      <a:pt x="262" y="391"/>
                      <a:pt x="265" y="392"/>
                    </a:cubicBezTo>
                    <a:lnTo>
                      <a:pt x="265" y="392"/>
                    </a:lnTo>
                    <a:lnTo>
                      <a:pt x="252" y="366"/>
                    </a:lnTo>
                    <a:cubicBezTo>
                      <a:pt x="298" y="320"/>
                      <a:pt x="298" y="252"/>
                      <a:pt x="252" y="206"/>
                    </a:cubicBezTo>
                    <a:cubicBezTo>
                      <a:pt x="47" y="160"/>
                      <a:pt x="275" y="69"/>
                      <a:pt x="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9" name="Google Shape;5459;p64"/>
              <p:cNvSpPr/>
              <p:nvPr/>
            </p:nvSpPr>
            <p:spPr>
              <a:xfrm>
                <a:off x="1514025" y="3748100"/>
                <a:ext cx="40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7" extrusionOk="0">
                    <a:moveTo>
                      <a:pt x="115" y="1"/>
                    </a:moveTo>
                    <a:cubicBezTo>
                      <a:pt x="92" y="1"/>
                      <a:pt x="69" y="1"/>
                      <a:pt x="46" y="23"/>
                    </a:cubicBezTo>
                    <a:cubicBezTo>
                      <a:pt x="23" y="23"/>
                      <a:pt x="1" y="69"/>
                      <a:pt x="23" y="69"/>
                    </a:cubicBezTo>
                    <a:cubicBezTo>
                      <a:pt x="23" y="69"/>
                      <a:pt x="46" y="92"/>
                      <a:pt x="46" y="92"/>
                    </a:cubicBezTo>
                    <a:lnTo>
                      <a:pt x="69" y="92"/>
                    </a:lnTo>
                    <a:cubicBezTo>
                      <a:pt x="72" y="95"/>
                      <a:pt x="75" y="97"/>
                      <a:pt x="78" y="97"/>
                    </a:cubicBezTo>
                    <a:cubicBezTo>
                      <a:pt x="88" y="97"/>
                      <a:pt x="94" y="76"/>
                      <a:pt x="110" y="76"/>
                    </a:cubicBezTo>
                    <a:cubicBezTo>
                      <a:pt x="117" y="76"/>
                      <a:pt x="126" y="80"/>
                      <a:pt x="137" y="92"/>
                    </a:cubicBezTo>
                    <a:cubicBezTo>
                      <a:pt x="137" y="69"/>
                      <a:pt x="160" y="69"/>
                      <a:pt x="160" y="46"/>
                    </a:cubicBezTo>
                    <a:cubicBezTo>
                      <a:pt x="160" y="23"/>
                      <a:pt x="160" y="23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0" name="Google Shape;5460;p64"/>
              <p:cNvSpPr/>
              <p:nvPr/>
            </p:nvSpPr>
            <p:spPr>
              <a:xfrm>
                <a:off x="1558525" y="374525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1" y="1"/>
                      <a:pt x="24" y="23"/>
                      <a:pt x="24" y="23"/>
                    </a:cubicBezTo>
                    <a:lnTo>
                      <a:pt x="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1" name="Google Shape;5461;p64"/>
              <p:cNvSpPr/>
              <p:nvPr/>
            </p:nvSpPr>
            <p:spPr>
              <a:xfrm>
                <a:off x="1555675" y="37315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lnTo>
                      <a:pt x="1" y="24"/>
                    </a:lnTo>
                    <a:cubicBezTo>
                      <a:pt x="1" y="24"/>
                      <a:pt x="24" y="24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2" name="Google Shape;5462;p64"/>
              <p:cNvSpPr/>
              <p:nvPr/>
            </p:nvSpPr>
            <p:spPr>
              <a:xfrm>
                <a:off x="1555675" y="37309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4" y="1"/>
                    </a:moveTo>
                    <a:lnTo>
                      <a:pt x="24" y="1"/>
                    </a:lnTo>
                    <a:cubicBezTo>
                      <a:pt x="1" y="1"/>
                      <a:pt x="24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3" name="Google Shape;5463;p64"/>
              <p:cNvSpPr/>
              <p:nvPr/>
            </p:nvSpPr>
            <p:spPr>
              <a:xfrm>
                <a:off x="1555675" y="3729275"/>
                <a:ext cx="23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92" extrusionOk="0">
                    <a:moveTo>
                      <a:pt x="46" y="0"/>
                    </a:moveTo>
                    <a:cubicBezTo>
                      <a:pt x="46" y="0"/>
                      <a:pt x="24" y="0"/>
                      <a:pt x="1" y="23"/>
                    </a:cubicBezTo>
                    <a:cubicBezTo>
                      <a:pt x="1" y="23"/>
                      <a:pt x="1" y="23"/>
                      <a:pt x="1" y="46"/>
                    </a:cubicBezTo>
                    <a:lnTo>
                      <a:pt x="24" y="46"/>
                    </a:lnTo>
                    <a:lnTo>
                      <a:pt x="46" y="69"/>
                    </a:lnTo>
                    <a:lnTo>
                      <a:pt x="24" y="69"/>
                    </a:lnTo>
                    <a:lnTo>
                      <a:pt x="46" y="92"/>
                    </a:lnTo>
                    <a:cubicBezTo>
                      <a:pt x="69" y="69"/>
                      <a:pt x="92" y="4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4" name="Google Shape;5464;p64"/>
              <p:cNvSpPr/>
              <p:nvPr/>
            </p:nvSpPr>
            <p:spPr>
              <a:xfrm>
                <a:off x="1555100" y="3730425"/>
                <a:ext cx="60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24" y="0"/>
                    </a:moveTo>
                    <a:cubicBezTo>
                      <a:pt x="1" y="0"/>
                      <a:pt x="1" y="0"/>
                      <a:pt x="24" y="23"/>
                    </a:cubicBezTo>
                    <a:cubicBezTo>
                      <a:pt x="24" y="23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5" name="Google Shape;5465;p64"/>
              <p:cNvSpPr/>
              <p:nvPr/>
            </p:nvSpPr>
            <p:spPr>
              <a:xfrm>
                <a:off x="1555675" y="37309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24"/>
                      <a:pt x="1" y="24"/>
                    </a:cubicBezTo>
                    <a:lnTo>
                      <a:pt x="24" y="24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6" name="Google Shape;5466;p64"/>
              <p:cNvSpPr/>
              <p:nvPr/>
            </p:nvSpPr>
            <p:spPr>
              <a:xfrm>
                <a:off x="1551675" y="3707600"/>
                <a:ext cx="4025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38" extrusionOk="0">
                    <a:moveTo>
                      <a:pt x="115" y="0"/>
                    </a:moveTo>
                    <a:cubicBezTo>
                      <a:pt x="92" y="0"/>
                      <a:pt x="47" y="0"/>
                      <a:pt x="24" y="23"/>
                    </a:cubicBezTo>
                    <a:cubicBezTo>
                      <a:pt x="1" y="69"/>
                      <a:pt x="47" y="91"/>
                      <a:pt x="69" y="137"/>
                    </a:cubicBezTo>
                    <a:lnTo>
                      <a:pt x="92" y="114"/>
                    </a:lnTo>
                    <a:lnTo>
                      <a:pt x="115" y="137"/>
                    </a:lnTo>
                    <a:cubicBezTo>
                      <a:pt x="115" y="114"/>
                      <a:pt x="115" y="91"/>
                      <a:pt x="138" y="91"/>
                    </a:cubicBezTo>
                    <a:lnTo>
                      <a:pt x="161" y="114"/>
                    </a:lnTo>
                    <a:cubicBezTo>
                      <a:pt x="161" y="91"/>
                      <a:pt x="138" y="69"/>
                      <a:pt x="115" y="69"/>
                    </a:cubicBezTo>
                    <a:cubicBezTo>
                      <a:pt x="92" y="46"/>
                      <a:pt x="161" y="46"/>
                      <a:pt x="161" y="46"/>
                    </a:cubicBezTo>
                    <a:cubicBezTo>
                      <a:pt x="161" y="46"/>
                      <a:pt x="138" y="23"/>
                      <a:pt x="1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7" name="Google Shape;5467;p64"/>
              <p:cNvSpPr/>
              <p:nvPr/>
            </p:nvSpPr>
            <p:spPr>
              <a:xfrm>
                <a:off x="1575650" y="3720150"/>
                <a:ext cx="3450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15" extrusionOk="0">
                    <a:moveTo>
                      <a:pt x="69" y="0"/>
                    </a:moveTo>
                    <a:cubicBezTo>
                      <a:pt x="1" y="23"/>
                      <a:pt x="23" y="46"/>
                      <a:pt x="23" y="92"/>
                    </a:cubicBezTo>
                    <a:cubicBezTo>
                      <a:pt x="30" y="85"/>
                      <a:pt x="37" y="82"/>
                      <a:pt x="43" y="82"/>
                    </a:cubicBezTo>
                    <a:cubicBezTo>
                      <a:pt x="58" y="82"/>
                      <a:pt x="69" y="98"/>
                      <a:pt x="69" y="114"/>
                    </a:cubicBezTo>
                    <a:lnTo>
                      <a:pt x="92" y="92"/>
                    </a:lnTo>
                    <a:lnTo>
                      <a:pt x="138" y="92"/>
                    </a:lnTo>
                    <a:lnTo>
                      <a:pt x="138" y="46"/>
                    </a:lnTo>
                    <a:cubicBezTo>
                      <a:pt x="138" y="23"/>
                      <a:pt x="115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8" name="Google Shape;5468;p64"/>
              <p:cNvSpPr/>
              <p:nvPr/>
            </p:nvSpPr>
            <p:spPr>
              <a:xfrm>
                <a:off x="1570525" y="371730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0"/>
                    </a:moveTo>
                    <a:lnTo>
                      <a:pt x="23" y="0"/>
                    </a:ln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9" name="Google Shape;5469;p64"/>
              <p:cNvSpPr/>
              <p:nvPr/>
            </p:nvSpPr>
            <p:spPr>
              <a:xfrm>
                <a:off x="1568800" y="3716725"/>
                <a:ext cx="23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92" extrusionOk="0">
                    <a:moveTo>
                      <a:pt x="92" y="46"/>
                    </a:moveTo>
                    <a:cubicBezTo>
                      <a:pt x="69" y="46"/>
                      <a:pt x="92" y="69"/>
                      <a:pt x="92" y="69"/>
                    </a:cubicBezTo>
                    <a:lnTo>
                      <a:pt x="92" y="46"/>
                    </a:lnTo>
                    <a:close/>
                    <a:moveTo>
                      <a:pt x="24" y="0"/>
                    </a:moveTo>
                    <a:cubicBezTo>
                      <a:pt x="1" y="23"/>
                      <a:pt x="24" y="69"/>
                      <a:pt x="24" y="92"/>
                    </a:cubicBezTo>
                    <a:lnTo>
                      <a:pt x="46" y="23"/>
                    </a:lnTo>
                    <a:lnTo>
                      <a:pt x="69" y="46"/>
                    </a:lnTo>
                    <a:lnTo>
                      <a:pt x="92" y="46"/>
                    </a:lnTo>
                    <a:lnTo>
                      <a:pt x="69" y="23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0" name="Google Shape;5470;p64"/>
              <p:cNvSpPr/>
              <p:nvPr/>
            </p:nvSpPr>
            <p:spPr>
              <a:xfrm>
                <a:off x="1576800" y="3709150"/>
                <a:ext cx="2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8" extrusionOk="0">
                    <a:moveTo>
                      <a:pt x="78" y="0"/>
                    </a:moveTo>
                    <a:cubicBezTo>
                      <a:pt x="70" y="0"/>
                      <a:pt x="59" y="2"/>
                      <a:pt x="46" y="7"/>
                    </a:cubicBezTo>
                    <a:cubicBezTo>
                      <a:pt x="46" y="29"/>
                      <a:pt x="0" y="52"/>
                      <a:pt x="46" y="52"/>
                    </a:cubicBezTo>
                    <a:cubicBezTo>
                      <a:pt x="92" y="52"/>
                      <a:pt x="46" y="52"/>
                      <a:pt x="69" y="29"/>
                    </a:cubicBezTo>
                    <a:lnTo>
                      <a:pt x="92" y="29"/>
                    </a:lnTo>
                    <a:cubicBezTo>
                      <a:pt x="92" y="52"/>
                      <a:pt x="92" y="75"/>
                      <a:pt x="69" y="75"/>
                    </a:cubicBezTo>
                    <a:lnTo>
                      <a:pt x="46" y="75"/>
                    </a:lnTo>
                    <a:cubicBezTo>
                      <a:pt x="23" y="75"/>
                      <a:pt x="69" y="98"/>
                      <a:pt x="69" y="98"/>
                    </a:cubicBezTo>
                    <a:cubicBezTo>
                      <a:pt x="69" y="75"/>
                      <a:pt x="114" y="75"/>
                      <a:pt x="92" y="52"/>
                    </a:cubicBezTo>
                    <a:cubicBezTo>
                      <a:pt x="110" y="34"/>
                      <a:pt x="114" y="0"/>
                      <a:pt x="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1" name="Google Shape;5471;p64"/>
              <p:cNvSpPr/>
              <p:nvPr/>
            </p:nvSpPr>
            <p:spPr>
              <a:xfrm>
                <a:off x="1673800" y="3650375"/>
                <a:ext cx="345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76" extrusionOk="0">
                    <a:moveTo>
                      <a:pt x="89" y="0"/>
                    </a:moveTo>
                    <a:cubicBezTo>
                      <a:pt x="85" y="0"/>
                      <a:pt x="78" y="2"/>
                      <a:pt x="69" y="7"/>
                    </a:cubicBezTo>
                    <a:cubicBezTo>
                      <a:pt x="1" y="7"/>
                      <a:pt x="1" y="29"/>
                      <a:pt x="1" y="52"/>
                    </a:cubicBezTo>
                    <a:cubicBezTo>
                      <a:pt x="23" y="75"/>
                      <a:pt x="23" y="75"/>
                      <a:pt x="69" y="75"/>
                    </a:cubicBezTo>
                    <a:lnTo>
                      <a:pt x="92" y="75"/>
                    </a:lnTo>
                    <a:cubicBezTo>
                      <a:pt x="92" y="75"/>
                      <a:pt x="138" y="52"/>
                      <a:pt x="115" y="29"/>
                    </a:cubicBezTo>
                    <a:cubicBezTo>
                      <a:pt x="96" y="29"/>
                      <a:pt x="107" y="0"/>
                      <a:pt x="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2" name="Google Shape;5472;p64"/>
              <p:cNvSpPr/>
              <p:nvPr/>
            </p:nvSpPr>
            <p:spPr>
              <a:xfrm>
                <a:off x="1679500" y="364995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1" y="8"/>
                      <a:pt x="3" y="11"/>
                      <a:pt x="8" y="11"/>
                    </a:cubicBezTo>
                    <a:cubicBezTo>
                      <a:pt x="14" y="11"/>
                      <a:pt x="23" y="6"/>
                      <a:pt x="34" y="3"/>
                    </a:cubicBezTo>
                    <a:lnTo>
                      <a:pt x="34" y="3"/>
                    </a:lnTo>
                    <a:cubicBezTo>
                      <a:pt x="31" y="1"/>
                      <a:pt x="28" y="1"/>
                      <a:pt x="24" y="1"/>
                    </a:cubicBezTo>
                    <a:close/>
                    <a:moveTo>
                      <a:pt x="46" y="1"/>
                    </a:moveTo>
                    <a:cubicBezTo>
                      <a:pt x="42" y="1"/>
                      <a:pt x="38" y="2"/>
                      <a:pt x="34" y="3"/>
                    </a:cubicBezTo>
                    <a:lnTo>
                      <a:pt x="34" y="3"/>
                    </a:lnTo>
                    <a:cubicBezTo>
                      <a:pt x="42" y="6"/>
                      <a:pt x="43" y="15"/>
                      <a:pt x="37" y="20"/>
                    </a:cubicBezTo>
                    <a:lnTo>
                      <a:pt x="37" y="20"/>
                    </a:lnTo>
                    <a:cubicBezTo>
                      <a:pt x="42" y="17"/>
                      <a:pt x="46" y="11"/>
                      <a:pt x="46" y="1"/>
                    </a:cubicBezTo>
                    <a:close/>
                    <a:moveTo>
                      <a:pt x="37" y="20"/>
                    </a:moveTo>
                    <a:lnTo>
                      <a:pt x="37" y="20"/>
                    </a:lnTo>
                    <a:cubicBezTo>
                      <a:pt x="31" y="24"/>
                      <a:pt x="24" y="24"/>
                      <a:pt x="24" y="24"/>
                    </a:cubicBezTo>
                    <a:cubicBezTo>
                      <a:pt x="30" y="24"/>
                      <a:pt x="34" y="22"/>
                      <a:pt x="37" y="2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3" name="Google Shape;5473;p64"/>
              <p:cNvSpPr/>
              <p:nvPr/>
            </p:nvSpPr>
            <p:spPr>
              <a:xfrm>
                <a:off x="1712025" y="3646275"/>
                <a:ext cx="3450" cy="25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3" extrusionOk="0">
                    <a:moveTo>
                      <a:pt x="63" y="1"/>
                    </a:moveTo>
                    <a:cubicBezTo>
                      <a:pt x="52" y="1"/>
                      <a:pt x="39" y="3"/>
                      <a:pt x="24" y="11"/>
                    </a:cubicBezTo>
                    <a:cubicBezTo>
                      <a:pt x="1" y="34"/>
                      <a:pt x="47" y="79"/>
                      <a:pt x="69" y="102"/>
                    </a:cubicBezTo>
                    <a:cubicBezTo>
                      <a:pt x="47" y="79"/>
                      <a:pt x="138" y="56"/>
                      <a:pt x="115" y="11"/>
                    </a:cubicBezTo>
                    <a:cubicBezTo>
                      <a:pt x="100" y="11"/>
                      <a:pt x="85" y="1"/>
                      <a:pt x="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4" name="Google Shape;5474;p64"/>
              <p:cNvSpPr/>
              <p:nvPr/>
            </p:nvSpPr>
            <p:spPr>
              <a:xfrm>
                <a:off x="1682925" y="3640825"/>
                <a:ext cx="40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2" extrusionOk="0">
                    <a:moveTo>
                      <a:pt x="92" y="1"/>
                    </a:moveTo>
                    <a:cubicBezTo>
                      <a:pt x="24" y="23"/>
                      <a:pt x="24" y="46"/>
                      <a:pt x="1" y="69"/>
                    </a:cubicBezTo>
                    <a:cubicBezTo>
                      <a:pt x="1" y="92"/>
                      <a:pt x="92" y="92"/>
                      <a:pt x="115" y="92"/>
                    </a:cubicBezTo>
                    <a:cubicBezTo>
                      <a:pt x="115" y="69"/>
                      <a:pt x="138" y="69"/>
                      <a:pt x="138" y="69"/>
                    </a:cubicBezTo>
                    <a:cubicBezTo>
                      <a:pt x="115" y="46"/>
                      <a:pt x="161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5" name="Google Shape;5475;p64"/>
              <p:cNvSpPr/>
              <p:nvPr/>
            </p:nvSpPr>
            <p:spPr>
              <a:xfrm>
                <a:off x="1694925" y="3635125"/>
                <a:ext cx="287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6" extrusionOk="0">
                    <a:moveTo>
                      <a:pt x="46" y="0"/>
                    </a:moveTo>
                    <a:cubicBezTo>
                      <a:pt x="0" y="23"/>
                      <a:pt x="23" y="46"/>
                      <a:pt x="23" y="69"/>
                    </a:cubicBezTo>
                    <a:cubicBezTo>
                      <a:pt x="23" y="64"/>
                      <a:pt x="24" y="62"/>
                      <a:pt x="26" y="62"/>
                    </a:cubicBezTo>
                    <a:cubicBezTo>
                      <a:pt x="31" y="62"/>
                      <a:pt x="42" y="75"/>
                      <a:pt x="54" y="75"/>
                    </a:cubicBezTo>
                    <a:cubicBezTo>
                      <a:pt x="59" y="75"/>
                      <a:pt x="64" y="74"/>
                      <a:pt x="69" y="69"/>
                    </a:cubicBezTo>
                    <a:lnTo>
                      <a:pt x="114" y="46"/>
                    </a:lnTo>
                    <a:cubicBezTo>
                      <a:pt x="91" y="23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6" name="Google Shape;5476;p64"/>
              <p:cNvSpPr/>
              <p:nvPr/>
            </p:nvSpPr>
            <p:spPr>
              <a:xfrm>
                <a:off x="1607600" y="3782100"/>
                <a:ext cx="2325" cy="14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56" extrusionOk="0">
                    <a:moveTo>
                      <a:pt x="30" y="0"/>
                    </a:moveTo>
                    <a:cubicBezTo>
                      <a:pt x="26" y="0"/>
                      <a:pt x="24" y="3"/>
                      <a:pt x="24" y="10"/>
                    </a:cubicBezTo>
                    <a:cubicBezTo>
                      <a:pt x="1" y="10"/>
                      <a:pt x="24" y="56"/>
                      <a:pt x="24" y="56"/>
                    </a:cubicBezTo>
                    <a:cubicBezTo>
                      <a:pt x="47" y="56"/>
                      <a:pt x="47" y="56"/>
                      <a:pt x="24" y="33"/>
                    </a:cubicBezTo>
                    <a:lnTo>
                      <a:pt x="69" y="33"/>
                    </a:lnTo>
                    <a:cubicBezTo>
                      <a:pt x="92" y="33"/>
                      <a:pt x="69" y="56"/>
                      <a:pt x="92" y="56"/>
                    </a:cubicBezTo>
                    <a:cubicBezTo>
                      <a:pt x="92" y="33"/>
                      <a:pt x="92" y="10"/>
                      <a:pt x="69" y="10"/>
                    </a:cubicBezTo>
                    <a:cubicBezTo>
                      <a:pt x="54" y="10"/>
                      <a:pt x="39" y="0"/>
                      <a:pt x="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7" name="Google Shape;5477;p64"/>
              <p:cNvSpPr/>
              <p:nvPr/>
            </p:nvSpPr>
            <p:spPr>
              <a:xfrm>
                <a:off x="1599625" y="3741250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0" y="1"/>
                    </a:moveTo>
                    <a:cubicBezTo>
                      <a:pt x="23" y="24"/>
                      <a:pt x="0" y="24"/>
                      <a:pt x="0" y="46"/>
                    </a:cubicBezTo>
                    <a:cubicBezTo>
                      <a:pt x="0" y="46"/>
                      <a:pt x="23" y="69"/>
                      <a:pt x="69" y="69"/>
                    </a:cubicBezTo>
                    <a:cubicBezTo>
                      <a:pt x="92" y="69"/>
                      <a:pt x="114" y="46"/>
                      <a:pt x="92" y="24"/>
                    </a:cubicBezTo>
                    <a:cubicBezTo>
                      <a:pt x="69" y="1"/>
                      <a:pt x="46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8" name="Google Shape;5478;p64"/>
              <p:cNvSpPr/>
              <p:nvPr/>
            </p:nvSpPr>
            <p:spPr>
              <a:xfrm>
                <a:off x="1594725" y="3739850"/>
                <a:ext cx="2075" cy="1025"/>
              </a:xfrm>
              <a:custGeom>
                <a:avLst/>
                <a:gdLst/>
                <a:ahLst/>
                <a:cxnLst/>
                <a:rect l="l" t="t" r="r" b="b"/>
                <a:pathLst>
                  <a:path w="83" h="41" extrusionOk="0">
                    <a:moveTo>
                      <a:pt x="43" y="1"/>
                    </a:moveTo>
                    <a:cubicBezTo>
                      <a:pt x="39" y="1"/>
                      <a:pt x="37" y="3"/>
                      <a:pt x="37" y="11"/>
                    </a:cubicBezTo>
                    <a:cubicBezTo>
                      <a:pt x="0" y="11"/>
                      <a:pt x="22" y="40"/>
                      <a:pt x="56" y="40"/>
                    </a:cubicBezTo>
                    <a:cubicBezTo>
                      <a:pt x="64" y="40"/>
                      <a:pt x="73" y="38"/>
                      <a:pt x="82" y="34"/>
                    </a:cubicBezTo>
                    <a:cubicBezTo>
                      <a:pt x="82" y="34"/>
                      <a:pt x="82" y="11"/>
                      <a:pt x="82" y="11"/>
                    </a:cubicBezTo>
                    <a:cubicBezTo>
                      <a:pt x="67" y="11"/>
                      <a:pt x="52" y="1"/>
                      <a:pt x="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9" name="Google Shape;5479;p64"/>
              <p:cNvSpPr/>
              <p:nvPr/>
            </p:nvSpPr>
            <p:spPr>
              <a:xfrm>
                <a:off x="1666375" y="3760650"/>
                <a:ext cx="63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52" extrusionOk="0">
                    <a:moveTo>
                      <a:pt x="138" y="1"/>
                    </a:moveTo>
                    <a:cubicBezTo>
                      <a:pt x="24" y="69"/>
                      <a:pt x="1" y="183"/>
                      <a:pt x="47" y="252"/>
                    </a:cubicBezTo>
                    <a:lnTo>
                      <a:pt x="115" y="206"/>
                    </a:lnTo>
                    <a:cubicBezTo>
                      <a:pt x="161" y="161"/>
                      <a:pt x="252" y="69"/>
                      <a:pt x="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0" name="Google Shape;5480;p64"/>
              <p:cNvSpPr/>
              <p:nvPr/>
            </p:nvSpPr>
            <p:spPr>
              <a:xfrm>
                <a:off x="1584225" y="3769225"/>
                <a:ext cx="4000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60" h="97" extrusionOk="0">
                    <a:moveTo>
                      <a:pt x="46" y="0"/>
                    </a:moveTo>
                    <a:cubicBezTo>
                      <a:pt x="23" y="23"/>
                      <a:pt x="0" y="46"/>
                      <a:pt x="23" y="69"/>
                    </a:cubicBezTo>
                    <a:cubicBezTo>
                      <a:pt x="23" y="69"/>
                      <a:pt x="46" y="91"/>
                      <a:pt x="46" y="91"/>
                    </a:cubicBezTo>
                    <a:lnTo>
                      <a:pt x="68" y="91"/>
                    </a:lnTo>
                    <a:cubicBezTo>
                      <a:pt x="72" y="95"/>
                      <a:pt x="75" y="96"/>
                      <a:pt x="77" y="96"/>
                    </a:cubicBezTo>
                    <a:cubicBezTo>
                      <a:pt x="88" y="96"/>
                      <a:pt x="94" y="75"/>
                      <a:pt x="109" y="75"/>
                    </a:cubicBezTo>
                    <a:cubicBezTo>
                      <a:pt x="116" y="75"/>
                      <a:pt x="125" y="80"/>
                      <a:pt x="137" y="91"/>
                    </a:cubicBezTo>
                    <a:cubicBezTo>
                      <a:pt x="137" y="69"/>
                      <a:pt x="160" y="69"/>
                      <a:pt x="160" y="46"/>
                    </a:cubicBezTo>
                    <a:cubicBezTo>
                      <a:pt x="160" y="23"/>
                      <a:pt x="160" y="23"/>
                      <a:pt x="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1" name="Google Shape;5481;p64"/>
              <p:cNvSpPr/>
              <p:nvPr/>
            </p:nvSpPr>
            <p:spPr>
              <a:xfrm>
                <a:off x="1631575" y="3766925"/>
                <a:ext cx="11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7" h="1" extrusionOk="0">
                    <a:moveTo>
                      <a:pt x="23" y="1"/>
                    </a:moveTo>
                    <a:cubicBezTo>
                      <a:pt x="23" y="1"/>
                      <a:pt x="1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lnTo>
                      <a:pt x="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2" name="Google Shape;5482;p64"/>
              <p:cNvSpPr/>
              <p:nvPr/>
            </p:nvSpPr>
            <p:spPr>
              <a:xfrm>
                <a:off x="1629300" y="3752675"/>
                <a:ext cx="115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0" y="0"/>
                    </a:moveTo>
                    <a:lnTo>
                      <a:pt x="0" y="23"/>
                    </a:lnTo>
                    <a:cubicBezTo>
                      <a:pt x="23" y="23"/>
                      <a:pt x="46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3" name="Google Shape;5483;p64"/>
              <p:cNvSpPr/>
              <p:nvPr/>
            </p:nvSpPr>
            <p:spPr>
              <a:xfrm>
                <a:off x="1629875" y="3752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4" name="Google Shape;5484;p64"/>
              <p:cNvSpPr/>
              <p:nvPr/>
            </p:nvSpPr>
            <p:spPr>
              <a:xfrm>
                <a:off x="1629300" y="3750375"/>
                <a:ext cx="212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85" h="93" extrusionOk="0">
                    <a:moveTo>
                      <a:pt x="23" y="1"/>
                    </a:moveTo>
                    <a:cubicBezTo>
                      <a:pt x="0" y="24"/>
                      <a:pt x="0" y="47"/>
                      <a:pt x="0" y="47"/>
                    </a:cubicBezTo>
                    <a:lnTo>
                      <a:pt x="46" y="47"/>
                    </a:lnTo>
                    <a:lnTo>
                      <a:pt x="65" y="66"/>
                    </a:lnTo>
                    <a:lnTo>
                      <a:pt x="65" y="66"/>
                    </a:lnTo>
                    <a:cubicBezTo>
                      <a:pt x="78" y="44"/>
                      <a:pt x="85" y="17"/>
                      <a:pt x="69" y="1"/>
                    </a:cubicBezTo>
                    <a:close/>
                    <a:moveTo>
                      <a:pt x="65" y="66"/>
                    </a:moveTo>
                    <a:cubicBezTo>
                      <a:pt x="65" y="67"/>
                      <a:pt x="64" y="68"/>
                      <a:pt x="64" y="69"/>
                    </a:cubicBezTo>
                    <a:lnTo>
                      <a:pt x="69" y="69"/>
                    </a:lnTo>
                    <a:lnTo>
                      <a:pt x="65" y="66"/>
                    </a:lnTo>
                    <a:close/>
                    <a:moveTo>
                      <a:pt x="46" y="69"/>
                    </a:moveTo>
                    <a:lnTo>
                      <a:pt x="46" y="92"/>
                    </a:lnTo>
                    <a:cubicBezTo>
                      <a:pt x="52" y="86"/>
                      <a:pt x="58" y="78"/>
                      <a:pt x="64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5" name="Google Shape;5485;p64"/>
              <p:cNvSpPr/>
              <p:nvPr/>
            </p:nvSpPr>
            <p:spPr>
              <a:xfrm>
                <a:off x="1629300" y="37515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23"/>
                      <a:pt x="0" y="1"/>
                      <a:pt x="0" y="1"/>
                    </a:cubicBezTo>
                    <a:cubicBezTo>
                      <a:pt x="0" y="1"/>
                      <a:pt x="0" y="23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6" name="Google Shape;5486;p64"/>
              <p:cNvSpPr/>
              <p:nvPr/>
            </p:nvSpPr>
            <p:spPr>
              <a:xfrm>
                <a:off x="1629300" y="37521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lnTo>
                      <a:pt x="23" y="23"/>
                    </a:lnTo>
                    <a:cubicBezTo>
                      <a:pt x="0" y="2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7" name="Google Shape;5487;p64"/>
              <p:cNvSpPr/>
              <p:nvPr/>
            </p:nvSpPr>
            <p:spPr>
              <a:xfrm>
                <a:off x="1625875" y="3728275"/>
                <a:ext cx="45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32" extrusionOk="0">
                    <a:moveTo>
                      <a:pt x="160" y="86"/>
                    </a:moveTo>
                    <a:cubicBezTo>
                      <a:pt x="158" y="87"/>
                      <a:pt x="156" y="88"/>
                      <a:pt x="154" y="89"/>
                    </a:cubicBezTo>
                    <a:lnTo>
                      <a:pt x="154" y="89"/>
                    </a:lnTo>
                    <a:cubicBezTo>
                      <a:pt x="158" y="95"/>
                      <a:pt x="160" y="102"/>
                      <a:pt x="160" y="109"/>
                    </a:cubicBezTo>
                    <a:lnTo>
                      <a:pt x="160" y="86"/>
                    </a:lnTo>
                    <a:close/>
                    <a:moveTo>
                      <a:pt x="80" y="0"/>
                    </a:moveTo>
                    <a:cubicBezTo>
                      <a:pt x="57" y="0"/>
                      <a:pt x="35" y="6"/>
                      <a:pt x="23" y="18"/>
                    </a:cubicBezTo>
                    <a:cubicBezTo>
                      <a:pt x="0" y="63"/>
                      <a:pt x="46" y="109"/>
                      <a:pt x="69" y="132"/>
                    </a:cubicBezTo>
                    <a:lnTo>
                      <a:pt x="92" y="109"/>
                    </a:lnTo>
                    <a:lnTo>
                      <a:pt x="114" y="132"/>
                    </a:lnTo>
                    <a:cubicBezTo>
                      <a:pt x="136" y="110"/>
                      <a:pt x="116" y="109"/>
                      <a:pt x="154" y="89"/>
                    </a:cubicBezTo>
                    <a:lnTo>
                      <a:pt x="154" y="89"/>
                    </a:lnTo>
                    <a:cubicBezTo>
                      <a:pt x="149" y="82"/>
                      <a:pt x="142" y="77"/>
                      <a:pt x="134" y="77"/>
                    </a:cubicBezTo>
                    <a:cubicBezTo>
                      <a:pt x="128" y="77"/>
                      <a:pt x="121" y="79"/>
                      <a:pt x="114" y="86"/>
                    </a:cubicBezTo>
                    <a:cubicBezTo>
                      <a:pt x="114" y="63"/>
                      <a:pt x="160" y="63"/>
                      <a:pt x="183" y="63"/>
                    </a:cubicBezTo>
                    <a:cubicBezTo>
                      <a:pt x="183" y="40"/>
                      <a:pt x="137" y="18"/>
                      <a:pt x="137" y="18"/>
                    </a:cubicBezTo>
                    <a:cubicBezTo>
                      <a:pt x="126" y="6"/>
                      <a:pt x="103" y="0"/>
                      <a:pt x="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8" name="Google Shape;5488;p64"/>
              <p:cNvSpPr/>
              <p:nvPr/>
            </p:nvSpPr>
            <p:spPr>
              <a:xfrm>
                <a:off x="1650975" y="3741250"/>
                <a:ext cx="402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15" extrusionOk="0">
                    <a:moveTo>
                      <a:pt x="92" y="1"/>
                    </a:moveTo>
                    <a:cubicBezTo>
                      <a:pt x="1" y="24"/>
                      <a:pt x="46" y="46"/>
                      <a:pt x="46" y="92"/>
                    </a:cubicBezTo>
                    <a:cubicBezTo>
                      <a:pt x="69" y="92"/>
                      <a:pt x="69" y="92"/>
                      <a:pt x="69" y="115"/>
                    </a:cubicBezTo>
                    <a:lnTo>
                      <a:pt x="92" y="92"/>
                    </a:lnTo>
                    <a:lnTo>
                      <a:pt x="115" y="115"/>
                    </a:lnTo>
                    <a:lnTo>
                      <a:pt x="160" y="92"/>
                    </a:lnTo>
                    <a:lnTo>
                      <a:pt x="160" y="46"/>
                    </a:lnTo>
                    <a:cubicBezTo>
                      <a:pt x="160" y="24"/>
                      <a:pt x="138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9" name="Google Shape;5489;p64"/>
              <p:cNvSpPr/>
              <p:nvPr/>
            </p:nvSpPr>
            <p:spPr>
              <a:xfrm>
                <a:off x="1641425" y="3718200"/>
                <a:ext cx="3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29" h="124" extrusionOk="0">
                    <a:moveTo>
                      <a:pt x="64" y="0"/>
                    </a:moveTo>
                    <a:cubicBezTo>
                      <a:pt x="56" y="0"/>
                      <a:pt x="47" y="3"/>
                      <a:pt x="40" y="10"/>
                    </a:cubicBezTo>
                    <a:cubicBezTo>
                      <a:pt x="1" y="49"/>
                      <a:pt x="46" y="71"/>
                      <a:pt x="74" y="106"/>
                    </a:cubicBezTo>
                    <a:lnTo>
                      <a:pt x="74" y="106"/>
                    </a:lnTo>
                    <a:cubicBezTo>
                      <a:pt x="64" y="72"/>
                      <a:pt x="128" y="52"/>
                      <a:pt x="109" y="33"/>
                    </a:cubicBezTo>
                    <a:cubicBezTo>
                      <a:pt x="109" y="16"/>
                      <a:pt x="86" y="0"/>
                      <a:pt x="64" y="0"/>
                    </a:cubicBezTo>
                    <a:close/>
                    <a:moveTo>
                      <a:pt x="74" y="106"/>
                    </a:moveTo>
                    <a:cubicBezTo>
                      <a:pt x="76" y="112"/>
                      <a:pt x="79" y="117"/>
                      <a:pt x="86" y="124"/>
                    </a:cubicBezTo>
                    <a:cubicBezTo>
                      <a:pt x="83" y="117"/>
                      <a:pt x="79" y="112"/>
                      <a:pt x="74" y="1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0" name="Google Shape;5490;p64"/>
              <p:cNvSpPr/>
              <p:nvPr/>
            </p:nvSpPr>
            <p:spPr>
              <a:xfrm>
                <a:off x="1662950" y="3685325"/>
                <a:ext cx="6875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75" extrusionOk="0">
                    <a:moveTo>
                      <a:pt x="115" y="1"/>
                    </a:moveTo>
                    <a:cubicBezTo>
                      <a:pt x="24" y="69"/>
                      <a:pt x="1" y="206"/>
                      <a:pt x="47" y="275"/>
                    </a:cubicBezTo>
                    <a:lnTo>
                      <a:pt x="115" y="229"/>
                    </a:lnTo>
                    <a:cubicBezTo>
                      <a:pt x="161" y="161"/>
                      <a:pt x="275" y="69"/>
                      <a:pt x="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1" name="Google Shape;5491;p64"/>
              <p:cNvSpPr/>
              <p:nvPr/>
            </p:nvSpPr>
            <p:spPr>
              <a:xfrm>
                <a:off x="1679500" y="3745825"/>
                <a:ext cx="345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2" extrusionOk="0">
                    <a:moveTo>
                      <a:pt x="69" y="0"/>
                    </a:moveTo>
                    <a:cubicBezTo>
                      <a:pt x="1" y="0"/>
                      <a:pt x="1" y="46"/>
                      <a:pt x="1" y="69"/>
                    </a:cubicBezTo>
                    <a:cubicBezTo>
                      <a:pt x="24" y="92"/>
                      <a:pt x="24" y="92"/>
                      <a:pt x="69" y="92"/>
                    </a:cubicBezTo>
                    <a:lnTo>
                      <a:pt x="92" y="92"/>
                    </a:lnTo>
                    <a:cubicBezTo>
                      <a:pt x="115" y="69"/>
                      <a:pt x="138" y="69"/>
                      <a:pt x="138" y="46"/>
                    </a:cubicBezTo>
                    <a:cubicBezTo>
                      <a:pt x="115" y="23"/>
                      <a:pt x="115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2" name="Google Shape;5492;p64"/>
              <p:cNvSpPr/>
              <p:nvPr/>
            </p:nvSpPr>
            <p:spPr>
              <a:xfrm>
                <a:off x="1685225" y="3745250"/>
                <a:ext cx="17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23" y="1"/>
                    </a:moveTo>
                    <a:cubicBezTo>
                      <a:pt x="23" y="1"/>
                      <a:pt x="0" y="1"/>
                      <a:pt x="0" y="23"/>
                    </a:cubicBezTo>
                    <a:cubicBezTo>
                      <a:pt x="15" y="23"/>
                      <a:pt x="31" y="13"/>
                      <a:pt x="46" y="13"/>
                    </a:cubicBezTo>
                    <a:cubicBezTo>
                      <a:pt x="51" y="13"/>
                      <a:pt x="57" y="15"/>
                      <a:pt x="62" y="18"/>
                    </a:cubicBezTo>
                    <a:lnTo>
                      <a:pt x="62" y="18"/>
                    </a:lnTo>
                    <a:cubicBezTo>
                      <a:pt x="61" y="9"/>
                      <a:pt x="55" y="1"/>
                      <a:pt x="46" y="1"/>
                    </a:cubicBezTo>
                    <a:close/>
                    <a:moveTo>
                      <a:pt x="62" y="18"/>
                    </a:moveTo>
                    <a:cubicBezTo>
                      <a:pt x="63" y="22"/>
                      <a:pt x="63" y="26"/>
                      <a:pt x="62" y="30"/>
                    </a:cubicBezTo>
                    <a:lnTo>
                      <a:pt x="62" y="30"/>
                    </a:lnTo>
                    <a:cubicBezTo>
                      <a:pt x="66" y="26"/>
                      <a:pt x="69" y="23"/>
                      <a:pt x="69" y="23"/>
                    </a:cubicBezTo>
                    <a:cubicBezTo>
                      <a:pt x="67" y="21"/>
                      <a:pt x="65" y="20"/>
                      <a:pt x="62" y="18"/>
                    </a:cubicBezTo>
                    <a:close/>
                    <a:moveTo>
                      <a:pt x="62" y="30"/>
                    </a:moveTo>
                    <a:lnTo>
                      <a:pt x="62" y="30"/>
                    </a:lnTo>
                    <a:cubicBezTo>
                      <a:pt x="56" y="36"/>
                      <a:pt x="46" y="46"/>
                      <a:pt x="46" y="46"/>
                    </a:cubicBezTo>
                    <a:cubicBezTo>
                      <a:pt x="55" y="46"/>
                      <a:pt x="61" y="39"/>
                      <a:pt x="62" y="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3" name="Google Shape;5493;p64"/>
              <p:cNvSpPr/>
              <p:nvPr/>
            </p:nvSpPr>
            <p:spPr>
              <a:xfrm>
                <a:off x="1689775" y="3735550"/>
                <a:ext cx="46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84" h="92" extrusionOk="0">
                    <a:moveTo>
                      <a:pt x="92" y="1"/>
                    </a:moveTo>
                    <a:cubicBezTo>
                      <a:pt x="24" y="1"/>
                      <a:pt x="46" y="46"/>
                      <a:pt x="1" y="69"/>
                    </a:cubicBezTo>
                    <a:cubicBezTo>
                      <a:pt x="1" y="92"/>
                      <a:pt x="92" y="92"/>
                      <a:pt x="115" y="92"/>
                    </a:cubicBezTo>
                    <a:lnTo>
                      <a:pt x="138" y="92"/>
                    </a:lnTo>
                    <a:cubicBezTo>
                      <a:pt x="115" y="69"/>
                      <a:pt x="160" y="69"/>
                      <a:pt x="160" y="46"/>
                    </a:cubicBezTo>
                    <a:cubicBezTo>
                      <a:pt x="138" y="23"/>
                      <a:pt x="183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4" name="Google Shape;5494;p64"/>
              <p:cNvSpPr/>
              <p:nvPr/>
            </p:nvSpPr>
            <p:spPr>
              <a:xfrm>
                <a:off x="1703475" y="3728700"/>
                <a:ext cx="2875" cy="20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0" extrusionOk="0">
                    <a:moveTo>
                      <a:pt x="46" y="1"/>
                    </a:moveTo>
                    <a:cubicBezTo>
                      <a:pt x="1" y="23"/>
                      <a:pt x="23" y="46"/>
                      <a:pt x="23" y="69"/>
                    </a:cubicBezTo>
                    <a:cubicBezTo>
                      <a:pt x="23" y="69"/>
                      <a:pt x="33" y="79"/>
                      <a:pt x="47" y="79"/>
                    </a:cubicBezTo>
                    <a:cubicBezTo>
                      <a:pt x="54" y="79"/>
                      <a:pt x="61" y="77"/>
                      <a:pt x="69" y="69"/>
                    </a:cubicBezTo>
                    <a:lnTo>
                      <a:pt x="115" y="46"/>
                    </a:lnTo>
                    <a:cubicBezTo>
                      <a:pt x="92" y="23"/>
                      <a:pt x="115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5" name="Google Shape;5495;p64"/>
              <p:cNvSpPr/>
              <p:nvPr/>
            </p:nvSpPr>
            <p:spPr>
              <a:xfrm>
                <a:off x="1680075" y="3732125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23" y="1"/>
                    </a:moveTo>
                    <a:cubicBezTo>
                      <a:pt x="1" y="23"/>
                      <a:pt x="1" y="46"/>
                      <a:pt x="23" y="69"/>
                    </a:cubicBezTo>
                    <a:cubicBezTo>
                      <a:pt x="46" y="69"/>
                      <a:pt x="46" y="46"/>
                      <a:pt x="23" y="46"/>
                    </a:cubicBezTo>
                    <a:lnTo>
                      <a:pt x="69" y="23"/>
                    </a:lnTo>
                    <a:cubicBezTo>
                      <a:pt x="92" y="46"/>
                      <a:pt x="69" y="46"/>
                      <a:pt x="92" y="69"/>
                    </a:cubicBezTo>
                    <a:cubicBezTo>
                      <a:pt x="92" y="46"/>
                      <a:pt x="115" y="23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6" name="Google Shape;5496;p64"/>
              <p:cNvSpPr/>
              <p:nvPr/>
            </p:nvSpPr>
            <p:spPr>
              <a:xfrm>
                <a:off x="1672650" y="3687925"/>
                <a:ext cx="2900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57" extrusionOk="0">
                    <a:moveTo>
                      <a:pt x="63" y="1"/>
                    </a:moveTo>
                    <a:cubicBezTo>
                      <a:pt x="52" y="1"/>
                      <a:pt x="39" y="3"/>
                      <a:pt x="24" y="11"/>
                    </a:cubicBezTo>
                    <a:cubicBezTo>
                      <a:pt x="24" y="11"/>
                      <a:pt x="1" y="34"/>
                      <a:pt x="1" y="34"/>
                    </a:cubicBezTo>
                    <a:cubicBezTo>
                      <a:pt x="1" y="57"/>
                      <a:pt x="47" y="57"/>
                      <a:pt x="69" y="57"/>
                    </a:cubicBezTo>
                    <a:cubicBezTo>
                      <a:pt x="92" y="57"/>
                      <a:pt x="115" y="34"/>
                      <a:pt x="115" y="11"/>
                    </a:cubicBezTo>
                    <a:cubicBezTo>
                      <a:pt x="100" y="11"/>
                      <a:pt x="85" y="1"/>
                      <a:pt x="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7" name="Google Shape;5497;p64"/>
              <p:cNvSpPr/>
              <p:nvPr/>
            </p:nvSpPr>
            <p:spPr>
              <a:xfrm>
                <a:off x="1666950" y="3686225"/>
                <a:ext cx="2875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57" extrusionOk="0">
                    <a:moveTo>
                      <a:pt x="69" y="0"/>
                    </a:moveTo>
                    <a:cubicBezTo>
                      <a:pt x="62" y="0"/>
                      <a:pt x="54" y="3"/>
                      <a:pt x="46" y="11"/>
                    </a:cubicBezTo>
                    <a:cubicBezTo>
                      <a:pt x="1" y="33"/>
                      <a:pt x="69" y="56"/>
                      <a:pt x="92" y="56"/>
                    </a:cubicBezTo>
                    <a:cubicBezTo>
                      <a:pt x="115" y="33"/>
                      <a:pt x="115" y="33"/>
                      <a:pt x="115" y="11"/>
                    </a:cubicBezTo>
                    <a:cubicBezTo>
                      <a:pt x="100" y="11"/>
                      <a:pt x="84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8" name="Google Shape;5498;p64"/>
              <p:cNvSpPr/>
              <p:nvPr/>
            </p:nvSpPr>
            <p:spPr>
              <a:xfrm>
                <a:off x="1654400" y="3718750"/>
                <a:ext cx="4600" cy="26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07" extrusionOk="0">
                    <a:moveTo>
                      <a:pt x="109" y="0"/>
                    </a:moveTo>
                    <a:cubicBezTo>
                      <a:pt x="87" y="0"/>
                      <a:pt x="61" y="11"/>
                      <a:pt x="46" y="11"/>
                    </a:cubicBezTo>
                    <a:cubicBezTo>
                      <a:pt x="23" y="33"/>
                      <a:pt x="1" y="56"/>
                      <a:pt x="23" y="79"/>
                    </a:cubicBezTo>
                    <a:cubicBezTo>
                      <a:pt x="46" y="79"/>
                      <a:pt x="69" y="102"/>
                      <a:pt x="46" y="102"/>
                    </a:cubicBezTo>
                    <a:lnTo>
                      <a:pt x="92" y="102"/>
                    </a:lnTo>
                    <a:cubicBezTo>
                      <a:pt x="95" y="105"/>
                      <a:pt x="98" y="107"/>
                      <a:pt x="101" y="107"/>
                    </a:cubicBezTo>
                    <a:cubicBezTo>
                      <a:pt x="113" y="107"/>
                      <a:pt x="119" y="74"/>
                      <a:pt x="143" y="74"/>
                    </a:cubicBezTo>
                    <a:cubicBezTo>
                      <a:pt x="148" y="74"/>
                      <a:pt x="154" y="76"/>
                      <a:pt x="160" y="79"/>
                    </a:cubicBezTo>
                    <a:cubicBezTo>
                      <a:pt x="160" y="79"/>
                      <a:pt x="183" y="56"/>
                      <a:pt x="183" y="56"/>
                    </a:cubicBezTo>
                    <a:cubicBezTo>
                      <a:pt x="183" y="33"/>
                      <a:pt x="183" y="11"/>
                      <a:pt x="137" y="11"/>
                    </a:cubicBezTo>
                    <a:cubicBezTo>
                      <a:pt x="130" y="3"/>
                      <a:pt x="120" y="0"/>
                      <a:pt x="1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9" name="Google Shape;5499;p64"/>
              <p:cNvSpPr/>
              <p:nvPr/>
            </p:nvSpPr>
            <p:spPr>
              <a:xfrm>
                <a:off x="1707475" y="3715000"/>
                <a:ext cx="11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1" extrusionOk="0">
                    <a:moveTo>
                      <a:pt x="23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3" y="1"/>
                      <a:pt x="23" y="1"/>
                      <a:pt x="23" y="1"/>
                    </a:cubicBezTo>
                    <a:lnTo>
                      <a:pt x="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0" name="Google Shape;5500;p64"/>
              <p:cNvSpPr/>
              <p:nvPr/>
            </p:nvSpPr>
            <p:spPr>
              <a:xfrm>
                <a:off x="1705175" y="3699600"/>
                <a:ext cx="1175" cy="4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18" extrusionOk="0">
                    <a:moveTo>
                      <a:pt x="1" y="1"/>
                    </a:moveTo>
                    <a:cubicBezTo>
                      <a:pt x="12" y="12"/>
                      <a:pt x="24" y="18"/>
                      <a:pt x="32" y="18"/>
                    </a:cubicBezTo>
                    <a:cubicBezTo>
                      <a:pt x="41" y="18"/>
                      <a:pt x="47" y="12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1" name="Google Shape;5501;p64"/>
              <p:cNvSpPr/>
              <p:nvPr/>
            </p:nvSpPr>
            <p:spPr>
              <a:xfrm>
                <a:off x="1705825" y="3698775"/>
                <a:ext cx="5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1" h="11" extrusionOk="0">
                    <a:moveTo>
                      <a:pt x="5" y="1"/>
                    </a:moveTo>
                    <a:cubicBezTo>
                      <a:pt x="0" y="1"/>
                      <a:pt x="5" y="11"/>
                      <a:pt x="21" y="11"/>
                    </a:cubicBezTo>
                    <a:cubicBezTo>
                      <a:pt x="13" y="3"/>
                      <a:pt x="8" y="1"/>
                      <a:pt x="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2" name="Google Shape;5502;p64"/>
              <p:cNvSpPr/>
              <p:nvPr/>
            </p:nvSpPr>
            <p:spPr>
              <a:xfrm>
                <a:off x="1705175" y="3696750"/>
                <a:ext cx="267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5" extrusionOk="0">
                    <a:moveTo>
                      <a:pt x="69" y="0"/>
                    </a:moveTo>
                    <a:cubicBezTo>
                      <a:pt x="47" y="0"/>
                      <a:pt x="24" y="23"/>
                      <a:pt x="24" y="23"/>
                    </a:cubicBezTo>
                    <a:cubicBezTo>
                      <a:pt x="1" y="23"/>
                      <a:pt x="1" y="46"/>
                      <a:pt x="1" y="46"/>
                    </a:cubicBezTo>
                    <a:cubicBezTo>
                      <a:pt x="12" y="57"/>
                      <a:pt x="24" y="57"/>
                      <a:pt x="32" y="57"/>
                    </a:cubicBezTo>
                    <a:cubicBezTo>
                      <a:pt x="41" y="57"/>
                      <a:pt x="47" y="57"/>
                      <a:pt x="47" y="69"/>
                    </a:cubicBezTo>
                    <a:lnTo>
                      <a:pt x="69" y="91"/>
                    </a:lnTo>
                    <a:lnTo>
                      <a:pt x="69" y="91"/>
                    </a:lnTo>
                    <a:cubicBezTo>
                      <a:pt x="98" y="60"/>
                      <a:pt x="107" y="38"/>
                      <a:pt x="69" y="0"/>
                    </a:cubicBezTo>
                    <a:close/>
                    <a:moveTo>
                      <a:pt x="69" y="91"/>
                    </a:moveTo>
                    <a:lnTo>
                      <a:pt x="69" y="91"/>
                    </a:lnTo>
                    <a:cubicBezTo>
                      <a:pt x="69" y="92"/>
                      <a:pt x="69" y="92"/>
                      <a:pt x="69" y="92"/>
                    </a:cubicBezTo>
                    <a:lnTo>
                      <a:pt x="69" y="92"/>
                    </a:lnTo>
                    <a:lnTo>
                      <a:pt x="69" y="91"/>
                    </a:lnTo>
                    <a:close/>
                    <a:moveTo>
                      <a:pt x="47" y="92"/>
                    </a:moveTo>
                    <a:lnTo>
                      <a:pt x="47" y="115"/>
                    </a:lnTo>
                    <a:cubicBezTo>
                      <a:pt x="55" y="106"/>
                      <a:pt x="62" y="99"/>
                      <a:pt x="69" y="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3" name="Google Shape;5503;p64"/>
              <p:cNvSpPr/>
              <p:nvPr/>
            </p:nvSpPr>
            <p:spPr>
              <a:xfrm>
                <a:off x="1705175" y="3697900"/>
                <a:ext cx="2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extrusionOk="0">
                    <a:moveTo>
                      <a:pt x="1" y="23"/>
                    </a:moveTo>
                    <a:cubicBezTo>
                      <a:pt x="1" y="23"/>
                      <a:pt x="1" y="23"/>
                      <a:pt x="1" y="0"/>
                    </a:cubicBezTo>
                    <a:cubicBezTo>
                      <a:pt x="1" y="23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4" name="Google Shape;5504;p64"/>
              <p:cNvSpPr/>
              <p:nvPr/>
            </p:nvSpPr>
            <p:spPr>
              <a:xfrm>
                <a:off x="1705175" y="3698450"/>
                <a:ext cx="600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47" extrusionOk="0">
                    <a:moveTo>
                      <a:pt x="1" y="1"/>
                    </a:moveTo>
                    <a:cubicBezTo>
                      <a:pt x="1" y="24"/>
                      <a:pt x="1" y="24"/>
                      <a:pt x="24" y="47"/>
                    </a:cubicBezTo>
                    <a:lnTo>
                      <a:pt x="24" y="24"/>
                    </a:lnTo>
                    <a:cubicBezTo>
                      <a:pt x="24" y="24"/>
                      <a:pt x="1" y="24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5" name="Google Shape;5505;p64"/>
              <p:cNvSpPr/>
              <p:nvPr/>
            </p:nvSpPr>
            <p:spPr>
              <a:xfrm>
                <a:off x="1646400" y="37384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6" name="Google Shape;5506;p64"/>
              <p:cNvSpPr/>
              <p:nvPr/>
            </p:nvSpPr>
            <p:spPr>
              <a:xfrm>
                <a:off x="1644125" y="3737825"/>
                <a:ext cx="2300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92" h="93" extrusionOk="0">
                    <a:moveTo>
                      <a:pt x="92" y="46"/>
                    </a:moveTo>
                    <a:cubicBezTo>
                      <a:pt x="69" y="46"/>
                      <a:pt x="92" y="69"/>
                      <a:pt x="92" y="69"/>
                    </a:cubicBezTo>
                    <a:lnTo>
                      <a:pt x="92" y="46"/>
                    </a:lnTo>
                    <a:close/>
                    <a:moveTo>
                      <a:pt x="23" y="1"/>
                    </a:moveTo>
                    <a:cubicBezTo>
                      <a:pt x="1" y="24"/>
                      <a:pt x="23" y="69"/>
                      <a:pt x="23" y="92"/>
                    </a:cubicBezTo>
                    <a:lnTo>
                      <a:pt x="46" y="24"/>
                    </a:lnTo>
                    <a:lnTo>
                      <a:pt x="69" y="46"/>
                    </a:lnTo>
                    <a:lnTo>
                      <a:pt x="92" y="46"/>
                    </a:lnTo>
                    <a:lnTo>
                      <a:pt x="69" y="24"/>
                    </a:lnTo>
                    <a:lnTo>
                      <a:pt x="92" y="24"/>
                    </a:lnTo>
                    <a:lnTo>
                      <a:pt x="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7" name="Google Shape;5507;p64"/>
              <p:cNvSpPr/>
              <p:nvPr/>
            </p:nvSpPr>
            <p:spPr>
              <a:xfrm>
                <a:off x="1653250" y="3730250"/>
                <a:ext cx="2900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99" extrusionOk="0">
                    <a:moveTo>
                      <a:pt x="79" y="1"/>
                    </a:moveTo>
                    <a:cubicBezTo>
                      <a:pt x="70" y="1"/>
                      <a:pt x="60" y="3"/>
                      <a:pt x="47" y="7"/>
                    </a:cubicBezTo>
                    <a:cubicBezTo>
                      <a:pt x="47" y="7"/>
                      <a:pt x="1" y="53"/>
                      <a:pt x="24" y="53"/>
                    </a:cubicBezTo>
                    <a:cubicBezTo>
                      <a:pt x="69" y="53"/>
                      <a:pt x="24" y="30"/>
                      <a:pt x="69" y="30"/>
                    </a:cubicBezTo>
                    <a:lnTo>
                      <a:pt x="92" y="30"/>
                    </a:lnTo>
                    <a:cubicBezTo>
                      <a:pt x="69" y="53"/>
                      <a:pt x="92" y="76"/>
                      <a:pt x="47" y="76"/>
                    </a:cubicBezTo>
                    <a:lnTo>
                      <a:pt x="24" y="76"/>
                    </a:lnTo>
                    <a:cubicBezTo>
                      <a:pt x="1" y="76"/>
                      <a:pt x="47" y="98"/>
                      <a:pt x="47" y="98"/>
                    </a:cubicBezTo>
                    <a:cubicBezTo>
                      <a:pt x="69" y="76"/>
                      <a:pt x="115" y="76"/>
                      <a:pt x="92" y="53"/>
                    </a:cubicBezTo>
                    <a:cubicBezTo>
                      <a:pt x="111" y="34"/>
                      <a:pt x="114" y="1"/>
                      <a:pt x="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8" name="Google Shape;5508;p64"/>
              <p:cNvSpPr/>
              <p:nvPr/>
            </p:nvSpPr>
            <p:spPr>
              <a:xfrm>
                <a:off x="1534000" y="36956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9" name="Google Shape;5509;p64"/>
              <p:cNvSpPr/>
              <p:nvPr/>
            </p:nvSpPr>
            <p:spPr>
              <a:xfrm>
                <a:off x="1527725" y="368932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0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0" name="Google Shape;5510;p64"/>
              <p:cNvSpPr/>
              <p:nvPr/>
            </p:nvSpPr>
            <p:spPr>
              <a:xfrm>
                <a:off x="1527725" y="3688750"/>
                <a:ext cx="115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1"/>
                      <a:pt x="0" y="24"/>
                    </a:cubicBezTo>
                    <a:cubicBezTo>
                      <a:pt x="0" y="1"/>
                      <a:pt x="23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1" name="Google Shape;5511;p64"/>
              <p:cNvSpPr/>
              <p:nvPr/>
            </p:nvSpPr>
            <p:spPr>
              <a:xfrm>
                <a:off x="1526575" y="3677925"/>
                <a:ext cx="86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52" extrusionOk="0">
                    <a:moveTo>
                      <a:pt x="206" y="0"/>
                    </a:moveTo>
                    <a:cubicBezTo>
                      <a:pt x="115" y="23"/>
                      <a:pt x="138" y="69"/>
                      <a:pt x="92" y="91"/>
                    </a:cubicBezTo>
                    <a:cubicBezTo>
                      <a:pt x="183" y="137"/>
                      <a:pt x="1" y="160"/>
                      <a:pt x="69" y="228"/>
                    </a:cubicBezTo>
                    <a:cubicBezTo>
                      <a:pt x="74" y="224"/>
                      <a:pt x="78" y="222"/>
                      <a:pt x="83" y="222"/>
                    </a:cubicBezTo>
                    <a:cubicBezTo>
                      <a:pt x="100" y="222"/>
                      <a:pt x="115" y="251"/>
                      <a:pt x="115" y="251"/>
                    </a:cubicBezTo>
                    <a:lnTo>
                      <a:pt x="115" y="228"/>
                    </a:lnTo>
                    <a:cubicBezTo>
                      <a:pt x="138" y="251"/>
                      <a:pt x="138" y="251"/>
                      <a:pt x="183" y="251"/>
                    </a:cubicBezTo>
                    <a:cubicBezTo>
                      <a:pt x="229" y="228"/>
                      <a:pt x="206" y="183"/>
                      <a:pt x="252" y="183"/>
                    </a:cubicBezTo>
                    <a:cubicBezTo>
                      <a:pt x="288" y="183"/>
                      <a:pt x="266" y="154"/>
                      <a:pt x="291" y="154"/>
                    </a:cubicBezTo>
                    <a:cubicBezTo>
                      <a:pt x="297" y="154"/>
                      <a:pt x="307" y="155"/>
                      <a:pt x="320" y="160"/>
                    </a:cubicBezTo>
                    <a:lnTo>
                      <a:pt x="320" y="137"/>
                    </a:lnTo>
                    <a:cubicBezTo>
                      <a:pt x="320" y="114"/>
                      <a:pt x="320" y="114"/>
                      <a:pt x="343" y="114"/>
                    </a:cubicBezTo>
                    <a:lnTo>
                      <a:pt x="320" y="69"/>
                    </a:lnTo>
                    <a:cubicBezTo>
                      <a:pt x="297" y="23"/>
                      <a:pt x="275" y="0"/>
                      <a:pt x="2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054" name="Picture 6" descr="Example - Free miscellaneous icons">
            <a:extLst>
              <a:ext uri="{FF2B5EF4-FFF2-40B4-BE49-F238E27FC236}">
                <a16:creationId xmlns:a16="http://schemas.microsoft.com/office/drawing/2014/main" xmlns="" id="{0B77BF7E-3169-0FE2-6F91-D393CF898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00" y="100845"/>
            <a:ext cx="1284214" cy="128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77" name="Google Shape;5177;p64"/>
          <p:cNvGrpSpPr/>
          <p:nvPr/>
        </p:nvGrpSpPr>
        <p:grpSpPr>
          <a:xfrm>
            <a:off x="7282606" y="3334933"/>
            <a:ext cx="2632977" cy="2562164"/>
            <a:chOff x="7688287" y="3348600"/>
            <a:chExt cx="2632976" cy="2329240"/>
          </a:xfrm>
        </p:grpSpPr>
        <p:sp>
          <p:nvSpPr>
            <p:cNvPr id="5178" name="Google Shape;5178;p64"/>
            <p:cNvSpPr/>
            <p:nvPr/>
          </p:nvSpPr>
          <p:spPr>
            <a:xfrm>
              <a:off x="7688287" y="4173959"/>
              <a:ext cx="2632976" cy="1503880"/>
            </a:xfrm>
            <a:custGeom>
              <a:avLst/>
              <a:gdLst/>
              <a:ahLst/>
              <a:cxnLst/>
              <a:rect l="l" t="t" r="r" b="b"/>
              <a:pathLst>
                <a:path w="37206" h="21251" extrusionOk="0">
                  <a:moveTo>
                    <a:pt x="26044" y="19721"/>
                  </a:moveTo>
                  <a:cubicBezTo>
                    <a:pt x="26044" y="19721"/>
                    <a:pt x="15750" y="20475"/>
                    <a:pt x="14974" y="20475"/>
                  </a:cubicBezTo>
                  <a:cubicBezTo>
                    <a:pt x="14175" y="20475"/>
                    <a:pt x="0" y="21251"/>
                    <a:pt x="0" y="21251"/>
                  </a:cubicBezTo>
                  <a:lnTo>
                    <a:pt x="8994" y="19721"/>
                  </a:lnTo>
                  <a:lnTo>
                    <a:pt x="8195" y="19173"/>
                  </a:lnTo>
                  <a:lnTo>
                    <a:pt x="8697" y="17872"/>
                  </a:lnTo>
                  <a:lnTo>
                    <a:pt x="7898" y="15613"/>
                  </a:lnTo>
                  <a:lnTo>
                    <a:pt x="8195" y="14312"/>
                  </a:lnTo>
                  <a:lnTo>
                    <a:pt x="10249" y="12668"/>
                  </a:lnTo>
                  <a:lnTo>
                    <a:pt x="11139" y="13102"/>
                  </a:lnTo>
                  <a:lnTo>
                    <a:pt x="11048" y="12143"/>
                  </a:lnTo>
                  <a:lnTo>
                    <a:pt x="11915" y="11710"/>
                  </a:lnTo>
                  <a:lnTo>
                    <a:pt x="12600" y="8993"/>
                  </a:lnTo>
                  <a:lnTo>
                    <a:pt x="13787" y="7807"/>
                  </a:lnTo>
                  <a:lnTo>
                    <a:pt x="14677" y="8126"/>
                  </a:lnTo>
                  <a:cubicBezTo>
                    <a:pt x="14677" y="8126"/>
                    <a:pt x="14084" y="6939"/>
                    <a:pt x="14266" y="6597"/>
                  </a:cubicBezTo>
                  <a:cubicBezTo>
                    <a:pt x="14472" y="6277"/>
                    <a:pt x="14266" y="5090"/>
                    <a:pt x="15065" y="4862"/>
                  </a:cubicBezTo>
                  <a:cubicBezTo>
                    <a:pt x="15841" y="4657"/>
                    <a:pt x="17804" y="3789"/>
                    <a:pt x="17804" y="3789"/>
                  </a:cubicBezTo>
                  <a:lnTo>
                    <a:pt x="19379" y="4862"/>
                  </a:lnTo>
                  <a:lnTo>
                    <a:pt x="20452" y="6163"/>
                  </a:lnTo>
                  <a:lnTo>
                    <a:pt x="21525" y="3789"/>
                  </a:lnTo>
                  <a:lnTo>
                    <a:pt x="23488" y="3470"/>
                  </a:lnTo>
                  <a:lnTo>
                    <a:pt x="24675" y="4223"/>
                  </a:lnTo>
                  <a:lnTo>
                    <a:pt x="25154" y="2602"/>
                  </a:lnTo>
                  <a:cubicBezTo>
                    <a:pt x="25154" y="2602"/>
                    <a:pt x="25656" y="1826"/>
                    <a:pt x="26044" y="1826"/>
                  </a:cubicBezTo>
                  <a:lnTo>
                    <a:pt x="27893" y="1826"/>
                  </a:lnTo>
                  <a:lnTo>
                    <a:pt x="28395" y="2602"/>
                  </a:lnTo>
                  <a:lnTo>
                    <a:pt x="29765" y="0"/>
                  </a:lnTo>
                  <a:lnTo>
                    <a:pt x="31225" y="0"/>
                  </a:lnTo>
                  <a:cubicBezTo>
                    <a:pt x="31522" y="0"/>
                    <a:pt x="32321" y="1393"/>
                    <a:pt x="32321" y="1393"/>
                  </a:cubicBezTo>
                  <a:lnTo>
                    <a:pt x="33599" y="3036"/>
                  </a:lnTo>
                  <a:lnTo>
                    <a:pt x="33188" y="3675"/>
                  </a:lnTo>
                  <a:lnTo>
                    <a:pt x="35060" y="4109"/>
                  </a:lnTo>
                  <a:lnTo>
                    <a:pt x="35060" y="6163"/>
                  </a:lnTo>
                  <a:lnTo>
                    <a:pt x="37114" y="6825"/>
                  </a:lnTo>
                  <a:lnTo>
                    <a:pt x="37206" y="7898"/>
                  </a:lnTo>
                  <a:cubicBezTo>
                    <a:pt x="29194" y="6551"/>
                    <a:pt x="22734" y="11299"/>
                    <a:pt x="26044" y="197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64"/>
            <p:cNvSpPr/>
            <p:nvPr/>
          </p:nvSpPr>
          <p:spPr>
            <a:xfrm>
              <a:off x="8414154" y="3348600"/>
              <a:ext cx="1416133" cy="1628673"/>
            </a:xfrm>
            <a:custGeom>
              <a:avLst/>
              <a:gdLst/>
              <a:ahLst/>
              <a:cxnLst/>
              <a:rect l="l" t="t" r="r" b="b"/>
              <a:pathLst>
                <a:path w="9428" h="10843" extrusionOk="0">
                  <a:moveTo>
                    <a:pt x="2763" y="0"/>
                  </a:moveTo>
                  <a:lnTo>
                    <a:pt x="2763" y="0"/>
                  </a:lnTo>
                  <a:cubicBezTo>
                    <a:pt x="2763" y="0"/>
                    <a:pt x="2785" y="1758"/>
                    <a:pt x="3105" y="2191"/>
                  </a:cubicBezTo>
                  <a:cubicBezTo>
                    <a:pt x="3333" y="2511"/>
                    <a:pt x="4132" y="3333"/>
                    <a:pt x="4885" y="3949"/>
                  </a:cubicBezTo>
                  <a:cubicBezTo>
                    <a:pt x="3744" y="3287"/>
                    <a:pt x="2717" y="3127"/>
                    <a:pt x="2717" y="3127"/>
                  </a:cubicBezTo>
                  <a:cubicBezTo>
                    <a:pt x="982" y="3424"/>
                    <a:pt x="1" y="5478"/>
                    <a:pt x="1" y="5478"/>
                  </a:cubicBezTo>
                  <a:cubicBezTo>
                    <a:pt x="1" y="5478"/>
                    <a:pt x="2363" y="4882"/>
                    <a:pt x="3060" y="4882"/>
                  </a:cubicBezTo>
                  <a:cubicBezTo>
                    <a:pt x="3085" y="4882"/>
                    <a:pt x="3107" y="4883"/>
                    <a:pt x="3128" y="4885"/>
                  </a:cubicBezTo>
                  <a:lnTo>
                    <a:pt x="3630" y="4885"/>
                  </a:lnTo>
                  <a:cubicBezTo>
                    <a:pt x="3288" y="5022"/>
                    <a:pt x="2945" y="5204"/>
                    <a:pt x="2626" y="5478"/>
                  </a:cubicBezTo>
                  <a:cubicBezTo>
                    <a:pt x="1302" y="6574"/>
                    <a:pt x="1370" y="7829"/>
                    <a:pt x="1370" y="7829"/>
                  </a:cubicBezTo>
                  <a:lnTo>
                    <a:pt x="3835" y="6551"/>
                  </a:lnTo>
                  <a:cubicBezTo>
                    <a:pt x="3835" y="6551"/>
                    <a:pt x="4223" y="5821"/>
                    <a:pt x="5228" y="4839"/>
                  </a:cubicBezTo>
                  <a:lnTo>
                    <a:pt x="5319" y="4816"/>
                  </a:lnTo>
                  <a:lnTo>
                    <a:pt x="5319" y="4816"/>
                  </a:lnTo>
                  <a:cubicBezTo>
                    <a:pt x="4429" y="5729"/>
                    <a:pt x="4201" y="6597"/>
                    <a:pt x="4201" y="6597"/>
                  </a:cubicBezTo>
                  <a:lnTo>
                    <a:pt x="4246" y="8103"/>
                  </a:lnTo>
                  <a:cubicBezTo>
                    <a:pt x="4246" y="8103"/>
                    <a:pt x="5114" y="7578"/>
                    <a:pt x="5570" y="6619"/>
                  </a:cubicBezTo>
                  <a:cubicBezTo>
                    <a:pt x="5570" y="6619"/>
                    <a:pt x="5593" y="5935"/>
                    <a:pt x="5616" y="5364"/>
                  </a:cubicBezTo>
                  <a:lnTo>
                    <a:pt x="5616" y="5364"/>
                  </a:lnTo>
                  <a:cubicBezTo>
                    <a:pt x="6164" y="7053"/>
                    <a:pt x="5524" y="9381"/>
                    <a:pt x="4999" y="10842"/>
                  </a:cubicBezTo>
                  <a:lnTo>
                    <a:pt x="5319" y="10728"/>
                  </a:lnTo>
                  <a:cubicBezTo>
                    <a:pt x="5867" y="9176"/>
                    <a:pt x="6460" y="6825"/>
                    <a:pt x="5798" y="5090"/>
                  </a:cubicBezTo>
                  <a:lnTo>
                    <a:pt x="5798" y="5090"/>
                  </a:lnTo>
                  <a:cubicBezTo>
                    <a:pt x="6529" y="5798"/>
                    <a:pt x="7442" y="6117"/>
                    <a:pt x="7442" y="6117"/>
                  </a:cubicBezTo>
                  <a:lnTo>
                    <a:pt x="9428" y="5889"/>
                  </a:lnTo>
                  <a:cubicBezTo>
                    <a:pt x="9428" y="5889"/>
                    <a:pt x="8400" y="4291"/>
                    <a:pt x="7875" y="3926"/>
                  </a:cubicBezTo>
                  <a:cubicBezTo>
                    <a:pt x="7764" y="3845"/>
                    <a:pt x="7571" y="3813"/>
                    <a:pt x="7339" y="3813"/>
                  </a:cubicBezTo>
                  <a:cubicBezTo>
                    <a:pt x="7049" y="3813"/>
                    <a:pt x="6699" y="3863"/>
                    <a:pt x="6369" y="3926"/>
                  </a:cubicBezTo>
                  <a:cubicBezTo>
                    <a:pt x="6848" y="3470"/>
                    <a:pt x="7442" y="2853"/>
                    <a:pt x="7784" y="2442"/>
                  </a:cubicBezTo>
                  <a:cubicBezTo>
                    <a:pt x="8355" y="1735"/>
                    <a:pt x="9017" y="913"/>
                    <a:pt x="9017" y="913"/>
                  </a:cubicBezTo>
                  <a:cubicBezTo>
                    <a:pt x="9017" y="913"/>
                    <a:pt x="8991" y="913"/>
                    <a:pt x="8945" y="913"/>
                  </a:cubicBezTo>
                  <a:cubicBezTo>
                    <a:pt x="8600" y="913"/>
                    <a:pt x="7109" y="931"/>
                    <a:pt x="6666" y="1233"/>
                  </a:cubicBezTo>
                  <a:cubicBezTo>
                    <a:pt x="6255" y="1529"/>
                    <a:pt x="5844" y="2534"/>
                    <a:pt x="5684" y="3607"/>
                  </a:cubicBezTo>
                  <a:cubicBezTo>
                    <a:pt x="5456" y="2739"/>
                    <a:pt x="5068" y="1529"/>
                    <a:pt x="4657" y="1096"/>
                  </a:cubicBezTo>
                  <a:cubicBezTo>
                    <a:pt x="3995" y="388"/>
                    <a:pt x="2763" y="0"/>
                    <a:pt x="27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  <p:sp>
          <p:nvSpPr>
            <p:cNvPr id="5180" name="Google Shape;5180;p64"/>
            <p:cNvSpPr/>
            <p:nvPr/>
          </p:nvSpPr>
          <p:spPr>
            <a:xfrm>
              <a:off x="8148037" y="4173967"/>
              <a:ext cx="734394" cy="844615"/>
            </a:xfrm>
            <a:custGeom>
              <a:avLst/>
              <a:gdLst/>
              <a:ahLst/>
              <a:cxnLst/>
              <a:rect l="l" t="t" r="r" b="b"/>
              <a:pathLst>
                <a:path w="9428" h="10843" extrusionOk="0">
                  <a:moveTo>
                    <a:pt x="2763" y="0"/>
                  </a:moveTo>
                  <a:lnTo>
                    <a:pt x="2763" y="0"/>
                  </a:lnTo>
                  <a:cubicBezTo>
                    <a:pt x="2763" y="0"/>
                    <a:pt x="2785" y="1758"/>
                    <a:pt x="3105" y="2191"/>
                  </a:cubicBezTo>
                  <a:cubicBezTo>
                    <a:pt x="3333" y="2511"/>
                    <a:pt x="4132" y="3333"/>
                    <a:pt x="4885" y="3949"/>
                  </a:cubicBezTo>
                  <a:cubicBezTo>
                    <a:pt x="3744" y="3287"/>
                    <a:pt x="2717" y="3127"/>
                    <a:pt x="2717" y="3127"/>
                  </a:cubicBezTo>
                  <a:cubicBezTo>
                    <a:pt x="982" y="3424"/>
                    <a:pt x="1" y="5478"/>
                    <a:pt x="1" y="5478"/>
                  </a:cubicBezTo>
                  <a:cubicBezTo>
                    <a:pt x="1" y="5478"/>
                    <a:pt x="2363" y="4882"/>
                    <a:pt x="3060" y="4882"/>
                  </a:cubicBezTo>
                  <a:cubicBezTo>
                    <a:pt x="3085" y="4882"/>
                    <a:pt x="3107" y="4883"/>
                    <a:pt x="3128" y="4885"/>
                  </a:cubicBezTo>
                  <a:lnTo>
                    <a:pt x="3630" y="4885"/>
                  </a:lnTo>
                  <a:cubicBezTo>
                    <a:pt x="3288" y="5022"/>
                    <a:pt x="2945" y="5204"/>
                    <a:pt x="2626" y="5478"/>
                  </a:cubicBezTo>
                  <a:cubicBezTo>
                    <a:pt x="1302" y="6574"/>
                    <a:pt x="1370" y="7829"/>
                    <a:pt x="1370" y="7829"/>
                  </a:cubicBezTo>
                  <a:lnTo>
                    <a:pt x="3835" y="6551"/>
                  </a:lnTo>
                  <a:cubicBezTo>
                    <a:pt x="3835" y="6551"/>
                    <a:pt x="4223" y="5821"/>
                    <a:pt x="5228" y="4839"/>
                  </a:cubicBezTo>
                  <a:lnTo>
                    <a:pt x="5319" y="4816"/>
                  </a:lnTo>
                  <a:lnTo>
                    <a:pt x="5319" y="4816"/>
                  </a:lnTo>
                  <a:cubicBezTo>
                    <a:pt x="4429" y="5729"/>
                    <a:pt x="4201" y="6597"/>
                    <a:pt x="4201" y="6597"/>
                  </a:cubicBezTo>
                  <a:lnTo>
                    <a:pt x="4246" y="8103"/>
                  </a:lnTo>
                  <a:cubicBezTo>
                    <a:pt x="4246" y="8103"/>
                    <a:pt x="5114" y="7578"/>
                    <a:pt x="5570" y="6619"/>
                  </a:cubicBezTo>
                  <a:cubicBezTo>
                    <a:pt x="5570" y="6619"/>
                    <a:pt x="5593" y="5935"/>
                    <a:pt x="5616" y="5364"/>
                  </a:cubicBezTo>
                  <a:lnTo>
                    <a:pt x="5616" y="5364"/>
                  </a:lnTo>
                  <a:cubicBezTo>
                    <a:pt x="6164" y="7053"/>
                    <a:pt x="5524" y="9381"/>
                    <a:pt x="4999" y="10842"/>
                  </a:cubicBezTo>
                  <a:lnTo>
                    <a:pt x="5319" y="10728"/>
                  </a:lnTo>
                  <a:cubicBezTo>
                    <a:pt x="5867" y="9176"/>
                    <a:pt x="6460" y="6825"/>
                    <a:pt x="5798" y="5090"/>
                  </a:cubicBezTo>
                  <a:lnTo>
                    <a:pt x="5798" y="5090"/>
                  </a:lnTo>
                  <a:cubicBezTo>
                    <a:pt x="6529" y="5798"/>
                    <a:pt x="7442" y="6117"/>
                    <a:pt x="7442" y="6117"/>
                  </a:cubicBezTo>
                  <a:lnTo>
                    <a:pt x="9428" y="5889"/>
                  </a:lnTo>
                  <a:cubicBezTo>
                    <a:pt x="9428" y="5889"/>
                    <a:pt x="8400" y="4291"/>
                    <a:pt x="7875" y="3926"/>
                  </a:cubicBezTo>
                  <a:cubicBezTo>
                    <a:pt x="7764" y="3845"/>
                    <a:pt x="7571" y="3813"/>
                    <a:pt x="7339" y="3813"/>
                  </a:cubicBezTo>
                  <a:cubicBezTo>
                    <a:pt x="7049" y="3813"/>
                    <a:pt x="6699" y="3863"/>
                    <a:pt x="6369" y="3926"/>
                  </a:cubicBezTo>
                  <a:cubicBezTo>
                    <a:pt x="6848" y="3470"/>
                    <a:pt x="7442" y="2853"/>
                    <a:pt x="7784" y="2442"/>
                  </a:cubicBezTo>
                  <a:cubicBezTo>
                    <a:pt x="8355" y="1735"/>
                    <a:pt x="9017" y="913"/>
                    <a:pt x="9017" y="913"/>
                  </a:cubicBezTo>
                  <a:cubicBezTo>
                    <a:pt x="9017" y="913"/>
                    <a:pt x="8991" y="913"/>
                    <a:pt x="8945" y="913"/>
                  </a:cubicBezTo>
                  <a:cubicBezTo>
                    <a:pt x="8600" y="913"/>
                    <a:pt x="7109" y="931"/>
                    <a:pt x="6666" y="1233"/>
                  </a:cubicBezTo>
                  <a:cubicBezTo>
                    <a:pt x="6255" y="1529"/>
                    <a:pt x="5844" y="2534"/>
                    <a:pt x="5684" y="3607"/>
                  </a:cubicBezTo>
                  <a:cubicBezTo>
                    <a:pt x="5456" y="2739"/>
                    <a:pt x="5068" y="1529"/>
                    <a:pt x="4657" y="1096"/>
                  </a:cubicBezTo>
                  <a:cubicBezTo>
                    <a:pt x="3995" y="388"/>
                    <a:pt x="2763" y="0"/>
                    <a:pt x="27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</p:grpSp>
      <p:pic>
        <p:nvPicPr>
          <p:cNvPr id="2056" name="Picture 8" descr="pies... - Free animated GIF - PicMix">
            <a:extLst>
              <a:ext uri="{FF2B5EF4-FFF2-40B4-BE49-F238E27FC236}">
                <a16:creationId xmlns:a16="http://schemas.microsoft.com/office/drawing/2014/main" xmlns="" id="{FB538940-6899-468C-4BA0-FB5FFDA6D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234" y="2555452"/>
            <a:ext cx="2150645" cy="153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xmlns="" id="{3752BAF7-A731-1BC2-54C9-97B5350DA714}"/>
              </a:ext>
            </a:extLst>
          </p:cNvPr>
          <p:cNvSpPr txBox="1"/>
          <p:nvPr/>
        </p:nvSpPr>
        <p:spPr>
          <a:xfrm>
            <a:off x="1110631" y="1492842"/>
            <a:ext cx="23365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masis MT Pro" panose="02040504050005020304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Amasis MT Pro" panose="02040504050005020304" pitchFamily="18" charset="0"/>
                <a:sym typeface="Wingdings" panose="05000000000000000000" pitchFamily="2" charset="2"/>
              </a:rPr>
              <a:t> </a:t>
            </a:r>
            <a:r>
              <a:rPr lang="en-US" sz="1600" dirty="0">
                <a:solidFill>
                  <a:schemeClr val="accent2"/>
                </a:solidFill>
                <a:latin typeface="Amasis MT Pro" panose="02040504050005020304" pitchFamily="18" charset="0"/>
              </a:rPr>
              <a:t>Dogs are friendly with people</a:t>
            </a:r>
            <a:endParaRPr lang="ar-SA" dirty="0">
              <a:solidFill>
                <a:schemeClr val="accent2"/>
              </a:solidFill>
              <a:latin typeface="Amasis MT Pro" panose="02040504050005020304" pitchFamily="18" charset="0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xmlns="" id="{33DDD1C1-D7D7-6528-1AC9-EFE7870893E1}"/>
              </a:ext>
            </a:extLst>
          </p:cNvPr>
          <p:cNvSpPr txBox="1"/>
          <p:nvPr/>
        </p:nvSpPr>
        <p:spPr>
          <a:xfrm>
            <a:off x="1036454" y="2114580"/>
            <a:ext cx="24350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masis MT Pro" panose="02040504050005020304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Amasis MT Pro" panose="02040504050005020304" pitchFamily="18" charset="0"/>
                <a:sym typeface="Wingdings" panose="05000000000000000000" pitchFamily="2" charset="2"/>
              </a:rPr>
              <a:t> </a:t>
            </a:r>
            <a:r>
              <a:rPr lang="en-US" sz="1600" dirty="0">
                <a:solidFill>
                  <a:schemeClr val="accent2"/>
                </a:solidFill>
                <a:latin typeface="Amasis MT Pro" panose="02040504050005020304" pitchFamily="18" charset="0"/>
              </a:rPr>
              <a:t>They are loyal to their owners</a:t>
            </a:r>
            <a:endParaRPr lang="ar-SA" dirty="0">
              <a:solidFill>
                <a:schemeClr val="accent2"/>
              </a:solidFill>
              <a:latin typeface="Amasis MT Pro" panose="02040504050005020304" pitchFamily="18" charset="0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xmlns="" id="{F115285B-4784-1D89-5358-F11529403E24}"/>
              </a:ext>
            </a:extLst>
          </p:cNvPr>
          <p:cNvSpPr txBox="1"/>
          <p:nvPr/>
        </p:nvSpPr>
        <p:spPr>
          <a:xfrm>
            <a:off x="1043197" y="2841514"/>
            <a:ext cx="18375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masis MT Pro" panose="02040504050005020304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Amasis MT Pro" panose="02040504050005020304" pitchFamily="18" charset="0"/>
                <a:sym typeface="Wingdings" panose="05000000000000000000" pitchFamily="2" charset="2"/>
              </a:rPr>
              <a:t> </a:t>
            </a:r>
            <a:r>
              <a:rPr lang="en-US" sz="1600" dirty="0">
                <a:solidFill>
                  <a:schemeClr val="accent2"/>
                </a:solidFill>
                <a:latin typeface="Amasis MT Pro" panose="02040504050005020304" pitchFamily="18" charset="0"/>
              </a:rPr>
              <a:t>They have a fur</a:t>
            </a:r>
            <a:endParaRPr lang="ar-SA" dirty="0">
              <a:solidFill>
                <a:schemeClr val="accent2"/>
              </a:solidFill>
              <a:latin typeface="Amasis MT Pro" panose="02040504050005020304" pitchFamily="18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xmlns="" id="{B93BB5B1-41A3-7DC9-D13C-8283B768207E}"/>
              </a:ext>
            </a:extLst>
          </p:cNvPr>
          <p:cNvSpPr txBox="1"/>
          <p:nvPr/>
        </p:nvSpPr>
        <p:spPr>
          <a:xfrm>
            <a:off x="3445184" y="1480704"/>
            <a:ext cx="21464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masis MT Pro" panose="02040504050005020304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Amasis MT Pro" panose="02040504050005020304" pitchFamily="18" charset="0"/>
                <a:sym typeface="Wingdings" panose="05000000000000000000" pitchFamily="2" charset="2"/>
              </a:rPr>
              <a:t> </a:t>
            </a:r>
            <a:r>
              <a:rPr lang="en-US" sz="1600" dirty="0">
                <a:solidFill>
                  <a:schemeClr val="accent2"/>
                </a:solidFill>
                <a:latin typeface="Amasis MT Pro" panose="02040504050005020304" pitchFamily="18" charset="0"/>
              </a:rPr>
              <a:t>Their eating habits</a:t>
            </a:r>
            <a:endParaRPr lang="ar-SA" dirty="0">
              <a:solidFill>
                <a:schemeClr val="accent2"/>
              </a:solidFill>
              <a:latin typeface="Amasis MT Pro" panose="02040504050005020304" pitchFamily="18" charset="0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xmlns="" id="{13123F8A-DF62-352E-EA9D-3515641A4BA6}"/>
              </a:ext>
            </a:extLst>
          </p:cNvPr>
          <p:cNvSpPr txBox="1"/>
          <p:nvPr/>
        </p:nvSpPr>
        <p:spPr>
          <a:xfrm>
            <a:off x="3411466" y="2806449"/>
            <a:ext cx="22286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masis MT Pro" panose="02040504050005020304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Amasis MT Pro" panose="02040504050005020304" pitchFamily="18" charset="0"/>
                <a:sym typeface="Wingdings" panose="05000000000000000000" pitchFamily="2" charset="2"/>
              </a:rPr>
              <a:t> </a:t>
            </a:r>
            <a:r>
              <a:rPr lang="en-US" sz="1600" dirty="0">
                <a:solidFill>
                  <a:schemeClr val="accent2"/>
                </a:solidFill>
                <a:latin typeface="Amasis MT Pro" panose="02040504050005020304" pitchFamily="18" charset="0"/>
              </a:rPr>
              <a:t>Their abilities</a:t>
            </a:r>
            <a:endParaRPr lang="ar-SA" dirty="0">
              <a:solidFill>
                <a:schemeClr val="accent2"/>
              </a:solidFill>
              <a:latin typeface="Amasis MT Pro" panose="02040504050005020304" pitchFamily="18" charset="0"/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xmlns="" id="{F9EF8A38-94F1-1386-EEDB-06ED4C608CE2}"/>
              </a:ext>
            </a:extLst>
          </p:cNvPr>
          <p:cNvSpPr txBox="1"/>
          <p:nvPr/>
        </p:nvSpPr>
        <p:spPr>
          <a:xfrm>
            <a:off x="3450578" y="2109186"/>
            <a:ext cx="22286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masis MT Pro" panose="02040504050005020304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Amasis MT Pro" panose="02040504050005020304" pitchFamily="18" charset="0"/>
                <a:sym typeface="Wingdings" panose="05000000000000000000" pitchFamily="2" charset="2"/>
              </a:rPr>
              <a:t> </a:t>
            </a:r>
            <a:r>
              <a:rPr lang="en-US" sz="1600" dirty="0">
                <a:solidFill>
                  <a:schemeClr val="accent2"/>
                </a:solidFill>
                <a:latin typeface="Amasis MT Pro" panose="02040504050005020304" pitchFamily="18" charset="0"/>
              </a:rPr>
              <a:t>Their characteristics</a:t>
            </a:r>
            <a:endParaRPr lang="ar-SA" dirty="0">
              <a:solidFill>
                <a:schemeClr val="accent2"/>
              </a:solidFill>
              <a:latin typeface="Amasis MT Pro" panose="02040504050005020304" pitchFamily="18" charset="0"/>
            </a:endParaRPr>
          </a:p>
        </p:txBody>
      </p:sp>
      <p:pic>
        <p:nvPicPr>
          <p:cNvPr id="2058" name="Picture 10" descr="Dogs - Jitter.Bug.Girl, dog , food , gif , jitter , bug , girl - Free  animated GIF - PicMix">
            <a:extLst>
              <a:ext uri="{FF2B5EF4-FFF2-40B4-BE49-F238E27FC236}">
                <a16:creationId xmlns:a16="http://schemas.microsoft.com/office/drawing/2014/main" xmlns="" id="{9794282B-A18A-354B-30EC-B1ACE74AB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035" y="2484036"/>
            <a:ext cx="1211859" cy="161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xmlns="" id="{A1F6958D-AFA8-C73E-2801-F4E4F9D1A88D}"/>
              </a:ext>
            </a:extLst>
          </p:cNvPr>
          <p:cNvSpPr txBox="1"/>
          <p:nvPr/>
        </p:nvSpPr>
        <p:spPr>
          <a:xfrm>
            <a:off x="5733882" y="1503632"/>
            <a:ext cx="23096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masis MT Pro" panose="02040504050005020304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Amasis MT Pro" panose="02040504050005020304" pitchFamily="18" charset="0"/>
                <a:sym typeface="Wingdings" panose="05000000000000000000" pitchFamily="2" charset="2"/>
              </a:rPr>
              <a:t> </a:t>
            </a:r>
            <a:r>
              <a:rPr lang="en-US" sz="1600" dirty="0">
                <a:solidFill>
                  <a:schemeClr val="accent2"/>
                </a:solidFill>
                <a:latin typeface="Amasis MT Pro" panose="02040504050005020304" pitchFamily="18" charset="0"/>
              </a:rPr>
              <a:t>Many purposes dogs</a:t>
            </a:r>
          </a:p>
          <a:p>
            <a:r>
              <a:rPr lang="en-US" sz="1600" dirty="0">
                <a:solidFill>
                  <a:schemeClr val="accent2"/>
                </a:solidFill>
                <a:latin typeface="Amasis MT Pro" panose="02040504050005020304" pitchFamily="18" charset="0"/>
              </a:rPr>
              <a:t>      could be used for</a:t>
            </a:r>
            <a:endParaRPr lang="ar-SA" dirty="0">
              <a:solidFill>
                <a:schemeClr val="accent2"/>
              </a:solidFill>
              <a:latin typeface="Amasis MT Pro" panose="02040504050005020304" pitchFamily="18" charset="0"/>
            </a:endParaRPr>
          </a:p>
        </p:txBody>
      </p:sp>
      <p:pic>
        <p:nvPicPr>
          <p:cNvPr id="2060" name="Picture 12">
            <a:extLst>
              <a:ext uri="{FF2B5EF4-FFF2-40B4-BE49-F238E27FC236}">
                <a16:creationId xmlns:a16="http://schemas.microsoft.com/office/drawing/2014/main" xmlns="" id="{59490875-4445-FBD2-8F45-5D2CA5969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994" y="2556458"/>
            <a:ext cx="1762705" cy="156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3" name="Google Shape;3483;p54"/>
          <p:cNvGrpSpPr/>
          <p:nvPr/>
        </p:nvGrpSpPr>
        <p:grpSpPr>
          <a:xfrm>
            <a:off x="5563767" y="1035864"/>
            <a:ext cx="5538656" cy="4107642"/>
            <a:chOff x="-4571175" y="2516525"/>
            <a:chExt cx="1857425" cy="1377525"/>
          </a:xfrm>
        </p:grpSpPr>
        <p:sp>
          <p:nvSpPr>
            <p:cNvPr id="3484" name="Google Shape;3484;p54"/>
            <p:cNvSpPr/>
            <p:nvPr/>
          </p:nvSpPr>
          <p:spPr>
            <a:xfrm>
              <a:off x="-3688400" y="2554775"/>
              <a:ext cx="129550" cy="135825"/>
            </a:xfrm>
            <a:custGeom>
              <a:avLst/>
              <a:gdLst/>
              <a:ahLst/>
              <a:cxnLst/>
              <a:rect l="l" t="t" r="r" b="b"/>
              <a:pathLst>
                <a:path w="5182" h="5433" extrusionOk="0">
                  <a:moveTo>
                    <a:pt x="2374" y="3173"/>
                  </a:moveTo>
                  <a:cubicBezTo>
                    <a:pt x="2305" y="3652"/>
                    <a:pt x="2054" y="4086"/>
                    <a:pt x="2054" y="4086"/>
                  </a:cubicBezTo>
                  <a:lnTo>
                    <a:pt x="1233" y="4657"/>
                  </a:lnTo>
                  <a:cubicBezTo>
                    <a:pt x="1233" y="4657"/>
                    <a:pt x="1187" y="3744"/>
                    <a:pt x="1278" y="3447"/>
                  </a:cubicBezTo>
                  <a:cubicBezTo>
                    <a:pt x="1324" y="3287"/>
                    <a:pt x="1598" y="3104"/>
                    <a:pt x="1849" y="2945"/>
                  </a:cubicBezTo>
                  <a:cubicBezTo>
                    <a:pt x="1529" y="2922"/>
                    <a:pt x="1141" y="2922"/>
                    <a:pt x="913" y="2876"/>
                  </a:cubicBezTo>
                  <a:cubicBezTo>
                    <a:pt x="479" y="2808"/>
                    <a:pt x="0" y="2716"/>
                    <a:pt x="0" y="2716"/>
                  </a:cubicBezTo>
                  <a:cubicBezTo>
                    <a:pt x="0" y="2716"/>
                    <a:pt x="685" y="2100"/>
                    <a:pt x="982" y="2077"/>
                  </a:cubicBezTo>
                  <a:cubicBezTo>
                    <a:pt x="1210" y="2032"/>
                    <a:pt x="1666" y="2260"/>
                    <a:pt x="2009" y="2602"/>
                  </a:cubicBezTo>
                  <a:cubicBezTo>
                    <a:pt x="1872" y="2214"/>
                    <a:pt x="1689" y="1666"/>
                    <a:pt x="1712" y="1370"/>
                  </a:cubicBezTo>
                  <a:cubicBezTo>
                    <a:pt x="1758" y="890"/>
                    <a:pt x="2168" y="0"/>
                    <a:pt x="2168" y="0"/>
                  </a:cubicBezTo>
                  <a:cubicBezTo>
                    <a:pt x="2168" y="0"/>
                    <a:pt x="2602" y="982"/>
                    <a:pt x="2602" y="1256"/>
                  </a:cubicBezTo>
                  <a:cubicBezTo>
                    <a:pt x="2602" y="1438"/>
                    <a:pt x="2534" y="2009"/>
                    <a:pt x="2420" y="2465"/>
                  </a:cubicBezTo>
                  <a:cubicBezTo>
                    <a:pt x="2671" y="1849"/>
                    <a:pt x="3013" y="1461"/>
                    <a:pt x="3013" y="1461"/>
                  </a:cubicBezTo>
                  <a:cubicBezTo>
                    <a:pt x="3743" y="1005"/>
                    <a:pt x="4702" y="1438"/>
                    <a:pt x="4702" y="1438"/>
                  </a:cubicBezTo>
                  <a:cubicBezTo>
                    <a:pt x="4702" y="1438"/>
                    <a:pt x="3561" y="2032"/>
                    <a:pt x="3355" y="2237"/>
                  </a:cubicBezTo>
                  <a:cubicBezTo>
                    <a:pt x="3287" y="2283"/>
                    <a:pt x="3241" y="2328"/>
                    <a:pt x="3150" y="2397"/>
                  </a:cubicBezTo>
                  <a:cubicBezTo>
                    <a:pt x="3333" y="2328"/>
                    <a:pt x="3515" y="2283"/>
                    <a:pt x="3698" y="2283"/>
                  </a:cubicBezTo>
                  <a:cubicBezTo>
                    <a:pt x="4497" y="2237"/>
                    <a:pt x="5181" y="2488"/>
                    <a:pt x="5181" y="2488"/>
                  </a:cubicBezTo>
                  <a:lnTo>
                    <a:pt x="3926" y="3013"/>
                  </a:lnTo>
                  <a:cubicBezTo>
                    <a:pt x="3926" y="3013"/>
                    <a:pt x="3196" y="2922"/>
                    <a:pt x="2534" y="2922"/>
                  </a:cubicBezTo>
                  <a:lnTo>
                    <a:pt x="2488" y="2922"/>
                  </a:lnTo>
                  <a:cubicBezTo>
                    <a:pt x="3081" y="2968"/>
                    <a:pt x="3812" y="3356"/>
                    <a:pt x="3812" y="3356"/>
                  </a:cubicBezTo>
                  <a:lnTo>
                    <a:pt x="4200" y="4040"/>
                  </a:lnTo>
                  <a:cubicBezTo>
                    <a:pt x="4200" y="4040"/>
                    <a:pt x="3492" y="3995"/>
                    <a:pt x="3104" y="3926"/>
                  </a:cubicBezTo>
                  <a:cubicBezTo>
                    <a:pt x="3104" y="3926"/>
                    <a:pt x="2785" y="3492"/>
                    <a:pt x="2534" y="3219"/>
                  </a:cubicBezTo>
                  <a:cubicBezTo>
                    <a:pt x="2945" y="4451"/>
                    <a:pt x="4862" y="5296"/>
                    <a:pt x="4885" y="5296"/>
                  </a:cubicBezTo>
                  <a:lnTo>
                    <a:pt x="4839" y="5433"/>
                  </a:lnTo>
                  <a:cubicBezTo>
                    <a:pt x="4725" y="5387"/>
                    <a:pt x="2739" y="4520"/>
                    <a:pt x="2374" y="317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54"/>
            <p:cNvSpPr/>
            <p:nvPr/>
          </p:nvSpPr>
          <p:spPr>
            <a:xfrm>
              <a:off x="-3597100" y="2516525"/>
              <a:ext cx="113575" cy="140975"/>
            </a:xfrm>
            <a:custGeom>
              <a:avLst/>
              <a:gdLst/>
              <a:ahLst/>
              <a:cxnLst/>
              <a:rect l="l" t="t" r="r" b="b"/>
              <a:pathLst>
                <a:path w="4543" h="5639" extrusionOk="0">
                  <a:moveTo>
                    <a:pt x="1803" y="2261"/>
                  </a:moveTo>
                  <a:cubicBezTo>
                    <a:pt x="1392" y="2489"/>
                    <a:pt x="913" y="2535"/>
                    <a:pt x="913" y="2535"/>
                  </a:cubicBezTo>
                  <a:lnTo>
                    <a:pt x="0" y="2192"/>
                  </a:lnTo>
                  <a:cubicBezTo>
                    <a:pt x="0" y="2192"/>
                    <a:pt x="662" y="1599"/>
                    <a:pt x="936" y="1507"/>
                  </a:cubicBezTo>
                  <a:cubicBezTo>
                    <a:pt x="1073" y="1439"/>
                    <a:pt x="1392" y="1553"/>
                    <a:pt x="1666" y="1667"/>
                  </a:cubicBezTo>
                  <a:cubicBezTo>
                    <a:pt x="1507" y="1416"/>
                    <a:pt x="1278" y="1074"/>
                    <a:pt x="1164" y="845"/>
                  </a:cubicBezTo>
                  <a:cubicBezTo>
                    <a:pt x="959" y="457"/>
                    <a:pt x="753" y="1"/>
                    <a:pt x="753" y="1"/>
                  </a:cubicBezTo>
                  <a:cubicBezTo>
                    <a:pt x="753" y="1"/>
                    <a:pt x="1621" y="206"/>
                    <a:pt x="1826" y="435"/>
                  </a:cubicBezTo>
                  <a:cubicBezTo>
                    <a:pt x="1986" y="617"/>
                    <a:pt x="2077" y="1119"/>
                    <a:pt x="2032" y="1622"/>
                  </a:cubicBezTo>
                  <a:cubicBezTo>
                    <a:pt x="2237" y="1256"/>
                    <a:pt x="2557" y="754"/>
                    <a:pt x="2808" y="617"/>
                  </a:cubicBezTo>
                  <a:cubicBezTo>
                    <a:pt x="3196" y="366"/>
                    <a:pt x="4132" y="161"/>
                    <a:pt x="4132" y="161"/>
                  </a:cubicBezTo>
                  <a:cubicBezTo>
                    <a:pt x="4132" y="161"/>
                    <a:pt x="3629" y="1119"/>
                    <a:pt x="3424" y="1279"/>
                  </a:cubicBezTo>
                  <a:cubicBezTo>
                    <a:pt x="3287" y="1393"/>
                    <a:pt x="2808" y="1667"/>
                    <a:pt x="2374" y="1850"/>
                  </a:cubicBezTo>
                  <a:cubicBezTo>
                    <a:pt x="2990" y="1690"/>
                    <a:pt x="3515" y="1736"/>
                    <a:pt x="3515" y="1736"/>
                  </a:cubicBezTo>
                  <a:cubicBezTo>
                    <a:pt x="4314" y="2078"/>
                    <a:pt x="4542" y="3128"/>
                    <a:pt x="4542" y="3128"/>
                  </a:cubicBezTo>
                  <a:cubicBezTo>
                    <a:pt x="4542" y="3128"/>
                    <a:pt x="3401" y="2535"/>
                    <a:pt x="3127" y="2489"/>
                  </a:cubicBezTo>
                  <a:cubicBezTo>
                    <a:pt x="3059" y="2466"/>
                    <a:pt x="2967" y="2443"/>
                    <a:pt x="2876" y="2420"/>
                  </a:cubicBezTo>
                  <a:cubicBezTo>
                    <a:pt x="3036" y="2512"/>
                    <a:pt x="3173" y="2649"/>
                    <a:pt x="3310" y="2808"/>
                  </a:cubicBezTo>
                  <a:cubicBezTo>
                    <a:pt x="3812" y="3448"/>
                    <a:pt x="4017" y="4178"/>
                    <a:pt x="4017" y="4178"/>
                  </a:cubicBezTo>
                  <a:lnTo>
                    <a:pt x="2876" y="3448"/>
                  </a:lnTo>
                  <a:cubicBezTo>
                    <a:pt x="2876" y="3448"/>
                    <a:pt x="2488" y="2763"/>
                    <a:pt x="2123" y="2215"/>
                  </a:cubicBezTo>
                  <a:lnTo>
                    <a:pt x="2077" y="2192"/>
                  </a:lnTo>
                  <a:cubicBezTo>
                    <a:pt x="2397" y="2717"/>
                    <a:pt x="2534" y="3539"/>
                    <a:pt x="2534" y="3539"/>
                  </a:cubicBezTo>
                  <a:lnTo>
                    <a:pt x="2237" y="4292"/>
                  </a:lnTo>
                  <a:cubicBezTo>
                    <a:pt x="2237" y="4292"/>
                    <a:pt x="1849" y="3676"/>
                    <a:pt x="1666" y="3311"/>
                  </a:cubicBezTo>
                  <a:cubicBezTo>
                    <a:pt x="1666" y="3311"/>
                    <a:pt x="1826" y="2786"/>
                    <a:pt x="1895" y="2398"/>
                  </a:cubicBezTo>
                  <a:cubicBezTo>
                    <a:pt x="1187" y="3470"/>
                    <a:pt x="1689" y="5570"/>
                    <a:pt x="1689" y="5593"/>
                  </a:cubicBezTo>
                  <a:lnTo>
                    <a:pt x="1575" y="5639"/>
                  </a:lnTo>
                  <a:cubicBezTo>
                    <a:pt x="1529" y="5547"/>
                    <a:pt x="1004" y="3356"/>
                    <a:pt x="1803" y="22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54"/>
            <p:cNvSpPr/>
            <p:nvPr/>
          </p:nvSpPr>
          <p:spPr>
            <a:xfrm>
              <a:off x="-2866125" y="3646375"/>
              <a:ext cx="38825" cy="98750"/>
            </a:xfrm>
            <a:custGeom>
              <a:avLst/>
              <a:gdLst/>
              <a:ahLst/>
              <a:cxnLst/>
              <a:rect l="l" t="t" r="r" b="b"/>
              <a:pathLst>
                <a:path w="1553" h="3950" extrusionOk="0">
                  <a:moveTo>
                    <a:pt x="1050" y="1"/>
                  </a:moveTo>
                  <a:lnTo>
                    <a:pt x="274" y="800"/>
                  </a:lnTo>
                  <a:cubicBezTo>
                    <a:pt x="274" y="800"/>
                    <a:pt x="0" y="2124"/>
                    <a:pt x="0" y="2261"/>
                  </a:cubicBezTo>
                  <a:cubicBezTo>
                    <a:pt x="0" y="2375"/>
                    <a:pt x="1530" y="3950"/>
                    <a:pt x="1530" y="3950"/>
                  </a:cubicBezTo>
                  <a:lnTo>
                    <a:pt x="1552" y="2763"/>
                  </a:lnTo>
                  <a:lnTo>
                    <a:pt x="1142" y="1507"/>
                  </a:lnTo>
                  <a:cubicBezTo>
                    <a:pt x="1142" y="1507"/>
                    <a:pt x="982" y="503"/>
                    <a:pt x="10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54"/>
            <p:cNvSpPr/>
            <p:nvPr/>
          </p:nvSpPr>
          <p:spPr>
            <a:xfrm>
              <a:off x="-2938600" y="3636675"/>
              <a:ext cx="97600" cy="35400"/>
            </a:xfrm>
            <a:custGeom>
              <a:avLst/>
              <a:gdLst/>
              <a:ahLst/>
              <a:cxnLst/>
              <a:rect l="l" t="t" r="r" b="b"/>
              <a:pathLst>
                <a:path w="3904" h="1416" extrusionOk="0">
                  <a:moveTo>
                    <a:pt x="2671" y="1"/>
                  </a:moveTo>
                  <a:cubicBezTo>
                    <a:pt x="2466" y="1"/>
                    <a:pt x="1370" y="229"/>
                    <a:pt x="1370" y="229"/>
                  </a:cubicBezTo>
                  <a:lnTo>
                    <a:pt x="1" y="1211"/>
                  </a:lnTo>
                  <a:cubicBezTo>
                    <a:pt x="571" y="1325"/>
                    <a:pt x="2671" y="1416"/>
                    <a:pt x="2671" y="1416"/>
                  </a:cubicBezTo>
                  <a:lnTo>
                    <a:pt x="3904" y="229"/>
                  </a:lnTo>
                  <a:cubicBezTo>
                    <a:pt x="3904" y="229"/>
                    <a:pt x="2877" y="1"/>
                    <a:pt x="2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54"/>
            <p:cNvSpPr/>
            <p:nvPr/>
          </p:nvSpPr>
          <p:spPr>
            <a:xfrm>
              <a:off x="-2914625" y="3572775"/>
              <a:ext cx="78775" cy="73625"/>
            </a:xfrm>
            <a:custGeom>
              <a:avLst/>
              <a:gdLst/>
              <a:ahLst/>
              <a:cxnLst/>
              <a:rect l="l" t="t" r="r" b="b"/>
              <a:pathLst>
                <a:path w="3151" h="2945" extrusionOk="0">
                  <a:moveTo>
                    <a:pt x="0" y="0"/>
                  </a:moveTo>
                  <a:lnTo>
                    <a:pt x="890" y="913"/>
                  </a:lnTo>
                  <a:cubicBezTo>
                    <a:pt x="982" y="1301"/>
                    <a:pt x="1575" y="2283"/>
                    <a:pt x="1666" y="2329"/>
                  </a:cubicBezTo>
                  <a:cubicBezTo>
                    <a:pt x="1758" y="2374"/>
                    <a:pt x="3150" y="2945"/>
                    <a:pt x="3150" y="2945"/>
                  </a:cubicBezTo>
                  <a:cubicBezTo>
                    <a:pt x="3150" y="2945"/>
                    <a:pt x="2967" y="2260"/>
                    <a:pt x="2945" y="2192"/>
                  </a:cubicBezTo>
                  <a:cubicBezTo>
                    <a:pt x="2922" y="2123"/>
                    <a:pt x="2054" y="731"/>
                    <a:pt x="1666" y="571"/>
                  </a:cubicBezTo>
                  <a:cubicBezTo>
                    <a:pt x="1278" y="411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54"/>
            <p:cNvSpPr/>
            <p:nvPr/>
          </p:nvSpPr>
          <p:spPr>
            <a:xfrm>
              <a:off x="-2843300" y="3642950"/>
              <a:ext cx="106150" cy="52600"/>
            </a:xfrm>
            <a:custGeom>
              <a:avLst/>
              <a:gdLst/>
              <a:ahLst/>
              <a:cxnLst/>
              <a:rect l="l" t="t" r="r" b="b"/>
              <a:pathLst>
                <a:path w="4246" h="2104" extrusionOk="0">
                  <a:moveTo>
                    <a:pt x="0" y="1"/>
                  </a:moveTo>
                  <a:cubicBezTo>
                    <a:pt x="0" y="1"/>
                    <a:pt x="388" y="1416"/>
                    <a:pt x="457" y="1507"/>
                  </a:cubicBezTo>
                  <a:cubicBezTo>
                    <a:pt x="523" y="1573"/>
                    <a:pt x="1327" y="2103"/>
                    <a:pt x="1917" y="2103"/>
                  </a:cubicBezTo>
                  <a:cubicBezTo>
                    <a:pt x="1940" y="2103"/>
                    <a:pt x="1963" y="2103"/>
                    <a:pt x="1986" y="2101"/>
                  </a:cubicBezTo>
                  <a:cubicBezTo>
                    <a:pt x="2557" y="2055"/>
                    <a:pt x="4246" y="1621"/>
                    <a:pt x="4246" y="1621"/>
                  </a:cubicBezTo>
                  <a:cubicBezTo>
                    <a:pt x="4246" y="1621"/>
                    <a:pt x="3652" y="1256"/>
                    <a:pt x="3447" y="1142"/>
                  </a:cubicBezTo>
                  <a:cubicBezTo>
                    <a:pt x="3219" y="1005"/>
                    <a:pt x="1484" y="868"/>
                    <a:pt x="1393" y="800"/>
                  </a:cubicBezTo>
                  <a:cubicBezTo>
                    <a:pt x="1324" y="731"/>
                    <a:pt x="776" y="389"/>
                    <a:pt x="206" y="2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9E9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54"/>
            <p:cNvSpPr/>
            <p:nvPr/>
          </p:nvSpPr>
          <p:spPr>
            <a:xfrm>
              <a:off x="-2840450" y="3603575"/>
              <a:ext cx="113000" cy="53675"/>
            </a:xfrm>
            <a:custGeom>
              <a:avLst/>
              <a:gdLst/>
              <a:ahLst/>
              <a:cxnLst/>
              <a:rect l="l" t="t" r="r" b="b"/>
              <a:pathLst>
                <a:path w="4520" h="2147" extrusionOk="0">
                  <a:moveTo>
                    <a:pt x="4520" y="1"/>
                  </a:moveTo>
                  <a:lnTo>
                    <a:pt x="4520" y="1"/>
                  </a:lnTo>
                  <a:cubicBezTo>
                    <a:pt x="4520" y="1"/>
                    <a:pt x="2762" y="412"/>
                    <a:pt x="2511" y="503"/>
                  </a:cubicBezTo>
                  <a:cubicBezTo>
                    <a:pt x="2283" y="594"/>
                    <a:pt x="1575" y="1097"/>
                    <a:pt x="1461" y="1165"/>
                  </a:cubicBezTo>
                  <a:cubicBezTo>
                    <a:pt x="1347" y="1234"/>
                    <a:pt x="0" y="1553"/>
                    <a:pt x="0" y="1553"/>
                  </a:cubicBezTo>
                  <a:lnTo>
                    <a:pt x="0" y="1736"/>
                  </a:lnTo>
                  <a:cubicBezTo>
                    <a:pt x="891" y="2147"/>
                    <a:pt x="2306" y="2147"/>
                    <a:pt x="2374" y="2147"/>
                  </a:cubicBezTo>
                  <a:cubicBezTo>
                    <a:pt x="2443" y="2147"/>
                    <a:pt x="3858" y="1051"/>
                    <a:pt x="3858" y="1051"/>
                  </a:cubicBezTo>
                  <a:lnTo>
                    <a:pt x="4520" y="1"/>
                  </a:lnTo>
                  <a:close/>
                </a:path>
              </a:pathLst>
            </a:custGeom>
            <a:solidFill>
              <a:srgbClr val="9E9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54"/>
            <p:cNvSpPr/>
            <p:nvPr/>
          </p:nvSpPr>
          <p:spPr>
            <a:xfrm>
              <a:off x="-2849575" y="3536775"/>
              <a:ext cx="71850" cy="110200"/>
            </a:xfrm>
            <a:custGeom>
              <a:avLst/>
              <a:gdLst/>
              <a:ahLst/>
              <a:cxnLst/>
              <a:rect l="l" t="t" r="r" b="b"/>
              <a:pathLst>
                <a:path w="2874" h="4408" extrusionOk="0">
                  <a:moveTo>
                    <a:pt x="2422" y="0"/>
                  </a:moveTo>
                  <a:cubicBezTo>
                    <a:pt x="2421" y="0"/>
                    <a:pt x="2420" y="1"/>
                    <a:pt x="2420" y="2"/>
                  </a:cubicBezTo>
                  <a:cubicBezTo>
                    <a:pt x="2397" y="94"/>
                    <a:pt x="1461" y="1395"/>
                    <a:pt x="1233" y="1509"/>
                  </a:cubicBezTo>
                  <a:cubicBezTo>
                    <a:pt x="1005" y="1646"/>
                    <a:pt x="0" y="3061"/>
                    <a:pt x="411" y="4248"/>
                  </a:cubicBezTo>
                  <a:lnTo>
                    <a:pt x="525" y="4408"/>
                  </a:lnTo>
                  <a:cubicBezTo>
                    <a:pt x="525" y="4408"/>
                    <a:pt x="2625" y="2696"/>
                    <a:pt x="2716" y="2308"/>
                  </a:cubicBezTo>
                  <a:cubicBezTo>
                    <a:pt x="2873" y="1659"/>
                    <a:pt x="2459" y="0"/>
                    <a:pt x="2422" y="0"/>
                  </a:cubicBezTo>
                  <a:close/>
                </a:path>
              </a:pathLst>
            </a:custGeom>
            <a:solidFill>
              <a:srgbClr val="9E9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54"/>
            <p:cNvSpPr/>
            <p:nvPr/>
          </p:nvSpPr>
          <p:spPr>
            <a:xfrm>
              <a:off x="-2962575" y="3641775"/>
              <a:ext cx="123300" cy="119325"/>
            </a:xfrm>
            <a:custGeom>
              <a:avLst/>
              <a:gdLst/>
              <a:ahLst/>
              <a:cxnLst/>
              <a:rect l="l" t="t" r="r" b="b"/>
              <a:pathLst>
                <a:path w="4932" h="4773" extrusionOk="0">
                  <a:moveTo>
                    <a:pt x="4810" y="0"/>
                  </a:moveTo>
                  <a:cubicBezTo>
                    <a:pt x="4771" y="0"/>
                    <a:pt x="4740" y="20"/>
                    <a:pt x="4726" y="48"/>
                  </a:cubicBezTo>
                  <a:cubicBezTo>
                    <a:pt x="4703" y="94"/>
                    <a:pt x="2375" y="3905"/>
                    <a:pt x="92" y="4544"/>
                  </a:cubicBezTo>
                  <a:cubicBezTo>
                    <a:pt x="47" y="4567"/>
                    <a:pt x="1" y="4613"/>
                    <a:pt x="24" y="4681"/>
                  </a:cubicBezTo>
                  <a:cubicBezTo>
                    <a:pt x="47" y="4750"/>
                    <a:pt x="92" y="4773"/>
                    <a:pt x="161" y="4773"/>
                  </a:cubicBezTo>
                  <a:cubicBezTo>
                    <a:pt x="2512" y="4111"/>
                    <a:pt x="4817" y="345"/>
                    <a:pt x="4908" y="185"/>
                  </a:cubicBezTo>
                  <a:cubicBezTo>
                    <a:pt x="4931" y="116"/>
                    <a:pt x="4931" y="48"/>
                    <a:pt x="4885" y="25"/>
                  </a:cubicBezTo>
                  <a:cubicBezTo>
                    <a:pt x="4859" y="8"/>
                    <a:pt x="4833" y="0"/>
                    <a:pt x="48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54"/>
            <p:cNvSpPr/>
            <p:nvPr/>
          </p:nvSpPr>
          <p:spPr>
            <a:xfrm>
              <a:off x="-3845900" y="2642650"/>
              <a:ext cx="194600" cy="111875"/>
            </a:xfrm>
            <a:custGeom>
              <a:avLst/>
              <a:gdLst/>
              <a:ahLst/>
              <a:cxnLst/>
              <a:rect l="l" t="t" r="r" b="b"/>
              <a:pathLst>
                <a:path w="7784" h="4475" extrusionOk="0">
                  <a:moveTo>
                    <a:pt x="5935" y="0"/>
                  </a:moveTo>
                  <a:cubicBezTo>
                    <a:pt x="5912" y="23"/>
                    <a:pt x="5889" y="23"/>
                    <a:pt x="5844" y="23"/>
                  </a:cubicBezTo>
                  <a:lnTo>
                    <a:pt x="5844" y="2077"/>
                  </a:lnTo>
                  <a:lnTo>
                    <a:pt x="5478" y="137"/>
                  </a:lnTo>
                  <a:cubicBezTo>
                    <a:pt x="5387" y="160"/>
                    <a:pt x="5296" y="206"/>
                    <a:pt x="5227" y="251"/>
                  </a:cubicBezTo>
                  <a:cubicBezTo>
                    <a:pt x="5364" y="776"/>
                    <a:pt x="5524" y="1507"/>
                    <a:pt x="5524" y="1507"/>
                  </a:cubicBezTo>
                  <a:lnTo>
                    <a:pt x="5090" y="343"/>
                  </a:lnTo>
                  <a:cubicBezTo>
                    <a:pt x="4885" y="480"/>
                    <a:pt x="4748" y="617"/>
                    <a:pt x="4657" y="708"/>
                  </a:cubicBezTo>
                  <a:cubicBezTo>
                    <a:pt x="4748" y="1164"/>
                    <a:pt x="4885" y="1849"/>
                    <a:pt x="4908" y="1918"/>
                  </a:cubicBezTo>
                  <a:cubicBezTo>
                    <a:pt x="4885" y="1849"/>
                    <a:pt x="4543" y="1164"/>
                    <a:pt x="4337" y="708"/>
                  </a:cubicBezTo>
                  <a:lnTo>
                    <a:pt x="3812" y="525"/>
                  </a:lnTo>
                  <a:cubicBezTo>
                    <a:pt x="3812" y="525"/>
                    <a:pt x="3675" y="502"/>
                    <a:pt x="3515" y="502"/>
                  </a:cubicBezTo>
                  <a:lnTo>
                    <a:pt x="3675" y="1279"/>
                  </a:lnTo>
                  <a:lnTo>
                    <a:pt x="3173" y="525"/>
                  </a:lnTo>
                  <a:cubicBezTo>
                    <a:pt x="2968" y="548"/>
                    <a:pt x="2762" y="594"/>
                    <a:pt x="2580" y="708"/>
                  </a:cubicBezTo>
                  <a:cubicBezTo>
                    <a:pt x="2557" y="731"/>
                    <a:pt x="2534" y="731"/>
                    <a:pt x="2534" y="754"/>
                  </a:cubicBezTo>
                  <a:lnTo>
                    <a:pt x="2990" y="1393"/>
                  </a:lnTo>
                  <a:lnTo>
                    <a:pt x="2146" y="1005"/>
                  </a:lnTo>
                  <a:cubicBezTo>
                    <a:pt x="1986" y="1119"/>
                    <a:pt x="1781" y="1256"/>
                    <a:pt x="1598" y="1393"/>
                  </a:cubicBezTo>
                  <a:lnTo>
                    <a:pt x="3059" y="3105"/>
                  </a:lnTo>
                  <a:lnTo>
                    <a:pt x="3059" y="3105"/>
                  </a:lnTo>
                  <a:lnTo>
                    <a:pt x="1096" y="1758"/>
                  </a:lnTo>
                  <a:cubicBezTo>
                    <a:pt x="525" y="2169"/>
                    <a:pt x="0" y="2557"/>
                    <a:pt x="0" y="2557"/>
                  </a:cubicBezTo>
                  <a:lnTo>
                    <a:pt x="1849" y="4474"/>
                  </a:lnTo>
                  <a:lnTo>
                    <a:pt x="6757" y="2739"/>
                  </a:lnTo>
                  <a:cubicBezTo>
                    <a:pt x="7282" y="1370"/>
                    <a:pt x="7784" y="320"/>
                    <a:pt x="7784" y="320"/>
                  </a:cubicBezTo>
                  <a:cubicBezTo>
                    <a:pt x="7784" y="320"/>
                    <a:pt x="7533" y="229"/>
                    <a:pt x="7190" y="137"/>
                  </a:cubicBezTo>
                  <a:cubicBezTo>
                    <a:pt x="6848" y="1005"/>
                    <a:pt x="6460" y="2123"/>
                    <a:pt x="6460" y="2123"/>
                  </a:cubicBezTo>
                  <a:lnTo>
                    <a:pt x="7030" y="114"/>
                  </a:lnTo>
                  <a:cubicBezTo>
                    <a:pt x="6894" y="69"/>
                    <a:pt x="6734" y="46"/>
                    <a:pt x="6574" y="23"/>
                  </a:cubicBezTo>
                  <a:lnTo>
                    <a:pt x="6414" y="617"/>
                  </a:lnTo>
                  <a:lnTo>
                    <a:pt x="63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54"/>
            <p:cNvSpPr/>
            <p:nvPr/>
          </p:nvSpPr>
          <p:spPr>
            <a:xfrm>
              <a:off x="-2911200" y="3793500"/>
              <a:ext cx="197450" cy="96000"/>
            </a:xfrm>
            <a:custGeom>
              <a:avLst/>
              <a:gdLst/>
              <a:ahLst/>
              <a:cxnLst/>
              <a:rect l="l" t="t" r="r" b="b"/>
              <a:pathLst>
                <a:path w="7898" h="3840" extrusionOk="0">
                  <a:moveTo>
                    <a:pt x="3195" y="0"/>
                  </a:moveTo>
                  <a:cubicBezTo>
                    <a:pt x="3165" y="0"/>
                    <a:pt x="3135" y="2"/>
                    <a:pt x="3104" y="5"/>
                  </a:cubicBezTo>
                  <a:lnTo>
                    <a:pt x="3059" y="5"/>
                  </a:lnTo>
                  <a:lnTo>
                    <a:pt x="3173" y="804"/>
                  </a:lnTo>
                  <a:lnTo>
                    <a:pt x="3173" y="804"/>
                  </a:lnTo>
                  <a:lnTo>
                    <a:pt x="2579" y="50"/>
                  </a:lnTo>
                  <a:cubicBezTo>
                    <a:pt x="2397" y="73"/>
                    <a:pt x="2169" y="96"/>
                    <a:pt x="1940" y="119"/>
                  </a:cubicBezTo>
                  <a:lnTo>
                    <a:pt x="2465" y="2333"/>
                  </a:lnTo>
                  <a:lnTo>
                    <a:pt x="1347" y="187"/>
                  </a:lnTo>
                  <a:cubicBezTo>
                    <a:pt x="639" y="279"/>
                    <a:pt x="0" y="347"/>
                    <a:pt x="0" y="347"/>
                  </a:cubicBezTo>
                  <a:lnTo>
                    <a:pt x="776" y="2972"/>
                  </a:lnTo>
                  <a:lnTo>
                    <a:pt x="5889" y="3839"/>
                  </a:lnTo>
                  <a:cubicBezTo>
                    <a:pt x="6962" y="2858"/>
                    <a:pt x="7898" y="2196"/>
                    <a:pt x="7898" y="2196"/>
                  </a:cubicBezTo>
                  <a:cubicBezTo>
                    <a:pt x="7898" y="2196"/>
                    <a:pt x="7715" y="2013"/>
                    <a:pt x="7441" y="1762"/>
                  </a:cubicBezTo>
                  <a:cubicBezTo>
                    <a:pt x="6756" y="2356"/>
                    <a:pt x="5912" y="3155"/>
                    <a:pt x="5912" y="3155"/>
                  </a:cubicBezTo>
                  <a:lnTo>
                    <a:pt x="7327" y="1648"/>
                  </a:lnTo>
                  <a:cubicBezTo>
                    <a:pt x="7213" y="1557"/>
                    <a:pt x="7099" y="1443"/>
                    <a:pt x="6962" y="1351"/>
                  </a:cubicBezTo>
                  <a:lnTo>
                    <a:pt x="6551" y="1808"/>
                  </a:lnTo>
                  <a:lnTo>
                    <a:pt x="6756" y="1214"/>
                  </a:lnTo>
                  <a:cubicBezTo>
                    <a:pt x="6642" y="1146"/>
                    <a:pt x="6505" y="1078"/>
                    <a:pt x="6391" y="1032"/>
                  </a:cubicBezTo>
                  <a:lnTo>
                    <a:pt x="6323" y="1009"/>
                  </a:lnTo>
                  <a:lnTo>
                    <a:pt x="5387" y="2812"/>
                  </a:lnTo>
                  <a:lnTo>
                    <a:pt x="5935" y="918"/>
                  </a:lnTo>
                  <a:cubicBezTo>
                    <a:pt x="5843" y="895"/>
                    <a:pt x="5752" y="895"/>
                    <a:pt x="5661" y="895"/>
                  </a:cubicBezTo>
                  <a:cubicBezTo>
                    <a:pt x="5547" y="1420"/>
                    <a:pt x="5364" y="2150"/>
                    <a:pt x="5364" y="2150"/>
                  </a:cubicBezTo>
                  <a:lnTo>
                    <a:pt x="5501" y="918"/>
                  </a:lnTo>
                  <a:cubicBezTo>
                    <a:pt x="5273" y="918"/>
                    <a:pt x="5067" y="986"/>
                    <a:pt x="4953" y="1009"/>
                  </a:cubicBezTo>
                  <a:cubicBezTo>
                    <a:pt x="4839" y="1466"/>
                    <a:pt x="4634" y="2127"/>
                    <a:pt x="4611" y="2196"/>
                  </a:cubicBezTo>
                  <a:cubicBezTo>
                    <a:pt x="4634" y="2127"/>
                    <a:pt x="4657" y="1374"/>
                    <a:pt x="4657" y="849"/>
                  </a:cubicBezTo>
                  <a:lnTo>
                    <a:pt x="4268" y="438"/>
                  </a:lnTo>
                  <a:cubicBezTo>
                    <a:pt x="4268" y="438"/>
                    <a:pt x="4177" y="370"/>
                    <a:pt x="4017" y="279"/>
                  </a:cubicBezTo>
                  <a:lnTo>
                    <a:pt x="3835" y="1009"/>
                  </a:lnTo>
                  <a:lnTo>
                    <a:pt x="3721" y="119"/>
                  </a:lnTo>
                  <a:cubicBezTo>
                    <a:pt x="3563" y="60"/>
                    <a:pt x="3387" y="0"/>
                    <a:pt x="31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54"/>
            <p:cNvSpPr/>
            <p:nvPr/>
          </p:nvSpPr>
          <p:spPr>
            <a:xfrm>
              <a:off x="-3888125" y="2976475"/>
              <a:ext cx="194600" cy="237400"/>
            </a:xfrm>
            <a:custGeom>
              <a:avLst/>
              <a:gdLst/>
              <a:ahLst/>
              <a:cxnLst/>
              <a:rect l="l" t="t" r="r" b="b"/>
              <a:pathLst>
                <a:path w="7784" h="9496" extrusionOk="0">
                  <a:moveTo>
                    <a:pt x="3219" y="845"/>
                  </a:moveTo>
                  <a:lnTo>
                    <a:pt x="0" y="0"/>
                  </a:lnTo>
                  <a:cubicBezTo>
                    <a:pt x="1530" y="3698"/>
                    <a:pt x="1803" y="9495"/>
                    <a:pt x="1803" y="9495"/>
                  </a:cubicBezTo>
                  <a:lnTo>
                    <a:pt x="4816" y="7167"/>
                  </a:lnTo>
                  <a:lnTo>
                    <a:pt x="7784" y="337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54"/>
            <p:cNvSpPr/>
            <p:nvPr/>
          </p:nvSpPr>
          <p:spPr>
            <a:xfrm>
              <a:off x="-2950000" y="3717150"/>
              <a:ext cx="78750" cy="75350"/>
            </a:xfrm>
            <a:custGeom>
              <a:avLst/>
              <a:gdLst/>
              <a:ahLst/>
              <a:cxnLst/>
              <a:rect l="l" t="t" r="r" b="b"/>
              <a:pathLst>
                <a:path w="3150" h="3014" extrusionOk="0">
                  <a:moveTo>
                    <a:pt x="890" y="0"/>
                  </a:moveTo>
                  <a:cubicBezTo>
                    <a:pt x="867" y="23"/>
                    <a:pt x="525" y="1210"/>
                    <a:pt x="525" y="1210"/>
                  </a:cubicBezTo>
                  <a:lnTo>
                    <a:pt x="183" y="206"/>
                  </a:lnTo>
                  <a:lnTo>
                    <a:pt x="183" y="206"/>
                  </a:lnTo>
                  <a:cubicBezTo>
                    <a:pt x="183" y="206"/>
                    <a:pt x="0" y="982"/>
                    <a:pt x="205" y="2214"/>
                  </a:cubicBezTo>
                  <a:lnTo>
                    <a:pt x="1735" y="3013"/>
                  </a:lnTo>
                  <a:lnTo>
                    <a:pt x="3150" y="1735"/>
                  </a:lnTo>
                  <a:lnTo>
                    <a:pt x="3150" y="1735"/>
                  </a:lnTo>
                  <a:lnTo>
                    <a:pt x="1712" y="2191"/>
                  </a:lnTo>
                  <a:lnTo>
                    <a:pt x="2123" y="1096"/>
                  </a:lnTo>
                  <a:lnTo>
                    <a:pt x="1347" y="1621"/>
                  </a:lnTo>
                  <a:lnTo>
                    <a:pt x="1552" y="343"/>
                  </a:lnTo>
                  <a:lnTo>
                    <a:pt x="1552" y="343"/>
                  </a:lnTo>
                  <a:lnTo>
                    <a:pt x="913" y="1598"/>
                  </a:lnTo>
                  <a:cubicBezTo>
                    <a:pt x="913" y="1598"/>
                    <a:pt x="936" y="0"/>
                    <a:pt x="8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54"/>
            <p:cNvSpPr/>
            <p:nvPr/>
          </p:nvSpPr>
          <p:spPr>
            <a:xfrm>
              <a:off x="-2852425" y="3824425"/>
              <a:ext cx="79900" cy="61650"/>
            </a:xfrm>
            <a:custGeom>
              <a:avLst/>
              <a:gdLst/>
              <a:ahLst/>
              <a:cxnLst/>
              <a:rect l="l" t="t" r="r" b="b"/>
              <a:pathLst>
                <a:path w="3196" h="2466" extrusionOk="0">
                  <a:moveTo>
                    <a:pt x="617" y="0"/>
                  </a:moveTo>
                  <a:cubicBezTo>
                    <a:pt x="617" y="0"/>
                    <a:pt x="617" y="0"/>
                    <a:pt x="616" y="0"/>
                  </a:cubicBezTo>
                  <a:cubicBezTo>
                    <a:pt x="594" y="46"/>
                    <a:pt x="616" y="1187"/>
                    <a:pt x="616" y="1187"/>
                  </a:cubicBezTo>
                  <a:lnTo>
                    <a:pt x="0" y="388"/>
                  </a:lnTo>
                  <a:lnTo>
                    <a:pt x="0" y="388"/>
                  </a:lnTo>
                  <a:cubicBezTo>
                    <a:pt x="0" y="388"/>
                    <a:pt x="69" y="1142"/>
                    <a:pt x="594" y="2214"/>
                  </a:cubicBezTo>
                  <a:lnTo>
                    <a:pt x="2260" y="2465"/>
                  </a:lnTo>
                  <a:lnTo>
                    <a:pt x="3196" y="890"/>
                  </a:lnTo>
                  <a:lnTo>
                    <a:pt x="3196" y="890"/>
                  </a:lnTo>
                  <a:lnTo>
                    <a:pt x="1986" y="1735"/>
                  </a:lnTo>
                  <a:lnTo>
                    <a:pt x="2054" y="639"/>
                  </a:lnTo>
                  <a:lnTo>
                    <a:pt x="1484" y="1324"/>
                  </a:lnTo>
                  <a:lnTo>
                    <a:pt x="1324" y="114"/>
                  </a:lnTo>
                  <a:lnTo>
                    <a:pt x="1073" y="1438"/>
                  </a:lnTo>
                  <a:cubicBezTo>
                    <a:pt x="1073" y="1438"/>
                    <a:pt x="646" y="0"/>
                    <a:pt x="6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54"/>
            <p:cNvSpPr/>
            <p:nvPr/>
          </p:nvSpPr>
          <p:spPr>
            <a:xfrm>
              <a:off x="-3046450" y="3197875"/>
              <a:ext cx="53100" cy="90750"/>
            </a:xfrm>
            <a:custGeom>
              <a:avLst/>
              <a:gdLst/>
              <a:ahLst/>
              <a:cxnLst/>
              <a:rect l="l" t="t" r="r" b="b"/>
              <a:pathLst>
                <a:path w="2124" h="3630" extrusionOk="0">
                  <a:moveTo>
                    <a:pt x="640" y="0"/>
                  </a:moveTo>
                  <a:lnTo>
                    <a:pt x="1" y="1050"/>
                  </a:lnTo>
                  <a:lnTo>
                    <a:pt x="206" y="2648"/>
                  </a:lnTo>
                  <a:lnTo>
                    <a:pt x="1187" y="3538"/>
                  </a:lnTo>
                  <a:cubicBezTo>
                    <a:pt x="1507" y="3584"/>
                    <a:pt x="1758" y="3629"/>
                    <a:pt x="1758" y="3629"/>
                  </a:cubicBezTo>
                  <a:lnTo>
                    <a:pt x="2123" y="2465"/>
                  </a:lnTo>
                  <a:lnTo>
                    <a:pt x="2123" y="2465"/>
                  </a:lnTo>
                  <a:lnTo>
                    <a:pt x="1598" y="2534"/>
                  </a:lnTo>
                  <a:lnTo>
                    <a:pt x="2055" y="2328"/>
                  </a:lnTo>
                  <a:lnTo>
                    <a:pt x="1758" y="1666"/>
                  </a:lnTo>
                  <a:lnTo>
                    <a:pt x="1370" y="1781"/>
                  </a:lnTo>
                  <a:lnTo>
                    <a:pt x="1849" y="1119"/>
                  </a:lnTo>
                  <a:lnTo>
                    <a:pt x="1667" y="457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54"/>
            <p:cNvSpPr/>
            <p:nvPr/>
          </p:nvSpPr>
          <p:spPr>
            <a:xfrm>
              <a:off x="-4333800" y="3401025"/>
              <a:ext cx="237975" cy="277350"/>
            </a:xfrm>
            <a:custGeom>
              <a:avLst/>
              <a:gdLst/>
              <a:ahLst/>
              <a:cxnLst/>
              <a:rect l="l" t="t" r="r" b="b"/>
              <a:pathLst>
                <a:path w="9519" h="11094" extrusionOk="0">
                  <a:moveTo>
                    <a:pt x="6118" y="5067"/>
                  </a:moveTo>
                  <a:cubicBezTo>
                    <a:pt x="7122" y="5113"/>
                    <a:pt x="8058" y="4770"/>
                    <a:pt x="8058" y="4770"/>
                  </a:cubicBezTo>
                  <a:lnTo>
                    <a:pt x="9519" y="3355"/>
                  </a:lnTo>
                  <a:cubicBezTo>
                    <a:pt x="9519" y="3355"/>
                    <a:pt x="7761" y="2853"/>
                    <a:pt x="7122" y="2922"/>
                  </a:cubicBezTo>
                  <a:cubicBezTo>
                    <a:pt x="6825" y="2944"/>
                    <a:pt x="6323" y="3424"/>
                    <a:pt x="5912" y="3880"/>
                  </a:cubicBezTo>
                  <a:cubicBezTo>
                    <a:pt x="6027" y="3241"/>
                    <a:pt x="6141" y="2419"/>
                    <a:pt x="6186" y="1917"/>
                  </a:cubicBezTo>
                  <a:cubicBezTo>
                    <a:pt x="6209" y="1027"/>
                    <a:pt x="6278" y="0"/>
                    <a:pt x="6278" y="0"/>
                  </a:cubicBezTo>
                  <a:cubicBezTo>
                    <a:pt x="6278" y="0"/>
                    <a:pt x="4771" y="1164"/>
                    <a:pt x="4566" y="1758"/>
                  </a:cubicBezTo>
                  <a:cubicBezTo>
                    <a:pt x="4406" y="2214"/>
                    <a:pt x="4657" y="3218"/>
                    <a:pt x="5182" y="4086"/>
                  </a:cubicBezTo>
                  <a:cubicBezTo>
                    <a:pt x="4474" y="3606"/>
                    <a:pt x="3470" y="2990"/>
                    <a:pt x="2877" y="2922"/>
                  </a:cubicBezTo>
                  <a:cubicBezTo>
                    <a:pt x="1918" y="2830"/>
                    <a:pt x="1" y="3287"/>
                    <a:pt x="1" y="3287"/>
                  </a:cubicBezTo>
                  <a:cubicBezTo>
                    <a:pt x="1" y="3287"/>
                    <a:pt x="1735" y="4611"/>
                    <a:pt x="2260" y="4725"/>
                  </a:cubicBezTo>
                  <a:cubicBezTo>
                    <a:pt x="2626" y="4793"/>
                    <a:pt x="3744" y="4862"/>
                    <a:pt x="4725" y="4862"/>
                  </a:cubicBezTo>
                  <a:cubicBezTo>
                    <a:pt x="3402" y="5090"/>
                    <a:pt x="2489" y="5638"/>
                    <a:pt x="2489" y="5638"/>
                  </a:cubicBezTo>
                  <a:cubicBezTo>
                    <a:pt x="1256" y="6962"/>
                    <a:pt x="1667" y="9062"/>
                    <a:pt x="1667" y="9062"/>
                  </a:cubicBezTo>
                  <a:cubicBezTo>
                    <a:pt x="1667" y="9062"/>
                    <a:pt x="3356" y="7007"/>
                    <a:pt x="3835" y="6642"/>
                  </a:cubicBezTo>
                  <a:cubicBezTo>
                    <a:pt x="3972" y="6551"/>
                    <a:pt x="4109" y="6460"/>
                    <a:pt x="4246" y="6323"/>
                  </a:cubicBezTo>
                  <a:cubicBezTo>
                    <a:pt x="4064" y="6642"/>
                    <a:pt x="3881" y="7007"/>
                    <a:pt x="3790" y="7395"/>
                  </a:cubicBezTo>
                  <a:cubicBezTo>
                    <a:pt x="3356" y="9039"/>
                    <a:pt x="3561" y="10545"/>
                    <a:pt x="3561" y="10545"/>
                  </a:cubicBezTo>
                  <a:lnTo>
                    <a:pt x="5114" y="8171"/>
                  </a:lnTo>
                  <a:cubicBezTo>
                    <a:pt x="5114" y="8171"/>
                    <a:pt x="5296" y="6619"/>
                    <a:pt x="5547" y="5273"/>
                  </a:cubicBezTo>
                  <a:lnTo>
                    <a:pt x="5570" y="5204"/>
                  </a:lnTo>
                  <a:cubicBezTo>
                    <a:pt x="5387" y="6414"/>
                    <a:pt x="5844" y="8057"/>
                    <a:pt x="5844" y="8057"/>
                  </a:cubicBezTo>
                  <a:lnTo>
                    <a:pt x="7031" y="9176"/>
                  </a:lnTo>
                  <a:cubicBezTo>
                    <a:pt x="7031" y="9176"/>
                    <a:pt x="7259" y="7715"/>
                    <a:pt x="7282" y="6870"/>
                  </a:cubicBezTo>
                  <a:cubicBezTo>
                    <a:pt x="7282" y="6870"/>
                    <a:pt x="6574" y="6049"/>
                    <a:pt x="6118" y="5410"/>
                  </a:cubicBezTo>
                  <a:cubicBezTo>
                    <a:pt x="8378" y="6756"/>
                    <a:pt x="9176" y="11047"/>
                    <a:pt x="9199" y="11093"/>
                  </a:cubicBezTo>
                  <a:lnTo>
                    <a:pt x="9450" y="11047"/>
                  </a:lnTo>
                  <a:cubicBezTo>
                    <a:pt x="9405" y="10842"/>
                    <a:pt x="8583" y="6391"/>
                    <a:pt x="6118" y="50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54"/>
            <p:cNvSpPr/>
            <p:nvPr/>
          </p:nvSpPr>
          <p:spPr>
            <a:xfrm>
              <a:off x="-4107250" y="3237800"/>
              <a:ext cx="172350" cy="195200"/>
            </a:xfrm>
            <a:custGeom>
              <a:avLst/>
              <a:gdLst/>
              <a:ahLst/>
              <a:cxnLst/>
              <a:rect l="l" t="t" r="r" b="b"/>
              <a:pathLst>
                <a:path w="6894" h="7808" extrusionOk="0">
                  <a:moveTo>
                    <a:pt x="4383" y="3607"/>
                  </a:moveTo>
                  <a:cubicBezTo>
                    <a:pt x="5090" y="3607"/>
                    <a:pt x="5752" y="3333"/>
                    <a:pt x="5752" y="3333"/>
                  </a:cubicBezTo>
                  <a:lnTo>
                    <a:pt x="6757" y="2284"/>
                  </a:lnTo>
                  <a:cubicBezTo>
                    <a:pt x="6757" y="2284"/>
                    <a:pt x="5501" y="1987"/>
                    <a:pt x="5045" y="2032"/>
                  </a:cubicBezTo>
                  <a:cubicBezTo>
                    <a:pt x="4839" y="2078"/>
                    <a:pt x="4497" y="2420"/>
                    <a:pt x="4200" y="2763"/>
                  </a:cubicBezTo>
                  <a:cubicBezTo>
                    <a:pt x="4269" y="2306"/>
                    <a:pt x="4337" y="1713"/>
                    <a:pt x="4337" y="1348"/>
                  </a:cubicBezTo>
                  <a:cubicBezTo>
                    <a:pt x="4360" y="709"/>
                    <a:pt x="4360" y="1"/>
                    <a:pt x="4360" y="1"/>
                  </a:cubicBezTo>
                  <a:cubicBezTo>
                    <a:pt x="4360" y="1"/>
                    <a:pt x="3333" y="868"/>
                    <a:pt x="3196" y="1279"/>
                  </a:cubicBezTo>
                  <a:cubicBezTo>
                    <a:pt x="3105" y="1599"/>
                    <a:pt x="3310" y="2329"/>
                    <a:pt x="3675" y="2923"/>
                  </a:cubicBezTo>
                  <a:cubicBezTo>
                    <a:pt x="3173" y="2603"/>
                    <a:pt x="2443" y="2192"/>
                    <a:pt x="2032" y="2169"/>
                  </a:cubicBezTo>
                  <a:cubicBezTo>
                    <a:pt x="1347" y="2124"/>
                    <a:pt x="0" y="2489"/>
                    <a:pt x="0" y="2489"/>
                  </a:cubicBezTo>
                  <a:cubicBezTo>
                    <a:pt x="0" y="2489"/>
                    <a:pt x="1256" y="3379"/>
                    <a:pt x="1621" y="3448"/>
                  </a:cubicBezTo>
                  <a:cubicBezTo>
                    <a:pt x="1895" y="3493"/>
                    <a:pt x="2694" y="3516"/>
                    <a:pt x="3378" y="3470"/>
                  </a:cubicBezTo>
                  <a:cubicBezTo>
                    <a:pt x="2465" y="3676"/>
                    <a:pt x="1804" y="4087"/>
                    <a:pt x="1804" y="4087"/>
                  </a:cubicBezTo>
                  <a:cubicBezTo>
                    <a:pt x="982" y="5068"/>
                    <a:pt x="1324" y="6552"/>
                    <a:pt x="1324" y="6552"/>
                  </a:cubicBezTo>
                  <a:cubicBezTo>
                    <a:pt x="1324" y="6552"/>
                    <a:pt x="2465" y="5045"/>
                    <a:pt x="2808" y="4771"/>
                  </a:cubicBezTo>
                  <a:cubicBezTo>
                    <a:pt x="2876" y="4703"/>
                    <a:pt x="2990" y="4635"/>
                    <a:pt x="3082" y="4543"/>
                  </a:cubicBezTo>
                  <a:cubicBezTo>
                    <a:pt x="2945" y="4771"/>
                    <a:pt x="2831" y="5023"/>
                    <a:pt x="2762" y="5319"/>
                  </a:cubicBezTo>
                  <a:cubicBezTo>
                    <a:pt x="2511" y="6483"/>
                    <a:pt x="2694" y="7556"/>
                    <a:pt x="2694" y="7556"/>
                  </a:cubicBezTo>
                  <a:lnTo>
                    <a:pt x="3721" y="5844"/>
                  </a:lnTo>
                  <a:cubicBezTo>
                    <a:pt x="3721" y="5844"/>
                    <a:pt x="3812" y="4726"/>
                    <a:pt x="3972" y="3767"/>
                  </a:cubicBezTo>
                  <a:lnTo>
                    <a:pt x="3995" y="3699"/>
                  </a:lnTo>
                  <a:cubicBezTo>
                    <a:pt x="3881" y="4589"/>
                    <a:pt x="4246" y="5730"/>
                    <a:pt x="4246" y="5730"/>
                  </a:cubicBezTo>
                  <a:lnTo>
                    <a:pt x="5113" y="6506"/>
                  </a:lnTo>
                  <a:cubicBezTo>
                    <a:pt x="5113" y="6506"/>
                    <a:pt x="5250" y="5456"/>
                    <a:pt x="5250" y="4840"/>
                  </a:cubicBezTo>
                  <a:cubicBezTo>
                    <a:pt x="5250" y="4840"/>
                    <a:pt x="4725" y="4269"/>
                    <a:pt x="4383" y="3836"/>
                  </a:cubicBezTo>
                  <a:cubicBezTo>
                    <a:pt x="6003" y="4749"/>
                    <a:pt x="6688" y="7762"/>
                    <a:pt x="6688" y="7807"/>
                  </a:cubicBezTo>
                  <a:lnTo>
                    <a:pt x="6894" y="7762"/>
                  </a:lnTo>
                  <a:cubicBezTo>
                    <a:pt x="6848" y="7602"/>
                    <a:pt x="6163" y="4475"/>
                    <a:pt x="4383" y="360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54"/>
            <p:cNvSpPr/>
            <p:nvPr/>
          </p:nvSpPr>
          <p:spPr>
            <a:xfrm>
              <a:off x="-4076450" y="3083175"/>
              <a:ext cx="164375" cy="204875"/>
            </a:xfrm>
            <a:custGeom>
              <a:avLst/>
              <a:gdLst/>
              <a:ahLst/>
              <a:cxnLst/>
              <a:rect l="l" t="t" r="r" b="b"/>
              <a:pathLst>
                <a:path w="6575" h="8195" extrusionOk="0">
                  <a:moveTo>
                    <a:pt x="3904" y="3356"/>
                  </a:moveTo>
                  <a:cubicBezTo>
                    <a:pt x="4566" y="3652"/>
                    <a:pt x="5251" y="3652"/>
                    <a:pt x="5251" y="3652"/>
                  </a:cubicBezTo>
                  <a:lnTo>
                    <a:pt x="6575" y="3059"/>
                  </a:lnTo>
                  <a:cubicBezTo>
                    <a:pt x="6575" y="3059"/>
                    <a:pt x="5525" y="2283"/>
                    <a:pt x="5091" y="2169"/>
                  </a:cubicBezTo>
                  <a:cubicBezTo>
                    <a:pt x="4863" y="2123"/>
                    <a:pt x="4429" y="2306"/>
                    <a:pt x="4041" y="2511"/>
                  </a:cubicBezTo>
                  <a:cubicBezTo>
                    <a:pt x="4269" y="2100"/>
                    <a:pt x="4543" y="1598"/>
                    <a:pt x="4680" y="1256"/>
                  </a:cubicBezTo>
                  <a:cubicBezTo>
                    <a:pt x="4908" y="685"/>
                    <a:pt x="5182" y="0"/>
                    <a:pt x="5182" y="0"/>
                  </a:cubicBezTo>
                  <a:cubicBezTo>
                    <a:pt x="5182" y="0"/>
                    <a:pt x="3927" y="411"/>
                    <a:pt x="3653" y="754"/>
                  </a:cubicBezTo>
                  <a:cubicBezTo>
                    <a:pt x="3425" y="1005"/>
                    <a:pt x="3356" y="1758"/>
                    <a:pt x="3493" y="2465"/>
                  </a:cubicBezTo>
                  <a:cubicBezTo>
                    <a:pt x="3151" y="1963"/>
                    <a:pt x="2626" y="1279"/>
                    <a:pt x="2238" y="1096"/>
                  </a:cubicBezTo>
                  <a:cubicBezTo>
                    <a:pt x="1621" y="799"/>
                    <a:pt x="229" y="617"/>
                    <a:pt x="229" y="617"/>
                  </a:cubicBezTo>
                  <a:cubicBezTo>
                    <a:pt x="229" y="617"/>
                    <a:pt x="1096" y="1918"/>
                    <a:pt x="1416" y="2146"/>
                  </a:cubicBezTo>
                  <a:cubicBezTo>
                    <a:pt x="1621" y="2283"/>
                    <a:pt x="2375" y="2625"/>
                    <a:pt x="3014" y="2854"/>
                  </a:cubicBezTo>
                  <a:cubicBezTo>
                    <a:pt x="2101" y="2694"/>
                    <a:pt x="1348" y="2808"/>
                    <a:pt x="1348" y="2808"/>
                  </a:cubicBezTo>
                  <a:cubicBezTo>
                    <a:pt x="229" y="3378"/>
                    <a:pt x="1" y="4908"/>
                    <a:pt x="1" y="4908"/>
                  </a:cubicBezTo>
                  <a:cubicBezTo>
                    <a:pt x="1" y="4908"/>
                    <a:pt x="1599" y="3949"/>
                    <a:pt x="2009" y="3835"/>
                  </a:cubicBezTo>
                  <a:cubicBezTo>
                    <a:pt x="2124" y="3812"/>
                    <a:pt x="2238" y="3767"/>
                    <a:pt x="2352" y="3721"/>
                  </a:cubicBezTo>
                  <a:cubicBezTo>
                    <a:pt x="2169" y="3881"/>
                    <a:pt x="1964" y="4086"/>
                    <a:pt x="1804" y="4314"/>
                  </a:cubicBezTo>
                  <a:cubicBezTo>
                    <a:pt x="1142" y="5296"/>
                    <a:pt x="914" y="6369"/>
                    <a:pt x="914" y="6369"/>
                  </a:cubicBezTo>
                  <a:lnTo>
                    <a:pt x="2489" y="5182"/>
                  </a:lnTo>
                  <a:cubicBezTo>
                    <a:pt x="2489" y="5182"/>
                    <a:pt x="2991" y="4177"/>
                    <a:pt x="3470" y="3333"/>
                  </a:cubicBezTo>
                  <a:lnTo>
                    <a:pt x="3516" y="3310"/>
                  </a:lnTo>
                  <a:cubicBezTo>
                    <a:pt x="3105" y="4063"/>
                    <a:pt x="3014" y="5273"/>
                    <a:pt x="3014" y="5273"/>
                  </a:cubicBezTo>
                  <a:lnTo>
                    <a:pt x="3562" y="6323"/>
                  </a:lnTo>
                  <a:cubicBezTo>
                    <a:pt x="3562" y="6323"/>
                    <a:pt x="4041" y="5410"/>
                    <a:pt x="4269" y="4839"/>
                  </a:cubicBezTo>
                  <a:cubicBezTo>
                    <a:pt x="4269" y="4839"/>
                    <a:pt x="3995" y="4109"/>
                    <a:pt x="3836" y="3584"/>
                  </a:cubicBezTo>
                  <a:cubicBezTo>
                    <a:pt x="5022" y="5045"/>
                    <a:pt x="4543" y="8126"/>
                    <a:pt x="4543" y="8149"/>
                  </a:cubicBezTo>
                  <a:lnTo>
                    <a:pt x="4726" y="8195"/>
                  </a:lnTo>
                  <a:cubicBezTo>
                    <a:pt x="4749" y="8035"/>
                    <a:pt x="5228" y="4862"/>
                    <a:pt x="3904" y="33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54"/>
            <p:cNvSpPr/>
            <p:nvPr/>
          </p:nvSpPr>
          <p:spPr>
            <a:xfrm>
              <a:off x="-3045875" y="3409000"/>
              <a:ext cx="208875" cy="247675"/>
            </a:xfrm>
            <a:custGeom>
              <a:avLst/>
              <a:gdLst/>
              <a:ahLst/>
              <a:cxnLst/>
              <a:rect l="l" t="t" r="r" b="b"/>
              <a:pathLst>
                <a:path w="8355" h="9907" extrusionOk="0">
                  <a:moveTo>
                    <a:pt x="2694" y="1"/>
                  </a:moveTo>
                  <a:cubicBezTo>
                    <a:pt x="2694" y="1"/>
                    <a:pt x="2785" y="891"/>
                    <a:pt x="2876" y="1690"/>
                  </a:cubicBezTo>
                  <a:cubicBezTo>
                    <a:pt x="2922" y="2123"/>
                    <a:pt x="3082" y="2854"/>
                    <a:pt x="3196" y="3402"/>
                  </a:cubicBezTo>
                  <a:cubicBezTo>
                    <a:pt x="2808" y="3013"/>
                    <a:pt x="2351" y="2625"/>
                    <a:pt x="2077" y="2603"/>
                  </a:cubicBezTo>
                  <a:cubicBezTo>
                    <a:pt x="2066" y="2602"/>
                    <a:pt x="2055" y="2602"/>
                    <a:pt x="2043" y="2602"/>
                  </a:cubicBezTo>
                  <a:cubicBezTo>
                    <a:pt x="1468" y="2602"/>
                    <a:pt x="0" y="3128"/>
                    <a:pt x="0" y="3128"/>
                  </a:cubicBezTo>
                  <a:lnTo>
                    <a:pt x="1370" y="4292"/>
                  </a:lnTo>
                  <a:cubicBezTo>
                    <a:pt x="1370" y="4292"/>
                    <a:pt x="1975" y="4471"/>
                    <a:pt x="2686" y="4471"/>
                  </a:cubicBezTo>
                  <a:cubicBezTo>
                    <a:pt x="2815" y="4471"/>
                    <a:pt x="2948" y="4466"/>
                    <a:pt x="3082" y="4451"/>
                  </a:cubicBezTo>
                  <a:lnTo>
                    <a:pt x="3082" y="4451"/>
                  </a:lnTo>
                  <a:cubicBezTo>
                    <a:pt x="982" y="5753"/>
                    <a:pt x="480" y="9701"/>
                    <a:pt x="457" y="9884"/>
                  </a:cubicBezTo>
                  <a:lnTo>
                    <a:pt x="685" y="9907"/>
                  </a:lnTo>
                  <a:cubicBezTo>
                    <a:pt x="708" y="9884"/>
                    <a:pt x="1187" y="6049"/>
                    <a:pt x="3082" y="4748"/>
                  </a:cubicBezTo>
                  <a:lnTo>
                    <a:pt x="3082" y="4748"/>
                  </a:lnTo>
                  <a:cubicBezTo>
                    <a:pt x="2717" y="5319"/>
                    <a:pt x="2146" y="6095"/>
                    <a:pt x="2146" y="6095"/>
                  </a:cubicBezTo>
                  <a:cubicBezTo>
                    <a:pt x="2214" y="6848"/>
                    <a:pt x="2488" y="8103"/>
                    <a:pt x="2488" y="8103"/>
                  </a:cubicBezTo>
                  <a:lnTo>
                    <a:pt x="3470" y="7054"/>
                  </a:lnTo>
                  <a:cubicBezTo>
                    <a:pt x="3470" y="7054"/>
                    <a:pt x="3789" y="5593"/>
                    <a:pt x="3561" y="4543"/>
                  </a:cubicBezTo>
                  <a:lnTo>
                    <a:pt x="3561" y="4543"/>
                  </a:lnTo>
                  <a:lnTo>
                    <a:pt x="3607" y="4588"/>
                  </a:lnTo>
                  <a:cubicBezTo>
                    <a:pt x="3881" y="5753"/>
                    <a:pt x="4132" y="7122"/>
                    <a:pt x="4132" y="7122"/>
                  </a:cubicBezTo>
                  <a:lnTo>
                    <a:pt x="5615" y="9131"/>
                  </a:lnTo>
                  <a:cubicBezTo>
                    <a:pt x="5615" y="9131"/>
                    <a:pt x="5707" y="7784"/>
                    <a:pt x="5250" y="6369"/>
                  </a:cubicBezTo>
                  <a:cubicBezTo>
                    <a:pt x="5136" y="6026"/>
                    <a:pt x="4976" y="5730"/>
                    <a:pt x="4794" y="5456"/>
                  </a:cubicBezTo>
                  <a:lnTo>
                    <a:pt x="4794" y="5456"/>
                  </a:lnTo>
                  <a:cubicBezTo>
                    <a:pt x="4931" y="5547"/>
                    <a:pt x="5045" y="5638"/>
                    <a:pt x="5159" y="5707"/>
                  </a:cubicBezTo>
                  <a:cubicBezTo>
                    <a:pt x="5615" y="6004"/>
                    <a:pt x="7190" y="7715"/>
                    <a:pt x="7190" y="7715"/>
                  </a:cubicBezTo>
                  <a:cubicBezTo>
                    <a:pt x="7190" y="7715"/>
                    <a:pt x="7441" y="5844"/>
                    <a:pt x="6300" y="4748"/>
                  </a:cubicBezTo>
                  <a:cubicBezTo>
                    <a:pt x="6300" y="4748"/>
                    <a:pt x="5456" y="4315"/>
                    <a:pt x="4292" y="4178"/>
                  </a:cubicBezTo>
                  <a:cubicBezTo>
                    <a:pt x="5159" y="4155"/>
                    <a:pt x="6140" y="4018"/>
                    <a:pt x="6460" y="3926"/>
                  </a:cubicBezTo>
                  <a:cubicBezTo>
                    <a:pt x="6894" y="3790"/>
                    <a:pt x="8354" y="2534"/>
                    <a:pt x="8354" y="2534"/>
                  </a:cubicBezTo>
                  <a:cubicBezTo>
                    <a:pt x="8354" y="2534"/>
                    <a:pt x="7259" y="2359"/>
                    <a:pt x="6400" y="2359"/>
                  </a:cubicBezTo>
                  <a:cubicBezTo>
                    <a:pt x="6185" y="2359"/>
                    <a:pt x="5985" y="2370"/>
                    <a:pt x="5821" y="2397"/>
                  </a:cubicBezTo>
                  <a:cubicBezTo>
                    <a:pt x="5319" y="2466"/>
                    <a:pt x="4451" y="3082"/>
                    <a:pt x="3858" y="3538"/>
                  </a:cubicBezTo>
                  <a:cubicBezTo>
                    <a:pt x="4269" y="2740"/>
                    <a:pt x="4428" y="1849"/>
                    <a:pt x="4269" y="1461"/>
                  </a:cubicBezTo>
                  <a:cubicBezTo>
                    <a:pt x="4063" y="936"/>
                    <a:pt x="2694" y="1"/>
                    <a:pt x="2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54"/>
            <p:cNvSpPr/>
            <p:nvPr/>
          </p:nvSpPr>
          <p:spPr>
            <a:xfrm>
              <a:off x="-4115250" y="3510300"/>
              <a:ext cx="125475" cy="169775"/>
            </a:xfrm>
            <a:custGeom>
              <a:avLst/>
              <a:gdLst/>
              <a:ahLst/>
              <a:cxnLst/>
              <a:rect l="l" t="t" r="r" b="b"/>
              <a:pathLst>
                <a:path w="5019" h="6791" extrusionOk="0">
                  <a:moveTo>
                    <a:pt x="2741" y="1"/>
                  </a:moveTo>
                  <a:cubicBezTo>
                    <a:pt x="2414" y="1"/>
                    <a:pt x="2055" y="83"/>
                    <a:pt x="1667" y="285"/>
                  </a:cubicBezTo>
                  <a:cubicBezTo>
                    <a:pt x="1484" y="377"/>
                    <a:pt x="1325" y="491"/>
                    <a:pt x="1188" y="605"/>
                  </a:cubicBezTo>
                  <a:cubicBezTo>
                    <a:pt x="1599" y="1153"/>
                    <a:pt x="2146" y="1883"/>
                    <a:pt x="2146" y="1883"/>
                  </a:cubicBezTo>
                  <a:lnTo>
                    <a:pt x="959" y="833"/>
                  </a:lnTo>
                  <a:cubicBezTo>
                    <a:pt x="731" y="1084"/>
                    <a:pt x="549" y="1358"/>
                    <a:pt x="412" y="1678"/>
                  </a:cubicBezTo>
                  <a:lnTo>
                    <a:pt x="1279" y="2157"/>
                  </a:lnTo>
                  <a:lnTo>
                    <a:pt x="275" y="2020"/>
                  </a:lnTo>
                  <a:cubicBezTo>
                    <a:pt x="138" y="2362"/>
                    <a:pt x="69" y="2728"/>
                    <a:pt x="24" y="3093"/>
                  </a:cubicBezTo>
                  <a:lnTo>
                    <a:pt x="1530" y="3230"/>
                  </a:lnTo>
                  <a:lnTo>
                    <a:pt x="24" y="3390"/>
                  </a:lnTo>
                  <a:cubicBezTo>
                    <a:pt x="1" y="3755"/>
                    <a:pt x="24" y="4120"/>
                    <a:pt x="115" y="4462"/>
                  </a:cubicBezTo>
                  <a:lnTo>
                    <a:pt x="1941" y="4166"/>
                  </a:lnTo>
                  <a:lnTo>
                    <a:pt x="229" y="4896"/>
                  </a:lnTo>
                  <a:cubicBezTo>
                    <a:pt x="457" y="5672"/>
                    <a:pt x="914" y="6357"/>
                    <a:pt x="1621" y="6791"/>
                  </a:cubicBezTo>
                  <a:lnTo>
                    <a:pt x="4999" y="1609"/>
                  </a:lnTo>
                  <a:cubicBezTo>
                    <a:pt x="5018" y="1609"/>
                    <a:pt x="4187" y="1"/>
                    <a:pt x="2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54"/>
            <p:cNvSpPr/>
            <p:nvPr/>
          </p:nvSpPr>
          <p:spPr>
            <a:xfrm>
              <a:off x="-4400550" y="3666350"/>
              <a:ext cx="352100" cy="197475"/>
            </a:xfrm>
            <a:custGeom>
              <a:avLst/>
              <a:gdLst/>
              <a:ahLst/>
              <a:cxnLst/>
              <a:rect l="l" t="t" r="r" b="b"/>
              <a:pathLst>
                <a:path w="14084" h="7899" extrusionOk="0">
                  <a:moveTo>
                    <a:pt x="14083" y="1"/>
                  </a:moveTo>
                  <a:cubicBezTo>
                    <a:pt x="14083" y="1"/>
                    <a:pt x="11687" y="1781"/>
                    <a:pt x="9815" y="2671"/>
                  </a:cubicBezTo>
                  <a:cubicBezTo>
                    <a:pt x="7806" y="3584"/>
                    <a:pt x="5958" y="4201"/>
                    <a:pt x="0" y="7853"/>
                  </a:cubicBezTo>
                  <a:lnTo>
                    <a:pt x="10523" y="7898"/>
                  </a:lnTo>
                  <a:lnTo>
                    <a:pt x="1408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54"/>
            <p:cNvSpPr/>
            <p:nvPr/>
          </p:nvSpPr>
          <p:spPr>
            <a:xfrm>
              <a:off x="-4571175" y="3764450"/>
              <a:ext cx="506750" cy="129600"/>
            </a:xfrm>
            <a:custGeom>
              <a:avLst/>
              <a:gdLst/>
              <a:ahLst/>
              <a:cxnLst/>
              <a:rect l="l" t="t" r="r" b="b"/>
              <a:pathLst>
                <a:path w="20270" h="5184" extrusionOk="0">
                  <a:moveTo>
                    <a:pt x="18246" y="1"/>
                  </a:moveTo>
                  <a:cubicBezTo>
                    <a:pt x="17857" y="1"/>
                    <a:pt x="11938" y="1999"/>
                    <a:pt x="10546" y="2605"/>
                  </a:cubicBezTo>
                  <a:cubicBezTo>
                    <a:pt x="9108" y="3198"/>
                    <a:pt x="0" y="5184"/>
                    <a:pt x="0" y="5184"/>
                  </a:cubicBezTo>
                  <a:lnTo>
                    <a:pt x="9153" y="5184"/>
                  </a:lnTo>
                  <a:cubicBezTo>
                    <a:pt x="9153" y="5184"/>
                    <a:pt x="20269" y="665"/>
                    <a:pt x="18261" y="3"/>
                  </a:cubicBezTo>
                  <a:cubicBezTo>
                    <a:pt x="18257" y="2"/>
                    <a:pt x="18252" y="1"/>
                    <a:pt x="182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54"/>
            <p:cNvSpPr/>
            <p:nvPr/>
          </p:nvSpPr>
          <p:spPr>
            <a:xfrm>
              <a:off x="-3317500" y="3330250"/>
              <a:ext cx="243675" cy="400600"/>
            </a:xfrm>
            <a:custGeom>
              <a:avLst/>
              <a:gdLst/>
              <a:ahLst/>
              <a:cxnLst/>
              <a:rect l="l" t="t" r="r" b="b"/>
              <a:pathLst>
                <a:path w="9747" h="16024" extrusionOk="0">
                  <a:moveTo>
                    <a:pt x="708" y="6186"/>
                  </a:moveTo>
                  <a:cubicBezTo>
                    <a:pt x="2055" y="4794"/>
                    <a:pt x="4200" y="4703"/>
                    <a:pt x="4200" y="4703"/>
                  </a:cubicBezTo>
                  <a:cubicBezTo>
                    <a:pt x="4200" y="4703"/>
                    <a:pt x="5068" y="4862"/>
                    <a:pt x="5479" y="5205"/>
                  </a:cubicBezTo>
                  <a:cubicBezTo>
                    <a:pt x="5867" y="5524"/>
                    <a:pt x="6734" y="6597"/>
                    <a:pt x="6734" y="6597"/>
                  </a:cubicBezTo>
                  <a:lnTo>
                    <a:pt x="7693" y="7601"/>
                  </a:lnTo>
                  <a:lnTo>
                    <a:pt x="7145" y="8355"/>
                  </a:lnTo>
                  <a:lnTo>
                    <a:pt x="6734" y="9838"/>
                  </a:lnTo>
                  <a:lnTo>
                    <a:pt x="5068" y="12395"/>
                  </a:lnTo>
                  <a:cubicBezTo>
                    <a:pt x="5068" y="12395"/>
                    <a:pt x="6894" y="15864"/>
                    <a:pt x="7213" y="15955"/>
                  </a:cubicBezTo>
                  <a:cubicBezTo>
                    <a:pt x="7533" y="16024"/>
                    <a:pt x="9747" y="15864"/>
                    <a:pt x="9678" y="15042"/>
                  </a:cubicBezTo>
                  <a:cubicBezTo>
                    <a:pt x="9587" y="14221"/>
                    <a:pt x="8400" y="1735"/>
                    <a:pt x="8400" y="1735"/>
                  </a:cubicBezTo>
                  <a:lnTo>
                    <a:pt x="1895" y="1"/>
                  </a:lnTo>
                  <a:lnTo>
                    <a:pt x="1" y="454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54"/>
            <p:cNvSpPr/>
            <p:nvPr/>
          </p:nvSpPr>
          <p:spPr>
            <a:xfrm>
              <a:off x="-3312375" y="3390750"/>
              <a:ext cx="154100" cy="94175"/>
            </a:xfrm>
            <a:custGeom>
              <a:avLst/>
              <a:gdLst/>
              <a:ahLst/>
              <a:cxnLst/>
              <a:rect l="l" t="t" r="r" b="b"/>
              <a:pathLst>
                <a:path w="6164" h="3767" extrusionOk="0">
                  <a:moveTo>
                    <a:pt x="1" y="2625"/>
                  </a:moveTo>
                  <a:lnTo>
                    <a:pt x="503" y="3766"/>
                  </a:lnTo>
                  <a:cubicBezTo>
                    <a:pt x="1462" y="2762"/>
                    <a:pt x="2854" y="2442"/>
                    <a:pt x="3539" y="2328"/>
                  </a:cubicBezTo>
                  <a:cubicBezTo>
                    <a:pt x="4908" y="1484"/>
                    <a:pt x="6164" y="1529"/>
                    <a:pt x="6164" y="1529"/>
                  </a:cubicBezTo>
                  <a:cubicBezTo>
                    <a:pt x="6164" y="1529"/>
                    <a:pt x="5411" y="69"/>
                    <a:pt x="5319" y="46"/>
                  </a:cubicBezTo>
                  <a:cubicBezTo>
                    <a:pt x="5228" y="0"/>
                    <a:pt x="389" y="890"/>
                    <a:pt x="389" y="89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54"/>
            <p:cNvSpPr/>
            <p:nvPr/>
          </p:nvSpPr>
          <p:spPr>
            <a:xfrm>
              <a:off x="-3142875" y="3430675"/>
              <a:ext cx="57650" cy="191200"/>
            </a:xfrm>
            <a:custGeom>
              <a:avLst/>
              <a:gdLst/>
              <a:ahLst/>
              <a:cxnLst/>
              <a:rect l="l" t="t" r="r" b="b"/>
              <a:pathLst>
                <a:path w="2306" h="7648" extrusionOk="0">
                  <a:moveTo>
                    <a:pt x="2305" y="6985"/>
                  </a:moveTo>
                  <a:cubicBezTo>
                    <a:pt x="2191" y="5753"/>
                    <a:pt x="2054" y="4383"/>
                    <a:pt x="1940" y="3082"/>
                  </a:cubicBezTo>
                  <a:lnTo>
                    <a:pt x="1255" y="1"/>
                  </a:lnTo>
                  <a:lnTo>
                    <a:pt x="434" y="663"/>
                  </a:lnTo>
                  <a:cubicBezTo>
                    <a:pt x="434" y="663"/>
                    <a:pt x="434" y="2717"/>
                    <a:pt x="183" y="3014"/>
                  </a:cubicBezTo>
                  <a:lnTo>
                    <a:pt x="708" y="3584"/>
                  </a:lnTo>
                  <a:lnTo>
                    <a:pt x="160" y="4315"/>
                  </a:lnTo>
                  <a:lnTo>
                    <a:pt x="0" y="4886"/>
                  </a:lnTo>
                  <a:cubicBezTo>
                    <a:pt x="251" y="5068"/>
                    <a:pt x="479" y="5251"/>
                    <a:pt x="479" y="5296"/>
                  </a:cubicBezTo>
                  <a:cubicBezTo>
                    <a:pt x="479" y="5365"/>
                    <a:pt x="1438" y="6712"/>
                    <a:pt x="1849" y="7647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54"/>
            <p:cNvSpPr/>
            <p:nvPr/>
          </p:nvSpPr>
          <p:spPr>
            <a:xfrm>
              <a:off x="-3653600" y="2906850"/>
              <a:ext cx="736700" cy="963250"/>
            </a:xfrm>
            <a:custGeom>
              <a:avLst/>
              <a:gdLst/>
              <a:ahLst/>
              <a:cxnLst/>
              <a:rect l="l" t="t" r="r" b="b"/>
              <a:pathLst>
                <a:path w="29468" h="38530" extrusionOk="0">
                  <a:moveTo>
                    <a:pt x="7784" y="0"/>
                  </a:moveTo>
                  <a:cubicBezTo>
                    <a:pt x="7784" y="0"/>
                    <a:pt x="160" y="10500"/>
                    <a:pt x="92" y="10911"/>
                  </a:cubicBezTo>
                  <a:cubicBezTo>
                    <a:pt x="0" y="11322"/>
                    <a:pt x="1667" y="36384"/>
                    <a:pt x="1667" y="36384"/>
                  </a:cubicBezTo>
                  <a:lnTo>
                    <a:pt x="12075" y="38529"/>
                  </a:lnTo>
                  <a:lnTo>
                    <a:pt x="17964" y="36863"/>
                  </a:lnTo>
                  <a:lnTo>
                    <a:pt x="16914" y="29171"/>
                  </a:lnTo>
                  <a:cubicBezTo>
                    <a:pt x="16914" y="29171"/>
                    <a:pt x="16298" y="26295"/>
                    <a:pt x="15978" y="25702"/>
                  </a:cubicBezTo>
                  <a:cubicBezTo>
                    <a:pt x="15659" y="25131"/>
                    <a:pt x="15088" y="23647"/>
                    <a:pt x="15088" y="23396"/>
                  </a:cubicBezTo>
                  <a:cubicBezTo>
                    <a:pt x="15088" y="23145"/>
                    <a:pt x="16047" y="20908"/>
                    <a:pt x="16047" y="20908"/>
                  </a:cubicBezTo>
                  <a:lnTo>
                    <a:pt x="18740" y="20589"/>
                  </a:lnTo>
                  <a:lnTo>
                    <a:pt x="20817" y="22323"/>
                  </a:lnTo>
                  <a:lnTo>
                    <a:pt x="21844" y="25040"/>
                  </a:lnTo>
                  <a:lnTo>
                    <a:pt x="21205" y="26706"/>
                  </a:lnTo>
                  <a:lnTo>
                    <a:pt x="21456" y="27528"/>
                  </a:lnTo>
                  <a:lnTo>
                    <a:pt x="19470" y="30175"/>
                  </a:lnTo>
                  <a:lnTo>
                    <a:pt x="18991" y="35950"/>
                  </a:lnTo>
                  <a:lnTo>
                    <a:pt x="29468" y="36133"/>
                  </a:lnTo>
                  <a:lnTo>
                    <a:pt x="27961" y="32252"/>
                  </a:lnTo>
                  <a:cubicBezTo>
                    <a:pt x="27961" y="32252"/>
                    <a:pt x="26706" y="31088"/>
                    <a:pt x="26386" y="30746"/>
                  </a:cubicBezTo>
                  <a:cubicBezTo>
                    <a:pt x="26067" y="30426"/>
                    <a:pt x="25268" y="29262"/>
                    <a:pt x="25017" y="28851"/>
                  </a:cubicBezTo>
                  <a:cubicBezTo>
                    <a:pt x="24789" y="28441"/>
                    <a:pt x="23351" y="25222"/>
                    <a:pt x="23351" y="25222"/>
                  </a:cubicBezTo>
                  <a:lnTo>
                    <a:pt x="22712" y="24629"/>
                  </a:lnTo>
                  <a:lnTo>
                    <a:pt x="22803" y="23807"/>
                  </a:lnTo>
                  <a:lnTo>
                    <a:pt x="23762" y="20178"/>
                  </a:lnTo>
                  <a:lnTo>
                    <a:pt x="23830" y="18352"/>
                  </a:lnTo>
                  <a:lnTo>
                    <a:pt x="25588" y="15385"/>
                  </a:lnTo>
                  <a:cubicBezTo>
                    <a:pt x="25588" y="15385"/>
                    <a:pt x="25177" y="14129"/>
                    <a:pt x="25177" y="13650"/>
                  </a:cubicBezTo>
                  <a:cubicBezTo>
                    <a:pt x="25177" y="13148"/>
                    <a:pt x="25907" y="7944"/>
                    <a:pt x="25907" y="7944"/>
                  </a:cubicBezTo>
                  <a:lnTo>
                    <a:pt x="26775" y="5136"/>
                  </a:lnTo>
                  <a:lnTo>
                    <a:pt x="26615" y="1164"/>
                  </a:lnTo>
                  <a:lnTo>
                    <a:pt x="77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54"/>
            <p:cNvSpPr/>
            <p:nvPr/>
          </p:nvSpPr>
          <p:spPr>
            <a:xfrm>
              <a:off x="-3076700" y="2993575"/>
              <a:ext cx="59950" cy="426300"/>
            </a:xfrm>
            <a:custGeom>
              <a:avLst/>
              <a:gdLst/>
              <a:ahLst/>
              <a:cxnLst/>
              <a:rect l="l" t="t" r="r" b="b"/>
              <a:pathLst>
                <a:path w="2398" h="17052" extrusionOk="0">
                  <a:moveTo>
                    <a:pt x="800" y="14814"/>
                  </a:moveTo>
                  <a:lnTo>
                    <a:pt x="2397" y="12098"/>
                  </a:lnTo>
                  <a:lnTo>
                    <a:pt x="1736" y="10683"/>
                  </a:lnTo>
                  <a:cubicBezTo>
                    <a:pt x="1736" y="10683"/>
                    <a:pt x="1370" y="6643"/>
                    <a:pt x="1370" y="6529"/>
                  </a:cubicBezTo>
                  <a:cubicBezTo>
                    <a:pt x="1370" y="6438"/>
                    <a:pt x="1758" y="1"/>
                    <a:pt x="1758" y="1"/>
                  </a:cubicBezTo>
                  <a:lnTo>
                    <a:pt x="526" y="5502"/>
                  </a:lnTo>
                  <a:cubicBezTo>
                    <a:pt x="526" y="5502"/>
                    <a:pt x="1" y="11140"/>
                    <a:pt x="1" y="11322"/>
                  </a:cubicBezTo>
                  <a:cubicBezTo>
                    <a:pt x="1" y="11459"/>
                    <a:pt x="320" y="14609"/>
                    <a:pt x="617" y="17051"/>
                  </a:cubicBezTo>
                  <a:lnTo>
                    <a:pt x="731" y="16618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54"/>
            <p:cNvSpPr/>
            <p:nvPr/>
          </p:nvSpPr>
          <p:spPr>
            <a:xfrm>
              <a:off x="-3653025" y="2906850"/>
              <a:ext cx="664800" cy="963250"/>
            </a:xfrm>
            <a:custGeom>
              <a:avLst/>
              <a:gdLst/>
              <a:ahLst/>
              <a:cxnLst/>
              <a:rect l="l" t="t" r="r" b="b"/>
              <a:pathLst>
                <a:path w="26592" h="38530" extrusionOk="0">
                  <a:moveTo>
                    <a:pt x="18968" y="35973"/>
                  </a:moveTo>
                  <a:lnTo>
                    <a:pt x="25314" y="36064"/>
                  </a:lnTo>
                  <a:cubicBezTo>
                    <a:pt x="25017" y="35174"/>
                    <a:pt x="24720" y="34261"/>
                    <a:pt x="24446" y="33280"/>
                  </a:cubicBezTo>
                  <a:cubicBezTo>
                    <a:pt x="21273" y="22278"/>
                    <a:pt x="20475" y="8971"/>
                    <a:pt x="23602" y="5524"/>
                  </a:cubicBezTo>
                  <a:cubicBezTo>
                    <a:pt x="24515" y="4497"/>
                    <a:pt x="26592" y="1164"/>
                    <a:pt x="26592" y="1164"/>
                  </a:cubicBezTo>
                  <a:lnTo>
                    <a:pt x="7761" y="0"/>
                  </a:lnTo>
                  <a:cubicBezTo>
                    <a:pt x="7761" y="0"/>
                    <a:pt x="137" y="10500"/>
                    <a:pt x="69" y="10911"/>
                  </a:cubicBezTo>
                  <a:cubicBezTo>
                    <a:pt x="0" y="11322"/>
                    <a:pt x="1666" y="36384"/>
                    <a:pt x="1666" y="36384"/>
                  </a:cubicBezTo>
                  <a:lnTo>
                    <a:pt x="12052" y="38529"/>
                  </a:lnTo>
                  <a:lnTo>
                    <a:pt x="17941" y="36863"/>
                  </a:lnTo>
                  <a:lnTo>
                    <a:pt x="16914" y="29194"/>
                  </a:lnTo>
                  <a:cubicBezTo>
                    <a:pt x="16914" y="29194"/>
                    <a:pt x="16275" y="26295"/>
                    <a:pt x="15955" y="25724"/>
                  </a:cubicBezTo>
                  <a:cubicBezTo>
                    <a:pt x="15636" y="25131"/>
                    <a:pt x="15088" y="23647"/>
                    <a:pt x="15088" y="23396"/>
                  </a:cubicBezTo>
                  <a:cubicBezTo>
                    <a:pt x="15088" y="23145"/>
                    <a:pt x="16024" y="20931"/>
                    <a:pt x="16024" y="20931"/>
                  </a:cubicBezTo>
                  <a:lnTo>
                    <a:pt x="18740" y="20589"/>
                  </a:lnTo>
                  <a:lnTo>
                    <a:pt x="20794" y="22323"/>
                  </a:lnTo>
                  <a:lnTo>
                    <a:pt x="21821" y="25062"/>
                  </a:lnTo>
                  <a:lnTo>
                    <a:pt x="21205" y="26706"/>
                  </a:lnTo>
                  <a:lnTo>
                    <a:pt x="21433" y="27528"/>
                  </a:lnTo>
                  <a:lnTo>
                    <a:pt x="19447" y="30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54"/>
            <p:cNvSpPr/>
            <p:nvPr/>
          </p:nvSpPr>
          <p:spPr>
            <a:xfrm>
              <a:off x="-3611375" y="2907425"/>
              <a:ext cx="509025" cy="718450"/>
            </a:xfrm>
            <a:custGeom>
              <a:avLst/>
              <a:gdLst/>
              <a:ahLst/>
              <a:cxnLst/>
              <a:rect l="l" t="t" r="r" b="b"/>
              <a:pathLst>
                <a:path w="20361" h="28738" extrusionOk="0">
                  <a:moveTo>
                    <a:pt x="18831" y="3013"/>
                  </a:moveTo>
                  <a:cubicBezTo>
                    <a:pt x="19493" y="2191"/>
                    <a:pt x="19995" y="1484"/>
                    <a:pt x="20361" y="890"/>
                  </a:cubicBezTo>
                  <a:lnTo>
                    <a:pt x="6095" y="0"/>
                  </a:lnTo>
                  <a:cubicBezTo>
                    <a:pt x="6095" y="0"/>
                    <a:pt x="2260" y="5296"/>
                    <a:pt x="0" y="8514"/>
                  </a:cubicBezTo>
                  <a:cubicBezTo>
                    <a:pt x="1690" y="10066"/>
                    <a:pt x="3333" y="11550"/>
                    <a:pt x="3333" y="11550"/>
                  </a:cubicBezTo>
                  <a:cubicBezTo>
                    <a:pt x="3333" y="11550"/>
                    <a:pt x="8788" y="17439"/>
                    <a:pt x="7989" y="27801"/>
                  </a:cubicBezTo>
                  <a:lnTo>
                    <a:pt x="13171" y="28737"/>
                  </a:lnTo>
                  <a:cubicBezTo>
                    <a:pt x="8880" y="15681"/>
                    <a:pt x="13011" y="8628"/>
                    <a:pt x="13011" y="8628"/>
                  </a:cubicBezTo>
                  <a:lnTo>
                    <a:pt x="13330" y="9176"/>
                  </a:lnTo>
                  <a:cubicBezTo>
                    <a:pt x="13330" y="9176"/>
                    <a:pt x="12554" y="16754"/>
                    <a:pt x="14175" y="21365"/>
                  </a:cubicBezTo>
                  <a:cubicBezTo>
                    <a:pt x="14289" y="21091"/>
                    <a:pt x="14358" y="20908"/>
                    <a:pt x="14358" y="20908"/>
                  </a:cubicBezTo>
                  <a:lnTo>
                    <a:pt x="15522" y="20748"/>
                  </a:lnTo>
                  <a:cubicBezTo>
                    <a:pt x="14951" y="18534"/>
                    <a:pt x="13171" y="9906"/>
                    <a:pt x="18831" y="3013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54"/>
            <p:cNvSpPr/>
            <p:nvPr/>
          </p:nvSpPr>
          <p:spPr>
            <a:xfrm>
              <a:off x="-3384825" y="3061500"/>
              <a:ext cx="35975" cy="302450"/>
            </a:xfrm>
            <a:custGeom>
              <a:avLst/>
              <a:gdLst/>
              <a:ahLst/>
              <a:cxnLst/>
              <a:rect l="l" t="t" r="r" b="b"/>
              <a:pathLst>
                <a:path w="1439" h="12098" extrusionOk="0">
                  <a:moveTo>
                    <a:pt x="251" y="0"/>
                  </a:moveTo>
                  <a:cubicBezTo>
                    <a:pt x="0" y="5227"/>
                    <a:pt x="502" y="12097"/>
                    <a:pt x="502" y="12097"/>
                  </a:cubicBezTo>
                  <a:cubicBezTo>
                    <a:pt x="502" y="12097"/>
                    <a:pt x="708" y="2283"/>
                    <a:pt x="1438" y="228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54"/>
            <p:cNvSpPr/>
            <p:nvPr/>
          </p:nvSpPr>
          <p:spPr>
            <a:xfrm>
              <a:off x="-3663875" y="2902275"/>
              <a:ext cx="571225" cy="666525"/>
            </a:xfrm>
            <a:custGeom>
              <a:avLst/>
              <a:gdLst/>
              <a:ahLst/>
              <a:cxnLst/>
              <a:rect l="l" t="t" r="r" b="b"/>
              <a:pathLst>
                <a:path w="22849" h="26661" extrusionOk="0">
                  <a:moveTo>
                    <a:pt x="14700" y="1"/>
                  </a:moveTo>
                  <a:lnTo>
                    <a:pt x="1" y="12441"/>
                  </a:lnTo>
                  <a:lnTo>
                    <a:pt x="389" y="20315"/>
                  </a:lnTo>
                  <a:lnTo>
                    <a:pt x="7076" y="26661"/>
                  </a:lnTo>
                  <a:cubicBezTo>
                    <a:pt x="6643" y="15910"/>
                    <a:pt x="8172" y="11938"/>
                    <a:pt x="13376" y="10363"/>
                  </a:cubicBezTo>
                  <a:cubicBezTo>
                    <a:pt x="18603" y="8788"/>
                    <a:pt x="18991" y="5136"/>
                    <a:pt x="22849" y="4338"/>
                  </a:cubicBezTo>
                  <a:cubicBezTo>
                    <a:pt x="22620" y="1279"/>
                    <a:pt x="18672" y="640"/>
                    <a:pt x="147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54"/>
            <p:cNvSpPr/>
            <p:nvPr/>
          </p:nvSpPr>
          <p:spPr>
            <a:xfrm>
              <a:off x="-3585700" y="3261200"/>
              <a:ext cx="102750" cy="245400"/>
            </a:xfrm>
            <a:custGeom>
              <a:avLst/>
              <a:gdLst/>
              <a:ahLst/>
              <a:cxnLst/>
              <a:rect l="l" t="t" r="r" b="b"/>
              <a:pathLst>
                <a:path w="4110" h="9816" extrusionOk="0">
                  <a:moveTo>
                    <a:pt x="1119" y="1"/>
                  </a:moveTo>
                  <a:lnTo>
                    <a:pt x="1" y="2763"/>
                  </a:lnTo>
                  <a:lnTo>
                    <a:pt x="1530" y="8903"/>
                  </a:lnTo>
                  <a:lnTo>
                    <a:pt x="3790" y="9816"/>
                  </a:lnTo>
                  <a:cubicBezTo>
                    <a:pt x="4109" y="8264"/>
                    <a:pt x="4086" y="7351"/>
                    <a:pt x="3447" y="5913"/>
                  </a:cubicBezTo>
                  <a:cubicBezTo>
                    <a:pt x="2808" y="4497"/>
                    <a:pt x="3949" y="1621"/>
                    <a:pt x="3949" y="1621"/>
                  </a:cubicBezTo>
                  <a:lnTo>
                    <a:pt x="11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54"/>
            <p:cNvSpPr/>
            <p:nvPr/>
          </p:nvSpPr>
          <p:spPr>
            <a:xfrm>
              <a:off x="-3469850" y="3199425"/>
              <a:ext cx="31975" cy="340275"/>
            </a:xfrm>
            <a:custGeom>
              <a:avLst/>
              <a:gdLst/>
              <a:ahLst/>
              <a:cxnLst/>
              <a:rect l="l" t="t" r="r" b="b"/>
              <a:pathLst>
                <a:path w="1279" h="13611" extrusionOk="0">
                  <a:moveTo>
                    <a:pt x="1152" y="1"/>
                  </a:moveTo>
                  <a:cubicBezTo>
                    <a:pt x="1103" y="1"/>
                    <a:pt x="1073" y="38"/>
                    <a:pt x="1073" y="75"/>
                  </a:cubicBezTo>
                  <a:cubicBezTo>
                    <a:pt x="1050" y="144"/>
                    <a:pt x="0" y="6649"/>
                    <a:pt x="822" y="13519"/>
                  </a:cubicBezTo>
                  <a:cubicBezTo>
                    <a:pt x="822" y="13588"/>
                    <a:pt x="868" y="13611"/>
                    <a:pt x="913" y="13611"/>
                  </a:cubicBezTo>
                  <a:lnTo>
                    <a:pt x="936" y="13611"/>
                  </a:lnTo>
                  <a:cubicBezTo>
                    <a:pt x="982" y="13611"/>
                    <a:pt x="1027" y="13565"/>
                    <a:pt x="1027" y="13519"/>
                  </a:cubicBezTo>
                  <a:cubicBezTo>
                    <a:pt x="206" y="6649"/>
                    <a:pt x="1256" y="189"/>
                    <a:pt x="1256" y="121"/>
                  </a:cubicBezTo>
                  <a:cubicBezTo>
                    <a:pt x="1278" y="52"/>
                    <a:pt x="1233" y="7"/>
                    <a:pt x="1187" y="7"/>
                  </a:cubicBezTo>
                  <a:cubicBezTo>
                    <a:pt x="1175" y="3"/>
                    <a:pt x="1163" y="1"/>
                    <a:pt x="11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54"/>
            <p:cNvSpPr/>
            <p:nvPr/>
          </p:nvSpPr>
          <p:spPr>
            <a:xfrm>
              <a:off x="-3489250" y="3212550"/>
              <a:ext cx="39950" cy="99475"/>
            </a:xfrm>
            <a:custGeom>
              <a:avLst/>
              <a:gdLst/>
              <a:ahLst/>
              <a:cxnLst/>
              <a:rect l="l" t="t" r="r" b="b"/>
              <a:pathLst>
                <a:path w="1598" h="3979" extrusionOk="0">
                  <a:moveTo>
                    <a:pt x="118" y="1"/>
                  </a:moveTo>
                  <a:cubicBezTo>
                    <a:pt x="109" y="1"/>
                    <a:pt x="100" y="2"/>
                    <a:pt x="91" y="7"/>
                  </a:cubicBezTo>
                  <a:cubicBezTo>
                    <a:pt x="46" y="7"/>
                    <a:pt x="0" y="52"/>
                    <a:pt x="23" y="121"/>
                  </a:cubicBezTo>
                  <a:cubicBezTo>
                    <a:pt x="548" y="2723"/>
                    <a:pt x="1370" y="3887"/>
                    <a:pt x="1415" y="3933"/>
                  </a:cubicBezTo>
                  <a:cubicBezTo>
                    <a:pt x="1415" y="3955"/>
                    <a:pt x="1461" y="3978"/>
                    <a:pt x="1484" y="3978"/>
                  </a:cubicBezTo>
                  <a:cubicBezTo>
                    <a:pt x="1507" y="3978"/>
                    <a:pt x="1529" y="3955"/>
                    <a:pt x="1552" y="3955"/>
                  </a:cubicBezTo>
                  <a:cubicBezTo>
                    <a:pt x="1598" y="3910"/>
                    <a:pt x="1598" y="3864"/>
                    <a:pt x="1575" y="3818"/>
                  </a:cubicBezTo>
                  <a:cubicBezTo>
                    <a:pt x="1552" y="3796"/>
                    <a:pt x="731" y="2632"/>
                    <a:pt x="206" y="75"/>
                  </a:cubicBezTo>
                  <a:cubicBezTo>
                    <a:pt x="206" y="38"/>
                    <a:pt x="160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54"/>
            <p:cNvSpPr/>
            <p:nvPr/>
          </p:nvSpPr>
          <p:spPr>
            <a:xfrm>
              <a:off x="-3458450" y="3399075"/>
              <a:ext cx="35400" cy="140050"/>
            </a:xfrm>
            <a:custGeom>
              <a:avLst/>
              <a:gdLst/>
              <a:ahLst/>
              <a:cxnLst/>
              <a:rect l="l" t="t" r="r" b="b"/>
              <a:pathLst>
                <a:path w="1416" h="5602" extrusionOk="0">
                  <a:moveTo>
                    <a:pt x="109" y="1"/>
                  </a:moveTo>
                  <a:cubicBezTo>
                    <a:pt x="95" y="1"/>
                    <a:pt x="81" y="3"/>
                    <a:pt x="69" y="10"/>
                  </a:cubicBezTo>
                  <a:cubicBezTo>
                    <a:pt x="24" y="32"/>
                    <a:pt x="1" y="101"/>
                    <a:pt x="24" y="146"/>
                  </a:cubicBezTo>
                  <a:cubicBezTo>
                    <a:pt x="800" y="1630"/>
                    <a:pt x="1210" y="5465"/>
                    <a:pt x="1210" y="5510"/>
                  </a:cubicBezTo>
                  <a:cubicBezTo>
                    <a:pt x="1210" y="5556"/>
                    <a:pt x="1256" y="5602"/>
                    <a:pt x="1302" y="5602"/>
                  </a:cubicBezTo>
                  <a:lnTo>
                    <a:pt x="1325" y="5602"/>
                  </a:lnTo>
                  <a:cubicBezTo>
                    <a:pt x="1370" y="5602"/>
                    <a:pt x="1416" y="5556"/>
                    <a:pt x="1416" y="5488"/>
                  </a:cubicBezTo>
                  <a:cubicBezTo>
                    <a:pt x="1393" y="5328"/>
                    <a:pt x="1005" y="1562"/>
                    <a:pt x="206" y="55"/>
                  </a:cubicBezTo>
                  <a:cubicBezTo>
                    <a:pt x="189" y="22"/>
                    <a:pt x="148" y="1"/>
                    <a:pt x="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54"/>
            <p:cNvSpPr/>
            <p:nvPr/>
          </p:nvSpPr>
          <p:spPr>
            <a:xfrm>
              <a:off x="-3508100" y="3264975"/>
              <a:ext cx="50250" cy="266725"/>
            </a:xfrm>
            <a:custGeom>
              <a:avLst/>
              <a:gdLst/>
              <a:ahLst/>
              <a:cxnLst/>
              <a:rect l="l" t="t" r="r" b="b"/>
              <a:pathLst>
                <a:path w="2010" h="10669" extrusionOk="0">
                  <a:moveTo>
                    <a:pt x="132" y="1"/>
                  </a:moveTo>
                  <a:cubicBezTo>
                    <a:pt x="118" y="1"/>
                    <a:pt x="104" y="3"/>
                    <a:pt x="92" y="10"/>
                  </a:cubicBezTo>
                  <a:cubicBezTo>
                    <a:pt x="47" y="32"/>
                    <a:pt x="1" y="78"/>
                    <a:pt x="24" y="124"/>
                  </a:cubicBezTo>
                  <a:cubicBezTo>
                    <a:pt x="206" y="649"/>
                    <a:pt x="412" y="1151"/>
                    <a:pt x="617" y="1630"/>
                  </a:cubicBezTo>
                  <a:cubicBezTo>
                    <a:pt x="1188" y="3000"/>
                    <a:pt x="1690" y="4209"/>
                    <a:pt x="1279" y="5374"/>
                  </a:cubicBezTo>
                  <a:cubicBezTo>
                    <a:pt x="708" y="7017"/>
                    <a:pt x="1758" y="10441"/>
                    <a:pt x="1804" y="10600"/>
                  </a:cubicBezTo>
                  <a:cubicBezTo>
                    <a:pt x="1827" y="10646"/>
                    <a:pt x="1850" y="10669"/>
                    <a:pt x="1895" y="10669"/>
                  </a:cubicBezTo>
                  <a:lnTo>
                    <a:pt x="1918" y="10669"/>
                  </a:lnTo>
                  <a:cubicBezTo>
                    <a:pt x="1987" y="10646"/>
                    <a:pt x="2010" y="10600"/>
                    <a:pt x="1987" y="10532"/>
                  </a:cubicBezTo>
                  <a:cubicBezTo>
                    <a:pt x="1987" y="10509"/>
                    <a:pt x="914" y="7017"/>
                    <a:pt x="1462" y="5442"/>
                  </a:cubicBezTo>
                  <a:cubicBezTo>
                    <a:pt x="1895" y="4187"/>
                    <a:pt x="1370" y="2977"/>
                    <a:pt x="800" y="1539"/>
                  </a:cubicBezTo>
                  <a:cubicBezTo>
                    <a:pt x="594" y="1060"/>
                    <a:pt x="389" y="580"/>
                    <a:pt x="206" y="55"/>
                  </a:cubicBezTo>
                  <a:cubicBezTo>
                    <a:pt x="206" y="22"/>
                    <a:pt x="170" y="1"/>
                    <a:pt x="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54"/>
            <p:cNvSpPr/>
            <p:nvPr/>
          </p:nvSpPr>
          <p:spPr>
            <a:xfrm>
              <a:off x="-3447025" y="3153925"/>
              <a:ext cx="28550" cy="247675"/>
            </a:xfrm>
            <a:custGeom>
              <a:avLst/>
              <a:gdLst/>
              <a:ahLst/>
              <a:cxnLst/>
              <a:rect l="l" t="t" r="r" b="b"/>
              <a:pathLst>
                <a:path w="1142" h="9907" extrusionOk="0">
                  <a:moveTo>
                    <a:pt x="685" y="1"/>
                  </a:moveTo>
                  <a:cubicBezTo>
                    <a:pt x="639" y="1"/>
                    <a:pt x="594" y="46"/>
                    <a:pt x="594" y="115"/>
                  </a:cubicBezTo>
                  <a:cubicBezTo>
                    <a:pt x="616" y="138"/>
                    <a:pt x="936" y="4109"/>
                    <a:pt x="594" y="5753"/>
                  </a:cubicBezTo>
                  <a:cubicBezTo>
                    <a:pt x="548" y="6072"/>
                    <a:pt x="480" y="6346"/>
                    <a:pt x="411" y="6574"/>
                  </a:cubicBezTo>
                  <a:cubicBezTo>
                    <a:pt x="160" y="7647"/>
                    <a:pt x="0" y="8309"/>
                    <a:pt x="548" y="9838"/>
                  </a:cubicBezTo>
                  <a:cubicBezTo>
                    <a:pt x="571" y="9861"/>
                    <a:pt x="594" y="9907"/>
                    <a:pt x="639" y="9907"/>
                  </a:cubicBezTo>
                  <a:cubicBezTo>
                    <a:pt x="662" y="9907"/>
                    <a:pt x="662" y="9907"/>
                    <a:pt x="685" y="9884"/>
                  </a:cubicBezTo>
                  <a:cubicBezTo>
                    <a:pt x="731" y="9861"/>
                    <a:pt x="753" y="9816"/>
                    <a:pt x="731" y="9770"/>
                  </a:cubicBezTo>
                  <a:cubicBezTo>
                    <a:pt x="206" y="8286"/>
                    <a:pt x="343" y="7693"/>
                    <a:pt x="594" y="6620"/>
                  </a:cubicBezTo>
                  <a:cubicBezTo>
                    <a:pt x="662" y="6392"/>
                    <a:pt x="731" y="6118"/>
                    <a:pt x="799" y="5798"/>
                  </a:cubicBezTo>
                  <a:cubicBezTo>
                    <a:pt x="1141" y="4109"/>
                    <a:pt x="799" y="252"/>
                    <a:pt x="799" y="92"/>
                  </a:cubicBezTo>
                  <a:cubicBezTo>
                    <a:pt x="799" y="46"/>
                    <a:pt x="75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54"/>
            <p:cNvSpPr/>
            <p:nvPr/>
          </p:nvSpPr>
          <p:spPr>
            <a:xfrm>
              <a:off x="-3446450" y="3376425"/>
              <a:ext cx="12575" cy="30325"/>
            </a:xfrm>
            <a:custGeom>
              <a:avLst/>
              <a:gdLst/>
              <a:ahLst/>
              <a:cxnLst/>
              <a:rect l="l" t="t" r="r" b="b"/>
              <a:pathLst>
                <a:path w="503" h="1213" extrusionOk="0">
                  <a:moveTo>
                    <a:pt x="395" y="0"/>
                  </a:moveTo>
                  <a:cubicBezTo>
                    <a:pt x="377" y="0"/>
                    <a:pt x="360" y="8"/>
                    <a:pt x="342" y="25"/>
                  </a:cubicBezTo>
                  <a:cubicBezTo>
                    <a:pt x="274" y="48"/>
                    <a:pt x="114" y="231"/>
                    <a:pt x="0" y="1098"/>
                  </a:cubicBezTo>
                  <a:cubicBezTo>
                    <a:pt x="0" y="1144"/>
                    <a:pt x="46" y="1212"/>
                    <a:pt x="91" y="1212"/>
                  </a:cubicBezTo>
                  <a:cubicBezTo>
                    <a:pt x="160" y="1212"/>
                    <a:pt x="183" y="1167"/>
                    <a:pt x="205" y="1121"/>
                  </a:cubicBezTo>
                  <a:cubicBezTo>
                    <a:pt x="297" y="345"/>
                    <a:pt x="434" y="185"/>
                    <a:pt x="434" y="185"/>
                  </a:cubicBezTo>
                  <a:cubicBezTo>
                    <a:pt x="479" y="162"/>
                    <a:pt x="502" y="94"/>
                    <a:pt x="479" y="48"/>
                  </a:cubicBezTo>
                  <a:cubicBezTo>
                    <a:pt x="451" y="20"/>
                    <a:pt x="423" y="0"/>
                    <a:pt x="3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54"/>
            <p:cNvSpPr/>
            <p:nvPr/>
          </p:nvSpPr>
          <p:spPr>
            <a:xfrm>
              <a:off x="-3419650" y="3161925"/>
              <a:ext cx="17150" cy="172350"/>
            </a:xfrm>
            <a:custGeom>
              <a:avLst/>
              <a:gdLst/>
              <a:ahLst/>
              <a:cxnLst/>
              <a:rect l="l" t="t" r="r" b="b"/>
              <a:pathLst>
                <a:path w="686" h="6894" extrusionOk="0">
                  <a:moveTo>
                    <a:pt x="366" y="0"/>
                  </a:moveTo>
                  <a:cubicBezTo>
                    <a:pt x="320" y="0"/>
                    <a:pt x="275" y="46"/>
                    <a:pt x="275" y="92"/>
                  </a:cubicBezTo>
                  <a:lnTo>
                    <a:pt x="320" y="2488"/>
                  </a:lnTo>
                  <a:cubicBezTo>
                    <a:pt x="275" y="2625"/>
                    <a:pt x="1" y="3584"/>
                    <a:pt x="229" y="4794"/>
                  </a:cubicBezTo>
                  <a:cubicBezTo>
                    <a:pt x="252" y="4976"/>
                    <a:pt x="298" y="5136"/>
                    <a:pt x="320" y="5273"/>
                  </a:cubicBezTo>
                  <a:cubicBezTo>
                    <a:pt x="480" y="6003"/>
                    <a:pt x="503" y="6049"/>
                    <a:pt x="92" y="6734"/>
                  </a:cubicBezTo>
                  <a:cubicBezTo>
                    <a:pt x="69" y="6779"/>
                    <a:pt x="92" y="6848"/>
                    <a:pt x="138" y="6871"/>
                  </a:cubicBezTo>
                  <a:cubicBezTo>
                    <a:pt x="138" y="6893"/>
                    <a:pt x="161" y="6893"/>
                    <a:pt x="183" y="6893"/>
                  </a:cubicBezTo>
                  <a:cubicBezTo>
                    <a:pt x="206" y="6893"/>
                    <a:pt x="252" y="6871"/>
                    <a:pt x="252" y="6825"/>
                  </a:cubicBezTo>
                  <a:cubicBezTo>
                    <a:pt x="686" y="6095"/>
                    <a:pt x="686" y="6003"/>
                    <a:pt x="526" y="5227"/>
                  </a:cubicBezTo>
                  <a:cubicBezTo>
                    <a:pt x="480" y="5090"/>
                    <a:pt x="457" y="4930"/>
                    <a:pt x="412" y="4748"/>
                  </a:cubicBezTo>
                  <a:cubicBezTo>
                    <a:pt x="183" y="3538"/>
                    <a:pt x="503" y="2534"/>
                    <a:pt x="503" y="2534"/>
                  </a:cubicBezTo>
                  <a:lnTo>
                    <a:pt x="503" y="2511"/>
                  </a:lnTo>
                  <a:lnTo>
                    <a:pt x="480" y="92"/>
                  </a:lnTo>
                  <a:cubicBezTo>
                    <a:pt x="480" y="46"/>
                    <a:pt x="43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54"/>
            <p:cNvSpPr/>
            <p:nvPr/>
          </p:nvSpPr>
          <p:spPr>
            <a:xfrm>
              <a:off x="-3427625" y="3237025"/>
              <a:ext cx="16000" cy="22500"/>
            </a:xfrm>
            <a:custGeom>
              <a:avLst/>
              <a:gdLst/>
              <a:ahLst/>
              <a:cxnLst/>
              <a:rect l="l" t="t" r="r" b="b"/>
              <a:pathLst>
                <a:path w="640" h="900" extrusionOk="0">
                  <a:moveTo>
                    <a:pt x="109" y="0"/>
                  </a:moveTo>
                  <a:cubicBezTo>
                    <a:pt x="95" y="0"/>
                    <a:pt x="81" y="3"/>
                    <a:pt x="69" y="9"/>
                  </a:cubicBezTo>
                  <a:cubicBezTo>
                    <a:pt x="23" y="9"/>
                    <a:pt x="0" y="78"/>
                    <a:pt x="23" y="123"/>
                  </a:cubicBezTo>
                  <a:cubicBezTo>
                    <a:pt x="206" y="625"/>
                    <a:pt x="457" y="854"/>
                    <a:pt x="457" y="854"/>
                  </a:cubicBezTo>
                  <a:cubicBezTo>
                    <a:pt x="480" y="877"/>
                    <a:pt x="502" y="899"/>
                    <a:pt x="525" y="899"/>
                  </a:cubicBezTo>
                  <a:cubicBezTo>
                    <a:pt x="548" y="899"/>
                    <a:pt x="594" y="877"/>
                    <a:pt x="594" y="854"/>
                  </a:cubicBezTo>
                  <a:cubicBezTo>
                    <a:pt x="639" y="808"/>
                    <a:pt x="639" y="762"/>
                    <a:pt x="594" y="717"/>
                  </a:cubicBezTo>
                  <a:cubicBezTo>
                    <a:pt x="594" y="717"/>
                    <a:pt x="365" y="511"/>
                    <a:pt x="206" y="55"/>
                  </a:cubicBezTo>
                  <a:cubicBezTo>
                    <a:pt x="189" y="21"/>
                    <a:pt x="148" y="0"/>
                    <a:pt x="1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54"/>
            <p:cNvSpPr/>
            <p:nvPr/>
          </p:nvSpPr>
          <p:spPr>
            <a:xfrm>
              <a:off x="-3413375" y="3322050"/>
              <a:ext cx="24575" cy="118925"/>
            </a:xfrm>
            <a:custGeom>
              <a:avLst/>
              <a:gdLst/>
              <a:ahLst/>
              <a:cxnLst/>
              <a:rect l="l" t="t" r="r" b="b"/>
              <a:pathLst>
                <a:path w="983" h="4757" extrusionOk="0">
                  <a:moveTo>
                    <a:pt x="110" y="0"/>
                  </a:moveTo>
                  <a:cubicBezTo>
                    <a:pt x="95" y="0"/>
                    <a:pt x="82" y="3"/>
                    <a:pt x="69" y="9"/>
                  </a:cubicBezTo>
                  <a:cubicBezTo>
                    <a:pt x="24" y="9"/>
                    <a:pt x="1" y="78"/>
                    <a:pt x="24" y="123"/>
                  </a:cubicBezTo>
                  <a:cubicBezTo>
                    <a:pt x="343" y="945"/>
                    <a:pt x="366" y="1310"/>
                    <a:pt x="366" y="2383"/>
                  </a:cubicBezTo>
                  <a:cubicBezTo>
                    <a:pt x="366" y="3479"/>
                    <a:pt x="777" y="4643"/>
                    <a:pt x="777" y="4688"/>
                  </a:cubicBezTo>
                  <a:cubicBezTo>
                    <a:pt x="800" y="4734"/>
                    <a:pt x="845" y="4757"/>
                    <a:pt x="868" y="4757"/>
                  </a:cubicBezTo>
                  <a:lnTo>
                    <a:pt x="914" y="4757"/>
                  </a:lnTo>
                  <a:cubicBezTo>
                    <a:pt x="960" y="4734"/>
                    <a:pt x="982" y="4688"/>
                    <a:pt x="960" y="4643"/>
                  </a:cubicBezTo>
                  <a:cubicBezTo>
                    <a:pt x="960" y="4620"/>
                    <a:pt x="572" y="3433"/>
                    <a:pt x="572" y="2383"/>
                  </a:cubicBezTo>
                  <a:cubicBezTo>
                    <a:pt x="572" y="1333"/>
                    <a:pt x="549" y="922"/>
                    <a:pt x="206" y="55"/>
                  </a:cubicBezTo>
                  <a:cubicBezTo>
                    <a:pt x="190" y="21"/>
                    <a:pt x="148" y="0"/>
                    <a:pt x="1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54"/>
            <p:cNvSpPr/>
            <p:nvPr/>
          </p:nvSpPr>
          <p:spPr>
            <a:xfrm>
              <a:off x="-3410500" y="3395650"/>
              <a:ext cx="13700" cy="28775"/>
            </a:xfrm>
            <a:custGeom>
              <a:avLst/>
              <a:gdLst/>
              <a:ahLst/>
              <a:cxnLst/>
              <a:rect l="l" t="t" r="r" b="b"/>
              <a:pathLst>
                <a:path w="548" h="1151" extrusionOk="0">
                  <a:moveTo>
                    <a:pt x="451" y="1"/>
                  </a:moveTo>
                  <a:cubicBezTo>
                    <a:pt x="437" y="1"/>
                    <a:pt x="423" y="3"/>
                    <a:pt x="411" y="10"/>
                  </a:cubicBezTo>
                  <a:cubicBezTo>
                    <a:pt x="251" y="78"/>
                    <a:pt x="114" y="603"/>
                    <a:pt x="23" y="1037"/>
                  </a:cubicBezTo>
                  <a:cubicBezTo>
                    <a:pt x="0" y="1082"/>
                    <a:pt x="46" y="1151"/>
                    <a:pt x="91" y="1151"/>
                  </a:cubicBezTo>
                  <a:lnTo>
                    <a:pt x="114" y="1151"/>
                  </a:lnTo>
                  <a:cubicBezTo>
                    <a:pt x="160" y="1151"/>
                    <a:pt x="205" y="1128"/>
                    <a:pt x="205" y="1082"/>
                  </a:cubicBezTo>
                  <a:cubicBezTo>
                    <a:pt x="365" y="352"/>
                    <a:pt x="479" y="192"/>
                    <a:pt x="502" y="192"/>
                  </a:cubicBezTo>
                  <a:cubicBezTo>
                    <a:pt x="548" y="147"/>
                    <a:pt x="548" y="101"/>
                    <a:pt x="548" y="55"/>
                  </a:cubicBezTo>
                  <a:cubicBezTo>
                    <a:pt x="531" y="22"/>
                    <a:pt x="490" y="1"/>
                    <a:pt x="4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54"/>
            <p:cNvSpPr/>
            <p:nvPr/>
          </p:nvSpPr>
          <p:spPr>
            <a:xfrm>
              <a:off x="-3474425" y="3388450"/>
              <a:ext cx="17725" cy="97600"/>
            </a:xfrm>
            <a:custGeom>
              <a:avLst/>
              <a:gdLst/>
              <a:ahLst/>
              <a:cxnLst/>
              <a:rect l="l" t="t" r="r" b="b"/>
              <a:pathLst>
                <a:path w="709" h="3904" extrusionOk="0">
                  <a:moveTo>
                    <a:pt x="92" y="1"/>
                  </a:moveTo>
                  <a:cubicBezTo>
                    <a:pt x="46" y="1"/>
                    <a:pt x="1" y="46"/>
                    <a:pt x="1" y="115"/>
                  </a:cubicBezTo>
                  <a:cubicBezTo>
                    <a:pt x="69" y="503"/>
                    <a:pt x="160" y="845"/>
                    <a:pt x="229" y="1142"/>
                  </a:cubicBezTo>
                  <a:cubicBezTo>
                    <a:pt x="320" y="1530"/>
                    <a:pt x="389" y="1895"/>
                    <a:pt x="389" y="2238"/>
                  </a:cubicBezTo>
                  <a:cubicBezTo>
                    <a:pt x="389" y="2877"/>
                    <a:pt x="503" y="3813"/>
                    <a:pt x="503" y="3813"/>
                  </a:cubicBezTo>
                  <a:cubicBezTo>
                    <a:pt x="503" y="3858"/>
                    <a:pt x="548" y="3904"/>
                    <a:pt x="594" y="3904"/>
                  </a:cubicBezTo>
                  <a:lnTo>
                    <a:pt x="617" y="3904"/>
                  </a:lnTo>
                  <a:cubicBezTo>
                    <a:pt x="663" y="3904"/>
                    <a:pt x="708" y="3858"/>
                    <a:pt x="708" y="3790"/>
                  </a:cubicBezTo>
                  <a:cubicBezTo>
                    <a:pt x="708" y="3790"/>
                    <a:pt x="594" y="2877"/>
                    <a:pt x="594" y="2238"/>
                  </a:cubicBezTo>
                  <a:cubicBezTo>
                    <a:pt x="594" y="1873"/>
                    <a:pt x="503" y="1507"/>
                    <a:pt x="411" y="1096"/>
                  </a:cubicBezTo>
                  <a:cubicBezTo>
                    <a:pt x="343" y="800"/>
                    <a:pt x="274" y="480"/>
                    <a:pt x="206" y="92"/>
                  </a:cubicBezTo>
                  <a:cubicBezTo>
                    <a:pt x="206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54"/>
            <p:cNvSpPr/>
            <p:nvPr/>
          </p:nvSpPr>
          <p:spPr>
            <a:xfrm>
              <a:off x="-3508650" y="3317475"/>
              <a:ext cx="18850" cy="110375"/>
            </a:xfrm>
            <a:custGeom>
              <a:avLst/>
              <a:gdLst/>
              <a:ahLst/>
              <a:cxnLst/>
              <a:rect l="l" t="t" r="r" b="b"/>
              <a:pathLst>
                <a:path w="754" h="4415" extrusionOk="0">
                  <a:moveTo>
                    <a:pt x="116" y="1"/>
                  </a:moveTo>
                  <a:cubicBezTo>
                    <a:pt x="101" y="1"/>
                    <a:pt x="86" y="4"/>
                    <a:pt x="69" y="10"/>
                  </a:cubicBezTo>
                  <a:cubicBezTo>
                    <a:pt x="23" y="32"/>
                    <a:pt x="0" y="101"/>
                    <a:pt x="23" y="146"/>
                  </a:cubicBezTo>
                  <a:cubicBezTo>
                    <a:pt x="23" y="146"/>
                    <a:pt x="525" y="1265"/>
                    <a:pt x="548" y="1927"/>
                  </a:cubicBezTo>
                  <a:cubicBezTo>
                    <a:pt x="571" y="2246"/>
                    <a:pt x="502" y="2497"/>
                    <a:pt x="411" y="2817"/>
                  </a:cubicBezTo>
                  <a:cubicBezTo>
                    <a:pt x="297" y="3182"/>
                    <a:pt x="183" y="3639"/>
                    <a:pt x="137" y="4301"/>
                  </a:cubicBezTo>
                  <a:cubicBezTo>
                    <a:pt x="114" y="4369"/>
                    <a:pt x="160" y="4415"/>
                    <a:pt x="228" y="4415"/>
                  </a:cubicBezTo>
                  <a:cubicBezTo>
                    <a:pt x="274" y="4415"/>
                    <a:pt x="320" y="4369"/>
                    <a:pt x="320" y="4323"/>
                  </a:cubicBezTo>
                  <a:cubicBezTo>
                    <a:pt x="365" y="3662"/>
                    <a:pt x="479" y="3228"/>
                    <a:pt x="594" y="2885"/>
                  </a:cubicBezTo>
                  <a:cubicBezTo>
                    <a:pt x="685" y="2543"/>
                    <a:pt x="753" y="2269"/>
                    <a:pt x="753" y="1927"/>
                  </a:cubicBezTo>
                  <a:cubicBezTo>
                    <a:pt x="708" y="1242"/>
                    <a:pt x="228" y="124"/>
                    <a:pt x="205" y="78"/>
                  </a:cubicBezTo>
                  <a:cubicBezTo>
                    <a:pt x="188" y="27"/>
                    <a:pt x="158" y="1"/>
                    <a:pt x="1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54"/>
            <p:cNvSpPr/>
            <p:nvPr/>
          </p:nvSpPr>
          <p:spPr>
            <a:xfrm>
              <a:off x="-3494975" y="3320900"/>
              <a:ext cx="14300" cy="47050"/>
            </a:xfrm>
            <a:custGeom>
              <a:avLst/>
              <a:gdLst/>
              <a:ahLst/>
              <a:cxnLst/>
              <a:rect l="l" t="t" r="r" b="b"/>
              <a:pathLst>
                <a:path w="572" h="1882" extrusionOk="0">
                  <a:moveTo>
                    <a:pt x="453" y="1"/>
                  </a:moveTo>
                  <a:cubicBezTo>
                    <a:pt x="412" y="1"/>
                    <a:pt x="383" y="22"/>
                    <a:pt x="366" y="55"/>
                  </a:cubicBezTo>
                  <a:cubicBezTo>
                    <a:pt x="92" y="717"/>
                    <a:pt x="1" y="1744"/>
                    <a:pt x="1" y="1790"/>
                  </a:cubicBezTo>
                  <a:cubicBezTo>
                    <a:pt x="1" y="1835"/>
                    <a:pt x="47" y="1881"/>
                    <a:pt x="92" y="1881"/>
                  </a:cubicBezTo>
                  <a:cubicBezTo>
                    <a:pt x="161" y="1881"/>
                    <a:pt x="206" y="1858"/>
                    <a:pt x="206" y="1790"/>
                  </a:cubicBezTo>
                  <a:cubicBezTo>
                    <a:pt x="206" y="1790"/>
                    <a:pt x="298" y="763"/>
                    <a:pt x="549" y="124"/>
                  </a:cubicBezTo>
                  <a:cubicBezTo>
                    <a:pt x="571" y="78"/>
                    <a:pt x="549" y="32"/>
                    <a:pt x="503" y="9"/>
                  </a:cubicBezTo>
                  <a:cubicBezTo>
                    <a:pt x="485" y="3"/>
                    <a:pt x="468" y="1"/>
                    <a:pt x="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54"/>
            <p:cNvSpPr/>
            <p:nvPr/>
          </p:nvSpPr>
          <p:spPr>
            <a:xfrm>
              <a:off x="-3489250" y="3332950"/>
              <a:ext cx="12575" cy="62950"/>
            </a:xfrm>
            <a:custGeom>
              <a:avLst/>
              <a:gdLst/>
              <a:ahLst/>
              <a:cxnLst/>
              <a:rect l="l" t="t" r="r" b="b"/>
              <a:pathLst>
                <a:path w="503" h="2518" extrusionOk="0">
                  <a:moveTo>
                    <a:pt x="118" y="1"/>
                  </a:moveTo>
                  <a:cubicBezTo>
                    <a:pt x="109" y="1"/>
                    <a:pt x="100" y="3"/>
                    <a:pt x="91" y="7"/>
                  </a:cubicBezTo>
                  <a:cubicBezTo>
                    <a:pt x="46" y="7"/>
                    <a:pt x="0" y="75"/>
                    <a:pt x="23" y="121"/>
                  </a:cubicBezTo>
                  <a:cubicBezTo>
                    <a:pt x="23" y="121"/>
                    <a:pt x="297" y="1262"/>
                    <a:pt x="137" y="2403"/>
                  </a:cubicBezTo>
                  <a:cubicBezTo>
                    <a:pt x="137" y="2449"/>
                    <a:pt x="183" y="2495"/>
                    <a:pt x="228" y="2518"/>
                  </a:cubicBezTo>
                  <a:lnTo>
                    <a:pt x="251" y="2518"/>
                  </a:lnTo>
                  <a:cubicBezTo>
                    <a:pt x="297" y="2518"/>
                    <a:pt x="342" y="2472"/>
                    <a:pt x="342" y="2426"/>
                  </a:cubicBezTo>
                  <a:cubicBezTo>
                    <a:pt x="502" y="1239"/>
                    <a:pt x="228" y="121"/>
                    <a:pt x="206" y="75"/>
                  </a:cubicBezTo>
                  <a:cubicBezTo>
                    <a:pt x="206" y="38"/>
                    <a:pt x="160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54"/>
            <p:cNvSpPr/>
            <p:nvPr/>
          </p:nvSpPr>
          <p:spPr>
            <a:xfrm>
              <a:off x="-3472150" y="3225250"/>
              <a:ext cx="13150" cy="54250"/>
            </a:xfrm>
            <a:custGeom>
              <a:avLst/>
              <a:gdLst/>
              <a:ahLst/>
              <a:cxnLst/>
              <a:rect l="l" t="t" r="r" b="b"/>
              <a:pathLst>
                <a:path w="526" h="2170" extrusionOk="0">
                  <a:moveTo>
                    <a:pt x="366" y="1"/>
                  </a:moveTo>
                  <a:cubicBezTo>
                    <a:pt x="298" y="1"/>
                    <a:pt x="275" y="46"/>
                    <a:pt x="275" y="115"/>
                  </a:cubicBezTo>
                  <a:cubicBezTo>
                    <a:pt x="275" y="115"/>
                    <a:pt x="320" y="982"/>
                    <a:pt x="1" y="2032"/>
                  </a:cubicBezTo>
                  <a:cubicBezTo>
                    <a:pt x="1" y="2101"/>
                    <a:pt x="24" y="2146"/>
                    <a:pt x="69" y="2169"/>
                  </a:cubicBezTo>
                  <a:lnTo>
                    <a:pt x="115" y="2169"/>
                  </a:lnTo>
                  <a:cubicBezTo>
                    <a:pt x="138" y="2169"/>
                    <a:pt x="183" y="2146"/>
                    <a:pt x="206" y="2101"/>
                  </a:cubicBezTo>
                  <a:cubicBezTo>
                    <a:pt x="526" y="1005"/>
                    <a:pt x="457" y="138"/>
                    <a:pt x="457" y="92"/>
                  </a:cubicBezTo>
                  <a:cubicBezTo>
                    <a:pt x="457" y="46"/>
                    <a:pt x="412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54"/>
            <p:cNvSpPr/>
            <p:nvPr/>
          </p:nvSpPr>
          <p:spPr>
            <a:xfrm>
              <a:off x="-3423625" y="3156775"/>
              <a:ext cx="16550" cy="71350"/>
            </a:xfrm>
            <a:custGeom>
              <a:avLst/>
              <a:gdLst/>
              <a:ahLst/>
              <a:cxnLst/>
              <a:rect l="l" t="t" r="r" b="b"/>
              <a:pathLst>
                <a:path w="662" h="2854" extrusionOk="0">
                  <a:moveTo>
                    <a:pt x="91" y="1"/>
                  </a:moveTo>
                  <a:cubicBezTo>
                    <a:pt x="46" y="1"/>
                    <a:pt x="0" y="69"/>
                    <a:pt x="0" y="115"/>
                  </a:cubicBezTo>
                  <a:cubicBezTo>
                    <a:pt x="23" y="138"/>
                    <a:pt x="160" y="1736"/>
                    <a:pt x="457" y="2785"/>
                  </a:cubicBezTo>
                  <a:cubicBezTo>
                    <a:pt x="457" y="2831"/>
                    <a:pt x="502" y="2854"/>
                    <a:pt x="548" y="2854"/>
                  </a:cubicBezTo>
                  <a:lnTo>
                    <a:pt x="571" y="2854"/>
                  </a:lnTo>
                  <a:cubicBezTo>
                    <a:pt x="616" y="2831"/>
                    <a:pt x="662" y="2785"/>
                    <a:pt x="639" y="2717"/>
                  </a:cubicBezTo>
                  <a:cubicBezTo>
                    <a:pt x="342" y="1690"/>
                    <a:pt x="205" y="115"/>
                    <a:pt x="205" y="92"/>
                  </a:cubicBezTo>
                  <a:cubicBezTo>
                    <a:pt x="205" y="46"/>
                    <a:pt x="160" y="1"/>
                    <a:pt x="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54"/>
            <p:cNvSpPr/>
            <p:nvPr/>
          </p:nvSpPr>
          <p:spPr>
            <a:xfrm>
              <a:off x="-3117200" y="3521425"/>
              <a:ext cx="117000" cy="219125"/>
            </a:xfrm>
            <a:custGeom>
              <a:avLst/>
              <a:gdLst/>
              <a:ahLst/>
              <a:cxnLst/>
              <a:rect l="l" t="t" r="r" b="b"/>
              <a:pathLst>
                <a:path w="4680" h="8765" extrusionOk="0">
                  <a:moveTo>
                    <a:pt x="4679" y="8765"/>
                  </a:moveTo>
                  <a:lnTo>
                    <a:pt x="2557" y="4611"/>
                  </a:lnTo>
                  <a:cubicBezTo>
                    <a:pt x="2557" y="4611"/>
                    <a:pt x="1187" y="160"/>
                    <a:pt x="1164" y="91"/>
                  </a:cubicBezTo>
                  <a:cubicBezTo>
                    <a:pt x="1141" y="0"/>
                    <a:pt x="1301" y="3173"/>
                    <a:pt x="1301" y="3173"/>
                  </a:cubicBezTo>
                  <a:cubicBezTo>
                    <a:pt x="1301" y="3173"/>
                    <a:pt x="639" y="4679"/>
                    <a:pt x="0" y="6574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54"/>
            <p:cNvSpPr/>
            <p:nvPr/>
          </p:nvSpPr>
          <p:spPr>
            <a:xfrm>
              <a:off x="-3673575" y="3259375"/>
              <a:ext cx="844000" cy="618150"/>
            </a:xfrm>
            <a:custGeom>
              <a:avLst/>
              <a:gdLst/>
              <a:ahLst/>
              <a:cxnLst/>
              <a:rect l="l" t="t" r="r" b="b"/>
              <a:pathLst>
                <a:path w="33760" h="24726" extrusionOk="0">
                  <a:moveTo>
                    <a:pt x="3262" y="1"/>
                  </a:moveTo>
                  <a:cubicBezTo>
                    <a:pt x="2045" y="1"/>
                    <a:pt x="1" y="693"/>
                    <a:pt x="1" y="1261"/>
                  </a:cubicBezTo>
                  <a:cubicBezTo>
                    <a:pt x="1" y="1831"/>
                    <a:pt x="252" y="23333"/>
                    <a:pt x="252" y="23333"/>
                  </a:cubicBezTo>
                  <a:lnTo>
                    <a:pt x="17005" y="24405"/>
                  </a:lnTo>
                  <a:lnTo>
                    <a:pt x="33759" y="24725"/>
                  </a:lnTo>
                  <a:lnTo>
                    <a:pt x="32412" y="21849"/>
                  </a:lnTo>
                  <a:cubicBezTo>
                    <a:pt x="32412" y="21849"/>
                    <a:pt x="30427" y="20685"/>
                    <a:pt x="30107" y="20525"/>
                  </a:cubicBezTo>
                  <a:cubicBezTo>
                    <a:pt x="29810" y="20343"/>
                    <a:pt x="28532" y="19521"/>
                    <a:pt x="28532" y="19521"/>
                  </a:cubicBezTo>
                  <a:lnTo>
                    <a:pt x="27574" y="17695"/>
                  </a:lnTo>
                  <a:lnTo>
                    <a:pt x="26227" y="17284"/>
                  </a:lnTo>
                  <a:lnTo>
                    <a:pt x="24561" y="15549"/>
                  </a:lnTo>
                  <a:lnTo>
                    <a:pt x="23442" y="15549"/>
                  </a:lnTo>
                  <a:cubicBezTo>
                    <a:pt x="23442" y="15549"/>
                    <a:pt x="22963" y="16303"/>
                    <a:pt x="22735" y="16394"/>
                  </a:cubicBezTo>
                  <a:cubicBezTo>
                    <a:pt x="22727" y="16396"/>
                    <a:pt x="22718" y="16397"/>
                    <a:pt x="22707" y="16397"/>
                  </a:cubicBezTo>
                  <a:cubicBezTo>
                    <a:pt x="22378" y="16397"/>
                    <a:pt x="20749" y="15390"/>
                    <a:pt x="20749" y="15390"/>
                  </a:cubicBezTo>
                  <a:lnTo>
                    <a:pt x="19790" y="14225"/>
                  </a:lnTo>
                  <a:lnTo>
                    <a:pt x="19311" y="14157"/>
                  </a:lnTo>
                  <a:cubicBezTo>
                    <a:pt x="19311" y="14157"/>
                    <a:pt x="19539" y="13723"/>
                    <a:pt x="19082" y="13153"/>
                  </a:cubicBezTo>
                  <a:cubicBezTo>
                    <a:pt x="18603" y="12582"/>
                    <a:pt x="16937" y="12080"/>
                    <a:pt x="16937" y="12080"/>
                  </a:cubicBezTo>
                  <a:cubicBezTo>
                    <a:pt x="16937" y="12080"/>
                    <a:pt x="16047" y="11509"/>
                    <a:pt x="15271" y="11418"/>
                  </a:cubicBezTo>
                  <a:cubicBezTo>
                    <a:pt x="15271" y="11418"/>
                    <a:pt x="15020" y="10596"/>
                    <a:pt x="14061" y="10505"/>
                  </a:cubicBezTo>
                  <a:cubicBezTo>
                    <a:pt x="14007" y="10500"/>
                    <a:pt x="13955" y="10497"/>
                    <a:pt x="13903" y="10497"/>
                  </a:cubicBezTo>
                  <a:cubicBezTo>
                    <a:pt x="13044" y="10497"/>
                    <a:pt x="12395" y="11167"/>
                    <a:pt x="12395" y="11167"/>
                  </a:cubicBezTo>
                  <a:cubicBezTo>
                    <a:pt x="12395" y="11167"/>
                    <a:pt x="11998" y="10884"/>
                    <a:pt x="11541" y="10884"/>
                  </a:cubicBezTo>
                  <a:cubicBezTo>
                    <a:pt x="11349" y="10884"/>
                    <a:pt x="11146" y="10934"/>
                    <a:pt x="10957" y="11076"/>
                  </a:cubicBezTo>
                  <a:cubicBezTo>
                    <a:pt x="10768" y="11229"/>
                    <a:pt x="10667" y="11282"/>
                    <a:pt x="10618" y="11282"/>
                  </a:cubicBezTo>
                  <a:cubicBezTo>
                    <a:pt x="10506" y="11282"/>
                    <a:pt x="10660" y="11007"/>
                    <a:pt x="10660" y="11007"/>
                  </a:cubicBezTo>
                  <a:cubicBezTo>
                    <a:pt x="10660" y="11007"/>
                    <a:pt x="10660" y="10254"/>
                    <a:pt x="9701" y="10094"/>
                  </a:cubicBezTo>
                  <a:cubicBezTo>
                    <a:pt x="9185" y="10008"/>
                    <a:pt x="8695" y="9988"/>
                    <a:pt x="8353" y="9988"/>
                  </a:cubicBezTo>
                  <a:cubicBezTo>
                    <a:pt x="8060" y="9988"/>
                    <a:pt x="7875" y="10003"/>
                    <a:pt x="7875" y="10003"/>
                  </a:cubicBezTo>
                  <a:cubicBezTo>
                    <a:pt x="7875" y="10003"/>
                    <a:pt x="7784" y="8930"/>
                    <a:pt x="6848" y="8359"/>
                  </a:cubicBezTo>
                  <a:cubicBezTo>
                    <a:pt x="6733" y="8291"/>
                    <a:pt x="6642" y="8238"/>
                    <a:pt x="6571" y="8197"/>
                  </a:cubicBezTo>
                  <a:lnTo>
                    <a:pt x="6571" y="8197"/>
                  </a:lnTo>
                  <a:cubicBezTo>
                    <a:pt x="6493" y="7977"/>
                    <a:pt x="6266" y="7275"/>
                    <a:pt x="6209" y="6465"/>
                  </a:cubicBezTo>
                  <a:cubicBezTo>
                    <a:pt x="6118" y="5461"/>
                    <a:pt x="5570" y="5141"/>
                    <a:pt x="5570" y="5141"/>
                  </a:cubicBezTo>
                  <a:cubicBezTo>
                    <a:pt x="5570" y="5141"/>
                    <a:pt x="4703" y="3977"/>
                    <a:pt x="5159" y="2995"/>
                  </a:cubicBezTo>
                  <a:cubicBezTo>
                    <a:pt x="5638" y="1991"/>
                    <a:pt x="5159" y="599"/>
                    <a:pt x="5159" y="599"/>
                  </a:cubicBezTo>
                  <a:cubicBezTo>
                    <a:pt x="5159" y="599"/>
                    <a:pt x="4611" y="97"/>
                    <a:pt x="3424" y="5"/>
                  </a:cubicBezTo>
                  <a:cubicBezTo>
                    <a:pt x="3372" y="2"/>
                    <a:pt x="3318" y="1"/>
                    <a:pt x="32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54"/>
            <p:cNvSpPr/>
            <p:nvPr/>
          </p:nvSpPr>
          <p:spPr>
            <a:xfrm>
              <a:off x="-4209975" y="3583050"/>
              <a:ext cx="180925" cy="200875"/>
            </a:xfrm>
            <a:custGeom>
              <a:avLst/>
              <a:gdLst/>
              <a:ahLst/>
              <a:cxnLst/>
              <a:rect l="l" t="t" r="r" b="b"/>
              <a:pathLst>
                <a:path w="7237" h="8035" extrusionOk="0">
                  <a:moveTo>
                    <a:pt x="5205" y="365"/>
                  </a:moveTo>
                  <a:lnTo>
                    <a:pt x="5684" y="2443"/>
                  </a:lnTo>
                  <a:lnTo>
                    <a:pt x="5022" y="731"/>
                  </a:lnTo>
                  <a:lnTo>
                    <a:pt x="4885" y="2009"/>
                  </a:lnTo>
                  <a:lnTo>
                    <a:pt x="4703" y="1530"/>
                  </a:lnTo>
                  <a:lnTo>
                    <a:pt x="4109" y="1575"/>
                  </a:lnTo>
                  <a:lnTo>
                    <a:pt x="3995" y="2648"/>
                  </a:lnTo>
                  <a:lnTo>
                    <a:pt x="3493" y="1940"/>
                  </a:lnTo>
                  <a:cubicBezTo>
                    <a:pt x="3493" y="1940"/>
                    <a:pt x="3082" y="2237"/>
                    <a:pt x="2968" y="2465"/>
                  </a:cubicBezTo>
                  <a:lnTo>
                    <a:pt x="3744" y="4269"/>
                  </a:lnTo>
                  <a:lnTo>
                    <a:pt x="3310" y="3744"/>
                  </a:lnTo>
                  <a:cubicBezTo>
                    <a:pt x="3333" y="3812"/>
                    <a:pt x="3356" y="3835"/>
                    <a:pt x="3356" y="3835"/>
                  </a:cubicBezTo>
                  <a:lnTo>
                    <a:pt x="2785" y="3173"/>
                  </a:lnTo>
                  <a:lnTo>
                    <a:pt x="2512" y="3584"/>
                  </a:lnTo>
                  <a:lnTo>
                    <a:pt x="2626" y="4109"/>
                  </a:lnTo>
                  <a:lnTo>
                    <a:pt x="2078" y="3470"/>
                  </a:lnTo>
                  <a:lnTo>
                    <a:pt x="183" y="3766"/>
                  </a:lnTo>
                  <a:lnTo>
                    <a:pt x="229" y="3835"/>
                  </a:lnTo>
                  <a:lnTo>
                    <a:pt x="2146" y="5364"/>
                  </a:lnTo>
                  <a:lnTo>
                    <a:pt x="731" y="4542"/>
                  </a:lnTo>
                  <a:lnTo>
                    <a:pt x="275" y="5250"/>
                  </a:lnTo>
                  <a:lnTo>
                    <a:pt x="1690" y="6095"/>
                  </a:lnTo>
                  <a:lnTo>
                    <a:pt x="183" y="5410"/>
                  </a:lnTo>
                  <a:lnTo>
                    <a:pt x="138" y="5455"/>
                  </a:lnTo>
                  <a:cubicBezTo>
                    <a:pt x="138" y="5455"/>
                    <a:pt x="92" y="5752"/>
                    <a:pt x="69" y="6072"/>
                  </a:cubicBezTo>
                  <a:lnTo>
                    <a:pt x="617" y="6391"/>
                  </a:lnTo>
                  <a:lnTo>
                    <a:pt x="24" y="6323"/>
                  </a:lnTo>
                  <a:cubicBezTo>
                    <a:pt x="24" y="6483"/>
                    <a:pt x="1" y="6620"/>
                    <a:pt x="1" y="6711"/>
                  </a:cubicBezTo>
                  <a:lnTo>
                    <a:pt x="1" y="6734"/>
                  </a:lnTo>
                  <a:lnTo>
                    <a:pt x="1439" y="6962"/>
                  </a:lnTo>
                  <a:cubicBezTo>
                    <a:pt x="1439" y="6962"/>
                    <a:pt x="800" y="6848"/>
                    <a:pt x="46" y="6939"/>
                  </a:cubicBezTo>
                  <a:cubicBezTo>
                    <a:pt x="138" y="7304"/>
                    <a:pt x="389" y="7806"/>
                    <a:pt x="389" y="7806"/>
                  </a:cubicBezTo>
                  <a:cubicBezTo>
                    <a:pt x="389" y="7806"/>
                    <a:pt x="1233" y="7738"/>
                    <a:pt x="1987" y="8035"/>
                  </a:cubicBezTo>
                  <a:lnTo>
                    <a:pt x="5935" y="5067"/>
                  </a:lnTo>
                  <a:lnTo>
                    <a:pt x="72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54"/>
            <p:cNvSpPr/>
            <p:nvPr/>
          </p:nvSpPr>
          <p:spPr>
            <a:xfrm>
              <a:off x="-3673575" y="3260075"/>
              <a:ext cx="844000" cy="618000"/>
            </a:xfrm>
            <a:custGeom>
              <a:avLst/>
              <a:gdLst/>
              <a:ahLst/>
              <a:cxnLst/>
              <a:rect l="l" t="t" r="r" b="b"/>
              <a:pathLst>
                <a:path w="33760" h="24720" extrusionOk="0">
                  <a:moveTo>
                    <a:pt x="3036" y="0"/>
                  </a:moveTo>
                  <a:cubicBezTo>
                    <a:pt x="1804" y="46"/>
                    <a:pt x="1" y="708"/>
                    <a:pt x="1" y="1233"/>
                  </a:cubicBezTo>
                  <a:cubicBezTo>
                    <a:pt x="1" y="1803"/>
                    <a:pt x="252" y="23305"/>
                    <a:pt x="252" y="23305"/>
                  </a:cubicBezTo>
                  <a:lnTo>
                    <a:pt x="17005" y="24377"/>
                  </a:lnTo>
                  <a:lnTo>
                    <a:pt x="33759" y="24720"/>
                  </a:lnTo>
                  <a:lnTo>
                    <a:pt x="32937" y="22917"/>
                  </a:lnTo>
                  <a:lnTo>
                    <a:pt x="31842" y="22917"/>
                  </a:lnTo>
                  <a:cubicBezTo>
                    <a:pt x="26204" y="22917"/>
                    <a:pt x="21228" y="22072"/>
                    <a:pt x="20726" y="21022"/>
                  </a:cubicBezTo>
                  <a:cubicBezTo>
                    <a:pt x="20566" y="20703"/>
                    <a:pt x="20886" y="20383"/>
                    <a:pt x="21570" y="20109"/>
                  </a:cubicBezTo>
                  <a:cubicBezTo>
                    <a:pt x="16001" y="18534"/>
                    <a:pt x="12532" y="16457"/>
                    <a:pt x="13673" y="15247"/>
                  </a:cubicBezTo>
                  <a:cubicBezTo>
                    <a:pt x="14038" y="14882"/>
                    <a:pt x="14746" y="14631"/>
                    <a:pt x="15773" y="14517"/>
                  </a:cubicBezTo>
                  <a:cubicBezTo>
                    <a:pt x="14129" y="14083"/>
                    <a:pt x="12851" y="13444"/>
                    <a:pt x="12395" y="12691"/>
                  </a:cubicBezTo>
                  <a:cubicBezTo>
                    <a:pt x="11847" y="11755"/>
                    <a:pt x="12714" y="10956"/>
                    <a:pt x="14403" y="10545"/>
                  </a:cubicBezTo>
                  <a:cubicBezTo>
                    <a:pt x="14312" y="10523"/>
                    <a:pt x="14198" y="10500"/>
                    <a:pt x="14061" y="10477"/>
                  </a:cubicBezTo>
                  <a:cubicBezTo>
                    <a:pt x="14019" y="10474"/>
                    <a:pt x="13978" y="10472"/>
                    <a:pt x="13936" y="10472"/>
                  </a:cubicBezTo>
                  <a:cubicBezTo>
                    <a:pt x="13061" y="10472"/>
                    <a:pt x="12395" y="11139"/>
                    <a:pt x="12395" y="11139"/>
                  </a:cubicBezTo>
                  <a:cubicBezTo>
                    <a:pt x="12395" y="11139"/>
                    <a:pt x="12326" y="11093"/>
                    <a:pt x="12235" y="11048"/>
                  </a:cubicBezTo>
                  <a:cubicBezTo>
                    <a:pt x="11664" y="11413"/>
                    <a:pt x="11048" y="11664"/>
                    <a:pt x="10386" y="11778"/>
                  </a:cubicBezTo>
                  <a:cubicBezTo>
                    <a:pt x="10175" y="11809"/>
                    <a:pt x="9965" y="11825"/>
                    <a:pt x="9755" y="11825"/>
                  </a:cubicBezTo>
                  <a:cubicBezTo>
                    <a:pt x="6605" y="11825"/>
                    <a:pt x="3655" y="8365"/>
                    <a:pt x="3013" y="3721"/>
                  </a:cubicBezTo>
                  <a:cubicBezTo>
                    <a:pt x="2831" y="2420"/>
                    <a:pt x="2854" y="1164"/>
                    <a:pt x="3036" y="0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54"/>
            <p:cNvSpPr/>
            <p:nvPr/>
          </p:nvSpPr>
          <p:spPr>
            <a:xfrm>
              <a:off x="-3424200" y="3115700"/>
              <a:ext cx="55375" cy="66800"/>
            </a:xfrm>
            <a:custGeom>
              <a:avLst/>
              <a:gdLst/>
              <a:ahLst/>
              <a:cxnLst/>
              <a:rect l="l" t="t" r="r" b="b"/>
              <a:pathLst>
                <a:path w="2215" h="2672" extrusionOk="0">
                  <a:moveTo>
                    <a:pt x="685" y="0"/>
                  </a:moveTo>
                  <a:lnTo>
                    <a:pt x="0" y="1986"/>
                  </a:lnTo>
                  <a:cubicBezTo>
                    <a:pt x="0" y="1986"/>
                    <a:pt x="913" y="2648"/>
                    <a:pt x="1005" y="2671"/>
                  </a:cubicBezTo>
                  <a:cubicBezTo>
                    <a:pt x="1005" y="2671"/>
                    <a:pt x="1006" y="2671"/>
                    <a:pt x="1007" y="2671"/>
                  </a:cubicBezTo>
                  <a:cubicBezTo>
                    <a:pt x="1091" y="2671"/>
                    <a:pt x="1965" y="1551"/>
                    <a:pt x="2123" y="1438"/>
                  </a:cubicBezTo>
                  <a:lnTo>
                    <a:pt x="2214" y="36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54"/>
            <p:cNvSpPr/>
            <p:nvPr/>
          </p:nvSpPr>
          <p:spPr>
            <a:xfrm>
              <a:off x="-4314975" y="2585575"/>
              <a:ext cx="1366700" cy="1291950"/>
            </a:xfrm>
            <a:custGeom>
              <a:avLst/>
              <a:gdLst/>
              <a:ahLst/>
              <a:cxnLst/>
              <a:rect l="l" t="t" r="r" b="b"/>
              <a:pathLst>
                <a:path w="54668" h="51678" extrusionOk="0">
                  <a:moveTo>
                    <a:pt x="1" y="51677"/>
                  </a:moveTo>
                  <a:lnTo>
                    <a:pt x="40425" y="49372"/>
                  </a:lnTo>
                  <a:cubicBezTo>
                    <a:pt x="40516" y="48482"/>
                    <a:pt x="39260" y="47500"/>
                    <a:pt x="39260" y="47500"/>
                  </a:cubicBezTo>
                  <a:cubicBezTo>
                    <a:pt x="39260" y="47500"/>
                    <a:pt x="38507" y="46382"/>
                    <a:pt x="37343" y="46382"/>
                  </a:cubicBezTo>
                  <a:cubicBezTo>
                    <a:pt x="37343" y="46382"/>
                    <a:pt x="37663" y="45628"/>
                    <a:pt x="37252" y="45514"/>
                  </a:cubicBezTo>
                  <a:lnTo>
                    <a:pt x="37024" y="44510"/>
                  </a:lnTo>
                  <a:lnTo>
                    <a:pt x="36384" y="44304"/>
                  </a:lnTo>
                  <a:cubicBezTo>
                    <a:pt x="36384" y="44304"/>
                    <a:pt x="36704" y="43414"/>
                    <a:pt x="36293" y="43414"/>
                  </a:cubicBezTo>
                  <a:cubicBezTo>
                    <a:pt x="35859" y="43414"/>
                    <a:pt x="36932" y="42090"/>
                    <a:pt x="36179" y="41976"/>
                  </a:cubicBezTo>
                  <a:cubicBezTo>
                    <a:pt x="35449" y="41862"/>
                    <a:pt x="35334" y="40447"/>
                    <a:pt x="34604" y="40561"/>
                  </a:cubicBezTo>
                  <a:cubicBezTo>
                    <a:pt x="33851" y="40652"/>
                    <a:pt x="32892" y="40881"/>
                    <a:pt x="32892" y="40881"/>
                  </a:cubicBezTo>
                  <a:cubicBezTo>
                    <a:pt x="32892" y="40881"/>
                    <a:pt x="33120" y="39329"/>
                    <a:pt x="32573" y="39329"/>
                  </a:cubicBezTo>
                  <a:cubicBezTo>
                    <a:pt x="32048" y="39329"/>
                    <a:pt x="31089" y="39443"/>
                    <a:pt x="31089" y="39443"/>
                  </a:cubicBezTo>
                  <a:cubicBezTo>
                    <a:pt x="31089" y="39443"/>
                    <a:pt x="30998" y="37913"/>
                    <a:pt x="30473" y="37913"/>
                  </a:cubicBezTo>
                  <a:cubicBezTo>
                    <a:pt x="29925" y="37913"/>
                    <a:pt x="31089" y="37366"/>
                    <a:pt x="30678" y="36361"/>
                  </a:cubicBezTo>
                  <a:cubicBezTo>
                    <a:pt x="30244" y="35380"/>
                    <a:pt x="31409" y="33394"/>
                    <a:pt x="30473" y="32732"/>
                  </a:cubicBezTo>
                  <a:cubicBezTo>
                    <a:pt x="30473" y="32732"/>
                    <a:pt x="31043" y="30678"/>
                    <a:pt x="29674" y="30016"/>
                  </a:cubicBezTo>
                  <a:cubicBezTo>
                    <a:pt x="29674" y="30016"/>
                    <a:pt x="30632" y="28875"/>
                    <a:pt x="29925" y="28373"/>
                  </a:cubicBezTo>
                  <a:cubicBezTo>
                    <a:pt x="29925" y="28373"/>
                    <a:pt x="31409" y="28646"/>
                    <a:pt x="31568" y="27437"/>
                  </a:cubicBezTo>
                  <a:cubicBezTo>
                    <a:pt x="31568" y="27437"/>
                    <a:pt x="32687" y="29034"/>
                    <a:pt x="33212" y="28213"/>
                  </a:cubicBezTo>
                  <a:cubicBezTo>
                    <a:pt x="33737" y="27391"/>
                    <a:pt x="33280" y="26820"/>
                    <a:pt x="33280" y="26820"/>
                  </a:cubicBezTo>
                  <a:cubicBezTo>
                    <a:pt x="33280" y="26820"/>
                    <a:pt x="34901" y="26158"/>
                    <a:pt x="34969" y="25131"/>
                  </a:cubicBezTo>
                  <a:cubicBezTo>
                    <a:pt x="35015" y="24081"/>
                    <a:pt x="35015" y="23899"/>
                    <a:pt x="35015" y="23899"/>
                  </a:cubicBezTo>
                  <a:cubicBezTo>
                    <a:pt x="35015" y="23899"/>
                    <a:pt x="36499" y="23693"/>
                    <a:pt x="36818" y="22529"/>
                  </a:cubicBezTo>
                  <a:cubicBezTo>
                    <a:pt x="37138" y="21365"/>
                    <a:pt x="39991" y="22369"/>
                    <a:pt x="39991" y="22369"/>
                  </a:cubicBezTo>
                  <a:cubicBezTo>
                    <a:pt x="39991" y="22369"/>
                    <a:pt x="41520" y="21160"/>
                    <a:pt x="41589" y="20315"/>
                  </a:cubicBezTo>
                  <a:cubicBezTo>
                    <a:pt x="41634" y="19494"/>
                    <a:pt x="43757" y="18284"/>
                    <a:pt x="43483" y="17074"/>
                  </a:cubicBezTo>
                  <a:cubicBezTo>
                    <a:pt x="43232" y="15864"/>
                    <a:pt x="42707" y="14540"/>
                    <a:pt x="43392" y="14198"/>
                  </a:cubicBezTo>
                  <a:cubicBezTo>
                    <a:pt x="44077" y="13879"/>
                    <a:pt x="45400" y="18124"/>
                    <a:pt x="46519" y="16024"/>
                  </a:cubicBezTo>
                  <a:cubicBezTo>
                    <a:pt x="46519" y="16024"/>
                    <a:pt x="46450" y="16960"/>
                    <a:pt x="47614" y="16846"/>
                  </a:cubicBezTo>
                  <a:cubicBezTo>
                    <a:pt x="47614" y="16846"/>
                    <a:pt x="48003" y="18900"/>
                    <a:pt x="49783" y="18284"/>
                  </a:cubicBezTo>
                  <a:cubicBezTo>
                    <a:pt x="49783" y="18284"/>
                    <a:pt x="50947" y="18991"/>
                    <a:pt x="51540" y="18056"/>
                  </a:cubicBezTo>
                  <a:cubicBezTo>
                    <a:pt x="52111" y="17120"/>
                    <a:pt x="52271" y="15910"/>
                    <a:pt x="52271" y="15910"/>
                  </a:cubicBezTo>
                  <a:lnTo>
                    <a:pt x="53184" y="15317"/>
                  </a:lnTo>
                  <a:cubicBezTo>
                    <a:pt x="53184" y="15317"/>
                    <a:pt x="53230" y="14152"/>
                    <a:pt x="53754" y="13217"/>
                  </a:cubicBezTo>
                  <a:cubicBezTo>
                    <a:pt x="54302" y="12281"/>
                    <a:pt x="54667" y="11664"/>
                    <a:pt x="53869" y="11231"/>
                  </a:cubicBezTo>
                  <a:cubicBezTo>
                    <a:pt x="53869" y="11231"/>
                    <a:pt x="54234" y="9519"/>
                    <a:pt x="51426" y="9359"/>
                  </a:cubicBezTo>
                  <a:cubicBezTo>
                    <a:pt x="51426" y="9359"/>
                    <a:pt x="51426" y="8697"/>
                    <a:pt x="50947" y="8697"/>
                  </a:cubicBezTo>
                  <a:cubicBezTo>
                    <a:pt x="50468" y="8697"/>
                    <a:pt x="49623" y="9519"/>
                    <a:pt x="49623" y="9519"/>
                  </a:cubicBezTo>
                  <a:cubicBezTo>
                    <a:pt x="49623" y="9519"/>
                    <a:pt x="49577" y="8537"/>
                    <a:pt x="49897" y="7442"/>
                  </a:cubicBezTo>
                  <a:cubicBezTo>
                    <a:pt x="50217" y="6323"/>
                    <a:pt x="48687" y="5228"/>
                    <a:pt x="48254" y="5502"/>
                  </a:cubicBezTo>
                  <a:cubicBezTo>
                    <a:pt x="47843" y="5776"/>
                    <a:pt x="47843" y="6278"/>
                    <a:pt x="47843" y="6278"/>
                  </a:cubicBezTo>
                  <a:cubicBezTo>
                    <a:pt x="47843" y="6278"/>
                    <a:pt x="47888" y="4726"/>
                    <a:pt x="46040" y="5114"/>
                  </a:cubicBezTo>
                  <a:cubicBezTo>
                    <a:pt x="46040" y="5114"/>
                    <a:pt x="46450" y="4292"/>
                    <a:pt x="45811" y="4132"/>
                  </a:cubicBezTo>
                  <a:cubicBezTo>
                    <a:pt x="45195" y="3950"/>
                    <a:pt x="45035" y="4406"/>
                    <a:pt x="45035" y="4406"/>
                  </a:cubicBezTo>
                  <a:cubicBezTo>
                    <a:pt x="45035" y="4406"/>
                    <a:pt x="45035" y="2260"/>
                    <a:pt x="42867" y="2808"/>
                  </a:cubicBezTo>
                  <a:cubicBezTo>
                    <a:pt x="42867" y="2808"/>
                    <a:pt x="43323" y="1530"/>
                    <a:pt x="42114" y="1028"/>
                  </a:cubicBezTo>
                  <a:cubicBezTo>
                    <a:pt x="40904" y="549"/>
                    <a:pt x="40219" y="1096"/>
                    <a:pt x="40219" y="1096"/>
                  </a:cubicBezTo>
                  <a:cubicBezTo>
                    <a:pt x="40219" y="1096"/>
                    <a:pt x="39671" y="161"/>
                    <a:pt x="38895" y="480"/>
                  </a:cubicBezTo>
                  <a:cubicBezTo>
                    <a:pt x="38096" y="823"/>
                    <a:pt x="38028" y="1964"/>
                    <a:pt x="38028" y="1964"/>
                  </a:cubicBezTo>
                  <a:cubicBezTo>
                    <a:pt x="38028" y="1964"/>
                    <a:pt x="37982" y="1599"/>
                    <a:pt x="37571" y="2078"/>
                  </a:cubicBezTo>
                  <a:cubicBezTo>
                    <a:pt x="37571" y="2078"/>
                    <a:pt x="36932" y="982"/>
                    <a:pt x="35654" y="1370"/>
                  </a:cubicBezTo>
                  <a:cubicBezTo>
                    <a:pt x="35654" y="1370"/>
                    <a:pt x="35015" y="1"/>
                    <a:pt x="34056" y="480"/>
                  </a:cubicBezTo>
                  <a:cubicBezTo>
                    <a:pt x="33120" y="982"/>
                    <a:pt x="33212" y="1918"/>
                    <a:pt x="33212" y="1918"/>
                  </a:cubicBezTo>
                  <a:cubicBezTo>
                    <a:pt x="33212" y="1918"/>
                    <a:pt x="32367" y="3288"/>
                    <a:pt x="30792" y="2420"/>
                  </a:cubicBezTo>
                  <a:cubicBezTo>
                    <a:pt x="29194" y="1530"/>
                    <a:pt x="27391" y="1804"/>
                    <a:pt x="26433" y="3082"/>
                  </a:cubicBezTo>
                  <a:cubicBezTo>
                    <a:pt x="25497" y="4338"/>
                    <a:pt x="22210" y="5273"/>
                    <a:pt x="20087" y="5273"/>
                  </a:cubicBezTo>
                  <a:cubicBezTo>
                    <a:pt x="17964" y="5273"/>
                    <a:pt x="16481" y="7990"/>
                    <a:pt x="16755" y="8925"/>
                  </a:cubicBezTo>
                  <a:cubicBezTo>
                    <a:pt x="16755" y="8925"/>
                    <a:pt x="15111" y="9975"/>
                    <a:pt x="15431" y="10729"/>
                  </a:cubicBezTo>
                  <a:cubicBezTo>
                    <a:pt x="15431" y="10729"/>
                    <a:pt x="12783" y="12441"/>
                    <a:pt x="13993" y="12943"/>
                  </a:cubicBezTo>
                  <a:cubicBezTo>
                    <a:pt x="13993" y="12943"/>
                    <a:pt x="13468" y="13719"/>
                    <a:pt x="14198" y="13947"/>
                  </a:cubicBezTo>
                  <a:cubicBezTo>
                    <a:pt x="14198" y="13947"/>
                    <a:pt x="14107" y="15750"/>
                    <a:pt x="16001" y="15705"/>
                  </a:cubicBezTo>
                  <a:cubicBezTo>
                    <a:pt x="16001" y="15705"/>
                    <a:pt x="15317" y="16640"/>
                    <a:pt x="16275" y="16800"/>
                  </a:cubicBezTo>
                  <a:cubicBezTo>
                    <a:pt x="17234" y="16960"/>
                    <a:pt x="18170" y="16960"/>
                    <a:pt x="18170" y="16960"/>
                  </a:cubicBezTo>
                  <a:cubicBezTo>
                    <a:pt x="18170" y="16960"/>
                    <a:pt x="18809" y="17804"/>
                    <a:pt x="20042" y="17896"/>
                  </a:cubicBezTo>
                  <a:cubicBezTo>
                    <a:pt x="20042" y="17896"/>
                    <a:pt x="19562" y="18398"/>
                    <a:pt x="20452" y="18672"/>
                  </a:cubicBezTo>
                  <a:cubicBezTo>
                    <a:pt x="21343" y="18946"/>
                    <a:pt x="22666" y="19379"/>
                    <a:pt x="22986" y="19722"/>
                  </a:cubicBezTo>
                  <a:cubicBezTo>
                    <a:pt x="22986" y="19722"/>
                    <a:pt x="22256" y="20155"/>
                    <a:pt x="21502" y="19882"/>
                  </a:cubicBezTo>
                  <a:cubicBezTo>
                    <a:pt x="20772" y="19608"/>
                    <a:pt x="20612" y="19105"/>
                    <a:pt x="19768" y="19676"/>
                  </a:cubicBezTo>
                  <a:cubicBezTo>
                    <a:pt x="18923" y="20224"/>
                    <a:pt x="19562" y="21936"/>
                    <a:pt x="19562" y="21936"/>
                  </a:cubicBezTo>
                  <a:cubicBezTo>
                    <a:pt x="19562" y="21936"/>
                    <a:pt x="19562" y="21867"/>
                    <a:pt x="19014" y="22529"/>
                  </a:cubicBezTo>
                  <a:cubicBezTo>
                    <a:pt x="18489" y="23191"/>
                    <a:pt x="18444" y="25611"/>
                    <a:pt x="18444" y="25611"/>
                  </a:cubicBezTo>
                  <a:cubicBezTo>
                    <a:pt x="18444" y="25611"/>
                    <a:pt x="16755" y="26067"/>
                    <a:pt x="15750" y="25725"/>
                  </a:cubicBezTo>
                  <a:cubicBezTo>
                    <a:pt x="15750" y="25725"/>
                    <a:pt x="16435" y="24903"/>
                    <a:pt x="15522" y="24857"/>
                  </a:cubicBezTo>
                  <a:cubicBezTo>
                    <a:pt x="14632" y="24789"/>
                    <a:pt x="13742" y="26113"/>
                    <a:pt x="14426" y="27049"/>
                  </a:cubicBezTo>
                  <a:cubicBezTo>
                    <a:pt x="14426" y="27049"/>
                    <a:pt x="13103" y="28053"/>
                    <a:pt x="14107" y="29742"/>
                  </a:cubicBezTo>
                  <a:cubicBezTo>
                    <a:pt x="14107" y="29742"/>
                    <a:pt x="12874" y="30472"/>
                    <a:pt x="13628" y="31682"/>
                  </a:cubicBezTo>
                  <a:cubicBezTo>
                    <a:pt x="13628" y="31682"/>
                    <a:pt x="12349" y="30518"/>
                    <a:pt x="12464" y="31568"/>
                  </a:cubicBezTo>
                  <a:cubicBezTo>
                    <a:pt x="12464" y="31568"/>
                    <a:pt x="11824" y="30746"/>
                    <a:pt x="11026" y="31248"/>
                  </a:cubicBezTo>
                  <a:cubicBezTo>
                    <a:pt x="10249" y="31728"/>
                    <a:pt x="10341" y="32664"/>
                    <a:pt x="10341" y="32664"/>
                  </a:cubicBezTo>
                  <a:cubicBezTo>
                    <a:pt x="10341" y="32664"/>
                    <a:pt x="8926" y="32230"/>
                    <a:pt x="8332" y="33714"/>
                  </a:cubicBezTo>
                  <a:cubicBezTo>
                    <a:pt x="7761" y="35197"/>
                    <a:pt x="9542" y="35654"/>
                    <a:pt x="9542" y="35654"/>
                  </a:cubicBezTo>
                  <a:cubicBezTo>
                    <a:pt x="9542" y="35654"/>
                    <a:pt x="8766" y="36795"/>
                    <a:pt x="9382" y="37366"/>
                  </a:cubicBezTo>
                  <a:cubicBezTo>
                    <a:pt x="10021" y="37913"/>
                    <a:pt x="11254" y="37640"/>
                    <a:pt x="11254" y="37640"/>
                  </a:cubicBezTo>
                  <a:cubicBezTo>
                    <a:pt x="11254" y="37640"/>
                    <a:pt x="10980" y="38301"/>
                    <a:pt x="11505" y="38849"/>
                  </a:cubicBezTo>
                  <a:cubicBezTo>
                    <a:pt x="11505" y="38849"/>
                    <a:pt x="10455" y="40333"/>
                    <a:pt x="9976" y="41931"/>
                  </a:cubicBezTo>
                  <a:cubicBezTo>
                    <a:pt x="9496" y="43528"/>
                    <a:pt x="8926" y="44693"/>
                    <a:pt x="7807" y="45400"/>
                  </a:cubicBezTo>
                  <a:cubicBezTo>
                    <a:pt x="6689" y="46131"/>
                    <a:pt x="7008" y="46952"/>
                    <a:pt x="7008" y="46952"/>
                  </a:cubicBezTo>
                  <a:cubicBezTo>
                    <a:pt x="7008" y="46952"/>
                    <a:pt x="6209" y="46952"/>
                    <a:pt x="5730" y="47454"/>
                  </a:cubicBezTo>
                  <a:cubicBezTo>
                    <a:pt x="5274" y="47934"/>
                    <a:pt x="4794" y="49098"/>
                    <a:pt x="4315" y="49417"/>
                  </a:cubicBezTo>
                  <a:cubicBezTo>
                    <a:pt x="3836" y="49760"/>
                    <a:pt x="1" y="51677"/>
                    <a:pt x="1" y="5167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54"/>
            <p:cNvSpPr/>
            <p:nvPr/>
          </p:nvSpPr>
          <p:spPr>
            <a:xfrm>
              <a:off x="-4136350" y="3662350"/>
              <a:ext cx="53075" cy="61100"/>
            </a:xfrm>
            <a:custGeom>
              <a:avLst/>
              <a:gdLst/>
              <a:ahLst/>
              <a:cxnLst/>
              <a:rect l="l" t="t" r="r" b="b"/>
              <a:pathLst>
                <a:path w="2123" h="2444" extrusionOk="0">
                  <a:moveTo>
                    <a:pt x="1575" y="1"/>
                  </a:moveTo>
                  <a:lnTo>
                    <a:pt x="1393" y="1439"/>
                  </a:lnTo>
                  <a:lnTo>
                    <a:pt x="662" y="777"/>
                  </a:lnTo>
                  <a:lnTo>
                    <a:pt x="890" y="1599"/>
                  </a:lnTo>
                  <a:lnTo>
                    <a:pt x="0" y="1279"/>
                  </a:lnTo>
                  <a:lnTo>
                    <a:pt x="0" y="1279"/>
                  </a:lnTo>
                  <a:lnTo>
                    <a:pt x="1233" y="2443"/>
                  </a:lnTo>
                  <a:lnTo>
                    <a:pt x="2123" y="1987"/>
                  </a:lnTo>
                  <a:cubicBezTo>
                    <a:pt x="1963" y="868"/>
                    <a:pt x="1575" y="1"/>
                    <a:pt x="1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54"/>
            <p:cNvSpPr/>
            <p:nvPr/>
          </p:nvSpPr>
          <p:spPr>
            <a:xfrm>
              <a:off x="-4314400" y="3466075"/>
              <a:ext cx="551825" cy="411450"/>
            </a:xfrm>
            <a:custGeom>
              <a:avLst/>
              <a:gdLst/>
              <a:ahLst/>
              <a:cxnLst/>
              <a:rect l="l" t="t" r="r" b="b"/>
              <a:pathLst>
                <a:path w="22073" h="16458" extrusionOk="0">
                  <a:moveTo>
                    <a:pt x="15750" y="0"/>
                  </a:moveTo>
                  <a:lnTo>
                    <a:pt x="15750" y="0"/>
                  </a:lnTo>
                  <a:cubicBezTo>
                    <a:pt x="15294" y="730"/>
                    <a:pt x="12577" y="1986"/>
                    <a:pt x="12486" y="1986"/>
                  </a:cubicBezTo>
                  <a:cubicBezTo>
                    <a:pt x="12372" y="1986"/>
                    <a:pt x="13331" y="434"/>
                    <a:pt x="13331" y="434"/>
                  </a:cubicBezTo>
                  <a:lnTo>
                    <a:pt x="13331" y="434"/>
                  </a:lnTo>
                  <a:cubicBezTo>
                    <a:pt x="13330" y="434"/>
                    <a:pt x="11733" y="1758"/>
                    <a:pt x="10318" y="2054"/>
                  </a:cubicBezTo>
                  <a:cubicBezTo>
                    <a:pt x="9998" y="2123"/>
                    <a:pt x="9747" y="2191"/>
                    <a:pt x="9496" y="2237"/>
                  </a:cubicBezTo>
                  <a:cubicBezTo>
                    <a:pt x="9810" y="2432"/>
                    <a:pt x="10215" y="2483"/>
                    <a:pt x="10556" y="2483"/>
                  </a:cubicBezTo>
                  <a:cubicBezTo>
                    <a:pt x="10934" y="2483"/>
                    <a:pt x="11231" y="2420"/>
                    <a:pt x="11231" y="2420"/>
                  </a:cubicBezTo>
                  <a:lnTo>
                    <a:pt x="11231" y="2420"/>
                  </a:lnTo>
                  <a:cubicBezTo>
                    <a:pt x="11231" y="2420"/>
                    <a:pt x="10957" y="3081"/>
                    <a:pt x="11482" y="3629"/>
                  </a:cubicBezTo>
                  <a:cubicBezTo>
                    <a:pt x="11482" y="3629"/>
                    <a:pt x="10432" y="5113"/>
                    <a:pt x="9953" y="6711"/>
                  </a:cubicBezTo>
                  <a:cubicBezTo>
                    <a:pt x="9473" y="8308"/>
                    <a:pt x="8903" y="9473"/>
                    <a:pt x="7784" y="10180"/>
                  </a:cubicBezTo>
                  <a:cubicBezTo>
                    <a:pt x="6666" y="10911"/>
                    <a:pt x="6985" y="11732"/>
                    <a:pt x="6985" y="11732"/>
                  </a:cubicBezTo>
                  <a:cubicBezTo>
                    <a:pt x="6985" y="11732"/>
                    <a:pt x="6186" y="11732"/>
                    <a:pt x="5730" y="12234"/>
                  </a:cubicBezTo>
                  <a:cubicBezTo>
                    <a:pt x="5251" y="12714"/>
                    <a:pt x="4771" y="13878"/>
                    <a:pt x="4292" y="14220"/>
                  </a:cubicBezTo>
                  <a:cubicBezTo>
                    <a:pt x="3813" y="14540"/>
                    <a:pt x="1" y="16457"/>
                    <a:pt x="1" y="16457"/>
                  </a:cubicBezTo>
                  <a:lnTo>
                    <a:pt x="11413" y="15818"/>
                  </a:lnTo>
                  <a:lnTo>
                    <a:pt x="18763" y="13969"/>
                  </a:lnTo>
                  <a:lnTo>
                    <a:pt x="22073" y="10134"/>
                  </a:lnTo>
                  <a:lnTo>
                    <a:pt x="20977" y="8126"/>
                  </a:lnTo>
                  <a:lnTo>
                    <a:pt x="21548" y="6848"/>
                  </a:lnTo>
                  <a:lnTo>
                    <a:pt x="21548" y="6848"/>
                  </a:lnTo>
                  <a:cubicBezTo>
                    <a:pt x="21548" y="6848"/>
                    <a:pt x="21137" y="7053"/>
                    <a:pt x="21046" y="7167"/>
                  </a:cubicBezTo>
                  <a:cubicBezTo>
                    <a:pt x="20977" y="7281"/>
                    <a:pt x="19722" y="7715"/>
                    <a:pt x="19722" y="7715"/>
                  </a:cubicBezTo>
                  <a:lnTo>
                    <a:pt x="18763" y="6802"/>
                  </a:lnTo>
                  <a:lnTo>
                    <a:pt x="19037" y="5159"/>
                  </a:lnTo>
                  <a:lnTo>
                    <a:pt x="19037" y="5159"/>
                  </a:lnTo>
                  <a:cubicBezTo>
                    <a:pt x="19037" y="5159"/>
                    <a:pt x="18170" y="6619"/>
                    <a:pt x="18056" y="6665"/>
                  </a:cubicBezTo>
                  <a:cubicBezTo>
                    <a:pt x="17941" y="6688"/>
                    <a:pt x="13719" y="7464"/>
                    <a:pt x="13719" y="7464"/>
                  </a:cubicBezTo>
                  <a:cubicBezTo>
                    <a:pt x="13719" y="7464"/>
                    <a:pt x="13810" y="6437"/>
                    <a:pt x="14518" y="6026"/>
                  </a:cubicBezTo>
                  <a:cubicBezTo>
                    <a:pt x="15225" y="5615"/>
                    <a:pt x="17325" y="4383"/>
                    <a:pt x="17325" y="4383"/>
                  </a:cubicBezTo>
                  <a:lnTo>
                    <a:pt x="17804" y="3310"/>
                  </a:lnTo>
                  <a:lnTo>
                    <a:pt x="17804" y="3310"/>
                  </a:lnTo>
                  <a:cubicBezTo>
                    <a:pt x="17804" y="3310"/>
                    <a:pt x="16252" y="4086"/>
                    <a:pt x="15659" y="4223"/>
                  </a:cubicBezTo>
                  <a:cubicBezTo>
                    <a:pt x="15065" y="4383"/>
                    <a:pt x="13194" y="4748"/>
                    <a:pt x="13194" y="4748"/>
                  </a:cubicBezTo>
                  <a:cubicBezTo>
                    <a:pt x="13194" y="4748"/>
                    <a:pt x="14677" y="3013"/>
                    <a:pt x="15020" y="2579"/>
                  </a:cubicBezTo>
                  <a:cubicBezTo>
                    <a:pt x="15362" y="2123"/>
                    <a:pt x="15750" y="0"/>
                    <a:pt x="157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54"/>
            <p:cNvSpPr/>
            <p:nvPr/>
          </p:nvSpPr>
          <p:spPr>
            <a:xfrm>
              <a:off x="-3981725" y="2872050"/>
              <a:ext cx="996925" cy="378000"/>
            </a:xfrm>
            <a:custGeom>
              <a:avLst/>
              <a:gdLst/>
              <a:ahLst/>
              <a:cxnLst/>
              <a:rect l="l" t="t" r="r" b="b"/>
              <a:pathLst>
                <a:path w="39877" h="15120" extrusionOk="0">
                  <a:moveTo>
                    <a:pt x="29240" y="0"/>
                  </a:moveTo>
                  <a:cubicBezTo>
                    <a:pt x="26638" y="1118"/>
                    <a:pt x="23511" y="2077"/>
                    <a:pt x="20110" y="2739"/>
                  </a:cubicBezTo>
                  <a:cubicBezTo>
                    <a:pt x="17065" y="3336"/>
                    <a:pt x="14145" y="3620"/>
                    <a:pt x="11542" y="3620"/>
                  </a:cubicBezTo>
                  <a:cubicBezTo>
                    <a:pt x="5991" y="3620"/>
                    <a:pt x="1882" y="2330"/>
                    <a:pt x="1074" y="46"/>
                  </a:cubicBezTo>
                  <a:cubicBezTo>
                    <a:pt x="503" y="571"/>
                    <a:pt x="1" y="1210"/>
                    <a:pt x="663" y="1484"/>
                  </a:cubicBezTo>
                  <a:cubicBezTo>
                    <a:pt x="663" y="1484"/>
                    <a:pt x="138" y="2260"/>
                    <a:pt x="868" y="2488"/>
                  </a:cubicBezTo>
                  <a:cubicBezTo>
                    <a:pt x="868" y="2488"/>
                    <a:pt x="779" y="4246"/>
                    <a:pt x="2601" y="4246"/>
                  </a:cubicBezTo>
                  <a:cubicBezTo>
                    <a:pt x="2624" y="4246"/>
                    <a:pt x="2648" y="4246"/>
                    <a:pt x="2671" y="4246"/>
                  </a:cubicBezTo>
                  <a:lnTo>
                    <a:pt x="2671" y="4246"/>
                  </a:lnTo>
                  <a:cubicBezTo>
                    <a:pt x="2671" y="4246"/>
                    <a:pt x="1987" y="5181"/>
                    <a:pt x="2945" y="5341"/>
                  </a:cubicBezTo>
                  <a:cubicBezTo>
                    <a:pt x="3904" y="5501"/>
                    <a:pt x="4840" y="5501"/>
                    <a:pt x="4840" y="5501"/>
                  </a:cubicBezTo>
                  <a:cubicBezTo>
                    <a:pt x="4840" y="5501"/>
                    <a:pt x="5479" y="6345"/>
                    <a:pt x="6712" y="6437"/>
                  </a:cubicBezTo>
                  <a:cubicBezTo>
                    <a:pt x="6712" y="6437"/>
                    <a:pt x="6232" y="6939"/>
                    <a:pt x="7122" y="7213"/>
                  </a:cubicBezTo>
                  <a:cubicBezTo>
                    <a:pt x="8013" y="7487"/>
                    <a:pt x="9336" y="7920"/>
                    <a:pt x="9656" y="8263"/>
                  </a:cubicBezTo>
                  <a:cubicBezTo>
                    <a:pt x="9656" y="8263"/>
                    <a:pt x="9234" y="8513"/>
                    <a:pt x="8701" y="8513"/>
                  </a:cubicBezTo>
                  <a:cubicBezTo>
                    <a:pt x="8533" y="8513"/>
                    <a:pt x="8353" y="8488"/>
                    <a:pt x="8172" y="8423"/>
                  </a:cubicBezTo>
                  <a:cubicBezTo>
                    <a:pt x="7685" y="8240"/>
                    <a:pt x="7452" y="7956"/>
                    <a:pt x="7100" y="7956"/>
                  </a:cubicBezTo>
                  <a:cubicBezTo>
                    <a:pt x="6925" y="7956"/>
                    <a:pt x="6719" y="8027"/>
                    <a:pt x="6438" y="8217"/>
                  </a:cubicBezTo>
                  <a:cubicBezTo>
                    <a:pt x="5619" y="8748"/>
                    <a:pt x="6173" y="10353"/>
                    <a:pt x="6229" y="10470"/>
                  </a:cubicBezTo>
                  <a:lnTo>
                    <a:pt x="6229" y="10470"/>
                  </a:lnTo>
                  <a:cubicBezTo>
                    <a:pt x="6228" y="10470"/>
                    <a:pt x="6228" y="10470"/>
                    <a:pt x="6227" y="10470"/>
                  </a:cubicBezTo>
                  <a:cubicBezTo>
                    <a:pt x="6206" y="10470"/>
                    <a:pt x="6105" y="10553"/>
                    <a:pt x="5684" y="11070"/>
                  </a:cubicBezTo>
                  <a:cubicBezTo>
                    <a:pt x="5159" y="11732"/>
                    <a:pt x="5114" y="14152"/>
                    <a:pt x="5114" y="14152"/>
                  </a:cubicBezTo>
                  <a:cubicBezTo>
                    <a:pt x="5114" y="14152"/>
                    <a:pt x="4220" y="14393"/>
                    <a:pt x="3347" y="14393"/>
                  </a:cubicBezTo>
                  <a:cubicBezTo>
                    <a:pt x="3019" y="14393"/>
                    <a:pt x="2694" y="14359"/>
                    <a:pt x="2420" y="14266"/>
                  </a:cubicBezTo>
                  <a:cubicBezTo>
                    <a:pt x="2420" y="14266"/>
                    <a:pt x="3105" y="13444"/>
                    <a:pt x="2192" y="13398"/>
                  </a:cubicBezTo>
                  <a:cubicBezTo>
                    <a:pt x="2174" y="13397"/>
                    <a:pt x="2156" y="13397"/>
                    <a:pt x="2139" y="13397"/>
                  </a:cubicBezTo>
                  <a:cubicBezTo>
                    <a:pt x="1769" y="13397"/>
                    <a:pt x="1403" y="13621"/>
                    <a:pt x="1142" y="13969"/>
                  </a:cubicBezTo>
                  <a:cubicBezTo>
                    <a:pt x="1915" y="14808"/>
                    <a:pt x="2758" y="15120"/>
                    <a:pt x="3592" y="15120"/>
                  </a:cubicBezTo>
                  <a:cubicBezTo>
                    <a:pt x="5370" y="15120"/>
                    <a:pt x="7111" y="13703"/>
                    <a:pt x="8058" y="12942"/>
                  </a:cubicBezTo>
                  <a:cubicBezTo>
                    <a:pt x="9724" y="11618"/>
                    <a:pt x="16481" y="11047"/>
                    <a:pt x="15842" y="10888"/>
                  </a:cubicBezTo>
                  <a:cubicBezTo>
                    <a:pt x="15779" y="10872"/>
                    <a:pt x="15661" y="10866"/>
                    <a:pt x="15500" y="10866"/>
                  </a:cubicBezTo>
                  <a:cubicBezTo>
                    <a:pt x="14867" y="10866"/>
                    <a:pt x="13572" y="10962"/>
                    <a:pt x="12397" y="10962"/>
                  </a:cubicBezTo>
                  <a:cubicBezTo>
                    <a:pt x="10821" y="10962"/>
                    <a:pt x="9461" y="10789"/>
                    <a:pt x="10204" y="9975"/>
                  </a:cubicBezTo>
                  <a:cubicBezTo>
                    <a:pt x="11596" y="8423"/>
                    <a:pt x="23990" y="4656"/>
                    <a:pt x="29765" y="3104"/>
                  </a:cubicBezTo>
                  <a:cubicBezTo>
                    <a:pt x="29811" y="2944"/>
                    <a:pt x="29902" y="2830"/>
                    <a:pt x="30062" y="2762"/>
                  </a:cubicBezTo>
                  <a:cubicBezTo>
                    <a:pt x="30089" y="2748"/>
                    <a:pt x="30116" y="2742"/>
                    <a:pt x="30145" y="2742"/>
                  </a:cubicBezTo>
                  <a:cubicBezTo>
                    <a:pt x="30703" y="2742"/>
                    <a:pt x="31612" y="5151"/>
                    <a:pt x="32500" y="5151"/>
                  </a:cubicBezTo>
                  <a:cubicBezTo>
                    <a:pt x="32734" y="5151"/>
                    <a:pt x="32965" y="4985"/>
                    <a:pt x="33189" y="4565"/>
                  </a:cubicBezTo>
                  <a:lnTo>
                    <a:pt x="33189" y="4565"/>
                  </a:lnTo>
                  <a:cubicBezTo>
                    <a:pt x="33189" y="4565"/>
                    <a:pt x="33127" y="5416"/>
                    <a:pt x="34130" y="5416"/>
                  </a:cubicBezTo>
                  <a:cubicBezTo>
                    <a:pt x="34179" y="5416"/>
                    <a:pt x="34230" y="5414"/>
                    <a:pt x="34284" y="5410"/>
                  </a:cubicBezTo>
                  <a:cubicBezTo>
                    <a:pt x="34284" y="5410"/>
                    <a:pt x="34577" y="6941"/>
                    <a:pt x="35820" y="6941"/>
                  </a:cubicBezTo>
                  <a:cubicBezTo>
                    <a:pt x="36008" y="6941"/>
                    <a:pt x="36218" y="6906"/>
                    <a:pt x="36453" y="6825"/>
                  </a:cubicBezTo>
                  <a:cubicBezTo>
                    <a:pt x="36453" y="6825"/>
                    <a:pt x="36885" y="7096"/>
                    <a:pt x="37358" y="7096"/>
                  </a:cubicBezTo>
                  <a:cubicBezTo>
                    <a:pt x="37660" y="7096"/>
                    <a:pt x="37979" y="6985"/>
                    <a:pt x="38210" y="6619"/>
                  </a:cubicBezTo>
                  <a:cubicBezTo>
                    <a:pt x="38781" y="5684"/>
                    <a:pt x="38941" y="4451"/>
                    <a:pt x="38941" y="4451"/>
                  </a:cubicBezTo>
                  <a:lnTo>
                    <a:pt x="39854" y="3858"/>
                  </a:lnTo>
                  <a:cubicBezTo>
                    <a:pt x="39854" y="3858"/>
                    <a:pt x="39854" y="3743"/>
                    <a:pt x="39877" y="3584"/>
                  </a:cubicBezTo>
                  <a:cubicBezTo>
                    <a:pt x="36909" y="3310"/>
                    <a:pt x="33371" y="2214"/>
                    <a:pt x="29856" y="320"/>
                  </a:cubicBezTo>
                  <a:cubicBezTo>
                    <a:pt x="29628" y="228"/>
                    <a:pt x="29446" y="114"/>
                    <a:pt x="29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54"/>
            <p:cNvSpPr/>
            <p:nvPr/>
          </p:nvSpPr>
          <p:spPr>
            <a:xfrm>
              <a:off x="-3661600" y="2780750"/>
              <a:ext cx="147825" cy="173475"/>
            </a:xfrm>
            <a:custGeom>
              <a:avLst/>
              <a:gdLst/>
              <a:ahLst/>
              <a:cxnLst/>
              <a:rect l="l" t="t" r="r" b="b"/>
              <a:pathLst>
                <a:path w="5913" h="6939" extrusionOk="0">
                  <a:moveTo>
                    <a:pt x="1964" y="0"/>
                  </a:moveTo>
                  <a:cubicBezTo>
                    <a:pt x="1964" y="0"/>
                    <a:pt x="2010" y="639"/>
                    <a:pt x="2055" y="1187"/>
                  </a:cubicBezTo>
                  <a:cubicBezTo>
                    <a:pt x="2078" y="1506"/>
                    <a:pt x="2169" y="2009"/>
                    <a:pt x="2238" y="2397"/>
                  </a:cubicBezTo>
                  <a:cubicBezTo>
                    <a:pt x="1987" y="2123"/>
                    <a:pt x="1667" y="1849"/>
                    <a:pt x="1462" y="1826"/>
                  </a:cubicBezTo>
                  <a:cubicBezTo>
                    <a:pt x="1449" y="1825"/>
                    <a:pt x="1436" y="1825"/>
                    <a:pt x="1422" y="1825"/>
                  </a:cubicBezTo>
                  <a:cubicBezTo>
                    <a:pt x="1006" y="1825"/>
                    <a:pt x="1" y="2146"/>
                    <a:pt x="1" y="2146"/>
                  </a:cubicBezTo>
                  <a:lnTo>
                    <a:pt x="937" y="2990"/>
                  </a:lnTo>
                  <a:cubicBezTo>
                    <a:pt x="937" y="2990"/>
                    <a:pt x="1399" y="3157"/>
                    <a:pt x="1941" y="3157"/>
                  </a:cubicBezTo>
                  <a:cubicBezTo>
                    <a:pt x="2001" y="3157"/>
                    <a:pt x="2062" y="3154"/>
                    <a:pt x="2124" y="3150"/>
                  </a:cubicBezTo>
                  <a:lnTo>
                    <a:pt x="2124" y="3150"/>
                  </a:lnTo>
                  <a:cubicBezTo>
                    <a:pt x="640" y="4017"/>
                    <a:pt x="183" y="6779"/>
                    <a:pt x="161" y="6916"/>
                  </a:cubicBezTo>
                  <a:lnTo>
                    <a:pt x="320" y="6939"/>
                  </a:lnTo>
                  <a:cubicBezTo>
                    <a:pt x="320" y="6916"/>
                    <a:pt x="754" y="4246"/>
                    <a:pt x="2146" y="3355"/>
                  </a:cubicBezTo>
                  <a:lnTo>
                    <a:pt x="2146" y="3355"/>
                  </a:lnTo>
                  <a:cubicBezTo>
                    <a:pt x="1873" y="3743"/>
                    <a:pt x="1439" y="4291"/>
                    <a:pt x="1439" y="4291"/>
                  </a:cubicBezTo>
                  <a:cubicBezTo>
                    <a:pt x="1485" y="4816"/>
                    <a:pt x="1644" y="5706"/>
                    <a:pt x="1644" y="5706"/>
                  </a:cubicBezTo>
                  <a:lnTo>
                    <a:pt x="2352" y="4999"/>
                  </a:lnTo>
                  <a:cubicBezTo>
                    <a:pt x="2352" y="4999"/>
                    <a:pt x="2603" y="3972"/>
                    <a:pt x="2489" y="3218"/>
                  </a:cubicBezTo>
                  <a:lnTo>
                    <a:pt x="2489" y="3218"/>
                  </a:lnTo>
                  <a:lnTo>
                    <a:pt x="2512" y="3264"/>
                  </a:lnTo>
                  <a:cubicBezTo>
                    <a:pt x="2671" y="4086"/>
                    <a:pt x="2808" y="5067"/>
                    <a:pt x="2808" y="5067"/>
                  </a:cubicBezTo>
                  <a:lnTo>
                    <a:pt x="3813" y="6505"/>
                  </a:lnTo>
                  <a:cubicBezTo>
                    <a:pt x="3813" y="6505"/>
                    <a:pt x="3904" y="5569"/>
                    <a:pt x="3630" y="4565"/>
                  </a:cubicBezTo>
                  <a:cubicBezTo>
                    <a:pt x="3562" y="4314"/>
                    <a:pt x="3447" y="4086"/>
                    <a:pt x="3311" y="3903"/>
                  </a:cubicBezTo>
                  <a:lnTo>
                    <a:pt x="3311" y="3903"/>
                  </a:lnTo>
                  <a:cubicBezTo>
                    <a:pt x="3402" y="3972"/>
                    <a:pt x="3493" y="4040"/>
                    <a:pt x="3584" y="4086"/>
                  </a:cubicBezTo>
                  <a:cubicBezTo>
                    <a:pt x="3881" y="4291"/>
                    <a:pt x="4954" y="5569"/>
                    <a:pt x="4954" y="5569"/>
                  </a:cubicBezTo>
                  <a:cubicBezTo>
                    <a:pt x="4954" y="5569"/>
                    <a:pt x="5182" y="4246"/>
                    <a:pt x="4406" y="3447"/>
                  </a:cubicBezTo>
                  <a:cubicBezTo>
                    <a:pt x="4406" y="3447"/>
                    <a:pt x="3813" y="3104"/>
                    <a:pt x="3014" y="2990"/>
                  </a:cubicBezTo>
                  <a:cubicBezTo>
                    <a:pt x="3607" y="2990"/>
                    <a:pt x="4315" y="2922"/>
                    <a:pt x="4520" y="2853"/>
                  </a:cubicBezTo>
                  <a:cubicBezTo>
                    <a:pt x="4840" y="2785"/>
                    <a:pt x="5913" y="1940"/>
                    <a:pt x="5913" y="1940"/>
                  </a:cubicBezTo>
                  <a:cubicBezTo>
                    <a:pt x="5913" y="1940"/>
                    <a:pt x="4976" y="1746"/>
                    <a:pt x="4347" y="1746"/>
                  </a:cubicBezTo>
                  <a:cubicBezTo>
                    <a:pt x="4261" y="1746"/>
                    <a:pt x="4181" y="1749"/>
                    <a:pt x="4109" y="1758"/>
                  </a:cubicBezTo>
                  <a:cubicBezTo>
                    <a:pt x="3767" y="1803"/>
                    <a:pt x="3128" y="2214"/>
                    <a:pt x="2717" y="2511"/>
                  </a:cubicBezTo>
                  <a:cubicBezTo>
                    <a:pt x="3014" y="1963"/>
                    <a:pt x="3151" y="1347"/>
                    <a:pt x="3037" y="1050"/>
                  </a:cubicBezTo>
                  <a:cubicBezTo>
                    <a:pt x="2923" y="685"/>
                    <a:pt x="1964" y="0"/>
                    <a:pt x="1964" y="0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54"/>
            <p:cNvSpPr/>
            <p:nvPr/>
          </p:nvSpPr>
          <p:spPr>
            <a:xfrm>
              <a:off x="-3672425" y="2672325"/>
              <a:ext cx="10300" cy="14275"/>
            </a:xfrm>
            <a:custGeom>
              <a:avLst/>
              <a:gdLst/>
              <a:ahLst/>
              <a:cxnLst/>
              <a:rect l="l" t="t" r="r" b="b"/>
              <a:pathLst>
                <a:path w="412" h="571" extrusionOk="0">
                  <a:moveTo>
                    <a:pt x="343" y="0"/>
                  </a:moveTo>
                  <a:cubicBezTo>
                    <a:pt x="251" y="92"/>
                    <a:pt x="137" y="183"/>
                    <a:pt x="0" y="274"/>
                  </a:cubicBezTo>
                  <a:lnTo>
                    <a:pt x="411" y="571"/>
                  </a:lnTo>
                  <a:lnTo>
                    <a:pt x="411" y="571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54"/>
            <p:cNvSpPr/>
            <p:nvPr/>
          </p:nvSpPr>
          <p:spPr>
            <a:xfrm>
              <a:off x="-3724350" y="2696275"/>
              <a:ext cx="39400" cy="21150"/>
            </a:xfrm>
            <a:custGeom>
              <a:avLst/>
              <a:gdLst/>
              <a:ahLst/>
              <a:cxnLst/>
              <a:rect l="l" t="t" r="r" b="b"/>
              <a:pathLst>
                <a:path w="1576" h="846" extrusionOk="0">
                  <a:moveTo>
                    <a:pt x="685" y="1"/>
                  </a:moveTo>
                  <a:cubicBezTo>
                    <a:pt x="457" y="92"/>
                    <a:pt x="228" y="183"/>
                    <a:pt x="0" y="252"/>
                  </a:cubicBezTo>
                  <a:lnTo>
                    <a:pt x="1575" y="845"/>
                  </a:lnTo>
                  <a:lnTo>
                    <a:pt x="1575" y="845"/>
                  </a:lnTo>
                  <a:lnTo>
                    <a:pt x="68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54"/>
            <p:cNvSpPr/>
            <p:nvPr/>
          </p:nvSpPr>
          <p:spPr>
            <a:xfrm>
              <a:off x="-3995400" y="2713400"/>
              <a:ext cx="401175" cy="305325"/>
            </a:xfrm>
            <a:custGeom>
              <a:avLst/>
              <a:gdLst/>
              <a:ahLst/>
              <a:cxnLst/>
              <a:rect l="l" t="t" r="r" b="b"/>
              <a:pathLst>
                <a:path w="16047" h="12213" extrusionOk="0">
                  <a:moveTo>
                    <a:pt x="9107" y="1"/>
                  </a:moveTo>
                  <a:cubicBezTo>
                    <a:pt x="8468" y="115"/>
                    <a:pt x="7852" y="160"/>
                    <a:pt x="7304" y="160"/>
                  </a:cubicBezTo>
                  <a:cubicBezTo>
                    <a:pt x="5181" y="160"/>
                    <a:pt x="3698" y="2877"/>
                    <a:pt x="3972" y="3812"/>
                  </a:cubicBezTo>
                  <a:cubicBezTo>
                    <a:pt x="3972" y="3812"/>
                    <a:pt x="2328" y="4862"/>
                    <a:pt x="2648" y="5616"/>
                  </a:cubicBezTo>
                  <a:cubicBezTo>
                    <a:pt x="2648" y="5616"/>
                    <a:pt x="0" y="7328"/>
                    <a:pt x="1210" y="7830"/>
                  </a:cubicBezTo>
                  <a:cubicBezTo>
                    <a:pt x="1210" y="7830"/>
                    <a:pt x="685" y="8606"/>
                    <a:pt x="1438" y="8811"/>
                  </a:cubicBezTo>
                  <a:cubicBezTo>
                    <a:pt x="1438" y="8811"/>
                    <a:pt x="1327" y="10592"/>
                    <a:pt x="3149" y="10592"/>
                  </a:cubicBezTo>
                  <a:cubicBezTo>
                    <a:pt x="3172" y="10592"/>
                    <a:pt x="3195" y="10592"/>
                    <a:pt x="3218" y="10592"/>
                  </a:cubicBezTo>
                  <a:lnTo>
                    <a:pt x="3218" y="10592"/>
                  </a:lnTo>
                  <a:cubicBezTo>
                    <a:pt x="3218" y="10592"/>
                    <a:pt x="3173" y="10660"/>
                    <a:pt x="3104" y="10797"/>
                  </a:cubicBezTo>
                  <a:lnTo>
                    <a:pt x="11367" y="12212"/>
                  </a:lnTo>
                  <a:lnTo>
                    <a:pt x="16046" y="9838"/>
                  </a:lnTo>
                  <a:cubicBezTo>
                    <a:pt x="13627" y="9564"/>
                    <a:pt x="12874" y="7807"/>
                    <a:pt x="12874" y="7807"/>
                  </a:cubicBezTo>
                  <a:lnTo>
                    <a:pt x="13490" y="6118"/>
                  </a:lnTo>
                  <a:lnTo>
                    <a:pt x="13490" y="6118"/>
                  </a:lnTo>
                  <a:cubicBezTo>
                    <a:pt x="13490" y="6118"/>
                    <a:pt x="12166" y="7213"/>
                    <a:pt x="11938" y="7373"/>
                  </a:cubicBezTo>
                  <a:cubicBezTo>
                    <a:pt x="11687" y="7510"/>
                    <a:pt x="10523" y="8583"/>
                    <a:pt x="10523" y="8583"/>
                  </a:cubicBezTo>
                  <a:cubicBezTo>
                    <a:pt x="10523" y="8583"/>
                    <a:pt x="10933" y="6300"/>
                    <a:pt x="10933" y="6186"/>
                  </a:cubicBezTo>
                  <a:cubicBezTo>
                    <a:pt x="10933" y="6095"/>
                    <a:pt x="12166" y="4589"/>
                    <a:pt x="12166" y="4589"/>
                  </a:cubicBezTo>
                  <a:lnTo>
                    <a:pt x="13627" y="3835"/>
                  </a:lnTo>
                  <a:lnTo>
                    <a:pt x="12029" y="3995"/>
                  </a:lnTo>
                  <a:lnTo>
                    <a:pt x="9952" y="5136"/>
                  </a:lnTo>
                  <a:lnTo>
                    <a:pt x="7943" y="4246"/>
                  </a:lnTo>
                  <a:lnTo>
                    <a:pt x="9701" y="3539"/>
                  </a:lnTo>
                  <a:lnTo>
                    <a:pt x="8582" y="3219"/>
                  </a:lnTo>
                  <a:cubicBezTo>
                    <a:pt x="8582" y="3219"/>
                    <a:pt x="8433" y="3208"/>
                    <a:pt x="8238" y="3208"/>
                  </a:cubicBezTo>
                  <a:cubicBezTo>
                    <a:pt x="7947" y="3208"/>
                    <a:pt x="7555" y="3233"/>
                    <a:pt x="7418" y="3356"/>
                  </a:cubicBezTo>
                  <a:cubicBezTo>
                    <a:pt x="7180" y="3572"/>
                    <a:pt x="6307" y="4506"/>
                    <a:pt x="6255" y="4506"/>
                  </a:cubicBezTo>
                  <a:cubicBezTo>
                    <a:pt x="6252" y="4506"/>
                    <a:pt x="6252" y="4503"/>
                    <a:pt x="6254" y="4497"/>
                  </a:cubicBezTo>
                  <a:cubicBezTo>
                    <a:pt x="6277" y="4383"/>
                    <a:pt x="7418" y="2009"/>
                    <a:pt x="7418" y="2009"/>
                  </a:cubicBezTo>
                  <a:cubicBezTo>
                    <a:pt x="7418" y="2009"/>
                    <a:pt x="8400" y="1827"/>
                    <a:pt x="8514" y="1827"/>
                  </a:cubicBezTo>
                  <a:cubicBezTo>
                    <a:pt x="8605" y="1827"/>
                    <a:pt x="10089" y="1713"/>
                    <a:pt x="10089" y="1713"/>
                  </a:cubicBezTo>
                  <a:lnTo>
                    <a:pt x="8993" y="822"/>
                  </a:lnTo>
                  <a:lnTo>
                    <a:pt x="910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54"/>
            <p:cNvSpPr/>
            <p:nvPr/>
          </p:nvSpPr>
          <p:spPr>
            <a:xfrm>
              <a:off x="-3546900" y="3519400"/>
              <a:ext cx="52525" cy="30000"/>
            </a:xfrm>
            <a:custGeom>
              <a:avLst/>
              <a:gdLst/>
              <a:ahLst/>
              <a:cxnLst/>
              <a:rect l="l" t="t" r="r" b="b"/>
              <a:pathLst>
                <a:path w="2101" h="1200" extrusionOk="0">
                  <a:moveTo>
                    <a:pt x="590" y="0"/>
                  </a:moveTo>
                  <a:cubicBezTo>
                    <a:pt x="347" y="0"/>
                    <a:pt x="115" y="41"/>
                    <a:pt x="1" y="172"/>
                  </a:cubicBezTo>
                  <a:cubicBezTo>
                    <a:pt x="1" y="172"/>
                    <a:pt x="457" y="857"/>
                    <a:pt x="686" y="948"/>
                  </a:cubicBezTo>
                  <a:cubicBezTo>
                    <a:pt x="937" y="1040"/>
                    <a:pt x="2101" y="1200"/>
                    <a:pt x="2101" y="1200"/>
                  </a:cubicBezTo>
                  <a:lnTo>
                    <a:pt x="1393" y="104"/>
                  </a:lnTo>
                  <a:cubicBezTo>
                    <a:pt x="1393" y="104"/>
                    <a:pt x="978" y="0"/>
                    <a:pt x="5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54"/>
            <p:cNvSpPr/>
            <p:nvPr/>
          </p:nvSpPr>
          <p:spPr>
            <a:xfrm>
              <a:off x="-3747750" y="3341675"/>
              <a:ext cx="369800" cy="392600"/>
            </a:xfrm>
            <a:custGeom>
              <a:avLst/>
              <a:gdLst/>
              <a:ahLst/>
              <a:cxnLst/>
              <a:rect l="l" t="t" r="r" b="b"/>
              <a:pathLst>
                <a:path w="14792" h="15704" extrusionOk="0">
                  <a:moveTo>
                    <a:pt x="7304" y="0"/>
                  </a:moveTo>
                  <a:cubicBezTo>
                    <a:pt x="6003" y="228"/>
                    <a:pt x="3858" y="1210"/>
                    <a:pt x="3858" y="1210"/>
                  </a:cubicBezTo>
                  <a:lnTo>
                    <a:pt x="5387" y="2146"/>
                  </a:lnTo>
                  <a:cubicBezTo>
                    <a:pt x="5387" y="2146"/>
                    <a:pt x="4423" y="2075"/>
                    <a:pt x="3591" y="2075"/>
                  </a:cubicBezTo>
                  <a:cubicBezTo>
                    <a:pt x="3176" y="2075"/>
                    <a:pt x="2793" y="2092"/>
                    <a:pt x="2580" y="2146"/>
                  </a:cubicBezTo>
                  <a:cubicBezTo>
                    <a:pt x="1940" y="2328"/>
                    <a:pt x="0" y="4405"/>
                    <a:pt x="0" y="4405"/>
                  </a:cubicBezTo>
                  <a:cubicBezTo>
                    <a:pt x="0" y="4405"/>
                    <a:pt x="1131" y="4818"/>
                    <a:pt x="1855" y="4818"/>
                  </a:cubicBezTo>
                  <a:cubicBezTo>
                    <a:pt x="2015" y="4818"/>
                    <a:pt x="2156" y="4798"/>
                    <a:pt x="2260" y="4748"/>
                  </a:cubicBezTo>
                  <a:cubicBezTo>
                    <a:pt x="2853" y="4474"/>
                    <a:pt x="4291" y="4291"/>
                    <a:pt x="4291" y="4291"/>
                  </a:cubicBezTo>
                  <a:lnTo>
                    <a:pt x="6026" y="5615"/>
                  </a:lnTo>
                  <a:cubicBezTo>
                    <a:pt x="6026" y="5615"/>
                    <a:pt x="5661" y="5570"/>
                    <a:pt x="4748" y="5410"/>
                  </a:cubicBezTo>
                  <a:cubicBezTo>
                    <a:pt x="4658" y="5394"/>
                    <a:pt x="4568" y="5386"/>
                    <a:pt x="4479" y="5386"/>
                  </a:cubicBezTo>
                  <a:cubicBezTo>
                    <a:pt x="3695" y="5386"/>
                    <a:pt x="3013" y="5958"/>
                    <a:pt x="3013" y="5958"/>
                  </a:cubicBezTo>
                  <a:cubicBezTo>
                    <a:pt x="3972" y="6277"/>
                    <a:pt x="4177" y="7715"/>
                    <a:pt x="4177" y="7715"/>
                  </a:cubicBezTo>
                  <a:lnTo>
                    <a:pt x="5136" y="8103"/>
                  </a:lnTo>
                  <a:cubicBezTo>
                    <a:pt x="5136" y="8103"/>
                    <a:pt x="4291" y="8263"/>
                    <a:pt x="3744" y="8446"/>
                  </a:cubicBezTo>
                  <a:cubicBezTo>
                    <a:pt x="3219" y="8605"/>
                    <a:pt x="2420" y="10203"/>
                    <a:pt x="2420" y="10203"/>
                  </a:cubicBezTo>
                  <a:cubicBezTo>
                    <a:pt x="2420" y="10203"/>
                    <a:pt x="3881" y="10542"/>
                    <a:pt x="4536" y="10542"/>
                  </a:cubicBezTo>
                  <a:cubicBezTo>
                    <a:pt x="4623" y="10542"/>
                    <a:pt x="4695" y="10536"/>
                    <a:pt x="4748" y="10523"/>
                  </a:cubicBezTo>
                  <a:cubicBezTo>
                    <a:pt x="5227" y="10408"/>
                    <a:pt x="6300" y="10043"/>
                    <a:pt x="6300" y="10043"/>
                  </a:cubicBezTo>
                  <a:lnTo>
                    <a:pt x="6300" y="10043"/>
                  </a:lnTo>
                  <a:cubicBezTo>
                    <a:pt x="6300" y="10043"/>
                    <a:pt x="5866" y="10203"/>
                    <a:pt x="5615" y="10591"/>
                  </a:cubicBezTo>
                  <a:cubicBezTo>
                    <a:pt x="5341" y="10979"/>
                    <a:pt x="5615" y="12851"/>
                    <a:pt x="5615" y="12851"/>
                  </a:cubicBezTo>
                  <a:cubicBezTo>
                    <a:pt x="6300" y="12896"/>
                    <a:pt x="10043" y="14996"/>
                    <a:pt x="10591" y="15225"/>
                  </a:cubicBezTo>
                  <a:cubicBezTo>
                    <a:pt x="11025" y="15384"/>
                    <a:pt x="12554" y="15133"/>
                    <a:pt x="14768" y="15704"/>
                  </a:cubicBezTo>
                  <a:cubicBezTo>
                    <a:pt x="14791" y="15498"/>
                    <a:pt x="14745" y="15316"/>
                    <a:pt x="14563" y="15270"/>
                  </a:cubicBezTo>
                  <a:lnTo>
                    <a:pt x="14335" y="14266"/>
                  </a:lnTo>
                  <a:lnTo>
                    <a:pt x="13695" y="14060"/>
                  </a:lnTo>
                  <a:cubicBezTo>
                    <a:pt x="13695" y="14060"/>
                    <a:pt x="14015" y="13170"/>
                    <a:pt x="13604" y="13170"/>
                  </a:cubicBezTo>
                  <a:cubicBezTo>
                    <a:pt x="13170" y="13170"/>
                    <a:pt x="14243" y="11846"/>
                    <a:pt x="13490" y="11732"/>
                  </a:cubicBezTo>
                  <a:cubicBezTo>
                    <a:pt x="12787" y="11645"/>
                    <a:pt x="12655" y="10311"/>
                    <a:pt x="11996" y="10311"/>
                  </a:cubicBezTo>
                  <a:cubicBezTo>
                    <a:pt x="11970" y="10311"/>
                    <a:pt x="11943" y="10313"/>
                    <a:pt x="11915" y="10317"/>
                  </a:cubicBezTo>
                  <a:cubicBezTo>
                    <a:pt x="11162" y="10431"/>
                    <a:pt x="10203" y="10637"/>
                    <a:pt x="10203" y="10637"/>
                  </a:cubicBezTo>
                  <a:cubicBezTo>
                    <a:pt x="10203" y="10637"/>
                    <a:pt x="10431" y="9107"/>
                    <a:pt x="9884" y="9107"/>
                  </a:cubicBezTo>
                  <a:cubicBezTo>
                    <a:pt x="9359" y="9107"/>
                    <a:pt x="8400" y="9199"/>
                    <a:pt x="8400" y="9199"/>
                  </a:cubicBezTo>
                  <a:cubicBezTo>
                    <a:pt x="8400" y="9199"/>
                    <a:pt x="8309" y="7669"/>
                    <a:pt x="7784" y="7669"/>
                  </a:cubicBezTo>
                  <a:cubicBezTo>
                    <a:pt x="7236" y="7669"/>
                    <a:pt x="8400" y="7122"/>
                    <a:pt x="7989" y="6117"/>
                  </a:cubicBezTo>
                  <a:cubicBezTo>
                    <a:pt x="7555" y="5136"/>
                    <a:pt x="8720" y="3150"/>
                    <a:pt x="7784" y="2488"/>
                  </a:cubicBezTo>
                  <a:cubicBezTo>
                    <a:pt x="7784" y="2488"/>
                    <a:pt x="8263" y="799"/>
                    <a:pt x="7304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54"/>
            <p:cNvSpPr/>
            <p:nvPr/>
          </p:nvSpPr>
          <p:spPr>
            <a:xfrm>
              <a:off x="-4245925" y="3689175"/>
              <a:ext cx="356675" cy="188350"/>
            </a:xfrm>
            <a:custGeom>
              <a:avLst/>
              <a:gdLst/>
              <a:ahLst/>
              <a:cxnLst/>
              <a:rect l="l" t="t" r="r" b="b"/>
              <a:pathLst>
                <a:path w="14267" h="7534" extrusionOk="0">
                  <a:moveTo>
                    <a:pt x="14267" y="2648"/>
                  </a:moveTo>
                  <a:cubicBezTo>
                    <a:pt x="11528" y="3858"/>
                    <a:pt x="10341" y="3470"/>
                    <a:pt x="10341" y="3470"/>
                  </a:cubicBezTo>
                  <a:lnTo>
                    <a:pt x="9884" y="2101"/>
                  </a:lnTo>
                  <a:lnTo>
                    <a:pt x="10592" y="1"/>
                  </a:lnTo>
                  <a:cubicBezTo>
                    <a:pt x="10592" y="1"/>
                    <a:pt x="9633" y="1781"/>
                    <a:pt x="9382" y="2032"/>
                  </a:cubicBezTo>
                  <a:cubicBezTo>
                    <a:pt x="9131" y="2283"/>
                    <a:pt x="7830" y="2694"/>
                    <a:pt x="7830" y="2694"/>
                  </a:cubicBezTo>
                  <a:lnTo>
                    <a:pt x="6278" y="3721"/>
                  </a:lnTo>
                  <a:lnTo>
                    <a:pt x="6917" y="1987"/>
                  </a:lnTo>
                  <a:lnTo>
                    <a:pt x="7624" y="891"/>
                  </a:lnTo>
                  <a:cubicBezTo>
                    <a:pt x="7624" y="891"/>
                    <a:pt x="6483" y="1781"/>
                    <a:pt x="6346" y="2101"/>
                  </a:cubicBezTo>
                  <a:cubicBezTo>
                    <a:pt x="6209" y="2443"/>
                    <a:pt x="5068" y="4041"/>
                    <a:pt x="5068" y="4041"/>
                  </a:cubicBezTo>
                  <a:cubicBezTo>
                    <a:pt x="5068" y="4041"/>
                    <a:pt x="4338" y="4634"/>
                    <a:pt x="3676" y="4817"/>
                  </a:cubicBezTo>
                  <a:cubicBezTo>
                    <a:pt x="2991" y="4999"/>
                    <a:pt x="2900" y="5616"/>
                    <a:pt x="2512" y="5707"/>
                  </a:cubicBezTo>
                  <a:cubicBezTo>
                    <a:pt x="2124" y="5775"/>
                    <a:pt x="1827" y="6278"/>
                    <a:pt x="1507" y="6323"/>
                  </a:cubicBezTo>
                  <a:cubicBezTo>
                    <a:pt x="1188" y="6369"/>
                    <a:pt x="1" y="6803"/>
                    <a:pt x="1" y="6803"/>
                  </a:cubicBezTo>
                  <a:lnTo>
                    <a:pt x="1165" y="7533"/>
                  </a:lnTo>
                  <a:lnTo>
                    <a:pt x="14015" y="5707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54"/>
            <p:cNvSpPr/>
            <p:nvPr/>
          </p:nvSpPr>
          <p:spPr>
            <a:xfrm>
              <a:off x="-3964600" y="3657800"/>
              <a:ext cx="560950" cy="164925"/>
            </a:xfrm>
            <a:custGeom>
              <a:avLst/>
              <a:gdLst/>
              <a:ahLst/>
              <a:cxnLst/>
              <a:rect l="l" t="t" r="r" b="b"/>
              <a:pathLst>
                <a:path w="22438" h="6597" extrusionOk="0">
                  <a:moveTo>
                    <a:pt x="22415" y="2990"/>
                  </a:moveTo>
                  <a:lnTo>
                    <a:pt x="21707" y="1256"/>
                  </a:lnTo>
                  <a:lnTo>
                    <a:pt x="21981" y="2990"/>
                  </a:lnTo>
                  <a:lnTo>
                    <a:pt x="20817" y="3036"/>
                  </a:lnTo>
                  <a:lnTo>
                    <a:pt x="20429" y="1895"/>
                  </a:lnTo>
                  <a:lnTo>
                    <a:pt x="19448" y="754"/>
                  </a:lnTo>
                  <a:lnTo>
                    <a:pt x="19904" y="2009"/>
                  </a:lnTo>
                  <a:lnTo>
                    <a:pt x="18991" y="2808"/>
                  </a:lnTo>
                  <a:lnTo>
                    <a:pt x="17097" y="2192"/>
                  </a:lnTo>
                  <a:lnTo>
                    <a:pt x="14906" y="1005"/>
                  </a:lnTo>
                  <a:cubicBezTo>
                    <a:pt x="14906" y="1005"/>
                    <a:pt x="13125" y="1781"/>
                    <a:pt x="13034" y="1781"/>
                  </a:cubicBezTo>
                  <a:cubicBezTo>
                    <a:pt x="12920" y="1781"/>
                    <a:pt x="12395" y="1324"/>
                    <a:pt x="12395" y="1324"/>
                  </a:cubicBezTo>
                  <a:lnTo>
                    <a:pt x="12098" y="0"/>
                  </a:lnTo>
                  <a:lnTo>
                    <a:pt x="11824" y="594"/>
                  </a:lnTo>
                  <a:lnTo>
                    <a:pt x="10340" y="2032"/>
                  </a:lnTo>
                  <a:lnTo>
                    <a:pt x="10272" y="1689"/>
                  </a:lnTo>
                  <a:lnTo>
                    <a:pt x="9564" y="548"/>
                  </a:lnTo>
                  <a:cubicBezTo>
                    <a:pt x="9564" y="548"/>
                    <a:pt x="9701" y="1598"/>
                    <a:pt x="9450" y="1689"/>
                  </a:cubicBezTo>
                  <a:cubicBezTo>
                    <a:pt x="9222" y="1804"/>
                    <a:pt x="6278" y="1918"/>
                    <a:pt x="6278" y="1918"/>
                  </a:cubicBezTo>
                  <a:cubicBezTo>
                    <a:pt x="6278" y="1918"/>
                    <a:pt x="4725" y="1758"/>
                    <a:pt x="4634" y="1735"/>
                  </a:cubicBezTo>
                  <a:cubicBezTo>
                    <a:pt x="4520" y="1689"/>
                    <a:pt x="5091" y="2648"/>
                    <a:pt x="5091" y="2648"/>
                  </a:cubicBezTo>
                  <a:lnTo>
                    <a:pt x="2899" y="3059"/>
                  </a:lnTo>
                  <a:cubicBezTo>
                    <a:pt x="2899" y="3059"/>
                    <a:pt x="2238" y="4702"/>
                    <a:pt x="1" y="6597"/>
                  </a:cubicBezTo>
                  <a:lnTo>
                    <a:pt x="22438" y="58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54"/>
            <p:cNvSpPr/>
            <p:nvPr/>
          </p:nvSpPr>
          <p:spPr>
            <a:xfrm>
              <a:off x="-3202225" y="3782775"/>
              <a:ext cx="19425" cy="47950"/>
            </a:xfrm>
            <a:custGeom>
              <a:avLst/>
              <a:gdLst/>
              <a:ahLst/>
              <a:cxnLst/>
              <a:rect l="l" t="t" r="r" b="b"/>
              <a:pathLst>
                <a:path w="777" h="1918" extrusionOk="0">
                  <a:moveTo>
                    <a:pt x="69" y="0"/>
                  </a:moveTo>
                  <a:lnTo>
                    <a:pt x="0" y="1507"/>
                  </a:lnTo>
                  <a:lnTo>
                    <a:pt x="388" y="1917"/>
                  </a:lnTo>
                  <a:lnTo>
                    <a:pt x="776" y="22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54"/>
            <p:cNvSpPr/>
            <p:nvPr/>
          </p:nvSpPr>
          <p:spPr>
            <a:xfrm>
              <a:off x="-3222200" y="3790175"/>
              <a:ext cx="17150" cy="35400"/>
            </a:xfrm>
            <a:custGeom>
              <a:avLst/>
              <a:gdLst/>
              <a:ahLst/>
              <a:cxnLst/>
              <a:rect l="l" t="t" r="r" b="b"/>
              <a:pathLst>
                <a:path w="686" h="1416" extrusionOk="0">
                  <a:moveTo>
                    <a:pt x="46" y="1"/>
                  </a:moveTo>
                  <a:lnTo>
                    <a:pt x="0" y="1096"/>
                  </a:lnTo>
                  <a:lnTo>
                    <a:pt x="343" y="1416"/>
                  </a:lnTo>
                  <a:lnTo>
                    <a:pt x="685" y="161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54"/>
            <p:cNvSpPr/>
            <p:nvPr/>
          </p:nvSpPr>
          <p:spPr>
            <a:xfrm>
              <a:off x="-4127225" y="3715625"/>
              <a:ext cx="889075" cy="153325"/>
            </a:xfrm>
            <a:custGeom>
              <a:avLst/>
              <a:gdLst/>
              <a:ahLst/>
              <a:cxnLst/>
              <a:rect l="l" t="t" r="r" b="b"/>
              <a:pathLst>
                <a:path w="35563" h="6133" extrusionOk="0">
                  <a:moveTo>
                    <a:pt x="19036" y="1"/>
                  </a:moveTo>
                  <a:cubicBezTo>
                    <a:pt x="18256" y="1"/>
                    <a:pt x="17448" y="53"/>
                    <a:pt x="16572" y="175"/>
                  </a:cubicBezTo>
                  <a:cubicBezTo>
                    <a:pt x="13102" y="655"/>
                    <a:pt x="9701" y="3006"/>
                    <a:pt x="7533" y="3188"/>
                  </a:cubicBezTo>
                  <a:cubicBezTo>
                    <a:pt x="5387" y="3348"/>
                    <a:pt x="0" y="3713"/>
                    <a:pt x="0" y="3713"/>
                  </a:cubicBezTo>
                  <a:lnTo>
                    <a:pt x="388" y="6133"/>
                  </a:lnTo>
                  <a:lnTo>
                    <a:pt x="35562" y="4238"/>
                  </a:lnTo>
                  <a:lnTo>
                    <a:pt x="35425" y="2686"/>
                  </a:lnTo>
                  <a:cubicBezTo>
                    <a:pt x="35425" y="2686"/>
                    <a:pt x="29673" y="1522"/>
                    <a:pt x="26250" y="929"/>
                  </a:cubicBezTo>
                  <a:cubicBezTo>
                    <a:pt x="23373" y="452"/>
                    <a:pt x="21322" y="1"/>
                    <a:pt x="190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54"/>
            <p:cNvSpPr/>
            <p:nvPr/>
          </p:nvSpPr>
          <p:spPr>
            <a:xfrm>
              <a:off x="-3747175" y="3725125"/>
              <a:ext cx="13150" cy="78775"/>
            </a:xfrm>
            <a:custGeom>
              <a:avLst/>
              <a:gdLst/>
              <a:ahLst/>
              <a:cxnLst/>
              <a:rect l="l" t="t" r="r" b="b"/>
              <a:pathLst>
                <a:path w="526" h="3151" extrusionOk="0">
                  <a:moveTo>
                    <a:pt x="274" y="1"/>
                  </a:moveTo>
                  <a:lnTo>
                    <a:pt x="0" y="69"/>
                  </a:lnTo>
                  <a:lnTo>
                    <a:pt x="525" y="3151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rgbClr val="B7AC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54"/>
            <p:cNvSpPr/>
            <p:nvPr/>
          </p:nvSpPr>
          <p:spPr>
            <a:xfrm>
              <a:off x="-3694125" y="3811875"/>
              <a:ext cx="600" cy="4700"/>
            </a:xfrm>
            <a:custGeom>
              <a:avLst/>
              <a:gdLst/>
              <a:ahLst/>
              <a:cxnLst/>
              <a:rect l="l" t="t" r="r" b="b"/>
              <a:pathLst>
                <a:path w="24" h="188" extrusionOk="0">
                  <a:moveTo>
                    <a:pt x="1" y="0"/>
                  </a:moveTo>
                  <a:cubicBezTo>
                    <a:pt x="1" y="120"/>
                    <a:pt x="18" y="187"/>
                    <a:pt x="23" y="187"/>
                  </a:cubicBezTo>
                  <a:cubicBezTo>
                    <a:pt x="23" y="187"/>
                    <a:pt x="24" y="186"/>
                    <a:pt x="24" y="183"/>
                  </a:cubicBezTo>
                  <a:cubicBezTo>
                    <a:pt x="24" y="160"/>
                    <a:pt x="24" y="91"/>
                    <a:pt x="1" y="0"/>
                  </a:cubicBezTo>
                  <a:close/>
                </a:path>
              </a:pathLst>
            </a:custGeom>
            <a:solidFill>
              <a:srgbClr val="B7AC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54"/>
            <p:cNvSpPr/>
            <p:nvPr/>
          </p:nvSpPr>
          <p:spPr>
            <a:xfrm>
              <a:off x="-3809950" y="3815875"/>
              <a:ext cx="2300" cy="6850"/>
            </a:xfrm>
            <a:custGeom>
              <a:avLst/>
              <a:gdLst/>
              <a:ahLst/>
              <a:cxnLst/>
              <a:rect l="l" t="t" r="r" b="b"/>
              <a:pathLst>
                <a:path w="92" h="274" extrusionOk="0">
                  <a:moveTo>
                    <a:pt x="0" y="0"/>
                  </a:moveTo>
                  <a:cubicBezTo>
                    <a:pt x="46" y="160"/>
                    <a:pt x="69" y="274"/>
                    <a:pt x="69" y="274"/>
                  </a:cubicBezTo>
                  <a:cubicBezTo>
                    <a:pt x="92" y="274"/>
                    <a:pt x="46" y="160"/>
                    <a:pt x="0" y="0"/>
                  </a:cubicBezTo>
                  <a:close/>
                </a:path>
              </a:pathLst>
            </a:custGeom>
            <a:solidFill>
              <a:srgbClr val="B7AC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54"/>
            <p:cNvSpPr/>
            <p:nvPr/>
          </p:nvSpPr>
          <p:spPr>
            <a:xfrm>
              <a:off x="-3828225" y="3752525"/>
              <a:ext cx="18300" cy="63350"/>
            </a:xfrm>
            <a:custGeom>
              <a:avLst/>
              <a:gdLst/>
              <a:ahLst/>
              <a:cxnLst/>
              <a:rect l="l" t="t" r="r" b="b"/>
              <a:pathLst>
                <a:path w="732" h="2534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229" y="845"/>
                    <a:pt x="594" y="2009"/>
                    <a:pt x="731" y="2534"/>
                  </a:cubicBezTo>
                  <a:cubicBezTo>
                    <a:pt x="640" y="1963"/>
                    <a:pt x="435" y="685"/>
                    <a:pt x="343" y="0"/>
                  </a:cubicBezTo>
                  <a:close/>
                </a:path>
              </a:pathLst>
            </a:custGeom>
            <a:solidFill>
              <a:srgbClr val="B7AC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54"/>
            <p:cNvSpPr/>
            <p:nvPr/>
          </p:nvSpPr>
          <p:spPr>
            <a:xfrm>
              <a:off x="-3704400" y="3717700"/>
              <a:ext cx="10300" cy="94200"/>
            </a:xfrm>
            <a:custGeom>
              <a:avLst/>
              <a:gdLst/>
              <a:ahLst/>
              <a:cxnLst/>
              <a:rect l="l" t="t" r="r" b="b"/>
              <a:pathLst>
                <a:path w="412" h="3768" extrusionOk="0">
                  <a:moveTo>
                    <a:pt x="412" y="1"/>
                  </a:moveTo>
                  <a:cubicBezTo>
                    <a:pt x="275" y="24"/>
                    <a:pt x="138" y="24"/>
                    <a:pt x="1" y="47"/>
                  </a:cubicBezTo>
                  <a:cubicBezTo>
                    <a:pt x="138" y="1188"/>
                    <a:pt x="366" y="3174"/>
                    <a:pt x="412" y="3767"/>
                  </a:cubicBezTo>
                  <a:cubicBezTo>
                    <a:pt x="412" y="3128"/>
                    <a:pt x="412" y="868"/>
                    <a:pt x="4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54"/>
            <p:cNvSpPr/>
            <p:nvPr/>
          </p:nvSpPr>
          <p:spPr>
            <a:xfrm>
              <a:off x="-3418500" y="3748525"/>
              <a:ext cx="14850" cy="57100"/>
            </a:xfrm>
            <a:custGeom>
              <a:avLst/>
              <a:gdLst/>
              <a:ahLst/>
              <a:cxnLst/>
              <a:rect l="l" t="t" r="r" b="b"/>
              <a:pathLst>
                <a:path w="594" h="2284" extrusionOk="0">
                  <a:moveTo>
                    <a:pt x="0" y="1"/>
                  </a:moveTo>
                  <a:lnTo>
                    <a:pt x="594" y="2283"/>
                  </a:lnTo>
                  <a:lnTo>
                    <a:pt x="160" y="23"/>
                  </a:lnTo>
                  <a:cubicBezTo>
                    <a:pt x="92" y="23"/>
                    <a:pt x="46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54"/>
            <p:cNvSpPr/>
            <p:nvPr/>
          </p:nvSpPr>
          <p:spPr>
            <a:xfrm>
              <a:off x="-3968025" y="3796450"/>
              <a:ext cx="13725" cy="42425"/>
            </a:xfrm>
            <a:custGeom>
              <a:avLst/>
              <a:gdLst/>
              <a:ahLst/>
              <a:cxnLst/>
              <a:rect l="l" t="t" r="r" b="b"/>
              <a:pathLst>
                <a:path w="549" h="1697" extrusionOk="0">
                  <a:moveTo>
                    <a:pt x="412" y="1"/>
                  </a:moveTo>
                  <a:cubicBezTo>
                    <a:pt x="275" y="24"/>
                    <a:pt x="138" y="24"/>
                    <a:pt x="1" y="47"/>
                  </a:cubicBezTo>
                  <a:cubicBezTo>
                    <a:pt x="69" y="686"/>
                    <a:pt x="183" y="1599"/>
                    <a:pt x="229" y="1667"/>
                  </a:cubicBezTo>
                  <a:cubicBezTo>
                    <a:pt x="237" y="1688"/>
                    <a:pt x="254" y="1697"/>
                    <a:pt x="275" y="1697"/>
                  </a:cubicBezTo>
                  <a:cubicBezTo>
                    <a:pt x="367" y="1697"/>
                    <a:pt x="548" y="1530"/>
                    <a:pt x="548" y="1530"/>
                  </a:cubicBezTo>
                  <a:lnTo>
                    <a:pt x="4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54"/>
            <p:cNvSpPr/>
            <p:nvPr/>
          </p:nvSpPr>
          <p:spPr>
            <a:xfrm>
              <a:off x="-3595400" y="3718850"/>
              <a:ext cx="10300" cy="97600"/>
            </a:xfrm>
            <a:custGeom>
              <a:avLst/>
              <a:gdLst/>
              <a:ahLst/>
              <a:cxnLst/>
              <a:rect l="l" t="t" r="r" b="b"/>
              <a:pathLst>
                <a:path w="412" h="3904" extrusionOk="0">
                  <a:moveTo>
                    <a:pt x="1" y="1"/>
                  </a:moveTo>
                  <a:lnTo>
                    <a:pt x="411" y="3904"/>
                  </a:lnTo>
                  <a:lnTo>
                    <a:pt x="275" y="46"/>
                  </a:lnTo>
                  <a:cubicBezTo>
                    <a:pt x="183" y="23"/>
                    <a:pt x="92" y="23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54"/>
            <p:cNvSpPr/>
            <p:nvPr/>
          </p:nvSpPr>
          <p:spPr>
            <a:xfrm>
              <a:off x="-3637625" y="3716000"/>
              <a:ext cx="18850" cy="94175"/>
            </a:xfrm>
            <a:custGeom>
              <a:avLst/>
              <a:gdLst/>
              <a:ahLst/>
              <a:cxnLst/>
              <a:rect l="l" t="t" r="r" b="b"/>
              <a:pathLst>
                <a:path w="754" h="3767" extrusionOk="0">
                  <a:moveTo>
                    <a:pt x="1" y="1"/>
                  </a:moveTo>
                  <a:lnTo>
                    <a:pt x="480" y="3607"/>
                  </a:lnTo>
                  <a:lnTo>
                    <a:pt x="754" y="3767"/>
                  </a:lnTo>
                  <a:lnTo>
                    <a:pt x="640" y="23"/>
                  </a:lnTo>
                  <a:cubicBezTo>
                    <a:pt x="411" y="1"/>
                    <a:pt x="206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54"/>
            <p:cNvSpPr/>
            <p:nvPr/>
          </p:nvSpPr>
          <p:spPr>
            <a:xfrm>
              <a:off x="-3573150" y="3721700"/>
              <a:ext cx="22275" cy="88475"/>
            </a:xfrm>
            <a:custGeom>
              <a:avLst/>
              <a:gdLst/>
              <a:ahLst/>
              <a:cxnLst/>
              <a:rect l="l" t="t" r="r" b="b"/>
              <a:pathLst>
                <a:path w="891" h="3539" extrusionOk="0">
                  <a:moveTo>
                    <a:pt x="1" y="1"/>
                  </a:moveTo>
                  <a:lnTo>
                    <a:pt x="298" y="3493"/>
                  </a:lnTo>
                  <a:lnTo>
                    <a:pt x="891" y="3539"/>
                  </a:lnTo>
                  <a:cubicBezTo>
                    <a:pt x="891" y="3539"/>
                    <a:pt x="868" y="1188"/>
                    <a:pt x="868" y="138"/>
                  </a:cubicBezTo>
                  <a:cubicBezTo>
                    <a:pt x="571" y="92"/>
                    <a:pt x="275" y="46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54"/>
            <p:cNvSpPr/>
            <p:nvPr/>
          </p:nvSpPr>
          <p:spPr>
            <a:xfrm>
              <a:off x="-3265575" y="3778200"/>
              <a:ext cx="5175" cy="45100"/>
            </a:xfrm>
            <a:custGeom>
              <a:avLst/>
              <a:gdLst/>
              <a:ahLst/>
              <a:cxnLst/>
              <a:rect l="l" t="t" r="r" b="b"/>
              <a:pathLst>
                <a:path w="207" h="1804" extrusionOk="0">
                  <a:moveTo>
                    <a:pt x="1" y="0"/>
                  </a:moveTo>
                  <a:cubicBezTo>
                    <a:pt x="1" y="571"/>
                    <a:pt x="23" y="1233"/>
                    <a:pt x="46" y="1804"/>
                  </a:cubicBezTo>
                  <a:lnTo>
                    <a:pt x="138" y="1781"/>
                  </a:lnTo>
                  <a:cubicBezTo>
                    <a:pt x="160" y="1233"/>
                    <a:pt x="183" y="594"/>
                    <a:pt x="206" y="46"/>
                  </a:cubicBezTo>
                  <a:cubicBezTo>
                    <a:pt x="138" y="23"/>
                    <a:pt x="69" y="23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54"/>
            <p:cNvSpPr/>
            <p:nvPr/>
          </p:nvSpPr>
          <p:spPr>
            <a:xfrm>
              <a:off x="-3506375" y="3733125"/>
              <a:ext cx="17700" cy="71350"/>
            </a:xfrm>
            <a:custGeom>
              <a:avLst/>
              <a:gdLst/>
              <a:ahLst/>
              <a:cxnLst/>
              <a:rect l="l" t="t" r="r" b="b"/>
              <a:pathLst>
                <a:path w="708" h="2854" extrusionOk="0">
                  <a:moveTo>
                    <a:pt x="0" y="0"/>
                  </a:moveTo>
                  <a:lnTo>
                    <a:pt x="297" y="2853"/>
                  </a:lnTo>
                  <a:lnTo>
                    <a:pt x="708" y="114"/>
                  </a:lnTo>
                  <a:cubicBezTo>
                    <a:pt x="480" y="69"/>
                    <a:pt x="229" y="23"/>
                    <a:pt x="0" y="0"/>
                  </a:cubicBezTo>
                  <a:close/>
                </a:path>
              </a:pathLst>
            </a:custGeom>
            <a:solidFill>
              <a:srgbClr val="B7AC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54"/>
            <p:cNvSpPr/>
            <p:nvPr/>
          </p:nvSpPr>
          <p:spPr>
            <a:xfrm>
              <a:off x="-3905825" y="3779900"/>
              <a:ext cx="21150" cy="58800"/>
            </a:xfrm>
            <a:custGeom>
              <a:avLst/>
              <a:gdLst/>
              <a:ahLst/>
              <a:cxnLst/>
              <a:rect l="l" t="t" r="r" b="b"/>
              <a:pathLst>
                <a:path w="846" h="2352" extrusionOk="0">
                  <a:moveTo>
                    <a:pt x="845" y="1"/>
                  </a:moveTo>
                  <a:lnTo>
                    <a:pt x="845" y="1"/>
                  </a:lnTo>
                  <a:cubicBezTo>
                    <a:pt x="548" y="115"/>
                    <a:pt x="275" y="229"/>
                    <a:pt x="1" y="320"/>
                  </a:cubicBezTo>
                  <a:lnTo>
                    <a:pt x="343" y="2352"/>
                  </a:lnTo>
                  <a:lnTo>
                    <a:pt x="8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54"/>
            <p:cNvSpPr/>
            <p:nvPr/>
          </p:nvSpPr>
          <p:spPr>
            <a:xfrm>
              <a:off x="-4102125" y="3806725"/>
              <a:ext cx="14300" cy="45675"/>
            </a:xfrm>
            <a:custGeom>
              <a:avLst/>
              <a:gdLst/>
              <a:ahLst/>
              <a:cxnLst/>
              <a:rect l="l" t="t" r="r" b="b"/>
              <a:pathLst>
                <a:path w="572" h="1827" extrusionOk="0">
                  <a:moveTo>
                    <a:pt x="1" y="1"/>
                  </a:moveTo>
                  <a:lnTo>
                    <a:pt x="571" y="1827"/>
                  </a:lnTo>
                  <a:lnTo>
                    <a:pt x="1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54"/>
            <p:cNvSpPr/>
            <p:nvPr/>
          </p:nvSpPr>
          <p:spPr>
            <a:xfrm>
              <a:off x="-3311225" y="3769075"/>
              <a:ext cx="17725" cy="56500"/>
            </a:xfrm>
            <a:custGeom>
              <a:avLst/>
              <a:gdLst/>
              <a:ahLst/>
              <a:cxnLst/>
              <a:rect l="l" t="t" r="r" b="b"/>
              <a:pathLst>
                <a:path w="709" h="2260" extrusionOk="0">
                  <a:moveTo>
                    <a:pt x="1" y="0"/>
                  </a:moveTo>
                  <a:lnTo>
                    <a:pt x="115" y="2260"/>
                  </a:lnTo>
                  <a:lnTo>
                    <a:pt x="617" y="2237"/>
                  </a:lnTo>
                  <a:lnTo>
                    <a:pt x="708" y="137"/>
                  </a:lnTo>
                  <a:cubicBezTo>
                    <a:pt x="480" y="92"/>
                    <a:pt x="252" y="4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54"/>
            <p:cNvSpPr/>
            <p:nvPr/>
          </p:nvSpPr>
          <p:spPr>
            <a:xfrm>
              <a:off x="-3453300" y="3742250"/>
              <a:ext cx="8575" cy="54825"/>
            </a:xfrm>
            <a:custGeom>
              <a:avLst/>
              <a:gdLst/>
              <a:ahLst/>
              <a:cxnLst/>
              <a:rect l="l" t="t" r="r" b="b"/>
              <a:pathLst>
                <a:path w="343" h="2193" extrusionOk="0">
                  <a:moveTo>
                    <a:pt x="0" y="0"/>
                  </a:moveTo>
                  <a:cubicBezTo>
                    <a:pt x="114" y="822"/>
                    <a:pt x="251" y="2146"/>
                    <a:pt x="251" y="2192"/>
                  </a:cubicBezTo>
                  <a:cubicBezTo>
                    <a:pt x="251" y="2192"/>
                    <a:pt x="251" y="2193"/>
                    <a:pt x="251" y="2193"/>
                  </a:cubicBezTo>
                  <a:cubicBezTo>
                    <a:pt x="254" y="2193"/>
                    <a:pt x="320" y="921"/>
                    <a:pt x="342" y="46"/>
                  </a:cubicBezTo>
                  <a:cubicBezTo>
                    <a:pt x="228" y="23"/>
                    <a:pt x="114" y="23"/>
                    <a:pt x="0" y="0"/>
                  </a:cubicBezTo>
                  <a:close/>
                </a:path>
              </a:pathLst>
            </a:custGeom>
            <a:solidFill>
              <a:srgbClr val="B7AC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54"/>
            <p:cNvSpPr/>
            <p:nvPr/>
          </p:nvSpPr>
          <p:spPr>
            <a:xfrm>
              <a:off x="-3358575" y="3759950"/>
              <a:ext cx="10275" cy="30825"/>
            </a:xfrm>
            <a:custGeom>
              <a:avLst/>
              <a:gdLst/>
              <a:ahLst/>
              <a:cxnLst/>
              <a:rect l="l" t="t" r="r" b="b"/>
              <a:pathLst>
                <a:path w="411" h="1233" extrusionOk="0">
                  <a:moveTo>
                    <a:pt x="0" y="0"/>
                  </a:moveTo>
                  <a:lnTo>
                    <a:pt x="411" y="1233"/>
                  </a:lnTo>
                  <a:lnTo>
                    <a:pt x="411" y="69"/>
                  </a:lnTo>
                  <a:cubicBezTo>
                    <a:pt x="274" y="46"/>
                    <a:pt x="137" y="2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54"/>
            <p:cNvSpPr/>
            <p:nvPr/>
          </p:nvSpPr>
          <p:spPr>
            <a:xfrm>
              <a:off x="-3986850" y="3798750"/>
              <a:ext cx="8000" cy="50800"/>
            </a:xfrm>
            <a:custGeom>
              <a:avLst/>
              <a:gdLst/>
              <a:ahLst/>
              <a:cxnLst/>
              <a:rect l="l" t="t" r="r" b="b"/>
              <a:pathLst>
                <a:path w="320" h="2032" extrusionOk="0">
                  <a:moveTo>
                    <a:pt x="0" y="0"/>
                  </a:moveTo>
                  <a:lnTo>
                    <a:pt x="320" y="2032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54"/>
            <p:cNvSpPr/>
            <p:nvPr/>
          </p:nvSpPr>
          <p:spPr>
            <a:xfrm>
              <a:off x="-4071875" y="3804450"/>
              <a:ext cx="17725" cy="49675"/>
            </a:xfrm>
            <a:custGeom>
              <a:avLst/>
              <a:gdLst/>
              <a:ahLst/>
              <a:cxnLst/>
              <a:rect l="l" t="t" r="r" b="b"/>
              <a:pathLst>
                <a:path w="709" h="1987" extrusionOk="0">
                  <a:moveTo>
                    <a:pt x="320" y="0"/>
                  </a:moveTo>
                  <a:cubicBezTo>
                    <a:pt x="206" y="0"/>
                    <a:pt x="92" y="0"/>
                    <a:pt x="0" y="23"/>
                  </a:cubicBezTo>
                  <a:lnTo>
                    <a:pt x="708" y="1986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54"/>
            <p:cNvSpPr/>
            <p:nvPr/>
          </p:nvSpPr>
          <p:spPr>
            <a:xfrm>
              <a:off x="-4023950" y="3801025"/>
              <a:ext cx="11450" cy="53100"/>
            </a:xfrm>
            <a:custGeom>
              <a:avLst/>
              <a:gdLst/>
              <a:ahLst/>
              <a:cxnLst/>
              <a:rect l="l" t="t" r="r" b="b"/>
              <a:pathLst>
                <a:path w="458" h="2124" extrusionOk="0">
                  <a:moveTo>
                    <a:pt x="252" y="0"/>
                  </a:moveTo>
                  <a:cubicBezTo>
                    <a:pt x="161" y="0"/>
                    <a:pt x="92" y="23"/>
                    <a:pt x="1" y="23"/>
                  </a:cubicBezTo>
                  <a:lnTo>
                    <a:pt x="161" y="2009"/>
                  </a:lnTo>
                  <a:lnTo>
                    <a:pt x="457" y="2123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54"/>
            <p:cNvSpPr/>
            <p:nvPr/>
          </p:nvSpPr>
          <p:spPr>
            <a:xfrm>
              <a:off x="-3847625" y="3761075"/>
              <a:ext cx="24000" cy="64500"/>
            </a:xfrm>
            <a:custGeom>
              <a:avLst/>
              <a:gdLst/>
              <a:ahLst/>
              <a:cxnLst/>
              <a:rect l="l" t="t" r="r" b="b"/>
              <a:pathLst>
                <a:path w="960" h="2580" extrusionOk="0">
                  <a:moveTo>
                    <a:pt x="320" y="1"/>
                  </a:moveTo>
                  <a:cubicBezTo>
                    <a:pt x="206" y="46"/>
                    <a:pt x="115" y="92"/>
                    <a:pt x="1" y="138"/>
                  </a:cubicBezTo>
                  <a:lnTo>
                    <a:pt x="959" y="2580"/>
                  </a:lnTo>
                  <a:lnTo>
                    <a:pt x="320" y="1"/>
                  </a:lnTo>
                  <a:close/>
                </a:path>
              </a:pathLst>
            </a:custGeom>
            <a:solidFill>
              <a:srgbClr val="B7AC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54"/>
            <p:cNvSpPr/>
            <p:nvPr/>
          </p:nvSpPr>
          <p:spPr>
            <a:xfrm>
              <a:off x="-4403975" y="3784475"/>
              <a:ext cx="1667975" cy="109575"/>
            </a:xfrm>
            <a:custGeom>
              <a:avLst/>
              <a:gdLst/>
              <a:ahLst/>
              <a:cxnLst/>
              <a:rect l="l" t="t" r="r" b="b"/>
              <a:pathLst>
                <a:path w="66719" h="4383" extrusionOk="0">
                  <a:moveTo>
                    <a:pt x="39077" y="1"/>
                  </a:moveTo>
                  <a:cubicBezTo>
                    <a:pt x="38210" y="1"/>
                    <a:pt x="21616" y="503"/>
                    <a:pt x="21205" y="503"/>
                  </a:cubicBezTo>
                  <a:cubicBezTo>
                    <a:pt x="20817" y="503"/>
                    <a:pt x="15567" y="1575"/>
                    <a:pt x="14768" y="1667"/>
                  </a:cubicBezTo>
                  <a:cubicBezTo>
                    <a:pt x="13992" y="1735"/>
                    <a:pt x="0" y="4383"/>
                    <a:pt x="0" y="4383"/>
                  </a:cubicBezTo>
                  <a:lnTo>
                    <a:pt x="66719" y="4383"/>
                  </a:lnTo>
                  <a:lnTo>
                    <a:pt x="63865" y="3561"/>
                  </a:lnTo>
                  <a:lnTo>
                    <a:pt x="52818" y="2078"/>
                  </a:lnTo>
                  <a:cubicBezTo>
                    <a:pt x="52818" y="2078"/>
                    <a:pt x="39944" y="1"/>
                    <a:pt x="390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54"/>
            <p:cNvSpPr/>
            <p:nvPr/>
          </p:nvSpPr>
          <p:spPr>
            <a:xfrm>
              <a:off x="-4058175" y="3786750"/>
              <a:ext cx="538700" cy="64525"/>
            </a:xfrm>
            <a:custGeom>
              <a:avLst/>
              <a:gdLst/>
              <a:ahLst/>
              <a:cxnLst/>
              <a:rect l="l" t="t" r="r" b="b"/>
              <a:pathLst>
                <a:path w="21548" h="2581" extrusionOk="0">
                  <a:moveTo>
                    <a:pt x="21547" y="1"/>
                  </a:moveTo>
                  <a:cubicBezTo>
                    <a:pt x="16389" y="161"/>
                    <a:pt x="7670" y="412"/>
                    <a:pt x="7373" y="412"/>
                  </a:cubicBezTo>
                  <a:cubicBezTo>
                    <a:pt x="6985" y="412"/>
                    <a:pt x="1735" y="1484"/>
                    <a:pt x="959" y="1576"/>
                  </a:cubicBezTo>
                  <a:cubicBezTo>
                    <a:pt x="845" y="1576"/>
                    <a:pt x="502" y="1644"/>
                    <a:pt x="0" y="1736"/>
                  </a:cubicBezTo>
                  <a:cubicBezTo>
                    <a:pt x="2374" y="2261"/>
                    <a:pt x="5319" y="2580"/>
                    <a:pt x="8491" y="2580"/>
                  </a:cubicBezTo>
                  <a:cubicBezTo>
                    <a:pt x="14266" y="2580"/>
                    <a:pt x="19265" y="1530"/>
                    <a:pt x="21547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54"/>
            <p:cNvSpPr/>
            <p:nvPr/>
          </p:nvSpPr>
          <p:spPr>
            <a:xfrm>
              <a:off x="-4403975" y="3786750"/>
              <a:ext cx="895350" cy="107300"/>
            </a:xfrm>
            <a:custGeom>
              <a:avLst/>
              <a:gdLst/>
              <a:ahLst/>
              <a:cxnLst/>
              <a:rect l="l" t="t" r="r" b="b"/>
              <a:pathLst>
                <a:path w="35814" h="4292" extrusionOk="0">
                  <a:moveTo>
                    <a:pt x="35813" y="1"/>
                  </a:moveTo>
                  <a:lnTo>
                    <a:pt x="35813" y="1"/>
                  </a:lnTo>
                  <a:cubicBezTo>
                    <a:pt x="30723" y="138"/>
                    <a:pt x="21502" y="412"/>
                    <a:pt x="21205" y="412"/>
                  </a:cubicBezTo>
                  <a:cubicBezTo>
                    <a:pt x="20817" y="412"/>
                    <a:pt x="15567" y="1484"/>
                    <a:pt x="14791" y="1576"/>
                  </a:cubicBezTo>
                  <a:cubicBezTo>
                    <a:pt x="13992" y="1644"/>
                    <a:pt x="0" y="4292"/>
                    <a:pt x="0" y="4292"/>
                  </a:cubicBezTo>
                  <a:lnTo>
                    <a:pt x="14357" y="4292"/>
                  </a:lnTo>
                  <a:cubicBezTo>
                    <a:pt x="16183" y="1096"/>
                    <a:pt x="25108" y="594"/>
                    <a:pt x="358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54"/>
            <p:cNvSpPr/>
            <p:nvPr/>
          </p:nvSpPr>
          <p:spPr>
            <a:xfrm>
              <a:off x="-4335500" y="3782200"/>
              <a:ext cx="131250" cy="64500"/>
            </a:xfrm>
            <a:custGeom>
              <a:avLst/>
              <a:gdLst/>
              <a:ahLst/>
              <a:cxnLst/>
              <a:rect l="l" t="t" r="r" b="b"/>
              <a:pathLst>
                <a:path w="5250" h="2580" extrusionOk="0">
                  <a:moveTo>
                    <a:pt x="434" y="2579"/>
                  </a:moveTo>
                  <a:cubicBezTo>
                    <a:pt x="0" y="1826"/>
                    <a:pt x="1233" y="548"/>
                    <a:pt x="1940" y="274"/>
                  </a:cubicBezTo>
                  <a:cubicBezTo>
                    <a:pt x="2648" y="0"/>
                    <a:pt x="4657" y="114"/>
                    <a:pt x="4953" y="320"/>
                  </a:cubicBezTo>
                  <a:cubicBezTo>
                    <a:pt x="5250" y="502"/>
                    <a:pt x="3812" y="1438"/>
                    <a:pt x="3584" y="1644"/>
                  </a:cubicBezTo>
                  <a:cubicBezTo>
                    <a:pt x="2785" y="2351"/>
                    <a:pt x="434" y="2579"/>
                    <a:pt x="434" y="25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54"/>
            <p:cNvSpPr/>
            <p:nvPr/>
          </p:nvSpPr>
          <p:spPr>
            <a:xfrm>
              <a:off x="-4316100" y="3782200"/>
              <a:ext cx="105025" cy="35975"/>
            </a:xfrm>
            <a:custGeom>
              <a:avLst/>
              <a:gdLst/>
              <a:ahLst/>
              <a:cxnLst/>
              <a:rect l="l" t="t" r="r" b="b"/>
              <a:pathLst>
                <a:path w="4201" h="1439" extrusionOk="0">
                  <a:moveTo>
                    <a:pt x="1164" y="274"/>
                  </a:moveTo>
                  <a:cubicBezTo>
                    <a:pt x="822" y="411"/>
                    <a:pt x="343" y="799"/>
                    <a:pt x="0" y="1233"/>
                  </a:cubicBezTo>
                  <a:cubicBezTo>
                    <a:pt x="434" y="1370"/>
                    <a:pt x="913" y="1438"/>
                    <a:pt x="1438" y="1438"/>
                  </a:cubicBezTo>
                  <a:cubicBezTo>
                    <a:pt x="2694" y="1438"/>
                    <a:pt x="3766" y="982"/>
                    <a:pt x="4200" y="320"/>
                  </a:cubicBezTo>
                  <a:cubicBezTo>
                    <a:pt x="4200" y="320"/>
                    <a:pt x="4200" y="320"/>
                    <a:pt x="4177" y="320"/>
                  </a:cubicBezTo>
                  <a:cubicBezTo>
                    <a:pt x="3881" y="137"/>
                    <a:pt x="1872" y="0"/>
                    <a:pt x="1164" y="2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54"/>
            <p:cNvSpPr/>
            <p:nvPr/>
          </p:nvSpPr>
          <p:spPr>
            <a:xfrm>
              <a:off x="-3429350" y="3640625"/>
              <a:ext cx="56525" cy="49150"/>
            </a:xfrm>
            <a:custGeom>
              <a:avLst/>
              <a:gdLst/>
              <a:ahLst/>
              <a:cxnLst/>
              <a:rect l="l" t="t" r="r" b="b"/>
              <a:pathLst>
                <a:path w="2261" h="1966" extrusionOk="0">
                  <a:moveTo>
                    <a:pt x="1016" y="0"/>
                  </a:moveTo>
                  <a:cubicBezTo>
                    <a:pt x="584" y="0"/>
                    <a:pt x="115" y="94"/>
                    <a:pt x="115" y="94"/>
                  </a:cubicBezTo>
                  <a:cubicBezTo>
                    <a:pt x="1" y="482"/>
                    <a:pt x="138" y="1372"/>
                    <a:pt x="297" y="1509"/>
                  </a:cubicBezTo>
                  <a:cubicBezTo>
                    <a:pt x="457" y="1669"/>
                    <a:pt x="2260" y="1966"/>
                    <a:pt x="2260" y="1966"/>
                  </a:cubicBezTo>
                  <a:cubicBezTo>
                    <a:pt x="2260" y="1966"/>
                    <a:pt x="1964" y="459"/>
                    <a:pt x="1667" y="162"/>
                  </a:cubicBezTo>
                  <a:cubicBezTo>
                    <a:pt x="1552" y="38"/>
                    <a:pt x="1291" y="0"/>
                    <a:pt x="10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54"/>
            <p:cNvSpPr/>
            <p:nvPr/>
          </p:nvSpPr>
          <p:spPr>
            <a:xfrm>
              <a:off x="-3540625" y="3377700"/>
              <a:ext cx="25700" cy="18625"/>
            </a:xfrm>
            <a:custGeom>
              <a:avLst/>
              <a:gdLst/>
              <a:ahLst/>
              <a:cxnLst/>
              <a:rect l="l" t="t" r="r" b="b"/>
              <a:pathLst>
                <a:path w="1028" h="745" extrusionOk="0">
                  <a:moveTo>
                    <a:pt x="245" y="1"/>
                  </a:moveTo>
                  <a:cubicBezTo>
                    <a:pt x="181" y="1"/>
                    <a:pt x="133" y="6"/>
                    <a:pt x="115" y="20"/>
                  </a:cubicBezTo>
                  <a:cubicBezTo>
                    <a:pt x="1" y="66"/>
                    <a:pt x="24" y="522"/>
                    <a:pt x="24" y="522"/>
                  </a:cubicBezTo>
                  <a:cubicBezTo>
                    <a:pt x="233" y="617"/>
                    <a:pt x="410" y="744"/>
                    <a:pt x="530" y="744"/>
                  </a:cubicBezTo>
                  <a:cubicBezTo>
                    <a:pt x="554" y="744"/>
                    <a:pt x="575" y="739"/>
                    <a:pt x="594" y="728"/>
                  </a:cubicBezTo>
                  <a:cubicBezTo>
                    <a:pt x="731" y="659"/>
                    <a:pt x="1028" y="88"/>
                    <a:pt x="1028" y="88"/>
                  </a:cubicBezTo>
                  <a:cubicBezTo>
                    <a:pt x="1028" y="88"/>
                    <a:pt x="502" y="1"/>
                    <a:pt x="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54"/>
            <p:cNvSpPr/>
            <p:nvPr/>
          </p:nvSpPr>
          <p:spPr>
            <a:xfrm>
              <a:off x="-3553750" y="3321125"/>
              <a:ext cx="39975" cy="43950"/>
            </a:xfrm>
            <a:custGeom>
              <a:avLst/>
              <a:gdLst/>
              <a:ahLst/>
              <a:cxnLst/>
              <a:rect l="l" t="t" r="r" b="b"/>
              <a:pathLst>
                <a:path w="1599" h="1758" extrusionOk="0">
                  <a:moveTo>
                    <a:pt x="1599" y="0"/>
                  </a:moveTo>
                  <a:cubicBezTo>
                    <a:pt x="1598" y="1"/>
                    <a:pt x="229" y="799"/>
                    <a:pt x="115" y="1028"/>
                  </a:cubicBezTo>
                  <a:cubicBezTo>
                    <a:pt x="1" y="1210"/>
                    <a:pt x="412" y="1758"/>
                    <a:pt x="412" y="1758"/>
                  </a:cubicBezTo>
                  <a:cubicBezTo>
                    <a:pt x="914" y="1575"/>
                    <a:pt x="1325" y="1530"/>
                    <a:pt x="1462" y="1302"/>
                  </a:cubicBezTo>
                  <a:cubicBezTo>
                    <a:pt x="1599" y="1073"/>
                    <a:pt x="1599" y="1"/>
                    <a:pt x="15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54"/>
            <p:cNvSpPr/>
            <p:nvPr/>
          </p:nvSpPr>
          <p:spPr>
            <a:xfrm>
              <a:off x="-3563450" y="3402075"/>
              <a:ext cx="58225" cy="37575"/>
            </a:xfrm>
            <a:custGeom>
              <a:avLst/>
              <a:gdLst/>
              <a:ahLst/>
              <a:cxnLst/>
              <a:rect l="l" t="t" r="r" b="b"/>
              <a:pathLst>
                <a:path w="2329" h="1503" extrusionOk="0">
                  <a:moveTo>
                    <a:pt x="816" y="1"/>
                  </a:moveTo>
                  <a:cubicBezTo>
                    <a:pt x="586" y="1"/>
                    <a:pt x="1" y="460"/>
                    <a:pt x="1" y="460"/>
                  </a:cubicBezTo>
                  <a:cubicBezTo>
                    <a:pt x="115" y="894"/>
                    <a:pt x="115" y="1328"/>
                    <a:pt x="366" y="1442"/>
                  </a:cubicBezTo>
                  <a:cubicBezTo>
                    <a:pt x="456" y="1486"/>
                    <a:pt x="649" y="1502"/>
                    <a:pt x="881" y="1502"/>
                  </a:cubicBezTo>
                  <a:cubicBezTo>
                    <a:pt x="1477" y="1502"/>
                    <a:pt x="2329" y="1396"/>
                    <a:pt x="2329" y="1396"/>
                  </a:cubicBezTo>
                  <a:cubicBezTo>
                    <a:pt x="2329" y="1396"/>
                    <a:pt x="1096" y="49"/>
                    <a:pt x="845" y="4"/>
                  </a:cubicBezTo>
                  <a:cubicBezTo>
                    <a:pt x="836" y="2"/>
                    <a:pt x="827" y="1"/>
                    <a:pt x="8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54"/>
            <p:cNvSpPr/>
            <p:nvPr/>
          </p:nvSpPr>
          <p:spPr>
            <a:xfrm>
              <a:off x="-3436200" y="3586475"/>
              <a:ext cx="57675" cy="42800"/>
            </a:xfrm>
            <a:custGeom>
              <a:avLst/>
              <a:gdLst/>
              <a:ahLst/>
              <a:cxnLst/>
              <a:rect l="l" t="t" r="r" b="b"/>
              <a:pathLst>
                <a:path w="2307" h="1712" extrusionOk="0">
                  <a:moveTo>
                    <a:pt x="2306" y="0"/>
                  </a:moveTo>
                  <a:cubicBezTo>
                    <a:pt x="2306" y="0"/>
                    <a:pt x="435" y="411"/>
                    <a:pt x="206" y="616"/>
                  </a:cubicBezTo>
                  <a:cubicBezTo>
                    <a:pt x="1" y="822"/>
                    <a:pt x="47" y="1666"/>
                    <a:pt x="47" y="1666"/>
                  </a:cubicBezTo>
                  <a:cubicBezTo>
                    <a:pt x="360" y="1666"/>
                    <a:pt x="620" y="1711"/>
                    <a:pt x="838" y="1711"/>
                  </a:cubicBezTo>
                  <a:cubicBezTo>
                    <a:pt x="1001" y="1711"/>
                    <a:pt x="1139" y="1686"/>
                    <a:pt x="1256" y="1598"/>
                  </a:cubicBezTo>
                  <a:cubicBezTo>
                    <a:pt x="1553" y="1370"/>
                    <a:pt x="2306" y="0"/>
                    <a:pt x="2306" y="0"/>
                  </a:cubicBezTo>
                  <a:close/>
                </a:path>
              </a:pathLst>
            </a:custGeom>
            <a:solidFill>
              <a:srgbClr val="CEB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54"/>
            <p:cNvSpPr/>
            <p:nvPr/>
          </p:nvSpPr>
          <p:spPr>
            <a:xfrm>
              <a:off x="-3516075" y="2752200"/>
              <a:ext cx="125550" cy="142700"/>
            </a:xfrm>
            <a:custGeom>
              <a:avLst/>
              <a:gdLst/>
              <a:ahLst/>
              <a:cxnLst/>
              <a:rect l="l" t="t" r="r" b="b"/>
              <a:pathLst>
                <a:path w="5022" h="5708" extrusionOk="0">
                  <a:moveTo>
                    <a:pt x="1507" y="1"/>
                  </a:moveTo>
                  <a:cubicBezTo>
                    <a:pt x="1507" y="1"/>
                    <a:pt x="1872" y="2192"/>
                    <a:pt x="2077" y="2375"/>
                  </a:cubicBezTo>
                  <a:cubicBezTo>
                    <a:pt x="2236" y="2533"/>
                    <a:pt x="3042" y="2664"/>
                    <a:pt x="3666" y="2664"/>
                  </a:cubicBezTo>
                  <a:cubicBezTo>
                    <a:pt x="3853" y="2664"/>
                    <a:pt x="4023" y="2652"/>
                    <a:pt x="4155" y="2626"/>
                  </a:cubicBezTo>
                  <a:lnTo>
                    <a:pt x="4155" y="2626"/>
                  </a:lnTo>
                  <a:cubicBezTo>
                    <a:pt x="3881" y="2694"/>
                    <a:pt x="2260" y="3037"/>
                    <a:pt x="1735" y="3242"/>
                  </a:cubicBezTo>
                  <a:cubicBezTo>
                    <a:pt x="1142" y="3470"/>
                    <a:pt x="0" y="4132"/>
                    <a:pt x="0" y="4132"/>
                  </a:cubicBezTo>
                  <a:cubicBezTo>
                    <a:pt x="0" y="4132"/>
                    <a:pt x="1782" y="4503"/>
                    <a:pt x="2735" y="4503"/>
                  </a:cubicBezTo>
                  <a:cubicBezTo>
                    <a:pt x="2963" y="4503"/>
                    <a:pt x="3144" y="4482"/>
                    <a:pt x="3242" y="4429"/>
                  </a:cubicBezTo>
                  <a:cubicBezTo>
                    <a:pt x="3675" y="4178"/>
                    <a:pt x="4018" y="3493"/>
                    <a:pt x="4177" y="2808"/>
                  </a:cubicBezTo>
                  <a:lnTo>
                    <a:pt x="4177" y="2808"/>
                  </a:lnTo>
                  <a:cubicBezTo>
                    <a:pt x="4177" y="3379"/>
                    <a:pt x="4040" y="3835"/>
                    <a:pt x="3972" y="4064"/>
                  </a:cubicBezTo>
                  <a:cubicBezTo>
                    <a:pt x="3926" y="4338"/>
                    <a:pt x="3858" y="5707"/>
                    <a:pt x="3858" y="5707"/>
                  </a:cubicBezTo>
                  <a:cubicBezTo>
                    <a:pt x="3858" y="5707"/>
                    <a:pt x="4771" y="4908"/>
                    <a:pt x="4908" y="4223"/>
                  </a:cubicBezTo>
                  <a:cubicBezTo>
                    <a:pt x="5022" y="3630"/>
                    <a:pt x="4383" y="2854"/>
                    <a:pt x="4200" y="2648"/>
                  </a:cubicBezTo>
                  <a:cubicBezTo>
                    <a:pt x="4200" y="2648"/>
                    <a:pt x="4200" y="2626"/>
                    <a:pt x="4200" y="2626"/>
                  </a:cubicBezTo>
                  <a:lnTo>
                    <a:pt x="4177" y="2603"/>
                  </a:lnTo>
                  <a:cubicBezTo>
                    <a:pt x="4200" y="2489"/>
                    <a:pt x="4565" y="1051"/>
                    <a:pt x="4155" y="731"/>
                  </a:cubicBezTo>
                  <a:cubicBezTo>
                    <a:pt x="3744" y="366"/>
                    <a:pt x="1507" y="1"/>
                    <a:pt x="1507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54"/>
            <p:cNvSpPr/>
            <p:nvPr/>
          </p:nvSpPr>
          <p:spPr>
            <a:xfrm>
              <a:off x="-3411075" y="2757350"/>
              <a:ext cx="51950" cy="60500"/>
            </a:xfrm>
            <a:custGeom>
              <a:avLst/>
              <a:gdLst/>
              <a:ahLst/>
              <a:cxnLst/>
              <a:rect l="l" t="t" r="r" b="b"/>
              <a:pathLst>
                <a:path w="2078" h="2420" extrusionOk="0">
                  <a:moveTo>
                    <a:pt x="2077" y="0"/>
                  </a:moveTo>
                  <a:cubicBezTo>
                    <a:pt x="2077" y="0"/>
                    <a:pt x="822" y="685"/>
                    <a:pt x="502" y="982"/>
                  </a:cubicBezTo>
                  <a:cubicBezTo>
                    <a:pt x="183" y="1278"/>
                    <a:pt x="206" y="1689"/>
                    <a:pt x="0" y="2420"/>
                  </a:cubicBezTo>
                  <a:cubicBezTo>
                    <a:pt x="0" y="2420"/>
                    <a:pt x="1187" y="2123"/>
                    <a:pt x="1461" y="1781"/>
                  </a:cubicBezTo>
                  <a:cubicBezTo>
                    <a:pt x="1712" y="1438"/>
                    <a:pt x="2077" y="0"/>
                    <a:pt x="20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54"/>
            <p:cNvSpPr/>
            <p:nvPr/>
          </p:nvSpPr>
          <p:spPr>
            <a:xfrm>
              <a:off x="-3890425" y="2842925"/>
              <a:ext cx="124425" cy="113600"/>
            </a:xfrm>
            <a:custGeom>
              <a:avLst/>
              <a:gdLst/>
              <a:ahLst/>
              <a:cxnLst/>
              <a:rect l="l" t="t" r="r" b="b"/>
              <a:pathLst>
                <a:path w="4977" h="4544" extrusionOk="0">
                  <a:moveTo>
                    <a:pt x="3311" y="1416"/>
                  </a:moveTo>
                  <a:cubicBezTo>
                    <a:pt x="3311" y="1416"/>
                    <a:pt x="3311" y="1393"/>
                    <a:pt x="3288" y="1393"/>
                  </a:cubicBezTo>
                  <a:lnTo>
                    <a:pt x="3311" y="1370"/>
                  </a:lnTo>
                  <a:cubicBezTo>
                    <a:pt x="3311" y="1370"/>
                    <a:pt x="3288" y="1370"/>
                    <a:pt x="3288" y="1370"/>
                  </a:cubicBezTo>
                  <a:cubicBezTo>
                    <a:pt x="3219" y="1142"/>
                    <a:pt x="2854" y="321"/>
                    <a:pt x="2306" y="161"/>
                  </a:cubicBezTo>
                  <a:cubicBezTo>
                    <a:pt x="1667" y="1"/>
                    <a:pt x="549" y="366"/>
                    <a:pt x="549" y="366"/>
                  </a:cubicBezTo>
                  <a:cubicBezTo>
                    <a:pt x="549" y="366"/>
                    <a:pt x="1736" y="891"/>
                    <a:pt x="1987" y="960"/>
                  </a:cubicBezTo>
                  <a:cubicBezTo>
                    <a:pt x="2215" y="1005"/>
                    <a:pt x="2671" y="1074"/>
                    <a:pt x="3128" y="1325"/>
                  </a:cubicBezTo>
                  <a:cubicBezTo>
                    <a:pt x="2489" y="1142"/>
                    <a:pt x="1736" y="1142"/>
                    <a:pt x="1325" y="1370"/>
                  </a:cubicBezTo>
                  <a:cubicBezTo>
                    <a:pt x="868" y="1644"/>
                    <a:pt x="1" y="3995"/>
                    <a:pt x="1" y="3995"/>
                  </a:cubicBezTo>
                  <a:cubicBezTo>
                    <a:pt x="1" y="3995"/>
                    <a:pt x="1097" y="3402"/>
                    <a:pt x="1576" y="3037"/>
                  </a:cubicBezTo>
                  <a:cubicBezTo>
                    <a:pt x="2010" y="2694"/>
                    <a:pt x="3082" y="1599"/>
                    <a:pt x="3288" y="1416"/>
                  </a:cubicBezTo>
                  <a:cubicBezTo>
                    <a:pt x="3288" y="1416"/>
                    <a:pt x="3288" y="1416"/>
                    <a:pt x="3288" y="1416"/>
                  </a:cubicBezTo>
                  <a:cubicBezTo>
                    <a:pt x="2900" y="1804"/>
                    <a:pt x="2420" y="2877"/>
                    <a:pt x="2466" y="3105"/>
                  </a:cubicBezTo>
                  <a:cubicBezTo>
                    <a:pt x="2535" y="3356"/>
                    <a:pt x="4178" y="4543"/>
                    <a:pt x="4178" y="4543"/>
                  </a:cubicBezTo>
                  <a:cubicBezTo>
                    <a:pt x="4178" y="4543"/>
                    <a:pt x="4977" y="2694"/>
                    <a:pt x="4886" y="2192"/>
                  </a:cubicBezTo>
                  <a:cubicBezTo>
                    <a:pt x="4794" y="1736"/>
                    <a:pt x="3425" y="1439"/>
                    <a:pt x="3311" y="14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54"/>
            <p:cNvSpPr/>
            <p:nvPr/>
          </p:nvSpPr>
          <p:spPr>
            <a:xfrm>
              <a:off x="-3807675" y="2854350"/>
              <a:ext cx="75925" cy="31400"/>
            </a:xfrm>
            <a:custGeom>
              <a:avLst/>
              <a:gdLst/>
              <a:ahLst/>
              <a:cxnLst/>
              <a:rect l="l" t="t" r="r" b="b"/>
              <a:pathLst>
                <a:path w="3037" h="1256" extrusionOk="0">
                  <a:moveTo>
                    <a:pt x="1439" y="1142"/>
                  </a:moveTo>
                  <a:cubicBezTo>
                    <a:pt x="1849" y="1005"/>
                    <a:pt x="3036" y="343"/>
                    <a:pt x="3036" y="343"/>
                  </a:cubicBezTo>
                  <a:cubicBezTo>
                    <a:pt x="3036" y="343"/>
                    <a:pt x="1644" y="0"/>
                    <a:pt x="1233" y="69"/>
                  </a:cubicBezTo>
                  <a:cubicBezTo>
                    <a:pt x="845" y="115"/>
                    <a:pt x="1" y="913"/>
                    <a:pt x="1" y="913"/>
                  </a:cubicBezTo>
                  <a:cubicBezTo>
                    <a:pt x="708" y="1073"/>
                    <a:pt x="1028" y="1256"/>
                    <a:pt x="1439" y="11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54"/>
            <p:cNvSpPr/>
            <p:nvPr/>
          </p:nvSpPr>
          <p:spPr>
            <a:xfrm>
              <a:off x="-3383700" y="2985825"/>
              <a:ext cx="61100" cy="69975"/>
            </a:xfrm>
            <a:custGeom>
              <a:avLst/>
              <a:gdLst/>
              <a:ahLst/>
              <a:cxnLst/>
              <a:rect l="l" t="t" r="r" b="b"/>
              <a:pathLst>
                <a:path w="2444" h="2799" extrusionOk="0">
                  <a:moveTo>
                    <a:pt x="909" y="1"/>
                  </a:moveTo>
                  <a:cubicBezTo>
                    <a:pt x="662" y="1"/>
                    <a:pt x="480" y="14"/>
                    <a:pt x="480" y="14"/>
                  </a:cubicBezTo>
                  <a:cubicBezTo>
                    <a:pt x="206" y="493"/>
                    <a:pt x="1" y="1680"/>
                    <a:pt x="115" y="1886"/>
                  </a:cubicBezTo>
                  <a:cubicBezTo>
                    <a:pt x="252" y="2091"/>
                    <a:pt x="2146" y="2799"/>
                    <a:pt x="2146" y="2799"/>
                  </a:cubicBezTo>
                  <a:cubicBezTo>
                    <a:pt x="2146" y="2799"/>
                    <a:pt x="2443" y="790"/>
                    <a:pt x="2215" y="334"/>
                  </a:cubicBezTo>
                  <a:cubicBezTo>
                    <a:pt x="2080" y="50"/>
                    <a:pt x="1377" y="1"/>
                    <a:pt x="9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54"/>
            <p:cNvSpPr/>
            <p:nvPr/>
          </p:nvSpPr>
          <p:spPr>
            <a:xfrm>
              <a:off x="-3371150" y="2950225"/>
              <a:ext cx="69075" cy="35975"/>
            </a:xfrm>
            <a:custGeom>
              <a:avLst/>
              <a:gdLst/>
              <a:ahLst/>
              <a:cxnLst/>
              <a:rect l="l" t="t" r="r" b="b"/>
              <a:pathLst>
                <a:path w="2763" h="1439" extrusionOk="0">
                  <a:moveTo>
                    <a:pt x="2763" y="0"/>
                  </a:moveTo>
                  <a:cubicBezTo>
                    <a:pt x="2763" y="0"/>
                    <a:pt x="1348" y="69"/>
                    <a:pt x="960" y="228"/>
                  </a:cubicBezTo>
                  <a:cubicBezTo>
                    <a:pt x="594" y="411"/>
                    <a:pt x="1" y="1415"/>
                    <a:pt x="1" y="1415"/>
                  </a:cubicBezTo>
                  <a:cubicBezTo>
                    <a:pt x="709" y="1347"/>
                    <a:pt x="1074" y="1438"/>
                    <a:pt x="1439" y="1210"/>
                  </a:cubicBezTo>
                  <a:cubicBezTo>
                    <a:pt x="1804" y="982"/>
                    <a:pt x="2763" y="0"/>
                    <a:pt x="27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54"/>
            <p:cNvSpPr/>
            <p:nvPr/>
          </p:nvSpPr>
          <p:spPr>
            <a:xfrm>
              <a:off x="-3434475" y="2984975"/>
              <a:ext cx="63350" cy="86250"/>
            </a:xfrm>
            <a:custGeom>
              <a:avLst/>
              <a:gdLst/>
              <a:ahLst/>
              <a:cxnLst/>
              <a:rect l="l" t="t" r="r" b="b"/>
              <a:pathLst>
                <a:path w="2534" h="3450" extrusionOk="0">
                  <a:moveTo>
                    <a:pt x="2411" y="1"/>
                  </a:moveTo>
                  <a:cubicBezTo>
                    <a:pt x="1714" y="1"/>
                    <a:pt x="960" y="184"/>
                    <a:pt x="594" y="550"/>
                  </a:cubicBezTo>
                  <a:cubicBezTo>
                    <a:pt x="229" y="938"/>
                    <a:pt x="0" y="3449"/>
                    <a:pt x="0" y="3449"/>
                  </a:cubicBezTo>
                  <a:cubicBezTo>
                    <a:pt x="0" y="3449"/>
                    <a:pt x="913" y="2559"/>
                    <a:pt x="1279" y="2080"/>
                  </a:cubicBezTo>
                  <a:cubicBezTo>
                    <a:pt x="1644" y="1600"/>
                    <a:pt x="2534" y="2"/>
                    <a:pt x="2534" y="2"/>
                  </a:cubicBezTo>
                  <a:cubicBezTo>
                    <a:pt x="2493" y="1"/>
                    <a:pt x="2453" y="1"/>
                    <a:pt x="24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54"/>
            <p:cNvSpPr/>
            <p:nvPr/>
          </p:nvSpPr>
          <p:spPr>
            <a:xfrm>
              <a:off x="-3444175" y="2962775"/>
              <a:ext cx="73050" cy="23425"/>
            </a:xfrm>
            <a:custGeom>
              <a:avLst/>
              <a:gdLst/>
              <a:ahLst/>
              <a:cxnLst/>
              <a:rect l="l" t="t" r="r" b="b"/>
              <a:pathLst>
                <a:path w="2922" h="937" extrusionOk="0">
                  <a:moveTo>
                    <a:pt x="1644" y="0"/>
                  </a:moveTo>
                  <a:cubicBezTo>
                    <a:pt x="982" y="23"/>
                    <a:pt x="0" y="685"/>
                    <a:pt x="0" y="685"/>
                  </a:cubicBezTo>
                  <a:cubicBezTo>
                    <a:pt x="0" y="685"/>
                    <a:pt x="1112" y="847"/>
                    <a:pt x="1472" y="847"/>
                  </a:cubicBezTo>
                  <a:cubicBezTo>
                    <a:pt x="1494" y="847"/>
                    <a:pt x="1513" y="846"/>
                    <a:pt x="1530" y="845"/>
                  </a:cubicBezTo>
                  <a:cubicBezTo>
                    <a:pt x="1645" y="845"/>
                    <a:pt x="1825" y="830"/>
                    <a:pt x="2042" y="830"/>
                  </a:cubicBezTo>
                  <a:cubicBezTo>
                    <a:pt x="2296" y="830"/>
                    <a:pt x="2602" y="850"/>
                    <a:pt x="2922" y="936"/>
                  </a:cubicBezTo>
                  <a:cubicBezTo>
                    <a:pt x="2922" y="936"/>
                    <a:pt x="2306" y="0"/>
                    <a:pt x="16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54"/>
            <p:cNvSpPr/>
            <p:nvPr/>
          </p:nvSpPr>
          <p:spPr>
            <a:xfrm>
              <a:off x="-4083850" y="3385025"/>
              <a:ext cx="93025" cy="38275"/>
            </a:xfrm>
            <a:custGeom>
              <a:avLst/>
              <a:gdLst/>
              <a:ahLst/>
              <a:cxnLst/>
              <a:rect l="l" t="t" r="r" b="b"/>
              <a:pathLst>
                <a:path w="3721" h="1531" extrusionOk="0">
                  <a:moveTo>
                    <a:pt x="1210" y="1"/>
                  </a:moveTo>
                  <a:cubicBezTo>
                    <a:pt x="1073" y="366"/>
                    <a:pt x="1096" y="686"/>
                    <a:pt x="1096" y="686"/>
                  </a:cubicBezTo>
                  <a:cubicBezTo>
                    <a:pt x="1096" y="686"/>
                    <a:pt x="909" y="631"/>
                    <a:pt x="645" y="631"/>
                  </a:cubicBezTo>
                  <a:cubicBezTo>
                    <a:pt x="457" y="631"/>
                    <a:pt x="228" y="659"/>
                    <a:pt x="0" y="754"/>
                  </a:cubicBezTo>
                  <a:cubicBezTo>
                    <a:pt x="1119" y="960"/>
                    <a:pt x="3059" y="1348"/>
                    <a:pt x="3721" y="1530"/>
                  </a:cubicBezTo>
                  <a:lnTo>
                    <a:pt x="12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54"/>
            <p:cNvSpPr/>
            <p:nvPr/>
          </p:nvSpPr>
          <p:spPr>
            <a:xfrm>
              <a:off x="-3815650" y="3502025"/>
              <a:ext cx="91325" cy="111275"/>
            </a:xfrm>
            <a:custGeom>
              <a:avLst/>
              <a:gdLst/>
              <a:ahLst/>
              <a:cxnLst/>
              <a:rect l="l" t="t" r="r" b="b"/>
              <a:pathLst>
                <a:path w="3653" h="4451" extrusionOk="0">
                  <a:moveTo>
                    <a:pt x="1872" y="0"/>
                  </a:moveTo>
                  <a:cubicBezTo>
                    <a:pt x="1210" y="297"/>
                    <a:pt x="69" y="1438"/>
                    <a:pt x="46" y="1758"/>
                  </a:cubicBezTo>
                  <a:cubicBezTo>
                    <a:pt x="0" y="2100"/>
                    <a:pt x="1575" y="4451"/>
                    <a:pt x="1575" y="4451"/>
                  </a:cubicBezTo>
                  <a:cubicBezTo>
                    <a:pt x="1575" y="4451"/>
                    <a:pt x="3424" y="2465"/>
                    <a:pt x="3538" y="1803"/>
                  </a:cubicBezTo>
                  <a:cubicBezTo>
                    <a:pt x="3652" y="1141"/>
                    <a:pt x="1872" y="0"/>
                    <a:pt x="1872" y="0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54"/>
            <p:cNvSpPr/>
            <p:nvPr/>
          </p:nvSpPr>
          <p:spPr>
            <a:xfrm>
              <a:off x="-3767725" y="3488975"/>
              <a:ext cx="103300" cy="37150"/>
            </a:xfrm>
            <a:custGeom>
              <a:avLst/>
              <a:gdLst/>
              <a:ahLst/>
              <a:cxnLst/>
              <a:rect l="l" t="t" r="r" b="b"/>
              <a:pathLst>
                <a:path w="4132" h="1486" extrusionOk="0">
                  <a:moveTo>
                    <a:pt x="1775" y="0"/>
                  </a:moveTo>
                  <a:cubicBezTo>
                    <a:pt x="1147" y="0"/>
                    <a:pt x="0" y="499"/>
                    <a:pt x="0" y="499"/>
                  </a:cubicBezTo>
                  <a:cubicBezTo>
                    <a:pt x="822" y="1024"/>
                    <a:pt x="1164" y="1435"/>
                    <a:pt x="1735" y="1481"/>
                  </a:cubicBezTo>
                  <a:cubicBezTo>
                    <a:pt x="1779" y="1484"/>
                    <a:pt x="1830" y="1486"/>
                    <a:pt x="1888" y="1486"/>
                  </a:cubicBezTo>
                  <a:cubicBezTo>
                    <a:pt x="2576" y="1486"/>
                    <a:pt x="4132" y="1252"/>
                    <a:pt x="4132" y="1252"/>
                  </a:cubicBezTo>
                  <a:cubicBezTo>
                    <a:pt x="4132" y="1252"/>
                    <a:pt x="2511" y="134"/>
                    <a:pt x="1963" y="20"/>
                  </a:cubicBezTo>
                  <a:cubicBezTo>
                    <a:pt x="1909" y="6"/>
                    <a:pt x="1845" y="0"/>
                    <a:pt x="1775" y="0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54"/>
            <p:cNvSpPr/>
            <p:nvPr/>
          </p:nvSpPr>
          <p:spPr>
            <a:xfrm>
              <a:off x="-3903550" y="3475925"/>
              <a:ext cx="135850" cy="67200"/>
            </a:xfrm>
            <a:custGeom>
              <a:avLst/>
              <a:gdLst/>
              <a:ahLst/>
              <a:cxnLst/>
              <a:rect l="l" t="t" r="r" b="b"/>
              <a:pathLst>
                <a:path w="5434" h="2688" extrusionOk="0">
                  <a:moveTo>
                    <a:pt x="3122" y="0"/>
                  </a:moveTo>
                  <a:cubicBezTo>
                    <a:pt x="3045" y="0"/>
                    <a:pt x="2971" y="6"/>
                    <a:pt x="2900" y="17"/>
                  </a:cubicBezTo>
                  <a:cubicBezTo>
                    <a:pt x="2192" y="131"/>
                    <a:pt x="1" y="2687"/>
                    <a:pt x="1" y="2687"/>
                  </a:cubicBezTo>
                  <a:cubicBezTo>
                    <a:pt x="1" y="2687"/>
                    <a:pt x="1690" y="2482"/>
                    <a:pt x="2466" y="2254"/>
                  </a:cubicBezTo>
                  <a:cubicBezTo>
                    <a:pt x="3242" y="2026"/>
                    <a:pt x="5433" y="998"/>
                    <a:pt x="5433" y="998"/>
                  </a:cubicBezTo>
                  <a:cubicBezTo>
                    <a:pt x="4735" y="444"/>
                    <a:pt x="3815" y="0"/>
                    <a:pt x="3122" y="0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54"/>
            <p:cNvSpPr/>
            <p:nvPr/>
          </p:nvSpPr>
          <p:spPr>
            <a:xfrm>
              <a:off x="-3844200" y="3434100"/>
              <a:ext cx="77075" cy="68500"/>
            </a:xfrm>
            <a:custGeom>
              <a:avLst/>
              <a:gdLst/>
              <a:ahLst/>
              <a:cxnLst/>
              <a:rect l="l" t="t" r="r" b="b"/>
              <a:pathLst>
                <a:path w="3083" h="2740" extrusionOk="0">
                  <a:moveTo>
                    <a:pt x="1" y="1"/>
                  </a:moveTo>
                  <a:cubicBezTo>
                    <a:pt x="1" y="1"/>
                    <a:pt x="1256" y="1279"/>
                    <a:pt x="1553" y="1484"/>
                  </a:cubicBezTo>
                  <a:cubicBezTo>
                    <a:pt x="1850" y="1667"/>
                    <a:pt x="2489" y="2055"/>
                    <a:pt x="3037" y="2740"/>
                  </a:cubicBezTo>
                  <a:cubicBezTo>
                    <a:pt x="3037" y="2740"/>
                    <a:pt x="3082" y="1188"/>
                    <a:pt x="2329" y="640"/>
                  </a:cubicBezTo>
                  <a:cubicBezTo>
                    <a:pt x="1599" y="115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54"/>
            <p:cNvSpPr/>
            <p:nvPr/>
          </p:nvSpPr>
          <p:spPr>
            <a:xfrm>
              <a:off x="-3196525" y="2687725"/>
              <a:ext cx="248250" cy="236275"/>
            </a:xfrm>
            <a:custGeom>
              <a:avLst/>
              <a:gdLst/>
              <a:ahLst/>
              <a:cxnLst/>
              <a:rect l="l" t="t" r="r" b="b"/>
              <a:pathLst>
                <a:path w="9930" h="9451" extrusionOk="0">
                  <a:moveTo>
                    <a:pt x="777" y="1"/>
                  </a:moveTo>
                  <a:cubicBezTo>
                    <a:pt x="480" y="708"/>
                    <a:pt x="274" y="1484"/>
                    <a:pt x="229" y="2260"/>
                  </a:cubicBezTo>
                  <a:cubicBezTo>
                    <a:pt x="0" y="6232"/>
                    <a:pt x="3401" y="9450"/>
                    <a:pt x="7807" y="9450"/>
                  </a:cubicBezTo>
                  <a:cubicBezTo>
                    <a:pt x="8172" y="9450"/>
                    <a:pt x="8537" y="9427"/>
                    <a:pt x="8902" y="9382"/>
                  </a:cubicBezTo>
                  <a:cubicBezTo>
                    <a:pt x="8925" y="9290"/>
                    <a:pt x="8971" y="9222"/>
                    <a:pt x="9039" y="9131"/>
                  </a:cubicBezTo>
                  <a:cubicBezTo>
                    <a:pt x="9541" y="8195"/>
                    <a:pt x="9929" y="7578"/>
                    <a:pt x="9131" y="7145"/>
                  </a:cubicBezTo>
                  <a:cubicBezTo>
                    <a:pt x="9131" y="7145"/>
                    <a:pt x="9496" y="5433"/>
                    <a:pt x="6688" y="5273"/>
                  </a:cubicBezTo>
                  <a:cubicBezTo>
                    <a:pt x="6688" y="5273"/>
                    <a:pt x="6688" y="4611"/>
                    <a:pt x="6209" y="4611"/>
                  </a:cubicBezTo>
                  <a:cubicBezTo>
                    <a:pt x="5730" y="4611"/>
                    <a:pt x="4885" y="5433"/>
                    <a:pt x="4885" y="5433"/>
                  </a:cubicBezTo>
                  <a:cubicBezTo>
                    <a:pt x="4885" y="5433"/>
                    <a:pt x="4839" y="4451"/>
                    <a:pt x="5159" y="3356"/>
                  </a:cubicBezTo>
                  <a:cubicBezTo>
                    <a:pt x="5445" y="2355"/>
                    <a:pt x="4251" y="1373"/>
                    <a:pt x="3686" y="1373"/>
                  </a:cubicBezTo>
                  <a:cubicBezTo>
                    <a:pt x="3619" y="1373"/>
                    <a:pt x="3561" y="1387"/>
                    <a:pt x="3516" y="1416"/>
                  </a:cubicBezTo>
                  <a:cubicBezTo>
                    <a:pt x="3128" y="1667"/>
                    <a:pt x="3105" y="2123"/>
                    <a:pt x="3105" y="2192"/>
                  </a:cubicBezTo>
                  <a:cubicBezTo>
                    <a:pt x="3105" y="2091"/>
                    <a:pt x="3087" y="968"/>
                    <a:pt x="1843" y="968"/>
                  </a:cubicBezTo>
                  <a:cubicBezTo>
                    <a:pt x="1684" y="968"/>
                    <a:pt x="1504" y="986"/>
                    <a:pt x="1302" y="1028"/>
                  </a:cubicBezTo>
                  <a:cubicBezTo>
                    <a:pt x="1302" y="1028"/>
                    <a:pt x="1712" y="206"/>
                    <a:pt x="1073" y="46"/>
                  </a:cubicBezTo>
                  <a:cubicBezTo>
                    <a:pt x="959" y="1"/>
                    <a:pt x="868" y="1"/>
                    <a:pt x="7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54"/>
            <p:cNvSpPr/>
            <p:nvPr/>
          </p:nvSpPr>
          <p:spPr>
            <a:xfrm>
              <a:off x="-3106375" y="3337675"/>
              <a:ext cx="78775" cy="30825"/>
            </a:xfrm>
            <a:custGeom>
              <a:avLst/>
              <a:gdLst/>
              <a:ahLst/>
              <a:cxnLst/>
              <a:rect l="l" t="t" r="r" b="b"/>
              <a:pathLst>
                <a:path w="3151" h="1233" extrusionOk="0">
                  <a:moveTo>
                    <a:pt x="3151" y="0"/>
                  </a:moveTo>
                  <a:cubicBezTo>
                    <a:pt x="3151" y="0"/>
                    <a:pt x="2032" y="274"/>
                    <a:pt x="1713" y="274"/>
                  </a:cubicBezTo>
                  <a:cubicBezTo>
                    <a:pt x="1393" y="274"/>
                    <a:pt x="1" y="982"/>
                    <a:pt x="1" y="982"/>
                  </a:cubicBezTo>
                  <a:cubicBezTo>
                    <a:pt x="1" y="982"/>
                    <a:pt x="754" y="1096"/>
                    <a:pt x="1918" y="1233"/>
                  </a:cubicBezTo>
                  <a:lnTo>
                    <a:pt x="31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54"/>
            <p:cNvSpPr/>
            <p:nvPr/>
          </p:nvSpPr>
          <p:spPr>
            <a:xfrm>
              <a:off x="-3120625" y="3322950"/>
              <a:ext cx="58225" cy="16025"/>
            </a:xfrm>
            <a:custGeom>
              <a:avLst/>
              <a:gdLst/>
              <a:ahLst/>
              <a:cxnLst/>
              <a:rect l="l" t="t" r="r" b="b"/>
              <a:pathLst>
                <a:path w="2329" h="641" extrusionOk="0">
                  <a:moveTo>
                    <a:pt x="1401" y="0"/>
                  </a:moveTo>
                  <a:cubicBezTo>
                    <a:pt x="1356" y="0"/>
                    <a:pt x="1321" y="6"/>
                    <a:pt x="1301" y="19"/>
                  </a:cubicBezTo>
                  <a:cubicBezTo>
                    <a:pt x="1164" y="87"/>
                    <a:pt x="0" y="635"/>
                    <a:pt x="0" y="635"/>
                  </a:cubicBezTo>
                  <a:cubicBezTo>
                    <a:pt x="0" y="635"/>
                    <a:pt x="217" y="641"/>
                    <a:pt x="579" y="641"/>
                  </a:cubicBezTo>
                  <a:cubicBezTo>
                    <a:pt x="942" y="641"/>
                    <a:pt x="1450" y="635"/>
                    <a:pt x="2032" y="612"/>
                  </a:cubicBezTo>
                  <a:lnTo>
                    <a:pt x="2328" y="201"/>
                  </a:lnTo>
                  <a:cubicBezTo>
                    <a:pt x="2328" y="201"/>
                    <a:pt x="1674" y="0"/>
                    <a:pt x="14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54"/>
            <p:cNvSpPr/>
            <p:nvPr/>
          </p:nvSpPr>
          <p:spPr>
            <a:xfrm>
              <a:off x="-3074400" y="3314275"/>
              <a:ext cx="57650" cy="14300"/>
            </a:xfrm>
            <a:custGeom>
              <a:avLst/>
              <a:gdLst/>
              <a:ahLst/>
              <a:cxnLst/>
              <a:rect l="l" t="t" r="r" b="b"/>
              <a:pathLst>
                <a:path w="2306" h="572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28" y="229"/>
                    <a:pt x="936" y="571"/>
                  </a:cubicBezTo>
                  <a:lnTo>
                    <a:pt x="2305" y="411"/>
                  </a:lnTo>
                  <a:lnTo>
                    <a:pt x="913" y="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54"/>
            <p:cNvSpPr/>
            <p:nvPr/>
          </p:nvSpPr>
          <p:spPr>
            <a:xfrm>
              <a:off x="-3009925" y="3822700"/>
              <a:ext cx="39400" cy="46250"/>
            </a:xfrm>
            <a:custGeom>
              <a:avLst/>
              <a:gdLst/>
              <a:ahLst/>
              <a:cxnLst/>
              <a:rect l="l" t="t" r="r" b="b"/>
              <a:pathLst>
                <a:path w="1576" h="1850" extrusionOk="0">
                  <a:moveTo>
                    <a:pt x="1416" y="1"/>
                  </a:moveTo>
                  <a:lnTo>
                    <a:pt x="1073" y="1096"/>
                  </a:lnTo>
                  <a:lnTo>
                    <a:pt x="594" y="457"/>
                  </a:lnTo>
                  <a:lnTo>
                    <a:pt x="594" y="457"/>
                  </a:lnTo>
                  <a:lnTo>
                    <a:pt x="639" y="1142"/>
                  </a:lnTo>
                  <a:lnTo>
                    <a:pt x="0" y="754"/>
                  </a:lnTo>
                  <a:lnTo>
                    <a:pt x="0" y="754"/>
                  </a:lnTo>
                  <a:lnTo>
                    <a:pt x="776" y="1850"/>
                  </a:lnTo>
                  <a:lnTo>
                    <a:pt x="1552" y="1599"/>
                  </a:lnTo>
                  <a:cubicBezTo>
                    <a:pt x="1575" y="731"/>
                    <a:pt x="1416" y="1"/>
                    <a:pt x="14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54"/>
            <p:cNvSpPr/>
            <p:nvPr/>
          </p:nvSpPr>
          <p:spPr>
            <a:xfrm>
              <a:off x="-2951150" y="3819850"/>
              <a:ext cx="49675" cy="47950"/>
            </a:xfrm>
            <a:custGeom>
              <a:avLst/>
              <a:gdLst/>
              <a:ahLst/>
              <a:cxnLst/>
              <a:rect l="l" t="t" r="r" b="b"/>
              <a:pathLst>
                <a:path w="1987" h="1918" extrusionOk="0">
                  <a:moveTo>
                    <a:pt x="1986" y="1"/>
                  </a:moveTo>
                  <a:lnTo>
                    <a:pt x="1028" y="1051"/>
                  </a:lnTo>
                  <a:lnTo>
                    <a:pt x="822" y="46"/>
                  </a:lnTo>
                  <a:lnTo>
                    <a:pt x="525" y="845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320" y="1758"/>
                  </a:lnTo>
                  <a:lnTo>
                    <a:pt x="1301" y="1918"/>
                  </a:lnTo>
                  <a:cubicBezTo>
                    <a:pt x="1804" y="937"/>
                    <a:pt x="1986" y="1"/>
                    <a:pt x="19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54"/>
            <p:cNvSpPr/>
            <p:nvPr/>
          </p:nvSpPr>
          <p:spPr>
            <a:xfrm>
              <a:off x="-3589125" y="3819850"/>
              <a:ext cx="838850" cy="74200"/>
            </a:xfrm>
            <a:custGeom>
              <a:avLst/>
              <a:gdLst/>
              <a:ahLst/>
              <a:cxnLst/>
              <a:rect l="l" t="t" r="r" b="b"/>
              <a:pathLst>
                <a:path w="33554" h="2968" extrusionOk="0">
                  <a:moveTo>
                    <a:pt x="1" y="1"/>
                  </a:moveTo>
                  <a:cubicBezTo>
                    <a:pt x="1" y="1"/>
                    <a:pt x="4086" y="115"/>
                    <a:pt x="11322" y="1256"/>
                  </a:cubicBezTo>
                  <a:cubicBezTo>
                    <a:pt x="16846" y="2146"/>
                    <a:pt x="17622" y="2238"/>
                    <a:pt x="23671" y="2968"/>
                  </a:cubicBezTo>
                  <a:lnTo>
                    <a:pt x="33348" y="2968"/>
                  </a:lnTo>
                  <a:lnTo>
                    <a:pt x="33554" y="2877"/>
                  </a:lnTo>
                  <a:lnTo>
                    <a:pt x="30997" y="2146"/>
                  </a:lnTo>
                  <a:lnTo>
                    <a:pt x="19950" y="663"/>
                  </a:lnTo>
                  <a:cubicBezTo>
                    <a:pt x="19950" y="663"/>
                    <a:pt x="18284" y="389"/>
                    <a:pt x="16115" y="46"/>
                  </a:cubicBezTo>
                  <a:cubicBezTo>
                    <a:pt x="8332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54"/>
            <p:cNvSpPr/>
            <p:nvPr/>
          </p:nvSpPr>
          <p:spPr>
            <a:xfrm>
              <a:off x="-3131475" y="3468925"/>
              <a:ext cx="54800" cy="81050"/>
            </a:xfrm>
            <a:custGeom>
              <a:avLst/>
              <a:gdLst/>
              <a:ahLst/>
              <a:cxnLst/>
              <a:rect l="l" t="t" r="r" b="b"/>
              <a:pathLst>
                <a:path w="2192" h="3242" extrusionOk="0">
                  <a:moveTo>
                    <a:pt x="1849" y="2169"/>
                  </a:moveTo>
                  <a:lnTo>
                    <a:pt x="1918" y="1324"/>
                  </a:lnTo>
                  <a:lnTo>
                    <a:pt x="1941" y="1301"/>
                  </a:lnTo>
                  <a:lnTo>
                    <a:pt x="1621" y="1735"/>
                  </a:lnTo>
                  <a:cubicBezTo>
                    <a:pt x="1621" y="1735"/>
                    <a:pt x="617" y="480"/>
                    <a:pt x="434" y="320"/>
                  </a:cubicBezTo>
                  <a:cubicBezTo>
                    <a:pt x="389" y="274"/>
                    <a:pt x="160" y="114"/>
                    <a:pt x="1" y="0"/>
                  </a:cubicBezTo>
                  <a:lnTo>
                    <a:pt x="959" y="2579"/>
                  </a:lnTo>
                  <a:lnTo>
                    <a:pt x="708" y="3241"/>
                  </a:lnTo>
                  <a:cubicBezTo>
                    <a:pt x="1096" y="3036"/>
                    <a:pt x="2055" y="2557"/>
                    <a:pt x="2192" y="2488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54"/>
            <p:cNvSpPr/>
            <p:nvPr/>
          </p:nvSpPr>
          <p:spPr>
            <a:xfrm>
              <a:off x="-3216500" y="3173325"/>
              <a:ext cx="58800" cy="271075"/>
            </a:xfrm>
            <a:custGeom>
              <a:avLst/>
              <a:gdLst/>
              <a:ahLst/>
              <a:cxnLst/>
              <a:rect l="l" t="t" r="r" b="b"/>
              <a:pathLst>
                <a:path w="2352" h="10843" extrusionOk="0">
                  <a:moveTo>
                    <a:pt x="229" y="3995"/>
                  </a:moveTo>
                  <a:cubicBezTo>
                    <a:pt x="229" y="4223"/>
                    <a:pt x="69" y="8104"/>
                    <a:pt x="1" y="10112"/>
                  </a:cubicBezTo>
                  <a:lnTo>
                    <a:pt x="1279" y="9953"/>
                  </a:lnTo>
                  <a:lnTo>
                    <a:pt x="2352" y="10843"/>
                  </a:lnTo>
                  <a:cubicBezTo>
                    <a:pt x="1690" y="9998"/>
                    <a:pt x="1530" y="9930"/>
                    <a:pt x="1439" y="9587"/>
                  </a:cubicBezTo>
                  <a:cubicBezTo>
                    <a:pt x="1324" y="9176"/>
                    <a:pt x="777" y="3333"/>
                    <a:pt x="777" y="3151"/>
                  </a:cubicBezTo>
                  <a:cubicBezTo>
                    <a:pt x="777" y="2945"/>
                    <a:pt x="1461" y="1"/>
                    <a:pt x="1461" y="1"/>
                  </a:cubicBezTo>
                  <a:cubicBezTo>
                    <a:pt x="1461" y="1"/>
                    <a:pt x="275" y="3698"/>
                    <a:pt x="229" y="3995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54"/>
            <p:cNvSpPr/>
            <p:nvPr/>
          </p:nvSpPr>
          <p:spPr>
            <a:xfrm>
              <a:off x="-3344900" y="3264050"/>
              <a:ext cx="40550" cy="243700"/>
            </a:xfrm>
            <a:custGeom>
              <a:avLst/>
              <a:gdLst/>
              <a:ahLst/>
              <a:cxnLst/>
              <a:rect l="l" t="t" r="r" b="b"/>
              <a:pathLst>
                <a:path w="1622" h="9748" extrusionOk="0">
                  <a:moveTo>
                    <a:pt x="1553" y="3265"/>
                  </a:moveTo>
                  <a:cubicBezTo>
                    <a:pt x="1622" y="3676"/>
                    <a:pt x="1553" y="6917"/>
                    <a:pt x="1553" y="6917"/>
                  </a:cubicBezTo>
                  <a:lnTo>
                    <a:pt x="1370" y="9747"/>
                  </a:lnTo>
                  <a:cubicBezTo>
                    <a:pt x="1370" y="9747"/>
                    <a:pt x="206" y="5182"/>
                    <a:pt x="92" y="4452"/>
                  </a:cubicBezTo>
                  <a:cubicBezTo>
                    <a:pt x="1" y="3721"/>
                    <a:pt x="320" y="1"/>
                    <a:pt x="320" y="1"/>
                  </a:cubicBezTo>
                  <a:lnTo>
                    <a:pt x="640" y="2352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54"/>
            <p:cNvSpPr/>
            <p:nvPr/>
          </p:nvSpPr>
          <p:spPr>
            <a:xfrm>
              <a:off x="-3225625" y="3024400"/>
              <a:ext cx="36550" cy="127850"/>
            </a:xfrm>
            <a:custGeom>
              <a:avLst/>
              <a:gdLst/>
              <a:ahLst/>
              <a:cxnLst/>
              <a:rect l="l" t="t" r="r" b="b"/>
              <a:pathLst>
                <a:path w="1462" h="5114" extrusionOk="0">
                  <a:moveTo>
                    <a:pt x="1142" y="2077"/>
                  </a:moveTo>
                  <a:lnTo>
                    <a:pt x="936" y="0"/>
                  </a:lnTo>
                  <a:lnTo>
                    <a:pt x="936" y="92"/>
                  </a:lnTo>
                  <a:lnTo>
                    <a:pt x="731" y="1552"/>
                  </a:lnTo>
                  <a:lnTo>
                    <a:pt x="0" y="5113"/>
                  </a:lnTo>
                  <a:lnTo>
                    <a:pt x="1461" y="25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54"/>
            <p:cNvSpPr/>
            <p:nvPr/>
          </p:nvSpPr>
          <p:spPr>
            <a:xfrm>
              <a:off x="-3263850" y="2803000"/>
              <a:ext cx="175775" cy="242525"/>
            </a:xfrm>
            <a:custGeom>
              <a:avLst/>
              <a:gdLst/>
              <a:ahLst/>
              <a:cxnLst/>
              <a:rect l="l" t="t" r="r" b="b"/>
              <a:pathLst>
                <a:path w="7031" h="9701" extrusionOk="0">
                  <a:moveTo>
                    <a:pt x="731" y="0"/>
                  </a:moveTo>
                  <a:lnTo>
                    <a:pt x="69" y="4040"/>
                  </a:lnTo>
                  <a:cubicBezTo>
                    <a:pt x="69" y="4040"/>
                    <a:pt x="731" y="6871"/>
                    <a:pt x="1050" y="8605"/>
                  </a:cubicBezTo>
                  <a:cubicBezTo>
                    <a:pt x="1119" y="8925"/>
                    <a:pt x="1141" y="9222"/>
                    <a:pt x="1141" y="9495"/>
                  </a:cubicBezTo>
                  <a:cubicBezTo>
                    <a:pt x="1392" y="9130"/>
                    <a:pt x="1529" y="8742"/>
                    <a:pt x="1438" y="8377"/>
                  </a:cubicBezTo>
                  <a:cubicBezTo>
                    <a:pt x="1187" y="7167"/>
                    <a:pt x="662" y="5843"/>
                    <a:pt x="1347" y="5501"/>
                  </a:cubicBezTo>
                  <a:cubicBezTo>
                    <a:pt x="1372" y="5489"/>
                    <a:pt x="1398" y="5484"/>
                    <a:pt x="1425" y="5484"/>
                  </a:cubicBezTo>
                  <a:cubicBezTo>
                    <a:pt x="1982" y="5484"/>
                    <a:pt x="2895" y="7913"/>
                    <a:pt x="3786" y="7913"/>
                  </a:cubicBezTo>
                  <a:cubicBezTo>
                    <a:pt x="4019" y="7913"/>
                    <a:pt x="4250" y="7747"/>
                    <a:pt x="4474" y="7327"/>
                  </a:cubicBezTo>
                  <a:lnTo>
                    <a:pt x="4474" y="7327"/>
                  </a:lnTo>
                  <a:cubicBezTo>
                    <a:pt x="4474" y="7327"/>
                    <a:pt x="4413" y="8158"/>
                    <a:pt x="5381" y="8158"/>
                  </a:cubicBezTo>
                  <a:cubicBezTo>
                    <a:pt x="5440" y="8158"/>
                    <a:pt x="5503" y="8155"/>
                    <a:pt x="5569" y="8149"/>
                  </a:cubicBezTo>
                  <a:cubicBezTo>
                    <a:pt x="5569" y="8149"/>
                    <a:pt x="5843" y="9632"/>
                    <a:pt x="7030" y="9701"/>
                  </a:cubicBezTo>
                  <a:cubicBezTo>
                    <a:pt x="6140" y="8286"/>
                    <a:pt x="6482" y="6551"/>
                    <a:pt x="6482" y="6551"/>
                  </a:cubicBezTo>
                  <a:lnTo>
                    <a:pt x="6482" y="6551"/>
                  </a:lnTo>
                  <a:cubicBezTo>
                    <a:pt x="6482" y="6551"/>
                    <a:pt x="6408" y="6588"/>
                    <a:pt x="6164" y="6588"/>
                  </a:cubicBezTo>
                  <a:cubicBezTo>
                    <a:pt x="5748" y="6588"/>
                    <a:pt x="4839" y="6479"/>
                    <a:pt x="2967" y="5889"/>
                  </a:cubicBezTo>
                  <a:cubicBezTo>
                    <a:pt x="1" y="4931"/>
                    <a:pt x="730" y="3"/>
                    <a:pt x="7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54"/>
            <p:cNvSpPr/>
            <p:nvPr/>
          </p:nvSpPr>
          <p:spPr>
            <a:xfrm>
              <a:off x="-3282125" y="3001000"/>
              <a:ext cx="49100" cy="114150"/>
            </a:xfrm>
            <a:custGeom>
              <a:avLst/>
              <a:gdLst/>
              <a:ahLst/>
              <a:cxnLst/>
              <a:rect l="l" t="t" r="r" b="b"/>
              <a:pathLst>
                <a:path w="1964" h="4566" extrusionOk="0">
                  <a:moveTo>
                    <a:pt x="1073" y="1"/>
                  </a:moveTo>
                  <a:cubicBezTo>
                    <a:pt x="1073" y="1"/>
                    <a:pt x="1" y="1644"/>
                    <a:pt x="160" y="2374"/>
                  </a:cubicBezTo>
                  <a:cubicBezTo>
                    <a:pt x="320" y="3128"/>
                    <a:pt x="1233" y="4566"/>
                    <a:pt x="1233" y="4566"/>
                  </a:cubicBezTo>
                  <a:lnTo>
                    <a:pt x="1804" y="2831"/>
                  </a:lnTo>
                  <a:cubicBezTo>
                    <a:pt x="1804" y="2831"/>
                    <a:pt x="1964" y="1028"/>
                    <a:pt x="10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54"/>
            <p:cNvSpPr/>
            <p:nvPr/>
          </p:nvSpPr>
          <p:spPr>
            <a:xfrm>
              <a:off x="-3327200" y="2992150"/>
              <a:ext cx="63925" cy="99600"/>
            </a:xfrm>
            <a:custGeom>
              <a:avLst/>
              <a:gdLst/>
              <a:ahLst/>
              <a:cxnLst/>
              <a:rect l="l" t="t" r="r" b="b"/>
              <a:pathLst>
                <a:path w="2557" h="3984" extrusionOk="0">
                  <a:moveTo>
                    <a:pt x="2073" y="0"/>
                  </a:moveTo>
                  <a:cubicBezTo>
                    <a:pt x="1604" y="0"/>
                    <a:pt x="914" y="161"/>
                    <a:pt x="571" y="1016"/>
                  </a:cubicBezTo>
                  <a:cubicBezTo>
                    <a:pt x="0" y="2409"/>
                    <a:pt x="708" y="3984"/>
                    <a:pt x="708" y="3984"/>
                  </a:cubicBezTo>
                  <a:lnTo>
                    <a:pt x="1530" y="1838"/>
                  </a:lnTo>
                  <a:cubicBezTo>
                    <a:pt x="1530" y="1838"/>
                    <a:pt x="2306" y="606"/>
                    <a:pt x="2557" y="58"/>
                  </a:cubicBezTo>
                  <a:cubicBezTo>
                    <a:pt x="2557" y="58"/>
                    <a:pt x="2355" y="0"/>
                    <a:pt x="20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54"/>
            <p:cNvSpPr/>
            <p:nvPr/>
          </p:nvSpPr>
          <p:spPr>
            <a:xfrm>
              <a:off x="-3620500" y="2986175"/>
              <a:ext cx="157525" cy="160350"/>
            </a:xfrm>
            <a:custGeom>
              <a:avLst/>
              <a:gdLst/>
              <a:ahLst/>
              <a:cxnLst/>
              <a:rect l="l" t="t" r="r" b="b"/>
              <a:pathLst>
                <a:path w="6301" h="6414" extrusionOk="0">
                  <a:moveTo>
                    <a:pt x="46" y="0"/>
                  </a:moveTo>
                  <a:lnTo>
                    <a:pt x="0" y="160"/>
                  </a:lnTo>
                  <a:cubicBezTo>
                    <a:pt x="23" y="183"/>
                    <a:pt x="2465" y="936"/>
                    <a:pt x="3150" y="2420"/>
                  </a:cubicBezTo>
                  <a:cubicBezTo>
                    <a:pt x="2785" y="2100"/>
                    <a:pt x="2351" y="1621"/>
                    <a:pt x="2351" y="1621"/>
                  </a:cubicBezTo>
                  <a:cubicBezTo>
                    <a:pt x="2226" y="1609"/>
                    <a:pt x="2079" y="1605"/>
                    <a:pt x="1929" y="1605"/>
                  </a:cubicBezTo>
                  <a:cubicBezTo>
                    <a:pt x="1480" y="1605"/>
                    <a:pt x="1005" y="1643"/>
                    <a:pt x="1005" y="1643"/>
                  </a:cubicBezTo>
                  <a:lnTo>
                    <a:pt x="1575" y="2442"/>
                  </a:lnTo>
                  <a:cubicBezTo>
                    <a:pt x="1575" y="2442"/>
                    <a:pt x="2410" y="2788"/>
                    <a:pt x="3099" y="2788"/>
                  </a:cubicBezTo>
                  <a:cubicBezTo>
                    <a:pt x="3139" y="2788"/>
                    <a:pt x="3179" y="2787"/>
                    <a:pt x="3219" y="2785"/>
                  </a:cubicBezTo>
                  <a:lnTo>
                    <a:pt x="3219" y="2785"/>
                  </a:lnTo>
                  <a:lnTo>
                    <a:pt x="3196" y="2808"/>
                  </a:lnTo>
                  <a:cubicBezTo>
                    <a:pt x="2397" y="2876"/>
                    <a:pt x="1461" y="2922"/>
                    <a:pt x="1461" y="2922"/>
                  </a:cubicBezTo>
                  <a:lnTo>
                    <a:pt x="0" y="3766"/>
                  </a:lnTo>
                  <a:cubicBezTo>
                    <a:pt x="0" y="3766"/>
                    <a:pt x="416" y="3865"/>
                    <a:pt x="998" y="3865"/>
                  </a:cubicBezTo>
                  <a:cubicBezTo>
                    <a:pt x="1256" y="3865"/>
                    <a:pt x="1547" y="3845"/>
                    <a:pt x="1849" y="3789"/>
                  </a:cubicBezTo>
                  <a:cubicBezTo>
                    <a:pt x="2077" y="3743"/>
                    <a:pt x="2306" y="3652"/>
                    <a:pt x="2488" y="3561"/>
                  </a:cubicBezTo>
                  <a:lnTo>
                    <a:pt x="2488" y="3561"/>
                  </a:lnTo>
                  <a:cubicBezTo>
                    <a:pt x="2420" y="3652"/>
                    <a:pt x="2351" y="3721"/>
                    <a:pt x="2283" y="3789"/>
                  </a:cubicBezTo>
                  <a:cubicBezTo>
                    <a:pt x="2055" y="4086"/>
                    <a:pt x="754" y="5022"/>
                    <a:pt x="754" y="5022"/>
                  </a:cubicBezTo>
                  <a:cubicBezTo>
                    <a:pt x="754" y="5022"/>
                    <a:pt x="1085" y="5128"/>
                    <a:pt x="1521" y="5128"/>
                  </a:cubicBezTo>
                  <a:cubicBezTo>
                    <a:pt x="1919" y="5128"/>
                    <a:pt x="2405" y="5040"/>
                    <a:pt x="2808" y="4702"/>
                  </a:cubicBezTo>
                  <a:cubicBezTo>
                    <a:pt x="2808" y="4702"/>
                    <a:pt x="3173" y="4154"/>
                    <a:pt x="3378" y="3333"/>
                  </a:cubicBezTo>
                  <a:lnTo>
                    <a:pt x="3378" y="3333"/>
                  </a:lnTo>
                  <a:cubicBezTo>
                    <a:pt x="3310" y="3949"/>
                    <a:pt x="3287" y="4679"/>
                    <a:pt x="3333" y="4907"/>
                  </a:cubicBezTo>
                  <a:cubicBezTo>
                    <a:pt x="3356" y="5227"/>
                    <a:pt x="4040" y="6414"/>
                    <a:pt x="4040" y="6414"/>
                  </a:cubicBezTo>
                  <a:cubicBezTo>
                    <a:pt x="4040" y="6414"/>
                    <a:pt x="4406" y="5227"/>
                    <a:pt x="4406" y="4611"/>
                  </a:cubicBezTo>
                  <a:cubicBezTo>
                    <a:pt x="4406" y="4246"/>
                    <a:pt x="4086" y="3561"/>
                    <a:pt x="3858" y="3104"/>
                  </a:cubicBezTo>
                  <a:lnTo>
                    <a:pt x="3858" y="3104"/>
                  </a:lnTo>
                  <a:cubicBezTo>
                    <a:pt x="4276" y="3423"/>
                    <a:pt x="4763" y="3620"/>
                    <a:pt x="5062" y="3620"/>
                  </a:cubicBezTo>
                  <a:cubicBezTo>
                    <a:pt x="5106" y="3620"/>
                    <a:pt x="5146" y="3615"/>
                    <a:pt x="5182" y="3606"/>
                  </a:cubicBezTo>
                  <a:cubicBezTo>
                    <a:pt x="5524" y="3515"/>
                    <a:pt x="6300" y="2648"/>
                    <a:pt x="6300" y="2648"/>
                  </a:cubicBezTo>
                  <a:lnTo>
                    <a:pt x="5182" y="2579"/>
                  </a:lnTo>
                  <a:cubicBezTo>
                    <a:pt x="4885" y="2579"/>
                    <a:pt x="4383" y="2625"/>
                    <a:pt x="4018" y="2648"/>
                  </a:cubicBezTo>
                  <a:cubicBezTo>
                    <a:pt x="4314" y="2420"/>
                    <a:pt x="4611" y="2123"/>
                    <a:pt x="4657" y="1940"/>
                  </a:cubicBezTo>
                  <a:cubicBezTo>
                    <a:pt x="4725" y="1529"/>
                    <a:pt x="4520" y="411"/>
                    <a:pt x="4520" y="411"/>
                  </a:cubicBezTo>
                  <a:lnTo>
                    <a:pt x="3607" y="1255"/>
                  </a:lnTo>
                  <a:cubicBezTo>
                    <a:pt x="3607" y="1255"/>
                    <a:pt x="3356" y="1826"/>
                    <a:pt x="3333" y="2442"/>
                  </a:cubicBezTo>
                  <a:cubicBezTo>
                    <a:pt x="2694" y="822"/>
                    <a:pt x="160" y="46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54"/>
            <p:cNvSpPr/>
            <p:nvPr/>
          </p:nvSpPr>
          <p:spPr>
            <a:xfrm>
              <a:off x="-3953750" y="3169325"/>
              <a:ext cx="491325" cy="216875"/>
            </a:xfrm>
            <a:custGeom>
              <a:avLst/>
              <a:gdLst/>
              <a:ahLst/>
              <a:cxnLst/>
              <a:rect l="l" t="t" r="r" b="b"/>
              <a:pathLst>
                <a:path w="19653" h="8675" extrusionOk="0">
                  <a:moveTo>
                    <a:pt x="13581" y="1"/>
                  </a:moveTo>
                  <a:cubicBezTo>
                    <a:pt x="13581" y="1"/>
                    <a:pt x="11847" y="161"/>
                    <a:pt x="11208" y="709"/>
                  </a:cubicBezTo>
                  <a:cubicBezTo>
                    <a:pt x="10568" y="1256"/>
                    <a:pt x="10043" y="2169"/>
                    <a:pt x="10043" y="2169"/>
                  </a:cubicBezTo>
                  <a:cubicBezTo>
                    <a:pt x="10043" y="2169"/>
                    <a:pt x="9199" y="1188"/>
                    <a:pt x="9062" y="1142"/>
                  </a:cubicBezTo>
                  <a:cubicBezTo>
                    <a:pt x="9052" y="1139"/>
                    <a:pt x="9036" y="1137"/>
                    <a:pt x="9015" y="1137"/>
                  </a:cubicBezTo>
                  <a:cubicBezTo>
                    <a:pt x="8739" y="1137"/>
                    <a:pt x="7570" y="1393"/>
                    <a:pt x="7464" y="1393"/>
                  </a:cubicBezTo>
                  <a:cubicBezTo>
                    <a:pt x="7373" y="1393"/>
                    <a:pt x="6095" y="2352"/>
                    <a:pt x="6095" y="2352"/>
                  </a:cubicBezTo>
                  <a:lnTo>
                    <a:pt x="8286" y="2603"/>
                  </a:lnTo>
                  <a:lnTo>
                    <a:pt x="8720" y="3151"/>
                  </a:lnTo>
                  <a:cubicBezTo>
                    <a:pt x="8720" y="3151"/>
                    <a:pt x="7493" y="2862"/>
                    <a:pt x="7141" y="2862"/>
                  </a:cubicBezTo>
                  <a:cubicBezTo>
                    <a:pt x="7096" y="2862"/>
                    <a:pt x="7066" y="2867"/>
                    <a:pt x="7053" y="2877"/>
                  </a:cubicBezTo>
                  <a:cubicBezTo>
                    <a:pt x="6939" y="2945"/>
                    <a:pt x="6277" y="4406"/>
                    <a:pt x="6277" y="4406"/>
                  </a:cubicBezTo>
                  <a:cubicBezTo>
                    <a:pt x="6277" y="4406"/>
                    <a:pt x="4086" y="3973"/>
                    <a:pt x="3493" y="3973"/>
                  </a:cubicBezTo>
                  <a:cubicBezTo>
                    <a:pt x="2899" y="3973"/>
                    <a:pt x="1484" y="3562"/>
                    <a:pt x="1484" y="3562"/>
                  </a:cubicBezTo>
                  <a:lnTo>
                    <a:pt x="1484" y="3562"/>
                  </a:lnTo>
                  <a:cubicBezTo>
                    <a:pt x="1484" y="3562"/>
                    <a:pt x="2580" y="5068"/>
                    <a:pt x="2717" y="5182"/>
                  </a:cubicBezTo>
                  <a:cubicBezTo>
                    <a:pt x="2853" y="5296"/>
                    <a:pt x="3949" y="5547"/>
                    <a:pt x="3949" y="5547"/>
                  </a:cubicBezTo>
                  <a:cubicBezTo>
                    <a:pt x="3949" y="5547"/>
                    <a:pt x="2671" y="5776"/>
                    <a:pt x="2580" y="5776"/>
                  </a:cubicBezTo>
                  <a:cubicBezTo>
                    <a:pt x="2465" y="5776"/>
                    <a:pt x="799" y="5616"/>
                    <a:pt x="799" y="5616"/>
                  </a:cubicBezTo>
                  <a:lnTo>
                    <a:pt x="0" y="7670"/>
                  </a:lnTo>
                  <a:lnTo>
                    <a:pt x="2146" y="6620"/>
                  </a:lnTo>
                  <a:cubicBezTo>
                    <a:pt x="4805" y="8614"/>
                    <a:pt x="6678" y="8675"/>
                    <a:pt x="6895" y="8675"/>
                  </a:cubicBezTo>
                  <a:cubicBezTo>
                    <a:pt x="6909" y="8675"/>
                    <a:pt x="6916" y="8675"/>
                    <a:pt x="6916" y="8675"/>
                  </a:cubicBezTo>
                  <a:lnTo>
                    <a:pt x="6665" y="7237"/>
                  </a:lnTo>
                  <a:lnTo>
                    <a:pt x="8354" y="7762"/>
                  </a:lnTo>
                  <a:lnTo>
                    <a:pt x="9701" y="6757"/>
                  </a:lnTo>
                  <a:lnTo>
                    <a:pt x="9724" y="5913"/>
                  </a:lnTo>
                  <a:lnTo>
                    <a:pt x="10112" y="6301"/>
                  </a:lnTo>
                  <a:lnTo>
                    <a:pt x="10158" y="7807"/>
                  </a:lnTo>
                  <a:cubicBezTo>
                    <a:pt x="10158" y="7807"/>
                    <a:pt x="12760" y="6666"/>
                    <a:pt x="12737" y="6506"/>
                  </a:cubicBezTo>
                  <a:cubicBezTo>
                    <a:pt x="12691" y="6369"/>
                    <a:pt x="13193" y="4977"/>
                    <a:pt x="13193" y="4977"/>
                  </a:cubicBezTo>
                  <a:lnTo>
                    <a:pt x="13695" y="6095"/>
                  </a:lnTo>
                  <a:cubicBezTo>
                    <a:pt x="13695" y="6095"/>
                    <a:pt x="14491" y="5042"/>
                    <a:pt x="14663" y="5042"/>
                  </a:cubicBezTo>
                  <a:cubicBezTo>
                    <a:pt x="14668" y="5042"/>
                    <a:pt x="14673" y="5043"/>
                    <a:pt x="14677" y="5045"/>
                  </a:cubicBezTo>
                  <a:cubicBezTo>
                    <a:pt x="14814" y="5114"/>
                    <a:pt x="15727" y="5593"/>
                    <a:pt x="15727" y="5593"/>
                  </a:cubicBezTo>
                  <a:lnTo>
                    <a:pt x="19059" y="5547"/>
                  </a:lnTo>
                  <a:cubicBezTo>
                    <a:pt x="19059" y="5547"/>
                    <a:pt x="19653" y="3904"/>
                    <a:pt x="18238" y="3060"/>
                  </a:cubicBezTo>
                  <a:cubicBezTo>
                    <a:pt x="17479" y="2607"/>
                    <a:pt x="16923" y="2502"/>
                    <a:pt x="16572" y="2502"/>
                  </a:cubicBezTo>
                  <a:cubicBezTo>
                    <a:pt x="16453" y="2502"/>
                    <a:pt x="16357" y="2514"/>
                    <a:pt x="16285" y="2528"/>
                  </a:cubicBezTo>
                  <a:lnTo>
                    <a:pt x="16285" y="2528"/>
                  </a:lnTo>
                  <a:lnTo>
                    <a:pt x="17530" y="2147"/>
                  </a:lnTo>
                  <a:lnTo>
                    <a:pt x="18420" y="1987"/>
                  </a:lnTo>
                  <a:lnTo>
                    <a:pt x="16823" y="777"/>
                  </a:lnTo>
                  <a:cubicBezTo>
                    <a:pt x="16823" y="777"/>
                    <a:pt x="16269" y="680"/>
                    <a:pt x="15621" y="680"/>
                  </a:cubicBezTo>
                  <a:cubicBezTo>
                    <a:pt x="15013" y="680"/>
                    <a:pt x="14321" y="765"/>
                    <a:pt x="13924" y="1097"/>
                  </a:cubicBezTo>
                  <a:cubicBezTo>
                    <a:pt x="13125" y="1804"/>
                    <a:pt x="12874" y="2215"/>
                    <a:pt x="12874" y="2215"/>
                  </a:cubicBezTo>
                  <a:lnTo>
                    <a:pt x="12828" y="1279"/>
                  </a:lnTo>
                  <a:lnTo>
                    <a:pt x="13581" y="1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54"/>
            <p:cNvSpPr/>
            <p:nvPr/>
          </p:nvSpPr>
          <p:spPr>
            <a:xfrm>
              <a:off x="-3850475" y="3062850"/>
              <a:ext cx="101600" cy="43175"/>
            </a:xfrm>
            <a:custGeom>
              <a:avLst/>
              <a:gdLst/>
              <a:ahLst/>
              <a:cxnLst/>
              <a:rect l="l" t="t" r="r" b="b"/>
              <a:pathLst>
                <a:path w="4064" h="1727" extrusionOk="0">
                  <a:moveTo>
                    <a:pt x="1566" y="1"/>
                  </a:moveTo>
                  <a:cubicBezTo>
                    <a:pt x="704" y="1"/>
                    <a:pt x="1" y="722"/>
                    <a:pt x="1" y="722"/>
                  </a:cubicBezTo>
                  <a:lnTo>
                    <a:pt x="1804" y="1726"/>
                  </a:lnTo>
                  <a:cubicBezTo>
                    <a:pt x="1804" y="1726"/>
                    <a:pt x="3265" y="1612"/>
                    <a:pt x="4064" y="1156"/>
                  </a:cubicBezTo>
                  <a:cubicBezTo>
                    <a:pt x="4064" y="1156"/>
                    <a:pt x="2922" y="288"/>
                    <a:pt x="1895" y="37"/>
                  </a:cubicBezTo>
                  <a:cubicBezTo>
                    <a:pt x="1784" y="12"/>
                    <a:pt x="1673" y="1"/>
                    <a:pt x="1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54"/>
            <p:cNvSpPr/>
            <p:nvPr/>
          </p:nvSpPr>
          <p:spPr>
            <a:xfrm>
              <a:off x="-3771150" y="2961625"/>
              <a:ext cx="95325" cy="81050"/>
            </a:xfrm>
            <a:custGeom>
              <a:avLst/>
              <a:gdLst/>
              <a:ahLst/>
              <a:cxnLst/>
              <a:rect l="l" t="t" r="r" b="b"/>
              <a:pathLst>
                <a:path w="3813" h="3242" extrusionOk="0">
                  <a:moveTo>
                    <a:pt x="2283" y="1"/>
                  </a:moveTo>
                  <a:cubicBezTo>
                    <a:pt x="2283" y="1"/>
                    <a:pt x="388" y="617"/>
                    <a:pt x="206" y="1279"/>
                  </a:cubicBezTo>
                  <a:cubicBezTo>
                    <a:pt x="0" y="1941"/>
                    <a:pt x="251" y="3242"/>
                    <a:pt x="251" y="3242"/>
                  </a:cubicBezTo>
                  <a:lnTo>
                    <a:pt x="1324" y="2078"/>
                  </a:lnTo>
                  <a:cubicBezTo>
                    <a:pt x="1324" y="2078"/>
                    <a:pt x="3356" y="685"/>
                    <a:pt x="38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54"/>
            <p:cNvSpPr/>
            <p:nvPr/>
          </p:nvSpPr>
          <p:spPr>
            <a:xfrm>
              <a:off x="-3812800" y="3110050"/>
              <a:ext cx="57650" cy="45050"/>
            </a:xfrm>
            <a:custGeom>
              <a:avLst/>
              <a:gdLst/>
              <a:ahLst/>
              <a:cxnLst/>
              <a:rect l="l" t="t" r="r" b="b"/>
              <a:pathLst>
                <a:path w="2306" h="1802" extrusionOk="0">
                  <a:moveTo>
                    <a:pt x="1708" y="0"/>
                  </a:moveTo>
                  <a:cubicBezTo>
                    <a:pt x="1274" y="0"/>
                    <a:pt x="675" y="52"/>
                    <a:pt x="479" y="318"/>
                  </a:cubicBezTo>
                  <a:cubicBezTo>
                    <a:pt x="160" y="729"/>
                    <a:pt x="0" y="1801"/>
                    <a:pt x="0" y="1801"/>
                  </a:cubicBezTo>
                  <a:lnTo>
                    <a:pt x="1735" y="1299"/>
                  </a:lnTo>
                  <a:cubicBezTo>
                    <a:pt x="1735" y="1299"/>
                    <a:pt x="2306" y="569"/>
                    <a:pt x="2191" y="21"/>
                  </a:cubicBezTo>
                  <a:cubicBezTo>
                    <a:pt x="2191" y="21"/>
                    <a:pt x="1983" y="0"/>
                    <a:pt x="17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54"/>
            <p:cNvSpPr/>
            <p:nvPr/>
          </p:nvSpPr>
          <p:spPr>
            <a:xfrm>
              <a:off x="-3706675" y="2957050"/>
              <a:ext cx="59375" cy="105025"/>
            </a:xfrm>
            <a:custGeom>
              <a:avLst/>
              <a:gdLst/>
              <a:ahLst/>
              <a:cxnLst/>
              <a:rect l="l" t="t" r="r" b="b"/>
              <a:pathLst>
                <a:path w="2375" h="4201" extrusionOk="0">
                  <a:moveTo>
                    <a:pt x="1507" y="1"/>
                  </a:moveTo>
                  <a:cubicBezTo>
                    <a:pt x="1507" y="1"/>
                    <a:pt x="1" y="1439"/>
                    <a:pt x="115" y="2215"/>
                  </a:cubicBezTo>
                  <a:cubicBezTo>
                    <a:pt x="252" y="2991"/>
                    <a:pt x="1188" y="4201"/>
                    <a:pt x="1188" y="4201"/>
                  </a:cubicBezTo>
                  <a:lnTo>
                    <a:pt x="2375" y="1781"/>
                  </a:lnTo>
                  <a:cubicBezTo>
                    <a:pt x="2375" y="1781"/>
                    <a:pt x="2192" y="435"/>
                    <a:pt x="15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54"/>
            <p:cNvSpPr/>
            <p:nvPr/>
          </p:nvSpPr>
          <p:spPr>
            <a:xfrm>
              <a:off x="-3339175" y="3149375"/>
              <a:ext cx="50800" cy="20500"/>
            </a:xfrm>
            <a:custGeom>
              <a:avLst/>
              <a:gdLst/>
              <a:ahLst/>
              <a:cxnLst/>
              <a:rect l="l" t="t" r="r" b="b"/>
              <a:pathLst>
                <a:path w="2032" h="820" extrusionOk="0">
                  <a:moveTo>
                    <a:pt x="2032" y="0"/>
                  </a:moveTo>
                  <a:cubicBezTo>
                    <a:pt x="2031" y="0"/>
                    <a:pt x="799" y="160"/>
                    <a:pt x="685" y="206"/>
                  </a:cubicBezTo>
                  <a:cubicBezTo>
                    <a:pt x="571" y="228"/>
                    <a:pt x="0" y="594"/>
                    <a:pt x="0" y="594"/>
                  </a:cubicBezTo>
                  <a:cubicBezTo>
                    <a:pt x="401" y="770"/>
                    <a:pt x="702" y="820"/>
                    <a:pt x="914" y="820"/>
                  </a:cubicBezTo>
                  <a:cubicBezTo>
                    <a:pt x="1197" y="820"/>
                    <a:pt x="1324" y="730"/>
                    <a:pt x="1324" y="730"/>
                  </a:cubicBezTo>
                  <a:lnTo>
                    <a:pt x="203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54"/>
            <p:cNvSpPr/>
            <p:nvPr/>
          </p:nvSpPr>
          <p:spPr>
            <a:xfrm>
              <a:off x="-3706675" y="3576200"/>
              <a:ext cx="132975" cy="74775"/>
            </a:xfrm>
            <a:custGeom>
              <a:avLst/>
              <a:gdLst/>
              <a:ahLst/>
              <a:cxnLst/>
              <a:rect l="l" t="t" r="r" b="b"/>
              <a:pathLst>
                <a:path w="5319" h="2991" extrusionOk="0">
                  <a:moveTo>
                    <a:pt x="5319" y="0"/>
                  </a:moveTo>
                  <a:lnTo>
                    <a:pt x="3584" y="891"/>
                  </a:lnTo>
                  <a:lnTo>
                    <a:pt x="1256" y="1005"/>
                  </a:lnTo>
                  <a:lnTo>
                    <a:pt x="1" y="959"/>
                  </a:lnTo>
                  <a:lnTo>
                    <a:pt x="2375" y="1256"/>
                  </a:lnTo>
                  <a:lnTo>
                    <a:pt x="3356" y="1826"/>
                  </a:lnTo>
                  <a:lnTo>
                    <a:pt x="3881" y="2990"/>
                  </a:lnTo>
                  <a:lnTo>
                    <a:pt x="4064" y="1210"/>
                  </a:lnTo>
                  <a:lnTo>
                    <a:pt x="5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54"/>
            <p:cNvSpPr/>
            <p:nvPr/>
          </p:nvSpPr>
          <p:spPr>
            <a:xfrm>
              <a:off x="-3051025" y="3730825"/>
              <a:ext cx="168950" cy="75925"/>
            </a:xfrm>
            <a:custGeom>
              <a:avLst/>
              <a:gdLst/>
              <a:ahLst/>
              <a:cxnLst/>
              <a:rect l="l" t="t" r="r" b="b"/>
              <a:pathLst>
                <a:path w="6758" h="3037" extrusionOk="0">
                  <a:moveTo>
                    <a:pt x="138" y="1"/>
                  </a:moveTo>
                  <a:cubicBezTo>
                    <a:pt x="1" y="1"/>
                    <a:pt x="800" y="1644"/>
                    <a:pt x="800" y="1644"/>
                  </a:cubicBezTo>
                  <a:cubicBezTo>
                    <a:pt x="2603" y="2603"/>
                    <a:pt x="4498" y="2831"/>
                    <a:pt x="4498" y="2831"/>
                  </a:cubicBezTo>
                  <a:lnTo>
                    <a:pt x="6757" y="3037"/>
                  </a:lnTo>
                  <a:cubicBezTo>
                    <a:pt x="6757" y="3037"/>
                    <a:pt x="5433" y="1279"/>
                    <a:pt x="5114" y="1051"/>
                  </a:cubicBezTo>
                  <a:cubicBezTo>
                    <a:pt x="4794" y="845"/>
                    <a:pt x="3037" y="252"/>
                    <a:pt x="2808" y="184"/>
                  </a:cubicBezTo>
                  <a:cubicBezTo>
                    <a:pt x="2603" y="115"/>
                    <a:pt x="275" y="1"/>
                    <a:pt x="1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54"/>
            <p:cNvSpPr/>
            <p:nvPr/>
          </p:nvSpPr>
          <p:spPr>
            <a:xfrm>
              <a:off x="-3559450" y="2716800"/>
              <a:ext cx="66800" cy="50850"/>
            </a:xfrm>
            <a:custGeom>
              <a:avLst/>
              <a:gdLst/>
              <a:ahLst/>
              <a:cxnLst/>
              <a:rect l="l" t="t" r="r" b="b"/>
              <a:pathLst>
                <a:path w="2672" h="2034" extrusionOk="0">
                  <a:moveTo>
                    <a:pt x="1709" y="0"/>
                  </a:moveTo>
                  <a:cubicBezTo>
                    <a:pt x="1426" y="0"/>
                    <a:pt x="1" y="298"/>
                    <a:pt x="1" y="298"/>
                  </a:cubicBezTo>
                  <a:cubicBezTo>
                    <a:pt x="389" y="800"/>
                    <a:pt x="1028" y="1211"/>
                    <a:pt x="1028" y="1211"/>
                  </a:cubicBezTo>
                  <a:lnTo>
                    <a:pt x="2671" y="2033"/>
                  </a:lnTo>
                  <a:lnTo>
                    <a:pt x="2443" y="686"/>
                  </a:lnTo>
                  <a:cubicBezTo>
                    <a:pt x="2443" y="686"/>
                    <a:pt x="1918" y="2"/>
                    <a:pt x="1735" y="2"/>
                  </a:cubicBezTo>
                  <a:cubicBezTo>
                    <a:pt x="1728" y="1"/>
                    <a:pt x="1720" y="0"/>
                    <a:pt x="17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54"/>
            <p:cNvSpPr/>
            <p:nvPr/>
          </p:nvSpPr>
          <p:spPr>
            <a:xfrm>
              <a:off x="-3670725" y="2704225"/>
              <a:ext cx="105600" cy="33750"/>
            </a:xfrm>
            <a:custGeom>
              <a:avLst/>
              <a:gdLst/>
              <a:ahLst/>
              <a:cxnLst/>
              <a:rect l="l" t="t" r="r" b="b"/>
              <a:pathLst>
                <a:path w="4224" h="1350" extrusionOk="0">
                  <a:moveTo>
                    <a:pt x="1670" y="1"/>
                  </a:moveTo>
                  <a:cubicBezTo>
                    <a:pt x="1646" y="1"/>
                    <a:pt x="1622" y="1"/>
                    <a:pt x="1598" y="2"/>
                  </a:cubicBezTo>
                  <a:cubicBezTo>
                    <a:pt x="663" y="48"/>
                    <a:pt x="1" y="573"/>
                    <a:pt x="115" y="596"/>
                  </a:cubicBezTo>
                  <a:cubicBezTo>
                    <a:pt x="229" y="642"/>
                    <a:pt x="2055" y="1349"/>
                    <a:pt x="2055" y="1349"/>
                  </a:cubicBezTo>
                  <a:cubicBezTo>
                    <a:pt x="2055" y="1349"/>
                    <a:pt x="3265" y="1303"/>
                    <a:pt x="4223" y="847"/>
                  </a:cubicBezTo>
                  <a:cubicBezTo>
                    <a:pt x="4223" y="847"/>
                    <a:pt x="2618" y="1"/>
                    <a:pt x="1670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54"/>
            <p:cNvSpPr/>
            <p:nvPr/>
          </p:nvSpPr>
          <p:spPr>
            <a:xfrm>
              <a:off x="-3637050" y="2671325"/>
              <a:ext cx="75925" cy="46100"/>
            </a:xfrm>
            <a:custGeom>
              <a:avLst/>
              <a:gdLst/>
              <a:ahLst/>
              <a:cxnLst/>
              <a:rect l="l" t="t" r="r" b="b"/>
              <a:pathLst>
                <a:path w="3037" h="1844" extrusionOk="0">
                  <a:moveTo>
                    <a:pt x="1010" y="1"/>
                  </a:moveTo>
                  <a:cubicBezTo>
                    <a:pt x="506" y="1"/>
                    <a:pt x="0" y="40"/>
                    <a:pt x="0" y="40"/>
                  </a:cubicBezTo>
                  <a:cubicBezTo>
                    <a:pt x="0" y="40"/>
                    <a:pt x="1005" y="953"/>
                    <a:pt x="1279" y="1067"/>
                  </a:cubicBezTo>
                  <a:cubicBezTo>
                    <a:pt x="1530" y="1204"/>
                    <a:pt x="2831" y="1843"/>
                    <a:pt x="3036" y="1843"/>
                  </a:cubicBezTo>
                  <a:cubicBezTo>
                    <a:pt x="3036" y="1843"/>
                    <a:pt x="2306" y="246"/>
                    <a:pt x="1895" y="86"/>
                  </a:cubicBezTo>
                  <a:cubicBezTo>
                    <a:pt x="1716" y="20"/>
                    <a:pt x="1364" y="1"/>
                    <a:pt x="10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54"/>
            <p:cNvSpPr/>
            <p:nvPr/>
          </p:nvSpPr>
          <p:spPr>
            <a:xfrm>
              <a:off x="-3556025" y="2653475"/>
              <a:ext cx="47950" cy="63375"/>
            </a:xfrm>
            <a:custGeom>
              <a:avLst/>
              <a:gdLst/>
              <a:ahLst/>
              <a:cxnLst/>
              <a:rect l="l" t="t" r="r" b="b"/>
              <a:pathLst>
                <a:path w="1918" h="2535" extrusionOk="0">
                  <a:moveTo>
                    <a:pt x="1918" y="1"/>
                  </a:moveTo>
                  <a:lnTo>
                    <a:pt x="1918" y="1"/>
                  </a:lnTo>
                  <a:cubicBezTo>
                    <a:pt x="1918" y="1"/>
                    <a:pt x="640" y="572"/>
                    <a:pt x="548" y="686"/>
                  </a:cubicBezTo>
                  <a:cubicBezTo>
                    <a:pt x="297" y="982"/>
                    <a:pt x="1" y="2535"/>
                    <a:pt x="1" y="2535"/>
                  </a:cubicBezTo>
                  <a:cubicBezTo>
                    <a:pt x="708" y="2352"/>
                    <a:pt x="1804" y="1690"/>
                    <a:pt x="1804" y="1690"/>
                  </a:cubicBezTo>
                  <a:lnTo>
                    <a:pt x="19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54"/>
            <p:cNvSpPr/>
            <p:nvPr/>
          </p:nvSpPr>
          <p:spPr>
            <a:xfrm>
              <a:off x="-3097800" y="3681100"/>
              <a:ext cx="140975" cy="45775"/>
            </a:xfrm>
            <a:custGeom>
              <a:avLst/>
              <a:gdLst/>
              <a:ahLst/>
              <a:cxnLst/>
              <a:rect l="l" t="t" r="r" b="b"/>
              <a:pathLst>
                <a:path w="5639" h="1831" extrusionOk="0">
                  <a:moveTo>
                    <a:pt x="2471" y="1"/>
                  </a:moveTo>
                  <a:cubicBezTo>
                    <a:pt x="2450" y="1"/>
                    <a:pt x="2433" y="2"/>
                    <a:pt x="2420" y="4"/>
                  </a:cubicBezTo>
                  <a:cubicBezTo>
                    <a:pt x="2169" y="27"/>
                    <a:pt x="0" y="917"/>
                    <a:pt x="0" y="917"/>
                  </a:cubicBezTo>
                  <a:cubicBezTo>
                    <a:pt x="1005" y="1397"/>
                    <a:pt x="2488" y="1625"/>
                    <a:pt x="2488" y="1625"/>
                  </a:cubicBezTo>
                  <a:lnTo>
                    <a:pt x="5638" y="1830"/>
                  </a:lnTo>
                  <a:lnTo>
                    <a:pt x="4428" y="369"/>
                  </a:lnTo>
                  <a:cubicBezTo>
                    <a:pt x="4428" y="369"/>
                    <a:pt x="2851" y="1"/>
                    <a:pt x="24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54"/>
            <p:cNvSpPr/>
            <p:nvPr/>
          </p:nvSpPr>
          <p:spPr>
            <a:xfrm>
              <a:off x="-3295825" y="3663500"/>
              <a:ext cx="135850" cy="55375"/>
            </a:xfrm>
            <a:custGeom>
              <a:avLst/>
              <a:gdLst/>
              <a:ahLst/>
              <a:cxnLst/>
              <a:rect l="l" t="t" r="r" b="b"/>
              <a:pathLst>
                <a:path w="5434" h="2215" extrusionOk="0">
                  <a:moveTo>
                    <a:pt x="5433" y="1804"/>
                  </a:moveTo>
                  <a:cubicBezTo>
                    <a:pt x="4109" y="2215"/>
                    <a:pt x="2512" y="1986"/>
                    <a:pt x="2512" y="1986"/>
                  </a:cubicBezTo>
                  <a:cubicBezTo>
                    <a:pt x="2512" y="1986"/>
                    <a:pt x="298" y="663"/>
                    <a:pt x="138" y="594"/>
                  </a:cubicBezTo>
                  <a:cubicBezTo>
                    <a:pt x="1" y="526"/>
                    <a:pt x="960" y="1"/>
                    <a:pt x="2192" y="160"/>
                  </a:cubicBezTo>
                  <a:cubicBezTo>
                    <a:pt x="3425" y="297"/>
                    <a:pt x="5433" y="1804"/>
                    <a:pt x="5433" y="180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54"/>
            <p:cNvSpPr/>
            <p:nvPr/>
          </p:nvSpPr>
          <p:spPr>
            <a:xfrm>
              <a:off x="-3242750" y="3624125"/>
              <a:ext cx="89050" cy="75350"/>
            </a:xfrm>
            <a:custGeom>
              <a:avLst/>
              <a:gdLst/>
              <a:ahLst/>
              <a:cxnLst/>
              <a:rect l="l" t="t" r="r" b="b"/>
              <a:pathLst>
                <a:path w="3562" h="3014" extrusionOk="0">
                  <a:moveTo>
                    <a:pt x="3561" y="3014"/>
                  </a:moveTo>
                  <a:cubicBezTo>
                    <a:pt x="3310" y="2968"/>
                    <a:pt x="1758" y="1849"/>
                    <a:pt x="1439" y="1621"/>
                  </a:cubicBezTo>
                  <a:cubicBezTo>
                    <a:pt x="1142" y="1393"/>
                    <a:pt x="1" y="1"/>
                    <a:pt x="1" y="1"/>
                  </a:cubicBezTo>
                  <a:cubicBezTo>
                    <a:pt x="1" y="1"/>
                    <a:pt x="1918" y="183"/>
                    <a:pt x="2443" y="480"/>
                  </a:cubicBezTo>
                  <a:cubicBezTo>
                    <a:pt x="2968" y="777"/>
                    <a:pt x="3561" y="3014"/>
                    <a:pt x="3561" y="301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54"/>
            <p:cNvSpPr/>
            <p:nvPr/>
          </p:nvSpPr>
          <p:spPr>
            <a:xfrm>
              <a:off x="-3146300" y="3627550"/>
              <a:ext cx="74775" cy="71925"/>
            </a:xfrm>
            <a:custGeom>
              <a:avLst/>
              <a:gdLst/>
              <a:ahLst/>
              <a:cxnLst/>
              <a:rect l="l" t="t" r="r" b="b"/>
              <a:pathLst>
                <a:path w="2991" h="2877" extrusionOk="0">
                  <a:moveTo>
                    <a:pt x="2990" y="1"/>
                  </a:moveTo>
                  <a:lnTo>
                    <a:pt x="2990" y="1"/>
                  </a:lnTo>
                  <a:cubicBezTo>
                    <a:pt x="2990" y="1"/>
                    <a:pt x="1233" y="480"/>
                    <a:pt x="1073" y="594"/>
                  </a:cubicBezTo>
                  <a:cubicBezTo>
                    <a:pt x="685" y="936"/>
                    <a:pt x="0" y="2877"/>
                    <a:pt x="0" y="2877"/>
                  </a:cubicBezTo>
                  <a:cubicBezTo>
                    <a:pt x="936" y="2808"/>
                    <a:pt x="2488" y="2169"/>
                    <a:pt x="2488" y="2169"/>
                  </a:cubicBezTo>
                  <a:lnTo>
                    <a:pt x="29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54"/>
            <p:cNvSpPr/>
            <p:nvPr/>
          </p:nvSpPr>
          <p:spPr>
            <a:xfrm>
              <a:off x="-3129200" y="3766775"/>
              <a:ext cx="104450" cy="53675"/>
            </a:xfrm>
            <a:custGeom>
              <a:avLst/>
              <a:gdLst/>
              <a:ahLst/>
              <a:cxnLst/>
              <a:rect l="l" t="t" r="r" b="b"/>
              <a:pathLst>
                <a:path w="4178" h="2147" extrusionOk="0">
                  <a:moveTo>
                    <a:pt x="2557" y="1"/>
                  </a:moveTo>
                  <a:cubicBezTo>
                    <a:pt x="2557" y="1"/>
                    <a:pt x="549" y="275"/>
                    <a:pt x="503" y="457"/>
                  </a:cubicBezTo>
                  <a:cubicBezTo>
                    <a:pt x="480" y="663"/>
                    <a:pt x="1" y="2147"/>
                    <a:pt x="1" y="2147"/>
                  </a:cubicBezTo>
                  <a:cubicBezTo>
                    <a:pt x="1" y="2147"/>
                    <a:pt x="3790" y="1279"/>
                    <a:pt x="4178" y="845"/>
                  </a:cubicBezTo>
                  <a:lnTo>
                    <a:pt x="25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54"/>
            <p:cNvSpPr/>
            <p:nvPr/>
          </p:nvSpPr>
          <p:spPr>
            <a:xfrm>
              <a:off x="-3144600" y="3201875"/>
              <a:ext cx="8575" cy="58775"/>
            </a:xfrm>
            <a:custGeom>
              <a:avLst/>
              <a:gdLst/>
              <a:ahLst/>
              <a:cxnLst/>
              <a:rect l="l" t="t" r="r" b="b"/>
              <a:pathLst>
                <a:path w="343" h="2351" extrusionOk="0">
                  <a:moveTo>
                    <a:pt x="320" y="2351"/>
                  </a:moveTo>
                  <a:lnTo>
                    <a:pt x="343" y="0"/>
                  </a:lnTo>
                  <a:lnTo>
                    <a:pt x="1" y="1415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54"/>
            <p:cNvSpPr/>
            <p:nvPr/>
          </p:nvSpPr>
          <p:spPr>
            <a:xfrm>
              <a:off x="-3121200" y="3142525"/>
              <a:ext cx="8575" cy="37100"/>
            </a:xfrm>
            <a:custGeom>
              <a:avLst/>
              <a:gdLst/>
              <a:ahLst/>
              <a:cxnLst/>
              <a:rect l="l" t="t" r="r" b="b"/>
              <a:pathLst>
                <a:path w="343" h="1484" extrusionOk="0">
                  <a:moveTo>
                    <a:pt x="297" y="0"/>
                  </a:moveTo>
                  <a:lnTo>
                    <a:pt x="0" y="1484"/>
                  </a:lnTo>
                  <a:lnTo>
                    <a:pt x="343" y="662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54"/>
            <p:cNvSpPr/>
            <p:nvPr/>
          </p:nvSpPr>
          <p:spPr>
            <a:xfrm>
              <a:off x="-3176550" y="3086025"/>
              <a:ext cx="14300" cy="47950"/>
            </a:xfrm>
            <a:custGeom>
              <a:avLst/>
              <a:gdLst/>
              <a:ahLst/>
              <a:cxnLst/>
              <a:rect l="l" t="t" r="r" b="b"/>
              <a:pathLst>
                <a:path w="572" h="1918" extrusionOk="0">
                  <a:moveTo>
                    <a:pt x="0" y="1918"/>
                  </a:moveTo>
                  <a:lnTo>
                    <a:pt x="571" y="0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rgbClr val="DDB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54"/>
            <p:cNvSpPr/>
            <p:nvPr/>
          </p:nvSpPr>
          <p:spPr>
            <a:xfrm>
              <a:off x="-3259300" y="3232675"/>
              <a:ext cx="9725" cy="109025"/>
            </a:xfrm>
            <a:custGeom>
              <a:avLst/>
              <a:gdLst/>
              <a:ahLst/>
              <a:cxnLst/>
              <a:rect l="l" t="t" r="r" b="b"/>
              <a:pathLst>
                <a:path w="389" h="4361" extrusionOk="0">
                  <a:moveTo>
                    <a:pt x="1" y="2169"/>
                  </a:moveTo>
                  <a:lnTo>
                    <a:pt x="320" y="4360"/>
                  </a:lnTo>
                  <a:lnTo>
                    <a:pt x="389" y="2215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54"/>
            <p:cNvSpPr/>
            <p:nvPr/>
          </p:nvSpPr>
          <p:spPr>
            <a:xfrm>
              <a:off x="-3290675" y="3385600"/>
              <a:ext cx="12575" cy="61100"/>
            </a:xfrm>
            <a:custGeom>
              <a:avLst/>
              <a:gdLst/>
              <a:ahLst/>
              <a:cxnLst/>
              <a:rect l="l" t="t" r="r" b="b"/>
              <a:pathLst>
                <a:path w="503" h="2444" extrusionOk="0">
                  <a:moveTo>
                    <a:pt x="0" y="1"/>
                  </a:moveTo>
                  <a:lnTo>
                    <a:pt x="160" y="1530"/>
                  </a:lnTo>
                  <a:lnTo>
                    <a:pt x="502" y="2443"/>
                  </a:lnTo>
                  <a:lnTo>
                    <a:pt x="343" y="125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54"/>
            <p:cNvSpPr/>
            <p:nvPr/>
          </p:nvSpPr>
          <p:spPr>
            <a:xfrm>
              <a:off x="-3479000" y="3565350"/>
              <a:ext cx="54250" cy="21150"/>
            </a:xfrm>
            <a:custGeom>
              <a:avLst/>
              <a:gdLst/>
              <a:ahLst/>
              <a:cxnLst/>
              <a:rect l="l" t="t" r="r" b="b"/>
              <a:pathLst>
                <a:path w="2170" h="846" extrusionOk="0">
                  <a:moveTo>
                    <a:pt x="2169" y="1"/>
                  </a:moveTo>
                  <a:lnTo>
                    <a:pt x="229" y="69"/>
                  </a:lnTo>
                  <a:lnTo>
                    <a:pt x="1" y="845"/>
                  </a:lnTo>
                  <a:cubicBezTo>
                    <a:pt x="1" y="845"/>
                    <a:pt x="1302" y="457"/>
                    <a:pt x="2169" y="1"/>
                  </a:cubicBezTo>
                  <a:close/>
                </a:path>
              </a:pathLst>
            </a:custGeom>
            <a:solidFill>
              <a:srgbClr val="9E9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54"/>
            <p:cNvSpPr/>
            <p:nvPr/>
          </p:nvSpPr>
          <p:spPr>
            <a:xfrm>
              <a:off x="-3484700" y="3109425"/>
              <a:ext cx="103875" cy="52450"/>
            </a:xfrm>
            <a:custGeom>
              <a:avLst/>
              <a:gdLst/>
              <a:ahLst/>
              <a:cxnLst/>
              <a:rect l="l" t="t" r="r" b="b"/>
              <a:pathLst>
                <a:path w="4155" h="2098" extrusionOk="0">
                  <a:moveTo>
                    <a:pt x="4155" y="0"/>
                  </a:moveTo>
                  <a:cubicBezTo>
                    <a:pt x="2306" y="92"/>
                    <a:pt x="640" y="708"/>
                    <a:pt x="640" y="708"/>
                  </a:cubicBezTo>
                  <a:lnTo>
                    <a:pt x="1" y="1895"/>
                  </a:lnTo>
                  <a:cubicBezTo>
                    <a:pt x="1" y="1895"/>
                    <a:pt x="487" y="2097"/>
                    <a:pt x="1148" y="2097"/>
                  </a:cubicBezTo>
                  <a:cubicBezTo>
                    <a:pt x="1346" y="2097"/>
                    <a:pt x="1560" y="2079"/>
                    <a:pt x="1781" y="2032"/>
                  </a:cubicBezTo>
                  <a:cubicBezTo>
                    <a:pt x="2740" y="1826"/>
                    <a:pt x="3425" y="822"/>
                    <a:pt x="3425" y="822"/>
                  </a:cubicBezTo>
                  <a:lnTo>
                    <a:pt x="41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54"/>
            <p:cNvSpPr/>
            <p:nvPr/>
          </p:nvSpPr>
          <p:spPr>
            <a:xfrm>
              <a:off x="-3395675" y="3116850"/>
              <a:ext cx="41675" cy="65625"/>
            </a:xfrm>
            <a:custGeom>
              <a:avLst/>
              <a:gdLst/>
              <a:ahLst/>
              <a:cxnLst/>
              <a:rect l="l" t="t" r="r" b="b"/>
              <a:pathLst>
                <a:path w="1667" h="2625" extrusionOk="0">
                  <a:moveTo>
                    <a:pt x="1096" y="0"/>
                  </a:moveTo>
                  <a:cubicBezTo>
                    <a:pt x="206" y="434"/>
                    <a:pt x="0" y="1027"/>
                    <a:pt x="0" y="1027"/>
                  </a:cubicBezTo>
                  <a:lnTo>
                    <a:pt x="457" y="2625"/>
                  </a:lnTo>
                  <a:cubicBezTo>
                    <a:pt x="457" y="2625"/>
                    <a:pt x="1073" y="2283"/>
                    <a:pt x="1370" y="1552"/>
                  </a:cubicBezTo>
                  <a:cubicBezTo>
                    <a:pt x="1667" y="845"/>
                    <a:pt x="1096" y="0"/>
                    <a:pt x="10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54"/>
            <p:cNvSpPr/>
            <p:nvPr/>
          </p:nvSpPr>
          <p:spPr>
            <a:xfrm>
              <a:off x="-3355725" y="3108300"/>
              <a:ext cx="36550" cy="28525"/>
            </a:xfrm>
            <a:custGeom>
              <a:avLst/>
              <a:gdLst/>
              <a:ahLst/>
              <a:cxnLst/>
              <a:rect l="l" t="t" r="r" b="b"/>
              <a:pathLst>
                <a:path w="1462" h="1141" extrusionOk="0">
                  <a:moveTo>
                    <a:pt x="306" y="1"/>
                  </a:moveTo>
                  <a:cubicBezTo>
                    <a:pt x="216" y="1"/>
                    <a:pt x="114" y="7"/>
                    <a:pt x="0" y="22"/>
                  </a:cubicBezTo>
                  <a:cubicBezTo>
                    <a:pt x="0" y="22"/>
                    <a:pt x="160" y="730"/>
                    <a:pt x="365" y="799"/>
                  </a:cubicBezTo>
                  <a:cubicBezTo>
                    <a:pt x="594" y="867"/>
                    <a:pt x="1461" y="1141"/>
                    <a:pt x="1461" y="1141"/>
                  </a:cubicBezTo>
                  <a:lnTo>
                    <a:pt x="913" y="159"/>
                  </a:lnTo>
                  <a:cubicBezTo>
                    <a:pt x="913" y="159"/>
                    <a:pt x="755" y="1"/>
                    <a:pt x="3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54"/>
            <p:cNvSpPr/>
            <p:nvPr/>
          </p:nvSpPr>
          <p:spPr>
            <a:xfrm>
              <a:off x="-3291825" y="3560600"/>
              <a:ext cx="112450" cy="40500"/>
            </a:xfrm>
            <a:custGeom>
              <a:avLst/>
              <a:gdLst/>
              <a:ahLst/>
              <a:cxnLst/>
              <a:rect l="l" t="t" r="r" b="b"/>
              <a:pathLst>
                <a:path w="4498" h="1620" extrusionOk="0">
                  <a:moveTo>
                    <a:pt x="2668" y="1"/>
                  </a:moveTo>
                  <a:cubicBezTo>
                    <a:pt x="1748" y="1"/>
                    <a:pt x="914" y="693"/>
                    <a:pt x="914" y="693"/>
                  </a:cubicBezTo>
                  <a:lnTo>
                    <a:pt x="1" y="1286"/>
                  </a:lnTo>
                  <a:cubicBezTo>
                    <a:pt x="1182" y="1570"/>
                    <a:pt x="2344" y="1619"/>
                    <a:pt x="3005" y="1619"/>
                  </a:cubicBezTo>
                  <a:cubicBezTo>
                    <a:pt x="3352" y="1619"/>
                    <a:pt x="3561" y="1606"/>
                    <a:pt x="3561" y="1606"/>
                  </a:cubicBezTo>
                  <a:lnTo>
                    <a:pt x="4497" y="647"/>
                  </a:lnTo>
                  <a:cubicBezTo>
                    <a:pt x="4497" y="647"/>
                    <a:pt x="3812" y="99"/>
                    <a:pt x="2831" y="8"/>
                  </a:cubicBezTo>
                  <a:cubicBezTo>
                    <a:pt x="2776" y="3"/>
                    <a:pt x="2722" y="1"/>
                    <a:pt x="2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54"/>
            <p:cNvSpPr/>
            <p:nvPr/>
          </p:nvSpPr>
          <p:spPr>
            <a:xfrm>
              <a:off x="-3310075" y="3523125"/>
              <a:ext cx="41100" cy="58225"/>
            </a:xfrm>
            <a:custGeom>
              <a:avLst/>
              <a:gdLst/>
              <a:ahLst/>
              <a:cxnLst/>
              <a:rect l="l" t="t" r="r" b="b"/>
              <a:pathLst>
                <a:path w="1644" h="2329" extrusionOk="0">
                  <a:moveTo>
                    <a:pt x="1644" y="1"/>
                  </a:moveTo>
                  <a:cubicBezTo>
                    <a:pt x="1644" y="1"/>
                    <a:pt x="959" y="160"/>
                    <a:pt x="480" y="754"/>
                  </a:cubicBezTo>
                  <a:cubicBezTo>
                    <a:pt x="0" y="1370"/>
                    <a:pt x="320" y="2329"/>
                    <a:pt x="320" y="2329"/>
                  </a:cubicBezTo>
                  <a:cubicBezTo>
                    <a:pt x="1301" y="2169"/>
                    <a:pt x="1644" y="1667"/>
                    <a:pt x="1644" y="1667"/>
                  </a:cubicBezTo>
                  <a:lnTo>
                    <a:pt x="16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54"/>
            <p:cNvSpPr/>
            <p:nvPr/>
          </p:nvSpPr>
          <p:spPr>
            <a:xfrm>
              <a:off x="-3343750" y="3548225"/>
              <a:ext cx="28550" cy="37125"/>
            </a:xfrm>
            <a:custGeom>
              <a:avLst/>
              <a:gdLst/>
              <a:ahLst/>
              <a:cxnLst/>
              <a:rect l="l" t="t" r="r" b="b"/>
              <a:pathLst>
                <a:path w="1142" h="1485" extrusionOk="0">
                  <a:moveTo>
                    <a:pt x="1" y="1"/>
                  </a:moveTo>
                  <a:lnTo>
                    <a:pt x="274" y="1119"/>
                  </a:lnTo>
                  <a:cubicBezTo>
                    <a:pt x="274" y="1119"/>
                    <a:pt x="434" y="1393"/>
                    <a:pt x="1119" y="1485"/>
                  </a:cubicBezTo>
                  <a:cubicBezTo>
                    <a:pt x="1119" y="1485"/>
                    <a:pt x="1142" y="777"/>
                    <a:pt x="959" y="640"/>
                  </a:cubicBezTo>
                  <a:cubicBezTo>
                    <a:pt x="777" y="503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54"/>
            <p:cNvSpPr/>
            <p:nvPr/>
          </p:nvSpPr>
          <p:spPr>
            <a:xfrm>
              <a:off x="-3379125" y="3487975"/>
              <a:ext cx="39400" cy="39175"/>
            </a:xfrm>
            <a:custGeom>
              <a:avLst/>
              <a:gdLst/>
              <a:ahLst/>
              <a:cxnLst/>
              <a:rect l="l" t="t" r="r" b="b"/>
              <a:pathLst>
                <a:path w="1576" h="1567" extrusionOk="0">
                  <a:moveTo>
                    <a:pt x="1524" y="0"/>
                  </a:moveTo>
                  <a:cubicBezTo>
                    <a:pt x="1315" y="0"/>
                    <a:pt x="531" y="188"/>
                    <a:pt x="274" y="562"/>
                  </a:cubicBezTo>
                  <a:cubicBezTo>
                    <a:pt x="0" y="1019"/>
                    <a:pt x="343" y="1566"/>
                    <a:pt x="343" y="1566"/>
                  </a:cubicBezTo>
                  <a:cubicBezTo>
                    <a:pt x="1028" y="1429"/>
                    <a:pt x="1484" y="904"/>
                    <a:pt x="1484" y="904"/>
                  </a:cubicBezTo>
                  <a:cubicBezTo>
                    <a:pt x="1484" y="904"/>
                    <a:pt x="1575" y="106"/>
                    <a:pt x="1575" y="14"/>
                  </a:cubicBezTo>
                  <a:cubicBezTo>
                    <a:pt x="1575" y="5"/>
                    <a:pt x="1557" y="0"/>
                    <a:pt x="15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54"/>
            <p:cNvSpPr/>
            <p:nvPr/>
          </p:nvSpPr>
          <p:spPr>
            <a:xfrm>
              <a:off x="-3403100" y="3487175"/>
              <a:ext cx="22275" cy="37125"/>
            </a:xfrm>
            <a:custGeom>
              <a:avLst/>
              <a:gdLst/>
              <a:ahLst/>
              <a:cxnLst/>
              <a:rect l="l" t="t" r="r" b="b"/>
              <a:pathLst>
                <a:path w="891" h="1485" extrusionOk="0">
                  <a:moveTo>
                    <a:pt x="1" y="1"/>
                  </a:moveTo>
                  <a:lnTo>
                    <a:pt x="138" y="1073"/>
                  </a:lnTo>
                  <a:cubicBezTo>
                    <a:pt x="138" y="1073"/>
                    <a:pt x="343" y="1370"/>
                    <a:pt x="708" y="1484"/>
                  </a:cubicBezTo>
                  <a:cubicBezTo>
                    <a:pt x="708" y="1484"/>
                    <a:pt x="891" y="1073"/>
                    <a:pt x="731" y="799"/>
                  </a:cubicBezTo>
                  <a:cubicBezTo>
                    <a:pt x="571" y="52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54"/>
            <p:cNvSpPr/>
            <p:nvPr/>
          </p:nvSpPr>
          <p:spPr>
            <a:xfrm>
              <a:off x="-3610800" y="2902850"/>
              <a:ext cx="152950" cy="117000"/>
            </a:xfrm>
            <a:custGeom>
              <a:avLst/>
              <a:gdLst/>
              <a:ahLst/>
              <a:cxnLst/>
              <a:rect l="l" t="t" r="r" b="b"/>
              <a:pathLst>
                <a:path w="6118" h="4680" extrusionOk="0">
                  <a:moveTo>
                    <a:pt x="3082" y="1324"/>
                  </a:moveTo>
                  <a:cubicBezTo>
                    <a:pt x="1872" y="2078"/>
                    <a:pt x="0" y="4680"/>
                    <a:pt x="0" y="4680"/>
                  </a:cubicBezTo>
                  <a:cubicBezTo>
                    <a:pt x="2853" y="4429"/>
                    <a:pt x="4177" y="3539"/>
                    <a:pt x="4177" y="3539"/>
                  </a:cubicBezTo>
                  <a:lnTo>
                    <a:pt x="6118" y="23"/>
                  </a:lnTo>
                  <a:cubicBezTo>
                    <a:pt x="6118" y="1"/>
                    <a:pt x="4269" y="594"/>
                    <a:pt x="3082" y="13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54"/>
            <p:cNvSpPr/>
            <p:nvPr/>
          </p:nvSpPr>
          <p:spPr>
            <a:xfrm>
              <a:off x="-3419650" y="2606275"/>
              <a:ext cx="315600" cy="207575"/>
            </a:xfrm>
            <a:custGeom>
              <a:avLst/>
              <a:gdLst/>
              <a:ahLst/>
              <a:cxnLst/>
              <a:rect l="l" t="t" r="r" b="b"/>
              <a:pathLst>
                <a:path w="12624" h="8303" extrusionOk="0">
                  <a:moveTo>
                    <a:pt x="5365" y="0"/>
                  </a:moveTo>
                  <a:cubicBezTo>
                    <a:pt x="5220" y="0"/>
                    <a:pt x="5090" y="16"/>
                    <a:pt x="4977" y="40"/>
                  </a:cubicBezTo>
                  <a:lnTo>
                    <a:pt x="5890" y="1478"/>
                  </a:lnTo>
                  <a:lnTo>
                    <a:pt x="3927" y="1090"/>
                  </a:lnTo>
                  <a:lnTo>
                    <a:pt x="2009" y="2254"/>
                  </a:lnTo>
                  <a:cubicBezTo>
                    <a:pt x="2009" y="2254"/>
                    <a:pt x="1" y="3783"/>
                    <a:pt x="275" y="3783"/>
                  </a:cubicBezTo>
                  <a:cubicBezTo>
                    <a:pt x="526" y="3783"/>
                    <a:pt x="3333" y="3395"/>
                    <a:pt x="3539" y="3395"/>
                  </a:cubicBezTo>
                  <a:cubicBezTo>
                    <a:pt x="3767" y="3395"/>
                    <a:pt x="4817" y="3898"/>
                    <a:pt x="4817" y="3898"/>
                  </a:cubicBezTo>
                  <a:lnTo>
                    <a:pt x="3379" y="3898"/>
                  </a:lnTo>
                  <a:lnTo>
                    <a:pt x="731" y="5724"/>
                  </a:lnTo>
                  <a:lnTo>
                    <a:pt x="731" y="5724"/>
                  </a:lnTo>
                  <a:lnTo>
                    <a:pt x="3698" y="5564"/>
                  </a:lnTo>
                  <a:lnTo>
                    <a:pt x="2329" y="8303"/>
                  </a:lnTo>
                  <a:cubicBezTo>
                    <a:pt x="2329" y="8303"/>
                    <a:pt x="4703" y="7755"/>
                    <a:pt x="5182" y="7367"/>
                  </a:cubicBezTo>
                  <a:cubicBezTo>
                    <a:pt x="5661" y="6979"/>
                    <a:pt x="6734" y="5450"/>
                    <a:pt x="6940" y="5450"/>
                  </a:cubicBezTo>
                  <a:cubicBezTo>
                    <a:pt x="6986" y="5450"/>
                    <a:pt x="7076" y="5436"/>
                    <a:pt x="7199" y="5436"/>
                  </a:cubicBezTo>
                  <a:cubicBezTo>
                    <a:pt x="7619" y="5436"/>
                    <a:pt x="8428" y="5600"/>
                    <a:pt x="9222" y="7047"/>
                  </a:cubicBezTo>
                  <a:lnTo>
                    <a:pt x="12600" y="6157"/>
                  </a:lnTo>
                  <a:cubicBezTo>
                    <a:pt x="12600" y="6157"/>
                    <a:pt x="12600" y="5473"/>
                    <a:pt x="12623" y="4628"/>
                  </a:cubicBezTo>
                  <a:cubicBezTo>
                    <a:pt x="12555" y="4628"/>
                    <a:pt x="12486" y="4651"/>
                    <a:pt x="12441" y="4674"/>
                  </a:cubicBezTo>
                  <a:cubicBezTo>
                    <a:pt x="12053" y="4925"/>
                    <a:pt x="12030" y="5381"/>
                    <a:pt x="12030" y="5427"/>
                  </a:cubicBezTo>
                  <a:cubicBezTo>
                    <a:pt x="12030" y="5346"/>
                    <a:pt x="12012" y="4226"/>
                    <a:pt x="10769" y="4226"/>
                  </a:cubicBezTo>
                  <a:cubicBezTo>
                    <a:pt x="10609" y="4226"/>
                    <a:pt x="10429" y="4244"/>
                    <a:pt x="10227" y="4286"/>
                  </a:cubicBezTo>
                  <a:cubicBezTo>
                    <a:pt x="10227" y="4286"/>
                    <a:pt x="10637" y="3464"/>
                    <a:pt x="9998" y="3281"/>
                  </a:cubicBezTo>
                  <a:cubicBezTo>
                    <a:pt x="9906" y="3258"/>
                    <a:pt x="9825" y="3247"/>
                    <a:pt x="9752" y="3247"/>
                  </a:cubicBezTo>
                  <a:cubicBezTo>
                    <a:pt x="9338" y="3247"/>
                    <a:pt x="9222" y="3578"/>
                    <a:pt x="9222" y="3578"/>
                  </a:cubicBezTo>
                  <a:cubicBezTo>
                    <a:pt x="9222" y="3578"/>
                    <a:pt x="9222" y="1891"/>
                    <a:pt x="7710" y="1891"/>
                  </a:cubicBezTo>
                  <a:cubicBezTo>
                    <a:pt x="7517" y="1891"/>
                    <a:pt x="7299" y="1918"/>
                    <a:pt x="7054" y="1980"/>
                  </a:cubicBezTo>
                  <a:cubicBezTo>
                    <a:pt x="7054" y="1980"/>
                    <a:pt x="7510" y="702"/>
                    <a:pt x="6301" y="200"/>
                  </a:cubicBezTo>
                  <a:cubicBezTo>
                    <a:pt x="5947" y="52"/>
                    <a:pt x="5631" y="0"/>
                    <a:pt x="53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54"/>
            <p:cNvSpPr/>
            <p:nvPr/>
          </p:nvSpPr>
          <p:spPr>
            <a:xfrm>
              <a:off x="-4126075" y="3874625"/>
              <a:ext cx="1235425" cy="19425"/>
            </a:xfrm>
            <a:custGeom>
              <a:avLst/>
              <a:gdLst/>
              <a:ahLst/>
              <a:cxnLst/>
              <a:rect l="l" t="t" r="r" b="b"/>
              <a:pathLst>
                <a:path w="49417" h="777" extrusionOk="0">
                  <a:moveTo>
                    <a:pt x="24720" y="1"/>
                  </a:moveTo>
                  <a:cubicBezTo>
                    <a:pt x="14517" y="1"/>
                    <a:pt x="5501" y="320"/>
                    <a:pt x="0" y="777"/>
                  </a:cubicBezTo>
                  <a:lnTo>
                    <a:pt x="49417" y="777"/>
                  </a:lnTo>
                  <a:cubicBezTo>
                    <a:pt x="43916" y="320"/>
                    <a:pt x="34900" y="1"/>
                    <a:pt x="24720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54"/>
            <p:cNvSpPr/>
            <p:nvPr/>
          </p:nvSpPr>
          <p:spPr>
            <a:xfrm>
              <a:off x="-3339750" y="3716575"/>
              <a:ext cx="137550" cy="51375"/>
            </a:xfrm>
            <a:custGeom>
              <a:avLst/>
              <a:gdLst/>
              <a:ahLst/>
              <a:cxnLst/>
              <a:rect l="l" t="t" r="r" b="b"/>
              <a:pathLst>
                <a:path w="5502" h="2055" extrusionOk="0">
                  <a:moveTo>
                    <a:pt x="5501" y="1781"/>
                  </a:moveTo>
                  <a:cubicBezTo>
                    <a:pt x="3767" y="2055"/>
                    <a:pt x="2123" y="1530"/>
                    <a:pt x="2123" y="1530"/>
                  </a:cubicBezTo>
                  <a:lnTo>
                    <a:pt x="0" y="0"/>
                  </a:lnTo>
                  <a:cubicBezTo>
                    <a:pt x="0" y="0"/>
                    <a:pt x="2443" y="206"/>
                    <a:pt x="3264" y="457"/>
                  </a:cubicBezTo>
                  <a:cubicBezTo>
                    <a:pt x="4086" y="708"/>
                    <a:pt x="5501" y="1781"/>
                    <a:pt x="5501" y="17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54"/>
            <p:cNvSpPr/>
            <p:nvPr/>
          </p:nvSpPr>
          <p:spPr>
            <a:xfrm>
              <a:off x="-3067000" y="2971325"/>
              <a:ext cx="77075" cy="84475"/>
            </a:xfrm>
            <a:custGeom>
              <a:avLst/>
              <a:gdLst/>
              <a:ahLst/>
              <a:cxnLst/>
              <a:rect l="l" t="t" r="r" b="b"/>
              <a:pathLst>
                <a:path w="3083" h="3379" extrusionOk="0">
                  <a:moveTo>
                    <a:pt x="777" y="685"/>
                  </a:moveTo>
                  <a:lnTo>
                    <a:pt x="1" y="2922"/>
                  </a:lnTo>
                  <a:cubicBezTo>
                    <a:pt x="320" y="3082"/>
                    <a:pt x="1165" y="3379"/>
                    <a:pt x="1621" y="2648"/>
                  </a:cubicBezTo>
                  <a:cubicBezTo>
                    <a:pt x="2192" y="1713"/>
                    <a:pt x="2352" y="480"/>
                    <a:pt x="2352" y="480"/>
                  </a:cubicBezTo>
                  <a:lnTo>
                    <a:pt x="3082" y="1"/>
                  </a:lnTo>
                  <a:cubicBezTo>
                    <a:pt x="2124" y="297"/>
                    <a:pt x="777" y="685"/>
                    <a:pt x="777" y="68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54"/>
            <p:cNvSpPr/>
            <p:nvPr/>
          </p:nvSpPr>
          <p:spPr>
            <a:xfrm>
              <a:off x="-3070975" y="2972975"/>
              <a:ext cx="15425" cy="21950"/>
            </a:xfrm>
            <a:custGeom>
              <a:avLst/>
              <a:gdLst/>
              <a:ahLst/>
              <a:cxnLst/>
              <a:rect l="l" t="t" r="r" b="b"/>
              <a:pathLst>
                <a:path w="617" h="878" extrusionOk="0">
                  <a:moveTo>
                    <a:pt x="384" y="1"/>
                  </a:moveTo>
                  <a:cubicBezTo>
                    <a:pt x="254" y="1"/>
                    <a:pt x="110" y="155"/>
                    <a:pt x="46" y="368"/>
                  </a:cubicBezTo>
                  <a:cubicBezTo>
                    <a:pt x="0" y="619"/>
                    <a:pt x="69" y="825"/>
                    <a:pt x="205" y="870"/>
                  </a:cubicBezTo>
                  <a:cubicBezTo>
                    <a:pt x="220" y="875"/>
                    <a:pt x="234" y="878"/>
                    <a:pt x="249" y="878"/>
                  </a:cubicBezTo>
                  <a:cubicBezTo>
                    <a:pt x="375" y="878"/>
                    <a:pt x="509" y="710"/>
                    <a:pt x="571" y="505"/>
                  </a:cubicBezTo>
                  <a:cubicBezTo>
                    <a:pt x="616" y="277"/>
                    <a:pt x="571" y="49"/>
                    <a:pt x="411" y="3"/>
                  </a:cubicBezTo>
                  <a:cubicBezTo>
                    <a:pt x="402" y="2"/>
                    <a:pt x="393" y="1"/>
                    <a:pt x="3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54"/>
            <p:cNvSpPr/>
            <p:nvPr/>
          </p:nvSpPr>
          <p:spPr>
            <a:xfrm>
              <a:off x="-3070975" y="3010625"/>
              <a:ext cx="9150" cy="14450"/>
            </a:xfrm>
            <a:custGeom>
              <a:avLst/>
              <a:gdLst/>
              <a:ahLst/>
              <a:cxnLst/>
              <a:rect l="l" t="t" r="r" b="b"/>
              <a:pathLst>
                <a:path w="366" h="578" extrusionOk="0">
                  <a:moveTo>
                    <a:pt x="250" y="1"/>
                  </a:moveTo>
                  <a:cubicBezTo>
                    <a:pt x="167" y="1"/>
                    <a:pt x="87" y="109"/>
                    <a:pt x="46" y="255"/>
                  </a:cubicBezTo>
                  <a:cubicBezTo>
                    <a:pt x="0" y="414"/>
                    <a:pt x="46" y="551"/>
                    <a:pt x="114" y="574"/>
                  </a:cubicBezTo>
                  <a:cubicBezTo>
                    <a:pt x="120" y="576"/>
                    <a:pt x="126" y="577"/>
                    <a:pt x="133" y="577"/>
                  </a:cubicBezTo>
                  <a:cubicBezTo>
                    <a:pt x="202" y="577"/>
                    <a:pt x="299" y="469"/>
                    <a:pt x="320" y="323"/>
                  </a:cubicBezTo>
                  <a:cubicBezTo>
                    <a:pt x="365" y="163"/>
                    <a:pt x="342" y="4"/>
                    <a:pt x="274" y="4"/>
                  </a:cubicBezTo>
                  <a:cubicBezTo>
                    <a:pt x="266" y="2"/>
                    <a:pt x="258" y="1"/>
                    <a:pt x="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54"/>
            <p:cNvSpPr/>
            <p:nvPr/>
          </p:nvSpPr>
          <p:spPr>
            <a:xfrm>
              <a:off x="-3085825" y="2983175"/>
              <a:ext cx="8025" cy="7150"/>
            </a:xfrm>
            <a:custGeom>
              <a:avLst/>
              <a:gdLst/>
              <a:ahLst/>
              <a:cxnLst/>
              <a:rect l="l" t="t" r="r" b="b"/>
              <a:pathLst>
                <a:path w="321" h="286" extrusionOk="0">
                  <a:moveTo>
                    <a:pt x="147" y="0"/>
                  </a:moveTo>
                  <a:cubicBezTo>
                    <a:pt x="86" y="0"/>
                    <a:pt x="23" y="44"/>
                    <a:pt x="23" y="120"/>
                  </a:cubicBezTo>
                  <a:cubicBezTo>
                    <a:pt x="1" y="189"/>
                    <a:pt x="46" y="280"/>
                    <a:pt x="115" y="280"/>
                  </a:cubicBezTo>
                  <a:cubicBezTo>
                    <a:pt x="127" y="284"/>
                    <a:pt x="140" y="286"/>
                    <a:pt x="153" y="286"/>
                  </a:cubicBezTo>
                  <a:cubicBezTo>
                    <a:pt x="213" y="286"/>
                    <a:pt x="279" y="245"/>
                    <a:pt x="297" y="189"/>
                  </a:cubicBezTo>
                  <a:cubicBezTo>
                    <a:pt x="320" y="97"/>
                    <a:pt x="275" y="29"/>
                    <a:pt x="183" y="6"/>
                  </a:cubicBezTo>
                  <a:cubicBezTo>
                    <a:pt x="171" y="2"/>
                    <a:pt x="159" y="0"/>
                    <a:pt x="1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54"/>
            <p:cNvSpPr/>
            <p:nvPr/>
          </p:nvSpPr>
          <p:spPr>
            <a:xfrm>
              <a:off x="-3180550" y="2917125"/>
              <a:ext cx="83900" cy="55950"/>
            </a:xfrm>
            <a:custGeom>
              <a:avLst/>
              <a:gdLst/>
              <a:ahLst/>
              <a:cxnLst/>
              <a:rect l="l" t="t" r="r" b="b"/>
              <a:pathLst>
                <a:path w="3356" h="2238" extrusionOk="0">
                  <a:moveTo>
                    <a:pt x="3356" y="1187"/>
                  </a:moveTo>
                  <a:cubicBezTo>
                    <a:pt x="2534" y="2237"/>
                    <a:pt x="389" y="868"/>
                    <a:pt x="389" y="86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54"/>
            <p:cNvSpPr/>
            <p:nvPr/>
          </p:nvSpPr>
          <p:spPr>
            <a:xfrm>
              <a:off x="-4296125" y="3530550"/>
              <a:ext cx="50225" cy="91900"/>
            </a:xfrm>
            <a:custGeom>
              <a:avLst/>
              <a:gdLst/>
              <a:ahLst/>
              <a:cxnLst/>
              <a:rect l="l" t="t" r="r" b="b"/>
              <a:pathLst>
                <a:path w="2009" h="3676" extrusionOk="0">
                  <a:moveTo>
                    <a:pt x="982" y="457"/>
                  </a:moveTo>
                  <a:cubicBezTo>
                    <a:pt x="0" y="1530"/>
                    <a:pt x="69" y="3105"/>
                    <a:pt x="137" y="3675"/>
                  </a:cubicBezTo>
                  <a:lnTo>
                    <a:pt x="2009" y="0"/>
                  </a:lnTo>
                  <a:cubicBezTo>
                    <a:pt x="1370" y="229"/>
                    <a:pt x="982" y="457"/>
                    <a:pt x="982" y="4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54"/>
            <p:cNvSpPr/>
            <p:nvPr/>
          </p:nvSpPr>
          <p:spPr>
            <a:xfrm>
              <a:off x="-4333800" y="3471775"/>
              <a:ext cx="108450" cy="50225"/>
            </a:xfrm>
            <a:custGeom>
              <a:avLst/>
              <a:gdLst/>
              <a:ahLst/>
              <a:cxnLst/>
              <a:rect l="l" t="t" r="r" b="b"/>
              <a:pathLst>
                <a:path w="4338" h="2009" extrusionOk="0">
                  <a:moveTo>
                    <a:pt x="1" y="457"/>
                  </a:moveTo>
                  <a:cubicBezTo>
                    <a:pt x="1" y="457"/>
                    <a:pt x="1735" y="1758"/>
                    <a:pt x="2260" y="1895"/>
                  </a:cubicBezTo>
                  <a:cubicBezTo>
                    <a:pt x="2489" y="1940"/>
                    <a:pt x="3059" y="1986"/>
                    <a:pt x="3698" y="2009"/>
                  </a:cubicBezTo>
                  <a:lnTo>
                    <a:pt x="4337" y="731"/>
                  </a:lnTo>
                  <a:cubicBezTo>
                    <a:pt x="3812" y="411"/>
                    <a:pt x="3242" y="137"/>
                    <a:pt x="2877" y="92"/>
                  </a:cubicBezTo>
                  <a:cubicBezTo>
                    <a:pt x="1918" y="0"/>
                    <a:pt x="1" y="457"/>
                    <a:pt x="1" y="4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54"/>
            <p:cNvSpPr/>
            <p:nvPr/>
          </p:nvSpPr>
          <p:spPr>
            <a:xfrm>
              <a:off x="-4221950" y="3405000"/>
              <a:ext cx="39975" cy="69075"/>
            </a:xfrm>
            <a:custGeom>
              <a:avLst/>
              <a:gdLst/>
              <a:ahLst/>
              <a:cxnLst/>
              <a:rect l="l" t="t" r="r" b="b"/>
              <a:pathLst>
                <a:path w="1599" h="2763" extrusionOk="0">
                  <a:moveTo>
                    <a:pt x="92" y="1599"/>
                  </a:moveTo>
                  <a:cubicBezTo>
                    <a:pt x="0" y="1850"/>
                    <a:pt x="46" y="2283"/>
                    <a:pt x="183" y="2763"/>
                  </a:cubicBezTo>
                  <a:lnTo>
                    <a:pt x="1598" y="1"/>
                  </a:lnTo>
                  <a:cubicBezTo>
                    <a:pt x="1187" y="343"/>
                    <a:pt x="251" y="1142"/>
                    <a:pt x="92" y="159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54"/>
            <p:cNvSpPr/>
            <p:nvPr/>
          </p:nvSpPr>
          <p:spPr>
            <a:xfrm>
              <a:off x="-4070725" y="3098575"/>
              <a:ext cx="53650" cy="43400"/>
            </a:xfrm>
            <a:custGeom>
              <a:avLst/>
              <a:gdLst/>
              <a:ahLst/>
              <a:cxnLst/>
              <a:rect l="l" t="t" r="r" b="b"/>
              <a:pathLst>
                <a:path w="2146" h="1736" extrusionOk="0">
                  <a:moveTo>
                    <a:pt x="0" y="1"/>
                  </a:moveTo>
                  <a:cubicBezTo>
                    <a:pt x="0" y="1"/>
                    <a:pt x="867" y="1302"/>
                    <a:pt x="1187" y="1530"/>
                  </a:cubicBezTo>
                  <a:cubicBezTo>
                    <a:pt x="1256" y="1576"/>
                    <a:pt x="1415" y="1667"/>
                    <a:pt x="1598" y="1735"/>
                  </a:cubicBezTo>
                  <a:lnTo>
                    <a:pt x="2146" y="571"/>
                  </a:lnTo>
                  <a:cubicBezTo>
                    <a:pt x="2100" y="526"/>
                    <a:pt x="2054" y="503"/>
                    <a:pt x="2009" y="480"/>
                  </a:cubicBezTo>
                  <a:cubicBezTo>
                    <a:pt x="1392" y="183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54"/>
            <p:cNvSpPr/>
            <p:nvPr/>
          </p:nvSpPr>
          <p:spPr>
            <a:xfrm>
              <a:off x="-4076450" y="3152800"/>
              <a:ext cx="41125" cy="53075"/>
            </a:xfrm>
            <a:custGeom>
              <a:avLst/>
              <a:gdLst/>
              <a:ahLst/>
              <a:cxnLst/>
              <a:rect l="l" t="t" r="r" b="b"/>
              <a:pathLst>
                <a:path w="1645" h="2123" extrusionOk="0">
                  <a:moveTo>
                    <a:pt x="1348" y="23"/>
                  </a:moveTo>
                  <a:cubicBezTo>
                    <a:pt x="229" y="593"/>
                    <a:pt x="1" y="2123"/>
                    <a:pt x="1" y="2123"/>
                  </a:cubicBezTo>
                  <a:cubicBezTo>
                    <a:pt x="1" y="2123"/>
                    <a:pt x="435" y="1849"/>
                    <a:pt x="914" y="1575"/>
                  </a:cubicBezTo>
                  <a:lnTo>
                    <a:pt x="1644" y="0"/>
                  </a:lnTo>
                  <a:cubicBezTo>
                    <a:pt x="1462" y="0"/>
                    <a:pt x="1348" y="23"/>
                    <a:pt x="1348" y="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54"/>
            <p:cNvSpPr/>
            <p:nvPr/>
          </p:nvSpPr>
          <p:spPr>
            <a:xfrm>
              <a:off x="-2986525" y="3409000"/>
              <a:ext cx="149525" cy="227700"/>
            </a:xfrm>
            <a:custGeom>
              <a:avLst/>
              <a:gdLst/>
              <a:ahLst/>
              <a:cxnLst/>
              <a:rect l="l" t="t" r="r" b="b"/>
              <a:pathLst>
                <a:path w="5981" h="9108" extrusionOk="0">
                  <a:moveTo>
                    <a:pt x="4816" y="7715"/>
                  </a:moveTo>
                  <a:cubicBezTo>
                    <a:pt x="4816" y="7715"/>
                    <a:pt x="5067" y="5844"/>
                    <a:pt x="3926" y="4748"/>
                  </a:cubicBezTo>
                  <a:cubicBezTo>
                    <a:pt x="3926" y="4748"/>
                    <a:pt x="3082" y="4315"/>
                    <a:pt x="1918" y="4178"/>
                  </a:cubicBezTo>
                  <a:cubicBezTo>
                    <a:pt x="2785" y="4132"/>
                    <a:pt x="3766" y="4018"/>
                    <a:pt x="4086" y="3926"/>
                  </a:cubicBezTo>
                  <a:cubicBezTo>
                    <a:pt x="4520" y="3790"/>
                    <a:pt x="5980" y="2534"/>
                    <a:pt x="5980" y="2534"/>
                  </a:cubicBezTo>
                  <a:cubicBezTo>
                    <a:pt x="5980" y="2534"/>
                    <a:pt x="4269" y="2260"/>
                    <a:pt x="3447" y="2397"/>
                  </a:cubicBezTo>
                  <a:cubicBezTo>
                    <a:pt x="2945" y="2466"/>
                    <a:pt x="2077" y="3082"/>
                    <a:pt x="1484" y="3538"/>
                  </a:cubicBezTo>
                  <a:cubicBezTo>
                    <a:pt x="1895" y="2740"/>
                    <a:pt x="2054" y="1849"/>
                    <a:pt x="1895" y="1439"/>
                  </a:cubicBezTo>
                  <a:cubicBezTo>
                    <a:pt x="1689" y="936"/>
                    <a:pt x="320" y="1"/>
                    <a:pt x="320" y="1"/>
                  </a:cubicBezTo>
                  <a:cubicBezTo>
                    <a:pt x="320" y="1"/>
                    <a:pt x="411" y="891"/>
                    <a:pt x="502" y="1690"/>
                  </a:cubicBezTo>
                  <a:cubicBezTo>
                    <a:pt x="548" y="2123"/>
                    <a:pt x="708" y="2831"/>
                    <a:pt x="822" y="3379"/>
                  </a:cubicBezTo>
                  <a:cubicBezTo>
                    <a:pt x="548" y="3128"/>
                    <a:pt x="251" y="2854"/>
                    <a:pt x="0" y="2717"/>
                  </a:cubicBezTo>
                  <a:cubicBezTo>
                    <a:pt x="92" y="3287"/>
                    <a:pt x="228" y="3881"/>
                    <a:pt x="411" y="4474"/>
                  </a:cubicBezTo>
                  <a:cubicBezTo>
                    <a:pt x="502" y="4474"/>
                    <a:pt x="594" y="4474"/>
                    <a:pt x="708" y="4451"/>
                  </a:cubicBezTo>
                  <a:cubicBezTo>
                    <a:pt x="616" y="4520"/>
                    <a:pt x="525" y="4566"/>
                    <a:pt x="457" y="4634"/>
                  </a:cubicBezTo>
                  <a:cubicBezTo>
                    <a:pt x="480" y="4703"/>
                    <a:pt x="502" y="4794"/>
                    <a:pt x="525" y="4885"/>
                  </a:cubicBezTo>
                  <a:cubicBezTo>
                    <a:pt x="594" y="4817"/>
                    <a:pt x="662" y="4771"/>
                    <a:pt x="708" y="4748"/>
                  </a:cubicBezTo>
                  <a:cubicBezTo>
                    <a:pt x="662" y="4817"/>
                    <a:pt x="616" y="4885"/>
                    <a:pt x="571" y="4976"/>
                  </a:cubicBezTo>
                  <a:cubicBezTo>
                    <a:pt x="731" y="5479"/>
                    <a:pt x="959" y="6004"/>
                    <a:pt x="1187" y="6506"/>
                  </a:cubicBezTo>
                  <a:cubicBezTo>
                    <a:pt x="1256" y="5981"/>
                    <a:pt x="1324" y="5182"/>
                    <a:pt x="1187" y="4520"/>
                  </a:cubicBezTo>
                  <a:lnTo>
                    <a:pt x="1233" y="4588"/>
                  </a:lnTo>
                  <a:cubicBezTo>
                    <a:pt x="1507" y="5753"/>
                    <a:pt x="1758" y="7122"/>
                    <a:pt x="1758" y="7122"/>
                  </a:cubicBezTo>
                  <a:lnTo>
                    <a:pt x="3241" y="9108"/>
                  </a:lnTo>
                  <a:cubicBezTo>
                    <a:pt x="3241" y="9108"/>
                    <a:pt x="3333" y="7784"/>
                    <a:pt x="2876" y="6369"/>
                  </a:cubicBezTo>
                  <a:cubicBezTo>
                    <a:pt x="2762" y="6026"/>
                    <a:pt x="2602" y="5707"/>
                    <a:pt x="2397" y="5456"/>
                  </a:cubicBezTo>
                  <a:cubicBezTo>
                    <a:pt x="2534" y="5547"/>
                    <a:pt x="2671" y="5638"/>
                    <a:pt x="2785" y="5707"/>
                  </a:cubicBezTo>
                  <a:cubicBezTo>
                    <a:pt x="3241" y="6004"/>
                    <a:pt x="4816" y="7715"/>
                    <a:pt x="4816" y="77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54"/>
            <p:cNvSpPr/>
            <p:nvPr/>
          </p:nvSpPr>
          <p:spPr>
            <a:xfrm>
              <a:off x="-2850725" y="3535100"/>
              <a:ext cx="123275" cy="210025"/>
            </a:xfrm>
            <a:custGeom>
              <a:avLst/>
              <a:gdLst/>
              <a:ahLst/>
              <a:cxnLst/>
              <a:rect l="l" t="t" r="r" b="b"/>
              <a:pathLst>
                <a:path w="4931" h="8401" extrusionOk="0">
                  <a:moveTo>
                    <a:pt x="4269" y="3813"/>
                  </a:moveTo>
                  <a:lnTo>
                    <a:pt x="4931" y="2740"/>
                  </a:lnTo>
                  <a:cubicBezTo>
                    <a:pt x="4931" y="2740"/>
                    <a:pt x="3151" y="3151"/>
                    <a:pt x="2922" y="3242"/>
                  </a:cubicBezTo>
                  <a:cubicBezTo>
                    <a:pt x="2694" y="3333"/>
                    <a:pt x="1986" y="3836"/>
                    <a:pt x="1872" y="3904"/>
                  </a:cubicBezTo>
                  <a:cubicBezTo>
                    <a:pt x="1804" y="3927"/>
                    <a:pt x="1324" y="4064"/>
                    <a:pt x="936" y="4155"/>
                  </a:cubicBezTo>
                  <a:cubicBezTo>
                    <a:pt x="1553" y="3653"/>
                    <a:pt x="2694" y="2649"/>
                    <a:pt x="2762" y="2375"/>
                  </a:cubicBezTo>
                  <a:cubicBezTo>
                    <a:pt x="2899" y="1713"/>
                    <a:pt x="2489" y="1"/>
                    <a:pt x="2466" y="69"/>
                  </a:cubicBezTo>
                  <a:cubicBezTo>
                    <a:pt x="2420" y="161"/>
                    <a:pt x="1507" y="1462"/>
                    <a:pt x="1279" y="1576"/>
                  </a:cubicBezTo>
                  <a:cubicBezTo>
                    <a:pt x="1096" y="1690"/>
                    <a:pt x="389" y="2649"/>
                    <a:pt x="343" y="3630"/>
                  </a:cubicBezTo>
                  <a:cubicBezTo>
                    <a:pt x="297" y="3539"/>
                    <a:pt x="206" y="3379"/>
                    <a:pt x="69" y="3196"/>
                  </a:cubicBezTo>
                  <a:cubicBezTo>
                    <a:pt x="23" y="3607"/>
                    <a:pt x="1" y="4041"/>
                    <a:pt x="1" y="4475"/>
                  </a:cubicBezTo>
                  <a:cubicBezTo>
                    <a:pt x="1" y="4543"/>
                    <a:pt x="23" y="4589"/>
                    <a:pt x="23" y="4657"/>
                  </a:cubicBezTo>
                  <a:lnTo>
                    <a:pt x="69" y="4612"/>
                  </a:lnTo>
                  <a:cubicBezTo>
                    <a:pt x="46" y="4634"/>
                    <a:pt x="23" y="4657"/>
                    <a:pt x="23" y="4680"/>
                  </a:cubicBezTo>
                  <a:cubicBezTo>
                    <a:pt x="23" y="5844"/>
                    <a:pt x="183" y="6940"/>
                    <a:pt x="457" y="7921"/>
                  </a:cubicBezTo>
                  <a:cubicBezTo>
                    <a:pt x="708" y="8195"/>
                    <a:pt x="914" y="8401"/>
                    <a:pt x="914" y="8401"/>
                  </a:cubicBezTo>
                  <a:lnTo>
                    <a:pt x="936" y="7214"/>
                  </a:lnTo>
                  <a:lnTo>
                    <a:pt x="526" y="5958"/>
                  </a:lnTo>
                  <a:cubicBezTo>
                    <a:pt x="526" y="5958"/>
                    <a:pt x="411" y="5274"/>
                    <a:pt x="411" y="4771"/>
                  </a:cubicBezTo>
                  <a:cubicBezTo>
                    <a:pt x="548" y="5182"/>
                    <a:pt x="708" y="5776"/>
                    <a:pt x="754" y="5821"/>
                  </a:cubicBezTo>
                  <a:cubicBezTo>
                    <a:pt x="822" y="5890"/>
                    <a:pt x="1713" y="6460"/>
                    <a:pt x="2283" y="6415"/>
                  </a:cubicBezTo>
                  <a:cubicBezTo>
                    <a:pt x="2854" y="6369"/>
                    <a:pt x="4543" y="5935"/>
                    <a:pt x="4543" y="5935"/>
                  </a:cubicBezTo>
                  <a:cubicBezTo>
                    <a:pt x="4543" y="5935"/>
                    <a:pt x="3949" y="5570"/>
                    <a:pt x="3744" y="5456"/>
                  </a:cubicBezTo>
                  <a:cubicBezTo>
                    <a:pt x="3539" y="5342"/>
                    <a:pt x="1781" y="5182"/>
                    <a:pt x="1713" y="5114"/>
                  </a:cubicBezTo>
                  <a:cubicBezTo>
                    <a:pt x="1667" y="5068"/>
                    <a:pt x="1416" y="4908"/>
                    <a:pt x="1096" y="4703"/>
                  </a:cubicBezTo>
                  <a:cubicBezTo>
                    <a:pt x="1895" y="4886"/>
                    <a:pt x="2740" y="4886"/>
                    <a:pt x="2785" y="4886"/>
                  </a:cubicBezTo>
                  <a:cubicBezTo>
                    <a:pt x="2854" y="4886"/>
                    <a:pt x="4269" y="3813"/>
                    <a:pt x="4269" y="38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54"/>
            <p:cNvSpPr/>
            <p:nvPr/>
          </p:nvSpPr>
          <p:spPr>
            <a:xfrm>
              <a:off x="-3094950" y="3337675"/>
              <a:ext cx="67350" cy="25125"/>
            </a:xfrm>
            <a:custGeom>
              <a:avLst/>
              <a:gdLst/>
              <a:ahLst/>
              <a:cxnLst/>
              <a:rect l="l" t="t" r="r" b="b"/>
              <a:pathLst>
                <a:path w="2694" h="1005" extrusionOk="0">
                  <a:moveTo>
                    <a:pt x="1689" y="1005"/>
                  </a:moveTo>
                  <a:lnTo>
                    <a:pt x="2694" y="0"/>
                  </a:lnTo>
                  <a:cubicBezTo>
                    <a:pt x="2694" y="0"/>
                    <a:pt x="1575" y="274"/>
                    <a:pt x="1256" y="274"/>
                  </a:cubicBezTo>
                  <a:cubicBezTo>
                    <a:pt x="1050" y="274"/>
                    <a:pt x="434" y="548"/>
                    <a:pt x="0" y="7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54"/>
            <p:cNvSpPr/>
            <p:nvPr/>
          </p:nvSpPr>
          <p:spPr>
            <a:xfrm>
              <a:off x="-3009350" y="3208700"/>
              <a:ext cx="9150" cy="29700"/>
            </a:xfrm>
            <a:custGeom>
              <a:avLst/>
              <a:gdLst/>
              <a:ahLst/>
              <a:cxnLst/>
              <a:rect l="l" t="t" r="r" b="b"/>
              <a:pathLst>
                <a:path w="366" h="1188" extrusionOk="0">
                  <a:moveTo>
                    <a:pt x="365" y="663"/>
                  </a:moveTo>
                  <a:lnTo>
                    <a:pt x="183" y="24"/>
                  </a:lnTo>
                  <a:lnTo>
                    <a:pt x="91" y="1"/>
                  </a:lnTo>
                  <a:cubicBezTo>
                    <a:pt x="46" y="366"/>
                    <a:pt x="23" y="777"/>
                    <a:pt x="0" y="118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54"/>
            <p:cNvSpPr/>
            <p:nvPr/>
          </p:nvSpPr>
          <p:spPr>
            <a:xfrm>
              <a:off x="-3006521" y="3232088"/>
              <a:ext cx="16575" cy="49100"/>
            </a:xfrm>
            <a:custGeom>
              <a:avLst/>
              <a:gdLst/>
              <a:ahLst/>
              <a:cxnLst/>
              <a:rect l="l" t="t" r="r" b="b"/>
              <a:pathLst>
                <a:path w="663" h="1964" extrusionOk="0">
                  <a:moveTo>
                    <a:pt x="594" y="662"/>
                  </a:moveTo>
                  <a:lnTo>
                    <a:pt x="297" y="0"/>
                  </a:lnTo>
                  <a:lnTo>
                    <a:pt x="0" y="92"/>
                  </a:lnTo>
                  <a:cubicBezTo>
                    <a:pt x="0" y="320"/>
                    <a:pt x="0" y="571"/>
                    <a:pt x="0" y="822"/>
                  </a:cubicBezTo>
                  <a:cubicBezTo>
                    <a:pt x="0" y="1210"/>
                    <a:pt x="0" y="1575"/>
                    <a:pt x="23" y="1918"/>
                  </a:cubicBezTo>
                  <a:cubicBezTo>
                    <a:pt x="183" y="1941"/>
                    <a:pt x="297" y="1963"/>
                    <a:pt x="297" y="1963"/>
                  </a:cubicBezTo>
                  <a:lnTo>
                    <a:pt x="662" y="799"/>
                  </a:lnTo>
                  <a:lnTo>
                    <a:pt x="137" y="86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54"/>
            <p:cNvSpPr/>
            <p:nvPr/>
          </p:nvSpPr>
          <p:spPr>
            <a:xfrm>
              <a:off x="-3953750" y="3355925"/>
              <a:ext cx="117000" cy="94750"/>
            </a:xfrm>
            <a:custGeom>
              <a:avLst/>
              <a:gdLst/>
              <a:ahLst/>
              <a:cxnLst/>
              <a:rect l="l" t="t" r="r" b="b"/>
              <a:pathLst>
                <a:path w="4680" h="3790" extrusionOk="0">
                  <a:moveTo>
                    <a:pt x="4652" y="2647"/>
                  </a:moveTo>
                  <a:cubicBezTo>
                    <a:pt x="4670" y="2649"/>
                    <a:pt x="4680" y="2649"/>
                    <a:pt x="4680" y="2649"/>
                  </a:cubicBezTo>
                  <a:lnTo>
                    <a:pt x="4652" y="2647"/>
                  </a:lnTo>
                  <a:close/>
                  <a:moveTo>
                    <a:pt x="3036" y="1"/>
                  </a:moveTo>
                  <a:lnTo>
                    <a:pt x="1758" y="1325"/>
                  </a:lnTo>
                  <a:lnTo>
                    <a:pt x="0" y="1165"/>
                  </a:lnTo>
                  <a:lnTo>
                    <a:pt x="1644" y="2124"/>
                  </a:lnTo>
                  <a:lnTo>
                    <a:pt x="320" y="2945"/>
                  </a:lnTo>
                  <a:cubicBezTo>
                    <a:pt x="320" y="2945"/>
                    <a:pt x="1695" y="2460"/>
                    <a:pt x="2180" y="2460"/>
                  </a:cubicBezTo>
                  <a:cubicBezTo>
                    <a:pt x="2210" y="2460"/>
                    <a:pt x="2237" y="2462"/>
                    <a:pt x="2260" y="2466"/>
                  </a:cubicBezTo>
                  <a:cubicBezTo>
                    <a:pt x="2648" y="2534"/>
                    <a:pt x="3378" y="3790"/>
                    <a:pt x="3378" y="3790"/>
                  </a:cubicBezTo>
                  <a:lnTo>
                    <a:pt x="2899" y="2580"/>
                  </a:lnTo>
                  <a:lnTo>
                    <a:pt x="4652" y="2647"/>
                  </a:lnTo>
                  <a:lnTo>
                    <a:pt x="4652" y="2647"/>
                  </a:lnTo>
                  <a:cubicBezTo>
                    <a:pt x="4478" y="2637"/>
                    <a:pt x="3500" y="2530"/>
                    <a:pt x="2260" y="1393"/>
                  </a:cubicBezTo>
                  <a:lnTo>
                    <a:pt x="30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54"/>
            <p:cNvSpPr/>
            <p:nvPr/>
          </p:nvSpPr>
          <p:spPr>
            <a:xfrm>
              <a:off x="-3186250" y="2801850"/>
              <a:ext cx="175200" cy="136400"/>
            </a:xfrm>
            <a:custGeom>
              <a:avLst/>
              <a:gdLst/>
              <a:ahLst/>
              <a:cxnLst/>
              <a:rect l="l" t="t" r="r" b="b"/>
              <a:pathLst>
                <a:path w="7008" h="5456" extrusionOk="0">
                  <a:moveTo>
                    <a:pt x="0" y="1"/>
                  </a:moveTo>
                  <a:cubicBezTo>
                    <a:pt x="1986" y="1804"/>
                    <a:pt x="3698" y="2009"/>
                    <a:pt x="3698" y="2009"/>
                  </a:cubicBezTo>
                  <a:lnTo>
                    <a:pt x="2808" y="1005"/>
                  </a:lnTo>
                  <a:lnTo>
                    <a:pt x="4132" y="2215"/>
                  </a:lnTo>
                  <a:lnTo>
                    <a:pt x="6574" y="2740"/>
                  </a:lnTo>
                  <a:lnTo>
                    <a:pt x="4177" y="2534"/>
                  </a:lnTo>
                  <a:cubicBezTo>
                    <a:pt x="4177" y="2534"/>
                    <a:pt x="3949" y="3402"/>
                    <a:pt x="5433" y="3904"/>
                  </a:cubicBezTo>
                  <a:cubicBezTo>
                    <a:pt x="6916" y="4406"/>
                    <a:pt x="7008" y="4611"/>
                    <a:pt x="7008" y="4611"/>
                  </a:cubicBezTo>
                  <a:cubicBezTo>
                    <a:pt x="7008" y="4611"/>
                    <a:pt x="5912" y="4429"/>
                    <a:pt x="5433" y="4315"/>
                  </a:cubicBezTo>
                  <a:cubicBezTo>
                    <a:pt x="4953" y="4200"/>
                    <a:pt x="4223" y="4315"/>
                    <a:pt x="4223" y="4315"/>
                  </a:cubicBezTo>
                  <a:lnTo>
                    <a:pt x="5205" y="5456"/>
                  </a:lnTo>
                  <a:cubicBezTo>
                    <a:pt x="5205" y="5456"/>
                    <a:pt x="4314" y="4885"/>
                    <a:pt x="3607" y="4223"/>
                  </a:cubicBezTo>
                  <a:cubicBezTo>
                    <a:pt x="2899" y="3561"/>
                    <a:pt x="2329" y="2443"/>
                    <a:pt x="2329" y="2443"/>
                  </a:cubicBezTo>
                  <a:lnTo>
                    <a:pt x="434" y="1735"/>
                  </a:lnTo>
                  <a:cubicBezTo>
                    <a:pt x="434" y="1735"/>
                    <a:pt x="1712" y="1758"/>
                    <a:pt x="1940" y="1758"/>
                  </a:cubicBezTo>
                  <a:cubicBezTo>
                    <a:pt x="936" y="1187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54"/>
            <p:cNvSpPr/>
            <p:nvPr/>
          </p:nvSpPr>
          <p:spPr>
            <a:xfrm>
              <a:off x="-3246175" y="2732225"/>
              <a:ext cx="121000" cy="34275"/>
            </a:xfrm>
            <a:custGeom>
              <a:avLst/>
              <a:gdLst/>
              <a:ahLst/>
              <a:cxnLst/>
              <a:rect l="l" t="t" r="r" b="b"/>
              <a:pathLst>
                <a:path w="4840" h="1371" extrusionOk="0">
                  <a:moveTo>
                    <a:pt x="1" y="366"/>
                  </a:moveTo>
                  <a:cubicBezTo>
                    <a:pt x="2694" y="982"/>
                    <a:pt x="4337" y="868"/>
                    <a:pt x="4337" y="868"/>
                  </a:cubicBezTo>
                  <a:lnTo>
                    <a:pt x="3356" y="1"/>
                  </a:lnTo>
                  <a:lnTo>
                    <a:pt x="4840" y="1096"/>
                  </a:lnTo>
                  <a:cubicBezTo>
                    <a:pt x="3447" y="1370"/>
                    <a:pt x="1781" y="1005"/>
                    <a:pt x="1" y="366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54"/>
            <p:cNvSpPr/>
            <p:nvPr/>
          </p:nvSpPr>
          <p:spPr>
            <a:xfrm>
              <a:off x="-3386550" y="2871475"/>
              <a:ext cx="129550" cy="23975"/>
            </a:xfrm>
            <a:custGeom>
              <a:avLst/>
              <a:gdLst/>
              <a:ahLst/>
              <a:cxnLst/>
              <a:rect l="l" t="t" r="r" b="b"/>
              <a:pathLst>
                <a:path w="5182" h="959" extrusionOk="0">
                  <a:moveTo>
                    <a:pt x="5182" y="0"/>
                  </a:moveTo>
                  <a:lnTo>
                    <a:pt x="5182" y="0"/>
                  </a:lnTo>
                  <a:cubicBezTo>
                    <a:pt x="4342" y="280"/>
                    <a:pt x="3174" y="359"/>
                    <a:pt x="1879" y="359"/>
                  </a:cubicBezTo>
                  <a:cubicBezTo>
                    <a:pt x="1274" y="359"/>
                    <a:pt x="641" y="342"/>
                    <a:pt x="1" y="320"/>
                  </a:cubicBezTo>
                  <a:lnTo>
                    <a:pt x="1" y="320"/>
                  </a:lnTo>
                  <a:cubicBezTo>
                    <a:pt x="2283" y="890"/>
                    <a:pt x="4817" y="959"/>
                    <a:pt x="4817" y="959"/>
                  </a:cubicBezTo>
                  <a:lnTo>
                    <a:pt x="51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54"/>
            <p:cNvSpPr/>
            <p:nvPr/>
          </p:nvSpPr>
          <p:spPr>
            <a:xfrm>
              <a:off x="-3345450" y="2759050"/>
              <a:ext cx="97600" cy="103875"/>
            </a:xfrm>
            <a:custGeom>
              <a:avLst/>
              <a:gdLst/>
              <a:ahLst/>
              <a:cxnLst/>
              <a:rect l="l" t="t" r="r" b="b"/>
              <a:pathLst>
                <a:path w="3904" h="4155" extrusionOk="0">
                  <a:moveTo>
                    <a:pt x="2442" y="1"/>
                  </a:moveTo>
                  <a:lnTo>
                    <a:pt x="2442" y="1"/>
                  </a:lnTo>
                  <a:cubicBezTo>
                    <a:pt x="2557" y="389"/>
                    <a:pt x="2830" y="1439"/>
                    <a:pt x="2899" y="1598"/>
                  </a:cubicBezTo>
                  <a:cubicBezTo>
                    <a:pt x="2967" y="1827"/>
                    <a:pt x="2648" y="2420"/>
                    <a:pt x="2648" y="2420"/>
                  </a:cubicBezTo>
                  <a:cubicBezTo>
                    <a:pt x="2032" y="2283"/>
                    <a:pt x="1" y="983"/>
                    <a:pt x="0" y="982"/>
                  </a:cubicBezTo>
                  <a:lnTo>
                    <a:pt x="0" y="982"/>
                  </a:lnTo>
                  <a:cubicBezTo>
                    <a:pt x="1" y="983"/>
                    <a:pt x="2648" y="2854"/>
                    <a:pt x="2739" y="2877"/>
                  </a:cubicBezTo>
                  <a:cubicBezTo>
                    <a:pt x="2830" y="2899"/>
                    <a:pt x="3561" y="3310"/>
                    <a:pt x="3903" y="4155"/>
                  </a:cubicBezTo>
                  <a:lnTo>
                    <a:pt x="3835" y="3151"/>
                  </a:lnTo>
                  <a:cubicBezTo>
                    <a:pt x="3835" y="3151"/>
                    <a:pt x="3241" y="1507"/>
                    <a:pt x="3241" y="1439"/>
                  </a:cubicBezTo>
                  <a:cubicBezTo>
                    <a:pt x="3241" y="1393"/>
                    <a:pt x="2648" y="389"/>
                    <a:pt x="2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54"/>
            <p:cNvSpPr/>
            <p:nvPr/>
          </p:nvSpPr>
          <p:spPr>
            <a:xfrm>
              <a:off x="-3322346" y="2916262"/>
              <a:ext cx="210025" cy="295600"/>
            </a:xfrm>
            <a:custGeom>
              <a:avLst/>
              <a:gdLst/>
              <a:ahLst/>
              <a:cxnLst/>
              <a:rect l="l" t="t" r="r" b="b"/>
              <a:pathLst>
                <a:path w="8401" h="11824" extrusionOk="0">
                  <a:moveTo>
                    <a:pt x="4109" y="0"/>
                  </a:moveTo>
                  <a:cubicBezTo>
                    <a:pt x="3653" y="822"/>
                    <a:pt x="2831" y="3584"/>
                    <a:pt x="3675" y="5547"/>
                  </a:cubicBezTo>
                  <a:cubicBezTo>
                    <a:pt x="3767" y="5775"/>
                    <a:pt x="3881" y="6003"/>
                    <a:pt x="3995" y="6231"/>
                  </a:cubicBezTo>
                  <a:cubicBezTo>
                    <a:pt x="3904" y="6072"/>
                    <a:pt x="3812" y="5958"/>
                    <a:pt x="3767" y="5866"/>
                  </a:cubicBezTo>
                  <a:cubicBezTo>
                    <a:pt x="3634" y="5602"/>
                    <a:pt x="2117" y="4378"/>
                    <a:pt x="1644" y="4378"/>
                  </a:cubicBezTo>
                  <a:cubicBezTo>
                    <a:pt x="1627" y="4378"/>
                    <a:pt x="1612" y="4380"/>
                    <a:pt x="1598" y="4383"/>
                  </a:cubicBezTo>
                  <a:cubicBezTo>
                    <a:pt x="1593" y="4380"/>
                    <a:pt x="1586" y="4378"/>
                    <a:pt x="1577" y="4378"/>
                  </a:cubicBezTo>
                  <a:cubicBezTo>
                    <a:pt x="1385" y="4378"/>
                    <a:pt x="514" y="5121"/>
                    <a:pt x="252" y="5843"/>
                  </a:cubicBezTo>
                  <a:cubicBezTo>
                    <a:pt x="1" y="6574"/>
                    <a:pt x="685" y="8537"/>
                    <a:pt x="685" y="8537"/>
                  </a:cubicBezTo>
                  <a:cubicBezTo>
                    <a:pt x="685" y="8537"/>
                    <a:pt x="822" y="7601"/>
                    <a:pt x="845" y="7464"/>
                  </a:cubicBezTo>
                  <a:cubicBezTo>
                    <a:pt x="868" y="7327"/>
                    <a:pt x="1416" y="6026"/>
                    <a:pt x="1690" y="5912"/>
                  </a:cubicBezTo>
                  <a:cubicBezTo>
                    <a:pt x="1774" y="5886"/>
                    <a:pt x="1887" y="5876"/>
                    <a:pt x="2005" y="5876"/>
                  </a:cubicBezTo>
                  <a:cubicBezTo>
                    <a:pt x="2299" y="5876"/>
                    <a:pt x="2625" y="5935"/>
                    <a:pt x="2625" y="5935"/>
                  </a:cubicBezTo>
                  <a:lnTo>
                    <a:pt x="4269" y="6848"/>
                  </a:lnTo>
                  <a:cubicBezTo>
                    <a:pt x="3966" y="6821"/>
                    <a:pt x="3541" y="6795"/>
                    <a:pt x="3210" y="6795"/>
                  </a:cubicBezTo>
                  <a:cubicBezTo>
                    <a:pt x="2967" y="6795"/>
                    <a:pt x="2775" y="6809"/>
                    <a:pt x="2717" y="6848"/>
                  </a:cubicBezTo>
                  <a:cubicBezTo>
                    <a:pt x="2489" y="6985"/>
                    <a:pt x="1964" y="7578"/>
                    <a:pt x="1804" y="8651"/>
                  </a:cubicBezTo>
                  <a:cubicBezTo>
                    <a:pt x="1667" y="9678"/>
                    <a:pt x="2511" y="10774"/>
                    <a:pt x="2557" y="10865"/>
                  </a:cubicBezTo>
                  <a:cubicBezTo>
                    <a:pt x="2557" y="10842"/>
                    <a:pt x="3013" y="8948"/>
                    <a:pt x="3082" y="8468"/>
                  </a:cubicBezTo>
                  <a:cubicBezTo>
                    <a:pt x="3196" y="8172"/>
                    <a:pt x="3561" y="7373"/>
                    <a:pt x="4360" y="7099"/>
                  </a:cubicBezTo>
                  <a:lnTo>
                    <a:pt x="4360" y="7099"/>
                  </a:lnTo>
                  <a:cubicBezTo>
                    <a:pt x="3949" y="7761"/>
                    <a:pt x="3721" y="8902"/>
                    <a:pt x="3767" y="9153"/>
                  </a:cubicBezTo>
                  <a:cubicBezTo>
                    <a:pt x="3812" y="9427"/>
                    <a:pt x="4611" y="10956"/>
                    <a:pt x="4611" y="10956"/>
                  </a:cubicBezTo>
                  <a:cubicBezTo>
                    <a:pt x="4611" y="10956"/>
                    <a:pt x="4908" y="10226"/>
                    <a:pt x="5068" y="9655"/>
                  </a:cubicBezTo>
                  <a:cubicBezTo>
                    <a:pt x="5068" y="9655"/>
                    <a:pt x="5091" y="9678"/>
                    <a:pt x="5091" y="9701"/>
                  </a:cubicBezTo>
                  <a:cubicBezTo>
                    <a:pt x="5113" y="9769"/>
                    <a:pt x="5136" y="9815"/>
                    <a:pt x="5159" y="9883"/>
                  </a:cubicBezTo>
                  <a:cubicBezTo>
                    <a:pt x="5159" y="9883"/>
                    <a:pt x="5182" y="9906"/>
                    <a:pt x="5182" y="9906"/>
                  </a:cubicBezTo>
                  <a:cubicBezTo>
                    <a:pt x="5205" y="9952"/>
                    <a:pt x="5228" y="9998"/>
                    <a:pt x="5228" y="10020"/>
                  </a:cubicBezTo>
                  <a:cubicBezTo>
                    <a:pt x="5250" y="10043"/>
                    <a:pt x="5250" y="10043"/>
                    <a:pt x="5250" y="10066"/>
                  </a:cubicBezTo>
                  <a:cubicBezTo>
                    <a:pt x="5273" y="10089"/>
                    <a:pt x="5296" y="10135"/>
                    <a:pt x="5319" y="10157"/>
                  </a:cubicBezTo>
                  <a:cubicBezTo>
                    <a:pt x="5319" y="10180"/>
                    <a:pt x="5319" y="10180"/>
                    <a:pt x="5342" y="10203"/>
                  </a:cubicBezTo>
                  <a:cubicBezTo>
                    <a:pt x="5365" y="10226"/>
                    <a:pt x="5365" y="10272"/>
                    <a:pt x="5387" y="10294"/>
                  </a:cubicBezTo>
                  <a:cubicBezTo>
                    <a:pt x="5707" y="10751"/>
                    <a:pt x="6072" y="10933"/>
                    <a:pt x="6437" y="11139"/>
                  </a:cubicBezTo>
                  <a:cubicBezTo>
                    <a:pt x="6780" y="11299"/>
                    <a:pt x="7099" y="11458"/>
                    <a:pt x="7350" y="11824"/>
                  </a:cubicBezTo>
                  <a:lnTo>
                    <a:pt x="7487" y="11687"/>
                  </a:lnTo>
                  <a:cubicBezTo>
                    <a:pt x="7191" y="11276"/>
                    <a:pt x="6848" y="11093"/>
                    <a:pt x="6506" y="10933"/>
                  </a:cubicBezTo>
                  <a:cubicBezTo>
                    <a:pt x="6278" y="10796"/>
                    <a:pt x="6049" y="10682"/>
                    <a:pt x="5821" y="10500"/>
                  </a:cubicBezTo>
                  <a:cubicBezTo>
                    <a:pt x="5798" y="10477"/>
                    <a:pt x="5798" y="10477"/>
                    <a:pt x="5775" y="10454"/>
                  </a:cubicBezTo>
                  <a:cubicBezTo>
                    <a:pt x="5753" y="10431"/>
                    <a:pt x="5753" y="10431"/>
                    <a:pt x="5753" y="10431"/>
                  </a:cubicBezTo>
                  <a:cubicBezTo>
                    <a:pt x="5730" y="10408"/>
                    <a:pt x="5707" y="10386"/>
                    <a:pt x="5684" y="10363"/>
                  </a:cubicBezTo>
                  <a:lnTo>
                    <a:pt x="5661" y="10340"/>
                  </a:lnTo>
                  <a:cubicBezTo>
                    <a:pt x="5638" y="10317"/>
                    <a:pt x="5638" y="10294"/>
                    <a:pt x="5616" y="10272"/>
                  </a:cubicBezTo>
                  <a:cubicBezTo>
                    <a:pt x="5616" y="10272"/>
                    <a:pt x="5593" y="10249"/>
                    <a:pt x="5593" y="10249"/>
                  </a:cubicBezTo>
                  <a:cubicBezTo>
                    <a:pt x="5570" y="10226"/>
                    <a:pt x="5547" y="10203"/>
                    <a:pt x="5547" y="10180"/>
                  </a:cubicBezTo>
                  <a:lnTo>
                    <a:pt x="5524" y="10135"/>
                  </a:lnTo>
                  <a:cubicBezTo>
                    <a:pt x="5501" y="10112"/>
                    <a:pt x="5479" y="10089"/>
                    <a:pt x="5479" y="10066"/>
                  </a:cubicBezTo>
                  <a:cubicBezTo>
                    <a:pt x="5456" y="10066"/>
                    <a:pt x="5456" y="10043"/>
                    <a:pt x="5433" y="10020"/>
                  </a:cubicBezTo>
                  <a:cubicBezTo>
                    <a:pt x="5433" y="9998"/>
                    <a:pt x="5410" y="9975"/>
                    <a:pt x="5387" y="9952"/>
                  </a:cubicBezTo>
                  <a:cubicBezTo>
                    <a:pt x="5387" y="9929"/>
                    <a:pt x="5387" y="9929"/>
                    <a:pt x="5365" y="9906"/>
                  </a:cubicBezTo>
                  <a:cubicBezTo>
                    <a:pt x="5365" y="9883"/>
                    <a:pt x="5342" y="9838"/>
                    <a:pt x="5319" y="9815"/>
                  </a:cubicBezTo>
                  <a:cubicBezTo>
                    <a:pt x="5319" y="9792"/>
                    <a:pt x="5319" y="9769"/>
                    <a:pt x="5319" y="9769"/>
                  </a:cubicBezTo>
                  <a:cubicBezTo>
                    <a:pt x="5296" y="9724"/>
                    <a:pt x="5273" y="9678"/>
                    <a:pt x="5250" y="9610"/>
                  </a:cubicBezTo>
                  <a:cubicBezTo>
                    <a:pt x="5205" y="9518"/>
                    <a:pt x="5182" y="9427"/>
                    <a:pt x="5136" y="9336"/>
                  </a:cubicBezTo>
                  <a:cubicBezTo>
                    <a:pt x="5182" y="9244"/>
                    <a:pt x="5182" y="9130"/>
                    <a:pt x="5182" y="9085"/>
                  </a:cubicBezTo>
                  <a:cubicBezTo>
                    <a:pt x="5205" y="8331"/>
                    <a:pt x="4794" y="7464"/>
                    <a:pt x="4611" y="7076"/>
                  </a:cubicBezTo>
                  <a:lnTo>
                    <a:pt x="4794" y="7076"/>
                  </a:lnTo>
                  <a:cubicBezTo>
                    <a:pt x="4794" y="7076"/>
                    <a:pt x="5136" y="7190"/>
                    <a:pt x="5159" y="7213"/>
                  </a:cubicBezTo>
                  <a:cubicBezTo>
                    <a:pt x="5205" y="7236"/>
                    <a:pt x="5456" y="7943"/>
                    <a:pt x="5638" y="8172"/>
                  </a:cubicBezTo>
                  <a:cubicBezTo>
                    <a:pt x="5821" y="8377"/>
                    <a:pt x="6894" y="8925"/>
                    <a:pt x="6894" y="8925"/>
                  </a:cubicBezTo>
                  <a:cubicBezTo>
                    <a:pt x="6894" y="8925"/>
                    <a:pt x="6437" y="7030"/>
                    <a:pt x="6300" y="6871"/>
                  </a:cubicBezTo>
                  <a:cubicBezTo>
                    <a:pt x="6163" y="6734"/>
                    <a:pt x="5798" y="6483"/>
                    <a:pt x="5661" y="6460"/>
                  </a:cubicBezTo>
                  <a:cubicBezTo>
                    <a:pt x="5655" y="6458"/>
                    <a:pt x="5646" y="6457"/>
                    <a:pt x="5635" y="6457"/>
                  </a:cubicBezTo>
                  <a:cubicBezTo>
                    <a:pt x="5497" y="6457"/>
                    <a:pt x="5043" y="6587"/>
                    <a:pt x="4725" y="6756"/>
                  </a:cubicBezTo>
                  <a:cubicBezTo>
                    <a:pt x="4908" y="6597"/>
                    <a:pt x="5136" y="6368"/>
                    <a:pt x="5205" y="6277"/>
                  </a:cubicBezTo>
                  <a:cubicBezTo>
                    <a:pt x="5342" y="6140"/>
                    <a:pt x="6004" y="5273"/>
                    <a:pt x="6004" y="5273"/>
                  </a:cubicBezTo>
                  <a:cubicBezTo>
                    <a:pt x="6004" y="5273"/>
                    <a:pt x="6734" y="5045"/>
                    <a:pt x="7008" y="4976"/>
                  </a:cubicBezTo>
                  <a:cubicBezTo>
                    <a:pt x="7259" y="4930"/>
                    <a:pt x="8400" y="4930"/>
                    <a:pt x="8400" y="4930"/>
                  </a:cubicBezTo>
                  <a:cubicBezTo>
                    <a:pt x="8400" y="4930"/>
                    <a:pt x="8012" y="4383"/>
                    <a:pt x="7967" y="4314"/>
                  </a:cubicBezTo>
                  <a:cubicBezTo>
                    <a:pt x="7921" y="4223"/>
                    <a:pt x="6848" y="3287"/>
                    <a:pt x="6620" y="3287"/>
                  </a:cubicBezTo>
                  <a:cubicBezTo>
                    <a:pt x="6392" y="3287"/>
                    <a:pt x="5479" y="3903"/>
                    <a:pt x="5250" y="4314"/>
                  </a:cubicBezTo>
                  <a:cubicBezTo>
                    <a:pt x="5136" y="4474"/>
                    <a:pt x="5045" y="4930"/>
                    <a:pt x="4954" y="5410"/>
                  </a:cubicBezTo>
                  <a:cubicBezTo>
                    <a:pt x="4908" y="4725"/>
                    <a:pt x="4703" y="3538"/>
                    <a:pt x="4474" y="2579"/>
                  </a:cubicBezTo>
                  <a:cubicBezTo>
                    <a:pt x="4383" y="2123"/>
                    <a:pt x="4337" y="890"/>
                    <a:pt x="41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54"/>
            <p:cNvSpPr/>
            <p:nvPr/>
          </p:nvSpPr>
          <p:spPr>
            <a:xfrm>
              <a:off x="-3425625" y="3153278"/>
              <a:ext cx="229975" cy="265350"/>
            </a:xfrm>
            <a:custGeom>
              <a:avLst/>
              <a:gdLst/>
              <a:ahLst/>
              <a:cxnLst/>
              <a:rect l="l" t="t" r="r" b="b"/>
              <a:pathLst>
                <a:path w="9199" h="10614" extrusionOk="0">
                  <a:moveTo>
                    <a:pt x="5844" y="5821"/>
                  </a:moveTo>
                  <a:cubicBezTo>
                    <a:pt x="7213" y="6825"/>
                    <a:pt x="7966" y="9085"/>
                    <a:pt x="8354" y="10614"/>
                  </a:cubicBezTo>
                  <a:lnTo>
                    <a:pt x="8537" y="10317"/>
                  </a:lnTo>
                  <a:cubicBezTo>
                    <a:pt x="8149" y="8719"/>
                    <a:pt x="7327" y="6437"/>
                    <a:pt x="5866" y="5478"/>
                  </a:cubicBezTo>
                  <a:cubicBezTo>
                    <a:pt x="6825" y="5569"/>
                    <a:pt x="7738" y="5227"/>
                    <a:pt x="7738" y="5227"/>
                  </a:cubicBezTo>
                  <a:lnTo>
                    <a:pt x="9199" y="3721"/>
                  </a:lnTo>
                  <a:cubicBezTo>
                    <a:pt x="9199" y="3721"/>
                    <a:pt x="7510" y="3127"/>
                    <a:pt x="6894" y="3173"/>
                  </a:cubicBezTo>
                  <a:cubicBezTo>
                    <a:pt x="6597" y="3196"/>
                    <a:pt x="6117" y="3698"/>
                    <a:pt x="5684" y="4177"/>
                  </a:cubicBezTo>
                  <a:cubicBezTo>
                    <a:pt x="5821" y="3492"/>
                    <a:pt x="5958" y="2602"/>
                    <a:pt x="6003" y="2054"/>
                  </a:cubicBezTo>
                  <a:cubicBezTo>
                    <a:pt x="6072" y="1096"/>
                    <a:pt x="6140" y="0"/>
                    <a:pt x="6140" y="0"/>
                  </a:cubicBezTo>
                  <a:cubicBezTo>
                    <a:pt x="6140" y="0"/>
                    <a:pt x="4657" y="1210"/>
                    <a:pt x="4451" y="1826"/>
                  </a:cubicBezTo>
                  <a:cubicBezTo>
                    <a:pt x="4291" y="2328"/>
                    <a:pt x="4497" y="3424"/>
                    <a:pt x="4976" y="4383"/>
                  </a:cubicBezTo>
                  <a:cubicBezTo>
                    <a:pt x="4314" y="3835"/>
                    <a:pt x="3333" y="3127"/>
                    <a:pt x="2785" y="3059"/>
                  </a:cubicBezTo>
                  <a:cubicBezTo>
                    <a:pt x="1872" y="2922"/>
                    <a:pt x="0" y="3333"/>
                    <a:pt x="0" y="3333"/>
                  </a:cubicBezTo>
                  <a:cubicBezTo>
                    <a:pt x="0" y="3333"/>
                    <a:pt x="1644" y="4816"/>
                    <a:pt x="2123" y="4976"/>
                  </a:cubicBezTo>
                  <a:cubicBezTo>
                    <a:pt x="2488" y="5067"/>
                    <a:pt x="3561" y="5181"/>
                    <a:pt x="4497" y="5181"/>
                  </a:cubicBezTo>
                  <a:cubicBezTo>
                    <a:pt x="3241" y="5410"/>
                    <a:pt x="2328" y="5957"/>
                    <a:pt x="2328" y="5957"/>
                  </a:cubicBezTo>
                  <a:cubicBezTo>
                    <a:pt x="1096" y="7350"/>
                    <a:pt x="1438" y="9655"/>
                    <a:pt x="1438" y="9655"/>
                  </a:cubicBezTo>
                  <a:cubicBezTo>
                    <a:pt x="1438" y="9655"/>
                    <a:pt x="3105" y="7464"/>
                    <a:pt x="3607" y="7099"/>
                  </a:cubicBezTo>
                  <a:cubicBezTo>
                    <a:pt x="3721" y="7007"/>
                    <a:pt x="3858" y="6893"/>
                    <a:pt x="4018" y="6779"/>
                  </a:cubicBezTo>
                  <a:cubicBezTo>
                    <a:pt x="3812" y="7099"/>
                    <a:pt x="3630" y="7487"/>
                    <a:pt x="3515" y="7920"/>
                  </a:cubicBezTo>
                  <a:cubicBezTo>
                    <a:pt x="3082" y="9655"/>
                    <a:pt x="3812" y="10614"/>
                    <a:pt x="3812" y="10614"/>
                  </a:cubicBezTo>
                  <a:lnTo>
                    <a:pt x="5090" y="7966"/>
                  </a:lnTo>
                  <a:cubicBezTo>
                    <a:pt x="5090" y="7966"/>
                    <a:pt x="4999" y="7122"/>
                    <a:pt x="5273" y="5661"/>
                  </a:cubicBezTo>
                  <a:lnTo>
                    <a:pt x="5319" y="5592"/>
                  </a:lnTo>
                  <a:cubicBezTo>
                    <a:pt x="5113" y="6916"/>
                    <a:pt x="5410" y="7738"/>
                    <a:pt x="5410" y="7738"/>
                  </a:cubicBezTo>
                  <a:lnTo>
                    <a:pt x="6254" y="8948"/>
                  </a:lnTo>
                  <a:cubicBezTo>
                    <a:pt x="6254" y="8948"/>
                    <a:pt x="6665" y="7920"/>
                    <a:pt x="6505" y="6848"/>
                  </a:cubicBezTo>
                  <a:cubicBezTo>
                    <a:pt x="6505" y="6848"/>
                    <a:pt x="6140" y="6300"/>
                    <a:pt x="5844" y="58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54"/>
            <p:cNvSpPr/>
            <p:nvPr/>
          </p:nvSpPr>
          <p:spPr>
            <a:xfrm>
              <a:off x="-3589700" y="3547675"/>
              <a:ext cx="280225" cy="160925"/>
            </a:xfrm>
            <a:custGeom>
              <a:avLst/>
              <a:gdLst/>
              <a:ahLst/>
              <a:cxnLst/>
              <a:rect l="l" t="t" r="r" b="b"/>
              <a:pathLst>
                <a:path w="11209" h="6437" extrusionOk="0">
                  <a:moveTo>
                    <a:pt x="5684" y="0"/>
                  </a:moveTo>
                  <a:lnTo>
                    <a:pt x="5319" y="1438"/>
                  </a:lnTo>
                  <a:lnTo>
                    <a:pt x="5365" y="571"/>
                  </a:lnTo>
                  <a:lnTo>
                    <a:pt x="5365" y="571"/>
                  </a:lnTo>
                  <a:lnTo>
                    <a:pt x="4109" y="639"/>
                  </a:lnTo>
                  <a:lnTo>
                    <a:pt x="4475" y="2922"/>
                  </a:lnTo>
                  <a:lnTo>
                    <a:pt x="4155" y="3127"/>
                  </a:lnTo>
                  <a:lnTo>
                    <a:pt x="3972" y="1803"/>
                  </a:lnTo>
                  <a:lnTo>
                    <a:pt x="2489" y="3036"/>
                  </a:lnTo>
                  <a:lnTo>
                    <a:pt x="3196" y="4360"/>
                  </a:lnTo>
                  <a:lnTo>
                    <a:pt x="2398" y="3561"/>
                  </a:lnTo>
                  <a:lnTo>
                    <a:pt x="2398" y="3561"/>
                  </a:lnTo>
                  <a:cubicBezTo>
                    <a:pt x="2398" y="3561"/>
                    <a:pt x="2580" y="4405"/>
                    <a:pt x="2101" y="5022"/>
                  </a:cubicBezTo>
                  <a:cubicBezTo>
                    <a:pt x="1621" y="5638"/>
                    <a:pt x="1" y="6437"/>
                    <a:pt x="1" y="6437"/>
                  </a:cubicBezTo>
                  <a:cubicBezTo>
                    <a:pt x="3539" y="5387"/>
                    <a:pt x="6803" y="4383"/>
                    <a:pt x="9405" y="3538"/>
                  </a:cubicBezTo>
                  <a:lnTo>
                    <a:pt x="11208" y="2922"/>
                  </a:lnTo>
                  <a:lnTo>
                    <a:pt x="10318" y="2077"/>
                  </a:lnTo>
                  <a:lnTo>
                    <a:pt x="9702" y="2511"/>
                  </a:lnTo>
                  <a:lnTo>
                    <a:pt x="10158" y="1780"/>
                  </a:lnTo>
                  <a:lnTo>
                    <a:pt x="8857" y="959"/>
                  </a:lnTo>
                  <a:lnTo>
                    <a:pt x="8492" y="1849"/>
                  </a:lnTo>
                  <a:lnTo>
                    <a:pt x="8652" y="913"/>
                  </a:lnTo>
                  <a:lnTo>
                    <a:pt x="7259" y="867"/>
                  </a:lnTo>
                  <a:lnTo>
                    <a:pt x="6597" y="2123"/>
                  </a:lnTo>
                  <a:lnTo>
                    <a:pt x="6963" y="365"/>
                  </a:lnTo>
                  <a:lnTo>
                    <a:pt x="56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54"/>
            <p:cNvSpPr/>
            <p:nvPr/>
          </p:nvSpPr>
          <p:spPr>
            <a:xfrm>
              <a:off x="-3896125" y="3529975"/>
              <a:ext cx="232850" cy="271075"/>
            </a:xfrm>
            <a:custGeom>
              <a:avLst/>
              <a:gdLst/>
              <a:ahLst/>
              <a:cxnLst/>
              <a:rect l="l" t="t" r="r" b="b"/>
              <a:pathLst>
                <a:path w="9314" h="10843" extrusionOk="0">
                  <a:moveTo>
                    <a:pt x="1073" y="0"/>
                  </a:moveTo>
                  <a:lnTo>
                    <a:pt x="275" y="6939"/>
                  </a:lnTo>
                  <a:lnTo>
                    <a:pt x="1" y="10842"/>
                  </a:lnTo>
                  <a:lnTo>
                    <a:pt x="9313" y="10842"/>
                  </a:lnTo>
                  <a:lnTo>
                    <a:pt x="8332" y="9108"/>
                  </a:lnTo>
                  <a:lnTo>
                    <a:pt x="6940" y="7921"/>
                  </a:lnTo>
                  <a:lnTo>
                    <a:pt x="5684" y="3812"/>
                  </a:lnTo>
                  <a:lnTo>
                    <a:pt x="4999" y="2078"/>
                  </a:lnTo>
                  <a:lnTo>
                    <a:pt x="14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54"/>
            <p:cNvSpPr/>
            <p:nvPr/>
          </p:nvSpPr>
          <p:spPr>
            <a:xfrm>
              <a:off x="-3561725" y="3675475"/>
              <a:ext cx="147825" cy="125575"/>
            </a:xfrm>
            <a:custGeom>
              <a:avLst/>
              <a:gdLst/>
              <a:ahLst/>
              <a:cxnLst/>
              <a:rect l="l" t="t" r="r" b="b"/>
              <a:pathLst>
                <a:path w="5913" h="5023" extrusionOk="0">
                  <a:moveTo>
                    <a:pt x="2146" y="1"/>
                  </a:moveTo>
                  <a:lnTo>
                    <a:pt x="1279" y="937"/>
                  </a:lnTo>
                  <a:lnTo>
                    <a:pt x="1279" y="2854"/>
                  </a:lnTo>
                  <a:lnTo>
                    <a:pt x="0" y="5022"/>
                  </a:lnTo>
                  <a:lnTo>
                    <a:pt x="5912" y="5022"/>
                  </a:lnTo>
                  <a:lnTo>
                    <a:pt x="5068" y="2854"/>
                  </a:lnTo>
                  <a:lnTo>
                    <a:pt x="4200" y="1233"/>
                  </a:lnTo>
                  <a:lnTo>
                    <a:pt x="214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54"/>
            <p:cNvSpPr/>
            <p:nvPr/>
          </p:nvSpPr>
          <p:spPr>
            <a:xfrm>
              <a:off x="-3255875" y="3435075"/>
              <a:ext cx="122150" cy="77800"/>
            </a:xfrm>
            <a:custGeom>
              <a:avLst/>
              <a:gdLst/>
              <a:ahLst/>
              <a:cxnLst/>
              <a:rect l="l" t="t" r="r" b="b"/>
              <a:pathLst>
                <a:path w="4886" h="3112" extrusionOk="0">
                  <a:moveTo>
                    <a:pt x="2665" y="1"/>
                  </a:moveTo>
                  <a:cubicBezTo>
                    <a:pt x="2636" y="1"/>
                    <a:pt x="2607" y="3"/>
                    <a:pt x="2580" y="8"/>
                  </a:cubicBezTo>
                  <a:cubicBezTo>
                    <a:pt x="1918" y="144"/>
                    <a:pt x="1" y="1674"/>
                    <a:pt x="1" y="1674"/>
                  </a:cubicBezTo>
                  <a:lnTo>
                    <a:pt x="2443" y="2883"/>
                  </a:lnTo>
                  <a:cubicBezTo>
                    <a:pt x="2443" y="2883"/>
                    <a:pt x="2510" y="2881"/>
                    <a:pt x="2632" y="2881"/>
                  </a:cubicBezTo>
                  <a:cubicBezTo>
                    <a:pt x="2998" y="2881"/>
                    <a:pt x="3858" y="2906"/>
                    <a:pt x="4885" y="3112"/>
                  </a:cubicBezTo>
                  <a:lnTo>
                    <a:pt x="4589" y="1217"/>
                  </a:lnTo>
                  <a:cubicBezTo>
                    <a:pt x="4589" y="1217"/>
                    <a:pt x="3351" y="1"/>
                    <a:pt x="26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54"/>
            <p:cNvSpPr/>
            <p:nvPr/>
          </p:nvSpPr>
          <p:spPr>
            <a:xfrm>
              <a:off x="-3262725" y="3519150"/>
              <a:ext cx="123300" cy="43375"/>
            </a:xfrm>
            <a:custGeom>
              <a:avLst/>
              <a:gdLst/>
              <a:ahLst/>
              <a:cxnLst/>
              <a:rect l="l" t="t" r="r" b="b"/>
              <a:pathLst>
                <a:path w="4932" h="1735" extrusionOk="0">
                  <a:moveTo>
                    <a:pt x="3138" y="1"/>
                  </a:moveTo>
                  <a:cubicBezTo>
                    <a:pt x="2871" y="1"/>
                    <a:pt x="2595" y="52"/>
                    <a:pt x="2329" y="182"/>
                  </a:cubicBezTo>
                  <a:cubicBezTo>
                    <a:pt x="2169" y="274"/>
                    <a:pt x="161" y="1529"/>
                    <a:pt x="1" y="1735"/>
                  </a:cubicBezTo>
                  <a:lnTo>
                    <a:pt x="3219" y="1689"/>
                  </a:lnTo>
                  <a:lnTo>
                    <a:pt x="4931" y="639"/>
                  </a:lnTo>
                  <a:cubicBezTo>
                    <a:pt x="4931" y="639"/>
                    <a:pt x="4085" y="1"/>
                    <a:pt x="31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54"/>
            <p:cNvSpPr/>
            <p:nvPr/>
          </p:nvSpPr>
          <p:spPr>
            <a:xfrm>
              <a:off x="-3131475" y="3507700"/>
              <a:ext cx="125575" cy="59950"/>
            </a:xfrm>
            <a:custGeom>
              <a:avLst/>
              <a:gdLst/>
              <a:ahLst/>
              <a:cxnLst/>
              <a:rect l="l" t="t" r="r" b="b"/>
              <a:pathLst>
                <a:path w="5023" h="2398" extrusionOk="0">
                  <a:moveTo>
                    <a:pt x="1563" y="0"/>
                  </a:moveTo>
                  <a:cubicBezTo>
                    <a:pt x="1559" y="0"/>
                    <a:pt x="1556" y="1"/>
                    <a:pt x="1553" y="1"/>
                  </a:cubicBezTo>
                  <a:cubicBezTo>
                    <a:pt x="1370" y="24"/>
                    <a:pt x="229" y="732"/>
                    <a:pt x="1" y="869"/>
                  </a:cubicBezTo>
                  <a:lnTo>
                    <a:pt x="2078" y="2398"/>
                  </a:lnTo>
                  <a:lnTo>
                    <a:pt x="5022" y="1416"/>
                  </a:lnTo>
                  <a:cubicBezTo>
                    <a:pt x="5022" y="1416"/>
                    <a:pt x="1836" y="0"/>
                    <a:pt x="15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54"/>
            <p:cNvSpPr/>
            <p:nvPr/>
          </p:nvSpPr>
          <p:spPr>
            <a:xfrm>
              <a:off x="-3528075" y="3675475"/>
              <a:ext cx="112450" cy="121000"/>
            </a:xfrm>
            <a:custGeom>
              <a:avLst/>
              <a:gdLst/>
              <a:ahLst/>
              <a:cxnLst/>
              <a:rect l="l" t="t" r="r" b="b"/>
              <a:pathLst>
                <a:path w="4498" h="4840" extrusionOk="0">
                  <a:moveTo>
                    <a:pt x="3722" y="2854"/>
                  </a:moveTo>
                  <a:lnTo>
                    <a:pt x="2854" y="1233"/>
                  </a:lnTo>
                  <a:lnTo>
                    <a:pt x="800" y="1"/>
                  </a:lnTo>
                  <a:lnTo>
                    <a:pt x="1" y="868"/>
                  </a:lnTo>
                  <a:cubicBezTo>
                    <a:pt x="298" y="1325"/>
                    <a:pt x="640" y="1804"/>
                    <a:pt x="1028" y="2238"/>
                  </a:cubicBezTo>
                  <a:cubicBezTo>
                    <a:pt x="2101" y="3493"/>
                    <a:pt x="3356" y="4383"/>
                    <a:pt x="4498" y="48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54"/>
            <p:cNvSpPr/>
            <p:nvPr/>
          </p:nvSpPr>
          <p:spPr>
            <a:xfrm>
              <a:off x="-3868725" y="3529975"/>
              <a:ext cx="190600" cy="260225"/>
            </a:xfrm>
            <a:custGeom>
              <a:avLst/>
              <a:gdLst/>
              <a:ahLst/>
              <a:cxnLst/>
              <a:rect l="l" t="t" r="r" b="b"/>
              <a:pathLst>
                <a:path w="7624" h="10409" extrusionOk="0">
                  <a:moveTo>
                    <a:pt x="7236" y="9108"/>
                  </a:moveTo>
                  <a:lnTo>
                    <a:pt x="5866" y="7921"/>
                  </a:lnTo>
                  <a:lnTo>
                    <a:pt x="4588" y="3812"/>
                  </a:lnTo>
                  <a:lnTo>
                    <a:pt x="3903" y="2078"/>
                  </a:lnTo>
                  <a:lnTo>
                    <a:pt x="365" y="0"/>
                  </a:lnTo>
                  <a:lnTo>
                    <a:pt x="0" y="0"/>
                  </a:lnTo>
                  <a:cubicBezTo>
                    <a:pt x="206" y="2032"/>
                    <a:pt x="662" y="4109"/>
                    <a:pt x="1347" y="5798"/>
                  </a:cubicBezTo>
                  <a:cubicBezTo>
                    <a:pt x="3150" y="10226"/>
                    <a:pt x="6003" y="10409"/>
                    <a:pt x="7624" y="98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54"/>
            <p:cNvSpPr/>
            <p:nvPr/>
          </p:nvSpPr>
          <p:spPr>
            <a:xfrm>
              <a:off x="-3833350" y="3545375"/>
              <a:ext cx="112450" cy="183775"/>
            </a:xfrm>
            <a:custGeom>
              <a:avLst/>
              <a:gdLst/>
              <a:ahLst/>
              <a:cxnLst/>
              <a:rect l="l" t="t" r="r" b="b"/>
              <a:pathLst>
                <a:path w="4498" h="7351" extrusionOk="0">
                  <a:moveTo>
                    <a:pt x="4429" y="7305"/>
                  </a:moveTo>
                  <a:lnTo>
                    <a:pt x="4269" y="6780"/>
                  </a:lnTo>
                  <a:cubicBezTo>
                    <a:pt x="3858" y="6552"/>
                    <a:pt x="3470" y="6301"/>
                    <a:pt x="3356" y="6164"/>
                  </a:cubicBezTo>
                  <a:cubicBezTo>
                    <a:pt x="3173" y="5935"/>
                    <a:pt x="1530" y="2192"/>
                    <a:pt x="754" y="457"/>
                  </a:cubicBezTo>
                  <a:lnTo>
                    <a:pt x="0" y="1"/>
                  </a:lnTo>
                  <a:cubicBezTo>
                    <a:pt x="1028" y="1987"/>
                    <a:pt x="3036" y="5912"/>
                    <a:pt x="3173" y="6209"/>
                  </a:cubicBezTo>
                  <a:cubicBezTo>
                    <a:pt x="3310" y="6552"/>
                    <a:pt x="3584" y="6780"/>
                    <a:pt x="4497" y="7350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54"/>
            <p:cNvSpPr/>
            <p:nvPr/>
          </p:nvSpPr>
          <p:spPr>
            <a:xfrm>
              <a:off x="-3891550" y="3565925"/>
              <a:ext cx="52525" cy="235125"/>
            </a:xfrm>
            <a:custGeom>
              <a:avLst/>
              <a:gdLst/>
              <a:ahLst/>
              <a:cxnLst/>
              <a:rect l="l" t="t" r="r" b="b"/>
              <a:pathLst>
                <a:path w="2101" h="9405" extrusionOk="0">
                  <a:moveTo>
                    <a:pt x="1735" y="4885"/>
                  </a:moveTo>
                  <a:cubicBezTo>
                    <a:pt x="1621" y="4360"/>
                    <a:pt x="1119" y="1963"/>
                    <a:pt x="731" y="0"/>
                  </a:cubicBezTo>
                  <a:lnTo>
                    <a:pt x="114" y="5501"/>
                  </a:lnTo>
                  <a:lnTo>
                    <a:pt x="0" y="6825"/>
                  </a:lnTo>
                  <a:cubicBezTo>
                    <a:pt x="114" y="7145"/>
                    <a:pt x="183" y="7441"/>
                    <a:pt x="274" y="7670"/>
                  </a:cubicBezTo>
                  <a:cubicBezTo>
                    <a:pt x="434" y="8149"/>
                    <a:pt x="571" y="8788"/>
                    <a:pt x="685" y="9404"/>
                  </a:cubicBezTo>
                  <a:lnTo>
                    <a:pt x="2100" y="9404"/>
                  </a:lnTo>
                  <a:cubicBezTo>
                    <a:pt x="2077" y="6917"/>
                    <a:pt x="1895" y="5593"/>
                    <a:pt x="1735" y="4885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54"/>
            <p:cNvSpPr/>
            <p:nvPr/>
          </p:nvSpPr>
          <p:spPr>
            <a:xfrm>
              <a:off x="-3531475" y="3733125"/>
              <a:ext cx="100450" cy="67925"/>
            </a:xfrm>
            <a:custGeom>
              <a:avLst/>
              <a:gdLst/>
              <a:ahLst/>
              <a:cxnLst/>
              <a:rect l="l" t="t" r="r" b="b"/>
              <a:pathLst>
                <a:path w="4018" h="2717" extrusionOk="0">
                  <a:moveTo>
                    <a:pt x="69" y="0"/>
                  </a:moveTo>
                  <a:lnTo>
                    <a:pt x="69" y="548"/>
                  </a:lnTo>
                  <a:lnTo>
                    <a:pt x="0" y="685"/>
                  </a:lnTo>
                  <a:cubicBezTo>
                    <a:pt x="160" y="617"/>
                    <a:pt x="251" y="639"/>
                    <a:pt x="365" y="685"/>
                  </a:cubicBezTo>
                  <a:cubicBezTo>
                    <a:pt x="525" y="753"/>
                    <a:pt x="1826" y="1758"/>
                    <a:pt x="3081" y="2716"/>
                  </a:cubicBezTo>
                  <a:lnTo>
                    <a:pt x="4017" y="2716"/>
                  </a:lnTo>
                  <a:cubicBezTo>
                    <a:pt x="3127" y="2169"/>
                    <a:pt x="1392" y="1073"/>
                    <a:pt x="69" y="0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79" name="Google Shape;3679;p54"/>
          <p:cNvSpPr/>
          <p:nvPr/>
        </p:nvSpPr>
        <p:spPr>
          <a:xfrm>
            <a:off x="5653728" y="221325"/>
            <a:ext cx="3395547" cy="636354"/>
          </a:xfrm>
          <a:custGeom>
            <a:avLst/>
            <a:gdLst/>
            <a:ahLst/>
            <a:cxnLst/>
            <a:rect l="l" t="t" r="r" b="b"/>
            <a:pathLst>
              <a:path w="40265" h="7546" extrusionOk="0">
                <a:moveTo>
                  <a:pt x="13004" y="0"/>
                </a:moveTo>
                <a:cubicBezTo>
                  <a:pt x="11387" y="0"/>
                  <a:pt x="9763" y="1185"/>
                  <a:pt x="9542" y="3845"/>
                </a:cubicBezTo>
                <a:cubicBezTo>
                  <a:pt x="9324" y="3742"/>
                  <a:pt x="9092" y="3690"/>
                  <a:pt x="8861" y="3690"/>
                </a:cubicBezTo>
                <a:cubicBezTo>
                  <a:pt x="8583" y="3690"/>
                  <a:pt x="8307" y="3765"/>
                  <a:pt x="8058" y="3914"/>
                </a:cubicBezTo>
                <a:cubicBezTo>
                  <a:pt x="7601" y="4211"/>
                  <a:pt x="7328" y="4713"/>
                  <a:pt x="7350" y="5238"/>
                </a:cubicBezTo>
                <a:cubicBezTo>
                  <a:pt x="6925" y="5104"/>
                  <a:pt x="6533" y="5050"/>
                  <a:pt x="6197" y="5050"/>
                </a:cubicBezTo>
                <a:cubicBezTo>
                  <a:pt x="4686" y="5050"/>
                  <a:pt x="4319" y="6154"/>
                  <a:pt x="7305" y="6154"/>
                </a:cubicBezTo>
                <a:cubicBezTo>
                  <a:pt x="7400" y="6154"/>
                  <a:pt x="7499" y="6153"/>
                  <a:pt x="7601" y="6151"/>
                </a:cubicBezTo>
                <a:lnTo>
                  <a:pt x="7601" y="6151"/>
                </a:lnTo>
                <a:cubicBezTo>
                  <a:pt x="6939" y="6219"/>
                  <a:pt x="6209" y="6288"/>
                  <a:pt x="5479" y="6333"/>
                </a:cubicBezTo>
                <a:cubicBezTo>
                  <a:pt x="3721" y="6470"/>
                  <a:pt x="1827" y="6584"/>
                  <a:pt x="138" y="6699"/>
                </a:cubicBezTo>
                <a:cubicBezTo>
                  <a:pt x="1" y="6721"/>
                  <a:pt x="1" y="6927"/>
                  <a:pt x="138" y="6927"/>
                </a:cubicBezTo>
                <a:cubicBezTo>
                  <a:pt x="2489" y="6927"/>
                  <a:pt x="3653" y="6950"/>
                  <a:pt x="5684" y="7315"/>
                </a:cubicBezTo>
                <a:cubicBezTo>
                  <a:pt x="6640" y="7487"/>
                  <a:pt x="7823" y="7546"/>
                  <a:pt x="9020" y="7546"/>
                </a:cubicBezTo>
                <a:cubicBezTo>
                  <a:pt x="10996" y="7546"/>
                  <a:pt x="13012" y="7386"/>
                  <a:pt x="14107" y="7315"/>
                </a:cubicBezTo>
                <a:cubicBezTo>
                  <a:pt x="15864" y="7178"/>
                  <a:pt x="19174" y="6836"/>
                  <a:pt x="16001" y="6174"/>
                </a:cubicBezTo>
                <a:cubicBezTo>
                  <a:pt x="16471" y="6158"/>
                  <a:pt x="16899" y="6151"/>
                  <a:pt x="17296" y="6151"/>
                </a:cubicBezTo>
                <a:cubicBezTo>
                  <a:pt x="20926" y="6151"/>
                  <a:pt x="21847" y="6747"/>
                  <a:pt x="26683" y="6767"/>
                </a:cubicBezTo>
                <a:cubicBezTo>
                  <a:pt x="26782" y="6768"/>
                  <a:pt x="26880" y="6768"/>
                  <a:pt x="26980" y="6768"/>
                </a:cubicBezTo>
                <a:cubicBezTo>
                  <a:pt x="30970" y="6768"/>
                  <a:pt x="35912" y="6331"/>
                  <a:pt x="39876" y="6219"/>
                </a:cubicBezTo>
                <a:cubicBezTo>
                  <a:pt x="40242" y="6219"/>
                  <a:pt x="40264" y="5671"/>
                  <a:pt x="39899" y="5626"/>
                </a:cubicBezTo>
                <a:cubicBezTo>
                  <a:pt x="38986" y="5535"/>
                  <a:pt x="38073" y="5466"/>
                  <a:pt x="37206" y="5420"/>
                </a:cubicBezTo>
                <a:cubicBezTo>
                  <a:pt x="36318" y="5378"/>
                  <a:pt x="35463" y="5363"/>
                  <a:pt x="34661" y="5363"/>
                </a:cubicBezTo>
                <a:cubicBezTo>
                  <a:pt x="32739" y="5363"/>
                  <a:pt x="31129" y="5449"/>
                  <a:pt x="30138" y="5449"/>
                </a:cubicBezTo>
                <a:cubicBezTo>
                  <a:pt x="29992" y="5449"/>
                  <a:pt x="29860" y="5448"/>
                  <a:pt x="29742" y="5443"/>
                </a:cubicBezTo>
                <a:cubicBezTo>
                  <a:pt x="30997" y="5329"/>
                  <a:pt x="32002" y="5215"/>
                  <a:pt x="32778" y="5124"/>
                </a:cubicBezTo>
                <a:cubicBezTo>
                  <a:pt x="33143" y="5078"/>
                  <a:pt x="33143" y="4530"/>
                  <a:pt x="32778" y="4507"/>
                </a:cubicBezTo>
                <a:cubicBezTo>
                  <a:pt x="31587" y="4442"/>
                  <a:pt x="30097" y="4381"/>
                  <a:pt x="28530" y="4381"/>
                </a:cubicBezTo>
                <a:cubicBezTo>
                  <a:pt x="26824" y="4381"/>
                  <a:pt x="25026" y="4453"/>
                  <a:pt x="23419" y="4667"/>
                </a:cubicBezTo>
                <a:cubicBezTo>
                  <a:pt x="23026" y="3913"/>
                  <a:pt x="22256" y="3477"/>
                  <a:pt x="21456" y="3477"/>
                </a:cubicBezTo>
                <a:cubicBezTo>
                  <a:pt x="21142" y="3477"/>
                  <a:pt x="20823" y="3544"/>
                  <a:pt x="20521" y="3686"/>
                </a:cubicBezTo>
                <a:cubicBezTo>
                  <a:pt x="20384" y="2932"/>
                  <a:pt x="19836" y="2316"/>
                  <a:pt x="19105" y="2111"/>
                </a:cubicBezTo>
                <a:cubicBezTo>
                  <a:pt x="18943" y="2071"/>
                  <a:pt x="18780" y="2052"/>
                  <a:pt x="18618" y="2052"/>
                </a:cubicBezTo>
                <a:cubicBezTo>
                  <a:pt x="18031" y="2052"/>
                  <a:pt x="17468" y="2307"/>
                  <a:pt x="17074" y="2773"/>
                </a:cubicBezTo>
                <a:cubicBezTo>
                  <a:pt x="17051" y="2590"/>
                  <a:pt x="16914" y="2430"/>
                  <a:pt x="16754" y="2362"/>
                </a:cubicBezTo>
                <a:cubicBezTo>
                  <a:pt x="16691" y="2335"/>
                  <a:pt x="16621" y="2322"/>
                  <a:pt x="16551" y="2322"/>
                </a:cubicBezTo>
                <a:cubicBezTo>
                  <a:pt x="16443" y="2322"/>
                  <a:pt x="16335" y="2352"/>
                  <a:pt x="16252" y="2407"/>
                </a:cubicBezTo>
                <a:cubicBezTo>
                  <a:pt x="15758" y="863"/>
                  <a:pt x="14384" y="0"/>
                  <a:pt x="1300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0" name="Google Shape;3680;p54"/>
          <p:cNvSpPr/>
          <p:nvPr/>
        </p:nvSpPr>
        <p:spPr>
          <a:xfrm>
            <a:off x="-1008425" y="1429750"/>
            <a:ext cx="2535949" cy="766708"/>
          </a:xfrm>
          <a:custGeom>
            <a:avLst/>
            <a:gdLst/>
            <a:ahLst/>
            <a:cxnLst/>
            <a:rect l="l" t="t" r="r" b="b"/>
            <a:pathLst>
              <a:path w="38702" h="11701" extrusionOk="0">
                <a:moveTo>
                  <a:pt x="15139" y="0"/>
                </a:moveTo>
                <a:cubicBezTo>
                  <a:pt x="14067" y="0"/>
                  <a:pt x="12562" y="331"/>
                  <a:pt x="10508" y="1165"/>
                </a:cubicBezTo>
                <a:cubicBezTo>
                  <a:pt x="9184" y="2330"/>
                  <a:pt x="8157" y="4064"/>
                  <a:pt x="7814" y="6438"/>
                </a:cubicBezTo>
                <a:cubicBezTo>
                  <a:pt x="7392" y="6143"/>
                  <a:pt x="6903" y="5999"/>
                  <a:pt x="6414" y="5999"/>
                </a:cubicBezTo>
                <a:cubicBezTo>
                  <a:pt x="5845" y="5999"/>
                  <a:pt x="5279" y="6194"/>
                  <a:pt x="4824" y="6575"/>
                </a:cubicBezTo>
                <a:cubicBezTo>
                  <a:pt x="3957" y="7305"/>
                  <a:pt x="3706" y="8492"/>
                  <a:pt x="4208" y="9497"/>
                </a:cubicBezTo>
                <a:cubicBezTo>
                  <a:pt x="3640" y="9392"/>
                  <a:pt x="3111" y="9346"/>
                  <a:pt x="2628" y="9346"/>
                </a:cubicBezTo>
                <a:cubicBezTo>
                  <a:pt x="2373" y="9346"/>
                  <a:pt x="2131" y="9359"/>
                  <a:pt x="1902" y="9383"/>
                </a:cubicBezTo>
                <a:cubicBezTo>
                  <a:pt x="1" y="10629"/>
                  <a:pt x="135" y="11573"/>
                  <a:pt x="1828" y="11573"/>
                </a:cubicBezTo>
                <a:cubicBezTo>
                  <a:pt x="2554" y="11573"/>
                  <a:pt x="3565" y="11400"/>
                  <a:pt x="4824" y="11003"/>
                </a:cubicBezTo>
                <a:cubicBezTo>
                  <a:pt x="5160" y="11137"/>
                  <a:pt x="5517" y="11188"/>
                  <a:pt x="5899" y="11188"/>
                </a:cubicBezTo>
                <a:cubicBezTo>
                  <a:pt x="7067" y="11188"/>
                  <a:pt x="8466" y="10713"/>
                  <a:pt x="10193" y="10713"/>
                </a:cubicBezTo>
                <a:cubicBezTo>
                  <a:pt x="10585" y="10713"/>
                  <a:pt x="10994" y="10738"/>
                  <a:pt x="11421" y="10798"/>
                </a:cubicBezTo>
                <a:cubicBezTo>
                  <a:pt x="10186" y="11204"/>
                  <a:pt x="10403" y="11472"/>
                  <a:pt x="11323" y="11472"/>
                </a:cubicBezTo>
                <a:cubicBezTo>
                  <a:pt x="11849" y="11472"/>
                  <a:pt x="12605" y="11385"/>
                  <a:pt x="13452" y="11186"/>
                </a:cubicBezTo>
                <a:lnTo>
                  <a:pt x="13452" y="11186"/>
                </a:lnTo>
                <a:cubicBezTo>
                  <a:pt x="13269" y="11336"/>
                  <a:pt x="13490" y="11391"/>
                  <a:pt x="13974" y="11391"/>
                </a:cubicBezTo>
                <a:cubicBezTo>
                  <a:pt x="15363" y="11391"/>
                  <a:pt x="18915" y="10934"/>
                  <a:pt x="21325" y="10934"/>
                </a:cubicBezTo>
                <a:cubicBezTo>
                  <a:pt x="22166" y="10934"/>
                  <a:pt x="22868" y="10990"/>
                  <a:pt x="23290" y="11140"/>
                </a:cubicBezTo>
                <a:cubicBezTo>
                  <a:pt x="22018" y="11474"/>
                  <a:pt x="21983" y="11664"/>
                  <a:pt x="23001" y="11664"/>
                </a:cubicBezTo>
                <a:cubicBezTo>
                  <a:pt x="23791" y="11664"/>
                  <a:pt x="25217" y="11549"/>
                  <a:pt x="27193" y="11300"/>
                </a:cubicBezTo>
                <a:cubicBezTo>
                  <a:pt x="28661" y="11496"/>
                  <a:pt x="30700" y="11700"/>
                  <a:pt x="32007" y="11700"/>
                </a:cubicBezTo>
                <a:cubicBezTo>
                  <a:pt x="32976" y="11700"/>
                  <a:pt x="33543" y="11588"/>
                  <a:pt x="33173" y="11277"/>
                </a:cubicBezTo>
                <a:lnTo>
                  <a:pt x="33173" y="11277"/>
                </a:lnTo>
                <a:cubicBezTo>
                  <a:pt x="34168" y="11303"/>
                  <a:pt x="35474" y="11366"/>
                  <a:pt x="36436" y="11366"/>
                </a:cubicBezTo>
                <a:cubicBezTo>
                  <a:pt x="38056" y="11366"/>
                  <a:pt x="38701" y="11186"/>
                  <a:pt x="35250" y="10341"/>
                </a:cubicBezTo>
                <a:cubicBezTo>
                  <a:pt x="34692" y="10368"/>
                  <a:pt x="34111" y="10386"/>
                  <a:pt x="33529" y="10386"/>
                </a:cubicBezTo>
                <a:cubicBezTo>
                  <a:pt x="31613" y="10386"/>
                  <a:pt x="29684" y="10192"/>
                  <a:pt x="28494" y="9474"/>
                </a:cubicBezTo>
                <a:cubicBezTo>
                  <a:pt x="28494" y="8584"/>
                  <a:pt x="28015" y="7739"/>
                  <a:pt x="27216" y="7283"/>
                </a:cubicBezTo>
                <a:cubicBezTo>
                  <a:pt x="26821" y="7069"/>
                  <a:pt x="26383" y="6960"/>
                  <a:pt x="25943" y="6960"/>
                </a:cubicBezTo>
                <a:cubicBezTo>
                  <a:pt x="25492" y="6960"/>
                  <a:pt x="25041" y="7074"/>
                  <a:pt x="24637" y="7305"/>
                </a:cubicBezTo>
                <a:cubicBezTo>
                  <a:pt x="24247" y="6585"/>
                  <a:pt x="23509" y="6147"/>
                  <a:pt x="22706" y="6147"/>
                </a:cubicBezTo>
                <a:cubicBezTo>
                  <a:pt x="22567" y="6147"/>
                  <a:pt x="22427" y="6160"/>
                  <a:pt x="22285" y="6187"/>
                </a:cubicBezTo>
                <a:cubicBezTo>
                  <a:pt x="21350" y="6347"/>
                  <a:pt x="20619" y="7100"/>
                  <a:pt x="20482" y="8036"/>
                </a:cubicBezTo>
                <a:cubicBezTo>
                  <a:pt x="20414" y="7442"/>
                  <a:pt x="20049" y="6940"/>
                  <a:pt x="19546" y="6643"/>
                </a:cubicBezTo>
                <a:cubicBezTo>
                  <a:pt x="19267" y="6498"/>
                  <a:pt x="18955" y="6423"/>
                  <a:pt x="18645" y="6423"/>
                </a:cubicBezTo>
                <a:cubicBezTo>
                  <a:pt x="18373" y="6423"/>
                  <a:pt x="18103" y="6480"/>
                  <a:pt x="17857" y="6598"/>
                </a:cubicBezTo>
                <a:cubicBezTo>
                  <a:pt x="17949" y="6415"/>
                  <a:pt x="17972" y="6187"/>
                  <a:pt x="17880" y="5982"/>
                </a:cubicBezTo>
                <a:cubicBezTo>
                  <a:pt x="17812" y="5799"/>
                  <a:pt x="17652" y="5639"/>
                  <a:pt x="17447" y="5594"/>
                </a:cubicBezTo>
                <a:cubicBezTo>
                  <a:pt x="17424" y="5206"/>
                  <a:pt x="17218" y="4863"/>
                  <a:pt x="16899" y="4681"/>
                </a:cubicBezTo>
                <a:cubicBezTo>
                  <a:pt x="16717" y="4571"/>
                  <a:pt x="16522" y="4520"/>
                  <a:pt x="16328" y="4520"/>
                </a:cubicBezTo>
                <a:cubicBezTo>
                  <a:pt x="16157" y="4520"/>
                  <a:pt x="15986" y="4560"/>
                  <a:pt x="15826" y="4635"/>
                </a:cubicBezTo>
                <a:cubicBezTo>
                  <a:pt x="17493" y="3652"/>
                  <a:pt x="18701" y="0"/>
                  <a:pt x="151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xmlns="" id="{C0E560D4-4DD0-CB98-9BB2-8290657FA8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13" t="36184" r="13717" b="24642"/>
          <a:stretch/>
        </p:blipFill>
        <p:spPr>
          <a:xfrm>
            <a:off x="583436" y="684180"/>
            <a:ext cx="6213065" cy="22164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xmlns="" id="{C86D74AC-9131-0791-F70C-D33DD456A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434884"/>
            <a:ext cx="1591268" cy="178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فقاعة التفكير: على شكل سحابة 16">
            <a:extLst>
              <a:ext uri="{FF2B5EF4-FFF2-40B4-BE49-F238E27FC236}">
                <a16:creationId xmlns:a16="http://schemas.microsoft.com/office/drawing/2014/main" xmlns="" id="{C45832D6-295A-965D-1AA0-79C89CAA3077}"/>
              </a:ext>
            </a:extLst>
          </p:cNvPr>
          <p:cNvSpPr/>
          <p:nvPr/>
        </p:nvSpPr>
        <p:spPr>
          <a:xfrm>
            <a:off x="2094277" y="3313787"/>
            <a:ext cx="4096129" cy="1525250"/>
          </a:xfrm>
          <a:prstGeom prst="cloudCallout">
            <a:avLst>
              <a:gd name="adj1" fmla="val -63314"/>
              <a:gd name="adj2" fmla="val 15914"/>
            </a:avLst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>
              <a:buClrTx/>
            </a:pPr>
            <a:r>
              <a:rPr lang="en-US" sz="1500" b="1" kern="1200" dirty="0">
                <a:solidFill>
                  <a:prstClr val="white"/>
                </a:solidFill>
              </a:rPr>
              <a:t>This is </a:t>
            </a:r>
            <a:r>
              <a:rPr lang="en-US" sz="1600" b="1" kern="1200" dirty="0">
                <a:solidFill>
                  <a:srgbClr val="FFFF00"/>
                </a:solidFill>
              </a:rPr>
              <a:t>the model text</a:t>
            </a:r>
            <a:r>
              <a:rPr lang="en-US" sz="1600" b="1" kern="1200" dirty="0">
                <a:solidFill>
                  <a:prstClr val="white"/>
                </a:solidFill>
              </a:rPr>
              <a:t>  </a:t>
            </a:r>
            <a:r>
              <a:rPr lang="en-US" sz="1500" b="1" kern="1200" dirty="0">
                <a:solidFill>
                  <a:prstClr val="white"/>
                </a:solidFill>
              </a:rPr>
              <a:t>you have to simulate when you write your essay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6" name="Google Shape;2356;p44"/>
          <p:cNvGrpSpPr/>
          <p:nvPr/>
        </p:nvGrpSpPr>
        <p:grpSpPr>
          <a:xfrm flipH="1">
            <a:off x="4710814" y="2028614"/>
            <a:ext cx="5116278" cy="3114886"/>
            <a:chOff x="-1300900" y="-723350"/>
            <a:chExt cx="2913100" cy="1773550"/>
          </a:xfrm>
        </p:grpSpPr>
        <p:sp>
          <p:nvSpPr>
            <p:cNvPr id="2357" name="Google Shape;2357;p44"/>
            <p:cNvSpPr/>
            <p:nvPr/>
          </p:nvSpPr>
          <p:spPr>
            <a:xfrm>
              <a:off x="-777075" y="414500"/>
              <a:ext cx="154675" cy="216275"/>
            </a:xfrm>
            <a:custGeom>
              <a:avLst/>
              <a:gdLst/>
              <a:ahLst/>
              <a:cxnLst/>
              <a:rect l="l" t="t" r="r" b="b"/>
              <a:pathLst>
                <a:path w="6187" h="8651" extrusionOk="0">
                  <a:moveTo>
                    <a:pt x="3014" y="0"/>
                  </a:moveTo>
                  <a:cubicBezTo>
                    <a:pt x="2694" y="594"/>
                    <a:pt x="2078" y="2625"/>
                    <a:pt x="2694" y="4063"/>
                  </a:cubicBezTo>
                  <a:cubicBezTo>
                    <a:pt x="2786" y="4223"/>
                    <a:pt x="2854" y="4405"/>
                    <a:pt x="2945" y="4565"/>
                  </a:cubicBezTo>
                  <a:cubicBezTo>
                    <a:pt x="2877" y="4451"/>
                    <a:pt x="2808" y="4337"/>
                    <a:pt x="2786" y="4291"/>
                  </a:cubicBezTo>
                  <a:cubicBezTo>
                    <a:pt x="2675" y="4093"/>
                    <a:pt x="1565" y="3192"/>
                    <a:pt x="1201" y="3192"/>
                  </a:cubicBezTo>
                  <a:cubicBezTo>
                    <a:pt x="1188" y="3192"/>
                    <a:pt x="1176" y="3193"/>
                    <a:pt x="1165" y="3196"/>
                  </a:cubicBezTo>
                  <a:cubicBezTo>
                    <a:pt x="1162" y="3194"/>
                    <a:pt x="1157" y="3193"/>
                    <a:pt x="1152" y="3193"/>
                  </a:cubicBezTo>
                  <a:cubicBezTo>
                    <a:pt x="1023" y="3193"/>
                    <a:pt x="382" y="3741"/>
                    <a:pt x="206" y="4268"/>
                  </a:cubicBezTo>
                  <a:cubicBezTo>
                    <a:pt x="1" y="4816"/>
                    <a:pt x="526" y="6231"/>
                    <a:pt x="526" y="6231"/>
                  </a:cubicBezTo>
                  <a:cubicBezTo>
                    <a:pt x="526" y="6231"/>
                    <a:pt x="617" y="5569"/>
                    <a:pt x="640" y="5455"/>
                  </a:cubicBezTo>
                  <a:cubicBezTo>
                    <a:pt x="640" y="5364"/>
                    <a:pt x="1051" y="4405"/>
                    <a:pt x="1256" y="4314"/>
                  </a:cubicBezTo>
                  <a:cubicBezTo>
                    <a:pt x="1312" y="4295"/>
                    <a:pt x="1389" y="4289"/>
                    <a:pt x="1470" y="4289"/>
                  </a:cubicBezTo>
                  <a:cubicBezTo>
                    <a:pt x="1688" y="4289"/>
                    <a:pt x="1941" y="4337"/>
                    <a:pt x="1941" y="4337"/>
                  </a:cubicBezTo>
                  <a:lnTo>
                    <a:pt x="3128" y="4999"/>
                  </a:lnTo>
                  <a:cubicBezTo>
                    <a:pt x="2904" y="4986"/>
                    <a:pt x="2596" y="4972"/>
                    <a:pt x="2354" y="4972"/>
                  </a:cubicBezTo>
                  <a:cubicBezTo>
                    <a:pt x="2177" y="4972"/>
                    <a:pt x="2035" y="4979"/>
                    <a:pt x="1987" y="4999"/>
                  </a:cubicBezTo>
                  <a:cubicBezTo>
                    <a:pt x="1827" y="5113"/>
                    <a:pt x="1462" y="5547"/>
                    <a:pt x="1348" y="6323"/>
                  </a:cubicBezTo>
                  <a:cubicBezTo>
                    <a:pt x="1233" y="7076"/>
                    <a:pt x="1850" y="7898"/>
                    <a:pt x="1895" y="7943"/>
                  </a:cubicBezTo>
                  <a:cubicBezTo>
                    <a:pt x="1895" y="7920"/>
                    <a:pt x="2215" y="6528"/>
                    <a:pt x="2261" y="6186"/>
                  </a:cubicBezTo>
                  <a:cubicBezTo>
                    <a:pt x="2352" y="5980"/>
                    <a:pt x="2626" y="5387"/>
                    <a:pt x="3219" y="5181"/>
                  </a:cubicBezTo>
                  <a:lnTo>
                    <a:pt x="3219" y="5181"/>
                  </a:lnTo>
                  <a:cubicBezTo>
                    <a:pt x="2923" y="5661"/>
                    <a:pt x="2740" y="6528"/>
                    <a:pt x="2763" y="6688"/>
                  </a:cubicBezTo>
                  <a:cubicBezTo>
                    <a:pt x="2808" y="6893"/>
                    <a:pt x="3402" y="8012"/>
                    <a:pt x="3402" y="8012"/>
                  </a:cubicBezTo>
                  <a:cubicBezTo>
                    <a:pt x="3402" y="8012"/>
                    <a:pt x="3607" y="7464"/>
                    <a:pt x="3721" y="7053"/>
                  </a:cubicBezTo>
                  <a:cubicBezTo>
                    <a:pt x="3744" y="7076"/>
                    <a:pt x="3744" y="7076"/>
                    <a:pt x="3744" y="7099"/>
                  </a:cubicBezTo>
                  <a:cubicBezTo>
                    <a:pt x="3767" y="7144"/>
                    <a:pt x="3790" y="7190"/>
                    <a:pt x="3790" y="7213"/>
                  </a:cubicBezTo>
                  <a:cubicBezTo>
                    <a:pt x="3813" y="7236"/>
                    <a:pt x="3813" y="7236"/>
                    <a:pt x="3813" y="7258"/>
                  </a:cubicBezTo>
                  <a:cubicBezTo>
                    <a:pt x="3836" y="7281"/>
                    <a:pt x="3836" y="7304"/>
                    <a:pt x="3858" y="7327"/>
                  </a:cubicBezTo>
                  <a:cubicBezTo>
                    <a:pt x="3858" y="7350"/>
                    <a:pt x="3858" y="7350"/>
                    <a:pt x="3858" y="7373"/>
                  </a:cubicBezTo>
                  <a:cubicBezTo>
                    <a:pt x="3881" y="7395"/>
                    <a:pt x="3904" y="7418"/>
                    <a:pt x="3904" y="7441"/>
                  </a:cubicBezTo>
                  <a:lnTo>
                    <a:pt x="3927" y="7464"/>
                  </a:lnTo>
                  <a:cubicBezTo>
                    <a:pt x="3950" y="7487"/>
                    <a:pt x="3950" y="7510"/>
                    <a:pt x="3973" y="7532"/>
                  </a:cubicBezTo>
                  <a:cubicBezTo>
                    <a:pt x="4201" y="7875"/>
                    <a:pt x="4475" y="8012"/>
                    <a:pt x="4749" y="8149"/>
                  </a:cubicBezTo>
                  <a:cubicBezTo>
                    <a:pt x="4977" y="8263"/>
                    <a:pt x="5228" y="8377"/>
                    <a:pt x="5411" y="8651"/>
                  </a:cubicBezTo>
                  <a:lnTo>
                    <a:pt x="5502" y="8560"/>
                  </a:lnTo>
                  <a:cubicBezTo>
                    <a:pt x="5296" y="8263"/>
                    <a:pt x="5045" y="8126"/>
                    <a:pt x="4794" y="7989"/>
                  </a:cubicBezTo>
                  <a:cubicBezTo>
                    <a:pt x="4612" y="7920"/>
                    <a:pt x="4452" y="7829"/>
                    <a:pt x="4292" y="7692"/>
                  </a:cubicBezTo>
                  <a:cubicBezTo>
                    <a:pt x="4269" y="7669"/>
                    <a:pt x="4269" y="7669"/>
                    <a:pt x="4246" y="7647"/>
                  </a:cubicBezTo>
                  <a:lnTo>
                    <a:pt x="4224" y="7624"/>
                  </a:lnTo>
                  <a:cubicBezTo>
                    <a:pt x="4224" y="7624"/>
                    <a:pt x="4201" y="7601"/>
                    <a:pt x="4178" y="7578"/>
                  </a:cubicBezTo>
                  <a:cubicBezTo>
                    <a:pt x="4178" y="7578"/>
                    <a:pt x="4178" y="7578"/>
                    <a:pt x="4178" y="7555"/>
                  </a:cubicBezTo>
                  <a:cubicBezTo>
                    <a:pt x="4155" y="7555"/>
                    <a:pt x="4155" y="7532"/>
                    <a:pt x="4132" y="7510"/>
                  </a:cubicBezTo>
                  <a:cubicBezTo>
                    <a:pt x="4132" y="7510"/>
                    <a:pt x="4132" y="7510"/>
                    <a:pt x="4109" y="7487"/>
                  </a:cubicBezTo>
                  <a:cubicBezTo>
                    <a:pt x="4109" y="7487"/>
                    <a:pt x="4087" y="7464"/>
                    <a:pt x="4087" y="7441"/>
                  </a:cubicBezTo>
                  <a:lnTo>
                    <a:pt x="4064" y="7418"/>
                  </a:lnTo>
                  <a:cubicBezTo>
                    <a:pt x="4041" y="7395"/>
                    <a:pt x="4041" y="7395"/>
                    <a:pt x="4018" y="7373"/>
                  </a:cubicBezTo>
                  <a:cubicBezTo>
                    <a:pt x="4018" y="7350"/>
                    <a:pt x="4018" y="7350"/>
                    <a:pt x="4018" y="7350"/>
                  </a:cubicBezTo>
                  <a:lnTo>
                    <a:pt x="3973" y="7281"/>
                  </a:lnTo>
                  <a:cubicBezTo>
                    <a:pt x="3973" y="7258"/>
                    <a:pt x="3973" y="7258"/>
                    <a:pt x="3950" y="7258"/>
                  </a:cubicBezTo>
                  <a:cubicBezTo>
                    <a:pt x="3950" y="7236"/>
                    <a:pt x="3927" y="7213"/>
                    <a:pt x="3927" y="7167"/>
                  </a:cubicBezTo>
                  <a:cubicBezTo>
                    <a:pt x="3927" y="7167"/>
                    <a:pt x="3927" y="7167"/>
                    <a:pt x="3904" y="7144"/>
                  </a:cubicBezTo>
                  <a:cubicBezTo>
                    <a:pt x="3904" y="7122"/>
                    <a:pt x="3881" y="7076"/>
                    <a:pt x="3858" y="7030"/>
                  </a:cubicBezTo>
                  <a:cubicBezTo>
                    <a:pt x="3836" y="6962"/>
                    <a:pt x="3813" y="6893"/>
                    <a:pt x="3790" y="6825"/>
                  </a:cubicBezTo>
                  <a:cubicBezTo>
                    <a:pt x="3813" y="6756"/>
                    <a:pt x="3813" y="6688"/>
                    <a:pt x="3813" y="6642"/>
                  </a:cubicBezTo>
                  <a:cubicBezTo>
                    <a:pt x="3836" y="6094"/>
                    <a:pt x="3539" y="5455"/>
                    <a:pt x="3402" y="5181"/>
                  </a:cubicBezTo>
                  <a:lnTo>
                    <a:pt x="3539" y="5181"/>
                  </a:lnTo>
                  <a:cubicBezTo>
                    <a:pt x="3539" y="5181"/>
                    <a:pt x="3790" y="5250"/>
                    <a:pt x="3813" y="5273"/>
                  </a:cubicBezTo>
                  <a:cubicBezTo>
                    <a:pt x="3836" y="5296"/>
                    <a:pt x="4018" y="5820"/>
                    <a:pt x="4155" y="5980"/>
                  </a:cubicBezTo>
                  <a:cubicBezTo>
                    <a:pt x="4292" y="6140"/>
                    <a:pt x="5068" y="6528"/>
                    <a:pt x="5068" y="6528"/>
                  </a:cubicBezTo>
                  <a:cubicBezTo>
                    <a:pt x="5068" y="6528"/>
                    <a:pt x="4749" y="5136"/>
                    <a:pt x="4634" y="5022"/>
                  </a:cubicBezTo>
                  <a:cubicBezTo>
                    <a:pt x="4543" y="4930"/>
                    <a:pt x="4269" y="4748"/>
                    <a:pt x="4178" y="4725"/>
                  </a:cubicBezTo>
                  <a:cubicBezTo>
                    <a:pt x="4172" y="4723"/>
                    <a:pt x="4164" y="4722"/>
                    <a:pt x="4154" y="4722"/>
                  </a:cubicBezTo>
                  <a:cubicBezTo>
                    <a:pt x="4047" y="4722"/>
                    <a:pt x="3723" y="4828"/>
                    <a:pt x="3493" y="4953"/>
                  </a:cubicBezTo>
                  <a:cubicBezTo>
                    <a:pt x="3607" y="4816"/>
                    <a:pt x="3790" y="4656"/>
                    <a:pt x="3836" y="4588"/>
                  </a:cubicBezTo>
                  <a:cubicBezTo>
                    <a:pt x="3950" y="4497"/>
                    <a:pt x="4406" y="3858"/>
                    <a:pt x="4406" y="3858"/>
                  </a:cubicBezTo>
                  <a:cubicBezTo>
                    <a:pt x="4406" y="3858"/>
                    <a:pt x="4954" y="3675"/>
                    <a:pt x="5159" y="3652"/>
                  </a:cubicBezTo>
                  <a:cubicBezTo>
                    <a:pt x="5342" y="3606"/>
                    <a:pt x="6187" y="3606"/>
                    <a:pt x="6187" y="3606"/>
                  </a:cubicBezTo>
                  <a:cubicBezTo>
                    <a:pt x="6187" y="3606"/>
                    <a:pt x="5890" y="3196"/>
                    <a:pt x="5844" y="3150"/>
                  </a:cubicBezTo>
                  <a:cubicBezTo>
                    <a:pt x="5821" y="3081"/>
                    <a:pt x="5022" y="2397"/>
                    <a:pt x="4863" y="2397"/>
                  </a:cubicBezTo>
                  <a:cubicBezTo>
                    <a:pt x="4703" y="2397"/>
                    <a:pt x="4018" y="2853"/>
                    <a:pt x="3858" y="3150"/>
                  </a:cubicBezTo>
                  <a:cubicBezTo>
                    <a:pt x="3790" y="3287"/>
                    <a:pt x="3721" y="3606"/>
                    <a:pt x="3653" y="3972"/>
                  </a:cubicBezTo>
                  <a:cubicBezTo>
                    <a:pt x="3607" y="3447"/>
                    <a:pt x="3448" y="2602"/>
                    <a:pt x="3288" y="1872"/>
                  </a:cubicBezTo>
                  <a:cubicBezTo>
                    <a:pt x="3219" y="1552"/>
                    <a:pt x="3196" y="639"/>
                    <a:pt x="30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44"/>
            <p:cNvSpPr/>
            <p:nvPr/>
          </p:nvSpPr>
          <p:spPr>
            <a:xfrm>
              <a:off x="-883775" y="589100"/>
              <a:ext cx="168375" cy="194600"/>
            </a:xfrm>
            <a:custGeom>
              <a:avLst/>
              <a:gdLst/>
              <a:ahLst/>
              <a:cxnLst/>
              <a:rect l="l" t="t" r="r" b="b"/>
              <a:pathLst>
                <a:path w="6735" h="7784" extrusionOk="0">
                  <a:moveTo>
                    <a:pt x="4292" y="4269"/>
                  </a:moveTo>
                  <a:cubicBezTo>
                    <a:pt x="5296" y="4999"/>
                    <a:pt x="5844" y="6666"/>
                    <a:pt x="6118" y="7784"/>
                  </a:cubicBezTo>
                  <a:lnTo>
                    <a:pt x="6255" y="7556"/>
                  </a:lnTo>
                  <a:cubicBezTo>
                    <a:pt x="5958" y="6392"/>
                    <a:pt x="5365" y="4725"/>
                    <a:pt x="4292" y="4018"/>
                  </a:cubicBezTo>
                  <a:cubicBezTo>
                    <a:pt x="4999" y="4086"/>
                    <a:pt x="5661" y="3812"/>
                    <a:pt x="5661" y="3812"/>
                  </a:cubicBezTo>
                  <a:lnTo>
                    <a:pt x="6734" y="2717"/>
                  </a:lnTo>
                  <a:cubicBezTo>
                    <a:pt x="6734" y="2717"/>
                    <a:pt x="5501" y="2283"/>
                    <a:pt x="5045" y="2329"/>
                  </a:cubicBezTo>
                  <a:cubicBezTo>
                    <a:pt x="4840" y="2352"/>
                    <a:pt x="4474" y="2694"/>
                    <a:pt x="4155" y="3059"/>
                  </a:cubicBezTo>
                  <a:cubicBezTo>
                    <a:pt x="4246" y="2557"/>
                    <a:pt x="4360" y="1918"/>
                    <a:pt x="4383" y="1507"/>
                  </a:cubicBezTo>
                  <a:cubicBezTo>
                    <a:pt x="4452" y="799"/>
                    <a:pt x="4497" y="1"/>
                    <a:pt x="4497" y="1"/>
                  </a:cubicBezTo>
                  <a:cubicBezTo>
                    <a:pt x="4497" y="1"/>
                    <a:pt x="3424" y="891"/>
                    <a:pt x="3265" y="1347"/>
                  </a:cubicBezTo>
                  <a:cubicBezTo>
                    <a:pt x="3128" y="1712"/>
                    <a:pt x="3287" y="2511"/>
                    <a:pt x="3630" y="3219"/>
                  </a:cubicBezTo>
                  <a:cubicBezTo>
                    <a:pt x="3150" y="2808"/>
                    <a:pt x="2443" y="2306"/>
                    <a:pt x="2032" y="2237"/>
                  </a:cubicBezTo>
                  <a:cubicBezTo>
                    <a:pt x="1370" y="2146"/>
                    <a:pt x="1" y="2443"/>
                    <a:pt x="1" y="2443"/>
                  </a:cubicBezTo>
                  <a:cubicBezTo>
                    <a:pt x="1" y="2443"/>
                    <a:pt x="1187" y="3538"/>
                    <a:pt x="1553" y="3630"/>
                  </a:cubicBezTo>
                  <a:cubicBezTo>
                    <a:pt x="1804" y="3721"/>
                    <a:pt x="2625" y="3790"/>
                    <a:pt x="3310" y="3790"/>
                  </a:cubicBezTo>
                  <a:cubicBezTo>
                    <a:pt x="2374" y="3949"/>
                    <a:pt x="1712" y="4360"/>
                    <a:pt x="1712" y="4360"/>
                  </a:cubicBezTo>
                  <a:cubicBezTo>
                    <a:pt x="799" y="5387"/>
                    <a:pt x="1051" y="7076"/>
                    <a:pt x="1051" y="7076"/>
                  </a:cubicBezTo>
                  <a:cubicBezTo>
                    <a:pt x="1051" y="7076"/>
                    <a:pt x="2283" y="5479"/>
                    <a:pt x="2648" y="5205"/>
                  </a:cubicBezTo>
                  <a:cubicBezTo>
                    <a:pt x="2740" y="5136"/>
                    <a:pt x="2831" y="5068"/>
                    <a:pt x="2945" y="4976"/>
                  </a:cubicBezTo>
                  <a:cubicBezTo>
                    <a:pt x="2785" y="5205"/>
                    <a:pt x="2671" y="5479"/>
                    <a:pt x="2580" y="5798"/>
                  </a:cubicBezTo>
                  <a:cubicBezTo>
                    <a:pt x="2260" y="7076"/>
                    <a:pt x="2785" y="7784"/>
                    <a:pt x="2785" y="7784"/>
                  </a:cubicBezTo>
                  <a:lnTo>
                    <a:pt x="3721" y="5844"/>
                  </a:lnTo>
                  <a:cubicBezTo>
                    <a:pt x="3721" y="5844"/>
                    <a:pt x="3675" y="5205"/>
                    <a:pt x="3881" y="4155"/>
                  </a:cubicBezTo>
                  <a:lnTo>
                    <a:pt x="3904" y="4086"/>
                  </a:lnTo>
                  <a:cubicBezTo>
                    <a:pt x="3744" y="5068"/>
                    <a:pt x="3949" y="5684"/>
                    <a:pt x="3949" y="5684"/>
                  </a:cubicBezTo>
                  <a:lnTo>
                    <a:pt x="4588" y="6551"/>
                  </a:lnTo>
                  <a:cubicBezTo>
                    <a:pt x="4588" y="6551"/>
                    <a:pt x="4885" y="5821"/>
                    <a:pt x="4771" y="5022"/>
                  </a:cubicBezTo>
                  <a:cubicBezTo>
                    <a:pt x="4771" y="5022"/>
                    <a:pt x="4497" y="4611"/>
                    <a:pt x="4292" y="42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44"/>
            <p:cNvSpPr/>
            <p:nvPr/>
          </p:nvSpPr>
          <p:spPr>
            <a:xfrm>
              <a:off x="51500" y="-694825"/>
              <a:ext cx="201450" cy="265950"/>
            </a:xfrm>
            <a:custGeom>
              <a:avLst/>
              <a:gdLst/>
              <a:ahLst/>
              <a:cxnLst/>
              <a:rect l="l" t="t" r="r" b="b"/>
              <a:pathLst>
                <a:path w="8058" h="10638" extrusionOk="0">
                  <a:moveTo>
                    <a:pt x="3424" y="5228"/>
                  </a:moveTo>
                  <a:cubicBezTo>
                    <a:pt x="3013" y="5936"/>
                    <a:pt x="2374" y="6415"/>
                    <a:pt x="2374" y="6415"/>
                  </a:cubicBezTo>
                  <a:lnTo>
                    <a:pt x="776" y="6712"/>
                  </a:lnTo>
                  <a:cubicBezTo>
                    <a:pt x="776" y="6712"/>
                    <a:pt x="1233" y="5228"/>
                    <a:pt x="1552" y="4817"/>
                  </a:cubicBezTo>
                  <a:cubicBezTo>
                    <a:pt x="1712" y="4612"/>
                    <a:pt x="2237" y="4520"/>
                    <a:pt x="2739" y="4452"/>
                  </a:cubicBezTo>
                  <a:cubicBezTo>
                    <a:pt x="2260" y="4201"/>
                    <a:pt x="1644" y="3858"/>
                    <a:pt x="1301" y="3630"/>
                  </a:cubicBezTo>
                  <a:cubicBezTo>
                    <a:pt x="685" y="3196"/>
                    <a:pt x="0" y="2717"/>
                    <a:pt x="0" y="2717"/>
                  </a:cubicBezTo>
                  <a:cubicBezTo>
                    <a:pt x="0" y="2717"/>
                    <a:pt x="1438" y="2261"/>
                    <a:pt x="1918" y="2420"/>
                  </a:cubicBezTo>
                  <a:cubicBezTo>
                    <a:pt x="2283" y="2535"/>
                    <a:pt x="2853" y="3242"/>
                    <a:pt x="3196" y="4041"/>
                  </a:cubicBezTo>
                  <a:cubicBezTo>
                    <a:pt x="3196" y="3311"/>
                    <a:pt x="3219" y="2261"/>
                    <a:pt x="3447" y="1827"/>
                  </a:cubicBezTo>
                  <a:cubicBezTo>
                    <a:pt x="3812" y="1119"/>
                    <a:pt x="4953" y="1"/>
                    <a:pt x="4953" y="1"/>
                  </a:cubicBezTo>
                  <a:cubicBezTo>
                    <a:pt x="4953" y="1"/>
                    <a:pt x="5067" y="1895"/>
                    <a:pt x="4908" y="2329"/>
                  </a:cubicBezTo>
                  <a:cubicBezTo>
                    <a:pt x="4794" y="2626"/>
                    <a:pt x="4337" y="3448"/>
                    <a:pt x="3903" y="4109"/>
                  </a:cubicBezTo>
                  <a:cubicBezTo>
                    <a:pt x="4657" y="3333"/>
                    <a:pt x="5410" y="2945"/>
                    <a:pt x="5410" y="2945"/>
                  </a:cubicBezTo>
                  <a:cubicBezTo>
                    <a:pt x="6825" y="2786"/>
                    <a:pt x="8058" y="4155"/>
                    <a:pt x="8058" y="4155"/>
                  </a:cubicBezTo>
                  <a:cubicBezTo>
                    <a:pt x="8058" y="4155"/>
                    <a:pt x="5935" y="4269"/>
                    <a:pt x="5478" y="4429"/>
                  </a:cubicBezTo>
                  <a:cubicBezTo>
                    <a:pt x="5364" y="4475"/>
                    <a:pt x="5250" y="4498"/>
                    <a:pt x="5090" y="4543"/>
                  </a:cubicBezTo>
                  <a:cubicBezTo>
                    <a:pt x="5387" y="4566"/>
                    <a:pt x="5707" y="4634"/>
                    <a:pt x="6003" y="4771"/>
                  </a:cubicBezTo>
                  <a:cubicBezTo>
                    <a:pt x="7282" y="5319"/>
                    <a:pt x="7510" y="6324"/>
                    <a:pt x="7510" y="6324"/>
                  </a:cubicBezTo>
                  <a:lnTo>
                    <a:pt x="5296" y="5913"/>
                  </a:lnTo>
                  <a:cubicBezTo>
                    <a:pt x="5296" y="5913"/>
                    <a:pt x="4816" y="5433"/>
                    <a:pt x="3812" y="4908"/>
                  </a:cubicBezTo>
                  <a:lnTo>
                    <a:pt x="3744" y="4886"/>
                  </a:lnTo>
                  <a:cubicBezTo>
                    <a:pt x="4634" y="5388"/>
                    <a:pt x="4999" y="6027"/>
                    <a:pt x="4999" y="6027"/>
                  </a:cubicBezTo>
                  <a:lnTo>
                    <a:pt x="5296" y="7214"/>
                  </a:lnTo>
                  <a:cubicBezTo>
                    <a:pt x="5296" y="7214"/>
                    <a:pt x="4520" y="7008"/>
                    <a:pt x="3926" y="6369"/>
                  </a:cubicBezTo>
                  <a:cubicBezTo>
                    <a:pt x="3926" y="6369"/>
                    <a:pt x="3789" y="5821"/>
                    <a:pt x="3629" y="5388"/>
                  </a:cubicBezTo>
                  <a:cubicBezTo>
                    <a:pt x="3538" y="7670"/>
                    <a:pt x="6026" y="10432"/>
                    <a:pt x="6049" y="10478"/>
                  </a:cubicBezTo>
                  <a:lnTo>
                    <a:pt x="5912" y="10637"/>
                  </a:lnTo>
                  <a:cubicBezTo>
                    <a:pt x="5798" y="10501"/>
                    <a:pt x="3219" y="7625"/>
                    <a:pt x="3424" y="52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44"/>
            <p:cNvSpPr/>
            <p:nvPr/>
          </p:nvSpPr>
          <p:spPr>
            <a:xfrm>
              <a:off x="-560225" y="-314200"/>
              <a:ext cx="162650" cy="177475"/>
            </a:xfrm>
            <a:custGeom>
              <a:avLst/>
              <a:gdLst/>
              <a:ahLst/>
              <a:cxnLst/>
              <a:rect l="l" t="t" r="r" b="b"/>
              <a:pathLst>
                <a:path w="6506" h="7099" extrusionOk="0">
                  <a:moveTo>
                    <a:pt x="3128" y="4200"/>
                  </a:moveTo>
                  <a:cubicBezTo>
                    <a:pt x="3059" y="4862"/>
                    <a:pt x="2740" y="5410"/>
                    <a:pt x="2740" y="5410"/>
                  </a:cubicBezTo>
                  <a:lnTo>
                    <a:pt x="1712" y="6186"/>
                  </a:lnTo>
                  <a:cubicBezTo>
                    <a:pt x="1712" y="6186"/>
                    <a:pt x="1598" y="4999"/>
                    <a:pt x="1690" y="4588"/>
                  </a:cubicBezTo>
                  <a:cubicBezTo>
                    <a:pt x="1758" y="4406"/>
                    <a:pt x="2100" y="4132"/>
                    <a:pt x="2420" y="3903"/>
                  </a:cubicBezTo>
                  <a:cubicBezTo>
                    <a:pt x="2009" y="3903"/>
                    <a:pt x="1484" y="3881"/>
                    <a:pt x="1187" y="3858"/>
                  </a:cubicBezTo>
                  <a:cubicBezTo>
                    <a:pt x="640" y="3766"/>
                    <a:pt x="1" y="3675"/>
                    <a:pt x="1" y="3675"/>
                  </a:cubicBezTo>
                  <a:cubicBezTo>
                    <a:pt x="1" y="3675"/>
                    <a:pt x="868" y="2853"/>
                    <a:pt x="1256" y="2785"/>
                  </a:cubicBezTo>
                  <a:cubicBezTo>
                    <a:pt x="1553" y="2739"/>
                    <a:pt x="2146" y="3013"/>
                    <a:pt x="2625" y="3470"/>
                  </a:cubicBezTo>
                  <a:cubicBezTo>
                    <a:pt x="2397" y="2945"/>
                    <a:pt x="2123" y="2214"/>
                    <a:pt x="2146" y="1826"/>
                  </a:cubicBezTo>
                  <a:cubicBezTo>
                    <a:pt x="2192" y="1187"/>
                    <a:pt x="2671" y="0"/>
                    <a:pt x="2671" y="0"/>
                  </a:cubicBezTo>
                  <a:cubicBezTo>
                    <a:pt x="2671" y="0"/>
                    <a:pt x="3310" y="1301"/>
                    <a:pt x="3310" y="1644"/>
                  </a:cubicBezTo>
                  <a:cubicBezTo>
                    <a:pt x="3333" y="1895"/>
                    <a:pt x="3242" y="2625"/>
                    <a:pt x="3150" y="3264"/>
                  </a:cubicBezTo>
                  <a:cubicBezTo>
                    <a:pt x="3424" y="2443"/>
                    <a:pt x="3858" y="1918"/>
                    <a:pt x="3858" y="1918"/>
                  </a:cubicBezTo>
                  <a:cubicBezTo>
                    <a:pt x="4794" y="1279"/>
                    <a:pt x="6049" y="1804"/>
                    <a:pt x="6049" y="1804"/>
                  </a:cubicBezTo>
                  <a:cubicBezTo>
                    <a:pt x="6049" y="1804"/>
                    <a:pt x="4611" y="2625"/>
                    <a:pt x="4337" y="2922"/>
                  </a:cubicBezTo>
                  <a:cubicBezTo>
                    <a:pt x="4269" y="2990"/>
                    <a:pt x="4200" y="3059"/>
                    <a:pt x="4109" y="3150"/>
                  </a:cubicBezTo>
                  <a:cubicBezTo>
                    <a:pt x="4315" y="3059"/>
                    <a:pt x="4543" y="2990"/>
                    <a:pt x="4794" y="2968"/>
                  </a:cubicBezTo>
                  <a:cubicBezTo>
                    <a:pt x="5844" y="2899"/>
                    <a:pt x="6300" y="3515"/>
                    <a:pt x="6300" y="3515"/>
                  </a:cubicBezTo>
                  <a:lnTo>
                    <a:pt x="4634" y="4018"/>
                  </a:lnTo>
                  <a:cubicBezTo>
                    <a:pt x="4634" y="4018"/>
                    <a:pt x="4178" y="3858"/>
                    <a:pt x="3310" y="3835"/>
                  </a:cubicBezTo>
                  <a:lnTo>
                    <a:pt x="3265" y="3858"/>
                  </a:lnTo>
                  <a:cubicBezTo>
                    <a:pt x="4041" y="3903"/>
                    <a:pt x="4474" y="4200"/>
                    <a:pt x="4474" y="4200"/>
                  </a:cubicBezTo>
                  <a:lnTo>
                    <a:pt x="5045" y="4931"/>
                  </a:lnTo>
                  <a:cubicBezTo>
                    <a:pt x="5045" y="4931"/>
                    <a:pt x="4429" y="5068"/>
                    <a:pt x="3835" y="4816"/>
                  </a:cubicBezTo>
                  <a:cubicBezTo>
                    <a:pt x="3835" y="4816"/>
                    <a:pt x="3561" y="4497"/>
                    <a:pt x="3333" y="4246"/>
                  </a:cubicBezTo>
                  <a:cubicBezTo>
                    <a:pt x="3926" y="5866"/>
                    <a:pt x="6483" y="6916"/>
                    <a:pt x="6506" y="6939"/>
                  </a:cubicBezTo>
                  <a:lnTo>
                    <a:pt x="6460" y="7099"/>
                  </a:lnTo>
                  <a:cubicBezTo>
                    <a:pt x="6323" y="7053"/>
                    <a:pt x="3675" y="5958"/>
                    <a:pt x="3128" y="42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44"/>
            <p:cNvSpPr/>
            <p:nvPr/>
          </p:nvSpPr>
          <p:spPr>
            <a:xfrm>
              <a:off x="-24400" y="-451725"/>
              <a:ext cx="144975" cy="152375"/>
            </a:xfrm>
            <a:custGeom>
              <a:avLst/>
              <a:gdLst/>
              <a:ahLst/>
              <a:cxnLst/>
              <a:rect l="l" t="t" r="r" b="b"/>
              <a:pathLst>
                <a:path w="5799" h="6095" extrusionOk="0">
                  <a:moveTo>
                    <a:pt x="5045" y="206"/>
                  </a:moveTo>
                  <a:lnTo>
                    <a:pt x="4794" y="662"/>
                  </a:lnTo>
                  <a:lnTo>
                    <a:pt x="4885" y="92"/>
                  </a:lnTo>
                  <a:lnTo>
                    <a:pt x="3904" y="0"/>
                  </a:lnTo>
                  <a:lnTo>
                    <a:pt x="3904" y="662"/>
                  </a:lnTo>
                  <a:lnTo>
                    <a:pt x="3744" y="46"/>
                  </a:lnTo>
                  <a:lnTo>
                    <a:pt x="2899" y="457"/>
                  </a:lnTo>
                  <a:lnTo>
                    <a:pt x="2831" y="1416"/>
                  </a:lnTo>
                  <a:lnTo>
                    <a:pt x="2603" y="252"/>
                  </a:lnTo>
                  <a:lnTo>
                    <a:pt x="1735" y="434"/>
                  </a:lnTo>
                  <a:lnTo>
                    <a:pt x="1895" y="1416"/>
                  </a:lnTo>
                  <a:lnTo>
                    <a:pt x="1690" y="868"/>
                  </a:lnTo>
                  <a:lnTo>
                    <a:pt x="959" y="1324"/>
                  </a:lnTo>
                  <a:lnTo>
                    <a:pt x="1758" y="2580"/>
                  </a:lnTo>
                  <a:lnTo>
                    <a:pt x="1621" y="2785"/>
                  </a:lnTo>
                  <a:lnTo>
                    <a:pt x="1165" y="2078"/>
                  </a:lnTo>
                  <a:lnTo>
                    <a:pt x="594" y="3264"/>
                  </a:lnTo>
                  <a:lnTo>
                    <a:pt x="1370" y="3835"/>
                  </a:lnTo>
                  <a:lnTo>
                    <a:pt x="685" y="3630"/>
                  </a:lnTo>
                  <a:cubicBezTo>
                    <a:pt x="685" y="3630"/>
                    <a:pt x="1028" y="4063"/>
                    <a:pt x="891" y="4588"/>
                  </a:cubicBezTo>
                  <a:cubicBezTo>
                    <a:pt x="777" y="5113"/>
                    <a:pt x="0" y="6095"/>
                    <a:pt x="0" y="6095"/>
                  </a:cubicBezTo>
                  <a:cubicBezTo>
                    <a:pt x="1849" y="4360"/>
                    <a:pt x="3561" y="2717"/>
                    <a:pt x="4885" y="1393"/>
                  </a:cubicBezTo>
                  <a:lnTo>
                    <a:pt x="5798" y="45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44"/>
            <p:cNvSpPr/>
            <p:nvPr/>
          </p:nvSpPr>
          <p:spPr>
            <a:xfrm>
              <a:off x="77750" y="-540425"/>
              <a:ext cx="300750" cy="173750"/>
            </a:xfrm>
            <a:custGeom>
              <a:avLst/>
              <a:gdLst/>
              <a:ahLst/>
              <a:cxnLst/>
              <a:rect l="l" t="t" r="r" b="b"/>
              <a:pathLst>
                <a:path w="12030" h="6950" extrusionOk="0">
                  <a:moveTo>
                    <a:pt x="8888" y="0"/>
                  </a:moveTo>
                  <a:cubicBezTo>
                    <a:pt x="8258" y="0"/>
                    <a:pt x="7644" y="254"/>
                    <a:pt x="7030" y="581"/>
                  </a:cubicBezTo>
                  <a:lnTo>
                    <a:pt x="7099" y="2133"/>
                  </a:lnTo>
                  <a:lnTo>
                    <a:pt x="6620" y="809"/>
                  </a:lnTo>
                  <a:cubicBezTo>
                    <a:pt x="6140" y="1083"/>
                    <a:pt x="5661" y="1380"/>
                    <a:pt x="5182" y="1654"/>
                  </a:cubicBezTo>
                  <a:lnTo>
                    <a:pt x="5319" y="3663"/>
                  </a:lnTo>
                  <a:lnTo>
                    <a:pt x="4908" y="1814"/>
                  </a:lnTo>
                  <a:cubicBezTo>
                    <a:pt x="4702" y="1928"/>
                    <a:pt x="4520" y="2019"/>
                    <a:pt x="4314" y="2110"/>
                  </a:cubicBezTo>
                  <a:lnTo>
                    <a:pt x="4771" y="4233"/>
                  </a:lnTo>
                  <a:lnTo>
                    <a:pt x="4451" y="4439"/>
                  </a:lnTo>
                  <a:lnTo>
                    <a:pt x="3652" y="2339"/>
                  </a:lnTo>
                  <a:cubicBezTo>
                    <a:pt x="3127" y="2499"/>
                    <a:pt x="2648" y="2544"/>
                    <a:pt x="2260" y="2567"/>
                  </a:cubicBezTo>
                  <a:cubicBezTo>
                    <a:pt x="2283" y="3160"/>
                    <a:pt x="2328" y="4119"/>
                    <a:pt x="2328" y="4119"/>
                  </a:cubicBezTo>
                  <a:lnTo>
                    <a:pt x="2009" y="2567"/>
                  </a:lnTo>
                  <a:cubicBezTo>
                    <a:pt x="1666" y="2544"/>
                    <a:pt x="1393" y="2499"/>
                    <a:pt x="1187" y="2453"/>
                  </a:cubicBezTo>
                  <a:lnTo>
                    <a:pt x="1187" y="2453"/>
                  </a:lnTo>
                  <a:lnTo>
                    <a:pt x="2032" y="5101"/>
                  </a:lnTo>
                  <a:cubicBezTo>
                    <a:pt x="2032" y="5101"/>
                    <a:pt x="1438" y="3640"/>
                    <a:pt x="845" y="2430"/>
                  </a:cubicBezTo>
                  <a:lnTo>
                    <a:pt x="0" y="4051"/>
                  </a:lnTo>
                  <a:cubicBezTo>
                    <a:pt x="0" y="4051"/>
                    <a:pt x="1758" y="5968"/>
                    <a:pt x="1758" y="6949"/>
                  </a:cubicBezTo>
                  <a:lnTo>
                    <a:pt x="10226" y="2909"/>
                  </a:lnTo>
                  <a:cubicBezTo>
                    <a:pt x="11253" y="2133"/>
                    <a:pt x="12029" y="1517"/>
                    <a:pt x="12029" y="1517"/>
                  </a:cubicBezTo>
                  <a:cubicBezTo>
                    <a:pt x="12029" y="1517"/>
                    <a:pt x="11664" y="1106"/>
                    <a:pt x="11048" y="718"/>
                  </a:cubicBezTo>
                  <a:lnTo>
                    <a:pt x="9724" y="2270"/>
                  </a:lnTo>
                  <a:lnTo>
                    <a:pt x="10614" y="444"/>
                  </a:lnTo>
                  <a:cubicBezTo>
                    <a:pt x="10272" y="284"/>
                    <a:pt x="9884" y="125"/>
                    <a:pt x="9450" y="56"/>
                  </a:cubicBezTo>
                  <a:cubicBezTo>
                    <a:pt x="9134" y="1207"/>
                    <a:pt x="8501" y="2434"/>
                    <a:pt x="8485" y="2434"/>
                  </a:cubicBezTo>
                  <a:cubicBezTo>
                    <a:pt x="8481" y="2434"/>
                    <a:pt x="8510" y="2369"/>
                    <a:pt x="8583" y="2225"/>
                  </a:cubicBezTo>
                  <a:cubicBezTo>
                    <a:pt x="8925" y="1517"/>
                    <a:pt x="9062" y="513"/>
                    <a:pt x="9108" y="11"/>
                  </a:cubicBezTo>
                  <a:cubicBezTo>
                    <a:pt x="9034" y="3"/>
                    <a:pt x="8961" y="0"/>
                    <a:pt x="88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44"/>
            <p:cNvSpPr/>
            <p:nvPr/>
          </p:nvSpPr>
          <p:spPr>
            <a:xfrm>
              <a:off x="254075" y="-697100"/>
              <a:ext cx="163800" cy="191750"/>
            </a:xfrm>
            <a:custGeom>
              <a:avLst/>
              <a:gdLst/>
              <a:ahLst/>
              <a:cxnLst/>
              <a:rect l="l" t="t" r="r" b="b"/>
              <a:pathLst>
                <a:path w="6552" h="7670" extrusionOk="0">
                  <a:moveTo>
                    <a:pt x="936" y="5547"/>
                  </a:moveTo>
                  <a:cubicBezTo>
                    <a:pt x="913" y="5502"/>
                    <a:pt x="799" y="4337"/>
                    <a:pt x="868" y="4155"/>
                  </a:cubicBezTo>
                  <a:cubicBezTo>
                    <a:pt x="959" y="3995"/>
                    <a:pt x="1644" y="3493"/>
                    <a:pt x="1940" y="3447"/>
                  </a:cubicBezTo>
                  <a:cubicBezTo>
                    <a:pt x="2077" y="3424"/>
                    <a:pt x="2374" y="3493"/>
                    <a:pt x="2671" y="3584"/>
                  </a:cubicBezTo>
                  <a:cubicBezTo>
                    <a:pt x="2306" y="3310"/>
                    <a:pt x="1735" y="2763"/>
                    <a:pt x="1278" y="2260"/>
                  </a:cubicBezTo>
                  <a:cubicBezTo>
                    <a:pt x="1073" y="2032"/>
                    <a:pt x="411" y="1576"/>
                    <a:pt x="0" y="1096"/>
                  </a:cubicBezTo>
                  <a:cubicBezTo>
                    <a:pt x="617" y="1005"/>
                    <a:pt x="2465" y="1325"/>
                    <a:pt x="3219" y="2626"/>
                  </a:cubicBezTo>
                  <a:cubicBezTo>
                    <a:pt x="3310" y="2785"/>
                    <a:pt x="3401" y="2968"/>
                    <a:pt x="3470" y="3128"/>
                  </a:cubicBezTo>
                  <a:cubicBezTo>
                    <a:pt x="3424" y="2991"/>
                    <a:pt x="3378" y="2877"/>
                    <a:pt x="3356" y="2808"/>
                  </a:cubicBezTo>
                  <a:cubicBezTo>
                    <a:pt x="3264" y="2603"/>
                    <a:pt x="3150" y="891"/>
                    <a:pt x="3356" y="617"/>
                  </a:cubicBezTo>
                  <a:cubicBezTo>
                    <a:pt x="3378" y="480"/>
                    <a:pt x="4154" y="1"/>
                    <a:pt x="4657" y="46"/>
                  </a:cubicBezTo>
                  <a:cubicBezTo>
                    <a:pt x="5159" y="92"/>
                    <a:pt x="5958" y="1325"/>
                    <a:pt x="5958" y="1325"/>
                  </a:cubicBezTo>
                  <a:cubicBezTo>
                    <a:pt x="5958" y="1325"/>
                    <a:pt x="5410" y="1119"/>
                    <a:pt x="5341" y="1073"/>
                  </a:cubicBezTo>
                  <a:cubicBezTo>
                    <a:pt x="5250" y="1051"/>
                    <a:pt x="4314" y="1028"/>
                    <a:pt x="4154" y="1210"/>
                  </a:cubicBezTo>
                  <a:cubicBezTo>
                    <a:pt x="3995" y="1393"/>
                    <a:pt x="3835" y="1941"/>
                    <a:pt x="3835" y="1941"/>
                  </a:cubicBezTo>
                  <a:lnTo>
                    <a:pt x="3721" y="3539"/>
                  </a:lnTo>
                  <a:cubicBezTo>
                    <a:pt x="3881" y="3105"/>
                    <a:pt x="4200" y="2397"/>
                    <a:pt x="4291" y="2329"/>
                  </a:cubicBezTo>
                  <a:cubicBezTo>
                    <a:pt x="4451" y="2192"/>
                    <a:pt x="4976" y="1986"/>
                    <a:pt x="5615" y="2238"/>
                  </a:cubicBezTo>
                  <a:cubicBezTo>
                    <a:pt x="6254" y="2466"/>
                    <a:pt x="6528" y="3516"/>
                    <a:pt x="6551" y="3561"/>
                  </a:cubicBezTo>
                  <a:cubicBezTo>
                    <a:pt x="6551" y="3561"/>
                    <a:pt x="5319" y="3265"/>
                    <a:pt x="5045" y="3151"/>
                  </a:cubicBezTo>
                  <a:cubicBezTo>
                    <a:pt x="4839" y="3151"/>
                    <a:pt x="4269" y="3151"/>
                    <a:pt x="3812" y="3698"/>
                  </a:cubicBezTo>
                  <a:cubicBezTo>
                    <a:pt x="4314" y="3607"/>
                    <a:pt x="5045" y="3812"/>
                    <a:pt x="5159" y="3927"/>
                  </a:cubicBezTo>
                  <a:cubicBezTo>
                    <a:pt x="5296" y="4064"/>
                    <a:pt x="5844" y="5205"/>
                    <a:pt x="5844" y="5205"/>
                  </a:cubicBezTo>
                  <a:cubicBezTo>
                    <a:pt x="5844" y="5205"/>
                    <a:pt x="5341" y="5159"/>
                    <a:pt x="4953" y="5114"/>
                  </a:cubicBezTo>
                  <a:cubicBezTo>
                    <a:pt x="4953" y="5114"/>
                    <a:pt x="4976" y="5136"/>
                    <a:pt x="4976" y="5136"/>
                  </a:cubicBezTo>
                  <a:cubicBezTo>
                    <a:pt x="4999" y="5182"/>
                    <a:pt x="5022" y="5228"/>
                    <a:pt x="5045" y="5250"/>
                  </a:cubicBezTo>
                  <a:cubicBezTo>
                    <a:pt x="5045" y="5273"/>
                    <a:pt x="5045" y="5273"/>
                    <a:pt x="5067" y="5296"/>
                  </a:cubicBezTo>
                  <a:cubicBezTo>
                    <a:pt x="5067" y="5319"/>
                    <a:pt x="5090" y="5342"/>
                    <a:pt x="5090" y="5365"/>
                  </a:cubicBezTo>
                  <a:cubicBezTo>
                    <a:pt x="5113" y="5387"/>
                    <a:pt x="5113" y="5387"/>
                    <a:pt x="5113" y="5387"/>
                  </a:cubicBezTo>
                  <a:lnTo>
                    <a:pt x="5159" y="5479"/>
                  </a:lnTo>
                  <a:cubicBezTo>
                    <a:pt x="5159" y="5479"/>
                    <a:pt x="5159" y="5502"/>
                    <a:pt x="5159" y="5502"/>
                  </a:cubicBezTo>
                  <a:cubicBezTo>
                    <a:pt x="5182" y="5524"/>
                    <a:pt x="5182" y="5547"/>
                    <a:pt x="5182" y="5570"/>
                  </a:cubicBezTo>
                  <a:cubicBezTo>
                    <a:pt x="5182" y="5593"/>
                    <a:pt x="5182" y="5593"/>
                    <a:pt x="5182" y="5593"/>
                  </a:cubicBezTo>
                  <a:lnTo>
                    <a:pt x="5182" y="5593"/>
                  </a:lnTo>
                  <a:cubicBezTo>
                    <a:pt x="5319" y="5981"/>
                    <a:pt x="5296" y="6346"/>
                    <a:pt x="5250" y="6688"/>
                  </a:cubicBezTo>
                  <a:cubicBezTo>
                    <a:pt x="5227" y="7008"/>
                    <a:pt x="5204" y="7305"/>
                    <a:pt x="5296" y="7624"/>
                  </a:cubicBezTo>
                  <a:lnTo>
                    <a:pt x="5182" y="7670"/>
                  </a:lnTo>
                  <a:cubicBezTo>
                    <a:pt x="5067" y="7328"/>
                    <a:pt x="5090" y="6985"/>
                    <a:pt x="5136" y="6666"/>
                  </a:cubicBezTo>
                  <a:cubicBezTo>
                    <a:pt x="5159" y="6437"/>
                    <a:pt x="5159" y="6232"/>
                    <a:pt x="5136" y="5981"/>
                  </a:cubicBezTo>
                  <a:cubicBezTo>
                    <a:pt x="5136" y="5981"/>
                    <a:pt x="5136" y="5958"/>
                    <a:pt x="5136" y="5935"/>
                  </a:cubicBezTo>
                  <a:cubicBezTo>
                    <a:pt x="5136" y="5912"/>
                    <a:pt x="5136" y="5912"/>
                    <a:pt x="5136" y="5912"/>
                  </a:cubicBezTo>
                  <a:cubicBezTo>
                    <a:pt x="5136" y="5890"/>
                    <a:pt x="5113" y="5867"/>
                    <a:pt x="5113" y="5844"/>
                  </a:cubicBezTo>
                  <a:cubicBezTo>
                    <a:pt x="5113" y="5821"/>
                    <a:pt x="5113" y="5821"/>
                    <a:pt x="5113" y="5821"/>
                  </a:cubicBezTo>
                  <a:cubicBezTo>
                    <a:pt x="5113" y="5798"/>
                    <a:pt x="5113" y="5775"/>
                    <a:pt x="5090" y="5753"/>
                  </a:cubicBezTo>
                  <a:cubicBezTo>
                    <a:pt x="5090" y="5730"/>
                    <a:pt x="5090" y="5730"/>
                    <a:pt x="5090" y="5707"/>
                  </a:cubicBezTo>
                  <a:cubicBezTo>
                    <a:pt x="5090" y="5707"/>
                    <a:pt x="5090" y="5684"/>
                    <a:pt x="5067" y="5661"/>
                  </a:cubicBezTo>
                  <a:cubicBezTo>
                    <a:pt x="5067" y="5638"/>
                    <a:pt x="5067" y="5638"/>
                    <a:pt x="5067" y="5616"/>
                  </a:cubicBezTo>
                  <a:cubicBezTo>
                    <a:pt x="5045" y="5593"/>
                    <a:pt x="5045" y="5593"/>
                    <a:pt x="5045" y="5570"/>
                  </a:cubicBezTo>
                  <a:cubicBezTo>
                    <a:pt x="5045" y="5547"/>
                    <a:pt x="5022" y="5547"/>
                    <a:pt x="5022" y="5524"/>
                  </a:cubicBezTo>
                  <a:cubicBezTo>
                    <a:pt x="5022" y="5502"/>
                    <a:pt x="4999" y="5479"/>
                    <a:pt x="4999" y="5456"/>
                  </a:cubicBezTo>
                  <a:cubicBezTo>
                    <a:pt x="4999" y="5456"/>
                    <a:pt x="4999" y="5433"/>
                    <a:pt x="4976" y="5433"/>
                  </a:cubicBezTo>
                  <a:cubicBezTo>
                    <a:pt x="4976" y="5410"/>
                    <a:pt x="4953" y="5387"/>
                    <a:pt x="4953" y="5365"/>
                  </a:cubicBezTo>
                  <a:cubicBezTo>
                    <a:pt x="4930" y="5365"/>
                    <a:pt x="4930" y="5342"/>
                    <a:pt x="4930" y="5342"/>
                  </a:cubicBezTo>
                  <a:cubicBezTo>
                    <a:pt x="4908" y="5296"/>
                    <a:pt x="4885" y="5273"/>
                    <a:pt x="4862" y="5228"/>
                  </a:cubicBezTo>
                  <a:cubicBezTo>
                    <a:pt x="4839" y="5182"/>
                    <a:pt x="4794" y="5114"/>
                    <a:pt x="4748" y="5068"/>
                  </a:cubicBezTo>
                  <a:cubicBezTo>
                    <a:pt x="4679" y="5045"/>
                    <a:pt x="4634" y="5022"/>
                    <a:pt x="4588" y="4999"/>
                  </a:cubicBezTo>
                  <a:cubicBezTo>
                    <a:pt x="4177" y="4771"/>
                    <a:pt x="3835" y="4155"/>
                    <a:pt x="3698" y="3881"/>
                  </a:cubicBezTo>
                  <a:lnTo>
                    <a:pt x="3698" y="3858"/>
                  </a:lnTo>
                  <a:lnTo>
                    <a:pt x="3629" y="4018"/>
                  </a:lnTo>
                  <a:cubicBezTo>
                    <a:pt x="3629" y="4018"/>
                    <a:pt x="3561" y="4315"/>
                    <a:pt x="3584" y="4360"/>
                  </a:cubicBezTo>
                  <a:cubicBezTo>
                    <a:pt x="3584" y="4383"/>
                    <a:pt x="3881" y="4817"/>
                    <a:pt x="3926" y="5045"/>
                  </a:cubicBezTo>
                  <a:cubicBezTo>
                    <a:pt x="3972" y="5250"/>
                    <a:pt x="3881" y="6278"/>
                    <a:pt x="3881" y="6278"/>
                  </a:cubicBezTo>
                  <a:cubicBezTo>
                    <a:pt x="3881" y="6278"/>
                    <a:pt x="2990" y="5296"/>
                    <a:pt x="2968" y="5136"/>
                  </a:cubicBezTo>
                  <a:cubicBezTo>
                    <a:pt x="2945" y="4977"/>
                    <a:pt x="2945" y="4589"/>
                    <a:pt x="2968" y="4474"/>
                  </a:cubicBezTo>
                  <a:cubicBezTo>
                    <a:pt x="2990" y="4406"/>
                    <a:pt x="3264" y="4064"/>
                    <a:pt x="3493" y="3858"/>
                  </a:cubicBezTo>
                  <a:cubicBezTo>
                    <a:pt x="3333" y="3927"/>
                    <a:pt x="3127" y="4041"/>
                    <a:pt x="3036" y="4064"/>
                  </a:cubicBezTo>
                  <a:cubicBezTo>
                    <a:pt x="2922" y="4132"/>
                    <a:pt x="2191" y="4337"/>
                    <a:pt x="2191" y="4337"/>
                  </a:cubicBezTo>
                  <a:cubicBezTo>
                    <a:pt x="2191" y="4337"/>
                    <a:pt x="1781" y="4840"/>
                    <a:pt x="1666" y="5022"/>
                  </a:cubicBezTo>
                  <a:cubicBezTo>
                    <a:pt x="1530" y="5205"/>
                    <a:pt x="1119" y="6095"/>
                    <a:pt x="1119" y="6095"/>
                  </a:cubicBezTo>
                  <a:cubicBezTo>
                    <a:pt x="1119" y="6095"/>
                    <a:pt x="959" y="5616"/>
                    <a:pt x="936" y="55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44"/>
            <p:cNvSpPr/>
            <p:nvPr/>
          </p:nvSpPr>
          <p:spPr>
            <a:xfrm>
              <a:off x="731125" y="472125"/>
              <a:ext cx="104450" cy="142100"/>
            </a:xfrm>
            <a:custGeom>
              <a:avLst/>
              <a:gdLst/>
              <a:ahLst/>
              <a:cxnLst/>
              <a:rect l="l" t="t" r="r" b="b"/>
              <a:pathLst>
                <a:path w="4178" h="5684" extrusionOk="0">
                  <a:moveTo>
                    <a:pt x="183" y="2146"/>
                  </a:moveTo>
                  <a:cubicBezTo>
                    <a:pt x="206" y="2100"/>
                    <a:pt x="708" y="1621"/>
                    <a:pt x="822" y="1621"/>
                  </a:cubicBezTo>
                  <a:cubicBezTo>
                    <a:pt x="913" y="1598"/>
                    <a:pt x="1393" y="1895"/>
                    <a:pt x="1529" y="2055"/>
                  </a:cubicBezTo>
                  <a:cubicBezTo>
                    <a:pt x="1575" y="2146"/>
                    <a:pt x="1621" y="2351"/>
                    <a:pt x="1689" y="2580"/>
                  </a:cubicBezTo>
                  <a:cubicBezTo>
                    <a:pt x="1712" y="2260"/>
                    <a:pt x="1781" y="1689"/>
                    <a:pt x="1849" y="1210"/>
                  </a:cubicBezTo>
                  <a:cubicBezTo>
                    <a:pt x="1895" y="1005"/>
                    <a:pt x="1872" y="411"/>
                    <a:pt x="1963" y="0"/>
                  </a:cubicBezTo>
                  <a:cubicBezTo>
                    <a:pt x="2214" y="366"/>
                    <a:pt x="2694" y="1667"/>
                    <a:pt x="2328" y="2602"/>
                  </a:cubicBezTo>
                  <a:cubicBezTo>
                    <a:pt x="2283" y="2717"/>
                    <a:pt x="2237" y="2831"/>
                    <a:pt x="2191" y="2945"/>
                  </a:cubicBezTo>
                  <a:cubicBezTo>
                    <a:pt x="2237" y="2854"/>
                    <a:pt x="2283" y="2808"/>
                    <a:pt x="2283" y="2762"/>
                  </a:cubicBezTo>
                  <a:cubicBezTo>
                    <a:pt x="2351" y="2625"/>
                    <a:pt x="3104" y="1963"/>
                    <a:pt x="3333" y="2009"/>
                  </a:cubicBezTo>
                  <a:cubicBezTo>
                    <a:pt x="3378" y="1963"/>
                    <a:pt x="3880" y="2306"/>
                    <a:pt x="4017" y="2648"/>
                  </a:cubicBezTo>
                  <a:cubicBezTo>
                    <a:pt x="4177" y="2991"/>
                    <a:pt x="3880" y="3949"/>
                    <a:pt x="3880" y="3949"/>
                  </a:cubicBezTo>
                  <a:cubicBezTo>
                    <a:pt x="3880" y="3949"/>
                    <a:pt x="3789" y="3515"/>
                    <a:pt x="3766" y="3447"/>
                  </a:cubicBezTo>
                  <a:cubicBezTo>
                    <a:pt x="3766" y="3379"/>
                    <a:pt x="3447" y="2762"/>
                    <a:pt x="3310" y="2739"/>
                  </a:cubicBezTo>
                  <a:cubicBezTo>
                    <a:pt x="3173" y="2694"/>
                    <a:pt x="2853" y="2762"/>
                    <a:pt x="2853" y="2762"/>
                  </a:cubicBezTo>
                  <a:lnTo>
                    <a:pt x="2077" y="3242"/>
                  </a:lnTo>
                  <a:cubicBezTo>
                    <a:pt x="2328" y="3219"/>
                    <a:pt x="2762" y="3173"/>
                    <a:pt x="2853" y="3196"/>
                  </a:cubicBezTo>
                  <a:cubicBezTo>
                    <a:pt x="2945" y="3264"/>
                    <a:pt x="3219" y="3538"/>
                    <a:pt x="3333" y="4040"/>
                  </a:cubicBezTo>
                  <a:cubicBezTo>
                    <a:pt x="3447" y="4520"/>
                    <a:pt x="3059" y="5068"/>
                    <a:pt x="3036" y="5113"/>
                  </a:cubicBezTo>
                  <a:cubicBezTo>
                    <a:pt x="3036" y="5090"/>
                    <a:pt x="2739" y="4200"/>
                    <a:pt x="2694" y="3972"/>
                  </a:cubicBezTo>
                  <a:cubicBezTo>
                    <a:pt x="2648" y="3858"/>
                    <a:pt x="2442" y="3470"/>
                    <a:pt x="2032" y="3379"/>
                  </a:cubicBezTo>
                  <a:cubicBezTo>
                    <a:pt x="2260" y="3675"/>
                    <a:pt x="2420" y="4200"/>
                    <a:pt x="2397" y="4337"/>
                  </a:cubicBezTo>
                  <a:cubicBezTo>
                    <a:pt x="2374" y="4451"/>
                    <a:pt x="2032" y="5205"/>
                    <a:pt x="2032" y="5205"/>
                  </a:cubicBezTo>
                  <a:cubicBezTo>
                    <a:pt x="2032" y="5205"/>
                    <a:pt x="1872" y="4862"/>
                    <a:pt x="1758" y="4588"/>
                  </a:cubicBezTo>
                  <a:cubicBezTo>
                    <a:pt x="1758" y="4611"/>
                    <a:pt x="1758" y="4611"/>
                    <a:pt x="1758" y="4634"/>
                  </a:cubicBezTo>
                  <a:cubicBezTo>
                    <a:pt x="1758" y="4657"/>
                    <a:pt x="1735" y="4680"/>
                    <a:pt x="1735" y="4702"/>
                  </a:cubicBezTo>
                  <a:cubicBezTo>
                    <a:pt x="1735" y="4702"/>
                    <a:pt x="1712" y="4725"/>
                    <a:pt x="1712" y="4725"/>
                  </a:cubicBezTo>
                  <a:cubicBezTo>
                    <a:pt x="1712" y="4748"/>
                    <a:pt x="1712" y="4771"/>
                    <a:pt x="1689" y="4771"/>
                  </a:cubicBezTo>
                  <a:cubicBezTo>
                    <a:pt x="1689" y="4794"/>
                    <a:pt x="1689" y="4794"/>
                    <a:pt x="1689" y="4794"/>
                  </a:cubicBezTo>
                  <a:cubicBezTo>
                    <a:pt x="1689" y="4817"/>
                    <a:pt x="1666" y="4839"/>
                    <a:pt x="1666" y="4839"/>
                  </a:cubicBezTo>
                  <a:cubicBezTo>
                    <a:pt x="1666" y="4862"/>
                    <a:pt x="1666" y="4862"/>
                    <a:pt x="1644" y="4862"/>
                  </a:cubicBezTo>
                  <a:cubicBezTo>
                    <a:pt x="1644" y="4885"/>
                    <a:pt x="1644" y="4908"/>
                    <a:pt x="1621" y="4908"/>
                  </a:cubicBezTo>
                  <a:cubicBezTo>
                    <a:pt x="1621" y="4908"/>
                    <a:pt x="1621" y="4908"/>
                    <a:pt x="1621" y="4908"/>
                  </a:cubicBezTo>
                  <a:lnTo>
                    <a:pt x="1621" y="4908"/>
                  </a:lnTo>
                  <a:cubicBezTo>
                    <a:pt x="1484" y="5136"/>
                    <a:pt x="1301" y="5250"/>
                    <a:pt x="1141" y="5342"/>
                  </a:cubicBezTo>
                  <a:cubicBezTo>
                    <a:pt x="982" y="5433"/>
                    <a:pt x="822" y="5501"/>
                    <a:pt x="708" y="5684"/>
                  </a:cubicBezTo>
                  <a:lnTo>
                    <a:pt x="639" y="5638"/>
                  </a:lnTo>
                  <a:cubicBezTo>
                    <a:pt x="776" y="5433"/>
                    <a:pt x="936" y="5342"/>
                    <a:pt x="1096" y="5250"/>
                  </a:cubicBezTo>
                  <a:cubicBezTo>
                    <a:pt x="1210" y="5182"/>
                    <a:pt x="1324" y="5113"/>
                    <a:pt x="1415" y="5022"/>
                  </a:cubicBezTo>
                  <a:lnTo>
                    <a:pt x="1438" y="4999"/>
                  </a:lnTo>
                  <a:lnTo>
                    <a:pt x="1461" y="4976"/>
                  </a:lnTo>
                  <a:cubicBezTo>
                    <a:pt x="1461" y="4976"/>
                    <a:pt x="1484" y="4976"/>
                    <a:pt x="1484" y="4953"/>
                  </a:cubicBezTo>
                  <a:cubicBezTo>
                    <a:pt x="1484" y="4953"/>
                    <a:pt x="1484" y="4953"/>
                    <a:pt x="1484" y="4953"/>
                  </a:cubicBezTo>
                  <a:cubicBezTo>
                    <a:pt x="1507" y="4931"/>
                    <a:pt x="1507" y="4931"/>
                    <a:pt x="1507" y="4908"/>
                  </a:cubicBezTo>
                  <a:cubicBezTo>
                    <a:pt x="1529" y="4908"/>
                    <a:pt x="1529" y="4908"/>
                    <a:pt x="1529" y="4908"/>
                  </a:cubicBezTo>
                  <a:cubicBezTo>
                    <a:pt x="1529" y="4885"/>
                    <a:pt x="1552" y="4885"/>
                    <a:pt x="1552" y="4862"/>
                  </a:cubicBezTo>
                  <a:cubicBezTo>
                    <a:pt x="1552" y="4862"/>
                    <a:pt x="1552" y="4862"/>
                    <a:pt x="1552" y="4839"/>
                  </a:cubicBezTo>
                  <a:cubicBezTo>
                    <a:pt x="1575" y="4839"/>
                    <a:pt x="1575" y="4817"/>
                    <a:pt x="1575" y="4817"/>
                  </a:cubicBezTo>
                  <a:cubicBezTo>
                    <a:pt x="1575" y="4794"/>
                    <a:pt x="1598" y="4794"/>
                    <a:pt x="1598" y="4794"/>
                  </a:cubicBezTo>
                  <a:cubicBezTo>
                    <a:pt x="1598" y="4771"/>
                    <a:pt x="1598" y="4771"/>
                    <a:pt x="1621" y="4748"/>
                  </a:cubicBezTo>
                  <a:cubicBezTo>
                    <a:pt x="1621" y="4748"/>
                    <a:pt x="1621" y="4725"/>
                    <a:pt x="1621" y="4725"/>
                  </a:cubicBezTo>
                  <a:cubicBezTo>
                    <a:pt x="1621" y="4725"/>
                    <a:pt x="1644" y="4702"/>
                    <a:pt x="1644" y="4680"/>
                  </a:cubicBezTo>
                  <a:cubicBezTo>
                    <a:pt x="1644" y="4680"/>
                    <a:pt x="1644" y="4680"/>
                    <a:pt x="1644" y="4657"/>
                  </a:cubicBezTo>
                  <a:cubicBezTo>
                    <a:pt x="1666" y="4634"/>
                    <a:pt x="1666" y="4611"/>
                    <a:pt x="1689" y="4588"/>
                  </a:cubicBezTo>
                  <a:cubicBezTo>
                    <a:pt x="1689" y="4543"/>
                    <a:pt x="1712" y="4497"/>
                    <a:pt x="1712" y="4451"/>
                  </a:cubicBezTo>
                  <a:cubicBezTo>
                    <a:pt x="1712" y="4406"/>
                    <a:pt x="1689" y="4360"/>
                    <a:pt x="1689" y="4337"/>
                  </a:cubicBezTo>
                  <a:cubicBezTo>
                    <a:pt x="1666" y="3995"/>
                    <a:pt x="1826" y="3561"/>
                    <a:pt x="1918" y="3379"/>
                  </a:cubicBezTo>
                  <a:lnTo>
                    <a:pt x="1918" y="3356"/>
                  </a:lnTo>
                  <a:lnTo>
                    <a:pt x="1826" y="3379"/>
                  </a:lnTo>
                  <a:cubicBezTo>
                    <a:pt x="1826" y="3379"/>
                    <a:pt x="1666" y="3447"/>
                    <a:pt x="1644" y="3447"/>
                  </a:cubicBezTo>
                  <a:cubicBezTo>
                    <a:pt x="1644" y="3470"/>
                    <a:pt x="1529" y="3812"/>
                    <a:pt x="1461" y="3904"/>
                  </a:cubicBezTo>
                  <a:cubicBezTo>
                    <a:pt x="1370" y="4018"/>
                    <a:pt x="845" y="4314"/>
                    <a:pt x="845" y="4314"/>
                  </a:cubicBezTo>
                  <a:cubicBezTo>
                    <a:pt x="845" y="4314"/>
                    <a:pt x="1027" y="3401"/>
                    <a:pt x="1073" y="3333"/>
                  </a:cubicBezTo>
                  <a:cubicBezTo>
                    <a:pt x="1141" y="3264"/>
                    <a:pt x="1324" y="3127"/>
                    <a:pt x="1393" y="3105"/>
                  </a:cubicBezTo>
                  <a:cubicBezTo>
                    <a:pt x="1438" y="3105"/>
                    <a:pt x="1689" y="3150"/>
                    <a:pt x="1849" y="3219"/>
                  </a:cubicBezTo>
                  <a:cubicBezTo>
                    <a:pt x="1758" y="3150"/>
                    <a:pt x="1644" y="3059"/>
                    <a:pt x="1598" y="3013"/>
                  </a:cubicBezTo>
                  <a:cubicBezTo>
                    <a:pt x="1529" y="2945"/>
                    <a:pt x="1187" y="2557"/>
                    <a:pt x="1187" y="2557"/>
                  </a:cubicBezTo>
                  <a:cubicBezTo>
                    <a:pt x="1187" y="2557"/>
                    <a:pt x="822" y="2466"/>
                    <a:pt x="685" y="2443"/>
                  </a:cubicBezTo>
                  <a:cubicBezTo>
                    <a:pt x="548" y="2420"/>
                    <a:pt x="0" y="2466"/>
                    <a:pt x="0" y="2466"/>
                  </a:cubicBezTo>
                  <a:cubicBezTo>
                    <a:pt x="0" y="2466"/>
                    <a:pt x="160" y="2169"/>
                    <a:pt x="183" y="21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44"/>
            <p:cNvSpPr/>
            <p:nvPr/>
          </p:nvSpPr>
          <p:spPr>
            <a:xfrm>
              <a:off x="428100" y="-723350"/>
              <a:ext cx="137550" cy="195175"/>
            </a:xfrm>
            <a:custGeom>
              <a:avLst/>
              <a:gdLst/>
              <a:ahLst/>
              <a:cxnLst/>
              <a:rect l="l" t="t" r="r" b="b"/>
              <a:pathLst>
                <a:path w="5502" h="7807" extrusionOk="0">
                  <a:moveTo>
                    <a:pt x="2169" y="3379"/>
                  </a:moveTo>
                  <a:cubicBezTo>
                    <a:pt x="1599" y="3539"/>
                    <a:pt x="1028" y="3424"/>
                    <a:pt x="1028" y="3424"/>
                  </a:cubicBezTo>
                  <a:lnTo>
                    <a:pt x="1" y="2671"/>
                  </a:lnTo>
                  <a:cubicBezTo>
                    <a:pt x="1" y="2671"/>
                    <a:pt x="960" y="2101"/>
                    <a:pt x="1325" y="2055"/>
                  </a:cubicBezTo>
                  <a:cubicBezTo>
                    <a:pt x="1507" y="2032"/>
                    <a:pt x="1850" y="2283"/>
                    <a:pt x="2147" y="2534"/>
                  </a:cubicBezTo>
                  <a:cubicBezTo>
                    <a:pt x="2010" y="2123"/>
                    <a:pt x="1827" y="1598"/>
                    <a:pt x="1758" y="1256"/>
                  </a:cubicBezTo>
                  <a:cubicBezTo>
                    <a:pt x="1599" y="663"/>
                    <a:pt x="1462" y="1"/>
                    <a:pt x="1462" y="1"/>
                  </a:cubicBezTo>
                  <a:cubicBezTo>
                    <a:pt x="1462" y="1"/>
                    <a:pt x="2466" y="571"/>
                    <a:pt x="2649" y="937"/>
                  </a:cubicBezTo>
                  <a:cubicBezTo>
                    <a:pt x="2808" y="1210"/>
                    <a:pt x="2786" y="1918"/>
                    <a:pt x="2603" y="2580"/>
                  </a:cubicBezTo>
                  <a:cubicBezTo>
                    <a:pt x="2945" y="2169"/>
                    <a:pt x="3470" y="1621"/>
                    <a:pt x="3790" y="1484"/>
                  </a:cubicBezTo>
                  <a:cubicBezTo>
                    <a:pt x="4338" y="1302"/>
                    <a:pt x="5502" y="1347"/>
                    <a:pt x="5502" y="1347"/>
                  </a:cubicBezTo>
                  <a:cubicBezTo>
                    <a:pt x="5502" y="1347"/>
                    <a:pt x="4657" y="2466"/>
                    <a:pt x="4361" y="2603"/>
                  </a:cubicBezTo>
                  <a:cubicBezTo>
                    <a:pt x="4178" y="2717"/>
                    <a:pt x="3516" y="2900"/>
                    <a:pt x="2968" y="3036"/>
                  </a:cubicBezTo>
                  <a:cubicBezTo>
                    <a:pt x="3744" y="3014"/>
                    <a:pt x="4361" y="3265"/>
                    <a:pt x="4361" y="3265"/>
                  </a:cubicBezTo>
                  <a:cubicBezTo>
                    <a:pt x="5228" y="3972"/>
                    <a:pt x="5274" y="5456"/>
                    <a:pt x="5274" y="5456"/>
                  </a:cubicBezTo>
                  <a:cubicBezTo>
                    <a:pt x="5274" y="5456"/>
                    <a:pt x="4041" y="4292"/>
                    <a:pt x="3699" y="4109"/>
                  </a:cubicBezTo>
                  <a:cubicBezTo>
                    <a:pt x="3607" y="4064"/>
                    <a:pt x="3516" y="4018"/>
                    <a:pt x="3425" y="3949"/>
                  </a:cubicBezTo>
                  <a:cubicBezTo>
                    <a:pt x="3585" y="4132"/>
                    <a:pt x="3721" y="4360"/>
                    <a:pt x="3836" y="4611"/>
                  </a:cubicBezTo>
                  <a:cubicBezTo>
                    <a:pt x="4269" y="5639"/>
                    <a:pt x="3927" y="6323"/>
                    <a:pt x="3927" y="6323"/>
                  </a:cubicBezTo>
                  <a:lnTo>
                    <a:pt x="2900" y="4817"/>
                  </a:lnTo>
                  <a:cubicBezTo>
                    <a:pt x="2900" y="4817"/>
                    <a:pt x="2854" y="4292"/>
                    <a:pt x="2535" y="3424"/>
                  </a:cubicBezTo>
                  <a:lnTo>
                    <a:pt x="2512" y="3379"/>
                  </a:lnTo>
                  <a:cubicBezTo>
                    <a:pt x="2763" y="4178"/>
                    <a:pt x="2672" y="4726"/>
                    <a:pt x="2672" y="4726"/>
                  </a:cubicBezTo>
                  <a:lnTo>
                    <a:pt x="2283" y="5570"/>
                  </a:lnTo>
                  <a:cubicBezTo>
                    <a:pt x="2283" y="5570"/>
                    <a:pt x="1941" y="4999"/>
                    <a:pt x="1918" y="4292"/>
                  </a:cubicBezTo>
                  <a:cubicBezTo>
                    <a:pt x="1918" y="4292"/>
                    <a:pt x="2101" y="3927"/>
                    <a:pt x="2215" y="3584"/>
                  </a:cubicBezTo>
                  <a:cubicBezTo>
                    <a:pt x="1097" y="4794"/>
                    <a:pt x="1165" y="7784"/>
                    <a:pt x="1165" y="7807"/>
                  </a:cubicBezTo>
                  <a:lnTo>
                    <a:pt x="1005" y="7807"/>
                  </a:lnTo>
                  <a:cubicBezTo>
                    <a:pt x="1005" y="7670"/>
                    <a:pt x="914" y="4589"/>
                    <a:pt x="2169" y="337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44"/>
            <p:cNvSpPr/>
            <p:nvPr/>
          </p:nvSpPr>
          <p:spPr>
            <a:xfrm>
              <a:off x="-182475" y="-476250"/>
              <a:ext cx="153525" cy="203150"/>
            </a:xfrm>
            <a:custGeom>
              <a:avLst/>
              <a:gdLst/>
              <a:ahLst/>
              <a:cxnLst/>
              <a:rect l="l" t="t" r="r" b="b"/>
              <a:pathLst>
                <a:path w="6141" h="8126" extrusionOk="0">
                  <a:moveTo>
                    <a:pt x="2603" y="3994"/>
                  </a:moveTo>
                  <a:cubicBezTo>
                    <a:pt x="2283" y="4542"/>
                    <a:pt x="1781" y="4907"/>
                    <a:pt x="1781" y="4907"/>
                  </a:cubicBezTo>
                  <a:lnTo>
                    <a:pt x="572" y="5113"/>
                  </a:lnTo>
                  <a:cubicBezTo>
                    <a:pt x="572" y="5113"/>
                    <a:pt x="914" y="3972"/>
                    <a:pt x="1165" y="3675"/>
                  </a:cubicBezTo>
                  <a:cubicBezTo>
                    <a:pt x="1279" y="3515"/>
                    <a:pt x="1690" y="3447"/>
                    <a:pt x="2078" y="3401"/>
                  </a:cubicBezTo>
                  <a:cubicBezTo>
                    <a:pt x="1713" y="3196"/>
                    <a:pt x="1256" y="2944"/>
                    <a:pt x="982" y="2762"/>
                  </a:cubicBezTo>
                  <a:cubicBezTo>
                    <a:pt x="526" y="2419"/>
                    <a:pt x="1" y="2054"/>
                    <a:pt x="1" y="2054"/>
                  </a:cubicBezTo>
                  <a:cubicBezTo>
                    <a:pt x="1" y="2054"/>
                    <a:pt x="1096" y="1712"/>
                    <a:pt x="1462" y="1849"/>
                  </a:cubicBezTo>
                  <a:cubicBezTo>
                    <a:pt x="1736" y="1940"/>
                    <a:pt x="2169" y="2465"/>
                    <a:pt x="2420" y="3081"/>
                  </a:cubicBezTo>
                  <a:cubicBezTo>
                    <a:pt x="2420" y="2534"/>
                    <a:pt x="2466" y="1735"/>
                    <a:pt x="2626" y="1392"/>
                  </a:cubicBezTo>
                  <a:cubicBezTo>
                    <a:pt x="2900" y="867"/>
                    <a:pt x="3790" y="0"/>
                    <a:pt x="3790" y="0"/>
                  </a:cubicBezTo>
                  <a:cubicBezTo>
                    <a:pt x="3790" y="0"/>
                    <a:pt x="3858" y="1461"/>
                    <a:pt x="3744" y="1780"/>
                  </a:cubicBezTo>
                  <a:cubicBezTo>
                    <a:pt x="3653" y="2009"/>
                    <a:pt x="3311" y="2648"/>
                    <a:pt x="2968" y="3150"/>
                  </a:cubicBezTo>
                  <a:cubicBezTo>
                    <a:pt x="3539" y="2534"/>
                    <a:pt x="4132" y="2260"/>
                    <a:pt x="4132" y="2260"/>
                  </a:cubicBezTo>
                  <a:cubicBezTo>
                    <a:pt x="5205" y="2123"/>
                    <a:pt x="6141" y="3196"/>
                    <a:pt x="6141" y="3196"/>
                  </a:cubicBezTo>
                  <a:cubicBezTo>
                    <a:pt x="6141" y="3196"/>
                    <a:pt x="4520" y="3264"/>
                    <a:pt x="4178" y="3401"/>
                  </a:cubicBezTo>
                  <a:cubicBezTo>
                    <a:pt x="4087" y="3424"/>
                    <a:pt x="3995" y="3447"/>
                    <a:pt x="3881" y="3492"/>
                  </a:cubicBezTo>
                  <a:cubicBezTo>
                    <a:pt x="4109" y="3492"/>
                    <a:pt x="4338" y="3561"/>
                    <a:pt x="4589" y="3652"/>
                  </a:cubicBezTo>
                  <a:cubicBezTo>
                    <a:pt x="5547" y="4086"/>
                    <a:pt x="5707" y="4839"/>
                    <a:pt x="5707" y="4839"/>
                  </a:cubicBezTo>
                  <a:lnTo>
                    <a:pt x="4018" y="4519"/>
                  </a:lnTo>
                  <a:cubicBezTo>
                    <a:pt x="4018" y="4519"/>
                    <a:pt x="3676" y="4154"/>
                    <a:pt x="2900" y="3743"/>
                  </a:cubicBezTo>
                  <a:lnTo>
                    <a:pt x="2854" y="3743"/>
                  </a:lnTo>
                  <a:cubicBezTo>
                    <a:pt x="3539" y="4131"/>
                    <a:pt x="3813" y="4611"/>
                    <a:pt x="3813" y="4611"/>
                  </a:cubicBezTo>
                  <a:lnTo>
                    <a:pt x="4041" y="5524"/>
                  </a:lnTo>
                  <a:cubicBezTo>
                    <a:pt x="4041" y="5524"/>
                    <a:pt x="3425" y="5364"/>
                    <a:pt x="2991" y="4862"/>
                  </a:cubicBezTo>
                  <a:cubicBezTo>
                    <a:pt x="2991" y="4862"/>
                    <a:pt x="2877" y="4451"/>
                    <a:pt x="2763" y="4109"/>
                  </a:cubicBezTo>
                  <a:cubicBezTo>
                    <a:pt x="2694" y="5866"/>
                    <a:pt x="4589" y="7989"/>
                    <a:pt x="4612" y="8012"/>
                  </a:cubicBezTo>
                  <a:lnTo>
                    <a:pt x="4497" y="8126"/>
                  </a:lnTo>
                  <a:cubicBezTo>
                    <a:pt x="4383" y="8012"/>
                    <a:pt x="2443" y="5820"/>
                    <a:pt x="2603" y="399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44"/>
            <p:cNvSpPr/>
            <p:nvPr/>
          </p:nvSpPr>
          <p:spPr>
            <a:xfrm>
              <a:off x="841825" y="568550"/>
              <a:ext cx="124425" cy="166075"/>
            </a:xfrm>
            <a:custGeom>
              <a:avLst/>
              <a:gdLst/>
              <a:ahLst/>
              <a:cxnLst/>
              <a:rect l="l" t="t" r="r" b="b"/>
              <a:pathLst>
                <a:path w="4977" h="6643" extrusionOk="0">
                  <a:moveTo>
                    <a:pt x="1940" y="2671"/>
                  </a:moveTo>
                  <a:cubicBezTo>
                    <a:pt x="1530" y="2968"/>
                    <a:pt x="1027" y="3059"/>
                    <a:pt x="1027" y="3059"/>
                  </a:cubicBezTo>
                  <a:lnTo>
                    <a:pt x="0" y="2763"/>
                  </a:lnTo>
                  <a:cubicBezTo>
                    <a:pt x="0" y="2763"/>
                    <a:pt x="639" y="2009"/>
                    <a:pt x="936" y="1850"/>
                  </a:cubicBezTo>
                  <a:cubicBezTo>
                    <a:pt x="1073" y="1781"/>
                    <a:pt x="1415" y="1895"/>
                    <a:pt x="1712" y="1987"/>
                  </a:cubicBezTo>
                  <a:cubicBezTo>
                    <a:pt x="1507" y="1713"/>
                    <a:pt x="1233" y="1325"/>
                    <a:pt x="1073" y="1074"/>
                  </a:cubicBezTo>
                  <a:cubicBezTo>
                    <a:pt x="822" y="640"/>
                    <a:pt x="525" y="138"/>
                    <a:pt x="525" y="138"/>
                  </a:cubicBezTo>
                  <a:cubicBezTo>
                    <a:pt x="525" y="138"/>
                    <a:pt x="1484" y="298"/>
                    <a:pt x="1735" y="549"/>
                  </a:cubicBezTo>
                  <a:cubicBezTo>
                    <a:pt x="1940" y="731"/>
                    <a:pt x="2100" y="1302"/>
                    <a:pt x="2100" y="1895"/>
                  </a:cubicBezTo>
                  <a:cubicBezTo>
                    <a:pt x="2283" y="1462"/>
                    <a:pt x="2557" y="845"/>
                    <a:pt x="2808" y="640"/>
                  </a:cubicBezTo>
                  <a:cubicBezTo>
                    <a:pt x="3196" y="320"/>
                    <a:pt x="4155" y="1"/>
                    <a:pt x="4155" y="1"/>
                  </a:cubicBezTo>
                  <a:cubicBezTo>
                    <a:pt x="4155" y="1"/>
                    <a:pt x="3744" y="1165"/>
                    <a:pt x="3538" y="1370"/>
                  </a:cubicBezTo>
                  <a:cubicBezTo>
                    <a:pt x="3424" y="1530"/>
                    <a:pt x="2945" y="1873"/>
                    <a:pt x="2511" y="2146"/>
                  </a:cubicBezTo>
                  <a:cubicBezTo>
                    <a:pt x="3150" y="1895"/>
                    <a:pt x="3698" y="1918"/>
                    <a:pt x="3698" y="1918"/>
                  </a:cubicBezTo>
                  <a:cubicBezTo>
                    <a:pt x="4588" y="2238"/>
                    <a:pt x="4976" y="3425"/>
                    <a:pt x="4976" y="3425"/>
                  </a:cubicBezTo>
                  <a:cubicBezTo>
                    <a:pt x="4976" y="3425"/>
                    <a:pt x="3698" y="2854"/>
                    <a:pt x="3378" y="2808"/>
                  </a:cubicBezTo>
                  <a:cubicBezTo>
                    <a:pt x="3310" y="2808"/>
                    <a:pt x="3219" y="2786"/>
                    <a:pt x="3105" y="2763"/>
                  </a:cubicBezTo>
                  <a:cubicBezTo>
                    <a:pt x="3287" y="2877"/>
                    <a:pt x="3447" y="2991"/>
                    <a:pt x="3607" y="3174"/>
                  </a:cubicBezTo>
                  <a:cubicBezTo>
                    <a:pt x="4223" y="3881"/>
                    <a:pt x="4109" y="4543"/>
                    <a:pt x="4109" y="4543"/>
                  </a:cubicBezTo>
                  <a:lnTo>
                    <a:pt x="2899" y="3630"/>
                  </a:lnTo>
                  <a:cubicBezTo>
                    <a:pt x="2899" y="3630"/>
                    <a:pt x="2739" y="3196"/>
                    <a:pt x="2260" y="2603"/>
                  </a:cubicBezTo>
                  <a:lnTo>
                    <a:pt x="2237" y="2557"/>
                  </a:lnTo>
                  <a:cubicBezTo>
                    <a:pt x="2648" y="3128"/>
                    <a:pt x="2717" y="3607"/>
                    <a:pt x="2717" y="3607"/>
                  </a:cubicBezTo>
                  <a:lnTo>
                    <a:pt x="2602" y="4429"/>
                  </a:lnTo>
                  <a:cubicBezTo>
                    <a:pt x="2602" y="4429"/>
                    <a:pt x="2169" y="4064"/>
                    <a:pt x="1986" y="3493"/>
                  </a:cubicBezTo>
                  <a:cubicBezTo>
                    <a:pt x="1986" y="3493"/>
                    <a:pt x="2032" y="3128"/>
                    <a:pt x="2055" y="2831"/>
                  </a:cubicBezTo>
                  <a:cubicBezTo>
                    <a:pt x="1438" y="4155"/>
                    <a:pt x="2237" y="6552"/>
                    <a:pt x="2237" y="6575"/>
                  </a:cubicBezTo>
                  <a:lnTo>
                    <a:pt x="2100" y="6643"/>
                  </a:lnTo>
                  <a:cubicBezTo>
                    <a:pt x="2055" y="6506"/>
                    <a:pt x="1233" y="4041"/>
                    <a:pt x="1940" y="267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44"/>
            <p:cNvSpPr/>
            <p:nvPr/>
          </p:nvSpPr>
          <p:spPr>
            <a:xfrm>
              <a:off x="912575" y="643300"/>
              <a:ext cx="134125" cy="154675"/>
            </a:xfrm>
            <a:custGeom>
              <a:avLst/>
              <a:gdLst/>
              <a:ahLst/>
              <a:cxnLst/>
              <a:rect l="l" t="t" r="r" b="b"/>
              <a:pathLst>
                <a:path w="5365" h="6187" extrusionOk="0">
                  <a:moveTo>
                    <a:pt x="2146" y="2945"/>
                  </a:moveTo>
                  <a:cubicBezTo>
                    <a:pt x="1644" y="2877"/>
                    <a:pt x="1210" y="2603"/>
                    <a:pt x="1210" y="2603"/>
                  </a:cubicBezTo>
                  <a:lnTo>
                    <a:pt x="571" y="1644"/>
                  </a:lnTo>
                  <a:cubicBezTo>
                    <a:pt x="571" y="1644"/>
                    <a:pt x="1507" y="1507"/>
                    <a:pt x="1804" y="1599"/>
                  </a:cubicBezTo>
                  <a:cubicBezTo>
                    <a:pt x="1964" y="1644"/>
                    <a:pt x="2169" y="1964"/>
                    <a:pt x="2352" y="2261"/>
                  </a:cubicBezTo>
                  <a:cubicBezTo>
                    <a:pt x="2352" y="1895"/>
                    <a:pt x="2352" y="1393"/>
                    <a:pt x="2374" y="1097"/>
                  </a:cubicBezTo>
                  <a:cubicBezTo>
                    <a:pt x="2420" y="594"/>
                    <a:pt x="2489" y="1"/>
                    <a:pt x="2489" y="1"/>
                  </a:cubicBezTo>
                  <a:cubicBezTo>
                    <a:pt x="2489" y="1"/>
                    <a:pt x="3128" y="777"/>
                    <a:pt x="3196" y="1142"/>
                  </a:cubicBezTo>
                  <a:cubicBezTo>
                    <a:pt x="3242" y="1416"/>
                    <a:pt x="3036" y="1987"/>
                    <a:pt x="2694" y="2443"/>
                  </a:cubicBezTo>
                  <a:cubicBezTo>
                    <a:pt x="3082" y="2238"/>
                    <a:pt x="3653" y="1964"/>
                    <a:pt x="3949" y="1964"/>
                  </a:cubicBezTo>
                  <a:cubicBezTo>
                    <a:pt x="4429" y="2010"/>
                    <a:pt x="5365" y="2420"/>
                    <a:pt x="5365" y="2420"/>
                  </a:cubicBezTo>
                  <a:cubicBezTo>
                    <a:pt x="5365" y="2420"/>
                    <a:pt x="4383" y="3037"/>
                    <a:pt x="4109" y="3060"/>
                  </a:cubicBezTo>
                  <a:cubicBezTo>
                    <a:pt x="3927" y="3082"/>
                    <a:pt x="3356" y="3037"/>
                    <a:pt x="2877" y="2945"/>
                  </a:cubicBezTo>
                  <a:cubicBezTo>
                    <a:pt x="3493" y="3196"/>
                    <a:pt x="3927" y="3585"/>
                    <a:pt x="3927" y="3585"/>
                  </a:cubicBezTo>
                  <a:cubicBezTo>
                    <a:pt x="4429" y="4452"/>
                    <a:pt x="4064" y="5639"/>
                    <a:pt x="4064" y="5639"/>
                  </a:cubicBezTo>
                  <a:cubicBezTo>
                    <a:pt x="4064" y="5639"/>
                    <a:pt x="3379" y="4292"/>
                    <a:pt x="3151" y="4041"/>
                  </a:cubicBezTo>
                  <a:cubicBezTo>
                    <a:pt x="3105" y="3995"/>
                    <a:pt x="3036" y="3927"/>
                    <a:pt x="2991" y="3836"/>
                  </a:cubicBezTo>
                  <a:cubicBezTo>
                    <a:pt x="3059" y="4041"/>
                    <a:pt x="3105" y="4246"/>
                    <a:pt x="3128" y="4498"/>
                  </a:cubicBezTo>
                  <a:cubicBezTo>
                    <a:pt x="3196" y="5479"/>
                    <a:pt x="2740" y="5913"/>
                    <a:pt x="2740" y="5913"/>
                  </a:cubicBezTo>
                  <a:lnTo>
                    <a:pt x="2329" y="4361"/>
                  </a:lnTo>
                  <a:cubicBezTo>
                    <a:pt x="2329" y="4361"/>
                    <a:pt x="2443" y="3904"/>
                    <a:pt x="2420" y="3105"/>
                  </a:cubicBezTo>
                  <a:lnTo>
                    <a:pt x="2420" y="3060"/>
                  </a:lnTo>
                  <a:cubicBezTo>
                    <a:pt x="2397" y="3790"/>
                    <a:pt x="2169" y="4201"/>
                    <a:pt x="2169" y="4201"/>
                  </a:cubicBezTo>
                  <a:lnTo>
                    <a:pt x="1621" y="4749"/>
                  </a:lnTo>
                  <a:cubicBezTo>
                    <a:pt x="1621" y="4749"/>
                    <a:pt x="1507" y="4178"/>
                    <a:pt x="1690" y="3607"/>
                  </a:cubicBezTo>
                  <a:cubicBezTo>
                    <a:pt x="1690" y="3607"/>
                    <a:pt x="1918" y="3356"/>
                    <a:pt x="2123" y="3128"/>
                  </a:cubicBezTo>
                  <a:cubicBezTo>
                    <a:pt x="868" y="3744"/>
                    <a:pt x="115" y="6164"/>
                    <a:pt x="115" y="6187"/>
                  </a:cubicBezTo>
                  <a:lnTo>
                    <a:pt x="1" y="6141"/>
                  </a:lnTo>
                  <a:cubicBezTo>
                    <a:pt x="23" y="6004"/>
                    <a:pt x="822" y="3516"/>
                    <a:pt x="2146" y="29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44"/>
            <p:cNvSpPr/>
            <p:nvPr/>
          </p:nvSpPr>
          <p:spPr>
            <a:xfrm>
              <a:off x="345950" y="-565275"/>
              <a:ext cx="175775" cy="74775"/>
            </a:xfrm>
            <a:custGeom>
              <a:avLst/>
              <a:gdLst/>
              <a:ahLst/>
              <a:cxnLst/>
              <a:rect l="l" t="t" r="r" b="b"/>
              <a:pathLst>
                <a:path w="7031" h="2991" extrusionOk="0">
                  <a:moveTo>
                    <a:pt x="6505" y="502"/>
                  </a:moveTo>
                  <a:lnTo>
                    <a:pt x="6094" y="776"/>
                  </a:lnTo>
                  <a:lnTo>
                    <a:pt x="6300" y="388"/>
                  </a:lnTo>
                  <a:lnTo>
                    <a:pt x="6117" y="160"/>
                  </a:lnTo>
                  <a:lnTo>
                    <a:pt x="5136" y="23"/>
                  </a:lnTo>
                  <a:lnTo>
                    <a:pt x="4930" y="594"/>
                  </a:lnTo>
                  <a:lnTo>
                    <a:pt x="4885" y="229"/>
                  </a:lnTo>
                  <a:lnTo>
                    <a:pt x="4200" y="0"/>
                  </a:lnTo>
                  <a:lnTo>
                    <a:pt x="3995" y="594"/>
                  </a:lnTo>
                  <a:lnTo>
                    <a:pt x="3880" y="92"/>
                  </a:lnTo>
                  <a:lnTo>
                    <a:pt x="2876" y="594"/>
                  </a:lnTo>
                  <a:lnTo>
                    <a:pt x="2648" y="1278"/>
                  </a:lnTo>
                  <a:lnTo>
                    <a:pt x="2602" y="982"/>
                  </a:lnTo>
                  <a:lnTo>
                    <a:pt x="2032" y="662"/>
                  </a:lnTo>
                  <a:lnTo>
                    <a:pt x="1233" y="1484"/>
                  </a:lnTo>
                  <a:lnTo>
                    <a:pt x="1370" y="1986"/>
                  </a:lnTo>
                  <a:lnTo>
                    <a:pt x="1096" y="1712"/>
                  </a:lnTo>
                  <a:lnTo>
                    <a:pt x="708" y="1826"/>
                  </a:lnTo>
                  <a:lnTo>
                    <a:pt x="0" y="2831"/>
                  </a:lnTo>
                  <a:lnTo>
                    <a:pt x="982" y="2990"/>
                  </a:lnTo>
                  <a:lnTo>
                    <a:pt x="6756" y="1552"/>
                  </a:lnTo>
                  <a:lnTo>
                    <a:pt x="7030" y="93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44"/>
            <p:cNvSpPr/>
            <p:nvPr/>
          </p:nvSpPr>
          <p:spPr>
            <a:xfrm>
              <a:off x="-48950" y="-377550"/>
              <a:ext cx="129000" cy="112450"/>
            </a:xfrm>
            <a:custGeom>
              <a:avLst/>
              <a:gdLst/>
              <a:ahLst/>
              <a:cxnLst/>
              <a:rect l="l" t="t" r="r" b="b"/>
              <a:pathLst>
                <a:path w="5160" h="4498" extrusionOk="0">
                  <a:moveTo>
                    <a:pt x="1941" y="1"/>
                  </a:moveTo>
                  <a:lnTo>
                    <a:pt x="754" y="937"/>
                  </a:lnTo>
                  <a:lnTo>
                    <a:pt x="1" y="4497"/>
                  </a:lnTo>
                  <a:lnTo>
                    <a:pt x="5160" y="3059"/>
                  </a:lnTo>
                  <a:lnTo>
                    <a:pt x="4543" y="1188"/>
                  </a:lnTo>
                  <a:lnTo>
                    <a:pt x="2877" y="845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44"/>
            <p:cNvSpPr/>
            <p:nvPr/>
          </p:nvSpPr>
          <p:spPr>
            <a:xfrm>
              <a:off x="-70625" y="-351875"/>
              <a:ext cx="89625" cy="72500"/>
            </a:xfrm>
            <a:custGeom>
              <a:avLst/>
              <a:gdLst/>
              <a:ahLst/>
              <a:cxnLst/>
              <a:rect l="l" t="t" r="r" b="b"/>
              <a:pathLst>
                <a:path w="3585" h="2900" extrusionOk="0">
                  <a:moveTo>
                    <a:pt x="2717" y="914"/>
                  </a:moveTo>
                  <a:cubicBezTo>
                    <a:pt x="2534" y="777"/>
                    <a:pt x="2785" y="594"/>
                    <a:pt x="2968" y="366"/>
                  </a:cubicBezTo>
                  <a:cubicBezTo>
                    <a:pt x="2762" y="229"/>
                    <a:pt x="2489" y="115"/>
                    <a:pt x="2146" y="69"/>
                  </a:cubicBezTo>
                  <a:cubicBezTo>
                    <a:pt x="2055" y="320"/>
                    <a:pt x="2101" y="686"/>
                    <a:pt x="1895" y="617"/>
                  </a:cubicBezTo>
                  <a:cubicBezTo>
                    <a:pt x="1690" y="549"/>
                    <a:pt x="1895" y="252"/>
                    <a:pt x="1986" y="47"/>
                  </a:cubicBezTo>
                  <a:cubicBezTo>
                    <a:pt x="1964" y="24"/>
                    <a:pt x="1918" y="24"/>
                    <a:pt x="1895" y="24"/>
                  </a:cubicBezTo>
                  <a:cubicBezTo>
                    <a:pt x="1553" y="1"/>
                    <a:pt x="1256" y="24"/>
                    <a:pt x="1028" y="115"/>
                  </a:cubicBezTo>
                  <a:cubicBezTo>
                    <a:pt x="1005" y="275"/>
                    <a:pt x="1073" y="480"/>
                    <a:pt x="982" y="503"/>
                  </a:cubicBezTo>
                  <a:cubicBezTo>
                    <a:pt x="868" y="526"/>
                    <a:pt x="891" y="320"/>
                    <a:pt x="845" y="183"/>
                  </a:cubicBezTo>
                  <a:cubicBezTo>
                    <a:pt x="252" y="435"/>
                    <a:pt x="1" y="891"/>
                    <a:pt x="1" y="891"/>
                  </a:cubicBezTo>
                  <a:cubicBezTo>
                    <a:pt x="1" y="891"/>
                    <a:pt x="343" y="960"/>
                    <a:pt x="640" y="1233"/>
                  </a:cubicBezTo>
                  <a:cubicBezTo>
                    <a:pt x="777" y="1096"/>
                    <a:pt x="891" y="800"/>
                    <a:pt x="982" y="868"/>
                  </a:cubicBezTo>
                  <a:cubicBezTo>
                    <a:pt x="1096" y="914"/>
                    <a:pt x="822" y="1119"/>
                    <a:pt x="754" y="1370"/>
                  </a:cubicBezTo>
                  <a:cubicBezTo>
                    <a:pt x="822" y="1439"/>
                    <a:pt x="868" y="1553"/>
                    <a:pt x="914" y="1667"/>
                  </a:cubicBezTo>
                  <a:cubicBezTo>
                    <a:pt x="936" y="1690"/>
                    <a:pt x="959" y="1736"/>
                    <a:pt x="982" y="1781"/>
                  </a:cubicBezTo>
                  <a:cubicBezTo>
                    <a:pt x="1279" y="1804"/>
                    <a:pt x="1690" y="1370"/>
                    <a:pt x="1827" y="1553"/>
                  </a:cubicBezTo>
                  <a:cubicBezTo>
                    <a:pt x="1941" y="1713"/>
                    <a:pt x="1302" y="1713"/>
                    <a:pt x="1096" y="2009"/>
                  </a:cubicBezTo>
                  <a:cubicBezTo>
                    <a:pt x="1233" y="2192"/>
                    <a:pt x="1393" y="2398"/>
                    <a:pt x="1598" y="2557"/>
                  </a:cubicBezTo>
                  <a:cubicBezTo>
                    <a:pt x="1941" y="2420"/>
                    <a:pt x="2306" y="2032"/>
                    <a:pt x="2397" y="2146"/>
                  </a:cubicBezTo>
                  <a:cubicBezTo>
                    <a:pt x="2489" y="2261"/>
                    <a:pt x="2032" y="2489"/>
                    <a:pt x="1872" y="2740"/>
                  </a:cubicBezTo>
                  <a:cubicBezTo>
                    <a:pt x="2260" y="2900"/>
                    <a:pt x="2717" y="2808"/>
                    <a:pt x="3128" y="2146"/>
                  </a:cubicBezTo>
                  <a:cubicBezTo>
                    <a:pt x="3584" y="1439"/>
                    <a:pt x="3516" y="868"/>
                    <a:pt x="3128" y="503"/>
                  </a:cubicBezTo>
                  <a:cubicBezTo>
                    <a:pt x="2991" y="731"/>
                    <a:pt x="2877" y="1028"/>
                    <a:pt x="2717" y="9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44"/>
            <p:cNvSpPr/>
            <p:nvPr/>
          </p:nvSpPr>
          <p:spPr>
            <a:xfrm>
              <a:off x="-156225" y="-327900"/>
              <a:ext cx="150675" cy="123275"/>
            </a:xfrm>
            <a:custGeom>
              <a:avLst/>
              <a:gdLst/>
              <a:ahLst/>
              <a:cxnLst/>
              <a:rect l="l" t="t" r="r" b="b"/>
              <a:pathLst>
                <a:path w="6027" h="4931" extrusionOk="0">
                  <a:moveTo>
                    <a:pt x="5159" y="1"/>
                  </a:moveTo>
                  <a:cubicBezTo>
                    <a:pt x="5159" y="1"/>
                    <a:pt x="4050" y="635"/>
                    <a:pt x="3521" y="635"/>
                  </a:cubicBezTo>
                  <a:cubicBezTo>
                    <a:pt x="3416" y="635"/>
                    <a:pt x="3333" y="609"/>
                    <a:pt x="3288" y="548"/>
                  </a:cubicBezTo>
                  <a:cubicBezTo>
                    <a:pt x="3069" y="256"/>
                    <a:pt x="2294" y="227"/>
                    <a:pt x="1993" y="227"/>
                  </a:cubicBezTo>
                  <a:cubicBezTo>
                    <a:pt x="1918" y="227"/>
                    <a:pt x="1873" y="229"/>
                    <a:pt x="1873" y="229"/>
                  </a:cubicBezTo>
                  <a:lnTo>
                    <a:pt x="845" y="1393"/>
                  </a:lnTo>
                  <a:lnTo>
                    <a:pt x="1" y="3128"/>
                  </a:lnTo>
                  <a:lnTo>
                    <a:pt x="937" y="4931"/>
                  </a:lnTo>
                  <a:lnTo>
                    <a:pt x="4771" y="3310"/>
                  </a:lnTo>
                  <a:lnTo>
                    <a:pt x="6027" y="2146"/>
                  </a:lnTo>
                  <a:lnTo>
                    <a:pt x="515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44"/>
            <p:cNvSpPr/>
            <p:nvPr/>
          </p:nvSpPr>
          <p:spPr>
            <a:xfrm>
              <a:off x="-128825" y="-327900"/>
              <a:ext cx="104450" cy="57100"/>
            </a:xfrm>
            <a:custGeom>
              <a:avLst/>
              <a:gdLst/>
              <a:ahLst/>
              <a:cxnLst/>
              <a:rect l="l" t="t" r="r" b="b"/>
              <a:pathLst>
                <a:path w="4178" h="2284" extrusionOk="0">
                  <a:moveTo>
                    <a:pt x="4063" y="1"/>
                  </a:moveTo>
                  <a:cubicBezTo>
                    <a:pt x="4063" y="1"/>
                    <a:pt x="2466" y="914"/>
                    <a:pt x="2192" y="548"/>
                  </a:cubicBezTo>
                  <a:cubicBezTo>
                    <a:pt x="1918" y="183"/>
                    <a:pt x="777" y="229"/>
                    <a:pt x="777" y="229"/>
                  </a:cubicBezTo>
                  <a:lnTo>
                    <a:pt x="0" y="1119"/>
                  </a:lnTo>
                  <a:lnTo>
                    <a:pt x="571" y="1735"/>
                  </a:lnTo>
                  <a:lnTo>
                    <a:pt x="1142" y="1165"/>
                  </a:lnTo>
                  <a:lnTo>
                    <a:pt x="1142" y="1986"/>
                  </a:lnTo>
                  <a:lnTo>
                    <a:pt x="1963" y="2283"/>
                  </a:lnTo>
                  <a:lnTo>
                    <a:pt x="3607" y="1370"/>
                  </a:lnTo>
                  <a:lnTo>
                    <a:pt x="4177" y="32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44"/>
            <p:cNvSpPr/>
            <p:nvPr/>
          </p:nvSpPr>
          <p:spPr>
            <a:xfrm>
              <a:off x="665500" y="556575"/>
              <a:ext cx="327550" cy="300750"/>
            </a:xfrm>
            <a:custGeom>
              <a:avLst/>
              <a:gdLst/>
              <a:ahLst/>
              <a:cxnLst/>
              <a:rect l="l" t="t" r="r" b="b"/>
              <a:pathLst>
                <a:path w="13102" h="12030" extrusionOk="0">
                  <a:moveTo>
                    <a:pt x="1575" y="115"/>
                  </a:moveTo>
                  <a:cubicBezTo>
                    <a:pt x="2123" y="1"/>
                    <a:pt x="2853" y="662"/>
                    <a:pt x="3196" y="1461"/>
                  </a:cubicBezTo>
                  <a:cubicBezTo>
                    <a:pt x="3561" y="2260"/>
                    <a:pt x="4794" y="2169"/>
                    <a:pt x="4999" y="2420"/>
                  </a:cubicBezTo>
                  <a:cubicBezTo>
                    <a:pt x="5182" y="2694"/>
                    <a:pt x="6186" y="3767"/>
                    <a:pt x="6528" y="4314"/>
                  </a:cubicBezTo>
                  <a:cubicBezTo>
                    <a:pt x="6871" y="4862"/>
                    <a:pt x="7670" y="4086"/>
                    <a:pt x="8491" y="5547"/>
                  </a:cubicBezTo>
                  <a:cubicBezTo>
                    <a:pt x="8491" y="5547"/>
                    <a:pt x="10043" y="5182"/>
                    <a:pt x="10637" y="6460"/>
                  </a:cubicBezTo>
                  <a:cubicBezTo>
                    <a:pt x="11230" y="7761"/>
                    <a:pt x="11116" y="8628"/>
                    <a:pt x="11116" y="8628"/>
                  </a:cubicBezTo>
                  <a:cubicBezTo>
                    <a:pt x="11116" y="8628"/>
                    <a:pt x="11664" y="9587"/>
                    <a:pt x="11710" y="10089"/>
                  </a:cubicBezTo>
                  <a:cubicBezTo>
                    <a:pt x="11710" y="10089"/>
                    <a:pt x="13102" y="9382"/>
                    <a:pt x="12897" y="12029"/>
                  </a:cubicBezTo>
                  <a:lnTo>
                    <a:pt x="0" y="87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44"/>
            <p:cNvSpPr/>
            <p:nvPr/>
          </p:nvSpPr>
          <p:spPr>
            <a:xfrm>
              <a:off x="-234975" y="-321625"/>
              <a:ext cx="119875" cy="99325"/>
            </a:xfrm>
            <a:custGeom>
              <a:avLst/>
              <a:gdLst/>
              <a:ahLst/>
              <a:cxnLst/>
              <a:rect l="l" t="t" r="r" b="b"/>
              <a:pathLst>
                <a:path w="4795" h="3973" extrusionOk="0">
                  <a:moveTo>
                    <a:pt x="1" y="2694"/>
                  </a:moveTo>
                  <a:lnTo>
                    <a:pt x="252" y="845"/>
                  </a:lnTo>
                  <a:lnTo>
                    <a:pt x="1553" y="160"/>
                  </a:lnTo>
                  <a:lnTo>
                    <a:pt x="2694" y="1"/>
                  </a:lnTo>
                  <a:cubicBezTo>
                    <a:pt x="2694" y="1"/>
                    <a:pt x="3402" y="685"/>
                    <a:pt x="3402" y="1096"/>
                  </a:cubicBezTo>
                  <a:cubicBezTo>
                    <a:pt x="3402" y="1530"/>
                    <a:pt x="4794" y="1895"/>
                    <a:pt x="4794" y="1895"/>
                  </a:cubicBezTo>
                  <a:lnTo>
                    <a:pt x="4361" y="3972"/>
                  </a:lnTo>
                  <a:lnTo>
                    <a:pt x="3082" y="397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44"/>
            <p:cNvSpPr/>
            <p:nvPr/>
          </p:nvSpPr>
          <p:spPr>
            <a:xfrm>
              <a:off x="-156775" y="-301650"/>
              <a:ext cx="15425" cy="20575"/>
            </a:xfrm>
            <a:custGeom>
              <a:avLst/>
              <a:gdLst/>
              <a:ahLst/>
              <a:cxnLst/>
              <a:rect l="l" t="t" r="r" b="b"/>
              <a:pathLst>
                <a:path w="617" h="823" extrusionOk="0">
                  <a:moveTo>
                    <a:pt x="274" y="297"/>
                  </a:moveTo>
                  <a:cubicBezTo>
                    <a:pt x="274" y="206"/>
                    <a:pt x="251" y="115"/>
                    <a:pt x="205" y="0"/>
                  </a:cubicBezTo>
                  <a:lnTo>
                    <a:pt x="0" y="822"/>
                  </a:lnTo>
                  <a:lnTo>
                    <a:pt x="616" y="685"/>
                  </a:lnTo>
                  <a:cubicBezTo>
                    <a:pt x="434" y="571"/>
                    <a:pt x="274" y="434"/>
                    <a:pt x="274" y="297"/>
                  </a:cubicBezTo>
                  <a:close/>
                </a:path>
              </a:pathLst>
            </a:custGeom>
            <a:solidFill>
              <a:srgbClr val="C2B5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44"/>
            <p:cNvSpPr/>
            <p:nvPr/>
          </p:nvSpPr>
          <p:spPr>
            <a:xfrm>
              <a:off x="-227550" y="-322200"/>
              <a:ext cx="75350" cy="57675"/>
            </a:xfrm>
            <a:custGeom>
              <a:avLst/>
              <a:gdLst/>
              <a:ahLst/>
              <a:cxnLst/>
              <a:rect l="l" t="t" r="r" b="b"/>
              <a:pathLst>
                <a:path w="3014" h="2307" extrusionOk="0">
                  <a:moveTo>
                    <a:pt x="3014" y="800"/>
                  </a:moveTo>
                  <a:cubicBezTo>
                    <a:pt x="2808" y="412"/>
                    <a:pt x="2397" y="1"/>
                    <a:pt x="2397" y="1"/>
                  </a:cubicBezTo>
                  <a:lnTo>
                    <a:pt x="1256" y="161"/>
                  </a:lnTo>
                  <a:lnTo>
                    <a:pt x="1" y="822"/>
                  </a:lnTo>
                  <a:lnTo>
                    <a:pt x="594" y="1165"/>
                  </a:lnTo>
                  <a:lnTo>
                    <a:pt x="1325" y="617"/>
                  </a:lnTo>
                  <a:lnTo>
                    <a:pt x="640" y="1576"/>
                  </a:lnTo>
                  <a:lnTo>
                    <a:pt x="1325" y="2192"/>
                  </a:lnTo>
                  <a:lnTo>
                    <a:pt x="1918" y="1439"/>
                  </a:lnTo>
                  <a:lnTo>
                    <a:pt x="1667" y="1941"/>
                  </a:lnTo>
                  <a:lnTo>
                    <a:pt x="2443" y="2306"/>
                  </a:lnTo>
                  <a:lnTo>
                    <a:pt x="2808" y="80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44"/>
            <p:cNvSpPr/>
            <p:nvPr/>
          </p:nvSpPr>
          <p:spPr>
            <a:xfrm>
              <a:off x="-301150" y="-281100"/>
              <a:ext cx="98175" cy="57075"/>
            </a:xfrm>
            <a:custGeom>
              <a:avLst/>
              <a:gdLst/>
              <a:ahLst/>
              <a:cxnLst/>
              <a:rect l="l" t="t" r="r" b="b"/>
              <a:pathLst>
                <a:path w="3927" h="2283" extrusionOk="0">
                  <a:moveTo>
                    <a:pt x="92" y="2283"/>
                  </a:moveTo>
                  <a:lnTo>
                    <a:pt x="0" y="1233"/>
                  </a:lnTo>
                  <a:lnTo>
                    <a:pt x="1005" y="639"/>
                  </a:lnTo>
                  <a:lnTo>
                    <a:pt x="1393" y="0"/>
                  </a:lnTo>
                  <a:lnTo>
                    <a:pt x="2443" y="160"/>
                  </a:lnTo>
                  <a:lnTo>
                    <a:pt x="3926" y="17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44"/>
            <p:cNvSpPr/>
            <p:nvPr/>
          </p:nvSpPr>
          <p:spPr>
            <a:xfrm>
              <a:off x="-648675" y="-243450"/>
              <a:ext cx="592925" cy="968950"/>
            </a:xfrm>
            <a:custGeom>
              <a:avLst/>
              <a:gdLst/>
              <a:ahLst/>
              <a:cxnLst/>
              <a:rect l="l" t="t" r="r" b="b"/>
              <a:pathLst>
                <a:path w="23717" h="38758" extrusionOk="0">
                  <a:moveTo>
                    <a:pt x="16047" y="1"/>
                  </a:moveTo>
                  <a:lnTo>
                    <a:pt x="6780" y="4406"/>
                  </a:lnTo>
                  <a:lnTo>
                    <a:pt x="6688" y="5479"/>
                  </a:lnTo>
                  <a:lnTo>
                    <a:pt x="4406" y="10614"/>
                  </a:lnTo>
                  <a:lnTo>
                    <a:pt x="3995" y="13947"/>
                  </a:lnTo>
                  <a:cubicBezTo>
                    <a:pt x="3995" y="13947"/>
                    <a:pt x="1827" y="23260"/>
                    <a:pt x="1712" y="23602"/>
                  </a:cubicBezTo>
                  <a:cubicBezTo>
                    <a:pt x="1621" y="23967"/>
                    <a:pt x="1" y="38393"/>
                    <a:pt x="1" y="38758"/>
                  </a:cubicBezTo>
                  <a:lnTo>
                    <a:pt x="11322" y="33029"/>
                  </a:lnTo>
                  <a:lnTo>
                    <a:pt x="23716" y="369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44"/>
            <p:cNvSpPr/>
            <p:nvPr/>
          </p:nvSpPr>
          <p:spPr>
            <a:xfrm>
              <a:off x="-590475" y="-11200"/>
              <a:ext cx="123850" cy="659100"/>
            </a:xfrm>
            <a:custGeom>
              <a:avLst/>
              <a:gdLst/>
              <a:ahLst/>
              <a:cxnLst/>
              <a:rect l="l" t="t" r="r" b="b"/>
              <a:pathLst>
                <a:path w="4954" h="26364" extrusionOk="0">
                  <a:moveTo>
                    <a:pt x="4817" y="7807"/>
                  </a:moveTo>
                  <a:cubicBezTo>
                    <a:pt x="4726" y="6734"/>
                    <a:pt x="3584" y="2899"/>
                    <a:pt x="2671" y="1"/>
                  </a:cubicBezTo>
                  <a:lnTo>
                    <a:pt x="2078" y="1324"/>
                  </a:lnTo>
                  <a:lnTo>
                    <a:pt x="1667" y="4657"/>
                  </a:lnTo>
                  <a:cubicBezTo>
                    <a:pt x="1667" y="4657"/>
                    <a:pt x="663" y="8948"/>
                    <a:pt x="1" y="11801"/>
                  </a:cubicBezTo>
                  <a:cubicBezTo>
                    <a:pt x="343" y="14449"/>
                    <a:pt x="686" y="17165"/>
                    <a:pt x="754" y="17941"/>
                  </a:cubicBezTo>
                  <a:cubicBezTo>
                    <a:pt x="891" y="19516"/>
                    <a:pt x="457" y="26204"/>
                    <a:pt x="457" y="26364"/>
                  </a:cubicBezTo>
                  <a:lnTo>
                    <a:pt x="4155" y="22597"/>
                  </a:lnTo>
                  <a:cubicBezTo>
                    <a:pt x="3950" y="15499"/>
                    <a:pt x="4954" y="9610"/>
                    <a:pt x="4817" y="7807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44"/>
            <p:cNvSpPr/>
            <p:nvPr/>
          </p:nvSpPr>
          <p:spPr>
            <a:xfrm>
              <a:off x="-461500" y="-201225"/>
              <a:ext cx="101600" cy="753825"/>
            </a:xfrm>
            <a:custGeom>
              <a:avLst/>
              <a:gdLst/>
              <a:ahLst/>
              <a:cxnLst/>
              <a:rect l="l" t="t" r="r" b="b"/>
              <a:pathLst>
                <a:path w="4064" h="30153" extrusionOk="0">
                  <a:moveTo>
                    <a:pt x="2146" y="1735"/>
                  </a:moveTo>
                  <a:lnTo>
                    <a:pt x="2534" y="2169"/>
                  </a:lnTo>
                  <a:lnTo>
                    <a:pt x="2192" y="9428"/>
                  </a:lnTo>
                  <a:lnTo>
                    <a:pt x="1963" y="16366"/>
                  </a:lnTo>
                  <a:lnTo>
                    <a:pt x="0" y="29034"/>
                  </a:lnTo>
                  <a:lnTo>
                    <a:pt x="0" y="30153"/>
                  </a:lnTo>
                  <a:cubicBezTo>
                    <a:pt x="1142" y="24857"/>
                    <a:pt x="2397" y="18078"/>
                    <a:pt x="2397" y="17759"/>
                  </a:cubicBezTo>
                  <a:cubicBezTo>
                    <a:pt x="2397" y="17439"/>
                    <a:pt x="2443" y="9268"/>
                    <a:pt x="2443" y="9268"/>
                  </a:cubicBezTo>
                  <a:lnTo>
                    <a:pt x="4063" y="1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44"/>
            <p:cNvSpPr/>
            <p:nvPr/>
          </p:nvSpPr>
          <p:spPr>
            <a:xfrm>
              <a:off x="-386175" y="-205225"/>
              <a:ext cx="83900" cy="661975"/>
            </a:xfrm>
            <a:custGeom>
              <a:avLst/>
              <a:gdLst/>
              <a:ahLst/>
              <a:cxnLst/>
              <a:rect l="l" t="t" r="r" b="b"/>
              <a:pathLst>
                <a:path w="3356" h="26479" extrusionOk="0">
                  <a:moveTo>
                    <a:pt x="2785" y="5251"/>
                  </a:moveTo>
                  <a:cubicBezTo>
                    <a:pt x="2739" y="4771"/>
                    <a:pt x="3264" y="1"/>
                    <a:pt x="3264" y="1"/>
                  </a:cubicBezTo>
                  <a:lnTo>
                    <a:pt x="2694" y="572"/>
                  </a:lnTo>
                  <a:lnTo>
                    <a:pt x="2488" y="4132"/>
                  </a:lnTo>
                  <a:cubicBezTo>
                    <a:pt x="2488" y="4132"/>
                    <a:pt x="2397" y="13080"/>
                    <a:pt x="2397" y="13673"/>
                  </a:cubicBezTo>
                  <a:cubicBezTo>
                    <a:pt x="2397" y="14244"/>
                    <a:pt x="1050" y="22347"/>
                    <a:pt x="0" y="26478"/>
                  </a:cubicBezTo>
                  <a:lnTo>
                    <a:pt x="3356" y="16093"/>
                  </a:lnTo>
                  <a:cubicBezTo>
                    <a:pt x="3356" y="16116"/>
                    <a:pt x="2831" y="5730"/>
                    <a:pt x="2785" y="525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44"/>
            <p:cNvSpPr/>
            <p:nvPr/>
          </p:nvSpPr>
          <p:spPr>
            <a:xfrm>
              <a:off x="-249225" y="-216625"/>
              <a:ext cx="134700" cy="429125"/>
            </a:xfrm>
            <a:custGeom>
              <a:avLst/>
              <a:gdLst/>
              <a:ahLst/>
              <a:cxnLst/>
              <a:rect l="l" t="t" r="r" b="b"/>
              <a:pathLst>
                <a:path w="5388" h="17165" extrusionOk="0">
                  <a:moveTo>
                    <a:pt x="0" y="0"/>
                  </a:moveTo>
                  <a:cubicBezTo>
                    <a:pt x="799" y="799"/>
                    <a:pt x="1233" y="3105"/>
                    <a:pt x="1301" y="3424"/>
                  </a:cubicBezTo>
                  <a:cubicBezTo>
                    <a:pt x="1370" y="3744"/>
                    <a:pt x="160" y="17165"/>
                    <a:pt x="160" y="17165"/>
                  </a:cubicBezTo>
                  <a:lnTo>
                    <a:pt x="5387" y="6437"/>
                  </a:lnTo>
                  <a:lnTo>
                    <a:pt x="5250" y="1758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44"/>
            <p:cNvSpPr/>
            <p:nvPr/>
          </p:nvSpPr>
          <p:spPr>
            <a:xfrm>
              <a:off x="-492325" y="-255425"/>
              <a:ext cx="490200" cy="214575"/>
            </a:xfrm>
            <a:custGeom>
              <a:avLst/>
              <a:gdLst/>
              <a:ahLst/>
              <a:cxnLst/>
              <a:rect l="l" t="t" r="r" b="b"/>
              <a:pathLst>
                <a:path w="19608" h="8583" extrusionOk="0">
                  <a:moveTo>
                    <a:pt x="13034" y="8583"/>
                  </a:moveTo>
                  <a:cubicBezTo>
                    <a:pt x="13034" y="6916"/>
                    <a:pt x="12920" y="4885"/>
                    <a:pt x="12920" y="4885"/>
                  </a:cubicBezTo>
                  <a:lnTo>
                    <a:pt x="11208" y="2739"/>
                  </a:lnTo>
                  <a:lnTo>
                    <a:pt x="10021" y="1918"/>
                  </a:lnTo>
                  <a:cubicBezTo>
                    <a:pt x="10021" y="1918"/>
                    <a:pt x="7328" y="2990"/>
                    <a:pt x="6574" y="3105"/>
                  </a:cubicBezTo>
                  <a:cubicBezTo>
                    <a:pt x="5821" y="3219"/>
                    <a:pt x="3128" y="4428"/>
                    <a:pt x="3128" y="4428"/>
                  </a:cubicBezTo>
                  <a:lnTo>
                    <a:pt x="526" y="4885"/>
                  </a:lnTo>
                  <a:lnTo>
                    <a:pt x="1" y="4428"/>
                  </a:lnTo>
                  <a:lnTo>
                    <a:pt x="4086" y="2397"/>
                  </a:lnTo>
                  <a:lnTo>
                    <a:pt x="9473" y="0"/>
                  </a:lnTo>
                  <a:lnTo>
                    <a:pt x="19608" y="73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44"/>
            <p:cNvSpPr/>
            <p:nvPr/>
          </p:nvSpPr>
          <p:spPr>
            <a:xfrm>
              <a:off x="-131675" y="-582975"/>
              <a:ext cx="978650" cy="1612625"/>
            </a:xfrm>
            <a:custGeom>
              <a:avLst/>
              <a:gdLst/>
              <a:ahLst/>
              <a:cxnLst/>
              <a:rect l="l" t="t" r="r" b="b"/>
              <a:pathLst>
                <a:path w="39146" h="64505" extrusionOk="0">
                  <a:moveTo>
                    <a:pt x="39146" y="58410"/>
                  </a:moveTo>
                  <a:lnTo>
                    <a:pt x="33645" y="46244"/>
                  </a:lnTo>
                  <a:lnTo>
                    <a:pt x="31591" y="31340"/>
                  </a:lnTo>
                  <a:cubicBezTo>
                    <a:pt x="31591" y="31340"/>
                    <a:pt x="32549" y="15248"/>
                    <a:pt x="32549" y="14906"/>
                  </a:cubicBezTo>
                  <a:cubicBezTo>
                    <a:pt x="32549" y="14540"/>
                    <a:pt x="33736" y="10614"/>
                    <a:pt x="33736" y="10614"/>
                  </a:cubicBezTo>
                  <a:lnTo>
                    <a:pt x="36430" y="2854"/>
                  </a:lnTo>
                  <a:lnTo>
                    <a:pt x="38278" y="1"/>
                  </a:lnTo>
                  <a:lnTo>
                    <a:pt x="30518" y="822"/>
                  </a:lnTo>
                  <a:lnTo>
                    <a:pt x="27071" y="2032"/>
                  </a:lnTo>
                  <a:cubicBezTo>
                    <a:pt x="27071" y="2032"/>
                    <a:pt x="7875" y="11915"/>
                    <a:pt x="7670" y="12281"/>
                  </a:cubicBezTo>
                  <a:cubicBezTo>
                    <a:pt x="7441" y="12646"/>
                    <a:pt x="0" y="29080"/>
                    <a:pt x="0" y="29080"/>
                  </a:cubicBezTo>
                  <a:lnTo>
                    <a:pt x="11230" y="64505"/>
                  </a:lnTo>
                  <a:lnTo>
                    <a:pt x="31476" y="6377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44"/>
            <p:cNvSpPr/>
            <p:nvPr/>
          </p:nvSpPr>
          <p:spPr>
            <a:xfrm>
              <a:off x="42375" y="433325"/>
              <a:ext cx="408575" cy="593475"/>
            </a:xfrm>
            <a:custGeom>
              <a:avLst/>
              <a:gdLst/>
              <a:ahLst/>
              <a:cxnLst/>
              <a:rect l="l" t="t" r="r" b="b"/>
              <a:pathLst>
                <a:path w="16343" h="23739" extrusionOk="0">
                  <a:moveTo>
                    <a:pt x="16343" y="18009"/>
                  </a:moveTo>
                  <a:cubicBezTo>
                    <a:pt x="13558" y="14837"/>
                    <a:pt x="12805" y="14357"/>
                    <a:pt x="11732" y="13878"/>
                  </a:cubicBezTo>
                  <a:cubicBezTo>
                    <a:pt x="10682" y="13399"/>
                    <a:pt x="9404" y="12508"/>
                    <a:pt x="9153" y="12235"/>
                  </a:cubicBezTo>
                  <a:cubicBezTo>
                    <a:pt x="8925" y="11961"/>
                    <a:pt x="7190" y="9222"/>
                    <a:pt x="7190" y="9222"/>
                  </a:cubicBezTo>
                  <a:cubicBezTo>
                    <a:pt x="7190" y="9222"/>
                    <a:pt x="8012" y="12440"/>
                    <a:pt x="8286" y="13285"/>
                  </a:cubicBezTo>
                  <a:cubicBezTo>
                    <a:pt x="8582" y="14129"/>
                    <a:pt x="9495" y="15841"/>
                    <a:pt x="9587" y="16366"/>
                  </a:cubicBezTo>
                  <a:cubicBezTo>
                    <a:pt x="9678" y="16891"/>
                    <a:pt x="7715" y="15681"/>
                    <a:pt x="7715" y="15681"/>
                  </a:cubicBezTo>
                  <a:cubicBezTo>
                    <a:pt x="7715" y="15681"/>
                    <a:pt x="6756" y="13878"/>
                    <a:pt x="6368" y="13193"/>
                  </a:cubicBezTo>
                  <a:cubicBezTo>
                    <a:pt x="6003" y="12508"/>
                    <a:pt x="5090" y="9678"/>
                    <a:pt x="4930" y="9153"/>
                  </a:cubicBezTo>
                  <a:cubicBezTo>
                    <a:pt x="4793" y="8628"/>
                    <a:pt x="3743" y="4383"/>
                    <a:pt x="3447" y="4132"/>
                  </a:cubicBezTo>
                  <a:cubicBezTo>
                    <a:pt x="3173" y="3858"/>
                    <a:pt x="297" y="0"/>
                    <a:pt x="160" y="92"/>
                  </a:cubicBezTo>
                  <a:cubicBezTo>
                    <a:pt x="0" y="206"/>
                    <a:pt x="1643" y="12349"/>
                    <a:pt x="1826" y="12760"/>
                  </a:cubicBezTo>
                  <a:cubicBezTo>
                    <a:pt x="2009" y="13193"/>
                    <a:pt x="7966" y="23738"/>
                    <a:pt x="7966" y="23738"/>
                  </a:cubicBezTo>
                  <a:lnTo>
                    <a:pt x="15772" y="21935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44"/>
            <p:cNvSpPr/>
            <p:nvPr/>
          </p:nvSpPr>
          <p:spPr>
            <a:xfrm>
              <a:off x="-15275" y="-174975"/>
              <a:ext cx="180350" cy="513025"/>
            </a:xfrm>
            <a:custGeom>
              <a:avLst/>
              <a:gdLst/>
              <a:ahLst/>
              <a:cxnLst/>
              <a:rect l="l" t="t" r="r" b="b"/>
              <a:pathLst>
                <a:path w="7214" h="20521" extrusionOk="0">
                  <a:moveTo>
                    <a:pt x="5228" y="9816"/>
                  </a:moveTo>
                  <a:cubicBezTo>
                    <a:pt x="5228" y="9222"/>
                    <a:pt x="5273" y="5022"/>
                    <a:pt x="5273" y="1"/>
                  </a:cubicBezTo>
                  <a:lnTo>
                    <a:pt x="1393" y="731"/>
                  </a:lnTo>
                  <a:cubicBezTo>
                    <a:pt x="1393" y="731"/>
                    <a:pt x="206" y="4064"/>
                    <a:pt x="92" y="4543"/>
                  </a:cubicBezTo>
                  <a:cubicBezTo>
                    <a:pt x="1" y="5022"/>
                    <a:pt x="3516" y="4931"/>
                    <a:pt x="3516" y="4931"/>
                  </a:cubicBezTo>
                  <a:lnTo>
                    <a:pt x="7213" y="20521"/>
                  </a:lnTo>
                  <a:cubicBezTo>
                    <a:pt x="7213" y="20521"/>
                    <a:pt x="5228" y="10409"/>
                    <a:pt x="5228" y="9816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44"/>
            <p:cNvSpPr/>
            <p:nvPr/>
          </p:nvSpPr>
          <p:spPr>
            <a:xfrm>
              <a:off x="146225" y="-393525"/>
              <a:ext cx="314425" cy="1245700"/>
            </a:xfrm>
            <a:custGeom>
              <a:avLst/>
              <a:gdLst/>
              <a:ahLst/>
              <a:cxnLst/>
              <a:rect l="l" t="t" r="r" b="b"/>
              <a:pathLst>
                <a:path w="12577" h="49828" extrusionOk="0">
                  <a:moveTo>
                    <a:pt x="4657" y="10888"/>
                  </a:moveTo>
                  <a:cubicBezTo>
                    <a:pt x="4816" y="17005"/>
                    <a:pt x="4588" y="21456"/>
                    <a:pt x="5821" y="26318"/>
                  </a:cubicBezTo>
                  <a:cubicBezTo>
                    <a:pt x="7030" y="31157"/>
                    <a:pt x="7533" y="35608"/>
                    <a:pt x="8628" y="38164"/>
                  </a:cubicBezTo>
                  <a:cubicBezTo>
                    <a:pt x="9701" y="40698"/>
                    <a:pt x="12417" y="49212"/>
                    <a:pt x="12509" y="49531"/>
                  </a:cubicBezTo>
                  <a:cubicBezTo>
                    <a:pt x="12577" y="49828"/>
                    <a:pt x="9838" y="43323"/>
                    <a:pt x="9039" y="41885"/>
                  </a:cubicBezTo>
                  <a:cubicBezTo>
                    <a:pt x="8263" y="40470"/>
                    <a:pt x="5889" y="34489"/>
                    <a:pt x="4816" y="32595"/>
                  </a:cubicBezTo>
                  <a:cubicBezTo>
                    <a:pt x="3721" y="30678"/>
                    <a:pt x="1142" y="24652"/>
                    <a:pt x="571" y="23533"/>
                  </a:cubicBezTo>
                  <a:cubicBezTo>
                    <a:pt x="0" y="22415"/>
                    <a:pt x="69" y="15590"/>
                    <a:pt x="206" y="15339"/>
                  </a:cubicBezTo>
                  <a:cubicBezTo>
                    <a:pt x="343" y="15111"/>
                    <a:pt x="1142" y="9633"/>
                    <a:pt x="1073" y="9222"/>
                  </a:cubicBezTo>
                  <a:cubicBezTo>
                    <a:pt x="1005" y="8834"/>
                    <a:pt x="502" y="7236"/>
                    <a:pt x="502" y="7236"/>
                  </a:cubicBezTo>
                  <a:lnTo>
                    <a:pt x="868" y="959"/>
                  </a:lnTo>
                  <a:lnTo>
                    <a:pt x="30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44"/>
            <p:cNvSpPr/>
            <p:nvPr/>
          </p:nvSpPr>
          <p:spPr>
            <a:xfrm>
              <a:off x="363625" y="-510500"/>
              <a:ext cx="486775" cy="1523600"/>
            </a:xfrm>
            <a:custGeom>
              <a:avLst/>
              <a:gdLst/>
              <a:ahLst/>
              <a:cxnLst/>
              <a:rect l="l" t="t" r="r" b="b"/>
              <a:pathLst>
                <a:path w="19471" h="60944" extrusionOk="0">
                  <a:moveTo>
                    <a:pt x="11915" y="28395"/>
                  </a:moveTo>
                  <a:cubicBezTo>
                    <a:pt x="11915" y="28395"/>
                    <a:pt x="12897" y="12303"/>
                    <a:pt x="12897" y="11938"/>
                  </a:cubicBezTo>
                  <a:cubicBezTo>
                    <a:pt x="12897" y="11596"/>
                    <a:pt x="14084" y="7647"/>
                    <a:pt x="14084" y="7647"/>
                  </a:cubicBezTo>
                  <a:lnTo>
                    <a:pt x="16754" y="0"/>
                  </a:lnTo>
                  <a:cubicBezTo>
                    <a:pt x="15590" y="640"/>
                    <a:pt x="14586" y="1279"/>
                    <a:pt x="14403" y="1575"/>
                  </a:cubicBezTo>
                  <a:cubicBezTo>
                    <a:pt x="13970" y="2283"/>
                    <a:pt x="9450" y="14084"/>
                    <a:pt x="9450" y="14084"/>
                  </a:cubicBezTo>
                  <a:lnTo>
                    <a:pt x="12577" y="3013"/>
                  </a:lnTo>
                  <a:lnTo>
                    <a:pt x="12030" y="1804"/>
                  </a:lnTo>
                  <a:lnTo>
                    <a:pt x="11048" y="3013"/>
                  </a:lnTo>
                  <a:lnTo>
                    <a:pt x="9542" y="7053"/>
                  </a:lnTo>
                  <a:lnTo>
                    <a:pt x="8697" y="10751"/>
                  </a:lnTo>
                  <a:lnTo>
                    <a:pt x="8788" y="6825"/>
                  </a:lnTo>
                  <a:lnTo>
                    <a:pt x="9017" y="3721"/>
                  </a:lnTo>
                  <a:lnTo>
                    <a:pt x="9017" y="1096"/>
                  </a:lnTo>
                  <a:cubicBezTo>
                    <a:pt x="9017" y="1096"/>
                    <a:pt x="6643" y="4314"/>
                    <a:pt x="6643" y="5159"/>
                  </a:cubicBezTo>
                  <a:cubicBezTo>
                    <a:pt x="6643" y="5981"/>
                    <a:pt x="5570" y="13376"/>
                    <a:pt x="5456" y="14221"/>
                  </a:cubicBezTo>
                  <a:cubicBezTo>
                    <a:pt x="5342" y="15042"/>
                    <a:pt x="5456" y="27322"/>
                    <a:pt x="5456" y="27322"/>
                  </a:cubicBezTo>
                  <a:lnTo>
                    <a:pt x="5775" y="31613"/>
                  </a:lnTo>
                  <a:cubicBezTo>
                    <a:pt x="5775" y="31613"/>
                    <a:pt x="4589" y="23282"/>
                    <a:pt x="4474" y="21844"/>
                  </a:cubicBezTo>
                  <a:cubicBezTo>
                    <a:pt x="4383" y="20406"/>
                    <a:pt x="4155" y="11938"/>
                    <a:pt x="4155" y="11938"/>
                  </a:cubicBezTo>
                  <a:lnTo>
                    <a:pt x="3356" y="10226"/>
                  </a:lnTo>
                  <a:cubicBezTo>
                    <a:pt x="3310" y="10865"/>
                    <a:pt x="3310" y="11390"/>
                    <a:pt x="3310" y="11778"/>
                  </a:cubicBezTo>
                  <a:cubicBezTo>
                    <a:pt x="3310" y="15932"/>
                    <a:pt x="4748" y="40401"/>
                    <a:pt x="4748" y="40401"/>
                  </a:cubicBezTo>
                  <a:cubicBezTo>
                    <a:pt x="4748" y="40401"/>
                    <a:pt x="3539" y="28007"/>
                    <a:pt x="3265" y="25473"/>
                  </a:cubicBezTo>
                  <a:cubicBezTo>
                    <a:pt x="2968" y="22917"/>
                    <a:pt x="69" y="16480"/>
                    <a:pt x="69" y="16480"/>
                  </a:cubicBezTo>
                  <a:lnTo>
                    <a:pt x="69" y="29468"/>
                  </a:lnTo>
                  <a:cubicBezTo>
                    <a:pt x="69" y="29468"/>
                    <a:pt x="1" y="38096"/>
                    <a:pt x="8651" y="60944"/>
                  </a:cubicBezTo>
                  <a:lnTo>
                    <a:pt x="11824" y="60830"/>
                  </a:lnTo>
                  <a:lnTo>
                    <a:pt x="19471" y="55466"/>
                  </a:lnTo>
                  <a:lnTo>
                    <a:pt x="13970" y="4330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44"/>
            <p:cNvSpPr/>
            <p:nvPr/>
          </p:nvSpPr>
          <p:spPr>
            <a:xfrm>
              <a:off x="421825" y="529750"/>
              <a:ext cx="256825" cy="289350"/>
            </a:xfrm>
            <a:custGeom>
              <a:avLst/>
              <a:gdLst/>
              <a:ahLst/>
              <a:cxnLst/>
              <a:rect l="l" t="t" r="r" b="b"/>
              <a:pathLst>
                <a:path w="10273" h="11574" extrusionOk="0">
                  <a:moveTo>
                    <a:pt x="3539" y="11573"/>
                  </a:moveTo>
                  <a:lnTo>
                    <a:pt x="10272" y="10067"/>
                  </a:lnTo>
                  <a:lnTo>
                    <a:pt x="9702" y="3881"/>
                  </a:lnTo>
                  <a:lnTo>
                    <a:pt x="7967" y="5570"/>
                  </a:lnTo>
                  <a:lnTo>
                    <a:pt x="3265" y="3242"/>
                  </a:lnTo>
                  <a:cubicBezTo>
                    <a:pt x="3265" y="3242"/>
                    <a:pt x="1051" y="1074"/>
                    <a:pt x="1" y="1"/>
                  </a:cubicBezTo>
                  <a:cubicBezTo>
                    <a:pt x="823" y="3151"/>
                    <a:pt x="1964" y="6985"/>
                    <a:pt x="3539" y="11573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44"/>
            <p:cNvSpPr/>
            <p:nvPr/>
          </p:nvSpPr>
          <p:spPr>
            <a:xfrm>
              <a:off x="498875" y="369400"/>
              <a:ext cx="136975" cy="422300"/>
            </a:xfrm>
            <a:custGeom>
              <a:avLst/>
              <a:gdLst/>
              <a:ahLst/>
              <a:cxnLst/>
              <a:rect l="l" t="t" r="r" b="b"/>
              <a:pathLst>
                <a:path w="5479" h="16892" extrusionOk="0">
                  <a:moveTo>
                    <a:pt x="3881" y="12258"/>
                  </a:moveTo>
                  <a:cubicBezTo>
                    <a:pt x="3812" y="12098"/>
                    <a:pt x="2192" y="7191"/>
                    <a:pt x="2100" y="6848"/>
                  </a:cubicBezTo>
                  <a:cubicBezTo>
                    <a:pt x="1986" y="6483"/>
                    <a:pt x="1050" y="1"/>
                    <a:pt x="1050" y="1"/>
                  </a:cubicBezTo>
                  <a:cubicBezTo>
                    <a:pt x="1050" y="1"/>
                    <a:pt x="2192" y="10409"/>
                    <a:pt x="2306" y="10615"/>
                  </a:cubicBezTo>
                  <a:cubicBezTo>
                    <a:pt x="2420" y="10820"/>
                    <a:pt x="2853" y="12098"/>
                    <a:pt x="2853" y="12098"/>
                  </a:cubicBezTo>
                  <a:lnTo>
                    <a:pt x="2716" y="12851"/>
                  </a:lnTo>
                  <a:lnTo>
                    <a:pt x="1872" y="12920"/>
                  </a:lnTo>
                  <a:lnTo>
                    <a:pt x="0" y="13331"/>
                  </a:lnTo>
                  <a:cubicBezTo>
                    <a:pt x="0" y="13331"/>
                    <a:pt x="1963" y="13445"/>
                    <a:pt x="2100" y="13445"/>
                  </a:cubicBezTo>
                  <a:cubicBezTo>
                    <a:pt x="2237" y="13445"/>
                    <a:pt x="3059" y="13787"/>
                    <a:pt x="3059" y="13787"/>
                  </a:cubicBezTo>
                  <a:lnTo>
                    <a:pt x="4314" y="16892"/>
                  </a:lnTo>
                  <a:lnTo>
                    <a:pt x="5478" y="16252"/>
                  </a:lnTo>
                  <a:cubicBezTo>
                    <a:pt x="4565" y="14107"/>
                    <a:pt x="3972" y="12418"/>
                    <a:pt x="3881" y="12258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44"/>
            <p:cNvSpPr/>
            <p:nvPr/>
          </p:nvSpPr>
          <p:spPr>
            <a:xfrm>
              <a:off x="614700" y="211925"/>
              <a:ext cx="130700" cy="622575"/>
            </a:xfrm>
            <a:custGeom>
              <a:avLst/>
              <a:gdLst/>
              <a:ahLst/>
              <a:cxnLst/>
              <a:rect l="l" t="t" r="r" b="b"/>
              <a:pathLst>
                <a:path w="5228" h="24903" extrusionOk="0">
                  <a:moveTo>
                    <a:pt x="2786" y="14106"/>
                  </a:moveTo>
                  <a:cubicBezTo>
                    <a:pt x="1872" y="11139"/>
                    <a:pt x="1" y="0"/>
                    <a:pt x="1" y="0"/>
                  </a:cubicBezTo>
                  <a:lnTo>
                    <a:pt x="686" y="7738"/>
                  </a:lnTo>
                  <a:lnTo>
                    <a:pt x="1256" y="16320"/>
                  </a:lnTo>
                  <a:cubicBezTo>
                    <a:pt x="1256" y="16320"/>
                    <a:pt x="1256" y="20931"/>
                    <a:pt x="686" y="24902"/>
                  </a:cubicBezTo>
                  <a:lnTo>
                    <a:pt x="3699" y="22414"/>
                  </a:lnTo>
                  <a:lnTo>
                    <a:pt x="5228" y="18922"/>
                  </a:lnTo>
                  <a:cubicBezTo>
                    <a:pt x="5228" y="18922"/>
                    <a:pt x="2831" y="14266"/>
                    <a:pt x="2786" y="14106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44"/>
            <p:cNvSpPr/>
            <p:nvPr/>
          </p:nvSpPr>
          <p:spPr>
            <a:xfrm>
              <a:off x="-444950" y="87525"/>
              <a:ext cx="779500" cy="961525"/>
            </a:xfrm>
            <a:custGeom>
              <a:avLst/>
              <a:gdLst/>
              <a:ahLst/>
              <a:cxnLst/>
              <a:rect l="l" t="t" r="r" b="b"/>
              <a:pathLst>
                <a:path w="31180" h="38461" extrusionOk="0">
                  <a:moveTo>
                    <a:pt x="31180" y="38141"/>
                  </a:moveTo>
                  <a:cubicBezTo>
                    <a:pt x="31180" y="38141"/>
                    <a:pt x="24857" y="27505"/>
                    <a:pt x="24446" y="27025"/>
                  </a:cubicBezTo>
                  <a:cubicBezTo>
                    <a:pt x="24012" y="26546"/>
                    <a:pt x="21136" y="16366"/>
                    <a:pt x="21136" y="15590"/>
                  </a:cubicBezTo>
                  <a:cubicBezTo>
                    <a:pt x="21136" y="14791"/>
                    <a:pt x="18991" y="3447"/>
                    <a:pt x="18991" y="3447"/>
                  </a:cubicBezTo>
                  <a:lnTo>
                    <a:pt x="14814" y="0"/>
                  </a:lnTo>
                  <a:lnTo>
                    <a:pt x="0" y="19858"/>
                  </a:lnTo>
                  <a:lnTo>
                    <a:pt x="2169" y="34489"/>
                  </a:lnTo>
                  <a:lnTo>
                    <a:pt x="20543" y="3846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44"/>
            <p:cNvSpPr/>
            <p:nvPr/>
          </p:nvSpPr>
          <p:spPr>
            <a:xfrm>
              <a:off x="-320000" y="602800"/>
              <a:ext cx="103325" cy="276200"/>
            </a:xfrm>
            <a:custGeom>
              <a:avLst/>
              <a:gdLst/>
              <a:ahLst/>
              <a:cxnLst/>
              <a:rect l="l" t="t" r="r" b="b"/>
              <a:pathLst>
                <a:path w="4133" h="11048" extrusionOk="0">
                  <a:moveTo>
                    <a:pt x="617" y="0"/>
                  </a:moveTo>
                  <a:lnTo>
                    <a:pt x="800" y="2146"/>
                  </a:lnTo>
                  <a:lnTo>
                    <a:pt x="1" y="6734"/>
                  </a:lnTo>
                  <a:lnTo>
                    <a:pt x="2010" y="8514"/>
                  </a:lnTo>
                  <a:lnTo>
                    <a:pt x="4132" y="1104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44"/>
            <p:cNvSpPr/>
            <p:nvPr/>
          </p:nvSpPr>
          <p:spPr>
            <a:xfrm>
              <a:off x="-366200" y="565700"/>
              <a:ext cx="182625" cy="374925"/>
            </a:xfrm>
            <a:custGeom>
              <a:avLst/>
              <a:gdLst/>
              <a:ahLst/>
              <a:cxnLst/>
              <a:rect l="l" t="t" r="r" b="b"/>
              <a:pathLst>
                <a:path w="7305" h="14997" extrusionOk="0">
                  <a:moveTo>
                    <a:pt x="5478" y="10181"/>
                  </a:moveTo>
                  <a:lnTo>
                    <a:pt x="3949" y="1"/>
                  </a:lnTo>
                  <a:lnTo>
                    <a:pt x="1301" y="1690"/>
                  </a:lnTo>
                  <a:lnTo>
                    <a:pt x="0" y="7853"/>
                  </a:lnTo>
                  <a:lnTo>
                    <a:pt x="2305" y="3607"/>
                  </a:lnTo>
                  <a:cubicBezTo>
                    <a:pt x="2305" y="3607"/>
                    <a:pt x="3903" y="8378"/>
                    <a:pt x="3903" y="8537"/>
                  </a:cubicBezTo>
                  <a:cubicBezTo>
                    <a:pt x="3903" y="8697"/>
                    <a:pt x="7304" y="14997"/>
                    <a:pt x="7304" y="14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44"/>
            <p:cNvSpPr/>
            <p:nvPr/>
          </p:nvSpPr>
          <p:spPr>
            <a:xfrm>
              <a:off x="-115125" y="210200"/>
              <a:ext cx="246525" cy="635700"/>
            </a:xfrm>
            <a:custGeom>
              <a:avLst/>
              <a:gdLst/>
              <a:ahLst/>
              <a:cxnLst/>
              <a:rect l="l" t="t" r="r" b="b"/>
              <a:pathLst>
                <a:path w="9861" h="25428" extrusionOk="0">
                  <a:moveTo>
                    <a:pt x="6848" y="25428"/>
                  </a:moveTo>
                  <a:cubicBezTo>
                    <a:pt x="7943" y="22780"/>
                    <a:pt x="9153" y="19813"/>
                    <a:pt x="9861" y="18033"/>
                  </a:cubicBezTo>
                  <a:cubicBezTo>
                    <a:pt x="8948" y="14951"/>
                    <a:pt x="7943" y="11139"/>
                    <a:pt x="7943" y="10660"/>
                  </a:cubicBezTo>
                  <a:cubicBezTo>
                    <a:pt x="7943" y="10044"/>
                    <a:pt x="6642" y="3082"/>
                    <a:pt x="6072" y="1"/>
                  </a:cubicBezTo>
                  <a:lnTo>
                    <a:pt x="4200" y="5342"/>
                  </a:lnTo>
                  <a:cubicBezTo>
                    <a:pt x="4200" y="5342"/>
                    <a:pt x="5707" y="11299"/>
                    <a:pt x="5273" y="10112"/>
                  </a:cubicBezTo>
                  <a:cubicBezTo>
                    <a:pt x="4839" y="8925"/>
                    <a:pt x="3561" y="6300"/>
                    <a:pt x="3561" y="5935"/>
                  </a:cubicBezTo>
                  <a:cubicBezTo>
                    <a:pt x="3561" y="5570"/>
                    <a:pt x="3127" y="3424"/>
                    <a:pt x="3127" y="3424"/>
                  </a:cubicBezTo>
                  <a:cubicBezTo>
                    <a:pt x="3127" y="3424"/>
                    <a:pt x="2260" y="5342"/>
                    <a:pt x="2260" y="5707"/>
                  </a:cubicBezTo>
                  <a:cubicBezTo>
                    <a:pt x="2260" y="6049"/>
                    <a:pt x="2580" y="10592"/>
                    <a:pt x="3995" y="13810"/>
                  </a:cubicBezTo>
                  <a:cubicBezTo>
                    <a:pt x="5387" y="17028"/>
                    <a:pt x="6688" y="19767"/>
                    <a:pt x="6688" y="19767"/>
                  </a:cubicBezTo>
                  <a:cubicBezTo>
                    <a:pt x="6688" y="19767"/>
                    <a:pt x="5821" y="19653"/>
                    <a:pt x="4839" y="18101"/>
                  </a:cubicBezTo>
                  <a:cubicBezTo>
                    <a:pt x="3881" y="16549"/>
                    <a:pt x="2694" y="13924"/>
                    <a:pt x="2694" y="13924"/>
                  </a:cubicBezTo>
                  <a:cubicBezTo>
                    <a:pt x="2694" y="13924"/>
                    <a:pt x="639" y="11185"/>
                    <a:pt x="320" y="11185"/>
                  </a:cubicBezTo>
                  <a:cubicBezTo>
                    <a:pt x="0" y="11185"/>
                    <a:pt x="1073" y="13696"/>
                    <a:pt x="1073" y="13696"/>
                  </a:cubicBezTo>
                  <a:lnTo>
                    <a:pt x="6460" y="25017"/>
                  </a:lnTo>
                  <a:cubicBezTo>
                    <a:pt x="6460" y="25017"/>
                    <a:pt x="6574" y="25154"/>
                    <a:pt x="6848" y="2542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44"/>
            <p:cNvSpPr/>
            <p:nvPr/>
          </p:nvSpPr>
          <p:spPr>
            <a:xfrm>
              <a:off x="-243525" y="411075"/>
              <a:ext cx="432575" cy="610025"/>
            </a:xfrm>
            <a:custGeom>
              <a:avLst/>
              <a:gdLst/>
              <a:ahLst/>
              <a:cxnLst/>
              <a:rect l="l" t="t" r="r" b="b"/>
              <a:pathLst>
                <a:path w="17303" h="24401" extrusionOk="0">
                  <a:moveTo>
                    <a:pt x="2443" y="4542"/>
                  </a:moveTo>
                  <a:cubicBezTo>
                    <a:pt x="3379" y="7007"/>
                    <a:pt x="3014" y="9381"/>
                    <a:pt x="3447" y="11618"/>
                  </a:cubicBezTo>
                  <a:cubicBezTo>
                    <a:pt x="3881" y="13832"/>
                    <a:pt x="4588" y="16868"/>
                    <a:pt x="4657" y="17096"/>
                  </a:cubicBezTo>
                  <a:cubicBezTo>
                    <a:pt x="4748" y="17347"/>
                    <a:pt x="7031" y="22255"/>
                    <a:pt x="7031" y="22255"/>
                  </a:cubicBezTo>
                  <a:cubicBezTo>
                    <a:pt x="7031" y="22255"/>
                    <a:pt x="11208" y="22985"/>
                    <a:pt x="11413" y="22985"/>
                  </a:cubicBezTo>
                  <a:cubicBezTo>
                    <a:pt x="11641" y="22985"/>
                    <a:pt x="17302" y="24400"/>
                    <a:pt x="17302" y="24400"/>
                  </a:cubicBezTo>
                  <a:cubicBezTo>
                    <a:pt x="17302" y="24400"/>
                    <a:pt x="13148" y="21228"/>
                    <a:pt x="12144" y="20839"/>
                  </a:cubicBezTo>
                  <a:cubicBezTo>
                    <a:pt x="11139" y="20429"/>
                    <a:pt x="8537" y="18283"/>
                    <a:pt x="7693" y="17644"/>
                  </a:cubicBezTo>
                  <a:cubicBezTo>
                    <a:pt x="6825" y="17028"/>
                    <a:pt x="4086" y="8993"/>
                    <a:pt x="4086" y="8993"/>
                  </a:cubicBezTo>
                  <a:lnTo>
                    <a:pt x="4657" y="0"/>
                  </a:lnTo>
                  <a:lnTo>
                    <a:pt x="1142" y="1438"/>
                  </a:lnTo>
                  <a:lnTo>
                    <a:pt x="1" y="4771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44"/>
            <p:cNvSpPr/>
            <p:nvPr/>
          </p:nvSpPr>
          <p:spPr>
            <a:xfrm>
              <a:off x="27525" y="752300"/>
              <a:ext cx="1584675" cy="297900"/>
            </a:xfrm>
            <a:custGeom>
              <a:avLst/>
              <a:gdLst/>
              <a:ahLst/>
              <a:cxnLst/>
              <a:rect l="l" t="t" r="r" b="b"/>
              <a:pathLst>
                <a:path w="63387" h="11916" extrusionOk="0">
                  <a:moveTo>
                    <a:pt x="28669" y="1"/>
                  </a:moveTo>
                  <a:lnTo>
                    <a:pt x="19950" y="7624"/>
                  </a:lnTo>
                  <a:lnTo>
                    <a:pt x="1" y="11915"/>
                  </a:lnTo>
                  <a:lnTo>
                    <a:pt x="63386" y="11915"/>
                  </a:lnTo>
                  <a:cubicBezTo>
                    <a:pt x="63386" y="11915"/>
                    <a:pt x="58958" y="9998"/>
                    <a:pt x="58525" y="9884"/>
                  </a:cubicBezTo>
                  <a:cubicBezTo>
                    <a:pt x="58091" y="9770"/>
                    <a:pt x="52590" y="8104"/>
                    <a:pt x="52590" y="8104"/>
                  </a:cubicBezTo>
                  <a:cubicBezTo>
                    <a:pt x="52590" y="8104"/>
                    <a:pt x="43232" y="5958"/>
                    <a:pt x="41611" y="4999"/>
                  </a:cubicBezTo>
                  <a:cubicBezTo>
                    <a:pt x="39991" y="4041"/>
                    <a:pt x="35996" y="2146"/>
                    <a:pt x="35471" y="1895"/>
                  </a:cubicBezTo>
                  <a:cubicBezTo>
                    <a:pt x="34923" y="1667"/>
                    <a:pt x="28669" y="1"/>
                    <a:pt x="28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44"/>
            <p:cNvSpPr/>
            <p:nvPr/>
          </p:nvSpPr>
          <p:spPr>
            <a:xfrm>
              <a:off x="682050" y="752300"/>
              <a:ext cx="716150" cy="232275"/>
            </a:xfrm>
            <a:custGeom>
              <a:avLst/>
              <a:gdLst/>
              <a:ahLst/>
              <a:cxnLst/>
              <a:rect l="l" t="t" r="r" b="b"/>
              <a:pathLst>
                <a:path w="28646" h="9291" extrusionOk="0">
                  <a:moveTo>
                    <a:pt x="2488" y="1"/>
                  </a:moveTo>
                  <a:lnTo>
                    <a:pt x="92" y="2100"/>
                  </a:lnTo>
                  <a:cubicBezTo>
                    <a:pt x="23" y="2283"/>
                    <a:pt x="0" y="2489"/>
                    <a:pt x="0" y="2694"/>
                  </a:cubicBezTo>
                  <a:cubicBezTo>
                    <a:pt x="0" y="6346"/>
                    <a:pt x="9222" y="9290"/>
                    <a:pt x="20589" y="9290"/>
                  </a:cubicBezTo>
                  <a:cubicBezTo>
                    <a:pt x="23442" y="9290"/>
                    <a:pt x="26158" y="9108"/>
                    <a:pt x="28646" y="8765"/>
                  </a:cubicBezTo>
                  <a:cubicBezTo>
                    <a:pt x="27436" y="8400"/>
                    <a:pt x="26409" y="8104"/>
                    <a:pt x="26409" y="8104"/>
                  </a:cubicBezTo>
                  <a:cubicBezTo>
                    <a:pt x="26409" y="8104"/>
                    <a:pt x="17051" y="5958"/>
                    <a:pt x="15430" y="4999"/>
                  </a:cubicBezTo>
                  <a:cubicBezTo>
                    <a:pt x="13810" y="4041"/>
                    <a:pt x="9815" y="2146"/>
                    <a:pt x="9290" y="1895"/>
                  </a:cubicBezTo>
                  <a:cubicBezTo>
                    <a:pt x="8742" y="1667"/>
                    <a:pt x="2488" y="1"/>
                    <a:pt x="2488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44"/>
            <p:cNvSpPr/>
            <p:nvPr/>
          </p:nvSpPr>
          <p:spPr>
            <a:xfrm>
              <a:off x="923425" y="984550"/>
              <a:ext cx="688775" cy="65650"/>
            </a:xfrm>
            <a:custGeom>
              <a:avLst/>
              <a:gdLst/>
              <a:ahLst/>
              <a:cxnLst/>
              <a:rect l="l" t="t" r="r" b="b"/>
              <a:pathLst>
                <a:path w="27551" h="2626" extrusionOk="0">
                  <a:moveTo>
                    <a:pt x="20703" y="0"/>
                  </a:moveTo>
                  <a:cubicBezTo>
                    <a:pt x="14654" y="343"/>
                    <a:pt x="4588" y="1073"/>
                    <a:pt x="1370" y="1849"/>
                  </a:cubicBezTo>
                  <a:cubicBezTo>
                    <a:pt x="388" y="2077"/>
                    <a:pt x="0" y="2351"/>
                    <a:pt x="229" y="2625"/>
                  </a:cubicBezTo>
                  <a:lnTo>
                    <a:pt x="27550" y="2625"/>
                  </a:lnTo>
                  <a:cubicBezTo>
                    <a:pt x="27550" y="2625"/>
                    <a:pt x="23122" y="708"/>
                    <a:pt x="22689" y="594"/>
                  </a:cubicBezTo>
                  <a:cubicBezTo>
                    <a:pt x="22529" y="548"/>
                    <a:pt x="21707" y="297"/>
                    <a:pt x="20703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44"/>
            <p:cNvSpPr/>
            <p:nvPr/>
          </p:nvSpPr>
          <p:spPr>
            <a:xfrm>
              <a:off x="27525" y="815075"/>
              <a:ext cx="790350" cy="235125"/>
            </a:xfrm>
            <a:custGeom>
              <a:avLst/>
              <a:gdLst/>
              <a:ahLst/>
              <a:cxnLst/>
              <a:rect l="l" t="t" r="r" b="b"/>
              <a:pathLst>
                <a:path w="31614" h="9405" extrusionOk="0">
                  <a:moveTo>
                    <a:pt x="25793" y="0"/>
                  </a:moveTo>
                  <a:lnTo>
                    <a:pt x="19950" y="5113"/>
                  </a:lnTo>
                  <a:lnTo>
                    <a:pt x="1" y="9404"/>
                  </a:lnTo>
                  <a:lnTo>
                    <a:pt x="31614" y="9404"/>
                  </a:lnTo>
                  <a:cubicBezTo>
                    <a:pt x="28669" y="8720"/>
                    <a:pt x="24949" y="7989"/>
                    <a:pt x="24720" y="6414"/>
                  </a:cubicBezTo>
                  <a:cubicBezTo>
                    <a:pt x="24310" y="3424"/>
                    <a:pt x="24926" y="1370"/>
                    <a:pt x="25793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44"/>
            <p:cNvSpPr/>
            <p:nvPr/>
          </p:nvSpPr>
          <p:spPr>
            <a:xfrm>
              <a:off x="490300" y="1018775"/>
              <a:ext cx="327575" cy="31425"/>
            </a:xfrm>
            <a:custGeom>
              <a:avLst/>
              <a:gdLst/>
              <a:ahLst/>
              <a:cxnLst/>
              <a:rect l="l" t="t" r="r" b="b"/>
              <a:pathLst>
                <a:path w="13103" h="1257" extrusionOk="0">
                  <a:moveTo>
                    <a:pt x="8035" y="1"/>
                  </a:moveTo>
                  <a:cubicBezTo>
                    <a:pt x="4657" y="1"/>
                    <a:pt x="1690" y="503"/>
                    <a:pt x="1" y="1256"/>
                  </a:cubicBezTo>
                  <a:lnTo>
                    <a:pt x="13103" y="1256"/>
                  </a:lnTo>
                  <a:cubicBezTo>
                    <a:pt x="11528" y="891"/>
                    <a:pt x="9747" y="503"/>
                    <a:pt x="83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44"/>
            <p:cNvSpPr/>
            <p:nvPr/>
          </p:nvSpPr>
          <p:spPr>
            <a:xfrm>
              <a:off x="100575" y="951450"/>
              <a:ext cx="386900" cy="83900"/>
            </a:xfrm>
            <a:custGeom>
              <a:avLst/>
              <a:gdLst/>
              <a:ahLst/>
              <a:cxnLst/>
              <a:rect l="l" t="t" r="r" b="b"/>
              <a:pathLst>
                <a:path w="15476" h="3356" extrusionOk="0">
                  <a:moveTo>
                    <a:pt x="15476" y="1"/>
                  </a:moveTo>
                  <a:lnTo>
                    <a:pt x="0" y="3310"/>
                  </a:lnTo>
                  <a:cubicBezTo>
                    <a:pt x="571" y="3333"/>
                    <a:pt x="1141" y="3356"/>
                    <a:pt x="1712" y="3356"/>
                  </a:cubicBezTo>
                  <a:cubicBezTo>
                    <a:pt x="8423" y="3356"/>
                    <a:pt x="14061" y="1918"/>
                    <a:pt x="154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44"/>
            <p:cNvSpPr/>
            <p:nvPr/>
          </p:nvSpPr>
          <p:spPr>
            <a:xfrm>
              <a:off x="77175" y="691250"/>
              <a:ext cx="136975" cy="314425"/>
            </a:xfrm>
            <a:custGeom>
              <a:avLst/>
              <a:gdLst/>
              <a:ahLst/>
              <a:cxnLst/>
              <a:rect l="l" t="t" r="r" b="b"/>
              <a:pathLst>
                <a:path w="5479" h="12577" extrusionOk="0">
                  <a:moveTo>
                    <a:pt x="3630" y="1484"/>
                  </a:moveTo>
                  <a:cubicBezTo>
                    <a:pt x="3630" y="1484"/>
                    <a:pt x="2260" y="0"/>
                    <a:pt x="2009" y="92"/>
                  </a:cubicBezTo>
                  <a:cubicBezTo>
                    <a:pt x="1758" y="160"/>
                    <a:pt x="1461" y="1484"/>
                    <a:pt x="1758" y="2283"/>
                  </a:cubicBezTo>
                  <a:cubicBezTo>
                    <a:pt x="2032" y="3082"/>
                    <a:pt x="2694" y="3561"/>
                    <a:pt x="2694" y="3561"/>
                  </a:cubicBezTo>
                  <a:cubicBezTo>
                    <a:pt x="2694" y="3561"/>
                    <a:pt x="2146" y="3675"/>
                    <a:pt x="2283" y="4748"/>
                  </a:cubicBezTo>
                  <a:cubicBezTo>
                    <a:pt x="2443" y="5821"/>
                    <a:pt x="3287" y="5547"/>
                    <a:pt x="3150" y="5707"/>
                  </a:cubicBezTo>
                  <a:cubicBezTo>
                    <a:pt x="3013" y="5866"/>
                    <a:pt x="2283" y="6209"/>
                    <a:pt x="2283" y="6209"/>
                  </a:cubicBezTo>
                  <a:cubicBezTo>
                    <a:pt x="2283" y="6209"/>
                    <a:pt x="2077" y="5935"/>
                    <a:pt x="1644" y="6300"/>
                  </a:cubicBezTo>
                  <a:cubicBezTo>
                    <a:pt x="1210" y="6642"/>
                    <a:pt x="1279" y="7692"/>
                    <a:pt x="1279" y="7692"/>
                  </a:cubicBezTo>
                  <a:cubicBezTo>
                    <a:pt x="1279" y="7692"/>
                    <a:pt x="913" y="7282"/>
                    <a:pt x="708" y="7533"/>
                  </a:cubicBezTo>
                  <a:cubicBezTo>
                    <a:pt x="503" y="7761"/>
                    <a:pt x="411" y="9427"/>
                    <a:pt x="411" y="9427"/>
                  </a:cubicBezTo>
                  <a:cubicBezTo>
                    <a:pt x="411" y="9427"/>
                    <a:pt x="594" y="10865"/>
                    <a:pt x="0" y="11025"/>
                  </a:cubicBezTo>
                  <a:lnTo>
                    <a:pt x="2717" y="12577"/>
                  </a:lnTo>
                  <a:lnTo>
                    <a:pt x="5478" y="721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44"/>
            <p:cNvSpPr/>
            <p:nvPr/>
          </p:nvSpPr>
          <p:spPr>
            <a:xfrm>
              <a:off x="-107725" y="896100"/>
              <a:ext cx="253400" cy="134125"/>
            </a:xfrm>
            <a:custGeom>
              <a:avLst/>
              <a:gdLst/>
              <a:ahLst/>
              <a:cxnLst/>
              <a:rect l="l" t="t" r="r" b="b"/>
              <a:pathLst>
                <a:path w="10136" h="5365" extrusionOk="0">
                  <a:moveTo>
                    <a:pt x="1" y="3242"/>
                  </a:moveTo>
                  <a:cubicBezTo>
                    <a:pt x="480" y="2831"/>
                    <a:pt x="2101" y="2374"/>
                    <a:pt x="2101" y="2374"/>
                  </a:cubicBezTo>
                  <a:lnTo>
                    <a:pt x="1622" y="1233"/>
                  </a:lnTo>
                  <a:lnTo>
                    <a:pt x="1485" y="389"/>
                  </a:lnTo>
                  <a:lnTo>
                    <a:pt x="2831" y="320"/>
                  </a:lnTo>
                  <a:lnTo>
                    <a:pt x="3242" y="708"/>
                  </a:lnTo>
                  <a:lnTo>
                    <a:pt x="3311" y="1"/>
                  </a:lnTo>
                  <a:cubicBezTo>
                    <a:pt x="3311" y="1"/>
                    <a:pt x="4338" y="320"/>
                    <a:pt x="4452" y="389"/>
                  </a:cubicBezTo>
                  <a:cubicBezTo>
                    <a:pt x="4566" y="457"/>
                    <a:pt x="4771" y="914"/>
                    <a:pt x="4771" y="914"/>
                  </a:cubicBezTo>
                  <a:lnTo>
                    <a:pt x="5274" y="662"/>
                  </a:lnTo>
                  <a:cubicBezTo>
                    <a:pt x="5274" y="662"/>
                    <a:pt x="5707" y="662"/>
                    <a:pt x="5821" y="731"/>
                  </a:cubicBezTo>
                  <a:cubicBezTo>
                    <a:pt x="5958" y="799"/>
                    <a:pt x="6278" y="1918"/>
                    <a:pt x="6278" y="1918"/>
                  </a:cubicBezTo>
                  <a:lnTo>
                    <a:pt x="7374" y="2100"/>
                  </a:lnTo>
                  <a:cubicBezTo>
                    <a:pt x="7374" y="2100"/>
                    <a:pt x="7625" y="2625"/>
                    <a:pt x="7693" y="2762"/>
                  </a:cubicBezTo>
                  <a:cubicBezTo>
                    <a:pt x="7784" y="2899"/>
                    <a:pt x="8150" y="3173"/>
                    <a:pt x="8150" y="3173"/>
                  </a:cubicBezTo>
                  <a:lnTo>
                    <a:pt x="9268" y="3105"/>
                  </a:lnTo>
                  <a:cubicBezTo>
                    <a:pt x="9268" y="3105"/>
                    <a:pt x="10135" y="5364"/>
                    <a:pt x="9998" y="5319"/>
                  </a:cubicBezTo>
                  <a:cubicBezTo>
                    <a:pt x="9884" y="5296"/>
                    <a:pt x="2580" y="4908"/>
                    <a:pt x="2580" y="49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44"/>
            <p:cNvSpPr/>
            <p:nvPr/>
          </p:nvSpPr>
          <p:spPr>
            <a:xfrm>
              <a:off x="-498600" y="315200"/>
              <a:ext cx="108450" cy="126125"/>
            </a:xfrm>
            <a:custGeom>
              <a:avLst/>
              <a:gdLst/>
              <a:ahLst/>
              <a:cxnLst/>
              <a:rect l="l" t="t" r="r" b="b"/>
              <a:pathLst>
                <a:path w="4338" h="5045" extrusionOk="0">
                  <a:moveTo>
                    <a:pt x="3014" y="0"/>
                  </a:moveTo>
                  <a:lnTo>
                    <a:pt x="2968" y="799"/>
                  </a:lnTo>
                  <a:lnTo>
                    <a:pt x="2648" y="23"/>
                  </a:lnTo>
                  <a:lnTo>
                    <a:pt x="1872" y="229"/>
                  </a:lnTo>
                  <a:lnTo>
                    <a:pt x="1918" y="1210"/>
                  </a:lnTo>
                  <a:lnTo>
                    <a:pt x="1530" y="252"/>
                  </a:lnTo>
                  <a:lnTo>
                    <a:pt x="868" y="594"/>
                  </a:lnTo>
                  <a:lnTo>
                    <a:pt x="1370" y="1621"/>
                  </a:lnTo>
                  <a:cubicBezTo>
                    <a:pt x="1370" y="1621"/>
                    <a:pt x="868" y="1073"/>
                    <a:pt x="777" y="1119"/>
                  </a:cubicBezTo>
                  <a:cubicBezTo>
                    <a:pt x="708" y="1165"/>
                    <a:pt x="1" y="1895"/>
                    <a:pt x="1" y="1895"/>
                  </a:cubicBezTo>
                  <a:lnTo>
                    <a:pt x="1051" y="2648"/>
                  </a:lnTo>
                  <a:lnTo>
                    <a:pt x="46" y="2466"/>
                  </a:lnTo>
                  <a:lnTo>
                    <a:pt x="320" y="3379"/>
                  </a:lnTo>
                  <a:lnTo>
                    <a:pt x="1142" y="3698"/>
                  </a:lnTo>
                  <a:lnTo>
                    <a:pt x="800" y="3744"/>
                  </a:lnTo>
                  <a:lnTo>
                    <a:pt x="754" y="4839"/>
                  </a:lnTo>
                  <a:cubicBezTo>
                    <a:pt x="754" y="4839"/>
                    <a:pt x="1644" y="5045"/>
                    <a:pt x="2763" y="4748"/>
                  </a:cubicBezTo>
                  <a:lnTo>
                    <a:pt x="4337" y="4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44"/>
            <p:cNvSpPr/>
            <p:nvPr/>
          </p:nvSpPr>
          <p:spPr>
            <a:xfrm>
              <a:off x="-258925" y="-113350"/>
              <a:ext cx="107875" cy="126150"/>
            </a:xfrm>
            <a:custGeom>
              <a:avLst/>
              <a:gdLst/>
              <a:ahLst/>
              <a:cxnLst/>
              <a:rect l="l" t="t" r="r" b="b"/>
              <a:pathLst>
                <a:path w="4315" h="5046" extrusionOk="0">
                  <a:moveTo>
                    <a:pt x="3013" y="1"/>
                  </a:moveTo>
                  <a:lnTo>
                    <a:pt x="2945" y="800"/>
                  </a:lnTo>
                  <a:lnTo>
                    <a:pt x="2648" y="1"/>
                  </a:lnTo>
                  <a:lnTo>
                    <a:pt x="1872" y="206"/>
                  </a:lnTo>
                  <a:lnTo>
                    <a:pt x="1895" y="1188"/>
                  </a:lnTo>
                  <a:lnTo>
                    <a:pt x="1530" y="229"/>
                  </a:lnTo>
                  <a:lnTo>
                    <a:pt x="868" y="571"/>
                  </a:lnTo>
                  <a:lnTo>
                    <a:pt x="1347" y="1599"/>
                  </a:lnTo>
                  <a:cubicBezTo>
                    <a:pt x="1347" y="1599"/>
                    <a:pt x="845" y="1051"/>
                    <a:pt x="776" y="1119"/>
                  </a:cubicBezTo>
                  <a:cubicBezTo>
                    <a:pt x="708" y="1165"/>
                    <a:pt x="0" y="1895"/>
                    <a:pt x="0" y="1895"/>
                  </a:cubicBezTo>
                  <a:lnTo>
                    <a:pt x="1027" y="2626"/>
                  </a:lnTo>
                  <a:lnTo>
                    <a:pt x="46" y="2466"/>
                  </a:lnTo>
                  <a:lnTo>
                    <a:pt x="320" y="3356"/>
                  </a:lnTo>
                  <a:lnTo>
                    <a:pt x="1119" y="3676"/>
                  </a:lnTo>
                  <a:lnTo>
                    <a:pt x="799" y="3744"/>
                  </a:lnTo>
                  <a:lnTo>
                    <a:pt x="731" y="4817"/>
                  </a:lnTo>
                  <a:cubicBezTo>
                    <a:pt x="731" y="4817"/>
                    <a:pt x="1644" y="5045"/>
                    <a:pt x="2739" y="4726"/>
                  </a:cubicBezTo>
                  <a:lnTo>
                    <a:pt x="4314" y="4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44"/>
            <p:cNvSpPr/>
            <p:nvPr/>
          </p:nvSpPr>
          <p:spPr>
            <a:xfrm>
              <a:off x="-598450" y="359150"/>
              <a:ext cx="122700" cy="150650"/>
            </a:xfrm>
            <a:custGeom>
              <a:avLst/>
              <a:gdLst/>
              <a:ahLst/>
              <a:cxnLst/>
              <a:rect l="l" t="t" r="r" b="b"/>
              <a:pathLst>
                <a:path w="4908" h="6026" extrusionOk="0">
                  <a:moveTo>
                    <a:pt x="2853" y="3081"/>
                  </a:moveTo>
                  <a:cubicBezTo>
                    <a:pt x="3470" y="3812"/>
                    <a:pt x="3607" y="5159"/>
                    <a:pt x="3607" y="6026"/>
                  </a:cubicBezTo>
                  <a:lnTo>
                    <a:pt x="3766" y="5889"/>
                  </a:lnTo>
                  <a:cubicBezTo>
                    <a:pt x="3744" y="4976"/>
                    <a:pt x="3584" y="3629"/>
                    <a:pt x="2899" y="2899"/>
                  </a:cubicBezTo>
                  <a:cubicBezTo>
                    <a:pt x="3401" y="3081"/>
                    <a:pt x="3949" y="3036"/>
                    <a:pt x="3949" y="3036"/>
                  </a:cubicBezTo>
                  <a:lnTo>
                    <a:pt x="4908" y="2442"/>
                  </a:lnTo>
                  <a:cubicBezTo>
                    <a:pt x="4908" y="2442"/>
                    <a:pt x="4063" y="1872"/>
                    <a:pt x="3744" y="1803"/>
                  </a:cubicBezTo>
                  <a:cubicBezTo>
                    <a:pt x="3584" y="1780"/>
                    <a:pt x="3241" y="1963"/>
                    <a:pt x="2968" y="2168"/>
                  </a:cubicBezTo>
                  <a:cubicBezTo>
                    <a:pt x="3104" y="1826"/>
                    <a:pt x="3310" y="1370"/>
                    <a:pt x="3401" y="1073"/>
                  </a:cubicBezTo>
                  <a:cubicBezTo>
                    <a:pt x="3538" y="571"/>
                    <a:pt x="3721" y="0"/>
                    <a:pt x="3721" y="0"/>
                  </a:cubicBezTo>
                  <a:cubicBezTo>
                    <a:pt x="3721" y="0"/>
                    <a:pt x="2785" y="411"/>
                    <a:pt x="2579" y="730"/>
                  </a:cubicBezTo>
                  <a:cubicBezTo>
                    <a:pt x="2443" y="959"/>
                    <a:pt x="2420" y="1575"/>
                    <a:pt x="2557" y="2168"/>
                  </a:cubicBezTo>
                  <a:cubicBezTo>
                    <a:pt x="2260" y="1780"/>
                    <a:pt x="1826" y="1255"/>
                    <a:pt x="1530" y="1118"/>
                  </a:cubicBezTo>
                  <a:cubicBezTo>
                    <a:pt x="1050" y="913"/>
                    <a:pt x="0" y="867"/>
                    <a:pt x="0" y="867"/>
                  </a:cubicBezTo>
                  <a:cubicBezTo>
                    <a:pt x="0" y="867"/>
                    <a:pt x="708" y="1917"/>
                    <a:pt x="959" y="2054"/>
                  </a:cubicBezTo>
                  <a:cubicBezTo>
                    <a:pt x="1141" y="2168"/>
                    <a:pt x="1712" y="2397"/>
                    <a:pt x="2214" y="2534"/>
                  </a:cubicBezTo>
                  <a:cubicBezTo>
                    <a:pt x="1507" y="2465"/>
                    <a:pt x="936" y="2625"/>
                    <a:pt x="936" y="2625"/>
                  </a:cubicBezTo>
                  <a:cubicBezTo>
                    <a:pt x="114" y="3196"/>
                    <a:pt x="0" y="4474"/>
                    <a:pt x="0" y="4474"/>
                  </a:cubicBezTo>
                  <a:cubicBezTo>
                    <a:pt x="0" y="4474"/>
                    <a:pt x="1187" y="3561"/>
                    <a:pt x="1484" y="3424"/>
                  </a:cubicBezTo>
                  <a:cubicBezTo>
                    <a:pt x="1575" y="3401"/>
                    <a:pt x="1644" y="3355"/>
                    <a:pt x="1735" y="3310"/>
                  </a:cubicBezTo>
                  <a:cubicBezTo>
                    <a:pt x="1598" y="3469"/>
                    <a:pt x="1461" y="3629"/>
                    <a:pt x="1347" y="3857"/>
                  </a:cubicBezTo>
                  <a:cubicBezTo>
                    <a:pt x="890" y="4725"/>
                    <a:pt x="1164" y="5364"/>
                    <a:pt x="1164" y="5364"/>
                  </a:cubicBezTo>
                  <a:lnTo>
                    <a:pt x="2169" y="4109"/>
                  </a:lnTo>
                  <a:cubicBezTo>
                    <a:pt x="2169" y="4109"/>
                    <a:pt x="2237" y="3652"/>
                    <a:pt x="2557" y="2899"/>
                  </a:cubicBezTo>
                  <a:lnTo>
                    <a:pt x="2602" y="2876"/>
                  </a:lnTo>
                  <a:cubicBezTo>
                    <a:pt x="2328" y="3538"/>
                    <a:pt x="2374" y="4040"/>
                    <a:pt x="2374" y="4040"/>
                  </a:cubicBezTo>
                  <a:lnTo>
                    <a:pt x="2694" y="4816"/>
                  </a:lnTo>
                  <a:cubicBezTo>
                    <a:pt x="2694" y="4816"/>
                    <a:pt x="3036" y="4337"/>
                    <a:pt x="3082" y="3721"/>
                  </a:cubicBezTo>
                  <a:cubicBezTo>
                    <a:pt x="3082" y="3721"/>
                    <a:pt x="2945" y="3378"/>
                    <a:pt x="2853" y="30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44"/>
            <p:cNvSpPr/>
            <p:nvPr/>
          </p:nvSpPr>
          <p:spPr>
            <a:xfrm>
              <a:off x="-470625" y="183375"/>
              <a:ext cx="140950" cy="150675"/>
            </a:xfrm>
            <a:custGeom>
              <a:avLst/>
              <a:gdLst/>
              <a:ahLst/>
              <a:cxnLst/>
              <a:rect l="l" t="t" r="r" b="b"/>
              <a:pathLst>
                <a:path w="5638" h="6027" extrusionOk="0">
                  <a:moveTo>
                    <a:pt x="3492" y="3105"/>
                  </a:moveTo>
                  <a:cubicBezTo>
                    <a:pt x="4360" y="3356"/>
                    <a:pt x="5136" y="4406"/>
                    <a:pt x="5569" y="5114"/>
                  </a:cubicBezTo>
                  <a:lnTo>
                    <a:pt x="5638" y="4931"/>
                  </a:lnTo>
                  <a:cubicBezTo>
                    <a:pt x="5159" y="4155"/>
                    <a:pt x="4360" y="3128"/>
                    <a:pt x="3447" y="2923"/>
                  </a:cubicBezTo>
                  <a:cubicBezTo>
                    <a:pt x="3949" y="2786"/>
                    <a:pt x="4383" y="2420"/>
                    <a:pt x="4383" y="2420"/>
                  </a:cubicBezTo>
                  <a:lnTo>
                    <a:pt x="4908" y="1348"/>
                  </a:lnTo>
                  <a:cubicBezTo>
                    <a:pt x="4908" y="1348"/>
                    <a:pt x="3926" y="1370"/>
                    <a:pt x="3606" y="1507"/>
                  </a:cubicBezTo>
                  <a:cubicBezTo>
                    <a:pt x="3470" y="1576"/>
                    <a:pt x="3287" y="1941"/>
                    <a:pt x="3127" y="2283"/>
                  </a:cubicBezTo>
                  <a:cubicBezTo>
                    <a:pt x="3082" y="1895"/>
                    <a:pt x="3036" y="1393"/>
                    <a:pt x="2967" y="1096"/>
                  </a:cubicBezTo>
                  <a:cubicBezTo>
                    <a:pt x="2830" y="594"/>
                    <a:pt x="2693" y="1"/>
                    <a:pt x="2693" y="1"/>
                  </a:cubicBezTo>
                  <a:cubicBezTo>
                    <a:pt x="2693" y="1"/>
                    <a:pt x="2123" y="914"/>
                    <a:pt x="2100" y="1302"/>
                  </a:cubicBezTo>
                  <a:cubicBezTo>
                    <a:pt x="2100" y="1576"/>
                    <a:pt x="2397" y="2124"/>
                    <a:pt x="2785" y="2534"/>
                  </a:cubicBezTo>
                  <a:cubicBezTo>
                    <a:pt x="2351" y="2375"/>
                    <a:pt x="1735" y="2192"/>
                    <a:pt x="1415" y="2261"/>
                  </a:cubicBezTo>
                  <a:cubicBezTo>
                    <a:pt x="913" y="2375"/>
                    <a:pt x="0" y="2968"/>
                    <a:pt x="0" y="2968"/>
                  </a:cubicBezTo>
                  <a:cubicBezTo>
                    <a:pt x="0" y="2968"/>
                    <a:pt x="1119" y="3425"/>
                    <a:pt x="1392" y="3402"/>
                  </a:cubicBezTo>
                  <a:cubicBezTo>
                    <a:pt x="1598" y="3379"/>
                    <a:pt x="2191" y="3219"/>
                    <a:pt x="2671" y="3037"/>
                  </a:cubicBezTo>
                  <a:cubicBezTo>
                    <a:pt x="2054" y="3402"/>
                    <a:pt x="1666" y="3881"/>
                    <a:pt x="1666" y="3881"/>
                  </a:cubicBezTo>
                  <a:cubicBezTo>
                    <a:pt x="1255" y="4863"/>
                    <a:pt x="1803" y="6004"/>
                    <a:pt x="1803" y="6004"/>
                  </a:cubicBezTo>
                  <a:cubicBezTo>
                    <a:pt x="1803" y="6004"/>
                    <a:pt x="2328" y="4520"/>
                    <a:pt x="2511" y="4224"/>
                  </a:cubicBezTo>
                  <a:cubicBezTo>
                    <a:pt x="2579" y="4155"/>
                    <a:pt x="2625" y="4064"/>
                    <a:pt x="2671" y="3972"/>
                  </a:cubicBezTo>
                  <a:cubicBezTo>
                    <a:pt x="2625" y="4178"/>
                    <a:pt x="2602" y="4429"/>
                    <a:pt x="2602" y="4680"/>
                  </a:cubicBezTo>
                  <a:cubicBezTo>
                    <a:pt x="2648" y="5684"/>
                    <a:pt x="3196" y="6027"/>
                    <a:pt x="3196" y="6027"/>
                  </a:cubicBezTo>
                  <a:lnTo>
                    <a:pt x="3447" y="4383"/>
                  </a:lnTo>
                  <a:cubicBezTo>
                    <a:pt x="3447" y="4383"/>
                    <a:pt x="3264" y="3950"/>
                    <a:pt x="3173" y="3151"/>
                  </a:cubicBezTo>
                  <a:lnTo>
                    <a:pt x="3173" y="3105"/>
                  </a:lnTo>
                  <a:cubicBezTo>
                    <a:pt x="3287" y="3836"/>
                    <a:pt x="3561" y="4224"/>
                    <a:pt x="3561" y="4224"/>
                  </a:cubicBezTo>
                  <a:lnTo>
                    <a:pt x="4223" y="4657"/>
                  </a:lnTo>
                  <a:cubicBezTo>
                    <a:pt x="4223" y="4657"/>
                    <a:pt x="4268" y="4064"/>
                    <a:pt x="3995" y="3516"/>
                  </a:cubicBezTo>
                  <a:cubicBezTo>
                    <a:pt x="4017" y="3516"/>
                    <a:pt x="3721" y="3311"/>
                    <a:pt x="3492" y="31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44"/>
            <p:cNvSpPr/>
            <p:nvPr/>
          </p:nvSpPr>
          <p:spPr>
            <a:xfrm>
              <a:off x="411575" y="-497950"/>
              <a:ext cx="120975" cy="291050"/>
            </a:xfrm>
            <a:custGeom>
              <a:avLst/>
              <a:gdLst/>
              <a:ahLst/>
              <a:cxnLst/>
              <a:rect l="l" t="t" r="r" b="b"/>
              <a:pathLst>
                <a:path w="4839" h="11642" extrusionOk="0">
                  <a:moveTo>
                    <a:pt x="0" y="1256"/>
                  </a:moveTo>
                  <a:lnTo>
                    <a:pt x="845" y="3447"/>
                  </a:lnTo>
                  <a:cubicBezTo>
                    <a:pt x="845" y="3447"/>
                    <a:pt x="274" y="11116"/>
                    <a:pt x="320" y="11390"/>
                  </a:cubicBezTo>
                  <a:cubicBezTo>
                    <a:pt x="365" y="11641"/>
                    <a:pt x="1004" y="6939"/>
                    <a:pt x="1004" y="6574"/>
                  </a:cubicBezTo>
                  <a:cubicBezTo>
                    <a:pt x="1004" y="6186"/>
                    <a:pt x="2237" y="3014"/>
                    <a:pt x="2328" y="2694"/>
                  </a:cubicBezTo>
                  <a:cubicBezTo>
                    <a:pt x="2442" y="2374"/>
                    <a:pt x="3880" y="685"/>
                    <a:pt x="4839" y="1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44"/>
            <p:cNvSpPr/>
            <p:nvPr/>
          </p:nvSpPr>
          <p:spPr>
            <a:xfrm>
              <a:off x="-926575" y="-611500"/>
              <a:ext cx="1789525" cy="1632600"/>
            </a:xfrm>
            <a:custGeom>
              <a:avLst/>
              <a:gdLst/>
              <a:ahLst/>
              <a:cxnLst/>
              <a:rect l="l" t="t" r="r" b="b"/>
              <a:pathLst>
                <a:path w="71581" h="65304" extrusionOk="0">
                  <a:moveTo>
                    <a:pt x="38963" y="65303"/>
                  </a:moveTo>
                  <a:lnTo>
                    <a:pt x="30769" y="59437"/>
                  </a:lnTo>
                  <a:lnTo>
                    <a:pt x="29765" y="58319"/>
                  </a:lnTo>
                  <a:lnTo>
                    <a:pt x="24013" y="57839"/>
                  </a:lnTo>
                  <a:lnTo>
                    <a:pt x="23282" y="56904"/>
                  </a:lnTo>
                  <a:lnTo>
                    <a:pt x="24720" y="50695"/>
                  </a:lnTo>
                  <a:lnTo>
                    <a:pt x="24150" y="50376"/>
                  </a:lnTo>
                  <a:cubicBezTo>
                    <a:pt x="24150" y="50376"/>
                    <a:pt x="29034" y="46724"/>
                    <a:pt x="29628" y="46084"/>
                  </a:cubicBezTo>
                  <a:cubicBezTo>
                    <a:pt x="30199" y="45445"/>
                    <a:pt x="28761" y="44487"/>
                    <a:pt x="28761" y="44487"/>
                  </a:cubicBezTo>
                  <a:lnTo>
                    <a:pt x="32070" y="41314"/>
                  </a:lnTo>
                  <a:cubicBezTo>
                    <a:pt x="32070" y="41314"/>
                    <a:pt x="34649" y="35585"/>
                    <a:pt x="35654" y="34649"/>
                  </a:cubicBezTo>
                  <a:cubicBezTo>
                    <a:pt x="36658" y="33690"/>
                    <a:pt x="38963" y="31134"/>
                    <a:pt x="38963" y="31134"/>
                  </a:cubicBezTo>
                  <a:cubicBezTo>
                    <a:pt x="38963" y="31134"/>
                    <a:pt x="35928" y="28600"/>
                    <a:pt x="35928" y="27961"/>
                  </a:cubicBezTo>
                  <a:cubicBezTo>
                    <a:pt x="35928" y="27322"/>
                    <a:pt x="39968" y="22392"/>
                    <a:pt x="39968" y="22392"/>
                  </a:cubicBezTo>
                  <a:lnTo>
                    <a:pt x="39100" y="20977"/>
                  </a:lnTo>
                  <a:lnTo>
                    <a:pt x="40675" y="20497"/>
                  </a:lnTo>
                  <a:lnTo>
                    <a:pt x="42410" y="18740"/>
                  </a:lnTo>
                  <a:lnTo>
                    <a:pt x="43551" y="16686"/>
                  </a:lnTo>
                  <a:cubicBezTo>
                    <a:pt x="43551" y="16686"/>
                    <a:pt x="43255" y="14129"/>
                    <a:pt x="43551" y="13650"/>
                  </a:cubicBezTo>
                  <a:cubicBezTo>
                    <a:pt x="43848" y="13193"/>
                    <a:pt x="56197" y="5867"/>
                    <a:pt x="56197" y="5867"/>
                  </a:cubicBezTo>
                  <a:lnTo>
                    <a:pt x="60511" y="3812"/>
                  </a:lnTo>
                  <a:lnTo>
                    <a:pt x="62816" y="3493"/>
                  </a:lnTo>
                  <a:lnTo>
                    <a:pt x="63523" y="4748"/>
                  </a:lnTo>
                  <a:lnTo>
                    <a:pt x="65532" y="2374"/>
                  </a:lnTo>
                  <a:lnTo>
                    <a:pt x="68979" y="2534"/>
                  </a:lnTo>
                  <a:lnTo>
                    <a:pt x="70713" y="2534"/>
                  </a:lnTo>
                  <a:lnTo>
                    <a:pt x="71581" y="1096"/>
                  </a:lnTo>
                  <a:lnTo>
                    <a:pt x="70577" y="0"/>
                  </a:lnTo>
                  <a:lnTo>
                    <a:pt x="65532" y="617"/>
                  </a:lnTo>
                  <a:lnTo>
                    <a:pt x="54051" y="3972"/>
                  </a:lnTo>
                  <a:lnTo>
                    <a:pt x="40242" y="7464"/>
                  </a:lnTo>
                  <a:lnTo>
                    <a:pt x="37936" y="10957"/>
                  </a:lnTo>
                  <a:lnTo>
                    <a:pt x="36498" y="13034"/>
                  </a:lnTo>
                  <a:lnTo>
                    <a:pt x="32618" y="15567"/>
                  </a:lnTo>
                  <a:lnTo>
                    <a:pt x="32481" y="18261"/>
                  </a:lnTo>
                  <a:cubicBezTo>
                    <a:pt x="32481" y="18261"/>
                    <a:pt x="29605" y="22255"/>
                    <a:pt x="28898" y="23191"/>
                  </a:cubicBezTo>
                  <a:cubicBezTo>
                    <a:pt x="28167" y="24149"/>
                    <a:pt x="17257" y="43072"/>
                    <a:pt x="17257" y="43072"/>
                  </a:cubicBezTo>
                  <a:lnTo>
                    <a:pt x="14655" y="44806"/>
                  </a:lnTo>
                  <a:lnTo>
                    <a:pt x="9770" y="49736"/>
                  </a:lnTo>
                  <a:lnTo>
                    <a:pt x="1" y="6420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44"/>
            <p:cNvSpPr/>
            <p:nvPr/>
          </p:nvSpPr>
          <p:spPr>
            <a:xfrm>
              <a:off x="119117" y="651016"/>
              <a:ext cx="352100" cy="372625"/>
            </a:xfrm>
            <a:custGeom>
              <a:avLst/>
              <a:gdLst/>
              <a:ahLst/>
              <a:cxnLst/>
              <a:rect l="l" t="t" r="r" b="b"/>
              <a:pathLst>
                <a:path w="14084" h="14905" extrusionOk="0">
                  <a:moveTo>
                    <a:pt x="2116" y="1"/>
                  </a:moveTo>
                  <a:cubicBezTo>
                    <a:pt x="1826" y="1"/>
                    <a:pt x="1518" y="129"/>
                    <a:pt x="1210" y="479"/>
                  </a:cubicBezTo>
                  <a:cubicBezTo>
                    <a:pt x="571" y="1232"/>
                    <a:pt x="1279" y="1483"/>
                    <a:pt x="1279" y="1483"/>
                  </a:cubicBezTo>
                  <a:cubicBezTo>
                    <a:pt x="1279" y="1483"/>
                    <a:pt x="1241" y="1478"/>
                    <a:pt x="1182" y="1478"/>
                  </a:cubicBezTo>
                  <a:cubicBezTo>
                    <a:pt x="993" y="1478"/>
                    <a:pt x="588" y="1532"/>
                    <a:pt x="571" y="1986"/>
                  </a:cubicBezTo>
                  <a:cubicBezTo>
                    <a:pt x="525" y="2602"/>
                    <a:pt x="1210" y="3058"/>
                    <a:pt x="1279" y="3218"/>
                  </a:cubicBezTo>
                  <a:cubicBezTo>
                    <a:pt x="1347" y="3378"/>
                    <a:pt x="1461" y="4108"/>
                    <a:pt x="1461" y="4108"/>
                  </a:cubicBezTo>
                  <a:cubicBezTo>
                    <a:pt x="1461" y="4108"/>
                    <a:pt x="2077" y="4930"/>
                    <a:pt x="2146" y="5135"/>
                  </a:cubicBezTo>
                  <a:cubicBezTo>
                    <a:pt x="2214" y="5341"/>
                    <a:pt x="2534" y="6802"/>
                    <a:pt x="2580" y="6961"/>
                  </a:cubicBezTo>
                  <a:cubicBezTo>
                    <a:pt x="2602" y="7121"/>
                    <a:pt x="3333" y="7989"/>
                    <a:pt x="3333" y="7989"/>
                  </a:cubicBezTo>
                  <a:cubicBezTo>
                    <a:pt x="3333" y="7989"/>
                    <a:pt x="2580" y="7806"/>
                    <a:pt x="2465" y="7806"/>
                  </a:cubicBezTo>
                  <a:cubicBezTo>
                    <a:pt x="2351" y="7806"/>
                    <a:pt x="913" y="8673"/>
                    <a:pt x="913" y="8673"/>
                  </a:cubicBezTo>
                  <a:lnTo>
                    <a:pt x="594" y="9701"/>
                  </a:lnTo>
                  <a:lnTo>
                    <a:pt x="1005" y="10340"/>
                  </a:lnTo>
                  <a:lnTo>
                    <a:pt x="343" y="10454"/>
                  </a:lnTo>
                  <a:cubicBezTo>
                    <a:pt x="343" y="10454"/>
                    <a:pt x="343" y="10302"/>
                    <a:pt x="336" y="10302"/>
                  </a:cubicBezTo>
                  <a:cubicBezTo>
                    <a:pt x="333" y="10302"/>
                    <a:pt x="327" y="10340"/>
                    <a:pt x="320" y="10454"/>
                  </a:cubicBezTo>
                  <a:cubicBezTo>
                    <a:pt x="274" y="10819"/>
                    <a:pt x="0" y="12325"/>
                    <a:pt x="0" y="12325"/>
                  </a:cubicBezTo>
                  <a:lnTo>
                    <a:pt x="411" y="12850"/>
                  </a:lnTo>
                  <a:lnTo>
                    <a:pt x="23" y="13284"/>
                  </a:lnTo>
                  <a:cubicBezTo>
                    <a:pt x="23" y="13284"/>
                    <a:pt x="411" y="14517"/>
                    <a:pt x="890" y="14905"/>
                  </a:cubicBezTo>
                  <a:lnTo>
                    <a:pt x="3858" y="14859"/>
                  </a:lnTo>
                  <a:cubicBezTo>
                    <a:pt x="3858" y="14859"/>
                    <a:pt x="5302" y="14020"/>
                    <a:pt x="7126" y="14020"/>
                  </a:cubicBezTo>
                  <a:cubicBezTo>
                    <a:pt x="7274" y="14020"/>
                    <a:pt x="7425" y="14025"/>
                    <a:pt x="7578" y="14037"/>
                  </a:cubicBezTo>
                  <a:cubicBezTo>
                    <a:pt x="7712" y="14048"/>
                    <a:pt x="7849" y="14053"/>
                    <a:pt x="7987" y="14053"/>
                  </a:cubicBezTo>
                  <a:cubicBezTo>
                    <a:pt x="9919" y="14053"/>
                    <a:pt x="12166" y="13079"/>
                    <a:pt x="12166" y="13079"/>
                  </a:cubicBezTo>
                  <a:lnTo>
                    <a:pt x="13787" y="10271"/>
                  </a:lnTo>
                  <a:cubicBezTo>
                    <a:pt x="13787" y="10248"/>
                    <a:pt x="14084" y="6596"/>
                    <a:pt x="13330" y="5934"/>
                  </a:cubicBezTo>
                  <a:cubicBezTo>
                    <a:pt x="13148" y="5769"/>
                    <a:pt x="12960" y="5706"/>
                    <a:pt x="12781" y="5706"/>
                  </a:cubicBezTo>
                  <a:cubicBezTo>
                    <a:pt x="12218" y="5706"/>
                    <a:pt x="11733" y="6322"/>
                    <a:pt x="11733" y="6322"/>
                  </a:cubicBezTo>
                  <a:cubicBezTo>
                    <a:pt x="11733" y="6322"/>
                    <a:pt x="11299" y="5615"/>
                    <a:pt x="10546" y="5569"/>
                  </a:cubicBezTo>
                  <a:cubicBezTo>
                    <a:pt x="10531" y="5568"/>
                    <a:pt x="10517" y="5568"/>
                    <a:pt x="10502" y="5568"/>
                  </a:cubicBezTo>
                  <a:cubicBezTo>
                    <a:pt x="9771" y="5568"/>
                    <a:pt x="9222" y="6688"/>
                    <a:pt x="9222" y="6688"/>
                  </a:cubicBezTo>
                  <a:cubicBezTo>
                    <a:pt x="9222" y="6688"/>
                    <a:pt x="9153" y="5934"/>
                    <a:pt x="8651" y="5569"/>
                  </a:cubicBezTo>
                  <a:cubicBezTo>
                    <a:pt x="8513" y="5468"/>
                    <a:pt x="8360" y="5432"/>
                    <a:pt x="8212" y="5432"/>
                  </a:cubicBezTo>
                  <a:cubicBezTo>
                    <a:pt x="7823" y="5432"/>
                    <a:pt x="7464" y="5683"/>
                    <a:pt x="7464" y="5683"/>
                  </a:cubicBezTo>
                  <a:cubicBezTo>
                    <a:pt x="7464" y="5683"/>
                    <a:pt x="7213" y="4976"/>
                    <a:pt x="6528" y="4862"/>
                  </a:cubicBezTo>
                  <a:cubicBezTo>
                    <a:pt x="6466" y="4849"/>
                    <a:pt x="6407" y="4843"/>
                    <a:pt x="6351" y="4843"/>
                  </a:cubicBezTo>
                  <a:cubicBezTo>
                    <a:pt x="5788" y="4843"/>
                    <a:pt x="5524" y="5409"/>
                    <a:pt x="5524" y="5409"/>
                  </a:cubicBezTo>
                  <a:cubicBezTo>
                    <a:pt x="5524" y="5409"/>
                    <a:pt x="5570" y="4930"/>
                    <a:pt x="5204" y="4702"/>
                  </a:cubicBezTo>
                  <a:cubicBezTo>
                    <a:pt x="4839" y="4451"/>
                    <a:pt x="4588" y="4268"/>
                    <a:pt x="4588" y="4268"/>
                  </a:cubicBezTo>
                  <a:cubicBezTo>
                    <a:pt x="4588" y="4268"/>
                    <a:pt x="4337" y="3309"/>
                    <a:pt x="4155" y="3218"/>
                  </a:cubicBezTo>
                  <a:cubicBezTo>
                    <a:pt x="4094" y="3195"/>
                    <a:pt x="4023" y="3188"/>
                    <a:pt x="3955" y="3188"/>
                  </a:cubicBezTo>
                  <a:cubicBezTo>
                    <a:pt x="3820" y="3188"/>
                    <a:pt x="3698" y="3218"/>
                    <a:pt x="3698" y="3218"/>
                  </a:cubicBezTo>
                  <a:cubicBezTo>
                    <a:pt x="3698" y="3218"/>
                    <a:pt x="3470" y="730"/>
                    <a:pt x="3013" y="365"/>
                  </a:cubicBezTo>
                  <a:cubicBezTo>
                    <a:pt x="2757" y="170"/>
                    <a:pt x="2448" y="1"/>
                    <a:pt x="2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44"/>
            <p:cNvSpPr/>
            <p:nvPr/>
          </p:nvSpPr>
          <p:spPr>
            <a:xfrm>
              <a:off x="1078625" y="1014225"/>
              <a:ext cx="115875" cy="35975"/>
            </a:xfrm>
            <a:custGeom>
              <a:avLst/>
              <a:gdLst/>
              <a:ahLst/>
              <a:cxnLst/>
              <a:rect l="l" t="t" r="r" b="b"/>
              <a:pathLst>
                <a:path w="4635" h="1439" extrusionOk="0">
                  <a:moveTo>
                    <a:pt x="434" y="0"/>
                  </a:moveTo>
                  <a:lnTo>
                    <a:pt x="1" y="1438"/>
                  </a:lnTo>
                  <a:lnTo>
                    <a:pt x="4634" y="1438"/>
                  </a:lnTo>
                  <a:lnTo>
                    <a:pt x="3767" y="959"/>
                  </a:lnTo>
                  <a:lnTo>
                    <a:pt x="2466" y="845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rgbClr val="8265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44"/>
            <p:cNvSpPr/>
            <p:nvPr/>
          </p:nvSpPr>
          <p:spPr>
            <a:xfrm>
              <a:off x="1084350" y="1014225"/>
              <a:ext cx="74775" cy="27400"/>
            </a:xfrm>
            <a:custGeom>
              <a:avLst/>
              <a:gdLst/>
              <a:ahLst/>
              <a:cxnLst/>
              <a:rect l="l" t="t" r="r" b="b"/>
              <a:pathLst>
                <a:path w="2991" h="1096" extrusionOk="0">
                  <a:moveTo>
                    <a:pt x="2990" y="913"/>
                  </a:moveTo>
                  <a:lnTo>
                    <a:pt x="2237" y="845"/>
                  </a:lnTo>
                  <a:lnTo>
                    <a:pt x="183" y="0"/>
                  </a:lnTo>
                  <a:lnTo>
                    <a:pt x="0" y="662"/>
                  </a:lnTo>
                  <a:cubicBezTo>
                    <a:pt x="1598" y="1005"/>
                    <a:pt x="2876" y="1096"/>
                    <a:pt x="2990" y="9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44"/>
            <p:cNvSpPr/>
            <p:nvPr/>
          </p:nvSpPr>
          <p:spPr>
            <a:xfrm>
              <a:off x="1137975" y="764275"/>
              <a:ext cx="144975" cy="285925"/>
            </a:xfrm>
            <a:custGeom>
              <a:avLst/>
              <a:gdLst/>
              <a:ahLst/>
              <a:cxnLst/>
              <a:rect l="l" t="t" r="r" b="b"/>
              <a:pathLst>
                <a:path w="5799" h="11437" extrusionOk="0">
                  <a:moveTo>
                    <a:pt x="1279" y="1"/>
                  </a:moveTo>
                  <a:lnTo>
                    <a:pt x="1" y="4292"/>
                  </a:lnTo>
                  <a:lnTo>
                    <a:pt x="206" y="5707"/>
                  </a:lnTo>
                  <a:lnTo>
                    <a:pt x="320" y="11436"/>
                  </a:lnTo>
                  <a:lnTo>
                    <a:pt x="5798" y="11436"/>
                  </a:lnTo>
                  <a:lnTo>
                    <a:pt x="3767" y="3927"/>
                  </a:lnTo>
                  <a:lnTo>
                    <a:pt x="2260" y="115"/>
                  </a:lnTo>
                  <a:lnTo>
                    <a:pt x="12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44"/>
            <p:cNvSpPr/>
            <p:nvPr/>
          </p:nvSpPr>
          <p:spPr>
            <a:xfrm>
              <a:off x="217256" y="939459"/>
              <a:ext cx="145550" cy="62225"/>
            </a:xfrm>
            <a:custGeom>
              <a:avLst/>
              <a:gdLst/>
              <a:ahLst/>
              <a:cxnLst/>
              <a:rect l="l" t="t" r="r" b="b"/>
              <a:pathLst>
                <a:path w="5822" h="2489" extrusionOk="0">
                  <a:moveTo>
                    <a:pt x="2854" y="0"/>
                  </a:moveTo>
                  <a:lnTo>
                    <a:pt x="2443" y="1324"/>
                  </a:lnTo>
                  <a:lnTo>
                    <a:pt x="2397" y="343"/>
                  </a:lnTo>
                  <a:lnTo>
                    <a:pt x="1393" y="366"/>
                  </a:lnTo>
                  <a:lnTo>
                    <a:pt x="1576" y="1324"/>
                  </a:lnTo>
                  <a:lnTo>
                    <a:pt x="1119" y="731"/>
                  </a:lnTo>
                  <a:lnTo>
                    <a:pt x="1" y="1393"/>
                  </a:lnTo>
                  <a:lnTo>
                    <a:pt x="1439" y="2488"/>
                  </a:lnTo>
                  <a:lnTo>
                    <a:pt x="5821" y="2077"/>
                  </a:lnTo>
                  <a:lnTo>
                    <a:pt x="5273" y="1416"/>
                  </a:lnTo>
                  <a:lnTo>
                    <a:pt x="4703" y="1735"/>
                  </a:lnTo>
                  <a:lnTo>
                    <a:pt x="4954" y="1187"/>
                  </a:lnTo>
                  <a:lnTo>
                    <a:pt x="4086" y="662"/>
                  </a:lnTo>
                  <a:lnTo>
                    <a:pt x="3744" y="1028"/>
                  </a:lnTo>
                  <a:lnTo>
                    <a:pt x="3949" y="320"/>
                  </a:lnTo>
                  <a:lnTo>
                    <a:pt x="2854" y="0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44"/>
            <p:cNvSpPr/>
            <p:nvPr/>
          </p:nvSpPr>
          <p:spPr>
            <a:xfrm>
              <a:off x="139375" y="235875"/>
              <a:ext cx="196325" cy="451400"/>
            </a:xfrm>
            <a:custGeom>
              <a:avLst/>
              <a:gdLst/>
              <a:ahLst/>
              <a:cxnLst/>
              <a:rect l="l" t="t" r="r" b="b"/>
              <a:pathLst>
                <a:path w="7853" h="18056" extrusionOk="0">
                  <a:moveTo>
                    <a:pt x="7852" y="18056"/>
                  </a:moveTo>
                  <a:lnTo>
                    <a:pt x="4177" y="12714"/>
                  </a:lnTo>
                  <a:lnTo>
                    <a:pt x="1005" y="3927"/>
                  </a:lnTo>
                  <a:lnTo>
                    <a:pt x="0" y="1"/>
                  </a:lnTo>
                  <a:lnTo>
                    <a:pt x="2739" y="13878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44"/>
            <p:cNvSpPr/>
            <p:nvPr/>
          </p:nvSpPr>
          <p:spPr>
            <a:xfrm>
              <a:off x="328250" y="629625"/>
              <a:ext cx="143250" cy="183750"/>
            </a:xfrm>
            <a:custGeom>
              <a:avLst/>
              <a:gdLst/>
              <a:ahLst/>
              <a:cxnLst/>
              <a:rect l="l" t="t" r="r" b="b"/>
              <a:pathLst>
                <a:path w="5730" h="7350" extrusionOk="0">
                  <a:moveTo>
                    <a:pt x="5524" y="3059"/>
                  </a:moveTo>
                  <a:cubicBezTo>
                    <a:pt x="5501" y="2990"/>
                    <a:pt x="4908" y="2306"/>
                    <a:pt x="4771" y="2260"/>
                  </a:cubicBezTo>
                  <a:cubicBezTo>
                    <a:pt x="4634" y="2237"/>
                    <a:pt x="3949" y="2465"/>
                    <a:pt x="3744" y="2671"/>
                  </a:cubicBezTo>
                  <a:cubicBezTo>
                    <a:pt x="3653" y="2762"/>
                    <a:pt x="3538" y="3013"/>
                    <a:pt x="3401" y="3287"/>
                  </a:cubicBezTo>
                  <a:cubicBezTo>
                    <a:pt x="3447" y="2876"/>
                    <a:pt x="3470" y="2146"/>
                    <a:pt x="3447" y="1552"/>
                  </a:cubicBezTo>
                  <a:cubicBezTo>
                    <a:pt x="3447" y="1278"/>
                    <a:pt x="3584" y="548"/>
                    <a:pt x="3538" y="0"/>
                  </a:cubicBezTo>
                  <a:cubicBezTo>
                    <a:pt x="3128" y="411"/>
                    <a:pt x="2237" y="1917"/>
                    <a:pt x="2557" y="3173"/>
                  </a:cubicBezTo>
                  <a:cubicBezTo>
                    <a:pt x="2580" y="3333"/>
                    <a:pt x="2625" y="3470"/>
                    <a:pt x="2671" y="3629"/>
                  </a:cubicBezTo>
                  <a:cubicBezTo>
                    <a:pt x="2625" y="3515"/>
                    <a:pt x="2580" y="3424"/>
                    <a:pt x="2580" y="3378"/>
                  </a:cubicBezTo>
                  <a:cubicBezTo>
                    <a:pt x="2511" y="3196"/>
                    <a:pt x="1621" y="2191"/>
                    <a:pt x="1324" y="2191"/>
                  </a:cubicBezTo>
                  <a:cubicBezTo>
                    <a:pt x="1256" y="2146"/>
                    <a:pt x="526" y="2465"/>
                    <a:pt x="274" y="2853"/>
                  </a:cubicBezTo>
                  <a:cubicBezTo>
                    <a:pt x="1" y="3264"/>
                    <a:pt x="206" y="4497"/>
                    <a:pt x="206" y="4497"/>
                  </a:cubicBezTo>
                  <a:cubicBezTo>
                    <a:pt x="206" y="4497"/>
                    <a:pt x="411" y="3972"/>
                    <a:pt x="434" y="3903"/>
                  </a:cubicBezTo>
                  <a:cubicBezTo>
                    <a:pt x="480" y="3812"/>
                    <a:pt x="1005" y="3127"/>
                    <a:pt x="1187" y="3104"/>
                  </a:cubicBezTo>
                  <a:cubicBezTo>
                    <a:pt x="1393" y="3082"/>
                    <a:pt x="1804" y="3241"/>
                    <a:pt x="1804" y="3241"/>
                  </a:cubicBezTo>
                  <a:lnTo>
                    <a:pt x="2762" y="4017"/>
                  </a:lnTo>
                  <a:cubicBezTo>
                    <a:pt x="2420" y="3926"/>
                    <a:pt x="1849" y="3766"/>
                    <a:pt x="1735" y="3789"/>
                  </a:cubicBezTo>
                  <a:cubicBezTo>
                    <a:pt x="1575" y="3835"/>
                    <a:pt x="1165" y="4109"/>
                    <a:pt x="914" y="4725"/>
                  </a:cubicBezTo>
                  <a:cubicBezTo>
                    <a:pt x="685" y="5296"/>
                    <a:pt x="1119" y="6072"/>
                    <a:pt x="1142" y="6117"/>
                  </a:cubicBezTo>
                  <a:cubicBezTo>
                    <a:pt x="1142" y="6117"/>
                    <a:pt x="1667" y="5067"/>
                    <a:pt x="1781" y="4793"/>
                  </a:cubicBezTo>
                  <a:cubicBezTo>
                    <a:pt x="1895" y="4634"/>
                    <a:pt x="2237" y="4223"/>
                    <a:pt x="2785" y="4177"/>
                  </a:cubicBezTo>
                  <a:cubicBezTo>
                    <a:pt x="2443" y="4497"/>
                    <a:pt x="2146" y="5136"/>
                    <a:pt x="2146" y="5296"/>
                  </a:cubicBezTo>
                  <a:cubicBezTo>
                    <a:pt x="2146" y="5455"/>
                    <a:pt x="2466" y="6460"/>
                    <a:pt x="2466" y="6460"/>
                  </a:cubicBezTo>
                  <a:cubicBezTo>
                    <a:pt x="2466" y="6460"/>
                    <a:pt x="2740" y="6072"/>
                    <a:pt x="2922" y="5752"/>
                  </a:cubicBezTo>
                  <a:cubicBezTo>
                    <a:pt x="2922" y="5775"/>
                    <a:pt x="2945" y="5798"/>
                    <a:pt x="2945" y="5798"/>
                  </a:cubicBezTo>
                  <a:cubicBezTo>
                    <a:pt x="2945" y="5843"/>
                    <a:pt x="2945" y="5866"/>
                    <a:pt x="2968" y="5912"/>
                  </a:cubicBezTo>
                  <a:lnTo>
                    <a:pt x="2968" y="5935"/>
                  </a:lnTo>
                  <a:cubicBezTo>
                    <a:pt x="2968" y="5958"/>
                    <a:pt x="2991" y="5980"/>
                    <a:pt x="2991" y="6003"/>
                  </a:cubicBezTo>
                  <a:lnTo>
                    <a:pt x="2991" y="6049"/>
                  </a:lnTo>
                  <a:cubicBezTo>
                    <a:pt x="3013" y="6049"/>
                    <a:pt x="3013" y="6072"/>
                    <a:pt x="3013" y="6094"/>
                  </a:cubicBezTo>
                  <a:cubicBezTo>
                    <a:pt x="3013" y="6117"/>
                    <a:pt x="3013" y="6117"/>
                    <a:pt x="3036" y="6140"/>
                  </a:cubicBezTo>
                  <a:cubicBezTo>
                    <a:pt x="3036" y="6140"/>
                    <a:pt x="3036" y="6163"/>
                    <a:pt x="3059" y="6186"/>
                  </a:cubicBezTo>
                  <a:cubicBezTo>
                    <a:pt x="3059" y="6186"/>
                    <a:pt x="3059" y="6186"/>
                    <a:pt x="3059" y="6186"/>
                  </a:cubicBezTo>
                  <a:lnTo>
                    <a:pt x="3059" y="6186"/>
                  </a:lnTo>
                  <a:cubicBezTo>
                    <a:pt x="3196" y="6505"/>
                    <a:pt x="3424" y="6665"/>
                    <a:pt x="3630" y="6825"/>
                  </a:cubicBezTo>
                  <a:cubicBezTo>
                    <a:pt x="3835" y="6962"/>
                    <a:pt x="4018" y="7122"/>
                    <a:pt x="4132" y="7350"/>
                  </a:cubicBezTo>
                  <a:lnTo>
                    <a:pt x="4246" y="7281"/>
                  </a:lnTo>
                  <a:cubicBezTo>
                    <a:pt x="4109" y="7030"/>
                    <a:pt x="3904" y="6871"/>
                    <a:pt x="3698" y="6711"/>
                  </a:cubicBezTo>
                  <a:cubicBezTo>
                    <a:pt x="3561" y="6619"/>
                    <a:pt x="3424" y="6505"/>
                    <a:pt x="3310" y="6368"/>
                  </a:cubicBezTo>
                  <a:cubicBezTo>
                    <a:pt x="3310" y="6368"/>
                    <a:pt x="3287" y="6346"/>
                    <a:pt x="3287" y="6323"/>
                  </a:cubicBezTo>
                  <a:cubicBezTo>
                    <a:pt x="3265" y="6323"/>
                    <a:pt x="3265" y="6323"/>
                    <a:pt x="3265" y="6323"/>
                  </a:cubicBezTo>
                  <a:cubicBezTo>
                    <a:pt x="3265" y="6300"/>
                    <a:pt x="3242" y="6277"/>
                    <a:pt x="3242" y="6277"/>
                  </a:cubicBezTo>
                  <a:cubicBezTo>
                    <a:pt x="3242" y="6277"/>
                    <a:pt x="3219" y="6254"/>
                    <a:pt x="3219" y="6254"/>
                  </a:cubicBezTo>
                  <a:lnTo>
                    <a:pt x="3196" y="6209"/>
                  </a:lnTo>
                  <a:cubicBezTo>
                    <a:pt x="3196" y="6209"/>
                    <a:pt x="3196" y="6186"/>
                    <a:pt x="3196" y="6186"/>
                  </a:cubicBezTo>
                  <a:cubicBezTo>
                    <a:pt x="3173" y="6163"/>
                    <a:pt x="3173" y="6163"/>
                    <a:pt x="3173" y="6140"/>
                  </a:cubicBezTo>
                  <a:cubicBezTo>
                    <a:pt x="3173" y="6140"/>
                    <a:pt x="3150" y="6117"/>
                    <a:pt x="3150" y="6117"/>
                  </a:cubicBezTo>
                  <a:cubicBezTo>
                    <a:pt x="3150" y="6094"/>
                    <a:pt x="3150" y="6094"/>
                    <a:pt x="3128" y="6072"/>
                  </a:cubicBezTo>
                  <a:cubicBezTo>
                    <a:pt x="3128" y="6072"/>
                    <a:pt x="3128" y="6049"/>
                    <a:pt x="3128" y="6049"/>
                  </a:cubicBezTo>
                  <a:cubicBezTo>
                    <a:pt x="3128" y="6026"/>
                    <a:pt x="3105" y="6003"/>
                    <a:pt x="3105" y="5980"/>
                  </a:cubicBezTo>
                  <a:cubicBezTo>
                    <a:pt x="3105" y="5980"/>
                    <a:pt x="3105" y="5980"/>
                    <a:pt x="3105" y="5958"/>
                  </a:cubicBezTo>
                  <a:cubicBezTo>
                    <a:pt x="3082" y="5935"/>
                    <a:pt x="3082" y="5912"/>
                    <a:pt x="3082" y="5889"/>
                  </a:cubicBezTo>
                  <a:cubicBezTo>
                    <a:pt x="3082" y="5889"/>
                    <a:pt x="3082" y="5889"/>
                    <a:pt x="3059" y="5866"/>
                  </a:cubicBezTo>
                  <a:cubicBezTo>
                    <a:pt x="3059" y="5843"/>
                    <a:pt x="3059" y="5798"/>
                    <a:pt x="3059" y="5775"/>
                  </a:cubicBezTo>
                  <a:cubicBezTo>
                    <a:pt x="3036" y="5706"/>
                    <a:pt x="3036" y="5661"/>
                    <a:pt x="3013" y="5592"/>
                  </a:cubicBezTo>
                  <a:cubicBezTo>
                    <a:pt x="3059" y="5547"/>
                    <a:pt x="3082" y="5478"/>
                    <a:pt x="3082" y="5455"/>
                  </a:cubicBezTo>
                  <a:cubicBezTo>
                    <a:pt x="3173" y="5022"/>
                    <a:pt x="3036" y="4451"/>
                    <a:pt x="2945" y="4200"/>
                  </a:cubicBezTo>
                  <a:lnTo>
                    <a:pt x="2945" y="4200"/>
                  </a:lnTo>
                  <a:lnTo>
                    <a:pt x="3082" y="4223"/>
                  </a:lnTo>
                  <a:cubicBezTo>
                    <a:pt x="3082" y="4223"/>
                    <a:pt x="3287" y="4337"/>
                    <a:pt x="3310" y="4360"/>
                  </a:cubicBezTo>
                  <a:cubicBezTo>
                    <a:pt x="3310" y="4383"/>
                    <a:pt x="3401" y="4839"/>
                    <a:pt x="3493" y="4976"/>
                  </a:cubicBezTo>
                  <a:cubicBezTo>
                    <a:pt x="3584" y="5136"/>
                    <a:pt x="4223" y="5615"/>
                    <a:pt x="4223" y="5615"/>
                  </a:cubicBezTo>
                  <a:cubicBezTo>
                    <a:pt x="4223" y="5615"/>
                    <a:pt x="4178" y="4428"/>
                    <a:pt x="4086" y="4314"/>
                  </a:cubicBezTo>
                  <a:cubicBezTo>
                    <a:pt x="4018" y="4223"/>
                    <a:pt x="3812" y="4017"/>
                    <a:pt x="3721" y="3995"/>
                  </a:cubicBezTo>
                  <a:cubicBezTo>
                    <a:pt x="3675" y="3949"/>
                    <a:pt x="3333" y="3972"/>
                    <a:pt x="3082" y="4040"/>
                  </a:cubicBezTo>
                  <a:cubicBezTo>
                    <a:pt x="3219" y="3949"/>
                    <a:pt x="3401" y="3858"/>
                    <a:pt x="3447" y="3812"/>
                  </a:cubicBezTo>
                  <a:cubicBezTo>
                    <a:pt x="3561" y="3743"/>
                    <a:pt x="4109" y="3333"/>
                    <a:pt x="4109" y="3333"/>
                  </a:cubicBezTo>
                  <a:cubicBezTo>
                    <a:pt x="4109" y="3333"/>
                    <a:pt x="4611" y="3310"/>
                    <a:pt x="4794" y="3310"/>
                  </a:cubicBezTo>
                  <a:cubicBezTo>
                    <a:pt x="4976" y="3310"/>
                    <a:pt x="5730" y="3470"/>
                    <a:pt x="5730" y="3470"/>
                  </a:cubicBezTo>
                  <a:cubicBezTo>
                    <a:pt x="5730" y="3470"/>
                    <a:pt x="5547" y="3104"/>
                    <a:pt x="5524" y="30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44"/>
            <p:cNvSpPr/>
            <p:nvPr/>
          </p:nvSpPr>
          <p:spPr>
            <a:xfrm>
              <a:off x="141650" y="648450"/>
              <a:ext cx="250525" cy="291625"/>
            </a:xfrm>
            <a:custGeom>
              <a:avLst/>
              <a:gdLst/>
              <a:ahLst/>
              <a:cxnLst/>
              <a:rect l="l" t="t" r="r" b="b"/>
              <a:pathLst>
                <a:path w="10021" h="11665" extrusionOk="0">
                  <a:moveTo>
                    <a:pt x="9154" y="5775"/>
                  </a:moveTo>
                  <a:cubicBezTo>
                    <a:pt x="8400" y="5730"/>
                    <a:pt x="7830" y="6894"/>
                    <a:pt x="7830" y="6894"/>
                  </a:cubicBezTo>
                  <a:cubicBezTo>
                    <a:pt x="7830" y="6894"/>
                    <a:pt x="7761" y="6140"/>
                    <a:pt x="7259" y="5775"/>
                  </a:cubicBezTo>
                  <a:cubicBezTo>
                    <a:pt x="6757" y="5410"/>
                    <a:pt x="6072" y="5889"/>
                    <a:pt x="6072" y="5889"/>
                  </a:cubicBezTo>
                  <a:cubicBezTo>
                    <a:pt x="6072" y="5889"/>
                    <a:pt x="5821" y="5182"/>
                    <a:pt x="5136" y="5068"/>
                  </a:cubicBezTo>
                  <a:cubicBezTo>
                    <a:pt x="4452" y="4953"/>
                    <a:pt x="4132" y="5615"/>
                    <a:pt x="4132" y="5615"/>
                  </a:cubicBezTo>
                  <a:cubicBezTo>
                    <a:pt x="4132" y="5615"/>
                    <a:pt x="4178" y="5136"/>
                    <a:pt x="3812" y="4908"/>
                  </a:cubicBezTo>
                  <a:cubicBezTo>
                    <a:pt x="3447" y="4657"/>
                    <a:pt x="3196" y="4474"/>
                    <a:pt x="3196" y="4474"/>
                  </a:cubicBezTo>
                  <a:cubicBezTo>
                    <a:pt x="3196" y="4474"/>
                    <a:pt x="2945" y="3515"/>
                    <a:pt x="2763" y="3447"/>
                  </a:cubicBezTo>
                  <a:cubicBezTo>
                    <a:pt x="2580" y="3356"/>
                    <a:pt x="2306" y="3447"/>
                    <a:pt x="2306" y="3447"/>
                  </a:cubicBezTo>
                  <a:cubicBezTo>
                    <a:pt x="2306" y="3447"/>
                    <a:pt x="2078" y="936"/>
                    <a:pt x="1621" y="571"/>
                  </a:cubicBezTo>
                  <a:cubicBezTo>
                    <a:pt x="1188" y="251"/>
                    <a:pt x="594" y="0"/>
                    <a:pt x="1" y="503"/>
                  </a:cubicBezTo>
                  <a:cubicBezTo>
                    <a:pt x="160" y="1005"/>
                    <a:pt x="297" y="1438"/>
                    <a:pt x="389" y="1735"/>
                  </a:cubicBezTo>
                  <a:cubicBezTo>
                    <a:pt x="822" y="2831"/>
                    <a:pt x="2694" y="6574"/>
                    <a:pt x="2694" y="6574"/>
                  </a:cubicBezTo>
                  <a:lnTo>
                    <a:pt x="2922" y="11664"/>
                  </a:lnTo>
                  <a:lnTo>
                    <a:pt x="4862" y="10774"/>
                  </a:lnTo>
                  <a:lnTo>
                    <a:pt x="10021" y="6140"/>
                  </a:lnTo>
                  <a:cubicBezTo>
                    <a:pt x="9816" y="5958"/>
                    <a:pt x="9519" y="5798"/>
                    <a:pt x="9154" y="57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44"/>
            <p:cNvSpPr/>
            <p:nvPr/>
          </p:nvSpPr>
          <p:spPr>
            <a:xfrm>
              <a:off x="246075" y="795100"/>
              <a:ext cx="141550" cy="150675"/>
            </a:xfrm>
            <a:custGeom>
              <a:avLst/>
              <a:gdLst/>
              <a:ahLst/>
              <a:cxnLst/>
              <a:rect l="l" t="t" r="r" b="b"/>
              <a:pathLst>
                <a:path w="5662" h="6027" extrusionOk="0">
                  <a:moveTo>
                    <a:pt x="3493" y="3082"/>
                  </a:moveTo>
                  <a:cubicBezTo>
                    <a:pt x="4383" y="3333"/>
                    <a:pt x="5159" y="4360"/>
                    <a:pt x="5616" y="5068"/>
                  </a:cubicBezTo>
                  <a:lnTo>
                    <a:pt x="5661" y="4862"/>
                  </a:lnTo>
                  <a:cubicBezTo>
                    <a:pt x="5182" y="4109"/>
                    <a:pt x="4360" y="3105"/>
                    <a:pt x="3447" y="2922"/>
                  </a:cubicBezTo>
                  <a:cubicBezTo>
                    <a:pt x="3949" y="2762"/>
                    <a:pt x="4360" y="2374"/>
                    <a:pt x="4360" y="2374"/>
                  </a:cubicBezTo>
                  <a:lnTo>
                    <a:pt x="4862" y="1301"/>
                  </a:lnTo>
                  <a:cubicBezTo>
                    <a:pt x="4862" y="1301"/>
                    <a:pt x="3881" y="1347"/>
                    <a:pt x="3584" y="1484"/>
                  </a:cubicBezTo>
                  <a:cubicBezTo>
                    <a:pt x="3424" y="1575"/>
                    <a:pt x="3265" y="1918"/>
                    <a:pt x="3128" y="2260"/>
                  </a:cubicBezTo>
                  <a:cubicBezTo>
                    <a:pt x="3082" y="1895"/>
                    <a:pt x="2991" y="1393"/>
                    <a:pt x="2922" y="1096"/>
                  </a:cubicBezTo>
                  <a:cubicBezTo>
                    <a:pt x="2808" y="571"/>
                    <a:pt x="2648" y="0"/>
                    <a:pt x="2648" y="0"/>
                  </a:cubicBezTo>
                  <a:cubicBezTo>
                    <a:pt x="2648" y="0"/>
                    <a:pt x="2078" y="936"/>
                    <a:pt x="2078" y="1301"/>
                  </a:cubicBezTo>
                  <a:cubicBezTo>
                    <a:pt x="2078" y="1598"/>
                    <a:pt x="2375" y="2123"/>
                    <a:pt x="2785" y="2511"/>
                  </a:cubicBezTo>
                  <a:cubicBezTo>
                    <a:pt x="2352" y="2374"/>
                    <a:pt x="1713" y="2214"/>
                    <a:pt x="1416" y="2283"/>
                  </a:cubicBezTo>
                  <a:cubicBezTo>
                    <a:pt x="914" y="2397"/>
                    <a:pt x="1" y="3013"/>
                    <a:pt x="1" y="3013"/>
                  </a:cubicBezTo>
                  <a:cubicBezTo>
                    <a:pt x="1" y="3013"/>
                    <a:pt x="1119" y="3447"/>
                    <a:pt x="1416" y="3424"/>
                  </a:cubicBezTo>
                  <a:cubicBezTo>
                    <a:pt x="1598" y="3401"/>
                    <a:pt x="2192" y="3219"/>
                    <a:pt x="2671" y="3036"/>
                  </a:cubicBezTo>
                  <a:cubicBezTo>
                    <a:pt x="2055" y="3424"/>
                    <a:pt x="1667" y="3904"/>
                    <a:pt x="1667" y="3904"/>
                  </a:cubicBezTo>
                  <a:cubicBezTo>
                    <a:pt x="1279" y="4862"/>
                    <a:pt x="1850" y="6003"/>
                    <a:pt x="1850" y="6003"/>
                  </a:cubicBezTo>
                  <a:cubicBezTo>
                    <a:pt x="1850" y="6003"/>
                    <a:pt x="2352" y="4520"/>
                    <a:pt x="2534" y="4223"/>
                  </a:cubicBezTo>
                  <a:cubicBezTo>
                    <a:pt x="2580" y="4155"/>
                    <a:pt x="2626" y="4063"/>
                    <a:pt x="2694" y="3972"/>
                  </a:cubicBezTo>
                  <a:cubicBezTo>
                    <a:pt x="2648" y="4177"/>
                    <a:pt x="2626" y="4406"/>
                    <a:pt x="2626" y="4657"/>
                  </a:cubicBezTo>
                  <a:cubicBezTo>
                    <a:pt x="2694" y="5661"/>
                    <a:pt x="3242" y="6026"/>
                    <a:pt x="3242" y="6026"/>
                  </a:cubicBezTo>
                  <a:lnTo>
                    <a:pt x="3447" y="4360"/>
                  </a:lnTo>
                  <a:cubicBezTo>
                    <a:pt x="3447" y="4360"/>
                    <a:pt x="3265" y="3926"/>
                    <a:pt x="3173" y="3128"/>
                  </a:cubicBezTo>
                  <a:lnTo>
                    <a:pt x="3173" y="3082"/>
                  </a:lnTo>
                  <a:cubicBezTo>
                    <a:pt x="3288" y="3812"/>
                    <a:pt x="3584" y="4177"/>
                    <a:pt x="3584" y="4177"/>
                  </a:cubicBezTo>
                  <a:lnTo>
                    <a:pt x="4223" y="4634"/>
                  </a:lnTo>
                  <a:cubicBezTo>
                    <a:pt x="4223" y="4634"/>
                    <a:pt x="4269" y="4018"/>
                    <a:pt x="4018" y="3493"/>
                  </a:cubicBezTo>
                  <a:cubicBezTo>
                    <a:pt x="4018" y="3493"/>
                    <a:pt x="3721" y="3287"/>
                    <a:pt x="3493" y="3082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44"/>
            <p:cNvSpPr/>
            <p:nvPr/>
          </p:nvSpPr>
          <p:spPr>
            <a:xfrm>
              <a:off x="193575" y="645600"/>
              <a:ext cx="681925" cy="389750"/>
            </a:xfrm>
            <a:custGeom>
              <a:avLst/>
              <a:gdLst/>
              <a:ahLst/>
              <a:cxnLst/>
              <a:rect l="l" t="t" r="r" b="b"/>
              <a:pathLst>
                <a:path w="27277" h="15590" extrusionOk="0">
                  <a:moveTo>
                    <a:pt x="19083" y="14471"/>
                  </a:moveTo>
                  <a:cubicBezTo>
                    <a:pt x="19083" y="14471"/>
                    <a:pt x="11550" y="15019"/>
                    <a:pt x="10957" y="15019"/>
                  </a:cubicBezTo>
                  <a:cubicBezTo>
                    <a:pt x="10386" y="15019"/>
                    <a:pt x="1" y="15590"/>
                    <a:pt x="1" y="15590"/>
                  </a:cubicBezTo>
                  <a:lnTo>
                    <a:pt x="6574" y="14471"/>
                  </a:lnTo>
                  <a:lnTo>
                    <a:pt x="6004" y="14083"/>
                  </a:lnTo>
                  <a:lnTo>
                    <a:pt x="6369" y="13125"/>
                  </a:lnTo>
                  <a:lnTo>
                    <a:pt x="5798" y="11458"/>
                  </a:lnTo>
                  <a:lnTo>
                    <a:pt x="6004" y="10500"/>
                  </a:lnTo>
                  <a:lnTo>
                    <a:pt x="7510" y="9313"/>
                  </a:lnTo>
                  <a:lnTo>
                    <a:pt x="8172" y="9632"/>
                  </a:lnTo>
                  <a:lnTo>
                    <a:pt x="8104" y="8902"/>
                  </a:lnTo>
                  <a:lnTo>
                    <a:pt x="8743" y="8583"/>
                  </a:lnTo>
                  <a:lnTo>
                    <a:pt x="9245" y="6597"/>
                  </a:lnTo>
                  <a:lnTo>
                    <a:pt x="10112" y="5729"/>
                  </a:lnTo>
                  <a:lnTo>
                    <a:pt x="10751" y="5980"/>
                  </a:lnTo>
                  <a:cubicBezTo>
                    <a:pt x="10751" y="5980"/>
                    <a:pt x="10318" y="5090"/>
                    <a:pt x="10455" y="4862"/>
                  </a:cubicBezTo>
                  <a:cubicBezTo>
                    <a:pt x="10615" y="4611"/>
                    <a:pt x="10455" y="3744"/>
                    <a:pt x="11048" y="3584"/>
                  </a:cubicBezTo>
                  <a:cubicBezTo>
                    <a:pt x="11619" y="3424"/>
                    <a:pt x="13057" y="2785"/>
                    <a:pt x="13057" y="2785"/>
                  </a:cubicBezTo>
                  <a:lnTo>
                    <a:pt x="14198" y="3584"/>
                  </a:lnTo>
                  <a:lnTo>
                    <a:pt x="14997" y="4542"/>
                  </a:lnTo>
                  <a:lnTo>
                    <a:pt x="15773" y="2785"/>
                  </a:lnTo>
                  <a:lnTo>
                    <a:pt x="17211" y="2557"/>
                  </a:lnTo>
                  <a:lnTo>
                    <a:pt x="18078" y="3104"/>
                  </a:lnTo>
                  <a:lnTo>
                    <a:pt x="18444" y="1918"/>
                  </a:lnTo>
                  <a:cubicBezTo>
                    <a:pt x="18444" y="1918"/>
                    <a:pt x="18809" y="1370"/>
                    <a:pt x="19083" y="1370"/>
                  </a:cubicBezTo>
                  <a:lnTo>
                    <a:pt x="20452" y="1370"/>
                  </a:lnTo>
                  <a:lnTo>
                    <a:pt x="20817" y="1918"/>
                  </a:lnTo>
                  <a:lnTo>
                    <a:pt x="21822" y="0"/>
                  </a:lnTo>
                  <a:lnTo>
                    <a:pt x="22895" y="0"/>
                  </a:lnTo>
                  <a:cubicBezTo>
                    <a:pt x="23123" y="0"/>
                    <a:pt x="23693" y="1050"/>
                    <a:pt x="23693" y="1050"/>
                  </a:cubicBezTo>
                  <a:lnTo>
                    <a:pt x="24629" y="2237"/>
                  </a:lnTo>
                  <a:lnTo>
                    <a:pt x="24333" y="2716"/>
                  </a:lnTo>
                  <a:lnTo>
                    <a:pt x="25702" y="3036"/>
                  </a:lnTo>
                  <a:lnTo>
                    <a:pt x="25702" y="4542"/>
                  </a:lnTo>
                  <a:lnTo>
                    <a:pt x="27209" y="5022"/>
                  </a:lnTo>
                  <a:lnTo>
                    <a:pt x="27277" y="5798"/>
                  </a:lnTo>
                  <a:cubicBezTo>
                    <a:pt x="21388" y="4816"/>
                    <a:pt x="16663" y="8309"/>
                    <a:pt x="19083" y="1447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44"/>
            <p:cNvSpPr/>
            <p:nvPr/>
          </p:nvSpPr>
          <p:spPr>
            <a:xfrm>
              <a:off x="712850" y="645600"/>
              <a:ext cx="162650" cy="150675"/>
            </a:xfrm>
            <a:custGeom>
              <a:avLst/>
              <a:gdLst/>
              <a:ahLst/>
              <a:cxnLst/>
              <a:rect l="l" t="t" r="r" b="b"/>
              <a:pathLst>
                <a:path w="6506" h="6027" extrusionOk="0">
                  <a:moveTo>
                    <a:pt x="1576" y="0"/>
                  </a:moveTo>
                  <a:cubicBezTo>
                    <a:pt x="457" y="1552"/>
                    <a:pt x="1" y="3150"/>
                    <a:pt x="480" y="4451"/>
                  </a:cubicBezTo>
                  <a:cubicBezTo>
                    <a:pt x="731" y="5113"/>
                    <a:pt x="1188" y="5638"/>
                    <a:pt x="1827" y="6026"/>
                  </a:cubicBezTo>
                  <a:cubicBezTo>
                    <a:pt x="2654" y="5778"/>
                    <a:pt x="3564" y="5646"/>
                    <a:pt x="4532" y="5646"/>
                  </a:cubicBezTo>
                  <a:cubicBezTo>
                    <a:pt x="5167" y="5646"/>
                    <a:pt x="5828" y="5703"/>
                    <a:pt x="6506" y="5821"/>
                  </a:cubicBezTo>
                  <a:lnTo>
                    <a:pt x="6438" y="5022"/>
                  </a:lnTo>
                  <a:lnTo>
                    <a:pt x="4931" y="4542"/>
                  </a:lnTo>
                  <a:lnTo>
                    <a:pt x="4931" y="3036"/>
                  </a:lnTo>
                  <a:lnTo>
                    <a:pt x="3562" y="2716"/>
                  </a:lnTo>
                  <a:lnTo>
                    <a:pt x="3858" y="2237"/>
                  </a:lnTo>
                  <a:lnTo>
                    <a:pt x="2922" y="1050"/>
                  </a:lnTo>
                  <a:cubicBezTo>
                    <a:pt x="2922" y="1050"/>
                    <a:pt x="2352" y="0"/>
                    <a:pt x="2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44"/>
            <p:cNvSpPr/>
            <p:nvPr/>
          </p:nvSpPr>
          <p:spPr>
            <a:xfrm>
              <a:off x="348800" y="937175"/>
              <a:ext cx="212875" cy="90200"/>
            </a:xfrm>
            <a:custGeom>
              <a:avLst/>
              <a:gdLst/>
              <a:ahLst/>
              <a:cxnLst/>
              <a:rect l="l" t="t" r="r" b="b"/>
              <a:pathLst>
                <a:path w="8515" h="3608" extrusionOk="0">
                  <a:moveTo>
                    <a:pt x="8012" y="2329"/>
                  </a:moveTo>
                  <a:lnTo>
                    <a:pt x="7510" y="2535"/>
                  </a:lnTo>
                  <a:lnTo>
                    <a:pt x="7943" y="2101"/>
                  </a:lnTo>
                  <a:lnTo>
                    <a:pt x="7122" y="1279"/>
                  </a:lnTo>
                  <a:lnTo>
                    <a:pt x="6734" y="1827"/>
                  </a:lnTo>
                  <a:lnTo>
                    <a:pt x="6985" y="1211"/>
                  </a:lnTo>
                  <a:lnTo>
                    <a:pt x="6003" y="914"/>
                  </a:lnTo>
                  <a:lnTo>
                    <a:pt x="5341" y="1690"/>
                  </a:lnTo>
                  <a:lnTo>
                    <a:pt x="5866" y="503"/>
                  </a:lnTo>
                  <a:lnTo>
                    <a:pt x="4999" y="1"/>
                  </a:lnTo>
                  <a:lnTo>
                    <a:pt x="4520" y="982"/>
                  </a:lnTo>
                  <a:lnTo>
                    <a:pt x="4702" y="366"/>
                  </a:lnTo>
                  <a:lnTo>
                    <a:pt x="3766" y="184"/>
                  </a:lnTo>
                  <a:lnTo>
                    <a:pt x="3698" y="1895"/>
                  </a:lnTo>
                  <a:lnTo>
                    <a:pt x="3447" y="1964"/>
                  </a:lnTo>
                  <a:lnTo>
                    <a:pt x="3515" y="1005"/>
                  </a:lnTo>
                  <a:lnTo>
                    <a:pt x="2260" y="1622"/>
                  </a:lnTo>
                  <a:lnTo>
                    <a:pt x="2602" y="2694"/>
                  </a:lnTo>
                  <a:lnTo>
                    <a:pt x="2123" y="1964"/>
                  </a:lnTo>
                  <a:cubicBezTo>
                    <a:pt x="2123" y="1964"/>
                    <a:pt x="2146" y="2603"/>
                    <a:pt x="1712" y="2968"/>
                  </a:cubicBezTo>
                  <a:cubicBezTo>
                    <a:pt x="1278" y="3333"/>
                    <a:pt x="0" y="3607"/>
                    <a:pt x="0" y="3607"/>
                  </a:cubicBezTo>
                  <a:cubicBezTo>
                    <a:pt x="2671" y="3493"/>
                    <a:pt x="5159" y="3356"/>
                    <a:pt x="7145" y="3219"/>
                  </a:cubicBezTo>
                  <a:lnTo>
                    <a:pt x="8514" y="3105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44"/>
            <p:cNvSpPr/>
            <p:nvPr/>
          </p:nvSpPr>
          <p:spPr>
            <a:xfrm>
              <a:off x="796175" y="738600"/>
              <a:ext cx="130125" cy="66800"/>
            </a:xfrm>
            <a:custGeom>
              <a:avLst/>
              <a:gdLst/>
              <a:ahLst/>
              <a:cxnLst/>
              <a:rect l="l" t="t" r="r" b="b"/>
              <a:pathLst>
                <a:path w="5205" h="2672" extrusionOk="0">
                  <a:moveTo>
                    <a:pt x="2716" y="1"/>
                  </a:moveTo>
                  <a:lnTo>
                    <a:pt x="2306" y="663"/>
                  </a:lnTo>
                  <a:lnTo>
                    <a:pt x="2283" y="275"/>
                  </a:lnTo>
                  <a:lnTo>
                    <a:pt x="1712" y="434"/>
                  </a:lnTo>
                  <a:lnTo>
                    <a:pt x="1598" y="1256"/>
                  </a:lnTo>
                  <a:lnTo>
                    <a:pt x="1393" y="1279"/>
                  </a:lnTo>
                  <a:lnTo>
                    <a:pt x="1507" y="571"/>
                  </a:lnTo>
                  <a:lnTo>
                    <a:pt x="525" y="891"/>
                  </a:lnTo>
                  <a:lnTo>
                    <a:pt x="685" y="1735"/>
                  </a:lnTo>
                  <a:lnTo>
                    <a:pt x="388" y="1142"/>
                  </a:lnTo>
                  <a:cubicBezTo>
                    <a:pt x="388" y="1142"/>
                    <a:pt x="69" y="1735"/>
                    <a:pt x="0" y="2055"/>
                  </a:cubicBezTo>
                  <a:cubicBezTo>
                    <a:pt x="149" y="2052"/>
                    <a:pt x="296" y="2050"/>
                    <a:pt x="440" y="2050"/>
                  </a:cubicBezTo>
                  <a:cubicBezTo>
                    <a:pt x="3320" y="2050"/>
                    <a:pt x="5204" y="2671"/>
                    <a:pt x="5204" y="2671"/>
                  </a:cubicBezTo>
                  <a:lnTo>
                    <a:pt x="4885" y="2032"/>
                  </a:lnTo>
                  <a:lnTo>
                    <a:pt x="4474" y="2124"/>
                  </a:lnTo>
                  <a:lnTo>
                    <a:pt x="4839" y="1850"/>
                  </a:lnTo>
                  <a:lnTo>
                    <a:pt x="4269" y="1165"/>
                  </a:lnTo>
                  <a:lnTo>
                    <a:pt x="3926" y="1530"/>
                  </a:lnTo>
                  <a:lnTo>
                    <a:pt x="4177" y="1096"/>
                  </a:lnTo>
                  <a:lnTo>
                    <a:pt x="3424" y="777"/>
                  </a:lnTo>
                  <a:lnTo>
                    <a:pt x="2876" y="1279"/>
                  </a:lnTo>
                  <a:lnTo>
                    <a:pt x="3356" y="457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44"/>
            <p:cNvSpPr/>
            <p:nvPr/>
          </p:nvSpPr>
          <p:spPr>
            <a:xfrm>
              <a:off x="-983075" y="864150"/>
              <a:ext cx="204900" cy="118150"/>
            </a:xfrm>
            <a:custGeom>
              <a:avLst/>
              <a:gdLst/>
              <a:ahLst/>
              <a:cxnLst/>
              <a:rect l="l" t="t" r="r" b="b"/>
              <a:pathLst>
                <a:path w="8196" h="4726" extrusionOk="0">
                  <a:moveTo>
                    <a:pt x="4155" y="0"/>
                  </a:moveTo>
                  <a:lnTo>
                    <a:pt x="3881" y="1073"/>
                  </a:lnTo>
                  <a:lnTo>
                    <a:pt x="3927" y="434"/>
                  </a:lnTo>
                  <a:lnTo>
                    <a:pt x="2991" y="480"/>
                  </a:lnTo>
                  <a:lnTo>
                    <a:pt x="3265" y="2146"/>
                  </a:lnTo>
                  <a:lnTo>
                    <a:pt x="3037" y="2306"/>
                  </a:lnTo>
                  <a:lnTo>
                    <a:pt x="2900" y="1324"/>
                  </a:lnTo>
                  <a:lnTo>
                    <a:pt x="1804" y="2237"/>
                  </a:lnTo>
                  <a:lnTo>
                    <a:pt x="2329" y="3196"/>
                  </a:lnTo>
                  <a:lnTo>
                    <a:pt x="1736" y="2625"/>
                  </a:lnTo>
                  <a:lnTo>
                    <a:pt x="1736" y="2625"/>
                  </a:lnTo>
                  <a:cubicBezTo>
                    <a:pt x="1736" y="2625"/>
                    <a:pt x="1873" y="3242"/>
                    <a:pt x="1530" y="3698"/>
                  </a:cubicBezTo>
                  <a:cubicBezTo>
                    <a:pt x="1188" y="4154"/>
                    <a:pt x="1" y="4725"/>
                    <a:pt x="1" y="4725"/>
                  </a:cubicBezTo>
                  <a:cubicBezTo>
                    <a:pt x="2580" y="3972"/>
                    <a:pt x="4977" y="3241"/>
                    <a:pt x="6871" y="2602"/>
                  </a:cubicBezTo>
                  <a:lnTo>
                    <a:pt x="8195" y="2169"/>
                  </a:lnTo>
                  <a:lnTo>
                    <a:pt x="7556" y="1530"/>
                  </a:lnTo>
                  <a:lnTo>
                    <a:pt x="7100" y="1849"/>
                  </a:lnTo>
                  <a:lnTo>
                    <a:pt x="7100" y="1849"/>
                  </a:lnTo>
                  <a:lnTo>
                    <a:pt x="7442" y="1301"/>
                  </a:lnTo>
                  <a:lnTo>
                    <a:pt x="6483" y="708"/>
                  </a:lnTo>
                  <a:lnTo>
                    <a:pt x="6209" y="1347"/>
                  </a:lnTo>
                  <a:lnTo>
                    <a:pt x="6324" y="662"/>
                  </a:lnTo>
                  <a:lnTo>
                    <a:pt x="5319" y="639"/>
                  </a:lnTo>
                  <a:lnTo>
                    <a:pt x="4817" y="1552"/>
                  </a:lnTo>
                  <a:lnTo>
                    <a:pt x="5091" y="274"/>
                  </a:lnTo>
                  <a:lnTo>
                    <a:pt x="41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44"/>
            <p:cNvSpPr/>
            <p:nvPr/>
          </p:nvSpPr>
          <p:spPr>
            <a:xfrm>
              <a:off x="506300" y="961725"/>
              <a:ext cx="180900" cy="57075"/>
            </a:xfrm>
            <a:custGeom>
              <a:avLst/>
              <a:gdLst/>
              <a:ahLst/>
              <a:cxnLst/>
              <a:rect l="l" t="t" r="r" b="b"/>
              <a:pathLst>
                <a:path w="7236" h="2283" extrusionOk="0">
                  <a:moveTo>
                    <a:pt x="4405" y="0"/>
                  </a:moveTo>
                  <a:lnTo>
                    <a:pt x="4542" y="594"/>
                  </a:lnTo>
                  <a:lnTo>
                    <a:pt x="3766" y="46"/>
                  </a:lnTo>
                  <a:lnTo>
                    <a:pt x="2534" y="525"/>
                  </a:lnTo>
                  <a:lnTo>
                    <a:pt x="3584" y="959"/>
                  </a:lnTo>
                  <a:lnTo>
                    <a:pt x="3584" y="959"/>
                  </a:lnTo>
                  <a:lnTo>
                    <a:pt x="2465" y="799"/>
                  </a:lnTo>
                  <a:lnTo>
                    <a:pt x="2077" y="1347"/>
                  </a:lnTo>
                  <a:lnTo>
                    <a:pt x="2899" y="1826"/>
                  </a:lnTo>
                  <a:lnTo>
                    <a:pt x="1347" y="1553"/>
                  </a:lnTo>
                  <a:lnTo>
                    <a:pt x="0" y="2283"/>
                  </a:lnTo>
                  <a:lnTo>
                    <a:pt x="0" y="2283"/>
                  </a:lnTo>
                  <a:lnTo>
                    <a:pt x="7236" y="2077"/>
                  </a:lnTo>
                  <a:lnTo>
                    <a:pt x="5706" y="548"/>
                  </a:lnTo>
                  <a:lnTo>
                    <a:pt x="44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44"/>
            <p:cNvSpPr/>
            <p:nvPr/>
          </p:nvSpPr>
          <p:spPr>
            <a:xfrm>
              <a:off x="699725" y="916075"/>
              <a:ext cx="158100" cy="134125"/>
            </a:xfrm>
            <a:custGeom>
              <a:avLst/>
              <a:gdLst/>
              <a:ahLst/>
              <a:cxnLst/>
              <a:rect l="l" t="t" r="r" b="b"/>
              <a:pathLst>
                <a:path w="6324" h="5365" extrusionOk="0">
                  <a:moveTo>
                    <a:pt x="2763" y="0"/>
                  </a:moveTo>
                  <a:lnTo>
                    <a:pt x="731" y="480"/>
                  </a:lnTo>
                  <a:lnTo>
                    <a:pt x="1" y="2739"/>
                  </a:lnTo>
                  <a:lnTo>
                    <a:pt x="708" y="5364"/>
                  </a:lnTo>
                  <a:lnTo>
                    <a:pt x="6323" y="5364"/>
                  </a:lnTo>
                  <a:lnTo>
                    <a:pt x="5935" y="4406"/>
                  </a:lnTo>
                  <a:lnTo>
                    <a:pt x="4543" y="2032"/>
                  </a:lnTo>
                  <a:lnTo>
                    <a:pt x="27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44"/>
            <p:cNvSpPr/>
            <p:nvPr/>
          </p:nvSpPr>
          <p:spPr>
            <a:xfrm>
              <a:off x="6050" y="-612075"/>
              <a:ext cx="856900" cy="333775"/>
            </a:xfrm>
            <a:custGeom>
              <a:avLst/>
              <a:gdLst/>
              <a:ahLst/>
              <a:cxnLst/>
              <a:rect l="l" t="t" r="r" b="b"/>
              <a:pathLst>
                <a:path w="34276" h="13351" extrusionOk="0">
                  <a:moveTo>
                    <a:pt x="33272" y="1"/>
                  </a:moveTo>
                  <a:lnTo>
                    <a:pt x="28227" y="640"/>
                  </a:lnTo>
                  <a:lnTo>
                    <a:pt x="16746" y="3972"/>
                  </a:lnTo>
                  <a:lnTo>
                    <a:pt x="3393" y="7373"/>
                  </a:lnTo>
                  <a:cubicBezTo>
                    <a:pt x="0" y="11242"/>
                    <a:pt x="2480" y="13350"/>
                    <a:pt x="2966" y="13350"/>
                  </a:cubicBezTo>
                  <a:cubicBezTo>
                    <a:pt x="2994" y="13350"/>
                    <a:pt x="3015" y="13344"/>
                    <a:pt x="3028" y="13331"/>
                  </a:cubicBezTo>
                  <a:cubicBezTo>
                    <a:pt x="3348" y="12965"/>
                    <a:pt x="5607" y="12714"/>
                    <a:pt x="5607" y="12714"/>
                  </a:cubicBezTo>
                  <a:cubicBezTo>
                    <a:pt x="5607" y="12714"/>
                    <a:pt x="6520" y="12714"/>
                    <a:pt x="7798" y="12623"/>
                  </a:cubicBezTo>
                  <a:cubicBezTo>
                    <a:pt x="11154" y="10455"/>
                    <a:pt x="18892" y="5890"/>
                    <a:pt x="18892" y="5890"/>
                  </a:cubicBezTo>
                  <a:lnTo>
                    <a:pt x="23206" y="3812"/>
                  </a:lnTo>
                  <a:lnTo>
                    <a:pt x="25511" y="3516"/>
                  </a:lnTo>
                  <a:lnTo>
                    <a:pt x="26241" y="4771"/>
                  </a:lnTo>
                  <a:lnTo>
                    <a:pt x="28250" y="2397"/>
                  </a:lnTo>
                  <a:lnTo>
                    <a:pt x="31697" y="2557"/>
                  </a:lnTo>
                  <a:lnTo>
                    <a:pt x="33408" y="2557"/>
                  </a:lnTo>
                  <a:lnTo>
                    <a:pt x="34276" y="1119"/>
                  </a:lnTo>
                  <a:lnTo>
                    <a:pt x="332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44"/>
            <p:cNvSpPr/>
            <p:nvPr/>
          </p:nvSpPr>
          <p:spPr>
            <a:xfrm>
              <a:off x="-381050" y="-281100"/>
              <a:ext cx="558100" cy="296750"/>
            </a:xfrm>
            <a:custGeom>
              <a:avLst/>
              <a:gdLst/>
              <a:ahLst/>
              <a:cxnLst/>
              <a:rect l="l" t="t" r="r" b="b"/>
              <a:pathLst>
                <a:path w="22324" h="11870" extrusionOk="0">
                  <a:moveTo>
                    <a:pt x="22324" y="0"/>
                  </a:moveTo>
                  <a:cubicBezTo>
                    <a:pt x="21365" y="228"/>
                    <a:pt x="20406" y="502"/>
                    <a:pt x="19585" y="822"/>
                  </a:cubicBezTo>
                  <a:cubicBezTo>
                    <a:pt x="18647" y="1192"/>
                    <a:pt x="17795" y="1327"/>
                    <a:pt x="17051" y="1327"/>
                  </a:cubicBezTo>
                  <a:cubicBezTo>
                    <a:pt x="15132" y="1327"/>
                    <a:pt x="13931" y="431"/>
                    <a:pt x="13833" y="365"/>
                  </a:cubicBezTo>
                  <a:lnTo>
                    <a:pt x="12052" y="1529"/>
                  </a:lnTo>
                  <a:lnTo>
                    <a:pt x="6529" y="1141"/>
                  </a:lnTo>
                  <a:cubicBezTo>
                    <a:pt x="4452" y="2328"/>
                    <a:pt x="1986" y="3744"/>
                    <a:pt x="1" y="4885"/>
                  </a:cubicBezTo>
                  <a:cubicBezTo>
                    <a:pt x="777" y="4542"/>
                    <a:pt x="1713" y="4200"/>
                    <a:pt x="2123" y="4132"/>
                  </a:cubicBezTo>
                  <a:cubicBezTo>
                    <a:pt x="2877" y="4017"/>
                    <a:pt x="5570" y="2945"/>
                    <a:pt x="5570" y="2945"/>
                  </a:cubicBezTo>
                  <a:lnTo>
                    <a:pt x="6757" y="3766"/>
                  </a:lnTo>
                  <a:lnTo>
                    <a:pt x="8469" y="5912"/>
                  </a:lnTo>
                  <a:cubicBezTo>
                    <a:pt x="8469" y="5912"/>
                    <a:pt x="8537" y="6848"/>
                    <a:pt x="8560" y="7943"/>
                  </a:cubicBezTo>
                  <a:cubicBezTo>
                    <a:pt x="7944" y="8811"/>
                    <a:pt x="7350" y="9610"/>
                    <a:pt x="7077" y="9975"/>
                  </a:cubicBezTo>
                  <a:cubicBezTo>
                    <a:pt x="6962" y="10135"/>
                    <a:pt x="6529" y="10819"/>
                    <a:pt x="5912" y="11869"/>
                  </a:cubicBezTo>
                  <a:cubicBezTo>
                    <a:pt x="7350" y="10500"/>
                    <a:pt x="8674" y="9153"/>
                    <a:pt x="9382" y="8309"/>
                  </a:cubicBezTo>
                  <a:cubicBezTo>
                    <a:pt x="11390" y="5843"/>
                    <a:pt x="11094" y="3447"/>
                    <a:pt x="12692" y="2739"/>
                  </a:cubicBezTo>
                  <a:cubicBezTo>
                    <a:pt x="14266" y="2032"/>
                    <a:pt x="17576" y="1940"/>
                    <a:pt x="18421" y="1872"/>
                  </a:cubicBezTo>
                  <a:cubicBezTo>
                    <a:pt x="18483" y="1866"/>
                    <a:pt x="18551" y="1863"/>
                    <a:pt x="18622" y="1863"/>
                  </a:cubicBezTo>
                  <a:cubicBezTo>
                    <a:pt x="19420" y="1863"/>
                    <a:pt x="20764" y="2214"/>
                    <a:pt x="21685" y="2967"/>
                  </a:cubicBezTo>
                  <a:cubicBezTo>
                    <a:pt x="21616" y="2214"/>
                    <a:pt x="21525" y="776"/>
                    <a:pt x="21730" y="434"/>
                  </a:cubicBezTo>
                  <a:cubicBezTo>
                    <a:pt x="21776" y="388"/>
                    <a:pt x="21981" y="228"/>
                    <a:pt x="223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44"/>
            <p:cNvSpPr/>
            <p:nvPr/>
          </p:nvSpPr>
          <p:spPr>
            <a:xfrm>
              <a:off x="-333125" y="-255425"/>
              <a:ext cx="159250" cy="35400"/>
            </a:xfrm>
            <a:custGeom>
              <a:avLst/>
              <a:gdLst/>
              <a:ahLst/>
              <a:cxnLst/>
              <a:rect l="l" t="t" r="r" b="b"/>
              <a:pathLst>
                <a:path w="6370" h="1416" extrusionOk="0">
                  <a:moveTo>
                    <a:pt x="3105" y="0"/>
                  </a:moveTo>
                  <a:lnTo>
                    <a:pt x="1" y="1393"/>
                  </a:lnTo>
                  <a:cubicBezTo>
                    <a:pt x="572" y="1415"/>
                    <a:pt x="1142" y="1415"/>
                    <a:pt x="1736" y="1415"/>
                  </a:cubicBezTo>
                  <a:cubicBezTo>
                    <a:pt x="2147" y="1415"/>
                    <a:pt x="2557" y="1415"/>
                    <a:pt x="2945" y="1393"/>
                  </a:cubicBezTo>
                  <a:cubicBezTo>
                    <a:pt x="4338" y="1210"/>
                    <a:pt x="5548" y="799"/>
                    <a:pt x="6369" y="229"/>
                  </a:cubicBezTo>
                  <a:lnTo>
                    <a:pt x="3105" y="0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44"/>
            <p:cNvSpPr/>
            <p:nvPr/>
          </p:nvSpPr>
          <p:spPr>
            <a:xfrm>
              <a:off x="-135100" y="758575"/>
              <a:ext cx="144400" cy="171225"/>
            </a:xfrm>
            <a:custGeom>
              <a:avLst/>
              <a:gdLst/>
              <a:ahLst/>
              <a:cxnLst/>
              <a:rect l="l" t="t" r="r" b="b"/>
              <a:pathLst>
                <a:path w="5776" h="6849" extrusionOk="0">
                  <a:moveTo>
                    <a:pt x="3379" y="3402"/>
                  </a:moveTo>
                  <a:cubicBezTo>
                    <a:pt x="3995" y="4315"/>
                    <a:pt x="3995" y="5844"/>
                    <a:pt x="3903" y="6848"/>
                  </a:cubicBezTo>
                  <a:lnTo>
                    <a:pt x="4086" y="6711"/>
                  </a:lnTo>
                  <a:cubicBezTo>
                    <a:pt x="4155" y="5661"/>
                    <a:pt x="4132" y="4109"/>
                    <a:pt x="3447" y="3196"/>
                  </a:cubicBezTo>
                  <a:cubicBezTo>
                    <a:pt x="3995" y="3470"/>
                    <a:pt x="4611" y="3493"/>
                    <a:pt x="4611" y="3493"/>
                  </a:cubicBezTo>
                  <a:lnTo>
                    <a:pt x="5775" y="2945"/>
                  </a:lnTo>
                  <a:cubicBezTo>
                    <a:pt x="5775" y="2945"/>
                    <a:pt x="4885" y="2192"/>
                    <a:pt x="4520" y="2078"/>
                  </a:cubicBezTo>
                  <a:cubicBezTo>
                    <a:pt x="4337" y="2009"/>
                    <a:pt x="3949" y="2192"/>
                    <a:pt x="3607" y="2374"/>
                  </a:cubicBezTo>
                  <a:cubicBezTo>
                    <a:pt x="3812" y="2009"/>
                    <a:pt x="4063" y="1507"/>
                    <a:pt x="4200" y="1210"/>
                  </a:cubicBezTo>
                  <a:cubicBezTo>
                    <a:pt x="4428" y="640"/>
                    <a:pt x="4680" y="1"/>
                    <a:pt x="4680" y="1"/>
                  </a:cubicBezTo>
                  <a:cubicBezTo>
                    <a:pt x="4680" y="1"/>
                    <a:pt x="3584" y="366"/>
                    <a:pt x="3333" y="685"/>
                  </a:cubicBezTo>
                  <a:cubicBezTo>
                    <a:pt x="3127" y="936"/>
                    <a:pt x="3036" y="1644"/>
                    <a:pt x="3127" y="2329"/>
                  </a:cubicBezTo>
                  <a:cubicBezTo>
                    <a:pt x="2854" y="1849"/>
                    <a:pt x="2420" y="1188"/>
                    <a:pt x="2100" y="1005"/>
                  </a:cubicBezTo>
                  <a:cubicBezTo>
                    <a:pt x="1575" y="708"/>
                    <a:pt x="388" y="503"/>
                    <a:pt x="388" y="503"/>
                  </a:cubicBezTo>
                  <a:cubicBezTo>
                    <a:pt x="388" y="503"/>
                    <a:pt x="1050" y="1781"/>
                    <a:pt x="1324" y="1986"/>
                  </a:cubicBezTo>
                  <a:cubicBezTo>
                    <a:pt x="1530" y="2123"/>
                    <a:pt x="2146" y="2466"/>
                    <a:pt x="2694" y="2694"/>
                  </a:cubicBezTo>
                  <a:cubicBezTo>
                    <a:pt x="1895" y="2511"/>
                    <a:pt x="1256" y="2626"/>
                    <a:pt x="1256" y="2626"/>
                  </a:cubicBezTo>
                  <a:cubicBezTo>
                    <a:pt x="251" y="3173"/>
                    <a:pt x="0" y="4611"/>
                    <a:pt x="0" y="4611"/>
                  </a:cubicBezTo>
                  <a:cubicBezTo>
                    <a:pt x="0" y="4611"/>
                    <a:pt x="1416" y="3721"/>
                    <a:pt x="1781" y="3607"/>
                  </a:cubicBezTo>
                  <a:cubicBezTo>
                    <a:pt x="1872" y="3584"/>
                    <a:pt x="1986" y="3561"/>
                    <a:pt x="2100" y="3516"/>
                  </a:cubicBezTo>
                  <a:cubicBezTo>
                    <a:pt x="1918" y="3675"/>
                    <a:pt x="1735" y="3858"/>
                    <a:pt x="1575" y="4086"/>
                  </a:cubicBezTo>
                  <a:cubicBezTo>
                    <a:pt x="959" y="4999"/>
                    <a:pt x="1210" y="5753"/>
                    <a:pt x="1210" y="5753"/>
                  </a:cubicBezTo>
                  <a:lnTo>
                    <a:pt x="2488" y="4474"/>
                  </a:lnTo>
                  <a:cubicBezTo>
                    <a:pt x="2488" y="4474"/>
                    <a:pt x="2625" y="3972"/>
                    <a:pt x="3059" y="3173"/>
                  </a:cubicBezTo>
                  <a:lnTo>
                    <a:pt x="3105" y="3128"/>
                  </a:lnTo>
                  <a:cubicBezTo>
                    <a:pt x="2717" y="3858"/>
                    <a:pt x="2739" y="4429"/>
                    <a:pt x="2739" y="4429"/>
                  </a:cubicBezTo>
                  <a:lnTo>
                    <a:pt x="3013" y="5342"/>
                  </a:lnTo>
                  <a:cubicBezTo>
                    <a:pt x="3013" y="5342"/>
                    <a:pt x="3447" y="4840"/>
                    <a:pt x="3561" y="4178"/>
                  </a:cubicBezTo>
                  <a:cubicBezTo>
                    <a:pt x="3561" y="4178"/>
                    <a:pt x="3447" y="3767"/>
                    <a:pt x="3379" y="340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44"/>
            <p:cNvSpPr/>
            <p:nvPr/>
          </p:nvSpPr>
          <p:spPr>
            <a:xfrm>
              <a:off x="-90600" y="37300"/>
              <a:ext cx="139275" cy="131275"/>
            </a:xfrm>
            <a:custGeom>
              <a:avLst/>
              <a:gdLst/>
              <a:ahLst/>
              <a:cxnLst/>
              <a:rect l="l" t="t" r="r" b="b"/>
              <a:pathLst>
                <a:path w="5571" h="5251" extrusionOk="0">
                  <a:moveTo>
                    <a:pt x="1530" y="1"/>
                  </a:moveTo>
                  <a:lnTo>
                    <a:pt x="594" y="92"/>
                  </a:lnTo>
                  <a:cubicBezTo>
                    <a:pt x="594" y="92"/>
                    <a:pt x="389" y="1576"/>
                    <a:pt x="1" y="1895"/>
                  </a:cubicBezTo>
                  <a:lnTo>
                    <a:pt x="4383" y="4794"/>
                  </a:lnTo>
                  <a:cubicBezTo>
                    <a:pt x="5022" y="5045"/>
                    <a:pt x="5524" y="5250"/>
                    <a:pt x="5524" y="5250"/>
                  </a:cubicBezTo>
                  <a:cubicBezTo>
                    <a:pt x="5524" y="5250"/>
                    <a:pt x="5570" y="4931"/>
                    <a:pt x="5547" y="4497"/>
                  </a:cubicBezTo>
                  <a:lnTo>
                    <a:pt x="4475" y="4337"/>
                  </a:lnTo>
                  <a:lnTo>
                    <a:pt x="5502" y="4200"/>
                  </a:lnTo>
                  <a:cubicBezTo>
                    <a:pt x="5456" y="3972"/>
                    <a:pt x="5388" y="3744"/>
                    <a:pt x="5296" y="3493"/>
                  </a:cubicBezTo>
                  <a:cubicBezTo>
                    <a:pt x="4741" y="3708"/>
                    <a:pt x="4073" y="3782"/>
                    <a:pt x="4021" y="3782"/>
                  </a:cubicBezTo>
                  <a:cubicBezTo>
                    <a:pt x="4007" y="3782"/>
                    <a:pt x="4039" y="3777"/>
                    <a:pt x="4132" y="3767"/>
                  </a:cubicBezTo>
                  <a:cubicBezTo>
                    <a:pt x="4520" y="3698"/>
                    <a:pt x="4977" y="3447"/>
                    <a:pt x="5205" y="3310"/>
                  </a:cubicBezTo>
                  <a:cubicBezTo>
                    <a:pt x="4999" y="2945"/>
                    <a:pt x="4657" y="2671"/>
                    <a:pt x="4292" y="2466"/>
                  </a:cubicBezTo>
                  <a:lnTo>
                    <a:pt x="3676" y="3014"/>
                  </a:lnTo>
                  <a:lnTo>
                    <a:pt x="4064" y="2329"/>
                  </a:lnTo>
                  <a:cubicBezTo>
                    <a:pt x="3813" y="2169"/>
                    <a:pt x="3516" y="2032"/>
                    <a:pt x="3265" y="1895"/>
                  </a:cubicBezTo>
                  <a:lnTo>
                    <a:pt x="2489" y="2626"/>
                  </a:lnTo>
                  <a:lnTo>
                    <a:pt x="3105" y="1804"/>
                  </a:lnTo>
                  <a:cubicBezTo>
                    <a:pt x="2991" y="1735"/>
                    <a:pt x="2900" y="1667"/>
                    <a:pt x="2785" y="1598"/>
                  </a:cubicBezTo>
                  <a:lnTo>
                    <a:pt x="2078" y="2534"/>
                  </a:lnTo>
                  <a:lnTo>
                    <a:pt x="1895" y="2443"/>
                  </a:lnTo>
                  <a:lnTo>
                    <a:pt x="2489" y="1347"/>
                  </a:lnTo>
                  <a:cubicBezTo>
                    <a:pt x="2260" y="1142"/>
                    <a:pt x="2078" y="936"/>
                    <a:pt x="1941" y="731"/>
                  </a:cubicBezTo>
                  <a:cubicBezTo>
                    <a:pt x="1713" y="936"/>
                    <a:pt x="1325" y="1279"/>
                    <a:pt x="1325" y="1279"/>
                  </a:cubicBezTo>
                  <a:lnTo>
                    <a:pt x="1850" y="594"/>
                  </a:lnTo>
                  <a:cubicBezTo>
                    <a:pt x="1758" y="434"/>
                    <a:pt x="1667" y="275"/>
                    <a:pt x="1644" y="160"/>
                  </a:cubicBezTo>
                  <a:lnTo>
                    <a:pt x="822" y="1439"/>
                  </a:lnTo>
                  <a:cubicBezTo>
                    <a:pt x="822" y="1439"/>
                    <a:pt x="1233" y="663"/>
                    <a:pt x="15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44"/>
            <p:cNvSpPr/>
            <p:nvPr/>
          </p:nvSpPr>
          <p:spPr>
            <a:xfrm>
              <a:off x="-377850" y="-186375"/>
              <a:ext cx="535500" cy="543625"/>
            </a:xfrm>
            <a:custGeom>
              <a:avLst/>
              <a:gdLst/>
              <a:ahLst/>
              <a:cxnLst/>
              <a:rect l="l" t="t" r="r" b="b"/>
              <a:pathLst>
                <a:path w="21420" h="21745" extrusionOk="0">
                  <a:moveTo>
                    <a:pt x="21420" y="0"/>
                  </a:moveTo>
                  <a:lnTo>
                    <a:pt x="21420" y="0"/>
                  </a:lnTo>
                  <a:cubicBezTo>
                    <a:pt x="17334" y="1073"/>
                    <a:pt x="10464" y="4360"/>
                    <a:pt x="7862" y="8240"/>
                  </a:cubicBezTo>
                  <a:cubicBezTo>
                    <a:pt x="7091" y="9396"/>
                    <a:pt x="7188" y="9826"/>
                    <a:pt x="7759" y="9826"/>
                  </a:cubicBezTo>
                  <a:cubicBezTo>
                    <a:pt x="9421" y="9826"/>
                    <a:pt x="15095" y="6187"/>
                    <a:pt x="15097" y="6186"/>
                  </a:cubicBezTo>
                  <a:lnTo>
                    <a:pt x="15097" y="6186"/>
                  </a:lnTo>
                  <a:cubicBezTo>
                    <a:pt x="15095" y="6187"/>
                    <a:pt x="4757" y="13011"/>
                    <a:pt x="1151" y="19014"/>
                  </a:cubicBezTo>
                  <a:cubicBezTo>
                    <a:pt x="1" y="20919"/>
                    <a:pt x="225" y="21744"/>
                    <a:pt x="1489" y="21744"/>
                  </a:cubicBezTo>
                  <a:cubicBezTo>
                    <a:pt x="3664" y="21744"/>
                    <a:pt x="8915" y="19306"/>
                    <a:pt x="15554" y="15727"/>
                  </a:cubicBezTo>
                  <a:cubicBezTo>
                    <a:pt x="16330" y="14882"/>
                    <a:pt x="17014" y="14129"/>
                    <a:pt x="17014" y="14129"/>
                  </a:cubicBezTo>
                  <a:cubicBezTo>
                    <a:pt x="17014" y="14129"/>
                    <a:pt x="13979" y="11595"/>
                    <a:pt x="13979" y="10956"/>
                  </a:cubicBezTo>
                  <a:cubicBezTo>
                    <a:pt x="13979" y="10317"/>
                    <a:pt x="18019" y="5387"/>
                    <a:pt x="18019" y="5387"/>
                  </a:cubicBezTo>
                  <a:lnTo>
                    <a:pt x="17151" y="3949"/>
                  </a:lnTo>
                  <a:lnTo>
                    <a:pt x="18726" y="3492"/>
                  </a:lnTo>
                  <a:lnTo>
                    <a:pt x="20461" y="1735"/>
                  </a:lnTo>
                  <a:lnTo>
                    <a:pt x="214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44"/>
            <p:cNvSpPr/>
            <p:nvPr/>
          </p:nvSpPr>
          <p:spPr>
            <a:xfrm>
              <a:off x="-158500" y="-214350"/>
              <a:ext cx="49675" cy="104450"/>
            </a:xfrm>
            <a:custGeom>
              <a:avLst/>
              <a:gdLst/>
              <a:ahLst/>
              <a:cxnLst/>
              <a:rect l="l" t="t" r="r" b="b"/>
              <a:pathLst>
                <a:path w="1987" h="4178" extrusionOk="0">
                  <a:moveTo>
                    <a:pt x="777" y="800"/>
                  </a:moveTo>
                  <a:lnTo>
                    <a:pt x="46" y="1941"/>
                  </a:lnTo>
                  <a:cubicBezTo>
                    <a:pt x="46" y="1941"/>
                    <a:pt x="46" y="4018"/>
                    <a:pt x="23" y="4109"/>
                  </a:cubicBezTo>
                  <a:cubicBezTo>
                    <a:pt x="1" y="4178"/>
                    <a:pt x="1416" y="2420"/>
                    <a:pt x="1416" y="2420"/>
                  </a:cubicBezTo>
                  <a:cubicBezTo>
                    <a:pt x="1416" y="2420"/>
                    <a:pt x="1804" y="1302"/>
                    <a:pt x="1941" y="434"/>
                  </a:cubicBezTo>
                  <a:lnTo>
                    <a:pt x="19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44"/>
            <p:cNvSpPr/>
            <p:nvPr/>
          </p:nvSpPr>
          <p:spPr>
            <a:xfrm>
              <a:off x="-188175" y="-226325"/>
              <a:ext cx="75350" cy="58800"/>
            </a:xfrm>
            <a:custGeom>
              <a:avLst/>
              <a:gdLst/>
              <a:ahLst/>
              <a:cxnLst/>
              <a:rect l="l" t="t" r="r" b="b"/>
              <a:pathLst>
                <a:path w="3014" h="2352" extrusionOk="0">
                  <a:moveTo>
                    <a:pt x="1" y="2351"/>
                  </a:moveTo>
                  <a:cubicBezTo>
                    <a:pt x="526" y="2169"/>
                    <a:pt x="1735" y="1005"/>
                    <a:pt x="1735" y="1005"/>
                  </a:cubicBezTo>
                  <a:lnTo>
                    <a:pt x="3014" y="274"/>
                  </a:lnTo>
                  <a:lnTo>
                    <a:pt x="2260" y="0"/>
                  </a:lnTo>
                  <a:lnTo>
                    <a:pt x="1096" y="320"/>
                  </a:lnTo>
                  <a:lnTo>
                    <a:pt x="434" y="111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44"/>
            <p:cNvSpPr/>
            <p:nvPr/>
          </p:nvSpPr>
          <p:spPr>
            <a:xfrm>
              <a:off x="279750" y="-381550"/>
              <a:ext cx="99300" cy="467950"/>
            </a:xfrm>
            <a:custGeom>
              <a:avLst/>
              <a:gdLst/>
              <a:ahLst/>
              <a:cxnLst/>
              <a:rect l="l" t="t" r="r" b="b"/>
              <a:pathLst>
                <a:path w="3972" h="18718" extrusionOk="0">
                  <a:moveTo>
                    <a:pt x="1484" y="18718"/>
                  </a:moveTo>
                  <a:cubicBezTo>
                    <a:pt x="1484" y="16914"/>
                    <a:pt x="2192" y="10752"/>
                    <a:pt x="2192" y="10752"/>
                  </a:cubicBezTo>
                  <a:lnTo>
                    <a:pt x="2739" y="6369"/>
                  </a:lnTo>
                  <a:lnTo>
                    <a:pt x="3972" y="1"/>
                  </a:lnTo>
                  <a:cubicBezTo>
                    <a:pt x="3972" y="1"/>
                    <a:pt x="92" y="2694"/>
                    <a:pt x="46" y="2854"/>
                  </a:cubicBezTo>
                  <a:cubicBezTo>
                    <a:pt x="0" y="3014"/>
                    <a:pt x="46" y="7693"/>
                    <a:pt x="46" y="7693"/>
                  </a:cubicBezTo>
                  <a:cubicBezTo>
                    <a:pt x="46" y="7693"/>
                    <a:pt x="776" y="11779"/>
                    <a:pt x="776" y="11939"/>
                  </a:cubicBezTo>
                  <a:cubicBezTo>
                    <a:pt x="754" y="12075"/>
                    <a:pt x="1484" y="18718"/>
                    <a:pt x="1484" y="18718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44"/>
            <p:cNvSpPr/>
            <p:nvPr/>
          </p:nvSpPr>
          <p:spPr>
            <a:xfrm>
              <a:off x="562775" y="-213775"/>
              <a:ext cx="20000" cy="419450"/>
            </a:xfrm>
            <a:custGeom>
              <a:avLst/>
              <a:gdLst/>
              <a:ahLst/>
              <a:cxnLst/>
              <a:rect l="l" t="t" r="r" b="b"/>
              <a:pathLst>
                <a:path w="800" h="16778" extrusionOk="0">
                  <a:moveTo>
                    <a:pt x="549" y="1"/>
                  </a:moveTo>
                  <a:cubicBezTo>
                    <a:pt x="412" y="1210"/>
                    <a:pt x="1" y="5616"/>
                    <a:pt x="1" y="5775"/>
                  </a:cubicBezTo>
                  <a:cubicBezTo>
                    <a:pt x="1" y="5935"/>
                    <a:pt x="297" y="16777"/>
                    <a:pt x="297" y="16777"/>
                  </a:cubicBezTo>
                  <a:cubicBezTo>
                    <a:pt x="297" y="16777"/>
                    <a:pt x="800" y="6574"/>
                    <a:pt x="800" y="6437"/>
                  </a:cubicBezTo>
                  <a:cubicBezTo>
                    <a:pt x="800" y="6323"/>
                    <a:pt x="549" y="1"/>
                    <a:pt x="549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44"/>
            <p:cNvSpPr/>
            <p:nvPr/>
          </p:nvSpPr>
          <p:spPr>
            <a:xfrm>
              <a:off x="-659525" y="514925"/>
              <a:ext cx="530725" cy="380050"/>
            </a:xfrm>
            <a:custGeom>
              <a:avLst/>
              <a:gdLst/>
              <a:ahLst/>
              <a:cxnLst/>
              <a:rect l="l" t="t" r="r" b="b"/>
              <a:pathLst>
                <a:path w="21229" h="15202" extrusionOk="0">
                  <a:moveTo>
                    <a:pt x="18740" y="0"/>
                  </a:moveTo>
                  <a:cubicBezTo>
                    <a:pt x="14678" y="868"/>
                    <a:pt x="5867" y="2922"/>
                    <a:pt x="7122" y="4132"/>
                  </a:cubicBezTo>
                  <a:cubicBezTo>
                    <a:pt x="8743" y="5684"/>
                    <a:pt x="12395" y="5798"/>
                    <a:pt x="12395" y="5798"/>
                  </a:cubicBezTo>
                  <a:cubicBezTo>
                    <a:pt x="12395" y="5798"/>
                    <a:pt x="1302" y="8172"/>
                    <a:pt x="663" y="10911"/>
                  </a:cubicBezTo>
                  <a:cubicBezTo>
                    <a:pt x="1" y="13673"/>
                    <a:pt x="8195" y="12828"/>
                    <a:pt x="15636" y="14129"/>
                  </a:cubicBezTo>
                  <a:cubicBezTo>
                    <a:pt x="18877" y="14700"/>
                    <a:pt x="20087" y="14859"/>
                    <a:pt x="21228" y="15202"/>
                  </a:cubicBezTo>
                  <a:lnTo>
                    <a:pt x="20087" y="14380"/>
                  </a:lnTo>
                  <a:lnTo>
                    <a:pt x="19083" y="13262"/>
                  </a:lnTo>
                  <a:lnTo>
                    <a:pt x="13331" y="12782"/>
                  </a:lnTo>
                  <a:lnTo>
                    <a:pt x="12600" y="11847"/>
                  </a:lnTo>
                  <a:lnTo>
                    <a:pt x="14038" y="5638"/>
                  </a:lnTo>
                  <a:lnTo>
                    <a:pt x="13468" y="5319"/>
                  </a:lnTo>
                  <a:cubicBezTo>
                    <a:pt x="13468" y="5319"/>
                    <a:pt x="18352" y="1667"/>
                    <a:pt x="18946" y="1027"/>
                  </a:cubicBezTo>
                  <a:cubicBezTo>
                    <a:pt x="19220" y="708"/>
                    <a:pt x="19014" y="320"/>
                    <a:pt x="187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44"/>
            <p:cNvSpPr/>
            <p:nvPr/>
          </p:nvSpPr>
          <p:spPr>
            <a:xfrm>
              <a:off x="-421000" y="258125"/>
              <a:ext cx="381800" cy="233700"/>
            </a:xfrm>
            <a:custGeom>
              <a:avLst/>
              <a:gdLst/>
              <a:ahLst/>
              <a:cxnLst/>
              <a:rect l="l" t="t" r="r" b="b"/>
              <a:pathLst>
                <a:path w="15272" h="9348" extrusionOk="0">
                  <a:moveTo>
                    <a:pt x="15271" y="1"/>
                  </a:moveTo>
                  <a:lnTo>
                    <a:pt x="15271" y="1"/>
                  </a:lnTo>
                  <a:cubicBezTo>
                    <a:pt x="8606" y="3425"/>
                    <a:pt x="1" y="8127"/>
                    <a:pt x="1553" y="9040"/>
                  </a:cubicBezTo>
                  <a:cubicBezTo>
                    <a:pt x="1933" y="9256"/>
                    <a:pt x="2455" y="9347"/>
                    <a:pt x="3068" y="9347"/>
                  </a:cubicBezTo>
                  <a:cubicBezTo>
                    <a:pt x="5432" y="9347"/>
                    <a:pt x="9137" y="7984"/>
                    <a:pt x="11185" y="7168"/>
                  </a:cubicBezTo>
                  <a:lnTo>
                    <a:pt x="11824" y="6529"/>
                  </a:lnTo>
                  <a:cubicBezTo>
                    <a:pt x="11824" y="6529"/>
                    <a:pt x="14198" y="1302"/>
                    <a:pt x="152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44"/>
            <p:cNvSpPr/>
            <p:nvPr/>
          </p:nvSpPr>
          <p:spPr>
            <a:xfrm>
              <a:off x="687750" y="630750"/>
              <a:ext cx="38250" cy="43400"/>
            </a:xfrm>
            <a:custGeom>
              <a:avLst/>
              <a:gdLst/>
              <a:ahLst/>
              <a:cxnLst/>
              <a:rect l="l" t="t" r="r" b="b"/>
              <a:pathLst>
                <a:path w="1530" h="1736" extrusionOk="0">
                  <a:moveTo>
                    <a:pt x="1530" y="1"/>
                  </a:moveTo>
                  <a:cubicBezTo>
                    <a:pt x="1530" y="1"/>
                    <a:pt x="525" y="571"/>
                    <a:pt x="457" y="594"/>
                  </a:cubicBezTo>
                  <a:cubicBezTo>
                    <a:pt x="388" y="640"/>
                    <a:pt x="0" y="1576"/>
                    <a:pt x="115" y="1736"/>
                  </a:cubicBezTo>
                  <a:lnTo>
                    <a:pt x="982" y="1530"/>
                  </a:lnTo>
                  <a:lnTo>
                    <a:pt x="15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44"/>
            <p:cNvSpPr/>
            <p:nvPr/>
          </p:nvSpPr>
          <p:spPr>
            <a:xfrm>
              <a:off x="658650" y="598225"/>
              <a:ext cx="34250" cy="77075"/>
            </a:xfrm>
            <a:custGeom>
              <a:avLst/>
              <a:gdLst/>
              <a:ahLst/>
              <a:cxnLst/>
              <a:rect l="l" t="t" r="r" b="b"/>
              <a:pathLst>
                <a:path w="1370" h="3083" extrusionOk="0">
                  <a:moveTo>
                    <a:pt x="92" y="1"/>
                  </a:moveTo>
                  <a:cubicBezTo>
                    <a:pt x="92" y="1"/>
                    <a:pt x="0" y="1735"/>
                    <a:pt x="0" y="1850"/>
                  </a:cubicBezTo>
                  <a:cubicBezTo>
                    <a:pt x="0" y="1963"/>
                    <a:pt x="716" y="3083"/>
                    <a:pt x="996" y="3083"/>
                  </a:cubicBezTo>
                  <a:cubicBezTo>
                    <a:pt x="999" y="3083"/>
                    <a:pt x="1002" y="3082"/>
                    <a:pt x="1005" y="3082"/>
                  </a:cubicBezTo>
                  <a:lnTo>
                    <a:pt x="1370" y="1758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44"/>
            <p:cNvSpPr/>
            <p:nvPr/>
          </p:nvSpPr>
          <p:spPr>
            <a:xfrm>
              <a:off x="471475" y="679825"/>
              <a:ext cx="248825" cy="209450"/>
            </a:xfrm>
            <a:custGeom>
              <a:avLst/>
              <a:gdLst/>
              <a:ahLst/>
              <a:cxnLst/>
              <a:rect l="l" t="t" r="r" b="b"/>
              <a:pathLst>
                <a:path w="9953" h="8378" extrusionOk="0">
                  <a:moveTo>
                    <a:pt x="7967" y="1"/>
                  </a:moveTo>
                  <a:cubicBezTo>
                    <a:pt x="7693" y="1"/>
                    <a:pt x="7328" y="549"/>
                    <a:pt x="7328" y="549"/>
                  </a:cubicBezTo>
                  <a:lnTo>
                    <a:pt x="6962" y="1735"/>
                  </a:lnTo>
                  <a:lnTo>
                    <a:pt x="6095" y="1188"/>
                  </a:lnTo>
                  <a:lnTo>
                    <a:pt x="4657" y="1416"/>
                  </a:lnTo>
                  <a:lnTo>
                    <a:pt x="3881" y="3173"/>
                  </a:lnTo>
                  <a:lnTo>
                    <a:pt x="3082" y="2215"/>
                  </a:lnTo>
                  <a:lnTo>
                    <a:pt x="1941" y="1416"/>
                  </a:lnTo>
                  <a:cubicBezTo>
                    <a:pt x="1941" y="1416"/>
                    <a:pt x="868" y="1895"/>
                    <a:pt x="206" y="2124"/>
                  </a:cubicBezTo>
                  <a:cubicBezTo>
                    <a:pt x="115" y="2603"/>
                    <a:pt x="1" y="3173"/>
                    <a:pt x="23" y="3288"/>
                  </a:cubicBezTo>
                  <a:cubicBezTo>
                    <a:pt x="115" y="3539"/>
                    <a:pt x="1119" y="6346"/>
                    <a:pt x="1507" y="6940"/>
                  </a:cubicBezTo>
                  <a:cubicBezTo>
                    <a:pt x="1895" y="7556"/>
                    <a:pt x="6506" y="8378"/>
                    <a:pt x="6506" y="8378"/>
                  </a:cubicBezTo>
                  <a:cubicBezTo>
                    <a:pt x="6506" y="8378"/>
                    <a:pt x="7944" y="6437"/>
                    <a:pt x="8126" y="6118"/>
                  </a:cubicBezTo>
                  <a:cubicBezTo>
                    <a:pt x="8286" y="5798"/>
                    <a:pt x="7944" y="4246"/>
                    <a:pt x="7944" y="4246"/>
                  </a:cubicBezTo>
                  <a:lnTo>
                    <a:pt x="7944" y="4246"/>
                  </a:lnTo>
                  <a:lnTo>
                    <a:pt x="8515" y="5273"/>
                  </a:lnTo>
                  <a:lnTo>
                    <a:pt x="9838" y="4520"/>
                  </a:lnTo>
                  <a:lnTo>
                    <a:pt x="8948" y="3402"/>
                  </a:lnTo>
                  <a:lnTo>
                    <a:pt x="8948" y="3402"/>
                  </a:lnTo>
                  <a:lnTo>
                    <a:pt x="9953" y="3653"/>
                  </a:lnTo>
                  <a:lnTo>
                    <a:pt x="9473" y="2443"/>
                  </a:lnTo>
                  <a:lnTo>
                    <a:pt x="9359" y="46"/>
                  </a:lnTo>
                  <a:lnTo>
                    <a:pt x="93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44"/>
            <p:cNvSpPr/>
            <p:nvPr/>
          </p:nvSpPr>
          <p:spPr>
            <a:xfrm>
              <a:off x="202700" y="81250"/>
              <a:ext cx="102750" cy="191750"/>
            </a:xfrm>
            <a:custGeom>
              <a:avLst/>
              <a:gdLst/>
              <a:ahLst/>
              <a:cxnLst/>
              <a:rect l="l" t="t" r="r" b="b"/>
              <a:pathLst>
                <a:path w="4110" h="7670" extrusionOk="0">
                  <a:moveTo>
                    <a:pt x="2808" y="3515"/>
                  </a:moveTo>
                  <a:cubicBezTo>
                    <a:pt x="2694" y="2785"/>
                    <a:pt x="2398" y="1644"/>
                    <a:pt x="2398" y="1644"/>
                  </a:cubicBezTo>
                  <a:cubicBezTo>
                    <a:pt x="2398" y="1644"/>
                    <a:pt x="1142" y="913"/>
                    <a:pt x="1051" y="913"/>
                  </a:cubicBezTo>
                  <a:cubicBezTo>
                    <a:pt x="937" y="913"/>
                    <a:pt x="1" y="731"/>
                    <a:pt x="1" y="731"/>
                  </a:cubicBezTo>
                  <a:cubicBezTo>
                    <a:pt x="1" y="731"/>
                    <a:pt x="1873" y="46"/>
                    <a:pt x="2238" y="46"/>
                  </a:cubicBezTo>
                  <a:cubicBezTo>
                    <a:pt x="2603" y="46"/>
                    <a:pt x="3562" y="0"/>
                    <a:pt x="3562" y="0"/>
                  </a:cubicBezTo>
                  <a:lnTo>
                    <a:pt x="4110" y="480"/>
                  </a:lnTo>
                  <a:cubicBezTo>
                    <a:pt x="4110" y="480"/>
                    <a:pt x="3927" y="1758"/>
                    <a:pt x="3858" y="2579"/>
                  </a:cubicBezTo>
                  <a:cubicBezTo>
                    <a:pt x="3790" y="3424"/>
                    <a:pt x="3676" y="7669"/>
                    <a:pt x="3676" y="7669"/>
                  </a:cubicBezTo>
                  <a:lnTo>
                    <a:pt x="2763" y="4017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44"/>
            <p:cNvSpPr/>
            <p:nvPr/>
          </p:nvSpPr>
          <p:spPr>
            <a:xfrm>
              <a:off x="-203575" y="898375"/>
              <a:ext cx="243100" cy="97600"/>
            </a:xfrm>
            <a:custGeom>
              <a:avLst/>
              <a:gdLst/>
              <a:ahLst/>
              <a:cxnLst/>
              <a:rect l="l" t="t" r="r" b="b"/>
              <a:pathLst>
                <a:path w="9724" h="3904" extrusionOk="0">
                  <a:moveTo>
                    <a:pt x="1187" y="1"/>
                  </a:moveTo>
                  <a:lnTo>
                    <a:pt x="0" y="731"/>
                  </a:lnTo>
                  <a:cubicBezTo>
                    <a:pt x="0" y="731"/>
                    <a:pt x="639" y="2694"/>
                    <a:pt x="320" y="3356"/>
                  </a:cubicBezTo>
                  <a:lnTo>
                    <a:pt x="7944" y="3904"/>
                  </a:lnTo>
                  <a:cubicBezTo>
                    <a:pt x="8948" y="3790"/>
                    <a:pt x="9724" y="3698"/>
                    <a:pt x="9724" y="3698"/>
                  </a:cubicBezTo>
                  <a:cubicBezTo>
                    <a:pt x="9724" y="3698"/>
                    <a:pt x="9610" y="3288"/>
                    <a:pt x="9290" y="2785"/>
                  </a:cubicBezTo>
                  <a:lnTo>
                    <a:pt x="7784" y="3310"/>
                  </a:lnTo>
                  <a:lnTo>
                    <a:pt x="9062" y="2443"/>
                  </a:lnTo>
                  <a:cubicBezTo>
                    <a:pt x="8857" y="2192"/>
                    <a:pt x="8628" y="1964"/>
                    <a:pt x="8332" y="1736"/>
                  </a:cubicBezTo>
                  <a:cubicBezTo>
                    <a:pt x="7706" y="2379"/>
                    <a:pt x="6844" y="2934"/>
                    <a:pt x="6819" y="2934"/>
                  </a:cubicBezTo>
                  <a:cubicBezTo>
                    <a:pt x="6813" y="2934"/>
                    <a:pt x="6856" y="2902"/>
                    <a:pt x="6962" y="2831"/>
                  </a:cubicBezTo>
                  <a:cubicBezTo>
                    <a:pt x="7441" y="2512"/>
                    <a:pt x="7875" y="1895"/>
                    <a:pt x="8080" y="1576"/>
                  </a:cubicBezTo>
                  <a:cubicBezTo>
                    <a:pt x="7601" y="1256"/>
                    <a:pt x="6985" y="1165"/>
                    <a:pt x="6369" y="1142"/>
                  </a:cubicBezTo>
                  <a:lnTo>
                    <a:pt x="5889" y="2215"/>
                  </a:lnTo>
                  <a:lnTo>
                    <a:pt x="5981" y="1142"/>
                  </a:lnTo>
                  <a:cubicBezTo>
                    <a:pt x="5547" y="1142"/>
                    <a:pt x="5090" y="1165"/>
                    <a:pt x="4634" y="1165"/>
                  </a:cubicBezTo>
                  <a:lnTo>
                    <a:pt x="4063" y="2534"/>
                  </a:lnTo>
                  <a:lnTo>
                    <a:pt x="4383" y="1142"/>
                  </a:lnTo>
                  <a:cubicBezTo>
                    <a:pt x="4200" y="1142"/>
                    <a:pt x="4018" y="1142"/>
                    <a:pt x="3858" y="1119"/>
                  </a:cubicBezTo>
                  <a:lnTo>
                    <a:pt x="3470" y="2717"/>
                  </a:lnTo>
                  <a:lnTo>
                    <a:pt x="3173" y="2717"/>
                  </a:lnTo>
                  <a:lnTo>
                    <a:pt x="3287" y="1028"/>
                  </a:lnTo>
                  <a:cubicBezTo>
                    <a:pt x="2853" y="914"/>
                    <a:pt x="2488" y="777"/>
                    <a:pt x="2192" y="640"/>
                  </a:cubicBezTo>
                  <a:cubicBezTo>
                    <a:pt x="1986" y="1028"/>
                    <a:pt x="1712" y="1690"/>
                    <a:pt x="1712" y="1690"/>
                  </a:cubicBezTo>
                  <a:lnTo>
                    <a:pt x="1986" y="526"/>
                  </a:lnTo>
                  <a:cubicBezTo>
                    <a:pt x="1735" y="389"/>
                    <a:pt x="1552" y="252"/>
                    <a:pt x="1438" y="161"/>
                  </a:cubicBezTo>
                  <a:lnTo>
                    <a:pt x="1142" y="2215"/>
                  </a:lnTo>
                  <a:cubicBezTo>
                    <a:pt x="1142" y="2215"/>
                    <a:pt x="1210" y="1028"/>
                    <a:pt x="11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44"/>
            <p:cNvSpPr/>
            <p:nvPr/>
          </p:nvSpPr>
          <p:spPr>
            <a:xfrm>
              <a:off x="137650" y="942325"/>
              <a:ext cx="135275" cy="98750"/>
            </a:xfrm>
            <a:custGeom>
              <a:avLst/>
              <a:gdLst/>
              <a:ahLst/>
              <a:cxnLst/>
              <a:rect l="l" t="t" r="r" b="b"/>
              <a:pathLst>
                <a:path w="5411" h="3950" extrusionOk="0">
                  <a:moveTo>
                    <a:pt x="4908" y="2283"/>
                  </a:moveTo>
                  <a:lnTo>
                    <a:pt x="4246" y="2534"/>
                  </a:lnTo>
                  <a:lnTo>
                    <a:pt x="4771" y="1918"/>
                  </a:lnTo>
                  <a:lnTo>
                    <a:pt x="4269" y="1210"/>
                  </a:lnTo>
                  <a:lnTo>
                    <a:pt x="3470" y="1644"/>
                  </a:lnTo>
                  <a:lnTo>
                    <a:pt x="4109" y="868"/>
                  </a:lnTo>
                  <a:lnTo>
                    <a:pt x="3562" y="343"/>
                  </a:lnTo>
                  <a:lnTo>
                    <a:pt x="2923" y="1256"/>
                  </a:lnTo>
                  <a:cubicBezTo>
                    <a:pt x="2923" y="1256"/>
                    <a:pt x="3151" y="525"/>
                    <a:pt x="3082" y="480"/>
                  </a:cubicBezTo>
                  <a:cubicBezTo>
                    <a:pt x="3014" y="411"/>
                    <a:pt x="2124" y="0"/>
                    <a:pt x="2124" y="0"/>
                  </a:cubicBezTo>
                  <a:lnTo>
                    <a:pt x="1941" y="1370"/>
                  </a:lnTo>
                  <a:lnTo>
                    <a:pt x="1667" y="297"/>
                  </a:lnTo>
                  <a:lnTo>
                    <a:pt x="1028" y="936"/>
                  </a:lnTo>
                  <a:lnTo>
                    <a:pt x="1119" y="1872"/>
                  </a:lnTo>
                  <a:lnTo>
                    <a:pt x="914" y="1575"/>
                  </a:lnTo>
                  <a:lnTo>
                    <a:pt x="1" y="1963"/>
                  </a:lnTo>
                  <a:cubicBezTo>
                    <a:pt x="1" y="1963"/>
                    <a:pt x="206" y="2945"/>
                    <a:pt x="914" y="3949"/>
                  </a:cubicBezTo>
                  <a:lnTo>
                    <a:pt x="5410" y="360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44"/>
            <p:cNvSpPr/>
            <p:nvPr/>
          </p:nvSpPr>
          <p:spPr>
            <a:xfrm>
              <a:off x="-318850" y="894400"/>
              <a:ext cx="139825" cy="103300"/>
            </a:xfrm>
            <a:custGeom>
              <a:avLst/>
              <a:gdLst/>
              <a:ahLst/>
              <a:cxnLst/>
              <a:rect l="l" t="t" r="r" b="b"/>
              <a:pathLst>
                <a:path w="5593" h="4132" extrusionOk="0">
                  <a:moveTo>
                    <a:pt x="4862" y="1689"/>
                  </a:moveTo>
                  <a:lnTo>
                    <a:pt x="4246" y="2077"/>
                  </a:lnTo>
                  <a:lnTo>
                    <a:pt x="4657" y="1347"/>
                  </a:lnTo>
                  <a:lnTo>
                    <a:pt x="4064" y="753"/>
                  </a:lnTo>
                  <a:lnTo>
                    <a:pt x="3356" y="1347"/>
                  </a:lnTo>
                  <a:lnTo>
                    <a:pt x="3835" y="457"/>
                  </a:lnTo>
                  <a:lnTo>
                    <a:pt x="3219" y="46"/>
                  </a:lnTo>
                  <a:lnTo>
                    <a:pt x="2740" y="1073"/>
                  </a:lnTo>
                  <a:cubicBezTo>
                    <a:pt x="2740" y="1073"/>
                    <a:pt x="2854" y="320"/>
                    <a:pt x="2785" y="274"/>
                  </a:cubicBezTo>
                  <a:cubicBezTo>
                    <a:pt x="2694" y="228"/>
                    <a:pt x="1758" y="0"/>
                    <a:pt x="1758" y="0"/>
                  </a:cubicBezTo>
                  <a:lnTo>
                    <a:pt x="1781" y="1370"/>
                  </a:lnTo>
                  <a:lnTo>
                    <a:pt x="1347" y="365"/>
                  </a:lnTo>
                  <a:lnTo>
                    <a:pt x="845" y="1141"/>
                  </a:lnTo>
                  <a:lnTo>
                    <a:pt x="1073" y="2054"/>
                  </a:lnTo>
                  <a:lnTo>
                    <a:pt x="822" y="1780"/>
                  </a:lnTo>
                  <a:lnTo>
                    <a:pt x="1" y="2351"/>
                  </a:lnTo>
                  <a:cubicBezTo>
                    <a:pt x="1" y="2351"/>
                    <a:pt x="343" y="3287"/>
                    <a:pt x="1210" y="4131"/>
                  </a:cubicBezTo>
                  <a:lnTo>
                    <a:pt x="5593" y="289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44"/>
            <p:cNvSpPr/>
            <p:nvPr/>
          </p:nvSpPr>
          <p:spPr>
            <a:xfrm>
              <a:off x="-492325" y="789975"/>
              <a:ext cx="139825" cy="103300"/>
            </a:xfrm>
            <a:custGeom>
              <a:avLst/>
              <a:gdLst/>
              <a:ahLst/>
              <a:cxnLst/>
              <a:rect l="l" t="t" r="r" b="b"/>
              <a:pathLst>
                <a:path w="5593" h="4132" extrusionOk="0">
                  <a:moveTo>
                    <a:pt x="4863" y="1689"/>
                  </a:moveTo>
                  <a:lnTo>
                    <a:pt x="4246" y="2077"/>
                  </a:lnTo>
                  <a:lnTo>
                    <a:pt x="4657" y="1347"/>
                  </a:lnTo>
                  <a:lnTo>
                    <a:pt x="4064" y="753"/>
                  </a:lnTo>
                  <a:lnTo>
                    <a:pt x="3356" y="1347"/>
                  </a:lnTo>
                  <a:lnTo>
                    <a:pt x="3858" y="457"/>
                  </a:lnTo>
                  <a:lnTo>
                    <a:pt x="3219" y="69"/>
                  </a:lnTo>
                  <a:lnTo>
                    <a:pt x="2740" y="1096"/>
                  </a:lnTo>
                  <a:cubicBezTo>
                    <a:pt x="2740" y="1096"/>
                    <a:pt x="2854" y="320"/>
                    <a:pt x="2785" y="274"/>
                  </a:cubicBezTo>
                  <a:cubicBezTo>
                    <a:pt x="2694" y="251"/>
                    <a:pt x="1758" y="0"/>
                    <a:pt x="1758" y="0"/>
                  </a:cubicBezTo>
                  <a:lnTo>
                    <a:pt x="1804" y="1392"/>
                  </a:lnTo>
                  <a:lnTo>
                    <a:pt x="1370" y="388"/>
                  </a:lnTo>
                  <a:lnTo>
                    <a:pt x="845" y="1141"/>
                  </a:lnTo>
                  <a:lnTo>
                    <a:pt x="1074" y="2054"/>
                  </a:lnTo>
                  <a:lnTo>
                    <a:pt x="845" y="1780"/>
                  </a:lnTo>
                  <a:lnTo>
                    <a:pt x="1" y="2351"/>
                  </a:lnTo>
                  <a:cubicBezTo>
                    <a:pt x="1" y="2351"/>
                    <a:pt x="343" y="3287"/>
                    <a:pt x="1210" y="4131"/>
                  </a:cubicBezTo>
                  <a:lnTo>
                    <a:pt x="5593" y="28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44"/>
            <p:cNvSpPr/>
            <p:nvPr/>
          </p:nvSpPr>
          <p:spPr>
            <a:xfrm>
              <a:off x="-1300900" y="892825"/>
              <a:ext cx="1648000" cy="157375"/>
            </a:xfrm>
            <a:custGeom>
              <a:avLst/>
              <a:gdLst/>
              <a:ahLst/>
              <a:cxnLst/>
              <a:rect l="l" t="t" r="r" b="b"/>
              <a:pathLst>
                <a:path w="65920" h="6295" extrusionOk="0">
                  <a:moveTo>
                    <a:pt x="26449" y="0"/>
                  </a:moveTo>
                  <a:cubicBezTo>
                    <a:pt x="25171" y="0"/>
                    <a:pt x="23933" y="29"/>
                    <a:pt x="23716" y="86"/>
                  </a:cubicBezTo>
                  <a:cubicBezTo>
                    <a:pt x="23282" y="223"/>
                    <a:pt x="17781" y="1410"/>
                    <a:pt x="17781" y="1410"/>
                  </a:cubicBezTo>
                  <a:lnTo>
                    <a:pt x="11641" y="3669"/>
                  </a:lnTo>
                  <a:lnTo>
                    <a:pt x="0" y="6294"/>
                  </a:lnTo>
                  <a:lnTo>
                    <a:pt x="65920" y="6294"/>
                  </a:lnTo>
                  <a:cubicBezTo>
                    <a:pt x="65920" y="6294"/>
                    <a:pt x="52270" y="3304"/>
                    <a:pt x="51859" y="3304"/>
                  </a:cubicBezTo>
                  <a:cubicBezTo>
                    <a:pt x="51426" y="3304"/>
                    <a:pt x="45263" y="2962"/>
                    <a:pt x="44510" y="2848"/>
                  </a:cubicBezTo>
                  <a:cubicBezTo>
                    <a:pt x="43756" y="2711"/>
                    <a:pt x="30175" y="223"/>
                    <a:pt x="29422" y="86"/>
                  </a:cubicBezTo>
                  <a:cubicBezTo>
                    <a:pt x="29045" y="29"/>
                    <a:pt x="27727" y="0"/>
                    <a:pt x="264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44"/>
            <p:cNvSpPr/>
            <p:nvPr/>
          </p:nvSpPr>
          <p:spPr>
            <a:xfrm>
              <a:off x="-1300900" y="892825"/>
              <a:ext cx="828000" cy="157375"/>
            </a:xfrm>
            <a:custGeom>
              <a:avLst/>
              <a:gdLst/>
              <a:ahLst/>
              <a:cxnLst/>
              <a:rect l="l" t="t" r="r" b="b"/>
              <a:pathLst>
                <a:path w="33120" h="6295" extrusionOk="0">
                  <a:moveTo>
                    <a:pt x="26449" y="0"/>
                  </a:moveTo>
                  <a:cubicBezTo>
                    <a:pt x="25171" y="0"/>
                    <a:pt x="23933" y="29"/>
                    <a:pt x="23716" y="86"/>
                  </a:cubicBezTo>
                  <a:cubicBezTo>
                    <a:pt x="23282" y="223"/>
                    <a:pt x="17781" y="1410"/>
                    <a:pt x="17781" y="1410"/>
                  </a:cubicBezTo>
                  <a:lnTo>
                    <a:pt x="11641" y="3669"/>
                  </a:lnTo>
                  <a:lnTo>
                    <a:pt x="0" y="6294"/>
                  </a:lnTo>
                  <a:lnTo>
                    <a:pt x="14517" y="6294"/>
                  </a:lnTo>
                  <a:cubicBezTo>
                    <a:pt x="16615" y="3973"/>
                    <a:pt x="21365" y="616"/>
                    <a:pt x="29870" y="616"/>
                  </a:cubicBezTo>
                  <a:cubicBezTo>
                    <a:pt x="30897" y="616"/>
                    <a:pt x="31980" y="665"/>
                    <a:pt x="33120" y="771"/>
                  </a:cubicBezTo>
                  <a:cubicBezTo>
                    <a:pt x="31157" y="405"/>
                    <a:pt x="29673" y="132"/>
                    <a:pt x="29422" y="86"/>
                  </a:cubicBezTo>
                  <a:cubicBezTo>
                    <a:pt x="29045" y="29"/>
                    <a:pt x="27727" y="0"/>
                    <a:pt x="26449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44"/>
            <p:cNvSpPr/>
            <p:nvPr/>
          </p:nvSpPr>
          <p:spPr>
            <a:xfrm>
              <a:off x="-1208475" y="851600"/>
              <a:ext cx="170650" cy="198600"/>
            </a:xfrm>
            <a:custGeom>
              <a:avLst/>
              <a:gdLst/>
              <a:ahLst/>
              <a:cxnLst/>
              <a:rect l="l" t="t" r="r" b="b"/>
              <a:pathLst>
                <a:path w="6826" h="7944" extrusionOk="0">
                  <a:moveTo>
                    <a:pt x="800" y="0"/>
                  </a:moveTo>
                  <a:lnTo>
                    <a:pt x="229" y="5090"/>
                  </a:lnTo>
                  <a:lnTo>
                    <a:pt x="1" y="7943"/>
                  </a:lnTo>
                  <a:lnTo>
                    <a:pt x="6826" y="7943"/>
                  </a:lnTo>
                  <a:lnTo>
                    <a:pt x="6118" y="6665"/>
                  </a:lnTo>
                  <a:lnTo>
                    <a:pt x="5114" y="5798"/>
                  </a:lnTo>
                  <a:lnTo>
                    <a:pt x="4178" y="2785"/>
                  </a:lnTo>
                  <a:lnTo>
                    <a:pt x="3676" y="1507"/>
                  </a:lnTo>
                  <a:lnTo>
                    <a:pt x="10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44"/>
            <p:cNvSpPr/>
            <p:nvPr/>
          </p:nvSpPr>
          <p:spPr>
            <a:xfrm>
              <a:off x="-963100" y="957725"/>
              <a:ext cx="108450" cy="92475"/>
            </a:xfrm>
            <a:custGeom>
              <a:avLst/>
              <a:gdLst/>
              <a:ahLst/>
              <a:cxnLst/>
              <a:rect l="l" t="t" r="r" b="b"/>
              <a:pathLst>
                <a:path w="4338" h="3699" extrusionOk="0">
                  <a:moveTo>
                    <a:pt x="1576" y="1"/>
                  </a:moveTo>
                  <a:lnTo>
                    <a:pt x="960" y="708"/>
                  </a:lnTo>
                  <a:lnTo>
                    <a:pt x="960" y="2101"/>
                  </a:lnTo>
                  <a:lnTo>
                    <a:pt x="1" y="3698"/>
                  </a:lnTo>
                  <a:lnTo>
                    <a:pt x="4338" y="3698"/>
                  </a:lnTo>
                  <a:lnTo>
                    <a:pt x="3721" y="2101"/>
                  </a:lnTo>
                  <a:lnTo>
                    <a:pt x="3082" y="914"/>
                  </a:lnTo>
                  <a:lnTo>
                    <a:pt x="15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44"/>
            <p:cNvSpPr/>
            <p:nvPr/>
          </p:nvSpPr>
          <p:spPr>
            <a:xfrm>
              <a:off x="404150" y="785400"/>
              <a:ext cx="133550" cy="142100"/>
            </a:xfrm>
            <a:custGeom>
              <a:avLst/>
              <a:gdLst/>
              <a:ahLst/>
              <a:cxnLst/>
              <a:rect l="l" t="t" r="r" b="b"/>
              <a:pathLst>
                <a:path w="5342" h="5684" extrusionOk="0">
                  <a:moveTo>
                    <a:pt x="2397" y="0"/>
                  </a:moveTo>
                  <a:cubicBezTo>
                    <a:pt x="2397" y="0"/>
                    <a:pt x="1735" y="799"/>
                    <a:pt x="1621" y="1165"/>
                  </a:cubicBezTo>
                  <a:cubicBezTo>
                    <a:pt x="1575" y="1324"/>
                    <a:pt x="1689" y="1712"/>
                    <a:pt x="1803" y="2055"/>
                  </a:cubicBezTo>
                  <a:cubicBezTo>
                    <a:pt x="1530" y="1826"/>
                    <a:pt x="1142" y="1553"/>
                    <a:pt x="913" y="1416"/>
                  </a:cubicBezTo>
                  <a:cubicBezTo>
                    <a:pt x="480" y="1142"/>
                    <a:pt x="0" y="868"/>
                    <a:pt x="0" y="868"/>
                  </a:cubicBezTo>
                  <a:lnTo>
                    <a:pt x="0" y="868"/>
                  </a:lnTo>
                  <a:cubicBezTo>
                    <a:pt x="0" y="868"/>
                    <a:pt x="206" y="1963"/>
                    <a:pt x="457" y="2214"/>
                  </a:cubicBezTo>
                  <a:cubicBezTo>
                    <a:pt x="616" y="2393"/>
                    <a:pt x="1051" y="2520"/>
                    <a:pt x="1522" y="2520"/>
                  </a:cubicBezTo>
                  <a:cubicBezTo>
                    <a:pt x="1592" y="2520"/>
                    <a:pt x="1664" y="2517"/>
                    <a:pt x="1735" y="2511"/>
                  </a:cubicBezTo>
                  <a:lnTo>
                    <a:pt x="1735" y="2511"/>
                  </a:lnTo>
                  <a:cubicBezTo>
                    <a:pt x="1347" y="2762"/>
                    <a:pt x="799" y="3127"/>
                    <a:pt x="639" y="3424"/>
                  </a:cubicBezTo>
                  <a:cubicBezTo>
                    <a:pt x="365" y="3926"/>
                    <a:pt x="137" y="5068"/>
                    <a:pt x="137" y="5068"/>
                  </a:cubicBezTo>
                  <a:cubicBezTo>
                    <a:pt x="137" y="5068"/>
                    <a:pt x="1187" y="4474"/>
                    <a:pt x="1370" y="4223"/>
                  </a:cubicBezTo>
                  <a:cubicBezTo>
                    <a:pt x="1484" y="4063"/>
                    <a:pt x="1781" y="3470"/>
                    <a:pt x="2009" y="2945"/>
                  </a:cubicBezTo>
                  <a:lnTo>
                    <a:pt x="2009" y="2945"/>
                  </a:lnTo>
                  <a:cubicBezTo>
                    <a:pt x="1803" y="3721"/>
                    <a:pt x="1872" y="4360"/>
                    <a:pt x="1872" y="4360"/>
                  </a:cubicBezTo>
                  <a:cubicBezTo>
                    <a:pt x="2214" y="5342"/>
                    <a:pt x="3356" y="5684"/>
                    <a:pt x="3356" y="5684"/>
                  </a:cubicBezTo>
                  <a:cubicBezTo>
                    <a:pt x="3356" y="5684"/>
                    <a:pt x="2739" y="4246"/>
                    <a:pt x="2671" y="3904"/>
                  </a:cubicBezTo>
                  <a:cubicBezTo>
                    <a:pt x="2648" y="3812"/>
                    <a:pt x="2648" y="3698"/>
                    <a:pt x="2625" y="3584"/>
                  </a:cubicBezTo>
                  <a:lnTo>
                    <a:pt x="2625" y="3584"/>
                  </a:lnTo>
                  <a:cubicBezTo>
                    <a:pt x="2716" y="3767"/>
                    <a:pt x="2853" y="3972"/>
                    <a:pt x="3036" y="4132"/>
                  </a:cubicBezTo>
                  <a:cubicBezTo>
                    <a:pt x="3472" y="4538"/>
                    <a:pt x="3880" y="4612"/>
                    <a:pt x="4119" y="4612"/>
                  </a:cubicBezTo>
                  <a:cubicBezTo>
                    <a:pt x="4256" y="4612"/>
                    <a:pt x="4337" y="4588"/>
                    <a:pt x="4337" y="4588"/>
                  </a:cubicBezTo>
                  <a:lnTo>
                    <a:pt x="3401" y="3264"/>
                  </a:lnTo>
                  <a:cubicBezTo>
                    <a:pt x="3401" y="3264"/>
                    <a:pt x="2990" y="3105"/>
                    <a:pt x="2397" y="2625"/>
                  </a:cubicBezTo>
                  <a:lnTo>
                    <a:pt x="2374" y="2602"/>
                  </a:lnTo>
                  <a:lnTo>
                    <a:pt x="2374" y="2602"/>
                  </a:lnTo>
                  <a:cubicBezTo>
                    <a:pt x="2922" y="3013"/>
                    <a:pt x="3378" y="3036"/>
                    <a:pt x="3378" y="3036"/>
                  </a:cubicBezTo>
                  <a:lnTo>
                    <a:pt x="4109" y="2831"/>
                  </a:lnTo>
                  <a:cubicBezTo>
                    <a:pt x="4109" y="2831"/>
                    <a:pt x="3744" y="2374"/>
                    <a:pt x="3219" y="2214"/>
                  </a:cubicBezTo>
                  <a:cubicBezTo>
                    <a:pt x="3219" y="2214"/>
                    <a:pt x="2876" y="2283"/>
                    <a:pt x="2602" y="2351"/>
                  </a:cubicBezTo>
                  <a:cubicBezTo>
                    <a:pt x="3047" y="2028"/>
                    <a:pt x="3651" y="1927"/>
                    <a:pt x="4231" y="1927"/>
                  </a:cubicBezTo>
                  <a:cubicBezTo>
                    <a:pt x="4633" y="1927"/>
                    <a:pt x="5024" y="1976"/>
                    <a:pt x="5341" y="2032"/>
                  </a:cubicBezTo>
                  <a:lnTo>
                    <a:pt x="5250" y="1849"/>
                  </a:lnTo>
                  <a:cubicBezTo>
                    <a:pt x="4943" y="1798"/>
                    <a:pt x="4583" y="1757"/>
                    <a:pt x="4211" y="1757"/>
                  </a:cubicBezTo>
                  <a:cubicBezTo>
                    <a:pt x="3586" y="1757"/>
                    <a:pt x="2929" y="1874"/>
                    <a:pt x="2443" y="2260"/>
                  </a:cubicBezTo>
                  <a:cubicBezTo>
                    <a:pt x="2694" y="1735"/>
                    <a:pt x="2739" y="1142"/>
                    <a:pt x="2739" y="1142"/>
                  </a:cubicBezTo>
                  <a:lnTo>
                    <a:pt x="23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44"/>
            <p:cNvSpPr/>
            <p:nvPr/>
          </p:nvSpPr>
          <p:spPr>
            <a:xfrm>
              <a:off x="550800" y="731200"/>
              <a:ext cx="71925" cy="75325"/>
            </a:xfrm>
            <a:custGeom>
              <a:avLst/>
              <a:gdLst/>
              <a:ahLst/>
              <a:cxnLst/>
              <a:rect l="l" t="t" r="r" b="b"/>
              <a:pathLst>
                <a:path w="2877" h="3013" extrusionOk="0">
                  <a:moveTo>
                    <a:pt x="1986" y="0"/>
                  </a:moveTo>
                  <a:cubicBezTo>
                    <a:pt x="1986" y="0"/>
                    <a:pt x="845" y="411"/>
                    <a:pt x="708" y="867"/>
                  </a:cubicBezTo>
                  <a:cubicBezTo>
                    <a:pt x="548" y="1347"/>
                    <a:pt x="0" y="3013"/>
                    <a:pt x="0" y="3013"/>
                  </a:cubicBezTo>
                  <a:lnTo>
                    <a:pt x="1073" y="2237"/>
                  </a:lnTo>
                  <a:cubicBezTo>
                    <a:pt x="1073" y="2237"/>
                    <a:pt x="2671" y="822"/>
                    <a:pt x="2876" y="342"/>
                  </a:cubicBezTo>
                  <a:lnTo>
                    <a:pt x="19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44"/>
            <p:cNvSpPr/>
            <p:nvPr/>
          </p:nvSpPr>
          <p:spPr>
            <a:xfrm>
              <a:off x="610725" y="742025"/>
              <a:ext cx="36525" cy="66800"/>
            </a:xfrm>
            <a:custGeom>
              <a:avLst/>
              <a:gdLst/>
              <a:ahLst/>
              <a:cxnLst/>
              <a:rect l="l" t="t" r="r" b="b"/>
              <a:pathLst>
                <a:path w="1461" h="2672" extrusionOk="0">
                  <a:moveTo>
                    <a:pt x="753" y="1"/>
                  </a:moveTo>
                  <a:cubicBezTo>
                    <a:pt x="753" y="1"/>
                    <a:pt x="46" y="1165"/>
                    <a:pt x="23" y="1256"/>
                  </a:cubicBezTo>
                  <a:cubicBezTo>
                    <a:pt x="0" y="1370"/>
                    <a:pt x="297" y="2192"/>
                    <a:pt x="616" y="2671"/>
                  </a:cubicBezTo>
                  <a:lnTo>
                    <a:pt x="1461" y="937"/>
                  </a:lnTo>
                  <a:lnTo>
                    <a:pt x="7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44"/>
            <p:cNvSpPr/>
            <p:nvPr/>
          </p:nvSpPr>
          <p:spPr>
            <a:xfrm>
              <a:off x="626700" y="706625"/>
              <a:ext cx="65650" cy="32575"/>
            </a:xfrm>
            <a:custGeom>
              <a:avLst/>
              <a:gdLst/>
              <a:ahLst/>
              <a:cxnLst/>
              <a:rect l="l" t="t" r="r" b="b"/>
              <a:pathLst>
                <a:path w="2626" h="1303" extrusionOk="0">
                  <a:moveTo>
                    <a:pt x="1059" y="0"/>
                  </a:moveTo>
                  <a:cubicBezTo>
                    <a:pt x="1047" y="0"/>
                    <a:pt x="1037" y="1"/>
                    <a:pt x="1027" y="2"/>
                  </a:cubicBezTo>
                  <a:cubicBezTo>
                    <a:pt x="708" y="24"/>
                    <a:pt x="0" y="1188"/>
                    <a:pt x="0" y="1188"/>
                  </a:cubicBezTo>
                  <a:cubicBezTo>
                    <a:pt x="731" y="1257"/>
                    <a:pt x="1666" y="1303"/>
                    <a:pt x="1666" y="1303"/>
                  </a:cubicBezTo>
                  <a:lnTo>
                    <a:pt x="2625" y="321"/>
                  </a:lnTo>
                  <a:cubicBezTo>
                    <a:pt x="2625" y="321"/>
                    <a:pt x="1407" y="0"/>
                    <a:pt x="1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44"/>
            <p:cNvSpPr/>
            <p:nvPr/>
          </p:nvSpPr>
          <p:spPr>
            <a:xfrm>
              <a:off x="805300" y="713200"/>
              <a:ext cx="70775" cy="27925"/>
            </a:xfrm>
            <a:custGeom>
              <a:avLst/>
              <a:gdLst/>
              <a:ahLst/>
              <a:cxnLst/>
              <a:rect l="l" t="t" r="r" b="b"/>
              <a:pathLst>
                <a:path w="2831" h="1117" extrusionOk="0">
                  <a:moveTo>
                    <a:pt x="373" y="1"/>
                  </a:moveTo>
                  <a:cubicBezTo>
                    <a:pt x="213" y="1"/>
                    <a:pt x="80" y="10"/>
                    <a:pt x="0" y="35"/>
                  </a:cubicBezTo>
                  <a:lnTo>
                    <a:pt x="297" y="743"/>
                  </a:lnTo>
                  <a:cubicBezTo>
                    <a:pt x="297" y="743"/>
                    <a:pt x="892" y="1117"/>
                    <a:pt x="1260" y="1117"/>
                  </a:cubicBezTo>
                  <a:cubicBezTo>
                    <a:pt x="1319" y="1117"/>
                    <a:pt x="1372" y="1107"/>
                    <a:pt x="1416" y="1085"/>
                  </a:cubicBezTo>
                  <a:cubicBezTo>
                    <a:pt x="1735" y="903"/>
                    <a:pt x="2831" y="378"/>
                    <a:pt x="2831" y="378"/>
                  </a:cubicBezTo>
                  <a:lnTo>
                    <a:pt x="1872" y="127"/>
                  </a:lnTo>
                  <a:cubicBezTo>
                    <a:pt x="1872" y="127"/>
                    <a:pt x="949" y="1"/>
                    <a:pt x="3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44"/>
            <p:cNvSpPr/>
            <p:nvPr/>
          </p:nvSpPr>
          <p:spPr>
            <a:xfrm>
              <a:off x="803025" y="675825"/>
              <a:ext cx="34825" cy="33125"/>
            </a:xfrm>
            <a:custGeom>
              <a:avLst/>
              <a:gdLst/>
              <a:ahLst/>
              <a:cxnLst/>
              <a:rect l="l" t="t" r="r" b="b"/>
              <a:pathLst>
                <a:path w="1393" h="1325" extrusionOk="0">
                  <a:moveTo>
                    <a:pt x="1393" y="1"/>
                  </a:moveTo>
                  <a:lnTo>
                    <a:pt x="91" y="389"/>
                  </a:lnTo>
                  <a:lnTo>
                    <a:pt x="0" y="1325"/>
                  </a:lnTo>
                  <a:cubicBezTo>
                    <a:pt x="0" y="1325"/>
                    <a:pt x="936" y="1142"/>
                    <a:pt x="1004" y="1097"/>
                  </a:cubicBezTo>
                  <a:cubicBezTo>
                    <a:pt x="1073" y="1051"/>
                    <a:pt x="1324" y="458"/>
                    <a:pt x="1393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44"/>
            <p:cNvSpPr/>
            <p:nvPr/>
          </p:nvSpPr>
          <p:spPr>
            <a:xfrm>
              <a:off x="756225" y="684975"/>
              <a:ext cx="45675" cy="30575"/>
            </a:xfrm>
            <a:custGeom>
              <a:avLst/>
              <a:gdLst/>
              <a:ahLst/>
              <a:cxnLst/>
              <a:rect l="l" t="t" r="r" b="b"/>
              <a:pathLst>
                <a:path w="1827" h="1223" extrusionOk="0">
                  <a:moveTo>
                    <a:pt x="0" y="0"/>
                  </a:moveTo>
                  <a:cubicBezTo>
                    <a:pt x="1" y="0"/>
                    <a:pt x="525" y="982"/>
                    <a:pt x="685" y="1141"/>
                  </a:cubicBezTo>
                  <a:cubicBezTo>
                    <a:pt x="746" y="1202"/>
                    <a:pt x="893" y="1223"/>
                    <a:pt x="1062" y="1223"/>
                  </a:cubicBezTo>
                  <a:cubicBezTo>
                    <a:pt x="1400" y="1223"/>
                    <a:pt x="1827" y="1141"/>
                    <a:pt x="1827" y="1141"/>
                  </a:cubicBezTo>
                  <a:cubicBezTo>
                    <a:pt x="1461" y="662"/>
                    <a:pt x="1005" y="69"/>
                    <a:pt x="1005" y="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44"/>
            <p:cNvSpPr/>
            <p:nvPr/>
          </p:nvSpPr>
          <p:spPr>
            <a:xfrm>
              <a:off x="111400" y="812800"/>
              <a:ext cx="61100" cy="29675"/>
            </a:xfrm>
            <a:custGeom>
              <a:avLst/>
              <a:gdLst/>
              <a:ahLst/>
              <a:cxnLst/>
              <a:rect l="l" t="t" r="r" b="b"/>
              <a:pathLst>
                <a:path w="2444" h="1187" extrusionOk="0">
                  <a:moveTo>
                    <a:pt x="2443" y="1096"/>
                  </a:moveTo>
                  <a:cubicBezTo>
                    <a:pt x="2124" y="1187"/>
                    <a:pt x="823" y="913"/>
                    <a:pt x="823" y="913"/>
                  </a:cubicBezTo>
                  <a:lnTo>
                    <a:pt x="1" y="662"/>
                  </a:lnTo>
                  <a:cubicBezTo>
                    <a:pt x="1" y="662"/>
                    <a:pt x="982" y="251"/>
                    <a:pt x="1256" y="114"/>
                  </a:cubicBezTo>
                  <a:cubicBezTo>
                    <a:pt x="1530" y="0"/>
                    <a:pt x="2215" y="457"/>
                    <a:pt x="2215" y="4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44"/>
            <p:cNvSpPr/>
            <p:nvPr/>
          </p:nvSpPr>
          <p:spPr>
            <a:xfrm>
              <a:off x="142800" y="844750"/>
              <a:ext cx="31400" cy="27400"/>
            </a:xfrm>
            <a:custGeom>
              <a:avLst/>
              <a:gdLst/>
              <a:ahLst/>
              <a:cxnLst/>
              <a:rect l="l" t="t" r="r" b="b"/>
              <a:pathLst>
                <a:path w="1256" h="1096" extrusionOk="0">
                  <a:moveTo>
                    <a:pt x="0" y="1096"/>
                  </a:moveTo>
                  <a:cubicBezTo>
                    <a:pt x="69" y="708"/>
                    <a:pt x="320" y="183"/>
                    <a:pt x="366" y="160"/>
                  </a:cubicBezTo>
                  <a:cubicBezTo>
                    <a:pt x="434" y="114"/>
                    <a:pt x="1256" y="0"/>
                    <a:pt x="1256" y="0"/>
                  </a:cubicBezTo>
                  <a:lnTo>
                    <a:pt x="1142" y="79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44"/>
            <p:cNvSpPr/>
            <p:nvPr/>
          </p:nvSpPr>
          <p:spPr>
            <a:xfrm>
              <a:off x="175900" y="837900"/>
              <a:ext cx="37675" cy="30275"/>
            </a:xfrm>
            <a:custGeom>
              <a:avLst/>
              <a:gdLst/>
              <a:ahLst/>
              <a:cxnLst/>
              <a:rect l="l" t="t" r="r" b="b"/>
              <a:pathLst>
                <a:path w="1507" h="1211" extrusionOk="0">
                  <a:moveTo>
                    <a:pt x="0" y="137"/>
                  </a:moveTo>
                  <a:cubicBezTo>
                    <a:pt x="274" y="548"/>
                    <a:pt x="662" y="1096"/>
                    <a:pt x="662" y="1096"/>
                  </a:cubicBezTo>
                  <a:lnTo>
                    <a:pt x="1507" y="1210"/>
                  </a:lnTo>
                  <a:cubicBezTo>
                    <a:pt x="1507" y="1210"/>
                    <a:pt x="1119" y="343"/>
                    <a:pt x="959" y="183"/>
                  </a:cubicBezTo>
                  <a:cubicBezTo>
                    <a:pt x="822" y="0"/>
                    <a:pt x="0" y="137"/>
                    <a:pt x="0" y="1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44"/>
            <p:cNvSpPr/>
            <p:nvPr/>
          </p:nvSpPr>
          <p:spPr>
            <a:xfrm>
              <a:off x="84025" y="909225"/>
              <a:ext cx="51950" cy="30850"/>
            </a:xfrm>
            <a:custGeom>
              <a:avLst/>
              <a:gdLst/>
              <a:ahLst/>
              <a:cxnLst/>
              <a:rect l="l" t="t" r="r" b="b"/>
              <a:pathLst>
                <a:path w="2078" h="1234" extrusionOk="0">
                  <a:moveTo>
                    <a:pt x="2077" y="69"/>
                  </a:moveTo>
                  <a:cubicBezTo>
                    <a:pt x="1826" y="0"/>
                    <a:pt x="708" y="343"/>
                    <a:pt x="708" y="343"/>
                  </a:cubicBezTo>
                  <a:lnTo>
                    <a:pt x="0" y="662"/>
                  </a:lnTo>
                  <a:cubicBezTo>
                    <a:pt x="0" y="662"/>
                    <a:pt x="799" y="1005"/>
                    <a:pt x="1027" y="1119"/>
                  </a:cubicBezTo>
                  <a:cubicBezTo>
                    <a:pt x="1256" y="1233"/>
                    <a:pt x="1849" y="731"/>
                    <a:pt x="1849" y="73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44"/>
            <p:cNvSpPr/>
            <p:nvPr/>
          </p:nvSpPr>
          <p:spPr>
            <a:xfrm>
              <a:off x="131375" y="922350"/>
              <a:ext cx="22850" cy="43975"/>
            </a:xfrm>
            <a:custGeom>
              <a:avLst/>
              <a:gdLst/>
              <a:ahLst/>
              <a:cxnLst/>
              <a:rect l="l" t="t" r="r" b="b"/>
              <a:pathLst>
                <a:path w="914" h="1759" extrusionOk="0">
                  <a:moveTo>
                    <a:pt x="754" y="1758"/>
                  </a:moveTo>
                  <a:cubicBezTo>
                    <a:pt x="434" y="1461"/>
                    <a:pt x="1" y="731"/>
                    <a:pt x="1" y="662"/>
                  </a:cubicBezTo>
                  <a:cubicBezTo>
                    <a:pt x="1" y="594"/>
                    <a:pt x="298" y="0"/>
                    <a:pt x="298" y="0"/>
                  </a:cubicBezTo>
                  <a:lnTo>
                    <a:pt x="914" y="25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44"/>
            <p:cNvSpPr/>
            <p:nvPr/>
          </p:nvSpPr>
          <p:spPr>
            <a:xfrm>
              <a:off x="137650" y="888675"/>
              <a:ext cx="33125" cy="31425"/>
            </a:xfrm>
            <a:custGeom>
              <a:avLst/>
              <a:gdLst/>
              <a:ahLst/>
              <a:cxnLst/>
              <a:rect l="l" t="t" r="r" b="b"/>
              <a:pathLst>
                <a:path w="1325" h="1257" extrusionOk="0">
                  <a:moveTo>
                    <a:pt x="1" y="1256"/>
                  </a:moveTo>
                  <a:cubicBezTo>
                    <a:pt x="412" y="1233"/>
                    <a:pt x="868" y="1188"/>
                    <a:pt x="868" y="1188"/>
                  </a:cubicBezTo>
                  <a:lnTo>
                    <a:pt x="1325" y="1"/>
                  </a:lnTo>
                  <a:cubicBezTo>
                    <a:pt x="1325" y="1"/>
                    <a:pt x="435" y="252"/>
                    <a:pt x="252" y="480"/>
                  </a:cubicBezTo>
                  <a:cubicBezTo>
                    <a:pt x="138" y="640"/>
                    <a:pt x="1" y="1256"/>
                    <a:pt x="1" y="12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44"/>
            <p:cNvSpPr/>
            <p:nvPr/>
          </p:nvSpPr>
          <p:spPr>
            <a:xfrm>
              <a:off x="436100" y="-550450"/>
              <a:ext cx="214000" cy="65650"/>
            </a:xfrm>
            <a:custGeom>
              <a:avLst/>
              <a:gdLst/>
              <a:ahLst/>
              <a:cxnLst/>
              <a:rect l="l" t="t" r="r" b="b"/>
              <a:pathLst>
                <a:path w="8560" h="2626" extrusionOk="0">
                  <a:moveTo>
                    <a:pt x="6004" y="1347"/>
                  </a:moveTo>
                  <a:lnTo>
                    <a:pt x="8309" y="1028"/>
                  </a:lnTo>
                  <a:lnTo>
                    <a:pt x="8560" y="1507"/>
                  </a:lnTo>
                  <a:lnTo>
                    <a:pt x="8309" y="708"/>
                  </a:lnTo>
                  <a:cubicBezTo>
                    <a:pt x="8309" y="708"/>
                    <a:pt x="6825" y="1"/>
                    <a:pt x="6551" y="46"/>
                  </a:cubicBezTo>
                  <a:cubicBezTo>
                    <a:pt x="6255" y="92"/>
                    <a:pt x="1" y="2626"/>
                    <a:pt x="1" y="2626"/>
                  </a:cubicBezTo>
                  <a:lnTo>
                    <a:pt x="3995" y="2306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44"/>
            <p:cNvSpPr/>
            <p:nvPr/>
          </p:nvSpPr>
          <p:spPr>
            <a:xfrm>
              <a:off x="710000" y="-612075"/>
              <a:ext cx="127850" cy="63375"/>
            </a:xfrm>
            <a:custGeom>
              <a:avLst/>
              <a:gdLst/>
              <a:ahLst/>
              <a:cxnLst/>
              <a:rect l="l" t="t" r="r" b="b"/>
              <a:pathLst>
                <a:path w="5114" h="2535" extrusionOk="0">
                  <a:moveTo>
                    <a:pt x="4246" y="959"/>
                  </a:moveTo>
                  <a:cubicBezTo>
                    <a:pt x="4429" y="731"/>
                    <a:pt x="4771" y="389"/>
                    <a:pt x="5114" y="1"/>
                  </a:cubicBezTo>
                  <a:lnTo>
                    <a:pt x="5114" y="1"/>
                  </a:lnTo>
                  <a:lnTo>
                    <a:pt x="868" y="548"/>
                  </a:lnTo>
                  <a:cubicBezTo>
                    <a:pt x="571" y="1188"/>
                    <a:pt x="252" y="1918"/>
                    <a:pt x="1" y="2466"/>
                  </a:cubicBezTo>
                  <a:lnTo>
                    <a:pt x="69" y="2397"/>
                  </a:lnTo>
                  <a:lnTo>
                    <a:pt x="3356" y="2534"/>
                  </a:lnTo>
                  <a:cubicBezTo>
                    <a:pt x="3470" y="2237"/>
                    <a:pt x="3790" y="1484"/>
                    <a:pt x="4246" y="959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44"/>
            <p:cNvSpPr/>
            <p:nvPr/>
          </p:nvSpPr>
          <p:spPr>
            <a:xfrm>
              <a:off x="153075" y="-252000"/>
              <a:ext cx="41100" cy="31400"/>
            </a:xfrm>
            <a:custGeom>
              <a:avLst/>
              <a:gdLst/>
              <a:ahLst/>
              <a:cxnLst/>
              <a:rect l="l" t="t" r="r" b="b"/>
              <a:pathLst>
                <a:path w="1644" h="1256" extrusionOk="0">
                  <a:moveTo>
                    <a:pt x="274" y="411"/>
                  </a:moveTo>
                  <a:cubicBezTo>
                    <a:pt x="685" y="0"/>
                    <a:pt x="1644" y="0"/>
                    <a:pt x="1644" y="0"/>
                  </a:cubicBezTo>
                  <a:cubicBezTo>
                    <a:pt x="1644" y="0"/>
                    <a:pt x="1370" y="913"/>
                    <a:pt x="1027" y="1073"/>
                  </a:cubicBezTo>
                  <a:cubicBezTo>
                    <a:pt x="685" y="1256"/>
                    <a:pt x="0" y="1005"/>
                    <a:pt x="0" y="10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44"/>
            <p:cNvSpPr/>
            <p:nvPr/>
          </p:nvSpPr>
          <p:spPr>
            <a:xfrm>
              <a:off x="123400" y="-258275"/>
              <a:ext cx="25700" cy="30825"/>
            </a:xfrm>
            <a:custGeom>
              <a:avLst/>
              <a:gdLst/>
              <a:ahLst/>
              <a:cxnLst/>
              <a:rect l="l" t="t" r="r" b="b"/>
              <a:pathLst>
                <a:path w="1028" h="1233" extrusionOk="0">
                  <a:moveTo>
                    <a:pt x="525" y="137"/>
                  </a:moveTo>
                  <a:cubicBezTo>
                    <a:pt x="868" y="411"/>
                    <a:pt x="1027" y="1233"/>
                    <a:pt x="1027" y="1233"/>
                  </a:cubicBezTo>
                  <a:cubicBezTo>
                    <a:pt x="1027" y="1233"/>
                    <a:pt x="343" y="1164"/>
                    <a:pt x="183" y="913"/>
                  </a:cubicBezTo>
                  <a:cubicBezTo>
                    <a:pt x="0" y="639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44"/>
            <p:cNvSpPr/>
            <p:nvPr/>
          </p:nvSpPr>
          <p:spPr>
            <a:xfrm>
              <a:off x="151925" y="-218900"/>
              <a:ext cx="36550" cy="34250"/>
            </a:xfrm>
            <a:custGeom>
              <a:avLst/>
              <a:gdLst/>
              <a:ahLst/>
              <a:cxnLst/>
              <a:rect l="l" t="t" r="r" b="b"/>
              <a:pathLst>
                <a:path w="1462" h="1370" extrusionOk="0">
                  <a:moveTo>
                    <a:pt x="617" y="46"/>
                  </a:moveTo>
                  <a:cubicBezTo>
                    <a:pt x="1119" y="320"/>
                    <a:pt x="1461" y="1301"/>
                    <a:pt x="1461" y="1301"/>
                  </a:cubicBezTo>
                  <a:cubicBezTo>
                    <a:pt x="1461" y="1301"/>
                    <a:pt x="594" y="1370"/>
                    <a:pt x="343" y="1073"/>
                  </a:cubicBezTo>
                  <a:cubicBezTo>
                    <a:pt x="69" y="79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44"/>
            <p:cNvSpPr/>
            <p:nvPr/>
          </p:nvSpPr>
          <p:spPr>
            <a:xfrm>
              <a:off x="-67200" y="-293725"/>
              <a:ext cx="107875" cy="50875"/>
            </a:xfrm>
            <a:custGeom>
              <a:avLst/>
              <a:gdLst/>
              <a:ahLst/>
              <a:cxnLst/>
              <a:rect l="l" t="t" r="r" b="b"/>
              <a:pathLst>
                <a:path w="4315" h="2035" extrusionOk="0">
                  <a:moveTo>
                    <a:pt x="3598" y="1"/>
                  </a:moveTo>
                  <a:cubicBezTo>
                    <a:pt x="3044" y="1"/>
                    <a:pt x="2290" y="45"/>
                    <a:pt x="1781" y="254"/>
                  </a:cubicBezTo>
                  <a:cubicBezTo>
                    <a:pt x="914" y="597"/>
                    <a:pt x="1" y="2034"/>
                    <a:pt x="1" y="2034"/>
                  </a:cubicBezTo>
                  <a:cubicBezTo>
                    <a:pt x="1" y="2034"/>
                    <a:pt x="2329" y="1738"/>
                    <a:pt x="3470" y="1007"/>
                  </a:cubicBezTo>
                  <a:lnTo>
                    <a:pt x="4315" y="26"/>
                  </a:lnTo>
                  <a:cubicBezTo>
                    <a:pt x="4315" y="26"/>
                    <a:pt x="4013" y="1"/>
                    <a:pt x="35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44"/>
            <p:cNvSpPr/>
            <p:nvPr/>
          </p:nvSpPr>
          <p:spPr>
            <a:xfrm>
              <a:off x="11550" y="-286250"/>
              <a:ext cx="50800" cy="98750"/>
            </a:xfrm>
            <a:custGeom>
              <a:avLst/>
              <a:gdLst/>
              <a:ahLst/>
              <a:cxnLst/>
              <a:rect l="l" t="t" r="r" b="b"/>
              <a:pathLst>
                <a:path w="2032" h="3950" extrusionOk="0">
                  <a:moveTo>
                    <a:pt x="1461" y="1"/>
                  </a:moveTo>
                  <a:cubicBezTo>
                    <a:pt x="1461" y="1"/>
                    <a:pt x="320" y="914"/>
                    <a:pt x="160" y="1667"/>
                  </a:cubicBezTo>
                  <a:cubicBezTo>
                    <a:pt x="0" y="2420"/>
                    <a:pt x="936" y="3950"/>
                    <a:pt x="936" y="3950"/>
                  </a:cubicBezTo>
                  <a:cubicBezTo>
                    <a:pt x="936" y="3950"/>
                    <a:pt x="2032" y="2352"/>
                    <a:pt x="1963" y="1165"/>
                  </a:cubicBezTo>
                  <a:lnTo>
                    <a:pt x="14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44"/>
            <p:cNvSpPr/>
            <p:nvPr/>
          </p:nvSpPr>
          <p:spPr>
            <a:xfrm>
              <a:off x="-6700" y="-342750"/>
              <a:ext cx="46800" cy="46250"/>
            </a:xfrm>
            <a:custGeom>
              <a:avLst/>
              <a:gdLst/>
              <a:ahLst/>
              <a:cxnLst/>
              <a:rect l="l" t="t" r="r" b="b"/>
              <a:pathLst>
                <a:path w="1872" h="1850" extrusionOk="0">
                  <a:moveTo>
                    <a:pt x="33" y="1"/>
                  </a:moveTo>
                  <a:cubicBezTo>
                    <a:pt x="12" y="1"/>
                    <a:pt x="0" y="1"/>
                    <a:pt x="0" y="1"/>
                  </a:cubicBezTo>
                  <a:cubicBezTo>
                    <a:pt x="0" y="1"/>
                    <a:pt x="411" y="1325"/>
                    <a:pt x="1050" y="1736"/>
                  </a:cubicBezTo>
                  <a:lnTo>
                    <a:pt x="1872" y="1850"/>
                  </a:lnTo>
                  <a:cubicBezTo>
                    <a:pt x="1872" y="1850"/>
                    <a:pt x="1826" y="777"/>
                    <a:pt x="1484" y="389"/>
                  </a:cubicBezTo>
                  <a:cubicBezTo>
                    <a:pt x="1196" y="19"/>
                    <a:pt x="224" y="1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44"/>
            <p:cNvSpPr/>
            <p:nvPr/>
          </p:nvSpPr>
          <p:spPr>
            <a:xfrm>
              <a:off x="-270350" y="401925"/>
              <a:ext cx="30850" cy="71375"/>
            </a:xfrm>
            <a:custGeom>
              <a:avLst/>
              <a:gdLst/>
              <a:ahLst/>
              <a:cxnLst/>
              <a:rect l="l" t="t" r="r" b="b"/>
              <a:pathLst>
                <a:path w="1234" h="2855" extrusionOk="0">
                  <a:moveTo>
                    <a:pt x="617" y="2283"/>
                  </a:moveTo>
                  <a:cubicBezTo>
                    <a:pt x="206" y="1553"/>
                    <a:pt x="1" y="1"/>
                    <a:pt x="1" y="1"/>
                  </a:cubicBezTo>
                  <a:cubicBezTo>
                    <a:pt x="1" y="1"/>
                    <a:pt x="822" y="617"/>
                    <a:pt x="1028" y="1188"/>
                  </a:cubicBezTo>
                  <a:cubicBezTo>
                    <a:pt x="1233" y="1781"/>
                    <a:pt x="1165" y="2854"/>
                    <a:pt x="1165" y="285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44"/>
            <p:cNvSpPr/>
            <p:nvPr/>
          </p:nvSpPr>
          <p:spPr>
            <a:xfrm>
              <a:off x="-300025" y="453300"/>
              <a:ext cx="54825" cy="33675"/>
            </a:xfrm>
            <a:custGeom>
              <a:avLst/>
              <a:gdLst/>
              <a:ahLst/>
              <a:cxnLst/>
              <a:rect l="l" t="t" r="r" b="b"/>
              <a:pathLst>
                <a:path w="2193" h="1347" extrusionOk="0">
                  <a:moveTo>
                    <a:pt x="1553" y="1301"/>
                  </a:moveTo>
                  <a:cubicBezTo>
                    <a:pt x="891" y="1347"/>
                    <a:pt x="1" y="616"/>
                    <a:pt x="1" y="616"/>
                  </a:cubicBezTo>
                  <a:cubicBezTo>
                    <a:pt x="1" y="616"/>
                    <a:pt x="845" y="0"/>
                    <a:pt x="1256" y="114"/>
                  </a:cubicBezTo>
                  <a:cubicBezTo>
                    <a:pt x="1690" y="228"/>
                    <a:pt x="2192" y="982"/>
                    <a:pt x="2192" y="98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44"/>
            <p:cNvSpPr/>
            <p:nvPr/>
          </p:nvSpPr>
          <p:spPr>
            <a:xfrm>
              <a:off x="-239525" y="442450"/>
              <a:ext cx="26275" cy="30275"/>
            </a:xfrm>
            <a:custGeom>
              <a:avLst/>
              <a:gdLst/>
              <a:ahLst/>
              <a:cxnLst/>
              <a:rect l="l" t="t" r="r" b="b"/>
              <a:pathLst>
                <a:path w="1051" h="1211" extrusionOk="0">
                  <a:moveTo>
                    <a:pt x="69" y="685"/>
                  </a:moveTo>
                  <a:cubicBezTo>
                    <a:pt x="297" y="274"/>
                    <a:pt x="1027" y="1"/>
                    <a:pt x="1027" y="1"/>
                  </a:cubicBezTo>
                  <a:cubicBezTo>
                    <a:pt x="1027" y="1"/>
                    <a:pt x="1050" y="754"/>
                    <a:pt x="822" y="959"/>
                  </a:cubicBezTo>
                  <a:cubicBezTo>
                    <a:pt x="594" y="1187"/>
                    <a:pt x="0" y="1210"/>
                    <a:pt x="0" y="121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44"/>
            <p:cNvSpPr/>
            <p:nvPr/>
          </p:nvSpPr>
          <p:spPr>
            <a:xfrm>
              <a:off x="-322850" y="32175"/>
              <a:ext cx="90200" cy="32550"/>
            </a:xfrm>
            <a:custGeom>
              <a:avLst/>
              <a:gdLst/>
              <a:ahLst/>
              <a:cxnLst/>
              <a:rect l="l" t="t" r="r" b="b"/>
              <a:pathLst>
                <a:path w="3608" h="1302" extrusionOk="0">
                  <a:moveTo>
                    <a:pt x="2786" y="1005"/>
                  </a:moveTo>
                  <a:cubicBezTo>
                    <a:pt x="1804" y="1301"/>
                    <a:pt x="1" y="1027"/>
                    <a:pt x="1" y="1027"/>
                  </a:cubicBezTo>
                  <a:cubicBezTo>
                    <a:pt x="1" y="1027"/>
                    <a:pt x="937" y="160"/>
                    <a:pt x="1667" y="92"/>
                  </a:cubicBezTo>
                  <a:cubicBezTo>
                    <a:pt x="2375" y="0"/>
                    <a:pt x="3607" y="434"/>
                    <a:pt x="3607" y="43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44"/>
            <p:cNvSpPr/>
            <p:nvPr/>
          </p:nvSpPr>
          <p:spPr>
            <a:xfrm>
              <a:off x="-266350" y="49850"/>
              <a:ext cx="42250" cy="70800"/>
            </a:xfrm>
            <a:custGeom>
              <a:avLst/>
              <a:gdLst/>
              <a:ahLst/>
              <a:cxnLst/>
              <a:rect l="l" t="t" r="r" b="b"/>
              <a:pathLst>
                <a:path w="1690" h="2832" extrusionOk="0">
                  <a:moveTo>
                    <a:pt x="1690" y="982"/>
                  </a:moveTo>
                  <a:cubicBezTo>
                    <a:pt x="1530" y="1872"/>
                    <a:pt x="434" y="2831"/>
                    <a:pt x="434" y="2831"/>
                  </a:cubicBezTo>
                  <a:cubicBezTo>
                    <a:pt x="434" y="2831"/>
                    <a:pt x="1" y="1507"/>
                    <a:pt x="252" y="982"/>
                  </a:cubicBezTo>
                  <a:cubicBezTo>
                    <a:pt x="503" y="434"/>
                    <a:pt x="1507" y="1"/>
                    <a:pt x="15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44"/>
            <p:cNvSpPr/>
            <p:nvPr/>
          </p:nvSpPr>
          <p:spPr>
            <a:xfrm>
              <a:off x="-260075" y="-3775"/>
              <a:ext cx="30850" cy="44525"/>
            </a:xfrm>
            <a:custGeom>
              <a:avLst/>
              <a:gdLst/>
              <a:ahLst/>
              <a:cxnLst/>
              <a:rect l="l" t="t" r="r" b="b"/>
              <a:pathLst>
                <a:path w="1234" h="1781" extrusionOk="0">
                  <a:moveTo>
                    <a:pt x="503" y="1507"/>
                  </a:moveTo>
                  <a:cubicBezTo>
                    <a:pt x="92" y="1073"/>
                    <a:pt x="1" y="0"/>
                    <a:pt x="1" y="0"/>
                  </a:cubicBezTo>
                  <a:cubicBezTo>
                    <a:pt x="1" y="0"/>
                    <a:pt x="868" y="228"/>
                    <a:pt x="1051" y="594"/>
                  </a:cubicBezTo>
                  <a:cubicBezTo>
                    <a:pt x="1233" y="959"/>
                    <a:pt x="1073" y="1781"/>
                    <a:pt x="1073" y="17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44"/>
            <p:cNvSpPr/>
            <p:nvPr/>
          </p:nvSpPr>
          <p:spPr>
            <a:xfrm>
              <a:off x="28675" y="-154425"/>
              <a:ext cx="110725" cy="66775"/>
            </a:xfrm>
            <a:custGeom>
              <a:avLst/>
              <a:gdLst/>
              <a:ahLst/>
              <a:cxnLst/>
              <a:rect l="l" t="t" r="r" b="b"/>
              <a:pathLst>
                <a:path w="4429" h="2671" extrusionOk="0">
                  <a:moveTo>
                    <a:pt x="4428" y="69"/>
                  </a:moveTo>
                  <a:lnTo>
                    <a:pt x="4406" y="0"/>
                  </a:lnTo>
                  <a:cubicBezTo>
                    <a:pt x="4406" y="0"/>
                    <a:pt x="2899" y="1233"/>
                    <a:pt x="2146" y="1324"/>
                  </a:cubicBezTo>
                  <a:cubicBezTo>
                    <a:pt x="1370" y="1438"/>
                    <a:pt x="0" y="1781"/>
                    <a:pt x="0" y="1781"/>
                  </a:cubicBezTo>
                  <a:lnTo>
                    <a:pt x="959" y="2671"/>
                  </a:lnTo>
                  <a:lnTo>
                    <a:pt x="2465" y="2214"/>
                  </a:lnTo>
                  <a:lnTo>
                    <a:pt x="4200" y="457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44"/>
            <p:cNvSpPr/>
            <p:nvPr/>
          </p:nvSpPr>
          <p:spPr>
            <a:xfrm>
              <a:off x="-123700" y="-51725"/>
              <a:ext cx="196325" cy="134125"/>
            </a:xfrm>
            <a:custGeom>
              <a:avLst/>
              <a:gdLst/>
              <a:ahLst/>
              <a:cxnLst/>
              <a:rect l="l" t="t" r="r" b="b"/>
              <a:pathLst>
                <a:path w="7853" h="5365" extrusionOk="0">
                  <a:moveTo>
                    <a:pt x="4726" y="2945"/>
                  </a:moveTo>
                  <a:cubicBezTo>
                    <a:pt x="4612" y="3105"/>
                    <a:pt x="1873" y="3790"/>
                    <a:pt x="1873" y="3790"/>
                  </a:cubicBezTo>
                  <a:lnTo>
                    <a:pt x="1" y="5365"/>
                  </a:lnTo>
                  <a:lnTo>
                    <a:pt x="3584" y="4908"/>
                  </a:lnTo>
                  <a:lnTo>
                    <a:pt x="4018" y="5114"/>
                  </a:lnTo>
                  <a:cubicBezTo>
                    <a:pt x="4817" y="3721"/>
                    <a:pt x="7853" y="1"/>
                    <a:pt x="7853" y="1"/>
                  </a:cubicBezTo>
                  <a:cubicBezTo>
                    <a:pt x="7122" y="868"/>
                    <a:pt x="4863" y="2786"/>
                    <a:pt x="4726" y="2945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44"/>
            <p:cNvSpPr/>
            <p:nvPr/>
          </p:nvSpPr>
          <p:spPr>
            <a:xfrm>
              <a:off x="-182475" y="-476250"/>
              <a:ext cx="131275" cy="113000"/>
            </a:xfrm>
            <a:custGeom>
              <a:avLst/>
              <a:gdLst/>
              <a:ahLst/>
              <a:cxnLst/>
              <a:rect l="l" t="t" r="r" b="b"/>
              <a:pathLst>
                <a:path w="5251" h="4520" extrusionOk="0">
                  <a:moveTo>
                    <a:pt x="4132" y="2260"/>
                  </a:moveTo>
                  <a:cubicBezTo>
                    <a:pt x="4132" y="2260"/>
                    <a:pt x="3539" y="2534"/>
                    <a:pt x="2968" y="3150"/>
                  </a:cubicBezTo>
                  <a:cubicBezTo>
                    <a:pt x="3311" y="2625"/>
                    <a:pt x="3653" y="2009"/>
                    <a:pt x="3744" y="1780"/>
                  </a:cubicBezTo>
                  <a:cubicBezTo>
                    <a:pt x="3858" y="1461"/>
                    <a:pt x="3790" y="0"/>
                    <a:pt x="3790" y="0"/>
                  </a:cubicBezTo>
                  <a:cubicBezTo>
                    <a:pt x="3790" y="0"/>
                    <a:pt x="2900" y="845"/>
                    <a:pt x="2626" y="1392"/>
                  </a:cubicBezTo>
                  <a:cubicBezTo>
                    <a:pt x="2466" y="1735"/>
                    <a:pt x="2420" y="2534"/>
                    <a:pt x="2420" y="3081"/>
                  </a:cubicBezTo>
                  <a:cubicBezTo>
                    <a:pt x="2169" y="2465"/>
                    <a:pt x="1736" y="1940"/>
                    <a:pt x="1462" y="1826"/>
                  </a:cubicBezTo>
                  <a:cubicBezTo>
                    <a:pt x="1096" y="1712"/>
                    <a:pt x="1" y="2054"/>
                    <a:pt x="1" y="2054"/>
                  </a:cubicBezTo>
                  <a:cubicBezTo>
                    <a:pt x="1" y="2054"/>
                    <a:pt x="526" y="2419"/>
                    <a:pt x="982" y="2762"/>
                  </a:cubicBezTo>
                  <a:cubicBezTo>
                    <a:pt x="1256" y="2944"/>
                    <a:pt x="1713" y="3196"/>
                    <a:pt x="2078" y="3401"/>
                  </a:cubicBezTo>
                  <a:cubicBezTo>
                    <a:pt x="1690" y="3424"/>
                    <a:pt x="1279" y="3515"/>
                    <a:pt x="1165" y="3675"/>
                  </a:cubicBezTo>
                  <a:cubicBezTo>
                    <a:pt x="1028" y="3835"/>
                    <a:pt x="891" y="4200"/>
                    <a:pt x="754" y="4519"/>
                  </a:cubicBezTo>
                  <a:lnTo>
                    <a:pt x="5251" y="2488"/>
                  </a:lnTo>
                  <a:cubicBezTo>
                    <a:pt x="4931" y="2328"/>
                    <a:pt x="4543" y="2214"/>
                    <a:pt x="4132" y="226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44"/>
            <p:cNvSpPr/>
            <p:nvPr/>
          </p:nvSpPr>
          <p:spPr>
            <a:xfrm>
              <a:off x="-62050" y="194800"/>
              <a:ext cx="75325" cy="65650"/>
            </a:xfrm>
            <a:custGeom>
              <a:avLst/>
              <a:gdLst/>
              <a:ahLst/>
              <a:cxnLst/>
              <a:rect l="l" t="t" r="r" b="b"/>
              <a:pathLst>
                <a:path w="3013" h="2626" extrusionOk="0">
                  <a:moveTo>
                    <a:pt x="0" y="0"/>
                  </a:moveTo>
                  <a:cubicBezTo>
                    <a:pt x="0" y="0"/>
                    <a:pt x="708" y="1142"/>
                    <a:pt x="753" y="1279"/>
                  </a:cubicBezTo>
                  <a:cubicBezTo>
                    <a:pt x="822" y="1393"/>
                    <a:pt x="845" y="1872"/>
                    <a:pt x="867" y="2625"/>
                  </a:cubicBezTo>
                  <a:cubicBezTo>
                    <a:pt x="936" y="2534"/>
                    <a:pt x="1004" y="2443"/>
                    <a:pt x="1073" y="2374"/>
                  </a:cubicBezTo>
                  <a:cubicBezTo>
                    <a:pt x="1552" y="1918"/>
                    <a:pt x="2351" y="1096"/>
                    <a:pt x="3013" y="366"/>
                  </a:cubicBezTo>
                  <a:cubicBezTo>
                    <a:pt x="2374" y="457"/>
                    <a:pt x="1438" y="617"/>
                    <a:pt x="1278" y="617"/>
                  </a:cubicBezTo>
                  <a:cubicBezTo>
                    <a:pt x="1073" y="61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44"/>
            <p:cNvSpPr/>
            <p:nvPr/>
          </p:nvSpPr>
          <p:spPr>
            <a:xfrm>
              <a:off x="-544825" y="455000"/>
              <a:ext cx="113600" cy="54250"/>
            </a:xfrm>
            <a:custGeom>
              <a:avLst/>
              <a:gdLst/>
              <a:ahLst/>
              <a:cxnLst/>
              <a:rect l="l" t="t" r="r" b="b"/>
              <a:pathLst>
                <a:path w="4544" h="2170" extrusionOk="0">
                  <a:moveTo>
                    <a:pt x="3001" y="0"/>
                  </a:moveTo>
                  <a:cubicBezTo>
                    <a:pt x="2990" y="0"/>
                    <a:pt x="2979" y="0"/>
                    <a:pt x="2968" y="1"/>
                  </a:cubicBezTo>
                  <a:cubicBezTo>
                    <a:pt x="2283" y="23"/>
                    <a:pt x="1" y="1233"/>
                    <a:pt x="1" y="1233"/>
                  </a:cubicBezTo>
                  <a:lnTo>
                    <a:pt x="1872" y="2169"/>
                  </a:lnTo>
                  <a:cubicBezTo>
                    <a:pt x="1872" y="2169"/>
                    <a:pt x="3447" y="1325"/>
                    <a:pt x="4543" y="685"/>
                  </a:cubicBezTo>
                  <a:cubicBezTo>
                    <a:pt x="4543" y="685"/>
                    <a:pt x="3681" y="0"/>
                    <a:pt x="30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44"/>
            <p:cNvSpPr/>
            <p:nvPr/>
          </p:nvSpPr>
          <p:spPr>
            <a:xfrm>
              <a:off x="-486050" y="383350"/>
              <a:ext cx="78775" cy="72825"/>
            </a:xfrm>
            <a:custGeom>
              <a:avLst/>
              <a:gdLst/>
              <a:ahLst/>
              <a:cxnLst/>
              <a:rect l="l" t="t" r="r" b="b"/>
              <a:pathLst>
                <a:path w="3151" h="2913" extrusionOk="0">
                  <a:moveTo>
                    <a:pt x="1812" y="0"/>
                  </a:moveTo>
                  <a:cubicBezTo>
                    <a:pt x="1131" y="0"/>
                    <a:pt x="1" y="196"/>
                    <a:pt x="1" y="196"/>
                  </a:cubicBezTo>
                  <a:lnTo>
                    <a:pt x="1256" y="1885"/>
                  </a:lnTo>
                  <a:cubicBezTo>
                    <a:pt x="1256" y="1885"/>
                    <a:pt x="1964" y="2228"/>
                    <a:pt x="2808" y="2912"/>
                  </a:cubicBezTo>
                  <a:lnTo>
                    <a:pt x="3151" y="1566"/>
                  </a:lnTo>
                  <a:cubicBezTo>
                    <a:pt x="3151" y="1566"/>
                    <a:pt x="2649" y="196"/>
                    <a:pt x="2192" y="36"/>
                  </a:cubicBezTo>
                  <a:cubicBezTo>
                    <a:pt x="2102" y="11"/>
                    <a:pt x="1969" y="0"/>
                    <a:pt x="18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44"/>
            <p:cNvSpPr/>
            <p:nvPr/>
          </p:nvSpPr>
          <p:spPr>
            <a:xfrm>
              <a:off x="-738825" y="781825"/>
              <a:ext cx="89600" cy="57225"/>
            </a:xfrm>
            <a:custGeom>
              <a:avLst/>
              <a:gdLst/>
              <a:ahLst/>
              <a:cxnLst/>
              <a:rect l="l" t="t" r="r" b="b"/>
              <a:pathLst>
                <a:path w="3584" h="2289" extrusionOk="0">
                  <a:moveTo>
                    <a:pt x="1962" y="0"/>
                  </a:moveTo>
                  <a:cubicBezTo>
                    <a:pt x="1938" y="0"/>
                    <a:pt x="1916" y="2"/>
                    <a:pt x="1895" y="6"/>
                  </a:cubicBezTo>
                  <a:cubicBezTo>
                    <a:pt x="1415" y="98"/>
                    <a:pt x="0" y="1216"/>
                    <a:pt x="0" y="1216"/>
                  </a:cubicBezTo>
                  <a:lnTo>
                    <a:pt x="1803" y="2106"/>
                  </a:lnTo>
                  <a:cubicBezTo>
                    <a:pt x="1803" y="2106"/>
                    <a:pt x="1829" y="2106"/>
                    <a:pt x="1877" y="2106"/>
                  </a:cubicBezTo>
                  <a:cubicBezTo>
                    <a:pt x="2093" y="2106"/>
                    <a:pt x="2762" y="2121"/>
                    <a:pt x="3584" y="2289"/>
                  </a:cubicBezTo>
                  <a:lnTo>
                    <a:pt x="3378" y="897"/>
                  </a:lnTo>
                  <a:cubicBezTo>
                    <a:pt x="3378" y="897"/>
                    <a:pt x="2461" y="0"/>
                    <a:pt x="19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44"/>
            <p:cNvSpPr/>
            <p:nvPr/>
          </p:nvSpPr>
          <p:spPr>
            <a:xfrm>
              <a:off x="-409000" y="397375"/>
              <a:ext cx="70200" cy="66775"/>
            </a:xfrm>
            <a:custGeom>
              <a:avLst/>
              <a:gdLst/>
              <a:ahLst/>
              <a:cxnLst/>
              <a:rect l="l" t="t" r="r" b="b"/>
              <a:pathLst>
                <a:path w="2808" h="2671" extrusionOk="0">
                  <a:moveTo>
                    <a:pt x="2808" y="0"/>
                  </a:moveTo>
                  <a:cubicBezTo>
                    <a:pt x="2808" y="0"/>
                    <a:pt x="434" y="1187"/>
                    <a:pt x="365" y="1301"/>
                  </a:cubicBezTo>
                  <a:cubicBezTo>
                    <a:pt x="297" y="1438"/>
                    <a:pt x="46" y="2465"/>
                    <a:pt x="0" y="2671"/>
                  </a:cubicBezTo>
                  <a:lnTo>
                    <a:pt x="2055" y="1347"/>
                  </a:lnTo>
                  <a:lnTo>
                    <a:pt x="28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44"/>
            <p:cNvSpPr/>
            <p:nvPr/>
          </p:nvSpPr>
          <p:spPr>
            <a:xfrm>
              <a:off x="-743975" y="843650"/>
              <a:ext cx="90750" cy="31925"/>
            </a:xfrm>
            <a:custGeom>
              <a:avLst/>
              <a:gdLst/>
              <a:ahLst/>
              <a:cxnLst/>
              <a:rect l="l" t="t" r="r" b="b"/>
              <a:pathLst>
                <a:path w="3630" h="1277" extrusionOk="0">
                  <a:moveTo>
                    <a:pt x="2317" y="1"/>
                  </a:moveTo>
                  <a:cubicBezTo>
                    <a:pt x="2117" y="1"/>
                    <a:pt x="1912" y="39"/>
                    <a:pt x="1713" y="136"/>
                  </a:cubicBezTo>
                  <a:cubicBezTo>
                    <a:pt x="1599" y="181"/>
                    <a:pt x="138" y="1117"/>
                    <a:pt x="1" y="1277"/>
                  </a:cubicBezTo>
                  <a:lnTo>
                    <a:pt x="2375" y="1231"/>
                  </a:lnTo>
                  <a:lnTo>
                    <a:pt x="3630" y="455"/>
                  </a:lnTo>
                  <a:cubicBezTo>
                    <a:pt x="3630" y="455"/>
                    <a:pt x="3011" y="1"/>
                    <a:pt x="2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44"/>
            <p:cNvSpPr/>
            <p:nvPr/>
          </p:nvSpPr>
          <p:spPr>
            <a:xfrm>
              <a:off x="-647525" y="834475"/>
              <a:ext cx="91900" cy="44525"/>
            </a:xfrm>
            <a:custGeom>
              <a:avLst/>
              <a:gdLst/>
              <a:ahLst/>
              <a:cxnLst/>
              <a:rect l="l" t="t" r="r" b="b"/>
              <a:pathLst>
                <a:path w="3676" h="1781" extrusionOk="0">
                  <a:moveTo>
                    <a:pt x="1146" y="0"/>
                  </a:moveTo>
                  <a:cubicBezTo>
                    <a:pt x="1144" y="0"/>
                    <a:pt x="1143" y="0"/>
                    <a:pt x="1142" y="0"/>
                  </a:cubicBezTo>
                  <a:cubicBezTo>
                    <a:pt x="1005" y="46"/>
                    <a:pt x="160" y="548"/>
                    <a:pt x="0" y="662"/>
                  </a:cubicBezTo>
                  <a:lnTo>
                    <a:pt x="1507" y="1781"/>
                  </a:lnTo>
                  <a:lnTo>
                    <a:pt x="3675" y="1050"/>
                  </a:lnTo>
                  <a:cubicBezTo>
                    <a:pt x="3675" y="1050"/>
                    <a:pt x="1306" y="0"/>
                    <a:pt x="11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44"/>
            <p:cNvSpPr/>
            <p:nvPr/>
          </p:nvSpPr>
          <p:spPr>
            <a:xfrm>
              <a:off x="1160225" y="764850"/>
              <a:ext cx="122725" cy="285350"/>
            </a:xfrm>
            <a:custGeom>
              <a:avLst/>
              <a:gdLst/>
              <a:ahLst/>
              <a:cxnLst/>
              <a:rect l="l" t="t" r="r" b="b"/>
              <a:pathLst>
                <a:path w="4909" h="11414" extrusionOk="0">
                  <a:moveTo>
                    <a:pt x="1370" y="92"/>
                  </a:moveTo>
                  <a:lnTo>
                    <a:pt x="594" y="1"/>
                  </a:lnTo>
                  <a:cubicBezTo>
                    <a:pt x="275" y="2078"/>
                    <a:pt x="1" y="3493"/>
                    <a:pt x="320" y="4794"/>
                  </a:cubicBezTo>
                  <a:cubicBezTo>
                    <a:pt x="594" y="5912"/>
                    <a:pt x="686" y="6962"/>
                    <a:pt x="708" y="7624"/>
                  </a:cubicBezTo>
                  <a:cubicBezTo>
                    <a:pt x="731" y="8149"/>
                    <a:pt x="937" y="8629"/>
                    <a:pt x="1279" y="8971"/>
                  </a:cubicBezTo>
                  <a:cubicBezTo>
                    <a:pt x="1667" y="9382"/>
                    <a:pt x="2169" y="9907"/>
                    <a:pt x="2192" y="9998"/>
                  </a:cubicBezTo>
                  <a:cubicBezTo>
                    <a:pt x="2215" y="10067"/>
                    <a:pt x="2786" y="10683"/>
                    <a:pt x="3470" y="11413"/>
                  </a:cubicBezTo>
                  <a:lnTo>
                    <a:pt x="4908" y="11413"/>
                  </a:lnTo>
                  <a:lnTo>
                    <a:pt x="2877" y="390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44"/>
            <p:cNvSpPr/>
            <p:nvPr/>
          </p:nvSpPr>
          <p:spPr>
            <a:xfrm>
              <a:off x="718000" y="916075"/>
              <a:ext cx="139825" cy="134125"/>
            </a:xfrm>
            <a:custGeom>
              <a:avLst/>
              <a:gdLst/>
              <a:ahLst/>
              <a:cxnLst/>
              <a:rect l="l" t="t" r="r" b="b"/>
              <a:pathLst>
                <a:path w="5593" h="5365" extrusionOk="0">
                  <a:moveTo>
                    <a:pt x="4177" y="5364"/>
                  </a:moveTo>
                  <a:lnTo>
                    <a:pt x="5592" y="5364"/>
                  </a:lnTo>
                  <a:lnTo>
                    <a:pt x="5227" y="4406"/>
                  </a:lnTo>
                  <a:lnTo>
                    <a:pt x="3812" y="2032"/>
                  </a:lnTo>
                  <a:lnTo>
                    <a:pt x="2032" y="0"/>
                  </a:lnTo>
                  <a:lnTo>
                    <a:pt x="0" y="480"/>
                  </a:lnTo>
                  <a:lnTo>
                    <a:pt x="46" y="3013"/>
                  </a:lnTo>
                  <a:cubicBezTo>
                    <a:pt x="46" y="3013"/>
                    <a:pt x="2123" y="4360"/>
                    <a:pt x="4177" y="5364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44"/>
            <p:cNvSpPr/>
            <p:nvPr/>
          </p:nvSpPr>
          <p:spPr>
            <a:xfrm>
              <a:off x="-937975" y="957725"/>
              <a:ext cx="82200" cy="89050"/>
            </a:xfrm>
            <a:custGeom>
              <a:avLst/>
              <a:gdLst/>
              <a:ahLst/>
              <a:cxnLst/>
              <a:rect l="l" t="t" r="r" b="b"/>
              <a:pathLst>
                <a:path w="3288" h="3562" extrusionOk="0">
                  <a:moveTo>
                    <a:pt x="2716" y="2101"/>
                  </a:moveTo>
                  <a:lnTo>
                    <a:pt x="2077" y="914"/>
                  </a:lnTo>
                  <a:lnTo>
                    <a:pt x="571" y="1"/>
                  </a:lnTo>
                  <a:lnTo>
                    <a:pt x="0" y="640"/>
                  </a:lnTo>
                  <a:cubicBezTo>
                    <a:pt x="206" y="982"/>
                    <a:pt x="457" y="1324"/>
                    <a:pt x="731" y="1644"/>
                  </a:cubicBezTo>
                  <a:cubicBezTo>
                    <a:pt x="1529" y="2580"/>
                    <a:pt x="2442" y="3219"/>
                    <a:pt x="3287" y="35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44"/>
            <p:cNvSpPr/>
            <p:nvPr/>
          </p:nvSpPr>
          <p:spPr>
            <a:xfrm>
              <a:off x="125675" y="-461425"/>
              <a:ext cx="346975" cy="136975"/>
            </a:xfrm>
            <a:custGeom>
              <a:avLst/>
              <a:gdLst/>
              <a:ahLst/>
              <a:cxnLst/>
              <a:rect l="l" t="t" r="r" b="b"/>
              <a:pathLst>
                <a:path w="13879" h="5479" extrusionOk="0">
                  <a:moveTo>
                    <a:pt x="13878" y="0"/>
                  </a:moveTo>
                  <a:cubicBezTo>
                    <a:pt x="11482" y="754"/>
                    <a:pt x="8902" y="1096"/>
                    <a:pt x="8583" y="1096"/>
                  </a:cubicBezTo>
                  <a:cubicBezTo>
                    <a:pt x="8263" y="1096"/>
                    <a:pt x="4383" y="1895"/>
                    <a:pt x="4200" y="1918"/>
                  </a:cubicBezTo>
                  <a:cubicBezTo>
                    <a:pt x="4018" y="1963"/>
                    <a:pt x="1" y="3516"/>
                    <a:pt x="389" y="3356"/>
                  </a:cubicBezTo>
                  <a:cubicBezTo>
                    <a:pt x="777" y="3196"/>
                    <a:pt x="5091" y="2831"/>
                    <a:pt x="5524" y="2831"/>
                  </a:cubicBezTo>
                  <a:cubicBezTo>
                    <a:pt x="5958" y="2831"/>
                    <a:pt x="5775" y="3721"/>
                    <a:pt x="5775" y="3721"/>
                  </a:cubicBezTo>
                  <a:lnTo>
                    <a:pt x="4748" y="5478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44"/>
            <p:cNvSpPr/>
            <p:nvPr/>
          </p:nvSpPr>
          <p:spPr>
            <a:xfrm>
              <a:off x="-671500" y="586250"/>
              <a:ext cx="172350" cy="199175"/>
            </a:xfrm>
            <a:custGeom>
              <a:avLst/>
              <a:gdLst/>
              <a:ahLst/>
              <a:cxnLst/>
              <a:rect l="l" t="t" r="r" b="b"/>
              <a:pathLst>
                <a:path w="6894" h="7967" extrusionOk="0">
                  <a:moveTo>
                    <a:pt x="2032" y="0"/>
                  </a:moveTo>
                  <a:cubicBezTo>
                    <a:pt x="2032" y="1"/>
                    <a:pt x="2032" y="1301"/>
                    <a:pt x="2260" y="1621"/>
                  </a:cubicBezTo>
                  <a:cubicBezTo>
                    <a:pt x="2443" y="1849"/>
                    <a:pt x="3014" y="2443"/>
                    <a:pt x="3561" y="2899"/>
                  </a:cubicBezTo>
                  <a:cubicBezTo>
                    <a:pt x="2740" y="2420"/>
                    <a:pt x="1986" y="2306"/>
                    <a:pt x="1986" y="2306"/>
                  </a:cubicBezTo>
                  <a:cubicBezTo>
                    <a:pt x="708" y="2511"/>
                    <a:pt x="1" y="4018"/>
                    <a:pt x="1" y="4018"/>
                  </a:cubicBezTo>
                  <a:cubicBezTo>
                    <a:pt x="1" y="4018"/>
                    <a:pt x="1760" y="3583"/>
                    <a:pt x="2249" y="3583"/>
                  </a:cubicBezTo>
                  <a:cubicBezTo>
                    <a:pt x="2261" y="3583"/>
                    <a:pt x="2273" y="3583"/>
                    <a:pt x="2283" y="3584"/>
                  </a:cubicBezTo>
                  <a:cubicBezTo>
                    <a:pt x="2374" y="3607"/>
                    <a:pt x="2511" y="3607"/>
                    <a:pt x="2648" y="3607"/>
                  </a:cubicBezTo>
                  <a:cubicBezTo>
                    <a:pt x="2397" y="3698"/>
                    <a:pt x="2146" y="3835"/>
                    <a:pt x="1918" y="4041"/>
                  </a:cubicBezTo>
                  <a:cubicBezTo>
                    <a:pt x="936" y="4839"/>
                    <a:pt x="1005" y="5752"/>
                    <a:pt x="1005" y="5752"/>
                  </a:cubicBezTo>
                  <a:lnTo>
                    <a:pt x="2808" y="4817"/>
                  </a:lnTo>
                  <a:cubicBezTo>
                    <a:pt x="2808" y="4817"/>
                    <a:pt x="3082" y="4292"/>
                    <a:pt x="3835" y="3584"/>
                  </a:cubicBezTo>
                  <a:lnTo>
                    <a:pt x="3881" y="3538"/>
                  </a:lnTo>
                  <a:lnTo>
                    <a:pt x="3881" y="3538"/>
                  </a:lnTo>
                  <a:cubicBezTo>
                    <a:pt x="3242" y="4223"/>
                    <a:pt x="3082" y="4862"/>
                    <a:pt x="3082" y="4862"/>
                  </a:cubicBezTo>
                  <a:lnTo>
                    <a:pt x="3105" y="5958"/>
                  </a:lnTo>
                  <a:cubicBezTo>
                    <a:pt x="3105" y="5958"/>
                    <a:pt x="3744" y="5570"/>
                    <a:pt x="4086" y="4862"/>
                  </a:cubicBezTo>
                  <a:cubicBezTo>
                    <a:pt x="4086" y="4862"/>
                    <a:pt x="4086" y="4360"/>
                    <a:pt x="4109" y="3949"/>
                  </a:cubicBezTo>
                  <a:lnTo>
                    <a:pt x="4109" y="3949"/>
                  </a:lnTo>
                  <a:cubicBezTo>
                    <a:pt x="4497" y="5182"/>
                    <a:pt x="4041" y="6894"/>
                    <a:pt x="3653" y="7966"/>
                  </a:cubicBezTo>
                  <a:lnTo>
                    <a:pt x="3904" y="7875"/>
                  </a:lnTo>
                  <a:cubicBezTo>
                    <a:pt x="4292" y="6734"/>
                    <a:pt x="4725" y="5022"/>
                    <a:pt x="4246" y="3744"/>
                  </a:cubicBezTo>
                  <a:lnTo>
                    <a:pt x="4246" y="3744"/>
                  </a:lnTo>
                  <a:cubicBezTo>
                    <a:pt x="4771" y="4246"/>
                    <a:pt x="5456" y="4497"/>
                    <a:pt x="5456" y="4497"/>
                  </a:cubicBezTo>
                  <a:lnTo>
                    <a:pt x="6894" y="4337"/>
                  </a:lnTo>
                  <a:cubicBezTo>
                    <a:pt x="6894" y="4337"/>
                    <a:pt x="6141" y="3150"/>
                    <a:pt x="5775" y="2899"/>
                  </a:cubicBezTo>
                  <a:cubicBezTo>
                    <a:pt x="5693" y="2837"/>
                    <a:pt x="5545" y="2813"/>
                    <a:pt x="5368" y="2813"/>
                  </a:cubicBezTo>
                  <a:cubicBezTo>
                    <a:pt x="5153" y="2813"/>
                    <a:pt x="4895" y="2849"/>
                    <a:pt x="4657" y="2899"/>
                  </a:cubicBezTo>
                  <a:cubicBezTo>
                    <a:pt x="4999" y="2557"/>
                    <a:pt x="5456" y="2100"/>
                    <a:pt x="5684" y="1804"/>
                  </a:cubicBezTo>
                  <a:cubicBezTo>
                    <a:pt x="6118" y="1279"/>
                    <a:pt x="6597" y="662"/>
                    <a:pt x="6597" y="662"/>
                  </a:cubicBezTo>
                  <a:lnTo>
                    <a:pt x="6597" y="662"/>
                  </a:lnTo>
                  <a:cubicBezTo>
                    <a:pt x="6597" y="662"/>
                    <a:pt x="5250" y="662"/>
                    <a:pt x="4885" y="913"/>
                  </a:cubicBezTo>
                  <a:cubicBezTo>
                    <a:pt x="4588" y="1119"/>
                    <a:pt x="4269" y="1872"/>
                    <a:pt x="4155" y="2671"/>
                  </a:cubicBezTo>
                  <a:cubicBezTo>
                    <a:pt x="3995" y="2032"/>
                    <a:pt x="3698" y="1142"/>
                    <a:pt x="3402" y="822"/>
                  </a:cubicBezTo>
                  <a:cubicBezTo>
                    <a:pt x="2922" y="297"/>
                    <a:pt x="2032" y="0"/>
                    <a:pt x="2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44"/>
            <p:cNvSpPr/>
            <p:nvPr/>
          </p:nvSpPr>
          <p:spPr>
            <a:xfrm>
              <a:off x="-618139" y="887536"/>
              <a:ext cx="964400" cy="156950"/>
            </a:xfrm>
            <a:custGeom>
              <a:avLst/>
              <a:gdLst/>
              <a:ahLst/>
              <a:cxnLst/>
              <a:rect l="l" t="t" r="r" b="b"/>
              <a:pathLst>
                <a:path w="38576" h="6278" extrusionOk="0">
                  <a:moveTo>
                    <a:pt x="1" y="0"/>
                  </a:moveTo>
                  <a:cubicBezTo>
                    <a:pt x="2443" y="685"/>
                    <a:pt x="6894" y="1735"/>
                    <a:pt x="12441" y="2808"/>
                  </a:cubicBezTo>
                  <a:cubicBezTo>
                    <a:pt x="17051" y="3711"/>
                    <a:pt x="17055" y="3921"/>
                    <a:pt x="15062" y="3921"/>
                  </a:cubicBezTo>
                  <a:cubicBezTo>
                    <a:pt x="13331" y="3921"/>
                    <a:pt x="10092" y="3763"/>
                    <a:pt x="7056" y="3763"/>
                  </a:cubicBezTo>
                  <a:cubicBezTo>
                    <a:pt x="6787" y="3763"/>
                    <a:pt x="6520" y="3764"/>
                    <a:pt x="6255" y="3767"/>
                  </a:cubicBezTo>
                  <a:cubicBezTo>
                    <a:pt x="24" y="3835"/>
                    <a:pt x="5045" y="4680"/>
                    <a:pt x="13833" y="6277"/>
                  </a:cubicBezTo>
                  <a:lnTo>
                    <a:pt x="38576" y="6277"/>
                  </a:lnTo>
                  <a:cubicBezTo>
                    <a:pt x="38576" y="6277"/>
                    <a:pt x="24926" y="3287"/>
                    <a:pt x="24493" y="3287"/>
                  </a:cubicBezTo>
                  <a:cubicBezTo>
                    <a:pt x="24082" y="3287"/>
                    <a:pt x="17919" y="2945"/>
                    <a:pt x="17166" y="2808"/>
                  </a:cubicBezTo>
                  <a:cubicBezTo>
                    <a:pt x="16412" y="2694"/>
                    <a:pt x="2831" y="206"/>
                    <a:pt x="2078" y="69"/>
                  </a:cubicBezTo>
                  <a:cubicBezTo>
                    <a:pt x="1804" y="23"/>
                    <a:pt x="960" y="0"/>
                    <a:pt x="1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44"/>
            <p:cNvSpPr/>
            <p:nvPr/>
          </p:nvSpPr>
          <p:spPr>
            <a:xfrm>
              <a:off x="-1188500" y="851600"/>
              <a:ext cx="140400" cy="190600"/>
            </a:xfrm>
            <a:custGeom>
              <a:avLst/>
              <a:gdLst/>
              <a:ahLst/>
              <a:cxnLst/>
              <a:rect l="l" t="t" r="r" b="b"/>
              <a:pathLst>
                <a:path w="5616" h="7624" extrusionOk="0">
                  <a:moveTo>
                    <a:pt x="5319" y="6665"/>
                  </a:moveTo>
                  <a:lnTo>
                    <a:pt x="4315" y="5798"/>
                  </a:lnTo>
                  <a:lnTo>
                    <a:pt x="3379" y="2785"/>
                  </a:lnTo>
                  <a:lnTo>
                    <a:pt x="2877" y="1507"/>
                  </a:lnTo>
                  <a:lnTo>
                    <a:pt x="298" y="0"/>
                  </a:lnTo>
                  <a:lnTo>
                    <a:pt x="1" y="0"/>
                  </a:lnTo>
                  <a:cubicBezTo>
                    <a:pt x="183" y="1484"/>
                    <a:pt x="503" y="3013"/>
                    <a:pt x="1005" y="4246"/>
                  </a:cubicBezTo>
                  <a:cubicBezTo>
                    <a:pt x="2329" y="7487"/>
                    <a:pt x="4429" y="7624"/>
                    <a:pt x="5616" y="7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44"/>
            <p:cNvSpPr/>
            <p:nvPr/>
          </p:nvSpPr>
          <p:spPr>
            <a:xfrm>
              <a:off x="-1162250" y="862425"/>
              <a:ext cx="82775" cy="135275"/>
            </a:xfrm>
            <a:custGeom>
              <a:avLst/>
              <a:gdLst/>
              <a:ahLst/>
              <a:cxnLst/>
              <a:rect l="l" t="t" r="r" b="b"/>
              <a:pathLst>
                <a:path w="3311" h="5411" extrusionOk="0">
                  <a:moveTo>
                    <a:pt x="3265" y="5365"/>
                  </a:moveTo>
                  <a:lnTo>
                    <a:pt x="3151" y="4977"/>
                  </a:lnTo>
                  <a:cubicBezTo>
                    <a:pt x="2854" y="4794"/>
                    <a:pt x="2534" y="4634"/>
                    <a:pt x="2466" y="4520"/>
                  </a:cubicBezTo>
                  <a:cubicBezTo>
                    <a:pt x="2352" y="4360"/>
                    <a:pt x="1119" y="1599"/>
                    <a:pt x="571" y="343"/>
                  </a:cubicBezTo>
                  <a:lnTo>
                    <a:pt x="1" y="1"/>
                  </a:lnTo>
                  <a:cubicBezTo>
                    <a:pt x="754" y="1462"/>
                    <a:pt x="2238" y="4338"/>
                    <a:pt x="2329" y="4543"/>
                  </a:cubicBezTo>
                  <a:cubicBezTo>
                    <a:pt x="2420" y="4817"/>
                    <a:pt x="2649" y="4977"/>
                    <a:pt x="3310" y="54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44"/>
            <p:cNvSpPr/>
            <p:nvPr/>
          </p:nvSpPr>
          <p:spPr>
            <a:xfrm>
              <a:off x="-1205050" y="877850"/>
              <a:ext cx="38275" cy="172350"/>
            </a:xfrm>
            <a:custGeom>
              <a:avLst/>
              <a:gdLst/>
              <a:ahLst/>
              <a:cxnLst/>
              <a:rect l="l" t="t" r="r" b="b"/>
              <a:pathLst>
                <a:path w="1531" h="6894" extrusionOk="0">
                  <a:moveTo>
                    <a:pt x="1279" y="3561"/>
                  </a:moveTo>
                  <a:cubicBezTo>
                    <a:pt x="1211" y="3196"/>
                    <a:pt x="845" y="1438"/>
                    <a:pt x="549" y="0"/>
                  </a:cubicBezTo>
                  <a:lnTo>
                    <a:pt x="92" y="4040"/>
                  </a:lnTo>
                  <a:lnTo>
                    <a:pt x="1" y="4999"/>
                  </a:lnTo>
                  <a:cubicBezTo>
                    <a:pt x="92" y="5227"/>
                    <a:pt x="138" y="5455"/>
                    <a:pt x="206" y="5615"/>
                  </a:cubicBezTo>
                  <a:cubicBezTo>
                    <a:pt x="320" y="5980"/>
                    <a:pt x="435" y="6437"/>
                    <a:pt x="503" y="6893"/>
                  </a:cubicBezTo>
                  <a:lnTo>
                    <a:pt x="1530" y="6893"/>
                  </a:lnTo>
                  <a:cubicBezTo>
                    <a:pt x="1530" y="5067"/>
                    <a:pt x="1393" y="4109"/>
                    <a:pt x="1279" y="3561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44"/>
            <p:cNvSpPr/>
            <p:nvPr/>
          </p:nvSpPr>
          <p:spPr>
            <a:xfrm>
              <a:off x="718000" y="916075"/>
              <a:ext cx="136400" cy="126700"/>
            </a:xfrm>
            <a:custGeom>
              <a:avLst/>
              <a:gdLst/>
              <a:ahLst/>
              <a:cxnLst/>
              <a:rect l="l" t="t" r="r" b="b"/>
              <a:pathLst>
                <a:path w="5456" h="5068" extrusionOk="0">
                  <a:moveTo>
                    <a:pt x="5204" y="4406"/>
                  </a:moveTo>
                  <a:lnTo>
                    <a:pt x="3812" y="2032"/>
                  </a:lnTo>
                  <a:lnTo>
                    <a:pt x="2032" y="0"/>
                  </a:lnTo>
                  <a:lnTo>
                    <a:pt x="0" y="480"/>
                  </a:lnTo>
                  <a:lnTo>
                    <a:pt x="0" y="1119"/>
                  </a:lnTo>
                  <a:cubicBezTo>
                    <a:pt x="594" y="2100"/>
                    <a:pt x="959" y="2306"/>
                    <a:pt x="2306" y="3036"/>
                  </a:cubicBezTo>
                  <a:cubicBezTo>
                    <a:pt x="3287" y="3607"/>
                    <a:pt x="4497" y="4383"/>
                    <a:pt x="5455" y="506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44"/>
            <p:cNvSpPr/>
            <p:nvPr/>
          </p:nvSpPr>
          <p:spPr>
            <a:xfrm>
              <a:off x="706575" y="1006225"/>
              <a:ext cx="83350" cy="43975"/>
            </a:xfrm>
            <a:custGeom>
              <a:avLst/>
              <a:gdLst/>
              <a:ahLst/>
              <a:cxnLst/>
              <a:rect l="l" t="t" r="r" b="b"/>
              <a:pathLst>
                <a:path w="3334" h="1759" extrusionOk="0">
                  <a:moveTo>
                    <a:pt x="434" y="1758"/>
                  </a:moveTo>
                  <a:lnTo>
                    <a:pt x="3333" y="1758"/>
                  </a:lnTo>
                  <a:lnTo>
                    <a:pt x="2352" y="868"/>
                  </a:lnTo>
                  <a:lnTo>
                    <a:pt x="549" y="1"/>
                  </a:lnTo>
                  <a:lnTo>
                    <a:pt x="1" y="183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44"/>
            <p:cNvSpPr/>
            <p:nvPr/>
          </p:nvSpPr>
          <p:spPr>
            <a:xfrm>
              <a:off x="1143125" y="835050"/>
              <a:ext cx="57650" cy="215150"/>
            </a:xfrm>
            <a:custGeom>
              <a:avLst/>
              <a:gdLst/>
              <a:ahLst/>
              <a:cxnLst/>
              <a:rect l="l" t="t" r="r" b="b"/>
              <a:pathLst>
                <a:path w="2306" h="8606" extrusionOk="0">
                  <a:moveTo>
                    <a:pt x="548" y="6277"/>
                  </a:moveTo>
                  <a:lnTo>
                    <a:pt x="114" y="8605"/>
                  </a:lnTo>
                  <a:lnTo>
                    <a:pt x="2305" y="8605"/>
                  </a:lnTo>
                  <a:cubicBezTo>
                    <a:pt x="2283" y="7304"/>
                    <a:pt x="1255" y="6414"/>
                    <a:pt x="1164" y="6209"/>
                  </a:cubicBezTo>
                  <a:cubicBezTo>
                    <a:pt x="1027" y="5912"/>
                    <a:pt x="685" y="1872"/>
                    <a:pt x="228" y="0"/>
                  </a:cubicBezTo>
                  <a:lnTo>
                    <a:pt x="0" y="731"/>
                  </a:lnTo>
                  <a:lnTo>
                    <a:pt x="342" y="1324"/>
                  </a:lnTo>
                  <a:cubicBezTo>
                    <a:pt x="342" y="1324"/>
                    <a:pt x="616" y="3287"/>
                    <a:pt x="616" y="3470"/>
                  </a:cubicBezTo>
                  <a:cubicBezTo>
                    <a:pt x="616" y="3492"/>
                    <a:pt x="571" y="6163"/>
                    <a:pt x="548" y="6277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44"/>
            <p:cNvSpPr/>
            <p:nvPr/>
          </p:nvSpPr>
          <p:spPr>
            <a:xfrm>
              <a:off x="-431250" y="43000"/>
              <a:ext cx="160925" cy="136425"/>
            </a:xfrm>
            <a:custGeom>
              <a:avLst/>
              <a:gdLst/>
              <a:ahLst/>
              <a:cxnLst/>
              <a:rect l="l" t="t" r="r" b="b"/>
              <a:pathLst>
                <a:path w="6437" h="5457" extrusionOk="0">
                  <a:moveTo>
                    <a:pt x="2716" y="3219"/>
                  </a:moveTo>
                  <a:cubicBezTo>
                    <a:pt x="2899" y="3767"/>
                    <a:pt x="2830" y="4361"/>
                    <a:pt x="2830" y="4361"/>
                  </a:cubicBezTo>
                  <a:lnTo>
                    <a:pt x="2283" y="5456"/>
                  </a:lnTo>
                  <a:cubicBezTo>
                    <a:pt x="2283" y="5456"/>
                    <a:pt x="1758" y="4520"/>
                    <a:pt x="1712" y="4155"/>
                  </a:cubicBezTo>
                  <a:cubicBezTo>
                    <a:pt x="1666" y="3972"/>
                    <a:pt x="1849" y="3607"/>
                    <a:pt x="2031" y="3288"/>
                  </a:cubicBezTo>
                  <a:cubicBezTo>
                    <a:pt x="1712" y="3470"/>
                    <a:pt x="1278" y="3676"/>
                    <a:pt x="1027" y="3790"/>
                  </a:cubicBezTo>
                  <a:cubicBezTo>
                    <a:pt x="548" y="3950"/>
                    <a:pt x="0" y="4155"/>
                    <a:pt x="0" y="4155"/>
                  </a:cubicBezTo>
                  <a:cubicBezTo>
                    <a:pt x="0" y="4155"/>
                    <a:pt x="411" y="3105"/>
                    <a:pt x="708" y="2900"/>
                  </a:cubicBezTo>
                  <a:cubicBezTo>
                    <a:pt x="913" y="2717"/>
                    <a:pt x="1507" y="2694"/>
                    <a:pt x="2054" y="2854"/>
                  </a:cubicBezTo>
                  <a:cubicBezTo>
                    <a:pt x="1689" y="2512"/>
                    <a:pt x="1210" y="2055"/>
                    <a:pt x="1073" y="1736"/>
                  </a:cubicBezTo>
                  <a:cubicBezTo>
                    <a:pt x="890" y="1188"/>
                    <a:pt x="845" y="24"/>
                    <a:pt x="845" y="24"/>
                  </a:cubicBezTo>
                  <a:cubicBezTo>
                    <a:pt x="845" y="24"/>
                    <a:pt x="1826" y="800"/>
                    <a:pt x="1963" y="1074"/>
                  </a:cubicBezTo>
                  <a:cubicBezTo>
                    <a:pt x="2054" y="1256"/>
                    <a:pt x="2260" y="1895"/>
                    <a:pt x="2397" y="2466"/>
                  </a:cubicBezTo>
                  <a:cubicBezTo>
                    <a:pt x="2328" y="1667"/>
                    <a:pt x="2488" y="1051"/>
                    <a:pt x="2488" y="1051"/>
                  </a:cubicBezTo>
                  <a:cubicBezTo>
                    <a:pt x="3013" y="138"/>
                    <a:pt x="4223" y="1"/>
                    <a:pt x="4223" y="1"/>
                  </a:cubicBezTo>
                  <a:cubicBezTo>
                    <a:pt x="4223" y="1"/>
                    <a:pt x="3355" y="1302"/>
                    <a:pt x="3241" y="1644"/>
                  </a:cubicBezTo>
                  <a:cubicBezTo>
                    <a:pt x="3196" y="1736"/>
                    <a:pt x="3173" y="1827"/>
                    <a:pt x="3127" y="1941"/>
                  </a:cubicBezTo>
                  <a:cubicBezTo>
                    <a:pt x="3264" y="1781"/>
                    <a:pt x="3424" y="1621"/>
                    <a:pt x="3629" y="1485"/>
                  </a:cubicBezTo>
                  <a:cubicBezTo>
                    <a:pt x="4451" y="982"/>
                    <a:pt x="5022" y="1279"/>
                    <a:pt x="5022" y="1279"/>
                  </a:cubicBezTo>
                  <a:lnTo>
                    <a:pt x="3858" y="2420"/>
                  </a:lnTo>
                  <a:cubicBezTo>
                    <a:pt x="3858" y="2420"/>
                    <a:pt x="3424" y="2489"/>
                    <a:pt x="2739" y="2854"/>
                  </a:cubicBezTo>
                  <a:lnTo>
                    <a:pt x="2693" y="2877"/>
                  </a:lnTo>
                  <a:cubicBezTo>
                    <a:pt x="3333" y="2580"/>
                    <a:pt x="3789" y="2626"/>
                    <a:pt x="3789" y="2626"/>
                  </a:cubicBezTo>
                  <a:lnTo>
                    <a:pt x="4519" y="2968"/>
                  </a:lnTo>
                  <a:cubicBezTo>
                    <a:pt x="4519" y="2968"/>
                    <a:pt x="4063" y="3356"/>
                    <a:pt x="3492" y="3402"/>
                  </a:cubicBezTo>
                  <a:cubicBezTo>
                    <a:pt x="3492" y="3402"/>
                    <a:pt x="3173" y="3265"/>
                    <a:pt x="2899" y="3174"/>
                  </a:cubicBezTo>
                  <a:cubicBezTo>
                    <a:pt x="3949" y="4224"/>
                    <a:pt x="6391" y="3950"/>
                    <a:pt x="6414" y="3950"/>
                  </a:cubicBezTo>
                  <a:lnTo>
                    <a:pt x="6437" y="4109"/>
                  </a:lnTo>
                  <a:cubicBezTo>
                    <a:pt x="6300" y="4109"/>
                    <a:pt x="3789" y="4383"/>
                    <a:pt x="2716" y="32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44"/>
            <p:cNvSpPr/>
            <p:nvPr/>
          </p:nvSpPr>
          <p:spPr>
            <a:xfrm>
              <a:off x="-269200" y="206200"/>
              <a:ext cx="112450" cy="134700"/>
            </a:xfrm>
            <a:custGeom>
              <a:avLst/>
              <a:gdLst/>
              <a:ahLst/>
              <a:cxnLst/>
              <a:rect l="l" t="t" r="r" b="b"/>
              <a:pathLst>
                <a:path w="4498" h="5388" extrusionOk="0">
                  <a:moveTo>
                    <a:pt x="2466" y="3059"/>
                  </a:moveTo>
                  <a:cubicBezTo>
                    <a:pt x="2488" y="3904"/>
                    <a:pt x="1941" y="4817"/>
                    <a:pt x="1507" y="5365"/>
                  </a:cubicBezTo>
                  <a:lnTo>
                    <a:pt x="1667" y="5388"/>
                  </a:lnTo>
                  <a:cubicBezTo>
                    <a:pt x="2100" y="4771"/>
                    <a:pt x="2648" y="3836"/>
                    <a:pt x="2580" y="2991"/>
                  </a:cubicBezTo>
                  <a:cubicBezTo>
                    <a:pt x="2808" y="3402"/>
                    <a:pt x="3173" y="3676"/>
                    <a:pt x="3173" y="3676"/>
                  </a:cubicBezTo>
                  <a:lnTo>
                    <a:pt x="4063" y="3881"/>
                  </a:lnTo>
                  <a:cubicBezTo>
                    <a:pt x="4063" y="3881"/>
                    <a:pt x="3812" y="3037"/>
                    <a:pt x="3630" y="2786"/>
                  </a:cubicBezTo>
                  <a:cubicBezTo>
                    <a:pt x="3538" y="2671"/>
                    <a:pt x="3242" y="2603"/>
                    <a:pt x="2968" y="2557"/>
                  </a:cubicBezTo>
                  <a:cubicBezTo>
                    <a:pt x="3242" y="2443"/>
                    <a:pt x="3584" y="2261"/>
                    <a:pt x="3767" y="2124"/>
                  </a:cubicBezTo>
                  <a:cubicBezTo>
                    <a:pt x="4109" y="1895"/>
                    <a:pt x="4497" y="1644"/>
                    <a:pt x="4497" y="1644"/>
                  </a:cubicBezTo>
                  <a:cubicBezTo>
                    <a:pt x="4497" y="1644"/>
                    <a:pt x="3698" y="1348"/>
                    <a:pt x="3424" y="1439"/>
                  </a:cubicBezTo>
                  <a:cubicBezTo>
                    <a:pt x="3219" y="1485"/>
                    <a:pt x="2899" y="1873"/>
                    <a:pt x="2717" y="2329"/>
                  </a:cubicBezTo>
                  <a:cubicBezTo>
                    <a:pt x="2717" y="1895"/>
                    <a:pt x="2694" y="1325"/>
                    <a:pt x="2580" y="1074"/>
                  </a:cubicBezTo>
                  <a:cubicBezTo>
                    <a:pt x="2374" y="640"/>
                    <a:pt x="1735" y="1"/>
                    <a:pt x="1735" y="1"/>
                  </a:cubicBezTo>
                  <a:cubicBezTo>
                    <a:pt x="1735" y="1"/>
                    <a:pt x="1667" y="1074"/>
                    <a:pt x="1758" y="1302"/>
                  </a:cubicBezTo>
                  <a:cubicBezTo>
                    <a:pt x="1826" y="1485"/>
                    <a:pt x="2078" y="1964"/>
                    <a:pt x="2306" y="2352"/>
                  </a:cubicBezTo>
                  <a:cubicBezTo>
                    <a:pt x="1895" y="1873"/>
                    <a:pt x="1484" y="1667"/>
                    <a:pt x="1484" y="1667"/>
                  </a:cubicBezTo>
                  <a:cubicBezTo>
                    <a:pt x="685" y="1530"/>
                    <a:pt x="0" y="2283"/>
                    <a:pt x="0" y="2283"/>
                  </a:cubicBezTo>
                  <a:cubicBezTo>
                    <a:pt x="0" y="2283"/>
                    <a:pt x="1187" y="2375"/>
                    <a:pt x="1438" y="2489"/>
                  </a:cubicBezTo>
                  <a:cubicBezTo>
                    <a:pt x="1507" y="2512"/>
                    <a:pt x="1575" y="2534"/>
                    <a:pt x="1644" y="2557"/>
                  </a:cubicBezTo>
                  <a:cubicBezTo>
                    <a:pt x="1484" y="2580"/>
                    <a:pt x="1324" y="2603"/>
                    <a:pt x="1142" y="2671"/>
                  </a:cubicBezTo>
                  <a:cubicBezTo>
                    <a:pt x="434" y="2945"/>
                    <a:pt x="297" y="3516"/>
                    <a:pt x="297" y="3516"/>
                  </a:cubicBezTo>
                  <a:lnTo>
                    <a:pt x="1530" y="3333"/>
                  </a:lnTo>
                  <a:cubicBezTo>
                    <a:pt x="1530" y="3333"/>
                    <a:pt x="1804" y="3059"/>
                    <a:pt x="2374" y="2808"/>
                  </a:cubicBezTo>
                  <a:lnTo>
                    <a:pt x="2397" y="2786"/>
                  </a:lnTo>
                  <a:cubicBezTo>
                    <a:pt x="1895" y="3059"/>
                    <a:pt x="1689" y="3402"/>
                    <a:pt x="1689" y="3402"/>
                  </a:cubicBezTo>
                  <a:lnTo>
                    <a:pt x="1530" y="4087"/>
                  </a:lnTo>
                  <a:cubicBezTo>
                    <a:pt x="1530" y="4087"/>
                    <a:pt x="1963" y="3972"/>
                    <a:pt x="2283" y="3630"/>
                  </a:cubicBezTo>
                  <a:cubicBezTo>
                    <a:pt x="2283" y="3607"/>
                    <a:pt x="2374" y="3311"/>
                    <a:pt x="2466" y="30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44"/>
            <p:cNvSpPr/>
            <p:nvPr/>
          </p:nvSpPr>
          <p:spPr>
            <a:xfrm>
              <a:off x="-940825" y="999950"/>
              <a:ext cx="73625" cy="50250"/>
            </a:xfrm>
            <a:custGeom>
              <a:avLst/>
              <a:gdLst/>
              <a:ahLst/>
              <a:cxnLst/>
              <a:rect l="l" t="t" r="r" b="b"/>
              <a:pathLst>
                <a:path w="2945" h="2010" extrusionOk="0">
                  <a:moveTo>
                    <a:pt x="69" y="1"/>
                  </a:moveTo>
                  <a:lnTo>
                    <a:pt x="69" y="412"/>
                  </a:lnTo>
                  <a:lnTo>
                    <a:pt x="0" y="503"/>
                  </a:lnTo>
                  <a:cubicBezTo>
                    <a:pt x="114" y="457"/>
                    <a:pt x="183" y="480"/>
                    <a:pt x="274" y="503"/>
                  </a:cubicBezTo>
                  <a:cubicBezTo>
                    <a:pt x="388" y="571"/>
                    <a:pt x="1347" y="1302"/>
                    <a:pt x="2260" y="2009"/>
                  </a:cubicBezTo>
                  <a:lnTo>
                    <a:pt x="2945" y="2009"/>
                  </a:lnTo>
                  <a:cubicBezTo>
                    <a:pt x="2305" y="1598"/>
                    <a:pt x="1027" y="800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04" name="Google Shape;2504;p44"/>
          <p:cNvSpPr/>
          <p:nvPr/>
        </p:nvSpPr>
        <p:spPr>
          <a:xfrm flipH="1">
            <a:off x="7946047" y="1351072"/>
            <a:ext cx="1315400" cy="481450"/>
          </a:xfrm>
          <a:custGeom>
            <a:avLst/>
            <a:gdLst/>
            <a:ahLst/>
            <a:cxnLst/>
            <a:rect l="l" t="t" r="r" b="b"/>
            <a:pathLst>
              <a:path w="22347" h="7126" extrusionOk="0">
                <a:moveTo>
                  <a:pt x="11619" y="1"/>
                </a:moveTo>
                <a:cubicBezTo>
                  <a:pt x="9702" y="1"/>
                  <a:pt x="8035" y="1325"/>
                  <a:pt x="7602" y="3196"/>
                </a:cubicBezTo>
                <a:cubicBezTo>
                  <a:pt x="7538" y="3175"/>
                  <a:pt x="7472" y="3165"/>
                  <a:pt x="7406" y="3165"/>
                </a:cubicBezTo>
                <a:cubicBezTo>
                  <a:pt x="7259" y="3165"/>
                  <a:pt x="7111" y="3216"/>
                  <a:pt x="6985" y="3310"/>
                </a:cubicBezTo>
                <a:cubicBezTo>
                  <a:pt x="6826" y="3447"/>
                  <a:pt x="6734" y="3653"/>
                  <a:pt x="6734" y="3881"/>
                </a:cubicBezTo>
                <a:cubicBezTo>
                  <a:pt x="5829" y="3462"/>
                  <a:pt x="5094" y="3300"/>
                  <a:pt x="4510" y="3300"/>
                </a:cubicBezTo>
                <a:cubicBezTo>
                  <a:pt x="3152" y="3300"/>
                  <a:pt x="2610" y="4180"/>
                  <a:pt x="2626" y="4771"/>
                </a:cubicBezTo>
                <a:cubicBezTo>
                  <a:pt x="1918" y="4817"/>
                  <a:pt x="1096" y="5068"/>
                  <a:pt x="389" y="5319"/>
                </a:cubicBezTo>
                <a:cubicBezTo>
                  <a:pt x="298" y="5365"/>
                  <a:pt x="229" y="5410"/>
                  <a:pt x="161" y="5479"/>
                </a:cubicBezTo>
                <a:cubicBezTo>
                  <a:pt x="1" y="5730"/>
                  <a:pt x="138" y="6118"/>
                  <a:pt x="480" y="6163"/>
                </a:cubicBezTo>
                <a:cubicBezTo>
                  <a:pt x="1870" y="6323"/>
                  <a:pt x="3941" y="6516"/>
                  <a:pt x="5935" y="6516"/>
                </a:cubicBezTo>
                <a:cubicBezTo>
                  <a:pt x="6791" y="6516"/>
                  <a:pt x="7633" y="6481"/>
                  <a:pt x="8401" y="6392"/>
                </a:cubicBezTo>
                <a:lnTo>
                  <a:pt x="8401" y="6392"/>
                </a:lnTo>
                <a:cubicBezTo>
                  <a:pt x="7877" y="6930"/>
                  <a:pt x="10865" y="7125"/>
                  <a:pt x="14343" y="7125"/>
                </a:cubicBezTo>
                <a:cubicBezTo>
                  <a:pt x="16323" y="7125"/>
                  <a:pt x="18462" y="7062"/>
                  <a:pt x="20201" y="6962"/>
                </a:cubicBezTo>
                <a:cubicBezTo>
                  <a:pt x="21434" y="6894"/>
                  <a:pt x="22347" y="5867"/>
                  <a:pt x="22324" y="4703"/>
                </a:cubicBezTo>
                <a:cubicBezTo>
                  <a:pt x="22324" y="4452"/>
                  <a:pt x="22256" y="4201"/>
                  <a:pt x="22141" y="3949"/>
                </a:cubicBezTo>
                <a:cubicBezTo>
                  <a:pt x="21822" y="3196"/>
                  <a:pt x="21274" y="2557"/>
                  <a:pt x="20521" y="2123"/>
                </a:cubicBezTo>
                <a:cubicBezTo>
                  <a:pt x="19942" y="1806"/>
                  <a:pt x="19313" y="1654"/>
                  <a:pt x="18692" y="1654"/>
                </a:cubicBezTo>
                <a:cubicBezTo>
                  <a:pt x="17524" y="1654"/>
                  <a:pt x="16381" y="2190"/>
                  <a:pt x="15636" y="3173"/>
                </a:cubicBezTo>
                <a:cubicBezTo>
                  <a:pt x="15202" y="1325"/>
                  <a:pt x="13536" y="1"/>
                  <a:pt x="1161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</a:t>
            </a:r>
            <a:endParaRPr/>
          </a:p>
        </p:txBody>
      </p:sp>
      <p:sp>
        <p:nvSpPr>
          <p:cNvPr id="2505" name="Google Shape;2505;p44"/>
          <p:cNvSpPr/>
          <p:nvPr/>
        </p:nvSpPr>
        <p:spPr>
          <a:xfrm flipH="1">
            <a:off x="-795950" y="294575"/>
            <a:ext cx="2535949" cy="766708"/>
          </a:xfrm>
          <a:custGeom>
            <a:avLst/>
            <a:gdLst/>
            <a:ahLst/>
            <a:cxnLst/>
            <a:rect l="l" t="t" r="r" b="b"/>
            <a:pathLst>
              <a:path w="38702" h="11701" extrusionOk="0">
                <a:moveTo>
                  <a:pt x="15139" y="0"/>
                </a:moveTo>
                <a:cubicBezTo>
                  <a:pt x="14067" y="0"/>
                  <a:pt x="12562" y="331"/>
                  <a:pt x="10508" y="1165"/>
                </a:cubicBezTo>
                <a:cubicBezTo>
                  <a:pt x="9184" y="2330"/>
                  <a:pt x="8157" y="4064"/>
                  <a:pt x="7814" y="6438"/>
                </a:cubicBezTo>
                <a:cubicBezTo>
                  <a:pt x="7392" y="6143"/>
                  <a:pt x="6903" y="5999"/>
                  <a:pt x="6414" y="5999"/>
                </a:cubicBezTo>
                <a:cubicBezTo>
                  <a:pt x="5845" y="5999"/>
                  <a:pt x="5279" y="6194"/>
                  <a:pt x="4824" y="6575"/>
                </a:cubicBezTo>
                <a:cubicBezTo>
                  <a:pt x="3957" y="7305"/>
                  <a:pt x="3706" y="8492"/>
                  <a:pt x="4208" y="9497"/>
                </a:cubicBezTo>
                <a:cubicBezTo>
                  <a:pt x="3640" y="9392"/>
                  <a:pt x="3111" y="9346"/>
                  <a:pt x="2628" y="9346"/>
                </a:cubicBezTo>
                <a:cubicBezTo>
                  <a:pt x="2373" y="9346"/>
                  <a:pt x="2131" y="9359"/>
                  <a:pt x="1902" y="9383"/>
                </a:cubicBezTo>
                <a:cubicBezTo>
                  <a:pt x="1" y="10629"/>
                  <a:pt x="135" y="11573"/>
                  <a:pt x="1828" y="11573"/>
                </a:cubicBezTo>
                <a:cubicBezTo>
                  <a:pt x="2554" y="11573"/>
                  <a:pt x="3565" y="11400"/>
                  <a:pt x="4824" y="11003"/>
                </a:cubicBezTo>
                <a:cubicBezTo>
                  <a:pt x="5160" y="11137"/>
                  <a:pt x="5517" y="11188"/>
                  <a:pt x="5899" y="11188"/>
                </a:cubicBezTo>
                <a:cubicBezTo>
                  <a:pt x="7067" y="11188"/>
                  <a:pt x="8466" y="10713"/>
                  <a:pt x="10193" y="10713"/>
                </a:cubicBezTo>
                <a:cubicBezTo>
                  <a:pt x="10585" y="10713"/>
                  <a:pt x="10994" y="10738"/>
                  <a:pt x="11421" y="10798"/>
                </a:cubicBezTo>
                <a:cubicBezTo>
                  <a:pt x="10186" y="11204"/>
                  <a:pt x="10403" y="11472"/>
                  <a:pt x="11323" y="11472"/>
                </a:cubicBezTo>
                <a:cubicBezTo>
                  <a:pt x="11849" y="11472"/>
                  <a:pt x="12605" y="11385"/>
                  <a:pt x="13452" y="11186"/>
                </a:cubicBezTo>
                <a:lnTo>
                  <a:pt x="13452" y="11186"/>
                </a:lnTo>
                <a:cubicBezTo>
                  <a:pt x="13269" y="11336"/>
                  <a:pt x="13490" y="11391"/>
                  <a:pt x="13974" y="11391"/>
                </a:cubicBezTo>
                <a:cubicBezTo>
                  <a:pt x="15363" y="11391"/>
                  <a:pt x="18915" y="10934"/>
                  <a:pt x="21325" y="10934"/>
                </a:cubicBezTo>
                <a:cubicBezTo>
                  <a:pt x="22166" y="10934"/>
                  <a:pt x="22868" y="10990"/>
                  <a:pt x="23290" y="11140"/>
                </a:cubicBezTo>
                <a:cubicBezTo>
                  <a:pt x="22018" y="11474"/>
                  <a:pt x="21983" y="11664"/>
                  <a:pt x="23001" y="11664"/>
                </a:cubicBezTo>
                <a:cubicBezTo>
                  <a:pt x="23791" y="11664"/>
                  <a:pt x="25217" y="11549"/>
                  <a:pt x="27193" y="11300"/>
                </a:cubicBezTo>
                <a:cubicBezTo>
                  <a:pt x="28661" y="11496"/>
                  <a:pt x="30700" y="11700"/>
                  <a:pt x="32007" y="11700"/>
                </a:cubicBezTo>
                <a:cubicBezTo>
                  <a:pt x="32976" y="11700"/>
                  <a:pt x="33543" y="11588"/>
                  <a:pt x="33173" y="11277"/>
                </a:cubicBezTo>
                <a:lnTo>
                  <a:pt x="33173" y="11277"/>
                </a:lnTo>
                <a:cubicBezTo>
                  <a:pt x="34168" y="11303"/>
                  <a:pt x="35474" y="11366"/>
                  <a:pt x="36436" y="11366"/>
                </a:cubicBezTo>
                <a:cubicBezTo>
                  <a:pt x="38056" y="11366"/>
                  <a:pt x="38701" y="11186"/>
                  <a:pt x="35250" y="10341"/>
                </a:cubicBezTo>
                <a:cubicBezTo>
                  <a:pt x="34692" y="10368"/>
                  <a:pt x="34111" y="10386"/>
                  <a:pt x="33529" y="10386"/>
                </a:cubicBezTo>
                <a:cubicBezTo>
                  <a:pt x="31613" y="10386"/>
                  <a:pt x="29684" y="10192"/>
                  <a:pt x="28494" y="9474"/>
                </a:cubicBezTo>
                <a:cubicBezTo>
                  <a:pt x="28494" y="8584"/>
                  <a:pt x="28015" y="7739"/>
                  <a:pt x="27216" y="7283"/>
                </a:cubicBezTo>
                <a:cubicBezTo>
                  <a:pt x="26821" y="7069"/>
                  <a:pt x="26383" y="6960"/>
                  <a:pt x="25943" y="6960"/>
                </a:cubicBezTo>
                <a:cubicBezTo>
                  <a:pt x="25492" y="6960"/>
                  <a:pt x="25041" y="7074"/>
                  <a:pt x="24637" y="7305"/>
                </a:cubicBezTo>
                <a:cubicBezTo>
                  <a:pt x="24247" y="6585"/>
                  <a:pt x="23509" y="6147"/>
                  <a:pt x="22706" y="6147"/>
                </a:cubicBezTo>
                <a:cubicBezTo>
                  <a:pt x="22567" y="6147"/>
                  <a:pt x="22427" y="6160"/>
                  <a:pt x="22285" y="6187"/>
                </a:cubicBezTo>
                <a:cubicBezTo>
                  <a:pt x="21350" y="6347"/>
                  <a:pt x="20619" y="7100"/>
                  <a:pt x="20482" y="8036"/>
                </a:cubicBezTo>
                <a:cubicBezTo>
                  <a:pt x="20414" y="7442"/>
                  <a:pt x="20049" y="6940"/>
                  <a:pt x="19546" y="6643"/>
                </a:cubicBezTo>
                <a:cubicBezTo>
                  <a:pt x="19267" y="6498"/>
                  <a:pt x="18955" y="6423"/>
                  <a:pt x="18645" y="6423"/>
                </a:cubicBezTo>
                <a:cubicBezTo>
                  <a:pt x="18373" y="6423"/>
                  <a:pt x="18103" y="6480"/>
                  <a:pt x="17857" y="6598"/>
                </a:cubicBezTo>
                <a:cubicBezTo>
                  <a:pt x="17949" y="6415"/>
                  <a:pt x="17972" y="6187"/>
                  <a:pt x="17880" y="5982"/>
                </a:cubicBezTo>
                <a:cubicBezTo>
                  <a:pt x="17812" y="5799"/>
                  <a:pt x="17652" y="5639"/>
                  <a:pt x="17447" y="5594"/>
                </a:cubicBezTo>
                <a:cubicBezTo>
                  <a:pt x="17424" y="5206"/>
                  <a:pt x="17218" y="4863"/>
                  <a:pt x="16899" y="4681"/>
                </a:cubicBezTo>
                <a:cubicBezTo>
                  <a:pt x="16717" y="4571"/>
                  <a:pt x="16522" y="4520"/>
                  <a:pt x="16328" y="4520"/>
                </a:cubicBezTo>
                <a:cubicBezTo>
                  <a:pt x="16157" y="4520"/>
                  <a:pt x="15986" y="4560"/>
                  <a:pt x="15826" y="4635"/>
                </a:cubicBezTo>
                <a:cubicBezTo>
                  <a:pt x="17493" y="3652"/>
                  <a:pt x="18701" y="0"/>
                  <a:pt x="151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1281A4B7-4041-1D5C-BC84-B39FED41E5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51" t="36028" r="17964" b="25113"/>
          <a:stretch/>
        </p:blipFill>
        <p:spPr>
          <a:xfrm>
            <a:off x="396509" y="2241494"/>
            <a:ext cx="5356929" cy="1998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376A58A4-9926-9310-0FEB-CFC8ACD0B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460" y="2625126"/>
            <a:ext cx="5190714" cy="1564324"/>
          </a:xfrm>
          <a:prstGeom prst="rect">
            <a:avLst/>
          </a:prstGeom>
        </p:spPr>
      </p:pic>
      <p:pic>
        <p:nvPicPr>
          <p:cNvPr id="11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xmlns="" id="{C499FDD9-F8AA-D7C9-D06D-807425F81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89529" y="424646"/>
            <a:ext cx="1591268" cy="178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فقاعة التفكير: على شكل سحابة 11">
            <a:extLst>
              <a:ext uri="{FF2B5EF4-FFF2-40B4-BE49-F238E27FC236}">
                <a16:creationId xmlns:a16="http://schemas.microsoft.com/office/drawing/2014/main" xmlns="" id="{D445B30B-39FF-73EE-FFB4-070CA8B9241B}"/>
              </a:ext>
            </a:extLst>
          </p:cNvPr>
          <p:cNvSpPr/>
          <p:nvPr/>
        </p:nvSpPr>
        <p:spPr>
          <a:xfrm>
            <a:off x="3308083" y="56644"/>
            <a:ext cx="4168958" cy="1666959"/>
          </a:xfrm>
          <a:prstGeom prst="cloudCallout">
            <a:avLst>
              <a:gd name="adj1" fmla="val -63314"/>
              <a:gd name="adj2" fmla="val 15914"/>
            </a:avLst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>
              <a:buClrTx/>
            </a:pPr>
            <a:endParaRPr lang="en-US" b="1" kern="1200" dirty="0">
              <a:solidFill>
                <a:prstClr val="white"/>
              </a:solidFill>
            </a:endParaRPr>
          </a:p>
          <a:p>
            <a:pPr lvl="0" algn="ctr">
              <a:buClrTx/>
            </a:pPr>
            <a:r>
              <a:rPr lang="en-US" sz="1600" b="1" kern="1200" dirty="0">
                <a:solidFill>
                  <a:prstClr val="white"/>
                </a:solidFill>
              </a:rPr>
              <a:t>Follow </a:t>
            </a:r>
            <a:r>
              <a:rPr lang="en-US" sz="1800" b="1" kern="1200" dirty="0">
                <a:solidFill>
                  <a:srgbClr val="FFFF00"/>
                </a:solidFill>
              </a:rPr>
              <a:t>these steps </a:t>
            </a:r>
          </a:p>
          <a:p>
            <a:pPr lvl="0" algn="ctr">
              <a:buClrTx/>
            </a:pPr>
            <a:r>
              <a:rPr lang="en-US" sz="1800" b="1" kern="1200" dirty="0">
                <a:solidFill>
                  <a:schemeClr val="tx1"/>
                </a:solidFill>
              </a:rPr>
              <a:t>when </a:t>
            </a:r>
            <a:r>
              <a:rPr lang="en-US" sz="1600" b="1" kern="1200" dirty="0">
                <a:solidFill>
                  <a:prstClr val="white"/>
                </a:solidFill>
              </a:rPr>
              <a:t>you write</a:t>
            </a:r>
          </a:p>
          <a:p>
            <a:pPr lvl="0" algn="ctr">
              <a:buClrTx/>
            </a:pPr>
            <a:r>
              <a:rPr lang="en-US" sz="1600" b="1" kern="1200" dirty="0">
                <a:solidFill>
                  <a:prstClr val="white"/>
                </a:solidFill>
              </a:rPr>
              <a:t>a descriptive essay about</a:t>
            </a:r>
          </a:p>
          <a:p>
            <a:pPr lvl="0" algn="ctr">
              <a:buClrTx/>
            </a:pPr>
            <a:r>
              <a:rPr lang="en-US" b="1" kern="1200" dirty="0">
                <a:solidFill>
                  <a:prstClr val="white"/>
                </a:solidFill>
              </a:rPr>
              <a:t> </a:t>
            </a:r>
            <a:r>
              <a:rPr lang="en-US" sz="1600" b="1" kern="1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 Type of Animal</a:t>
            </a:r>
          </a:p>
          <a:p>
            <a:pPr lvl="0" algn="ctr">
              <a:buClrTx/>
            </a:pPr>
            <a:endParaRPr lang="en-US" sz="1600" b="1" kern="1200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8" name="Google Shape;4268;p61"/>
          <p:cNvSpPr txBox="1">
            <a:spLocks noGrp="1"/>
          </p:cNvSpPr>
          <p:nvPr>
            <p:ph type="title"/>
          </p:nvPr>
        </p:nvSpPr>
        <p:spPr>
          <a:xfrm>
            <a:off x="881840" y="889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Saudi Arabia Efforts to Protect Wildlife</a:t>
            </a:r>
            <a:endParaRPr sz="2800" dirty="0"/>
          </a:p>
        </p:txBody>
      </p:sp>
      <p:grpSp>
        <p:nvGrpSpPr>
          <p:cNvPr id="4276" name="Google Shape;4276;p61"/>
          <p:cNvGrpSpPr/>
          <p:nvPr/>
        </p:nvGrpSpPr>
        <p:grpSpPr>
          <a:xfrm flipH="1">
            <a:off x="2714161" y="1556893"/>
            <a:ext cx="4460049" cy="3307713"/>
            <a:chOff x="-4571175" y="2516525"/>
            <a:chExt cx="1857425" cy="1377525"/>
          </a:xfrm>
        </p:grpSpPr>
        <p:sp>
          <p:nvSpPr>
            <p:cNvPr id="4277" name="Google Shape;4277;p61"/>
            <p:cNvSpPr/>
            <p:nvPr/>
          </p:nvSpPr>
          <p:spPr>
            <a:xfrm>
              <a:off x="-3688400" y="2554775"/>
              <a:ext cx="129550" cy="135825"/>
            </a:xfrm>
            <a:custGeom>
              <a:avLst/>
              <a:gdLst/>
              <a:ahLst/>
              <a:cxnLst/>
              <a:rect l="l" t="t" r="r" b="b"/>
              <a:pathLst>
                <a:path w="5182" h="5433" extrusionOk="0">
                  <a:moveTo>
                    <a:pt x="2374" y="3173"/>
                  </a:moveTo>
                  <a:cubicBezTo>
                    <a:pt x="2305" y="3652"/>
                    <a:pt x="2054" y="4086"/>
                    <a:pt x="2054" y="4086"/>
                  </a:cubicBezTo>
                  <a:lnTo>
                    <a:pt x="1233" y="4657"/>
                  </a:lnTo>
                  <a:cubicBezTo>
                    <a:pt x="1233" y="4657"/>
                    <a:pt x="1187" y="3744"/>
                    <a:pt x="1278" y="3447"/>
                  </a:cubicBezTo>
                  <a:cubicBezTo>
                    <a:pt x="1324" y="3287"/>
                    <a:pt x="1598" y="3104"/>
                    <a:pt x="1849" y="2945"/>
                  </a:cubicBezTo>
                  <a:cubicBezTo>
                    <a:pt x="1529" y="2922"/>
                    <a:pt x="1141" y="2922"/>
                    <a:pt x="913" y="2876"/>
                  </a:cubicBezTo>
                  <a:cubicBezTo>
                    <a:pt x="479" y="2808"/>
                    <a:pt x="0" y="2716"/>
                    <a:pt x="0" y="2716"/>
                  </a:cubicBezTo>
                  <a:cubicBezTo>
                    <a:pt x="0" y="2716"/>
                    <a:pt x="685" y="2100"/>
                    <a:pt x="982" y="2077"/>
                  </a:cubicBezTo>
                  <a:cubicBezTo>
                    <a:pt x="1210" y="2032"/>
                    <a:pt x="1666" y="2260"/>
                    <a:pt x="2009" y="2602"/>
                  </a:cubicBezTo>
                  <a:cubicBezTo>
                    <a:pt x="1872" y="2214"/>
                    <a:pt x="1689" y="1666"/>
                    <a:pt x="1712" y="1370"/>
                  </a:cubicBezTo>
                  <a:cubicBezTo>
                    <a:pt x="1758" y="890"/>
                    <a:pt x="2168" y="0"/>
                    <a:pt x="2168" y="0"/>
                  </a:cubicBezTo>
                  <a:cubicBezTo>
                    <a:pt x="2168" y="0"/>
                    <a:pt x="2602" y="982"/>
                    <a:pt x="2602" y="1256"/>
                  </a:cubicBezTo>
                  <a:cubicBezTo>
                    <a:pt x="2602" y="1438"/>
                    <a:pt x="2534" y="2009"/>
                    <a:pt x="2420" y="2465"/>
                  </a:cubicBezTo>
                  <a:cubicBezTo>
                    <a:pt x="2671" y="1849"/>
                    <a:pt x="3013" y="1461"/>
                    <a:pt x="3013" y="1461"/>
                  </a:cubicBezTo>
                  <a:cubicBezTo>
                    <a:pt x="3743" y="1005"/>
                    <a:pt x="4702" y="1438"/>
                    <a:pt x="4702" y="1438"/>
                  </a:cubicBezTo>
                  <a:cubicBezTo>
                    <a:pt x="4702" y="1438"/>
                    <a:pt x="3561" y="2032"/>
                    <a:pt x="3355" y="2237"/>
                  </a:cubicBezTo>
                  <a:cubicBezTo>
                    <a:pt x="3287" y="2283"/>
                    <a:pt x="3241" y="2328"/>
                    <a:pt x="3150" y="2397"/>
                  </a:cubicBezTo>
                  <a:cubicBezTo>
                    <a:pt x="3333" y="2328"/>
                    <a:pt x="3515" y="2283"/>
                    <a:pt x="3698" y="2283"/>
                  </a:cubicBezTo>
                  <a:cubicBezTo>
                    <a:pt x="4497" y="2237"/>
                    <a:pt x="5181" y="2488"/>
                    <a:pt x="5181" y="2488"/>
                  </a:cubicBezTo>
                  <a:lnTo>
                    <a:pt x="3926" y="3013"/>
                  </a:lnTo>
                  <a:cubicBezTo>
                    <a:pt x="3926" y="3013"/>
                    <a:pt x="3196" y="2922"/>
                    <a:pt x="2534" y="2922"/>
                  </a:cubicBezTo>
                  <a:lnTo>
                    <a:pt x="2488" y="2922"/>
                  </a:lnTo>
                  <a:cubicBezTo>
                    <a:pt x="3081" y="2968"/>
                    <a:pt x="3812" y="3356"/>
                    <a:pt x="3812" y="3356"/>
                  </a:cubicBezTo>
                  <a:lnTo>
                    <a:pt x="4200" y="4040"/>
                  </a:lnTo>
                  <a:cubicBezTo>
                    <a:pt x="4200" y="4040"/>
                    <a:pt x="3492" y="3995"/>
                    <a:pt x="3104" y="3926"/>
                  </a:cubicBezTo>
                  <a:cubicBezTo>
                    <a:pt x="3104" y="3926"/>
                    <a:pt x="2785" y="3492"/>
                    <a:pt x="2534" y="3219"/>
                  </a:cubicBezTo>
                  <a:cubicBezTo>
                    <a:pt x="2945" y="4451"/>
                    <a:pt x="4862" y="5296"/>
                    <a:pt x="4885" y="5296"/>
                  </a:cubicBezTo>
                  <a:lnTo>
                    <a:pt x="4839" y="5433"/>
                  </a:lnTo>
                  <a:cubicBezTo>
                    <a:pt x="4725" y="5387"/>
                    <a:pt x="2739" y="4520"/>
                    <a:pt x="2374" y="317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61"/>
            <p:cNvSpPr/>
            <p:nvPr/>
          </p:nvSpPr>
          <p:spPr>
            <a:xfrm>
              <a:off x="-3597100" y="2516525"/>
              <a:ext cx="113575" cy="140975"/>
            </a:xfrm>
            <a:custGeom>
              <a:avLst/>
              <a:gdLst/>
              <a:ahLst/>
              <a:cxnLst/>
              <a:rect l="l" t="t" r="r" b="b"/>
              <a:pathLst>
                <a:path w="4543" h="5639" extrusionOk="0">
                  <a:moveTo>
                    <a:pt x="1803" y="2261"/>
                  </a:moveTo>
                  <a:cubicBezTo>
                    <a:pt x="1392" y="2489"/>
                    <a:pt x="913" y="2535"/>
                    <a:pt x="913" y="2535"/>
                  </a:cubicBezTo>
                  <a:lnTo>
                    <a:pt x="0" y="2192"/>
                  </a:lnTo>
                  <a:cubicBezTo>
                    <a:pt x="0" y="2192"/>
                    <a:pt x="662" y="1599"/>
                    <a:pt x="936" y="1507"/>
                  </a:cubicBezTo>
                  <a:cubicBezTo>
                    <a:pt x="1073" y="1439"/>
                    <a:pt x="1392" y="1553"/>
                    <a:pt x="1666" y="1667"/>
                  </a:cubicBezTo>
                  <a:cubicBezTo>
                    <a:pt x="1507" y="1416"/>
                    <a:pt x="1278" y="1074"/>
                    <a:pt x="1164" y="845"/>
                  </a:cubicBezTo>
                  <a:cubicBezTo>
                    <a:pt x="959" y="457"/>
                    <a:pt x="753" y="1"/>
                    <a:pt x="753" y="1"/>
                  </a:cubicBezTo>
                  <a:cubicBezTo>
                    <a:pt x="753" y="1"/>
                    <a:pt x="1621" y="206"/>
                    <a:pt x="1826" y="435"/>
                  </a:cubicBezTo>
                  <a:cubicBezTo>
                    <a:pt x="1986" y="617"/>
                    <a:pt x="2077" y="1119"/>
                    <a:pt x="2032" y="1622"/>
                  </a:cubicBezTo>
                  <a:cubicBezTo>
                    <a:pt x="2237" y="1256"/>
                    <a:pt x="2557" y="754"/>
                    <a:pt x="2808" y="617"/>
                  </a:cubicBezTo>
                  <a:cubicBezTo>
                    <a:pt x="3196" y="366"/>
                    <a:pt x="4132" y="161"/>
                    <a:pt x="4132" y="161"/>
                  </a:cubicBezTo>
                  <a:cubicBezTo>
                    <a:pt x="4132" y="161"/>
                    <a:pt x="3629" y="1119"/>
                    <a:pt x="3424" y="1279"/>
                  </a:cubicBezTo>
                  <a:cubicBezTo>
                    <a:pt x="3287" y="1393"/>
                    <a:pt x="2808" y="1667"/>
                    <a:pt x="2374" y="1850"/>
                  </a:cubicBezTo>
                  <a:cubicBezTo>
                    <a:pt x="2990" y="1690"/>
                    <a:pt x="3515" y="1736"/>
                    <a:pt x="3515" y="1736"/>
                  </a:cubicBezTo>
                  <a:cubicBezTo>
                    <a:pt x="4314" y="2078"/>
                    <a:pt x="4542" y="3128"/>
                    <a:pt x="4542" y="3128"/>
                  </a:cubicBezTo>
                  <a:cubicBezTo>
                    <a:pt x="4542" y="3128"/>
                    <a:pt x="3401" y="2535"/>
                    <a:pt x="3127" y="2489"/>
                  </a:cubicBezTo>
                  <a:cubicBezTo>
                    <a:pt x="3059" y="2466"/>
                    <a:pt x="2967" y="2443"/>
                    <a:pt x="2876" y="2420"/>
                  </a:cubicBezTo>
                  <a:cubicBezTo>
                    <a:pt x="3036" y="2512"/>
                    <a:pt x="3173" y="2649"/>
                    <a:pt x="3310" y="2808"/>
                  </a:cubicBezTo>
                  <a:cubicBezTo>
                    <a:pt x="3812" y="3448"/>
                    <a:pt x="4017" y="4178"/>
                    <a:pt x="4017" y="4178"/>
                  </a:cubicBezTo>
                  <a:lnTo>
                    <a:pt x="2876" y="3448"/>
                  </a:lnTo>
                  <a:cubicBezTo>
                    <a:pt x="2876" y="3448"/>
                    <a:pt x="2488" y="2763"/>
                    <a:pt x="2123" y="2215"/>
                  </a:cubicBezTo>
                  <a:lnTo>
                    <a:pt x="2077" y="2192"/>
                  </a:lnTo>
                  <a:cubicBezTo>
                    <a:pt x="2397" y="2717"/>
                    <a:pt x="2534" y="3539"/>
                    <a:pt x="2534" y="3539"/>
                  </a:cubicBezTo>
                  <a:lnTo>
                    <a:pt x="2237" y="4292"/>
                  </a:lnTo>
                  <a:cubicBezTo>
                    <a:pt x="2237" y="4292"/>
                    <a:pt x="1849" y="3676"/>
                    <a:pt x="1666" y="3311"/>
                  </a:cubicBezTo>
                  <a:cubicBezTo>
                    <a:pt x="1666" y="3311"/>
                    <a:pt x="1826" y="2786"/>
                    <a:pt x="1895" y="2398"/>
                  </a:cubicBezTo>
                  <a:cubicBezTo>
                    <a:pt x="1187" y="3470"/>
                    <a:pt x="1689" y="5570"/>
                    <a:pt x="1689" y="5593"/>
                  </a:cubicBezTo>
                  <a:lnTo>
                    <a:pt x="1575" y="5639"/>
                  </a:lnTo>
                  <a:cubicBezTo>
                    <a:pt x="1529" y="5547"/>
                    <a:pt x="1004" y="3356"/>
                    <a:pt x="1803" y="22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61"/>
            <p:cNvSpPr/>
            <p:nvPr/>
          </p:nvSpPr>
          <p:spPr>
            <a:xfrm>
              <a:off x="-2866125" y="3646375"/>
              <a:ext cx="38825" cy="98750"/>
            </a:xfrm>
            <a:custGeom>
              <a:avLst/>
              <a:gdLst/>
              <a:ahLst/>
              <a:cxnLst/>
              <a:rect l="l" t="t" r="r" b="b"/>
              <a:pathLst>
                <a:path w="1553" h="3950" extrusionOk="0">
                  <a:moveTo>
                    <a:pt x="1050" y="1"/>
                  </a:moveTo>
                  <a:lnTo>
                    <a:pt x="274" y="800"/>
                  </a:lnTo>
                  <a:cubicBezTo>
                    <a:pt x="274" y="800"/>
                    <a:pt x="0" y="2124"/>
                    <a:pt x="0" y="2261"/>
                  </a:cubicBezTo>
                  <a:cubicBezTo>
                    <a:pt x="0" y="2375"/>
                    <a:pt x="1530" y="3950"/>
                    <a:pt x="1530" y="3950"/>
                  </a:cubicBezTo>
                  <a:lnTo>
                    <a:pt x="1552" y="2763"/>
                  </a:lnTo>
                  <a:lnTo>
                    <a:pt x="1142" y="1507"/>
                  </a:lnTo>
                  <a:cubicBezTo>
                    <a:pt x="1142" y="1507"/>
                    <a:pt x="982" y="503"/>
                    <a:pt x="10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61"/>
            <p:cNvSpPr/>
            <p:nvPr/>
          </p:nvSpPr>
          <p:spPr>
            <a:xfrm>
              <a:off x="-2938600" y="3636675"/>
              <a:ext cx="97600" cy="35400"/>
            </a:xfrm>
            <a:custGeom>
              <a:avLst/>
              <a:gdLst/>
              <a:ahLst/>
              <a:cxnLst/>
              <a:rect l="l" t="t" r="r" b="b"/>
              <a:pathLst>
                <a:path w="3904" h="1416" extrusionOk="0">
                  <a:moveTo>
                    <a:pt x="2671" y="1"/>
                  </a:moveTo>
                  <a:cubicBezTo>
                    <a:pt x="2466" y="1"/>
                    <a:pt x="1370" y="229"/>
                    <a:pt x="1370" y="229"/>
                  </a:cubicBezTo>
                  <a:lnTo>
                    <a:pt x="1" y="1211"/>
                  </a:lnTo>
                  <a:cubicBezTo>
                    <a:pt x="571" y="1325"/>
                    <a:pt x="2671" y="1416"/>
                    <a:pt x="2671" y="1416"/>
                  </a:cubicBezTo>
                  <a:lnTo>
                    <a:pt x="3904" y="229"/>
                  </a:lnTo>
                  <a:cubicBezTo>
                    <a:pt x="3904" y="229"/>
                    <a:pt x="2877" y="1"/>
                    <a:pt x="2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61"/>
            <p:cNvSpPr/>
            <p:nvPr/>
          </p:nvSpPr>
          <p:spPr>
            <a:xfrm>
              <a:off x="-2914625" y="3572775"/>
              <a:ext cx="78775" cy="73625"/>
            </a:xfrm>
            <a:custGeom>
              <a:avLst/>
              <a:gdLst/>
              <a:ahLst/>
              <a:cxnLst/>
              <a:rect l="l" t="t" r="r" b="b"/>
              <a:pathLst>
                <a:path w="3151" h="2945" extrusionOk="0">
                  <a:moveTo>
                    <a:pt x="0" y="0"/>
                  </a:moveTo>
                  <a:lnTo>
                    <a:pt x="890" y="913"/>
                  </a:lnTo>
                  <a:cubicBezTo>
                    <a:pt x="982" y="1301"/>
                    <a:pt x="1575" y="2283"/>
                    <a:pt x="1666" y="2329"/>
                  </a:cubicBezTo>
                  <a:cubicBezTo>
                    <a:pt x="1758" y="2374"/>
                    <a:pt x="3150" y="2945"/>
                    <a:pt x="3150" y="2945"/>
                  </a:cubicBezTo>
                  <a:cubicBezTo>
                    <a:pt x="3150" y="2945"/>
                    <a:pt x="2967" y="2260"/>
                    <a:pt x="2945" y="2192"/>
                  </a:cubicBezTo>
                  <a:cubicBezTo>
                    <a:pt x="2922" y="2123"/>
                    <a:pt x="2054" y="731"/>
                    <a:pt x="1666" y="571"/>
                  </a:cubicBezTo>
                  <a:cubicBezTo>
                    <a:pt x="1278" y="411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61"/>
            <p:cNvSpPr/>
            <p:nvPr/>
          </p:nvSpPr>
          <p:spPr>
            <a:xfrm>
              <a:off x="-2843300" y="3642950"/>
              <a:ext cx="106150" cy="52600"/>
            </a:xfrm>
            <a:custGeom>
              <a:avLst/>
              <a:gdLst/>
              <a:ahLst/>
              <a:cxnLst/>
              <a:rect l="l" t="t" r="r" b="b"/>
              <a:pathLst>
                <a:path w="4246" h="2104" extrusionOk="0">
                  <a:moveTo>
                    <a:pt x="0" y="1"/>
                  </a:moveTo>
                  <a:cubicBezTo>
                    <a:pt x="0" y="1"/>
                    <a:pt x="388" y="1416"/>
                    <a:pt x="457" y="1507"/>
                  </a:cubicBezTo>
                  <a:cubicBezTo>
                    <a:pt x="523" y="1573"/>
                    <a:pt x="1327" y="2103"/>
                    <a:pt x="1917" y="2103"/>
                  </a:cubicBezTo>
                  <a:cubicBezTo>
                    <a:pt x="1940" y="2103"/>
                    <a:pt x="1963" y="2103"/>
                    <a:pt x="1986" y="2101"/>
                  </a:cubicBezTo>
                  <a:cubicBezTo>
                    <a:pt x="2557" y="2055"/>
                    <a:pt x="4246" y="1621"/>
                    <a:pt x="4246" y="1621"/>
                  </a:cubicBezTo>
                  <a:cubicBezTo>
                    <a:pt x="4246" y="1621"/>
                    <a:pt x="3652" y="1256"/>
                    <a:pt x="3447" y="1142"/>
                  </a:cubicBezTo>
                  <a:cubicBezTo>
                    <a:pt x="3219" y="1005"/>
                    <a:pt x="1484" y="868"/>
                    <a:pt x="1393" y="800"/>
                  </a:cubicBezTo>
                  <a:cubicBezTo>
                    <a:pt x="1324" y="731"/>
                    <a:pt x="776" y="389"/>
                    <a:pt x="206" y="2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9E9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61"/>
            <p:cNvSpPr/>
            <p:nvPr/>
          </p:nvSpPr>
          <p:spPr>
            <a:xfrm>
              <a:off x="-2840450" y="3603575"/>
              <a:ext cx="113000" cy="53675"/>
            </a:xfrm>
            <a:custGeom>
              <a:avLst/>
              <a:gdLst/>
              <a:ahLst/>
              <a:cxnLst/>
              <a:rect l="l" t="t" r="r" b="b"/>
              <a:pathLst>
                <a:path w="4520" h="2147" extrusionOk="0">
                  <a:moveTo>
                    <a:pt x="4520" y="1"/>
                  </a:moveTo>
                  <a:lnTo>
                    <a:pt x="4520" y="1"/>
                  </a:lnTo>
                  <a:cubicBezTo>
                    <a:pt x="4520" y="1"/>
                    <a:pt x="2762" y="412"/>
                    <a:pt x="2511" y="503"/>
                  </a:cubicBezTo>
                  <a:cubicBezTo>
                    <a:pt x="2283" y="594"/>
                    <a:pt x="1575" y="1097"/>
                    <a:pt x="1461" y="1165"/>
                  </a:cubicBezTo>
                  <a:cubicBezTo>
                    <a:pt x="1347" y="1234"/>
                    <a:pt x="0" y="1553"/>
                    <a:pt x="0" y="1553"/>
                  </a:cubicBezTo>
                  <a:lnTo>
                    <a:pt x="0" y="1736"/>
                  </a:lnTo>
                  <a:cubicBezTo>
                    <a:pt x="891" y="2147"/>
                    <a:pt x="2306" y="2147"/>
                    <a:pt x="2374" y="2147"/>
                  </a:cubicBezTo>
                  <a:cubicBezTo>
                    <a:pt x="2443" y="2147"/>
                    <a:pt x="3858" y="1051"/>
                    <a:pt x="3858" y="1051"/>
                  </a:cubicBezTo>
                  <a:lnTo>
                    <a:pt x="4520" y="1"/>
                  </a:lnTo>
                  <a:close/>
                </a:path>
              </a:pathLst>
            </a:custGeom>
            <a:solidFill>
              <a:srgbClr val="9E9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61"/>
            <p:cNvSpPr/>
            <p:nvPr/>
          </p:nvSpPr>
          <p:spPr>
            <a:xfrm>
              <a:off x="-2849575" y="3536775"/>
              <a:ext cx="71850" cy="110200"/>
            </a:xfrm>
            <a:custGeom>
              <a:avLst/>
              <a:gdLst/>
              <a:ahLst/>
              <a:cxnLst/>
              <a:rect l="l" t="t" r="r" b="b"/>
              <a:pathLst>
                <a:path w="2874" h="4408" extrusionOk="0">
                  <a:moveTo>
                    <a:pt x="2422" y="0"/>
                  </a:moveTo>
                  <a:cubicBezTo>
                    <a:pt x="2421" y="0"/>
                    <a:pt x="2420" y="1"/>
                    <a:pt x="2420" y="2"/>
                  </a:cubicBezTo>
                  <a:cubicBezTo>
                    <a:pt x="2397" y="94"/>
                    <a:pt x="1461" y="1395"/>
                    <a:pt x="1233" y="1509"/>
                  </a:cubicBezTo>
                  <a:cubicBezTo>
                    <a:pt x="1005" y="1646"/>
                    <a:pt x="0" y="3061"/>
                    <a:pt x="411" y="4248"/>
                  </a:cubicBezTo>
                  <a:lnTo>
                    <a:pt x="525" y="4408"/>
                  </a:lnTo>
                  <a:cubicBezTo>
                    <a:pt x="525" y="4408"/>
                    <a:pt x="2625" y="2696"/>
                    <a:pt x="2716" y="2308"/>
                  </a:cubicBezTo>
                  <a:cubicBezTo>
                    <a:pt x="2873" y="1659"/>
                    <a:pt x="2459" y="0"/>
                    <a:pt x="2422" y="0"/>
                  </a:cubicBezTo>
                  <a:close/>
                </a:path>
              </a:pathLst>
            </a:custGeom>
            <a:solidFill>
              <a:srgbClr val="9E9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61"/>
            <p:cNvSpPr/>
            <p:nvPr/>
          </p:nvSpPr>
          <p:spPr>
            <a:xfrm>
              <a:off x="-2962575" y="3641775"/>
              <a:ext cx="123300" cy="119325"/>
            </a:xfrm>
            <a:custGeom>
              <a:avLst/>
              <a:gdLst/>
              <a:ahLst/>
              <a:cxnLst/>
              <a:rect l="l" t="t" r="r" b="b"/>
              <a:pathLst>
                <a:path w="4932" h="4773" extrusionOk="0">
                  <a:moveTo>
                    <a:pt x="4810" y="0"/>
                  </a:moveTo>
                  <a:cubicBezTo>
                    <a:pt x="4771" y="0"/>
                    <a:pt x="4740" y="20"/>
                    <a:pt x="4726" y="48"/>
                  </a:cubicBezTo>
                  <a:cubicBezTo>
                    <a:pt x="4703" y="94"/>
                    <a:pt x="2375" y="3905"/>
                    <a:pt x="92" y="4544"/>
                  </a:cubicBezTo>
                  <a:cubicBezTo>
                    <a:pt x="47" y="4567"/>
                    <a:pt x="1" y="4613"/>
                    <a:pt x="24" y="4681"/>
                  </a:cubicBezTo>
                  <a:cubicBezTo>
                    <a:pt x="47" y="4750"/>
                    <a:pt x="92" y="4773"/>
                    <a:pt x="161" y="4773"/>
                  </a:cubicBezTo>
                  <a:cubicBezTo>
                    <a:pt x="2512" y="4111"/>
                    <a:pt x="4817" y="345"/>
                    <a:pt x="4908" y="185"/>
                  </a:cubicBezTo>
                  <a:cubicBezTo>
                    <a:pt x="4931" y="116"/>
                    <a:pt x="4931" y="48"/>
                    <a:pt x="4885" y="25"/>
                  </a:cubicBezTo>
                  <a:cubicBezTo>
                    <a:pt x="4859" y="8"/>
                    <a:pt x="4833" y="0"/>
                    <a:pt x="48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61"/>
            <p:cNvSpPr/>
            <p:nvPr/>
          </p:nvSpPr>
          <p:spPr>
            <a:xfrm>
              <a:off x="-3845900" y="2642650"/>
              <a:ext cx="194600" cy="111875"/>
            </a:xfrm>
            <a:custGeom>
              <a:avLst/>
              <a:gdLst/>
              <a:ahLst/>
              <a:cxnLst/>
              <a:rect l="l" t="t" r="r" b="b"/>
              <a:pathLst>
                <a:path w="7784" h="4475" extrusionOk="0">
                  <a:moveTo>
                    <a:pt x="5935" y="0"/>
                  </a:moveTo>
                  <a:cubicBezTo>
                    <a:pt x="5912" y="23"/>
                    <a:pt x="5889" y="23"/>
                    <a:pt x="5844" y="23"/>
                  </a:cubicBezTo>
                  <a:lnTo>
                    <a:pt x="5844" y="2077"/>
                  </a:lnTo>
                  <a:lnTo>
                    <a:pt x="5478" y="137"/>
                  </a:lnTo>
                  <a:cubicBezTo>
                    <a:pt x="5387" y="160"/>
                    <a:pt x="5296" y="206"/>
                    <a:pt x="5227" y="251"/>
                  </a:cubicBezTo>
                  <a:cubicBezTo>
                    <a:pt x="5364" y="776"/>
                    <a:pt x="5524" y="1507"/>
                    <a:pt x="5524" y="1507"/>
                  </a:cubicBezTo>
                  <a:lnTo>
                    <a:pt x="5090" y="343"/>
                  </a:lnTo>
                  <a:cubicBezTo>
                    <a:pt x="4885" y="480"/>
                    <a:pt x="4748" y="617"/>
                    <a:pt x="4657" y="708"/>
                  </a:cubicBezTo>
                  <a:cubicBezTo>
                    <a:pt x="4748" y="1164"/>
                    <a:pt x="4885" y="1849"/>
                    <a:pt x="4908" y="1918"/>
                  </a:cubicBezTo>
                  <a:cubicBezTo>
                    <a:pt x="4885" y="1849"/>
                    <a:pt x="4543" y="1164"/>
                    <a:pt x="4337" y="708"/>
                  </a:cubicBezTo>
                  <a:lnTo>
                    <a:pt x="3812" y="525"/>
                  </a:lnTo>
                  <a:cubicBezTo>
                    <a:pt x="3812" y="525"/>
                    <a:pt x="3675" y="502"/>
                    <a:pt x="3515" y="502"/>
                  </a:cubicBezTo>
                  <a:lnTo>
                    <a:pt x="3675" y="1279"/>
                  </a:lnTo>
                  <a:lnTo>
                    <a:pt x="3173" y="525"/>
                  </a:lnTo>
                  <a:cubicBezTo>
                    <a:pt x="2968" y="548"/>
                    <a:pt x="2762" y="594"/>
                    <a:pt x="2580" y="708"/>
                  </a:cubicBezTo>
                  <a:cubicBezTo>
                    <a:pt x="2557" y="731"/>
                    <a:pt x="2534" y="731"/>
                    <a:pt x="2534" y="754"/>
                  </a:cubicBezTo>
                  <a:lnTo>
                    <a:pt x="2990" y="1393"/>
                  </a:lnTo>
                  <a:lnTo>
                    <a:pt x="2146" y="1005"/>
                  </a:lnTo>
                  <a:cubicBezTo>
                    <a:pt x="1986" y="1119"/>
                    <a:pt x="1781" y="1256"/>
                    <a:pt x="1598" y="1393"/>
                  </a:cubicBezTo>
                  <a:lnTo>
                    <a:pt x="3059" y="3105"/>
                  </a:lnTo>
                  <a:lnTo>
                    <a:pt x="3059" y="3105"/>
                  </a:lnTo>
                  <a:lnTo>
                    <a:pt x="1096" y="1758"/>
                  </a:lnTo>
                  <a:cubicBezTo>
                    <a:pt x="525" y="2169"/>
                    <a:pt x="0" y="2557"/>
                    <a:pt x="0" y="2557"/>
                  </a:cubicBezTo>
                  <a:lnTo>
                    <a:pt x="1849" y="4474"/>
                  </a:lnTo>
                  <a:lnTo>
                    <a:pt x="6757" y="2739"/>
                  </a:lnTo>
                  <a:cubicBezTo>
                    <a:pt x="7282" y="1370"/>
                    <a:pt x="7784" y="320"/>
                    <a:pt x="7784" y="320"/>
                  </a:cubicBezTo>
                  <a:cubicBezTo>
                    <a:pt x="7784" y="320"/>
                    <a:pt x="7533" y="229"/>
                    <a:pt x="7190" y="137"/>
                  </a:cubicBezTo>
                  <a:cubicBezTo>
                    <a:pt x="6848" y="1005"/>
                    <a:pt x="6460" y="2123"/>
                    <a:pt x="6460" y="2123"/>
                  </a:cubicBezTo>
                  <a:lnTo>
                    <a:pt x="7030" y="114"/>
                  </a:lnTo>
                  <a:cubicBezTo>
                    <a:pt x="6894" y="69"/>
                    <a:pt x="6734" y="46"/>
                    <a:pt x="6574" y="23"/>
                  </a:cubicBezTo>
                  <a:lnTo>
                    <a:pt x="6414" y="617"/>
                  </a:lnTo>
                  <a:lnTo>
                    <a:pt x="63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61"/>
            <p:cNvSpPr/>
            <p:nvPr/>
          </p:nvSpPr>
          <p:spPr>
            <a:xfrm>
              <a:off x="-2911200" y="3793500"/>
              <a:ext cx="197450" cy="96000"/>
            </a:xfrm>
            <a:custGeom>
              <a:avLst/>
              <a:gdLst/>
              <a:ahLst/>
              <a:cxnLst/>
              <a:rect l="l" t="t" r="r" b="b"/>
              <a:pathLst>
                <a:path w="7898" h="3840" extrusionOk="0">
                  <a:moveTo>
                    <a:pt x="3195" y="0"/>
                  </a:moveTo>
                  <a:cubicBezTo>
                    <a:pt x="3165" y="0"/>
                    <a:pt x="3135" y="2"/>
                    <a:pt x="3104" y="5"/>
                  </a:cubicBezTo>
                  <a:lnTo>
                    <a:pt x="3059" y="5"/>
                  </a:lnTo>
                  <a:lnTo>
                    <a:pt x="3173" y="804"/>
                  </a:lnTo>
                  <a:lnTo>
                    <a:pt x="3173" y="804"/>
                  </a:lnTo>
                  <a:lnTo>
                    <a:pt x="2579" y="50"/>
                  </a:lnTo>
                  <a:cubicBezTo>
                    <a:pt x="2397" y="73"/>
                    <a:pt x="2169" y="96"/>
                    <a:pt x="1940" y="119"/>
                  </a:cubicBezTo>
                  <a:lnTo>
                    <a:pt x="2465" y="2333"/>
                  </a:lnTo>
                  <a:lnTo>
                    <a:pt x="1347" y="187"/>
                  </a:lnTo>
                  <a:cubicBezTo>
                    <a:pt x="639" y="279"/>
                    <a:pt x="0" y="347"/>
                    <a:pt x="0" y="347"/>
                  </a:cubicBezTo>
                  <a:lnTo>
                    <a:pt x="776" y="2972"/>
                  </a:lnTo>
                  <a:lnTo>
                    <a:pt x="5889" y="3839"/>
                  </a:lnTo>
                  <a:cubicBezTo>
                    <a:pt x="6962" y="2858"/>
                    <a:pt x="7898" y="2196"/>
                    <a:pt x="7898" y="2196"/>
                  </a:cubicBezTo>
                  <a:cubicBezTo>
                    <a:pt x="7898" y="2196"/>
                    <a:pt x="7715" y="2013"/>
                    <a:pt x="7441" y="1762"/>
                  </a:cubicBezTo>
                  <a:cubicBezTo>
                    <a:pt x="6756" y="2356"/>
                    <a:pt x="5912" y="3155"/>
                    <a:pt x="5912" y="3155"/>
                  </a:cubicBezTo>
                  <a:lnTo>
                    <a:pt x="7327" y="1648"/>
                  </a:lnTo>
                  <a:cubicBezTo>
                    <a:pt x="7213" y="1557"/>
                    <a:pt x="7099" y="1443"/>
                    <a:pt x="6962" y="1351"/>
                  </a:cubicBezTo>
                  <a:lnTo>
                    <a:pt x="6551" y="1808"/>
                  </a:lnTo>
                  <a:lnTo>
                    <a:pt x="6756" y="1214"/>
                  </a:lnTo>
                  <a:cubicBezTo>
                    <a:pt x="6642" y="1146"/>
                    <a:pt x="6505" y="1078"/>
                    <a:pt x="6391" y="1032"/>
                  </a:cubicBezTo>
                  <a:lnTo>
                    <a:pt x="6323" y="1009"/>
                  </a:lnTo>
                  <a:lnTo>
                    <a:pt x="5387" y="2812"/>
                  </a:lnTo>
                  <a:lnTo>
                    <a:pt x="5935" y="918"/>
                  </a:lnTo>
                  <a:cubicBezTo>
                    <a:pt x="5843" y="895"/>
                    <a:pt x="5752" y="895"/>
                    <a:pt x="5661" y="895"/>
                  </a:cubicBezTo>
                  <a:cubicBezTo>
                    <a:pt x="5547" y="1420"/>
                    <a:pt x="5364" y="2150"/>
                    <a:pt x="5364" y="2150"/>
                  </a:cubicBezTo>
                  <a:lnTo>
                    <a:pt x="5501" y="918"/>
                  </a:lnTo>
                  <a:cubicBezTo>
                    <a:pt x="5273" y="918"/>
                    <a:pt x="5067" y="986"/>
                    <a:pt x="4953" y="1009"/>
                  </a:cubicBezTo>
                  <a:cubicBezTo>
                    <a:pt x="4839" y="1466"/>
                    <a:pt x="4634" y="2127"/>
                    <a:pt x="4611" y="2196"/>
                  </a:cubicBezTo>
                  <a:cubicBezTo>
                    <a:pt x="4634" y="2127"/>
                    <a:pt x="4657" y="1374"/>
                    <a:pt x="4657" y="849"/>
                  </a:cubicBezTo>
                  <a:lnTo>
                    <a:pt x="4268" y="438"/>
                  </a:lnTo>
                  <a:cubicBezTo>
                    <a:pt x="4268" y="438"/>
                    <a:pt x="4177" y="370"/>
                    <a:pt x="4017" y="279"/>
                  </a:cubicBezTo>
                  <a:lnTo>
                    <a:pt x="3835" y="1009"/>
                  </a:lnTo>
                  <a:lnTo>
                    <a:pt x="3721" y="119"/>
                  </a:lnTo>
                  <a:cubicBezTo>
                    <a:pt x="3563" y="60"/>
                    <a:pt x="3387" y="0"/>
                    <a:pt x="31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61"/>
            <p:cNvSpPr/>
            <p:nvPr/>
          </p:nvSpPr>
          <p:spPr>
            <a:xfrm>
              <a:off x="-3888125" y="2976475"/>
              <a:ext cx="194600" cy="237400"/>
            </a:xfrm>
            <a:custGeom>
              <a:avLst/>
              <a:gdLst/>
              <a:ahLst/>
              <a:cxnLst/>
              <a:rect l="l" t="t" r="r" b="b"/>
              <a:pathLst>
                <a:path w="7784" h="9496" extrusionOk="0">
                  <a:moveTo>
                    <a:pt x="3219" y="845"/>
                  </a:moveTo>
                  <a:lnTo>
                    <a:pt x="0" y="0"/>
                  </a:lnTo>
                  <a:cubicBezTo>
                    <a:pt x="1530" y="3698"/>
                    <a:pt x="1803" y="9495"/>
                    <a:pt x="1803" y="9495"/>
                  </a:cubicBezTo>
                  <a:lnTo>
                    <a:pt x="4816" y="7167"/>
                  </a:lnTo>
                  <a:lnTo>
                    <a:pt x="7784" y="337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61"/>
            <p:cNvSpPr/>
            <p:nvPr/>
          </p:nvSpPr>
          <p:spPr>
            <a:xfrm>
              <a:off x="-2950000" y="3717150"/>
              <a:ext cx="78750" cy="75350"/>
            </a:xfrm>
            <a:custGeom>
              <a:avLst/>
              <a:gdLst/>
              <a:ahLst/>
              <a:cxnLst/>
              <a:rect l="l" t="t" r="r" b="b"/>
              <a:pathLst>
                <a:path w="3150" h="3014" extrusionOk="0">
                  <a:moveTo>
                    <a:pt x="890" y="0"/>
                  </a:moveTo>
                  <a:cubicBezTo>
                    <a:pt x="867" y="23"/>
                    <a:pt x="525" y="1210"/>
                    <a:pt x="525" y="1210"/>
                  </a:cubicBezTo>
                  <a:lnTo>
                    <a:pt x="183" y="206"/>
                  </a:lnTo>
                  <a:lnTo>
                    <a:pt x="183" y="206"/>
                  </a:lnTo>
                  <a:cubicBezTo>
                    <a:pt x="183" y="206"/>
                    <a:pt x="0" y="982"/>
                    <a:pt x="205" y="2214"/>
                  </a:cubicBezTo>
                  <a:lnTo>
                    <a:pt x="1735" y="3013"/>
                  </a:lnTo>
                  <a:lnTo>
                    <a:pt x="3150" y="1735"/>
                  </a:lnTo>
                  <a:lnTo>
                    <a:pt x="3150" y="1735"/>
                  </a:lnTo>
                  <a:lnTo>
                    <a:pt x="1712" y="2191"/>
                  </a:lnTo>
                  <a:lnTo>
                    <a:pt x="2123" y="1096"/>
                  </a:lnTo>
                  <a:lnTo>
                    <a:pt x="1347" y="1621"/>
                  </a:lnTo>
                  <a:lnTo>
                    <a:pt x="1552" y="343"/>
                  </a:lnTo>
                  <a:lnTo>
                    <a:pt x="1552" y="343"/>
                  </a:lnTo>
                  <a:lnTo>
                    <a:pt x="913" y="1598"/>
                  </a:lnTo>
                  <a:cubicBezTo>
                    <a:pt x="913" y="1598"/>
                    <a:pt x="936" y="0"/>
                    <a:pt x="8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61"/>
            <p:cNvSpPr/>
            <p:nvPr/>
          </p:nvSpPr>
          <p:spPr>
            <a:xfrm>
              <a:off x="-2852425" y="3824425"/>
              <a:ext cx="79900" cy="61650"/>
            </a:xfrm>
            <a:custGeom>
              <a:avLst/>
              <a:gdLst/>
              <a:ahLst/>
              <a:cxnLst/>
              <a:rect l="l" t="t" r="r" b="b"/>
              <a:pathLst>
                <a:path w="3196" h="2466" extrusionOk="0">
                  <a:moveTo>
                    <a:pt x="617" y="0"/>
                  </a:moveTo>
                  <a:cubicBezTo>
                    <a:pt x="617" y="0"/>
                    <a:pt x="617" y="0"/>
                    <a:pt x="616" y="0"/>
                  </a:cubicBezTo>
                  <a:cubicBezTo>
                    <a:pt x="594" y="46"/>
                    <a:pt x="616" y="1187"/>
                    <a:pt x="616" y="1187"/>
                  </a:cubicBezTo>
                  <a:lnTo>
                    <a:pt x="0" y="388"/>
                  </a:lnTo>
                  <a:lnTo>
                    <a:pt x="0" y="388"/>
                  </a:lnTo>
                  <a:cubicBezTo>
                    <a:pt x="0" y="388"/>
                    <a:pt x="69" y="1142"/>
                    <a:pt x="594" y="2214"/>
                  </a:cubicBezTo>
                  <a:lnTo>
                    <a:pt x="2260" y="2465"/>
                  </a:lnTo>
                  <a:lnTo>
                    <a:pt x="3196" y="890"/>
                  </a:lnTo>
                  <a:lnTo>
                    <a:pt x="3196" y="890"/>
                  </a:lnTo>
                  <a:lnTo>
                    <a:pt x="1986" y="1735"/>
                  </a:lnTo>
                  <a:lnTo>
                    <a:pt x="2054" y="639"/>
                  </a:lnTo>
                  <a:lnTo>
                    <a:pt x="1484" y="1324"/>
                  </a:lnTo>
                  <a:lnTo>
                    <a:pt x="1324" y="114"/>
                  </a:lnTo>
                  <a:lnTo>
                    <a:pt x="1073" y="1438"/>
                  </a:lnTo>
                  <a:cubicBezTo>
                    <a:pt x="1073" y="1438"/>
                    <a:pt x="646" y="0"/>
                    <a:pt x="6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61"/>
            <p:cNvSpPr/>
            <p:nvPr/>
          </p:nvSpPr>
          <p:spPr>
            <a:xfrm>
              <a:off x="-3046450" y="3197875"/>
              <a:ext cx="53100" cy="90750"/>
            </a:xfrm>
            <a:custGeom>
              <a:avLst/>
              <a:gdLst/>
              <a:ahLst/>
              <a:cxnLst/>
              <a:rect l="l" t="t" r="r" b="b"/>
              <a:pathLst>
                <a:path w="2124" h="3630" extrusionOk="0">
                  <a:moveTo>
                    <a:pt x="640" y="0"/>
                  </a:moveTo>
                  <a:lnTo>
                    <a:pt x="1" y="1050"/>
                  </a:lnTo>
                  <a:lnTo>
                    <a:pt x="206" y="2648"/>
                  </a:lnTo>
                  <a:lnTo>
                    <a:pt x="1187" y="3538"/>
                  </a:lnTo>
                  <a:cubicBezTo>
                    <a:pt x="1507" y="3584"/>
                    <a:pt x="1758" y="3629"/>
                    <a:pt x="1758" y="3629"/>
                  </a:cubicBezTo>
                  <a:lnTo>
                    <a:pt x="2123" y="2465"/>
                  </a:lnTo>
                  <a:lnTo>
                    <a:pt x="2123" y="2465"/>
                  </a:lnTo>
                  <a:lnTo>
                    <a:pt x="1598" y="2534"/>
                  </a:lnTo>
                  <a:lnTo>
                    <a:pt x="2055" y="2328"/>
                  </a:lnTo>
                  <a:lnTo>
                    <a:pt x="1758" y="1666"/>
                  </a:lnTo>
                  <a:lnTo>
                    <a:pt x="1370" y="1781"/>
                  </a:lnTo>
                  <a:lnTo>
                    <a:pt x="1849" y="1119"/>
                  </a:lnTo>
                  <a:lnTo>
                    <a:pt x="1667" y="457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61"/>
            <p:cNvSpPr/>
            <p:nvPr/>
          </p:nvSpPr>
          <p:spPr>
            <a:xfrm>
              <a:off x="-4107250" y="3237800"/>
              <a:ext cx="172350" cy="195200"/>
            </a:xfrm>
            <a:custGeom>
              <a:avLst/>
              <a:gdLst/>
              <a:ahLst/>
              <a:cxnLst/>
              <a:rect l="l" t="t" r="r" b="b"/>
              <a:pathLst>
                <a:path w="6894" h="7808" extrusionOk="0">
                  <a:moveTo>
                    <a:pt x="4383" y="3607"/>
                  </a:moveTo>
                  <a:cubicBezTo>
                    <a:pt x="5090" y="3607"/>
                    <a:pt x="5752" y="3333"/>
                    <a:pt x="5752" y="3333"/>
                  </a:cubicBezTo>
                  <a:lnTo>
                    <a:pt x="6757" y="2284"/>
                  </a:lnTo>
                  <a:cubicBezTo>
                    <a:pt x="6757" y="2284"/>
                    <a:pt x="5501" y="1987"/>
                    <a:pt x="5045" y="2032"/>
                  </a:cubicBezTo>
                  <a:cubicBezTo>
                    <a:pt x="4839" y="2078"/>
                    <a:pt x="4497" y="2420"/>
                    <a:pt x="4200" y="2763"/>
                  </a:cubicBezTo>
                  <a:cubicBezTo>
                    <a:pt x="4269" y="2306"/>
                    <a:pt x="4337" y="1713"/>
                    <a:pt x="4337" y="1348"/>
                  </a:cubicBezTo>
                  <a:cubicBezTo>
                    <a:pt x="4360" y="709"/>
                    <a:pt x="4360" y="1"/>
                    <a:pt x="4360" y="1"/>
                  </a:cubicBezTo>
                  <a:cubicBezTo>
                    <a:pt x="4360" y="1"/>
                    <a:pt x="3333" y="868"/>
                    <a:pt x="3196" y="1279"/>
                  </a:cubicBezTo>
                  <a:cubicBezTo>
                    <a:pt x="3105" y="1599"/>
                    <a:pt x="3310" y="2329"/>
                    <a:pt x="3675" y="2923"/>
                  </a:cubicBezTo>
                  <a:cubicBezTo>
                    <a:pt x="3173" y="2603"/>
                    <a:pt x="2443" y="2192"/>
                    <a:pt x="2032" y="2169"/>
                  </a:cubicBezTo>
                  <a:cubicBezTo>
                    <a:pt x="1347" y="2124"/>
                    <a:pt x="0" y="2489"/>
                    <a:pt x="0" y="2489"/>
                  </a:cubicBezTo>
                  <a:cubicBezTo>
                    <a:pt x="0" y="2489"/>
                    <a:pt x="1256" y="3379"/>
                    <a:pt x="1621" y="3448"/>
                  </a:cubicBezTo>
                  <a:cubicBezTo>
                    <a:pt x="1895" y="3493"/>
                    <a:pt x="2694" y="3516"/>
                    <a:pt x="3378" y="3470"/>
                  </a:cubicBezTo>
                  <a:cubicBezTo>
                    <a:pt x="2465" y="3676"/>
                    <a:pt x="1804" y="4087"/>
                    <a:pt x="1804" y="4087"/>
                  </a:cubicBezTo>
                  <a:cubicBezTo>
                    <a:pt x="982" y="5068"/>
                    <a:pt x="1324" y="6552"/>
                    <a:pt x="1324" y="6552"/>
                  </a:cubicBezTo>
                  <a:cubicBezTo>
                    <a:pt x="1324" y="6552"/>
                    <a:pt x="2465" y="5045"/>
                    <a:pt x="2808" y="4771"/>
                  </a:cubicBezTo>
                  <a:cubicBezTo>
                    <a:pt x="2876" y="4703"/>
                    <a:pt x="2990" y="4635"/>
                    <a:pt x="3082" y="4543"/>
                  </a:cubicBezTo>
                  <a:cubicBezTo>
                    <a:pt x="2945" y="4771"/>
                    <a:pt x="2831" y="5023"/>
                    <a:pt x="2762" y="5319"/>
                  </a:cubicBezTo>
                  <a:cubicBezTo>
                    <a:pt x="2511" y="6483"/>
                    <a:pt x="2694" y="7556"/>
                    <a:pt x="2694" y="7556"/>
                  </a:cubicBezTo>
                  <a:lnTo>
                    <a:pt x="3721" y="5844"/>
                  </a:lnTo>
                  <a:cubicBezTo>
                    <a:pt x="3721" y="5844"/>
                    <a:pt x="3812" y="4726"/>
                    <a:pt x="3972" y="3767"/>
                  </a:cubicBezTo>
                  <a:lnTo>
                    <a:pt x="3995" y="3699"/>
                  </a:lnTo>
                  <a:cubicBezTo>
                    <a:pt x="3881" y="4589"/>
                    <a:pt x="4246" y="5730"/>
                    <a:pt x="4246" y="5730"/>
                  </a:cubicBezTo>
                  <a:lnTo>
                    <a:pt x="5113" y="6506"/>
                  </a:lnTo>
                  <a:cubicBezTo>
                    <a:pt x="5113" y="6506"/>
                    <a:pt x="5250" y="5456"/>
                    <a:pt x="5250" y="4840"/>
                  </a:cubicBezTo>
                  <a:cubicBezTo>
                    <a:pt x="5250" y="4840"/>
                    <a:pt x="4725" y="4269"/>
                    <a:pt x="4383" y="3836"/>
                  </a:cubicBezTo>
                  <a:cubicBezTo>
                    <a:pt x="6003" y="4749"/>
                    <a:pt x="6688" y="7762"/>
                    <a:pt x="6688" y="7807"/>
                  </a:cubicBezTo>
                  <a:lnTo>
                    <a:pt x="6894" y="7762"/>
                  </a:lnTo>
                  <a:cubicBezTo>
                    <a:pt x="6848" y="7602"/>
                    <a:pt x="6163" y="4475"/>
                    <a:pt x="4383" y="360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61"/>
            <p:cNvSpPr/>
            <p:nvPr/>
          </p:nvSpPr>
          <p:spPr>
            <a:xfrm>
              <a:off x="-4076450" y="3083175"/>
              <a:ext cx="164375" cy="204875"/>
            </a:xfrm>
            <a:custGeom>
              <a:avLst/>
              <a:gdLst/>
              <a:ahLst/>
              <a:cxnLst/>
              <a:rect l="l" t="t" r="r" b="b"/>
              <a:pathLst>
                <a:path w="6575" h="8195" extrusionOk="0">
                  <a:moveTo>
                    <a:pt x="3904" y="3356"/>
                  </a:moveTo>
                  <a:cubicBezTo>
                    <a:pt x="4566" y="3652"/>
                    <a:pt x="5251" y="3652"/>
                    <a:pt x="5251" y="3652"/>
                  </a:cubicBezTo>
                  <a:lnTo>
                    <a:pt x="6575" y="3059"/>
                  </a:lnTo>
                  <a:cubicBezTo>
                    <a:pt x="6575" y="3059"/>
                    <a:pt x="5525" y="2283"/>
                    <a:pt x="5091" y="2169"/>
                  </a:cubicBezTo>
                  <a:cubicBezTo>
                    <a:pt x="4863" y="2123"/>
                    <a:pt x="4429" y="2306"/>
                    <a:pt x="4041" y="2511"/>
                  </a:cubicBezTo>
                  <a:cubicBezTo>
                    <a:pt x="4269" y="2100"/>
                    <a:pt x="4543" y="1598"/>
                    <a:pt x="4680" y="1256"/>
                  </a:cubicBezTo>
                  <a:cubicBezTo>
                    <a:pt x="4908" y="685"/>
                    <a:pt x="5182" y="0"/>
                    <a:pt x="5182" y="0"/>
                  </a:cubicBezTo>
                  <a:cubicBezTo>
                    <a:pt x="5182" y="0"/>
                    <a:pt x="3927" y="411"/>
                    <a:pt x="3653" y="754"/>
                  </a:cubicBezTo>
                  <a:cubicBezTo>
                    <a:pt x="3425" y="1005"/>
                    <a:pt x="3356" y="1758"/>
                    <a:pt x="3493" y="2465"/>
                  </a:cubicBezTo>
                  <a:cubicBezTo>
                    <a:pt x="3151" y="1963"/>
                    <a:pt x="2626" y="1279"/>
                    <a:pt x="2238" y="1096"/>
                  </a:cubicBezTo>
                  <a:cubicBezTo>
                    <a:pt x="1621" y="799"/>
                    <a:pt x="229" y="617"/>
                    <a:pt x="229" y="617"/>
                  </a:cubicBezTo>
                  <a:cubicBezTo>
                    <a:pt x="229" y="617"/>
                    <a:pt x="1096" y="1918"/>
                    <a:pt x="1416" y="2146"/>
                  </a:cubicBezTo>
                  <a:cubicBezTo>
                    <a:pt x="1621" y="2283"/>
                    <a:pt x="2375" y="2625"/>
                    <a:pt x="3014" y="2854"/>
                  </a:cubicBezTo>
                  <a:cubicBezTo>
                    <a:pt x="2101" y="2694"/>
                    <a:pt x="1348" y="2808"/>
                    <a:pt x="1348" y="2808"/>
                  </a:cubicBezTo>
                  <a:cubicBezTo>
                    <a:pt x="229" y="3378"/>
                    <a:pt x="1" y="4908"/>
                    <a:pt x="1" y="4908"/>
                  </a:cubicBezTo>
                  <a:cubicBezTo>
                    <a:pt x="1" y="4908"/>
                    <a:pt x="1599" y="3949"/>
                    <a:pt x="2009" y="3835"/>
                  </a:cubicBezTo>
                  <a:cubicBezTo>
                    <a:pt x="2124" y="3812"/>
                    <a:pt x="2238" y="3767"/>
                    <a:pt x="2352" y="3721"/>
                  </a:cubicBezTo>
                  <a:cubicBezTo>
                    <a:pt x="2169" y="3881"/>
                    <a:pt x="1964" y="4086"/>
                    <a:pt x="1804" y="4314"/>
                  </a:cubicBezTo>
                  <a:cubicBezTo>
                    <a:pt x="1142" y="5296"/>
                    <a:pt x="914" y="6369"/>
                    <a:pt x="914" y="6369"/>
                  </a:cubicBezTo>
                  <a:lnTo>
                    <a:pt x="2489" y="5182"/>
                  </a:lnTo>
                  <a:cubicBezTo>
                    <a:pt x="2489" y="5182"/>
                    <a:pt x="2991" y="4177"/>
                    <a:pt x="3470" y="3333"/>
                  </a:cubicBezTo>
                  <a:lnTo>
                    <a:pt x="3516" y="3310"/>
                  </a:lnTo>
                  <a:cubicBezTo>
                    <a:pt x="3105" y="4063"/>
                    <a:pt x="3014" y="5273"/>
                    <a:pt x="3014" y="5273"/>
                  </a:cubicBezTo>
                  <a:lnTo>
                    <a:pt x="3562" y="6323"/>
                  </a:lnTo>
                  <a:cubicBezTo>
                    <a:pt x="3562" y="6323"/>
                    <a:pt x="4041" y="5410"/>
                    <a:pt x="4269" y="4839"/>
                  </a:cubicBezTo>
                  <a:cubicBezTo>
                    <a:pt x="4269" y="4839"/>
                    <a:pt x="3995" y="4109"/>
                    <a:pt x="3836" y="3584"/>
                  </a:cubicBezTo>
                  <a:cubicBezTo>
                    <a:pt x="5022" y="5045"/>
                    <a:pt x="4543" y="8126"/>
                    <a:pt x="4543" y="8149"/>
                  </a:cubicBezTo>
                  <a:lnTo>
                    <a:pt x="4726" y="8195"/>
                  </a:lnTo>
                  <a:cubicBezTo>
                    <a:pt x="4749" y="8035"/>
                    <a:pt x="5228" y="4862"/>
                    <a:pt x="3904" y="33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61"/>
            <p:cNvSpPr/>
            <p:nvPr/>
          </p:nvSpPr>
          <p:spPr>
            <a:xfrm>
              <a:off x="-3045875" y="3409000"/>
              <a:ext cx="208875" cy="247675"/>
            </a:xfrm>
            <a:custGeom>
              <a:avLst/>
              <a:gdLst/>
              <a:ahLst/>
              <a:cxnLst/>
              <a:rect l="l" t="t" r="r" b="b"/>
              <a:pathLst>
                <a:path w="8355" h="9907" extrusionOk="0">
                  <a:moveTo>
                    <a:pt x="2694" y="1"/>
                  </a:moveTo>
                  <a:cubicBezTo>
                    <a:pt x="2694" y="1"/>
                    <a:pt x="2785" y="891"/>
                    <a:pt x="2876" y="1690"/>
                  </a:cubicBezTo>
                  <a:cubicBezTo>
                    <a:pt x="2922" y="2123"/>
                    <a:pt x="3082" y="2854"/>
                    <a:pt x="3196" y="3402"/>
                  </a:cubicBezTo>
                  <a:cubicBezTo>
                    <a:pt x="2808" y="3013"/>
                    <a:pt x="2351" y="2625"/>
                    <a:pt x="2077" y="2603"/>
                  </a:cubicBezTo>
                  <a:cubicBezTo>
                    <a:pt x="2066" y="2602"/>
                    <a:pt x="2055" y="2602"/>
                    <a:pt x="2043" y="2602"/>
                  </a:cubicBezTo>
                  <a:cubicBezTo>
                    <a:pt x="1468" y="2602"/>
                    <a:pt x="0" y="3128"/>
                    <a:pt x="0" y="3128"/>
                  </a:cubicBezTo>
                  <a:lnTo>
                    <a:pt x="1370" y="4292"/>
                  </a:lnTo>
                  <a:cubicBezTo>
                    <a:pt x="1370" y="4292"/>
                    <a:pt x="1975" y="4471"/>
                    <a:pt x="2686" y="4471"/>
                  </a:cubicBezTo>
                  <a:cubicBezTo>
                    <a:pt x="2815" y="4471"/>
                    <a:pt x="2948" y="4466"/>
                    <a:pt x="3082" y="4451"/>
                  </a:cubicBezTo>
                  <a:lnTo>
                    <a:pt x="3082" y="4451"/>
                  </a:lnTo>
                  <a:cubicBezTo>
                    <a:pt x="982" y="5753"/>
                    <a:pt x="480" y="9701"/>
                    <a:pt x="457" y="9884"/>
                  </a:cubicBezTo>
                  <a:lnTo>
                    <a:pt x="685" y="9907"/>
                  </a:lnTo>
                  <a:cubicBezTo>
                    <a:pt x="708" y="9884"/>
                    <a:pt x="1187" y="6049"/>
                    <a:pt x="3082" y="4748"/>
                  </a:cubicBezTo>
                  <a:lnTo>
                    <a:pt x="3082" y="4748"/>
                  </a:lnTo>
                  <a:cubicBezTo>
                    <a:pt x="2717" y="5319"/>
                    <a:pt x="2146" y="6095"/>
                    <a:pt x="2146" y="6095"/>
                  </a:cubicBezTo>
                  <a:cubicBezTo>
                    <a:pt x="2214" y="6848"/>
                    <a:pt x="2488" y="8103"/>
                    <a:pt x="2488" y="8103"/>
                  </a:cubicBezTo>
                  <a:lnTo>
                    <a:pt x="3470" y="7054"/>
                  </a:lnTo>
                  <a:cubicBezTo>
                    <a:pt x="3470" y="7054"/>
                    <a:pt x="3789" y="5593"/>
                    <a:pt x="3561" y="4543"/>
                  </a:cubicBezTo>
                  <a:lnTo>
                    <a:pt x="3561" y="4543"/>
                  </a:lnTo>
                  <a:lnTo>
                    <a:pt x="3607" y="4588"/>
                  </a:lnTo>
                  <a:cubicBezTo>
                    <a:pt x="3881" y="5753"/>
                    <a:pt x="4132" y="7122"/>
                    <a:pt x="4132" y="7122"/>
                  </a:cubicBezTo>
                  <a:lnTo>
                    <a:pt x="5615" y="9131"/>
                  </a:lnTo>
                  <a:cubicBezTo>
                    <a:pt x="5615" y="9131"/>
                    <a:pt x="5707" y="7784"/>
                    <a:pt x="5250" y="6369"/>
                  </a:cubicBezTo>
                  <a:cubicBezTo>
                    <a:pt x="5136" y="6026"/>
                    <a:pt x="4976" y="5730"/>
                    <a:pt x="4794" y="5456"/>
                  </a:cubicBezTo>
                  <a:lnTo>
                    <a:pt x="4794" y="5456"/>
                  </a:lnTo>
                  <a:cubicBezTo>
                    <a:pt x="4931" y="5547"/>
                    <a:pt x="5045" y="5638"/>
                    <a:pt x="5159" y="5707"/>
                  </a:cubicBezTo>
                  <a:cubicBezTo>
                    <a:pt x="5615" y="6004"/>
                    <a:pt x="7190" y="7715"/>
                    <a:pt x="7190" y="7715"/>
                  </a:cubicBezTo>
                  <a:cubicBezTo>
                    <a:pt x="7190" y="7715"/>
                    <a:pt x="7441" y="5844"/>
                    <a:pt x="6300" y="4748"/>
                  </a:cubicBezTo>
                  <a:cubicBezTo>
                    <a:pt x="6300" y="4748"/>
                    <a:pt x="5456" y="4315"/>
                    <a:pt x="4292" y="4178"/>
                  </a:cubicBezTo>
                  <a:cubicBezTo>
                    <a:pt x="5159" y="4155"/>
                    <a:pt x="6140" y="4018"/>
                    <a:pt x="6460" y="3926"/>
                  </a:cubicBezTo>
                  <a:cubicBezTo>
                    <a:pt x="6894" y="3790"/>
                    <a:pt x="8354" y="2534"/>
                    <a:pt x="8354" y="2534"/>
                  </a:cubicBezTo>
                  <a:cubicBezTo>
                    <a:pt x="8354" y="2534"/>
                    <a:pt x="7259" y="2359"/>
                    <a:pt x="6400" y="2359"/>
                  </a:cubicBezTo>
                  <a:cubicBezTo>
                    <a:pt x="6185" y="2359"/>
                    <a:pt x="5985" y="2370"/>
                    <a:pt x="5821" y="2397"/>
                  </a:cubicBezTo>
                  <a:cubicBezTo>
                    <a:pt x="5319" y="2466"/>
                    <a:pt x="4451" y="3082"/>
                    <a:pt x="3858" y="3538"/>
                  </a:cubicBezTo>
                  <a:cubicBezTo>
                    <a:pt x="4269" y="2740"/>
                    <a:pt x="4428" y="1849"/>
                    <a:pt x="4269" y="1461"/>
                  </a:cubicBezTo>
                  <a:cubicBezTo>
                    <a:pt x="4063" y="936"/>
                    <a:pt x="2694" y="1"/>
                    <a:pt x="2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61"/>
            <p:cNvSpPr/>
            <p:nvPr/>
          </p:nvSpPr>
          <p:spPr>
            <a:xfrm>
              <a:off x="-4115250" y="3510300"/>
              <a:ext cx="125475" cy="169775"/>
            </a:xfrm>
            <a:custGeom>
              <a:avLst/>
              <a:gdLst/>
              <a:ahLst/>
              <a:cxnLst/>
              <a:rect l="l" t="t" r="r" b="b"/>
              <a:pathLst>
                <a:path w="5019" h="6791" extrusionOk="0">
                  <a:moveTo>
                    <a:pt x="2741" y="1"/>
                  </a:moveTo>
                  <a:cubicBezTo>
                    <a:pt x="2414" y="1"/>
                    <a:pt x="2055" y="83"/>
                    <a:pt x="1667" y="285"/>
                  </a:cubicBezTo>
                  <a:cubicBezTo>
                    <a:pt x="1484" y="377"/>
                    <a:pt x="1325" y="491"/>
                    <a:pt x="1188" y="605"/>
                  </a:cubicBezTo>
                  <a:cubicBezTo>
                    <a:pt x="1599" y="1153"/>
                    <a:pt x="2146" y="1883"/>
                    <a:pt x="2146" y="1883"/>
                  </a:cubicBezTo>
                  <a:lnTo>
                    <a:pt x="959" y="833"/>
                  </a:lnTo>
                  <a:cubicBezTo>
                    <a:pt x="731" y="1084"/>
                    <a:pt x="549" y="1358"/>
                    <a:pt x="412" y="1678"/>
                  </a:cubicBezTo>
                  <a:lnTo>
                    <a:pt x="1279" y="2157"/>
                  </a:lnTo>
                  <a:lnTo>
                    <a:pt x="275" y="2020"/>
                  </a:lnTo>
                  <a:cubicBezTo>
                    <a:pt x="138" y="2362"/>
                    <a:pt x="69" y="2728"/>
                    <a:pt x="24" y="3093"/>
                  </a:cubicBezTo>
                  <a:lnTo>
                    <a:pt x="1530" y="3230"/>
                  </a:lnTo>
                  <a:lnTo>
                    <a:pt x="24" y="3390"/>
                  </a:lnTo>
                  <a:cubicBezTo>
                    <a:pt x="1" y="3755"/>
                    <a:pt x="24" y="4120"/>
                    <a:pt x="115" y="4462"/>
                  </a:cubicBezTo>
                  <a:lnTo>
                    <a:pt x="1941" y="4166"/>
                  </a:lnTo>
                  <a:lnTo>
                    <a:pt x="229" y="4896"/>
                  </a:lnTo>
                  <a:cubicBezTo>
                    <a:pt x="457" y="5672"/>
                    <a:pt x="914" y="6357"/>
                    <a:pt x="1621" y="6791"/>
                  </a:cubicBezTo>
                  <a:lnTo>
                    <a:pt x="4999" y="1609"/>
                  </a:lnTo>
                  <a:cubicBezTo>
                    <a:pt x="5018" y="1609"/>
                    <a:pt x="4187" y="1"/>
                    <a:pt x="2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61"/>
            <p:cNvSpPr/>
            <p:nvPr/>
          </p:nvSpPr>
          <p:spPr>
            <a:xfrm>
              <a:off x="-4400550" y="3666350"/>
              <a:ext cx="352100" cy="197475"/>
            </a:xfrm>
            <a:custGeom>
              <a:avLst/>
              <a:gdLst/>
              <a:ahLst/>
              <a:cxnLst/>
              <a:rect l="l" t="t" r="r" b="b"/>
              <a:pathLst>
                <a:path w="14084" h="7899" extrusionOk="0">
                  <a:moveTo>
                    <a:pt x="14083" y="1"/>
                  </a:moveTo>
                  <a:cubicBezTo>
                    <a:pt x="14083" y="1"/>
                    <a:pt x="11687" y="1781"/>
                    <a:pt x="9815" y="2671"/>
                  </a:cubicBezTo>
                  <a:cubicBezTo>
                    <a:pt x="7806" y="3584"/>
                    <a:pt x="5958" y="4201"/>
                    <a:pt x="0" y="7853"/>
                  </a:cubicBezTo>
                  <a:lnTo>
                    <a:pt x="10523" y="7898"/>
                  </a:lnTo>
                  <a:lnTo>
                    <a:pt x="1408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61"/>
            <p:cNvSpPr/>
            <p:nvPr/>
          </p:nvSpPr>
          <p:spPr>
            <a:xfrm>
              <a:off x="-4571175" y="3764450"/>
              <a:ext cx="506750" cy="129600"/>
            </a:xfrm>
            <a:custGeom>
              <a:avLst/>
              <a:gdLst/>
              <a:ahLst/>
              <a:cxnLst/>
              <a:rect l="l" t="t" r="r" b="b"/>
              <a:pathLst>
                <a:path w="20270" h="5184" extrusionOk="0">
                  <a:moveTo>
                    <a:pt x="18246" y="1"/>
                  </a:moveTo>
                  <a:cubicBezTo>
                    <a:pt x="17857" y="1"/>
                    <a:pt x="11938" y="1999"/>
                    <a:pt x="10546" y="2605"/>
                  </a:cubicBezTo>
                  <a:cubicBezTo>
                    <a:pt x="9108" y="3198"/>
                    <a:pt x="0" y="5184"/>
                    <a:pt x="0" y="5184"/>
                  </a:cubicBezTo>
                  <a:lnTo>
                    <a:pt x="9153" y="5184"/>
                  </a:lnTo>
                  <a:cubicBezTo>
                    <a:pt x="9153" y="5184"/>
                    <a:pt x="20269" y="665"/>
                    <a:pt x="18261" y="3"/>
                  </a:cubicBezTo>
                  <a:cubicBezTo>
                    <a:pt x="18257" y="2"/>
                    <a:pt x="18252" y="1"/>
                    <a:pt x="182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61"/>
            <p:cNvSpPr/>
            <p:nvPr/>
          </p:nvSpPr>
          <p:spPr>
            <a:xfrm>
              <a:off x="-3317500" y="3330250"/>
              <a:ext cx="243675" cy="400600"/>
            </a:xfrm>
            <a:custGeom>
              <a:avLst/>
              <a:gdLst/>
              <a:ahLst/>
              <a:cxnLst/>
              <a:rect l="l" t="t" r="r" b="b"/>
              <a:pathLst>
                <a:path w="9747" h="16024" extrusionOk="0">
                  <a:moveTo>
                    <a:pt x="708" y="6186"/>
                  </a:moveTo>
                  <a:cubicBezTo>
                    <a:pt x="2055" y="4794"/>
                    <a:pt x="4200" y="4703"/>
                    <a:pt x="4200" y="4703"/>
                  </a:cubicBezTo>
                  <a:cubicBezTo>
                    <a:pt x="4200" y="4703"/>
                    <a:pt x="5068" y="4862"/>
                    <a:pt x="5479" y="5205"/>
                  </a:cubicBezTo>
                  <a:cubicBezTo>
                    <a:pt x="5867" y="5524"/>
                    <a:pt x="6734" y="6597"/>
                    <a:pt x="6734" y="6597"/>
                  </a:cubicBezTo>
                  <a:lnTo>
                    <a:pt x="7693" y="7601"/>
                  </a:lnTo>
                  <a:lnTo>
                    <a:pt x="7145" y="8355"/>
                  </a:lnTo>
                  <a:lnTo>
                    <a:pt x="6734" y="9838"/>
                  </a:lnTo>
                  <a:lnTo>
                    <a:pt x="5068" y="12395"/>
                  </a:lnTo>
                  <a:cubicBezTo>
                    <a:pt x="5068" y="12395"/>
                    <a:pt x="6894" y="15864"/>
                    <a:pt x="7213" y="15955"/>
                  </a:cubicBezTo>
                  <a:cubicBezTo>
                    <a:pt x="7533" y="16024"/>
                    <a:pt x="9747" y="15864"/>
                    <a:pt x="9678" y="15042"/>
                  </a:cubicBezTo>
                  <a:cubicBezTo>
                    <a:pt x="9587" y="14221"/>
                    <a:pt x="8400" y="1735"/>
                    <a:pt x="8400" y="1735"/>
                  </a:cubicBezTo>
                  <a:lnTo>
                    <a:pt x="1895" y="1"/>
                  </a:lnTo>
                  <a:lnTo>
                    <a:pt x="1" y="454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61"/>
            <p:cNvSpPr/>
            <p:nvPr/>
          </p:nvSpPr>
          <p:spPr>
            <a:xfrm>
              <a:off x="-3312375" y="3390750"/>
              <a:ext cx="154100" cy="94175"/>
            </a:xfrm>
            <a:custGeom>
              <a:avLst/>
              <a:gdLst/>
              <a:ahLst/>
              <a:cxnLst/>
              <a:rect l="l" t="t" r="r" b="b"/>
              <a:pathLst>
                <a:path w="6164" h="3767" extrusionOk="0">
                  <a:moveTo>
                    <a:pt x="1" y="2625"/>
                  </a:moveTo>
                  <a:lnTo>
                    <a:pt x="503" y="3766"/>
                  </a:lnTo>
                  <a:cubicBezTo>
                    <a:pt x="1462" y="2762"/>
                    <a:pt x="2854" y="2442"/>
                    <a:pt x="3539" y="2328"/>
                  </a:cubicBezTo>
                  <a:cubicBezTo>
                    <a:pt x="4908" y="1484"/>
                    <a:pt x="6164" y="1529"/>
                    <a:pt x="6164" y="1529"/>
                  </a:cubicBezTo>
                  <a:cubicBezTo>
                    <a:pt x="6164" y="1529"/>
                    <a:pt x="5411" y="69"/>
                    <a:pt x="5319" y="46"/>
                  </a:cubicBezTo>
                  <a:cubicBezTo>
                    <a:pt x="5228" y="0"/>
                    <a:pt x="389" y="890"/>
                    <a:pt x="389" y="89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61"/>
            <p:cNvSpPr/>
            <p:nvPr/>
          </p:nvSpPr>
          <p:spPr>
            <a:xfrm>
              <a:off x="-3142875" y="3430675"/>
              <a:ext cx="57650" cy="191200"/>
            </a:xfrm>
            <a:custGeom>
              <a:avLst/>
              <a:gdLst/>
              <a:ahLst/>
              <a:cxnLst/>
              <a:rect l="l" t="t" r="r" b="b"/>
              <a:pathLst>
                <a:path w="2306" h="7648" extrusionOk="0">
                  <a:moveTo>
                    <a:pt x="2305" y="6985"/>
                  </a:moveTo>
                  <a:cubicBezTo>
                    <a:pt x="2191" y="5753"/>
                    <a:pt x="2054" y="4383"/>
                    <a:pt x="1940" y="3082"/>
                  </a:cubicBezTo>
                  <a:lnTo>
                    <a:pt x="1255" y="1"/>
                  </a:lnTo>
                  <a:lnTo>
                    <a:pt x="434" y="663"/>
                  </a:lnTo>
                  <a:cubicBezTo>
                    <a:pt x="434" y="663"/>
                    <a:pt x="434" y="2717"/>
                    <a:pt x="183" y="3014"/>
                  </a:cubicBezTo>
                  <a:lnTo>
                    <a:pt x="708" y="3584"/>
                  </a:lnTo>
                  <a:lnTo>
                    <a:pt x="160" y="4315"/>
                  </a:lnTo>
                  <a:lnTo>
                    <a:pt x="0" y="4886"/>
                  </a:lnTo>
                  <a:cubicBezTo>
                    <a:pt x="251" y="5068"/>
                    <a:pt x="479" y="5251"/>
                    <a:pt x="479" y="5296"/>
                  </a:cubicBezTo>
                  <a:cubicBezTo>
                    <a:pt x="479" y="5365"/>
                    <a:pt x="1438" y="6712"/>
                    <a:pt x="1849" y="7647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61"/>
            <p:cNvSpPr/>
            <p:nvPr/>
          </p:nvSpPr>
          <p:spPr>
            <a:xfrm>
              <a:off x="-3653600" y="2906850"/>
              <a:ext cx="736700" cy="963250"/>
            </a:xfrm>
            <a:custGeom>
              <a:avLst/>
              <a:gdLst/>
              <a:ahLst/>
              <a:cxnLst/>
              <a:rect l="l" t="t" r="r" b="b"/>
              <a:pathLst>
                <a:path w="29468" h="38530" extrusionOk="0">
                  <a:moveTo>
                    <a:pt x="7784" y="0"/>
                  </a:moveTo>
                  <a:cubicBezTo>
                    <a:pt x="7784" y="0"/>
                    <a:pt x="160" y="10500"/>
                    <a:pt x="92" y="10911"/>
                  </a:cubicBezTo>
                  <a:cubicBezTo>
                    <a:pt x="0" y="11322"/>
                    <a:pt x="1667" y="36384"/>
                    <a:pt x="1667" y="36384"/>
                  </a:cubicBezTo>
                  <a:lnTo>
                    <a:pt x="12075" y="38529"/>
                  </a:lnTo>
                  <a:lnTo>
                    <a:pt x="17964" y="36863"/>
                  </a:lnTo>
                  <a:lnTo>
                    <a:pt x="16914" y="29171"/>
                  </a:lnTo>
                  <a:cubicBezTo>
                    <a:pt x="16914" y="29171"/>
                    <a:pt x="16298" y="26295"/>
                    <a:pt x="15978" y="25702"/>
                  </a:cubicBezTo>
                  <a:cubicBezTo>
                    <a:pt x="15659" y="25131"/>
                    <a:pt x="15088" y="23647"/>
                    <a:pt x="15088" y="23396"/>
                  </a:cubicBezTo>
                  <a:cubicBezTo>
                    <a:pt x="15088" y="23145"/>
                    <a:pt x="16047" y="20908"/>
                    <a:pt x="16047" y="20908"/>
                  </a:cubicBezTo>
                  <a:lnTo>
                    <a:pt x="18740" y="20589"/>
                  </a:lnTo>
                  <a:lnTo>
                    <a:pt x="20817" y="22323"/>
                  </a:lnTo>
                  <a:lnTo>
                    <a:pt x="21844" y="25040"/>
                  </a:lnTo>
                  <a:lnTo>
                    <a:pt x="21205" y="26706"/>
                  </a:lnTo>
                  <a:lnTo>
                    <a:pt x="21456" y="27528"/>
                  </a:lnTo>
                  <a:lnTo>
                    <a:pt x="19470" y="30175"/>
                  </a:lnTo>
                  <a:lnTo>
                    <a:pt x="18991" y="35950"/>
                  </a:lnTo>
                  <a:lnTo>
                    <a:pt x="29468" y="36133"/>
                  </a:lnTo>
                  <a:lnTo>
                    <a:pt x="27961" y="32252"/>
                  </a:lnTo>
                  <a:cubicBezTo>
                    <a:pt x="27961" y="32252"/>
                    <a:pt x="26706" y="31088"/>
                    <a:pt x="26386" y="30746"/>
                  </a:cubicBezTo>
                  <a:cubicBezTo>
                    <a:pt x="26067" y="30426"/>
                    <a:pt x="25268" y="29262"/>
                    <a:pt x="25017" y="28851"/>
                  </a:cubicBezTo>
                  <a:cubicBezTo>
                    <a:pt x="24789" y="28441"/>
                    <a:pt x="23351" y="25222"/>
                    <a:pt x="23351" y="25222"/>
                  </a:cubicBezTo>
                  <a:lnTo>
                    <a:pt x="22712" y="24629"/>
                  </a:lnTo>
                  <a:lnTo>
                    <a:pt x="22803" y="23807"/>
                  </a:lnTo>
                  <a:lnTo>
                    <a:pt x="23762" y="20178"/>
                  </a:lnTo>
                  <a:lnTo>
                    <a:pt x="23830" y="18352"/>
                  </a:lnTo>
                  <a:lnTo>
                    <a:pt x="25588" y="15385"/>
                  </a:lnTo>
                  <a:cubicBezTo>
                    <a:pt x="25588" y="15385"/>
                    <a:pt x="25177" y="14129"/>
                    <a:pt x="25177" y="13650"/>
                  </a:cubicBezTo>
                  <a:cubicBezTo>
                    <a:pt x="25177" y="13148"/>
                    <a:pt x="25907" y="7944"/>
                    <a:pt x="25907" y="7944"/>
                  </a:cubicBezTo>
                  <a:lnTo>
                    <a:pt x="26775" y="5136"/>
                  </a:lnTo>
                  <a:lnTo>
                    <a:pt x="26615" y="1164"/>
                  </a:lnTo>
                  <a:lnTo>
                    <a:pt x="77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61"/>
            <p:cNvSpPr/>
            <p:nvPr/>
          </p:nvSpPr>
          <p:spPr>
            <a:xfrm>
              <a:off x="-3076700" y="2993575"/>
              <a:ext cx="59950" cy="426300"/>
            </a:xfrm>
            <a:custGeom>
              <a:avLst/>
              <a:gdLst/>
              <a:ahLst/>
              <a:cxnLst/>
              <a:rect l="l" t="t" r="r" b="b"/>
              <a:pathLst>
                <a:path w="2398" h="17052" extrusionOk="0">
                  <a:moveTo>
                    <a:pt x="800" y="14814"/>
                  </a:moveTo>
                  <a:lnTo>
                    <a:pt x="2397" y="12098"/>
                  </a:lnTo>
                  <a:lnTo>
                    <a:pt x="1736" y="10683"/>
                  </a:lnTo>
                  <a:cubicBezTo>
                    <a:pt x="1736" y="10683"/>
                    <a:pt x="1370" y="6643"/>
                    <a:pt x="1370" y="6529"/>
                  </a:cubicBezTo>
                  <a:cubicBezTo>
                    <a:pt x="1370" y="6438"/>
                    <a:pt x="1758" y="1"/>
                    <a:pt x="1758" y="1"/>
                  </a:cubicBezTo>
                  <a:lnTo>
                    <a:pt x="526" y="5502"/>
                  </a:lnTo>
                  <a:cubicBezTo>
                    <a:pt x="526" y="5502"/>
                    <a:pt x="1" y="11140"/>
                    <a:pt x="1" y="11322"/>
                  </a:cubicBezTo>
                  <a:cubicBezTo>
                    <a:pt x="1" y="11459"/>
                    <a:pt x="320" y="14609"/>
                    <a:pt x="617" y="17051"/>
                  </a:cubicBezTo>
                  <a:lnTo>
                    <a:pt x="731" y="16618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61"/>
            <p:cNvSpPr/>
            <p:nvPr/>
          </p:nvSpPr>
          <p:spPr>
            <a:xfrm>
              <a:off x="-3653025" y="2906850"/>
              <a:ext cx="664800" cy="963250"/>
            </a:xfrm>
            <a:custGeom>
              <a:avLst/>
              <a:gdLst/>
              <a:ahLst/>
              <a:cxnLst/>
              <a:rect l="l" t="t" r="r" b="b"/>
              <a:pathLst>
                <a:path w="26592" h="38530" extrusionOk="0">
                  <a:moveTo>
                    <a:pt x="18968" y="35973"/>
                  </a:moveTo>
                  <a:lnTo>
                    <a:pt x="25314" y="36064"/>
                  </a:lnTo>
                  <a:cubicBezTo>
                    <a:pt x="25017" y="35174"/>
                    <a:pt x="24720" y="34261"/>
                    <a:pt x="24446" y="33280"/>
                  </a:cubicBezTo>
                  <a:cubicBezTo>
                    <a:pt x="21273" y="22278"/>
                    <a:pt x="20475" y="8971"/>
                    <a:pt x="23602" y="5524"/>
                  </a:cubicBezTo>
                  <a:cubicBezTo>
                    <a:pt x="24515" y="4497"/>
                    <a:pt x="26592" y="1164"/>
                    <a:pt x="26592" y="1164"/>
                  </a:cubicBezTo>
                  <a:lnTo>
                    <a:pt x="7761" y="0"/>
                  </a:lnTo>
                  <a:cubicBezTo>
                    <a:pt x="7761" y="0"/>
                    <a:pt x="137" y="10500"/>
                    <a:pt x="69" y="10911"/>
                  </a:cubicBezTo>
                  <a:cubicBezTo>
                    <a:pt x="0" y="11322"/>
                    <a:pt x="1666" y="36384"/>
                    <a:pt x="1666" y="36384"/>
                  </a:cubicBezTo>
                  <a:lnTo>
                    <a:pt x="12052" y="38529"/>
                  </a:lnTo>
                  <a:lnTo>
                    <a:pt x="17941" y="36863"/>
                  </a:lnTo>
                  <a:lnTo>
                    <a:pt x="16914" y="29194"/>
                  </a:lnTo>
                  <a:cubicBezTo>
                    <a:pt x="16914" y="29194"/>
                    <a:pt x="16275" y="26295"/>
                    <a:pt x="15955" y="25724"/>
                  </a:cubicBezTo>
                  <a:cubicBezTo>
                    <a:pt x="15636" y="25131"/>
                    <a:pt x="15088" y="23647"/>
                    <a:pt x="15088" y="23396"/>
                  </a:cubicBezTo>
                  <a:cubicBezTo>
                    <a:pt x="15088" y="23145"/>
                    <a:pt x="16024" y="20931"/>
                    <a:pt x="16024" y="20931"/>
                  </a:cubicBezTo>
                  <a:lnTo>
                    <a:pt x="18740" y="20589"/>
                  </a:lnTo>
                  <a:lnTo>
                    <a:pt x="20794" y="22323"/>
                  </a:lnTo>
                  <a:lnTo>
                    <a:pt x="21821" y="25062"/>
                  </a:lnTo>
                  <a:lnTo>
                    <a:pt x="21205" y="26706"/>
                  </a:lnTo>
                  <a:lnTo>
                    <a:pt x="21433" y="27528"/>
                  </a:lnTo>
                  <a:lnTo>
                    <a:pt x="19447" y="30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61"/>
            <p:cNvSpPr/>
            <p:nvPr/>
          </p:nvSpPr>
          <p:spPr>
            <a:xfrm>
              <a:off x="-3611375" y="2907425"/>
              <a:ext cx="509025" cy="718450"/>
            </a:xfrm>
            <a:custGeom>
              <a:avLst/>
              <a:gdLst/>
              <a:ahLst/>
              <a:cxnLst/>
              <a:rect l="l" t="t" r="r" b="b"/>
              <a:pathLst>
                <a:path w="20361" h="28738" extrusionOk="0">
                  <a:moveTo>
                    <a:pt x="18831" y="3013"/>
                  </a:moveTo>
                  <a:cubicBezTo>
                    <a:pt x="19493" y="2191"/>
                    <a:pt x="19995" y="1484"/>
                    <a:pt x="20361" y="890"/>
                  </a:cubicBezTo>
                  <a:lnTo>
                    <a:pt x="6095" y="0"/>
                  </a:lnTo>
                  <a:cubicBezTo>
                    <a:pt x="6095" y="0"/>
                    <a:pt x="2260" y="5296"/>
                    <a:pt x="0" y="8514"/>
                  </a:cubicBezTo>
                  <a:cubicBezTo>
                    <a:pt x="1690" y="10066"/>
                    <a:pt x="3333" y="11550"/>
                    <a:pt x="3333" y="11550"/>
                  </a:cubicBezTo>
                  <a:cubicBezTo>
                    <a:pt x="3333" y="11550"/>
                    <a:pt x="8788" y="17439"/>
                    <a:pt x="7989" y="27801"/>
                  </a:cubicBezTo>
                  <a:lnTo>
                    <a:pt x="13171" y="28737"/>
                  </a:lnTo>
                  <a:cubicBezTo>
                    <a:pt x="8880" y="15681"/>
                    <a:pt x="13011" y="8628"/>
                    <a:pt x="13011" y="8628"/>
                  </a:cubicBezTo>
                  <a:lnTo>
                    <a:pt x="13330" y="9176"/>
                  </a:lnTo>
                  <a:cubicBezTo>
                    <a:pt x="13330" y="9176"/>
                    <a:pt x="12554" y="16754"/>
                    <a:pt x="14175" y="21365"/>
                  </a:cubicBezTo>
                  <a:cubicBezTo>
                    <a:pt x="14289" y="21091"/>
                    <a:pt x="14358" y="20908"/>
                    <a:pt x="14358" y="20908"/>
                  </a:cubicBezTo>
                  <a:lnTo>
                    <a:pt x="15522" y="20748"/>
                  </a:lnTo>
                  <a:cubicBezTo>
                    <a:pt x="14951" y="18534"/>
                    <a:pt x="13171" y="9906"/>
                    <a:pt x="18831" y="3013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61"/>
            <p:cNvSpPr/>
            <p:nvPr/>
          </p:nvSpPr>
          <p:spPr>
            <a:xfrm>
              <a:off x="-3384825" y="3061500"/>
              <a:ext cx="35975" cy="302450"/>
            </a:xfrm>
            <a:custGeom>
              <a:avLst/>
              <a:gdLst/>
              <a:ahLst/>
              <a:cxnLst/>
              <a:rect l="l" t="t" r="r" b="b"/>
              <a:pathLst>
                <a:path w="1439" h="12098" extrusionOk="0">
                  <a:moveTo>
                    <a:pt x="251" y="0"/>
                  </a:moveTo>
                  <a:cubicBezTo>
                    <a:pt x="0" y="5227"/>
                    <a:pt x="502" y="12097"/>
                    <a:pt x="502" y="12097"/>
                  </a:cubicBezTo>
                  <a:cubicBezTo>
                    <a:pt x="502" y="12097"/>
                    <a:pt x="708" y="2283"/>
                    <a:pt x="1438" y="228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61"/>
            <p:cNvSpPr/>
            <p:nvPr/>
          </p:nvSpPr>
          <p:spPr>
            <a:xfrm>
              <a:off x="-3663875" y="2902275"/>
              <a:ext cx="571225" cy="666525"/>
            </a:xfrm>
            <a:custGeom>
              <a:avLst/>
              <a:gdLst/>
              <a:ahLst/>
              <a:cxnLst/>
              <a:rect l="l" t="t" r="r" b="b"/>
              <a:pathLst>
                <a:path w="22849" h="26661" extrusionOk="0">
                  <a:moveTo>
                    <a:pt x="14700" y="1"/>
                  </a:moveTo>
                  <a:lnTo>
                    <a:pt x="1" y="12441"/>
                  </a:lnTo>
                  <a:lnTo>
                    <a:pt x="389" y="20315"/>
                  </a:lnTo>
                  <a:lnTo>
                    <a:pt x="7076" y="26661"/>
                  </a:lnTo>
                  <a:cubicBezTo>
                    <a:pt x="6643" y="15910"/>
                    <a:pt x="8172" y="11938"/>
                    <a:pt x="13376" y="10363"/>
                  </a:cubicBezTo>
                  <a:cubicBezTo>
                    <a:pt x="18603" y="8788"/>
                    <a:pt x="18991" y="5136"/>
                    <a:pt x="22849" y="4338"/>
                  </a:cubicBezTo>
                  <a:cubicBezTo>
                    <a:pt x="22620" y="1279"/>
                    <a:pt x="18672" y="640"/>
                    <a:pt x="147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61"/>
            <p:cNvSpPr/>
            <p:nvPr/>
          </p:nvSpPr>
          <p:spPr>
            <a:xfrm>
              <a:off x="-3585700" y="3261200"/>
              <a:ext cx="102750" cy="245400"/>
            </a:xfrm>
            <a:custGeom>
              <a:avLst/>
              <a:gdLst/>
              <a:ahLst/>
              <a:cxnLst/>
              <a:rect l="l" t="t" r="r" b="b"/>
              <a:pathLst>
                <a:path w="4110" h="9816" extrusionOk="0">
                  <a:moveTo>
                    <a:pt x="1119" y="1"/>
                  </a:moveTo>
                  <a:lnTo>
                    <a:pt x="1" y="2763"/>
                  </a:lnTo>
                  <a:lnTo>
                    <a:pt x="1530" y="8903"/>
                  </a:lnTo>
                  <a:lnTo>
                    <a:pt x="3790" y="9816"/>
                  </a:lnTo>
                  <a:cubicBezTo>
                    <a:pt x="4109" y="8264"/>
                    <a:pt x="4086" y="7351"/>
                    <a:pt x="3447" y="5913"/>
                  </a:cubicBezTo>
                  <a:cubicBezTo>
                    <a:pt x="2808" y="4497"/>
                    <a:pt x="3949" y="1621"/>
                    <a:pt x="3949" y="1621"/>
                  </a:cubicBezTo>
                  <a:lnTo>
                    <a:pt x="11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61"/>
            <p:cNvSpPr/>
            <p:nvPr/>
          </p:nvSpPr>
          <p:spPr>
            <a:xfrm>
              <a:off x="-3469850" y="3199425"/>
              <a:ext cx="31975" cy="340275"/>
            </a:xfrm>
            <a:custGeom>
              <a:avLst/>
              <a:gdLst/>
              <a:ahLst/>
              <a:cxnLst/>
              <a:rect l="l" t="t" r="r" b="b"/>
              <a:pathLst>
                <a:path w="1279" h="13611" extrusionOk="0">
                  <a:moveTo>
                    <a:pt x="1152" y="1"/>
                  </a:moveTo>
                  <a:cubicBezTo>
                    <a:pt x="1103" y="1"/>
                    <a:pt x="1073" y="38"/>
                    <a:pt x="1073" y="75"/>
                  </a:cubicBezTo>
                  <a:cubicBezTo>
                    <a:pt x="1050" y="144"/>
                    <a:pt x="0" y="6649"/>
                    <a:pt x="822" y="13519"/>
                  </a:cubicBezTo>
                  <a:cubicBezTo>
                    <a:pt x="822" y="13588"/>
                    <a:pt x="868" y="13611"/>
                    <a:pt x="913" y="13611"/>
                  </a:cubicBezTo>
                  <a:lnTo>
                    <a:pt x="936" y="13611"/>
                  </a:lnTo>
                  <a:cubicBezTo>
                    <a:pt x="982" y="13611"/>
                    <a:pt x="1027" y="13565"/>
                    <a:pt x="1027" y="13519"/>
                  </a:cubicBezTo>
                  <a:cubicBezTo>
                    <a:pt x="206" y="6649"/>
                    <a:pt x="1256" y="189"/>
                    <a:pt x="1256" y="121"/>
                  </a:cubicBezTo>
                  <a:cubicBezTo>
                    <a:pt x="1278" y="52"/>
                    <a:pt x="1233" y="7"/>
                    <a:pt x="1187" y="7"/>
                  </a:cubicBezTo>
                  <a:cubicBezTo>
                    <a:pt x="1175" y="3"/>
                    <a:pt x="1163" y="1"/>
                    <a:pt x="11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61"/>
            <p:cNvSpPr/>
            <p:nvPr/>
          </p:nvSpPr>
          <p:spPr>
            <a:xfrm>
              <a:off x="-3489250" y="3212550"/>
              <a:ext cx="39950" cy="99475"/>
            </a:xfrm>
            <a:custGeom>
              <a:avLst/>
              <a:gdLst/>
              <a:ahLst/>
              <a:cxnLst/>
              <a:rect l="l" t="t" r="r" b="b"/>
              <a:pathLst>
                <a:path w="1598" h="3979" extrusionOk="0">
                  <a:moveTo>
                    <a:pt x="118" y="1"/>
                  </a:moveTo>
                  <a:cubicBezTo>
                    <a:pt x="109" y="1"/>
                    <a:pt x="100" y="2"/>
                    <a:pt x="91" y="7"/>
                  </a:cubicBezTo>
                  <a:cubicBezTo>
                    <a:pt x="46" y="7"/>
                    <a:pt x="0" y="52"/>
                    <a:pt x="23" y="121"/>
                  </a:cubicBezTo>
                  <a:cubicBezTo>
                    <a:pt x="548" y="2723"/>
                    <a:pt x="1370" y="3887"/>
                    <a:pt x="1415" y="3933"/>
                  </a:cubicBezTo>
                  <a:cubicBezTo>
                    <a:pt x="1415" y="3955"/>
                    <a:pt x="1461" y="3978"/>
                    <a:pt x="1484" y="3978"/>
                  </a:cubicBezTo>
                  <a:cubicBezTo>
                    <a:pt x="1507" y="3978"/>
                    <a:pt x="1529" y="3955"/>
                    <a:pt x="1552" y="3955"/>
                  </a:cubicBezTo>
                  <a:cubicBezTo>
                    <a:pt x="1598" y="3910"/>
                    <a:pt x="1598" y="3864"/>
                    <a:pt x="1575" y="3818"/>
                  </a:cubicBezTo>
                  <a:cubicBezTo>
                    <a:pt x="1552" y="3796"/>
                    <a:pt x="731" y="2632"/>
                    <a:pt x="206" y="75"/>
                  </a:cubicBezTo>
                  <a:cubicBezTo>
                    <a:pt x="206" y="38"/>
                    <a:pt x="160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61"/>
            <p:cNvSpPr/>
            <p:nvPr/>
          </p:nvSpPr>
          <p:spPr>
            <a:xfrm>
              <a:off x="-3458450" y="3399075"/>
              <a:ext cx="35400" cy="140050"/>
            </a:xfrm>
            <a:custGeom>
              <a:avLst/>
              <a:gdLst/>
              <a:ahLst/>
              <a:cxnLst/>
              <a:rect l="l" t="t" r="r" b="b"/>
              <a:pathLst>
                <a:path w="1416" h="5602" extrusionOk="0">
                  <a:moveTo>
                    <a:pt x="109" y="1"/>
                  </a:moveTo>
                  <a:cubicBezTo>
                    <a:pt x="95" y="1"/>
                    <a:pt x="81" y="3"/>
                    <a:pt x="69" y="10"/>
                  </a:cubicBezTo>
                  <a:cubicBezTo>
                    <a:pt x="24" y="32"/>
                    <a:pt x="1" y="101"/>
                    <a:pt x="24" y="146"/>
                  </a:cubicBezTo>
                  <a:cubicBezTo>
                    <a:pt x="800" y="1630"/>
                    <a:pt x="1210" y="5465"/>
                    <a:pt x="1210" y="5510"/>
                  </a:cubicBezTo>
                  <a:cubicBezTo>
                    <a:pt x="1210" y="5556"/>
                    <a:pt x="1256" y="5602"/>
                    <a:pt x="1302" y="5602"/>
                  </a:cubicBezTo>
                  <a:lnTo>
                    <a:pt x="1325" y="5602"/>
                  </a:lnTo>
                  <a:cubicBezTo>
                    <a:pt x="1370" y="5602"/>
                    <a:pt x="1416" y="5556"/>
                    <a:pt x="1416" y="5488"/>
                  </a:cubicBezTo>
                  <a:cubicBezTo>
                    <a:pt x="1393" y="5328"/>
                    <a:pt x="1005" y="1562"/>
                    <a:pt x="206" y="55"/>
                  </a:cubicBezTo>
                  <a:cubicBezTo>
                    <a:pt x="189" y="22"/>
                    <a:pt x="148" y="1"/>
                    <a:pt x="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61"/>
            <p:cNvSpPr/>
            <p:nvPr/>
          </p:nvSpPr>
          <p:spPr>
            <a:xfrm>
              <a:off x="-3508100" y="3264975"/>
              <a:ext cx="50250" cy="266725"/>
            </a:xfrm>
            <a:custGeom>
              <a:avLst/>
              <a:gdLst/>
              <a:ahLst/>
              <a:cxnLst/>
              <a:rect l="l" t="t" r="r" b="b"/>
              <a:pathLst>
                <a:path w="2010" h="10669" extrusionOk="0">
                  <a:moveTo>
                    <a:pt x="132" y="1"/>
                  </a:moveTo>
                  <a:cubicBezTo>
                    <a:pt x="118" y="1"/>
                    <a:pt x="104" y="3"/>
                    <a:pt x="92" y="10"/>
                  </a:cubicBezTo>
                  <a:cubicBezTo>
                    <a:pt x="47" y="32"/>
                    <a:pt x="1" y="78"/>
                    <a:pt x="24" y="124"/>
                  </a:cubicBezTo>
                  <a:cubicBezTo>
                    <a:pt x="206" y="649"/>
                    <a:pt x="412" y="1151"/>
                    <a:pt x="617" y="1630"/>
                  </a:cubicBezTo>
                  <a:cubicBezTo>
                    <a:pt x="1188" y="3000"/>
                    <a:pt x="1690" y="4209"/>
                    <a:pt x="1279" y="5374"/>
                  </a:cubicBezTo>
                  <a:cubicBezTo>
                    <a:pt x="708" y="7017"/>
                    <a:pt x="1758" y="10441"/>
                    <a:pt x="1804" y="10600"/>
                  </a:cubicBezTo>
                  <a:cubicBezTo>
                    <a:pt x="1827" y="10646"/>
                    <a:pt x="1850" y="10669"/>
                    <a:pt x="1895" y="10669"/>
                  </a:cubicBezTo>
                  <a:lnTo>
                    <a:pt x="1918" y="10669"/>
                  </a:lnTo>
                  <a:cubicBezTo>
                    <a:pt x="1987" y="10646"/>
                    <a:pt x="2010" y="10600"/>
                    <a:pt x="1987" y="10532"/>
                  </a:cubicBezTo>
                  <a:cubicBezTo>
                    <a:pt x="1987" y="10509"/>
                    <a:pt x="914" y="7017"/>
                    <a:pt x="1462" y="5442"/>
                  </a:cubicBezTo>
                  <a:cubicBezTo>
                    <a:pt x="1895" y="4187"/>
                    <a:pt x="1370" y="2977"/>
                    <a:pt x="800" y="1539"/>
                  </a:cubicBezTo>
                  <a:cubicBezTo>
                    <a:pt x="594" y="1060"/>
                    <a:pt x="389" y="580"/>
                    <a:pt x="206" y="55"/>
                  </a:cubicBezTo>
                  <a:cubicBezTo>
                    <a:pt x="206" y="22"/>
                    <a:pt x="170" y="1"/>
                    <a:pt x="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61"/>
            <p:cNvSpPr/>
            <p:nvPr/>
          </p:nvSpPr>
          <p:spPr>
            <a:xfrm>
              <a:off x="-3447025" y="3153925"/>
              <a:ext cx="28550" cy="247675"/>
            </a:xfrm>
            <a:custGeom>
              <a:avLst/>
              <a:gdLst/>
              <a:ahLst/>
              <a:cxnLst/>
              <a:rect l="l" t="t" r="r" b="b"/>
              <a:pathLst>
                <a:path w="1142" h="9907" extrusionOk="0">
                  <a:moveTo>
                    <a:pt x="685" y="1"/>
                  </a:moveTo>
                  <a:cubicBezTo>
                    <a:pt x="639" y="1"/>
                    <a:pt x="594" y="46"/>
                    <a:pt x="594" y="115"/>
                  </a:cubicBezTo>
                  <a:cubicBezTo>
                    <a:pt x="616" y="138"/>
                    <a:pt x="936" y="4109"/>
                    <a:pt x="594" y="5753"/>
                  </a:cubicBezTo>
                  <a:cubicBezTo>
                    <a:pt x="548" y="6072"/>
                    <a:pt x="480" y="6346"/>
                    <a:pt x="411" y="6574"/>
                  </a:cubicBezTo>
                  <a:cubicBezTo>
                    <a:pt x="160" y="7647"/>
                    <a:pt x="0" y="8309"/>
                    <a:pt x="548" y="9838"/>
                  </a:cubicBezTo>
                  <a:cubicBezTo>
                    <a:pt x="571" y="9861"/>
                    <a:pt x="594" y="9907"/>
                    <a:pt x="639" y="9907"/>
                  </a:cubicBezTo>
                  <a:cubicBezTo>
                    <a:pt x="662" y="9907"/>
                    <a:pt x="662" y="9907"/>
                    <a:pt x="685" y="9884"/>
                  </a:cubicBezTo>
                  <a:cubicBezTo>
                    <a:pt x="731" y="9861"/>
                    <a:pt x="753" y="9816"/>
                    <a:pt x="731" y="9770"/>
                  </a:cubicBezTo>
                  <a:cubicBezTo>
                    <a:pt x="206" y="8286"/>
                    <a:pt x="343" y="7693"/>
                    <a:pt x="594" y="6620"/>
                  </a:cubicBezTo>
                  <a:cubicBezTo>
                    <a:pt x="662" y="6392"/>
                    <a:pt x="731" y="6118"/>
                    <a:pt x="799" y="5798"/>
                  </a:cubicBezTo>
                  <a:cubicBezTo>
                    <a:pt x="1141" y="4109"/>
                    <a:pt x="799" y="252"/>
                    <a:pt x="799" y="92"/>
                  </a:cubicBezTo>
                  <a:cubicBezTo>
                    <a:pt x="799" y="46"/>
                    <a:pt x="75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61"/>
            <p:cNvSpPr/>
            <p:nvPr/>
          </p:nvSpPr>
          <p:spPr>
            <a:xfrm>
              <a:off x="-3446450" y="3376425"/>
              <a:ext cx="12575" cy="30325"/>
            </a:xfrm>
            <a:custGeom>
              <a:avLst/>
              <a:gdLst/>
              <a:ahLst/>
              <a:cxnLst/>
              <a:rect l="l" t="t" r="r" b="b"/>
              <a:pathLst>
                <a:path w="503" h="1213" extrusionOk="0">
                  <a:moveTo>
                    <a:pt x="395" y="0"/>
                  </a:moveTo>
                  <a:cubicBezTo>
                    <a:pt x="377" y="0"/>
                    <a:pt x="360" y="8"/>
                    <a:pt x="342" y="25"/>
                  </a:cubicBezTo>
                  <a:cubicBezTo>
                    <a:pt x="274" y="48"/>
                    <a:pt x="114" y="231"/>
                    <a:pt x="0" y="1098"/>
                  </a:cubicBezTo>
                  <a:cubicBezTo>
                    <a:pt x="0" y="1144"/>
                    <a:pt x="46" y="1212"/>
                    <a:pt x="91" y="1212"/>
                  </a:cubicBezTo>
                  <a:cubicBezTo>
                    <a:pt x="160" y="1212"/>
                    <a:pt x="183" y="1167"/>
                    <a:pt x="205" y="1121"/>
                  </a:cubicBezTo>
                  <a:cubicBezTo>
                    <a:pt x="297" y="345"/>
                    <a:pt x="434" y="185"/>
                    <a:pt x="434" y="185"/>
                  </a:cubicBezTo>
                  <a:cubicBezTo>
                    <a:pt x="479" y="162"/>
                    <a:pt x="502" y="94"/>
                    <a:pt x="479" y="48"/>
                  </a:cubicBezTo>
                  <a:cubicBezTo>
                    <a:pt x="451" y="20"/>
                    <a:pt x="423" y="0"/>
                    <a:pt x="3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61"/>
            <p:cNvSpPr/>
            <p:nvPr/>
          </p:nvSpPr>
          <p:spPr>
            <a:xfrm>
              <a:off x="-3419650" y="3161925"/>
              <a:ext cx="17150" cy="172350"/>
            </a:xfrm>
            <a:custGeom>
              <a:avLst/>
              <a:gdLst/>
              <a:ahLst/>
              <a:cxnLst/>
              <a:rect l="l" t="t" r="r" b="b"/>
              <a:pathLst>
                <a:path w="686" h="6894" extrusionOk="0">
                  <a:moveTo>
                    <a:pt x="366" y="0"/>
                  </a:moveTo>
                  <a:cubicBezTo>
                    <a:pt x="320" y="0"/>
                    <a:pt x="275" y="46"/>
                    <a:pt x="275" y="92"/>
                  </a:cubicBezTo>
                  <a:lnTo>
                    <a:pt x="320" y="2488"/>
                  </a:lnTo>
                  <a:cubicBezTo>
                    <a:pt x="275" y="2625"/>
                    <a:pt x="1" y="3584"/>
                    <a:pt x="229" y="4794"/>
                  </a:cubicBezTo>
                  <a:cubicBezTo>
                    <a:pt x="252" y="4976"/>
                    <a:pt x="298" y="5136"/>
                    <a:pt x="320" y="5273"/>
                  </a:cubicBezTo>
                  <a:cubicBezTo>
                    <a:pt x="480" y="6003"/>
                    <a:pt x="503" y="6049"/>
                    <a:pt x="92" y="6734"/>
                  </a:cubicBezTo>
                  <a:cubicBezTo>
                    <a:pt x="69" y="6779"/>
                    <a:pt x="92" y="6848"/>
                    <a:pt x="138" y="6871"/>
                  </a:cubicBezTo>
                  <a:cubicBezTo>
                    <a:pt x="138" y="6893"/>
                    <a:pt x="161" y="6893"/>
                    <a:pt x="183" y="6893"/>
                  </a:cubicBezTo>
                  <a:cubicBezTo>
                    <a:pt x="206" y="6893"/>
                    <a:pt x="252" y="6871"/>
                    <a:pt x="252" y="6825"/>
                  </a:cubicBezTo>
                  <a:cubicBezTo>
                    <a:pt x="686" y="6095"/>
                    <a:pt x="686" y="6003"/>
                    <a:pt x="526" y="5227"/>
                  </a:cubicBezTo>
                  <a:cubicBezTo>
                    <a:pt x="480" y="5090"/>
                    <a:pt x="457" y="4930"/>
                    <a:pt x="412" y="4748"/>
                  </a:cubicBezTo>
                  <a:cubicBezTo>
                    <a:pt x="183" y="3538"/>
                    <a:pt x="503" y="2534"/>
                    <a:pt x="503" y="2534"/>
                  </a:cubicBezTo>
                  <a:lnTo>
                    <a:pt x="503" y="2511"/>
                  </a:lnTo>
                  <a:lnTo>
                    <a:pt x="480" y="92"/>
                  </a:lnTo>
                  <a:cubicBezTo>
                    <a:pt x="480" y="46"/>
                    <a:pt x="43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61"/>
            <p:cNvSpPr/>
            <p:nvPr/>
          </p:nvSpPr>
          <p:spPr>
            <a:xfrm>
              <a:off x="-3427625" y="3237025"/>
              <a:ext cx="16000" cy="22500"/>
            </a:xfrm>
            <a:custGeom>
              <a:avLst/>
              <a:gdLst/>
              <a:ahLst/>
              <a:cxnLst/>
              <a:rect l="l" t="t" r="r" b="b"/>
              <a:pathLst>
                <a:path w="640" h="900" extrusionOk="0">
                  <a:moveTo>
                    <a:pt x="109" y="0"/>
                  </a:moveTo>
                  <a:cubicBezTo>
                    <a:pt x="95" y="0"/>
                    <a:pt x="81" y="3"/>
                    <a:pt x="69" y="9"/>
                  </a:cubicBezTo>
                  <a:cubicBezTo>
                    <a:pt x="23" y="9"/>
                    <a:pt x="0" y="78"/>
                    <a:pt x="23" y="123"/>
                  </a:cubicBezTo>
                  <a:cubicBezTo>
                    <a:pt x="206" y="625"/>
                    <a:pt x="457" y="854"/>
                    <a:pt x="457" y="854"/>
                  </a:cubicBezTo>
                  <a:cubicBezTo>
                    <a:pt x="480" y="877"/>
                    <a:pt x="502" y="899"/>
                    <a:pt x="525" y="899"/>
                  </a:cubicBezTo>
                  <a:cubicBezTo>
                    <a:pt x="548" y="899"/>
                    <a:pt x="594" y="877"/>
                    <a:pt x="594" y="854"/>
                  </a:cubicBezTo>
                  <a:cubicBezTo>
                    <a:pt x="639" y="808"/>
                    <a:pt x="639" y="762"/>
                    <a:pt x="594" y="717"/>
                  </a:cubicBezTo>
                  <a:cubicBezTo>
                    <a:pt x="594" y="717"/>
                    <a:pt x="365" y="511"/>
                    <a:pt x="206" y="55"/>
                  </a:cubicBezTo>
                  <a:cubicBezTo>
                    <a:pt x="189" y="21"/>
                    <a:pt x="148" y="0"/>
                    <a:pt x="1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61"/>
            <p:cNvSpPr/>
            <p:nvPr/>
          </p:nvSpPr>
          <p:spPr>
            <a:xfrm>
              <a:off x="-3413375" y="3322050"/>
              <a:ext cx="24575" cy="118925"/>
            </a:xfrm>
            <a:custGeom>
              <a:avLst/>
              <a:gdLst/>
              <a:ahLst/>
              <a:cxnLst/>
              <a:rect l="l" t="t" r="r" b="b"/>
              <a:pathLst>
                <a:path w="983" h="4757" extrusionOk="0">
                  <a:moveTo>
                    <a:pt x="110" y="0"/>
                  </a:moveTo>
                  <a:cubicBezTo>
                    <a:pt x="95" y="0"/>
                    <a:pt x="82" y="3"/>
                    <a:pt x="69" y="9"/>
                  </a:cubicBezTo>
                  <a:cubicBezTo>
                    <a:pt x="24" y="9"/>
                    <a:pt x="1" y="78"/>
                    <a:pt x="24" y="123"/>
                  </a:cubicBezTo>
                  <a:cubicBezTo>
                    <a:pt x="343" y="945"/>
                    <a:pt x="366" y="1310"/>
                    <a:pt x="366" y="2383"/>
                  </a:cubicBezTo>
                  <a:cubicBezTo>
                    <a:pt x="366" y="3479"/>
                    <a:pt x="777" y="4643"/>
                    <a:pt x="777" y="4688"/>
                  </a:cubicBezTo>
                  <a:cubicBezTo>
                    <a:pt x="800" y="4734"/>
                    <a:pt x="845" y="4757"/>
                    <a:pt x="868" y="4757"/>
                  </a:cubicBezTo>
                  <a:lnTo>
                    <a:pt x="914" y="4757"/>
                  </a:lnTo>
                  <a:cubicBezTo>
                    <a:pt x="960" y="4734"/>
                    <a:pt x="982" y="4688"/>
                    <a:pt x="960" y="4643"/>
                  </a:cubicBezTo>
                  <a:cubicBezTo>
                    <a:pt x="960" y="4620"/>
                    <a:pt x="572" y="3433"/>
                    <a:pt x="572" y="2383"/>
                  </a:cubicBezTo>
                  <a:cubicBezTo>
                    <a:pt x="572" y="1333"/>
                    <a:pt x="549" y="922"/>
                    <a:pt x="206" y="55"/>
                  </a:cubicBezTo>
                  <a:cubicBezTo>
                    <a:pt x="190" y="21"/>
                    <a:pt x="148" y="0"/>
                    <a:pt x="1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61"/>
            <p:cNvSpPr/>
            <p:nvPr/>
          </p:nvSpPr>
          <p:spPr>
            <a:xfrm>
              <a:off x="-3410500" y="3395650"/>
              <a:ext cx="13700" cy="28775"/>
            </a:xfrm>
            <a:custGeom>
              <a:avLst/>
              <a:gdLst/>
              <a:ahLst/>
              <a:cxnLst/>
              <a:rect l="l" t="t" r="r" b="b"/>
              <a:pathLst>
                <a:path w="548" h="1151" extrusionOk="0">
                  <a:moveTo>
                    <a:pt x="451" y="1"/>
                  </a:moveTo>
                  <a:cubicBezTo>
                    <a:pt x="437" y="1"/>
                    <a:pt x="423" y="3"/>
                    <a:pt x="411" y="10"/>
                  </a:cubicBezTo>
                  <a:cubicBezTo>
                    <a:pt x="251" y="78"/>
                    <a:pt x="114" y="603"/>
                    <a:pt x="23" y="1037"/>
                  </a:cubicBezTo>
                  <a:cubicBezTo>
                    <a:pt x="0" y="1082"/>
                    <a:pt x="46" y="1151"/>
                    <a:pt x="91" y="1151"/>
                  </a:cubicBezTo>
                  <a:lnTo>
                    <a:pt x="114" y="1151"/>
                  </a:lnTo>
                  <a:cubicBezTo>
                    <a:pt x="160" y="1151"/>
                    <a:pt x="205" y="1128"/>
                    <a:pt x="205" y="1082"/>
                  </a:cubicBezTo>
                  <a:cubicBezTo>
                    <a:pt x="365" y="352"/>
                    <a:pt x="479" y="192"/>
                    <a:pt x="502" y="192"/>
                  </a:cubicBezTo>
                  <a:cubicBezTo>
                    <a:pt x="548" y="147"/>
                    <a:pt x="548" y="101"/>
                    <a:pt x="548" y="55"/>
                  </a:cubicBezTo>
                  <a:cubicBezTo>
                    <a:pt x="531" y="22"/>
                    <a:pt x="490" y="1"/>
                    <a:pt x="4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61"/>
            <p:cNvSpPr/>
            <p:nvPr/>
          </p:nvSpPr>
          <p:spPr>
            <a:xfrm>
              <a:off x="-3474425" y="3388450"/>
              <a:ext cx="17725" cy="97600"/>
            </a:xfrm>
            <a:custGeom>
              <a:avLst/>
              <a:gdLst/>
              <a:ahLst/>
              <a:cxnLst/>
              <a:rect l="l" t="t" r="r" b="b"/>
              <a:pathLst>
                <a:path w="709" h="3904" extrusionOk="0">
                  <a:moveTo>
                    <a:pt x="92" y="1"/>
                  </a:moveTo>
                  <a:cubicBezTo>
                    <a:pt x="46" y="1"/>
                    <a:pt x="1" y="46"/>
                    <a:pt x="1" y="115"/>
                  </a:cubicBezTo>
                  <a:cubicBezTo>
                    <a:pt x="69" y="503"/>
                    <a:pt x="160" y="845"/>
                    <a:pt x="229" y="1142"/>
                  </a:cubicBezTo>
                  <a:cubicBezTo>
                    <a:pt x="320" y="1530"/>
                    <a:pt x="389" y="1895"/>
                    <a:pt x="389" y="2238"/>
                  </a:cubicBezTo>
                  <a:cubicBezTo>
                    <a:pt x="389" y="2877"/>
                    <a:pt x="503" y="3813"/>
                    <a:pt x="503" y="3813"/>
                  </a:cubicBezTo>
                  <a:cubicBezTo>
                    <a:pt x="503" y="3858"/>
                    <a:pt x="548" y="3904"/>
                    <a:pt x="594" y="3904"/>
                  </a:cubicBezTo>
                  <a:lnTo>
                    <a:pt x="617" y="3904"/>
                  </a:lnTo>
                  <a:cubicBezTo>
                    <a:pt x="663" y="3904"/>
                    <a:pt x="708" y="3858"/>
                    <a:pt x="708" y="3790"/>
                  </a:cubicBezTo>
                  <a:cubicBezTo>
                    <a:pt x="708" y="3790"/>
                    <a:pt x="594" y="2877"/>
                    <a:pt x="594" y="2238"/>
                  </a:cubicBezTo>
                  <a:cubicBezTo>
                    <a:pt x="594" y="1873"/>
                    <a:pt x="503" y="1507"/>
                    <a:pt x="411" y="1096"/>
                  </a:cubicBezTo>
                  <a:cubicBezTo>
                    <a:pt x="343" y="800"/>
                    <a:pt x="274" y="480"/>
                    <a:pt x="206" y="92"/>
                  </a:cubicBezTo>
                  <a:cubicBezTo>
                    <a:pt x="206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61"/>
            <p:cNvSpPr/>
            <p:nvPr/>
          </p:nvSpPr>
          <p:spPr>
            <a:xfrm>
              <a:off x="-3508650" y="3317475"/>
              <a:ext cx="18850" cy="110375"/>
            </a:xfrm>
            <a:custGeom>
              <a:avLst/>
              <a:gdLst/>
              <a:ahLst/>
              <a:cxnLst/>
              <a:rect l="l" t="t" r="r" b="b"/>
              <a:pathLst>
                <a:path w="754" h="4415" extrusionOk="0">
                  <a:moveTo>
                    <a:pt x="116" y="1"/>
                  </a:moveTo>
                  <a:cubicBezTo>
                    <a:pt x="101" y="1"/>
                    <a:pt x="86" y="4"/>
                    <a:pt x="69" y="10"/>
                  </a:cubicBezTo>
                  <a:cubicBezTo>
                    <a:pt x="23" y="32"/>
                    <a:pt x="0" y="101"/>
                    <a:pt x="23" y="146"/>
                  </a:cubicBezTo>
                  <a:cubicBezTo>
                    <a:pt x="23" y="146"/>
                    <a:pt x="525" y="1265"/>
                    <a:pt x="548" y="1927"/>
                  </a:cubicBezTo>
                  <a:cubicBezTo>
                    <a:pt x="571" y="2246"/>
                    <a:pt x="502" y="2497"/>
                    <a:pt x="411" y="2817"/>
                  </a:cubicBezTo>
                  <a:cubicBezTo>
                    <a:pt x="297" y="3182"/>
                    <a:pt x="183" y="3639"/>
                    <a:pt x="137" y="4301"/>
                  </a:cubicBezTo>
                  <a:cubicBezTo>
                    <a:pt x="114" y="4369"/>
                    <a:pt x="160" y="4415"/>
                    <a:pt x="228" y="4415"/>
                  </a:cubicBezTo>
                  <a:cubicBezTo>
                    <a:pt x="274" y="4415"/>
                    <a:pt x="320" y="4369"/>
                    <a:pt x="320" y="4323"/>
                  </a:cubicBezTo>
                  <a:cubicBezTo>
                    <a:pt x="365" y="3662"/>
                    <a:pt x="479" y="3228"/>
                    <a:pt x="594" y="2885"/>
                  </a:cubicBezTo>
                  <a:cubicBezTo>
                    <a:pt x="685" y="2543"/>
                    <a:pt x="753" y="2269"/>
                    <a:pt x="753" y="1927"/>
                  </a:cubicBezTo>
                  <a:cubicBezTo>
                    <a:pt x="708" y="1242"/>
                    <a:pt x="228" y="124"/>
                    <a:pt x="205" y="78"/>
                  </a:cubicBezTo>
                  <a:cubicBezTo>
                    <a:pt x="188" y="27"/>
                    <a:pt x="158" y="1"/>
                    <a:pt x="1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61"/>
            <p:cNvSpPr/>
            <p:nvPr/>
          </p:nvSpPr>
          <p:spPr>
            <a:xfrm>
              <a:off x="-3494975" y="3320900"/>
              <a:ext cx="14300" cy="47050"/>
            </a:xfrm>
            <a:custGeom>
              <a:avLst/>
              <a:gdLst/>
              <a:ahLst/>
              <a:cxnLst/>
              <a:rect l="l" t="t" r="r" b="b"/>
              <a:pathLst>
                <a:path w="572" h="1882" extrusionOk="0">
                  <a:moveTo>
                    <a:pt x="453" y="1"/>
                  </a:moveTo>
                  <a:cubicBezTo>
                    <a:pt x="412" y="1"/>
                    <a:pt x="383" y="22"/>
                    <a:pt x="366" y="55"/>
                  </a:cubicBezTo>
                  <a:cubicBezTo>
                    <a:pt x="92" y="717"/>
                    <a:pt x="1" y="1744"/>
                    <a:pt x="1" y="1790"/>
                  </a:cubicBezTo>
                  <a:cubicBezTo>
                    <a:pt x="1" y="1835"/>
                    <a:pt x="47" y="1881"/>
                    <a:pt x="92" y="1881"/>
                  </a:cubicBezTo>
                  <a:cubicBezTo>
                    <a:pt x="161" y="1881"/>
                    <a:pt x="206" y="1858"/>
                    <a:pt x="206" y="1790"/>
                  </a:cubicBezTo>
                  <a:cubicBezTo>
                    <a:pt x="206" y="1790"/>
                    <a:pt x="298" y="763"/>
                    <a:pt x="549" y="124"/>
                  </a:cubicBezTo>
                  <a:cubicBezTo>
                    <a:pt x="571" y="78"/>
                    <a:pt x="549" y="32"/>
                    <a:pt x="503" y="9"/>
                  </a:cubicBezTo>
                  <a:cubicBezTo>
                    <a:pt x="485" y="3"/>
                    <a:pt x="468" y="1"/>
                    <a:pt x="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61"/>
            <p:cNvSpPr/>
            <p:nvPr/>
          </p:nvSpPr>
          <p:spPr>
            <a:xfrm>
              <a:off x="-3489250" y="3332950"/>
              <a:ext cx="12575" cy="62950"/>
            </a:xfrm>
            <a:custGeom>
              <a:avLst/>
              <a:gdLst/>
              <a:ahLst/>
              <a:cxnLst/>
              <a:rect l="l" t="t" r="r" b="b"/>
              <a:pathLst>
                <a:path w="503" h="2518" extrusionOk="0">
                  <a:moveTo>
                    <a:pt x="118" y="1"/>
                  </a:moveTo>
                  <a:cubicBezTo>
                    <a:pt x="109" y="1"/>
                    <a:pt x="100" y="3"/>
                    <a:pt x="91" y="7"/>
                  </a:cubicBezTo>
                  <a:cubicBezTo>
                    <a:pt x="46" y="7"/>
                    <a:pt x="0" y="75"/>
                    <a:pt x="23" y="121"/>
                  </a:cubicBezTo>
                  <a:cubicBezTo>
                    <a:pt x="23" y="121"/>
                    <a:pt x="297" y="1262"/>
                    <a:pt x="137" y="2403"/>
                  </a:cubicBezTo>
                  <a:cubicBezTo>
                    <a:pt x="137" y="2449"/>
                    <a:pt x="183" y="2495"/>
                    <a:pt x="228" y="2518"/>
                  </a:cubicBezTo>
                  <a:lnTo>
                    <a:pt x="251" y="2518"/>
                  </a:lnTo>
                  <a:cubicBezTo>
                    <a:pt x="297" y="2518"/>
                    <a:pt x="342" y="2472"/>
                    <a:pt x="342" y="2426"/>
                  </a:cubicBezTo>
                  <a:cubicBezTo>
                    <a:pt x="502" y="1239"/>
                    <a:pt x="228" y="121"/>
                    <a:pt x="206" y="75"/>
                  </a:cubicBezTo>
                  <a:cubicBezTo>
                    <a:pt x="206" y="38"/>
                    <a:pt x="160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61"/>
            <p:cNvSpPr/>
            <p:nvPr/>
          </p:nvSpPr>
          <p:spPr>
            <a:xfrm>
              <a:off x="-3472150" y="3225250"/>
              <a:ext cx="13150" cy="54250"/>
            </a:xfrm>
            <a:custGeom>
              <a:avLst/>
              <a:gdLst/>
              <a:ahLst/>
              <a:cxnLst/>
              <a:rect l="l" t="t" r="r" b="b"/>
              <a:pathLst>
                <a:path w="526" h="2170" extrusionOk="0">
                  <a:moveTo>
                    <a:pt x="366" y="1"/>
                  </a:moveTo>
                  <a:cubicBezTo>
                    <a:pt x="298" y="1"/>
                    <a:pt x="275" y="46"/>
                    <a:pt x="275" y="115"/>
                  </a:cubicBezTo>
                  <a:cubicBezTo>
                    <a:pt x="275" y="115"/>
                    <a:pt x="320" y="982"/>
                    <a:pt x="1" y="2032"/>
                  </a:cubicBezTo>
                  <a:cubicBezTo>
                    <a:pt x="1" y="2101"/>
                    <a:pt x="24" y="2146"/>
                    <a:pt x="69" y="2169"/>
                  </a:cubicBezTo>
                  <a:lnTo>
                    <a:pt x="115" y="2169"/>
                  </a:lnTo>
                  <a:cubicBezTo>
                    <a:pt x="138" y="2169"/>
                    <a:pt x="183" y="2146"/>
                    <a:pt x="206" y="2101"/>
                  </a:cubicBezTo>
                  <a:cubicBezTo>
                    <a:pt x="526" y="1005"/>
                    <a:pt x="457" y="138"/>
                    <a:pt x="457" y="92"/>
                  </a:cubicBezTo>
                  <a:cubicBezTo>
                    <a:pt x="457" y="46"/>
                    <a:pt x="412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61"/>
            <p:cNvSpPr/>
            <p:nvPr/>
          </p:nvSpPr>
          <p:spPr>
            <a:xfrm>
              <a:off x="-3423625" y="3156775"/>
              <a:ext cx="16550" cy="71350"/>
            </a:xfrm>
            <a:custGeom>
              <a:avLst/>
              <a:gdLst/>
              <a:ahLst/>
              <a:cxnLst/>
              <a:rect l="l" t="t" r="r" b="b"/>
              <a:pathLst>
                <a:path w="662" h="2854" extrusionOk="0">
                  <a:moveTo>
                    <a:pt x="91" y="1"/>
                  </a:moveTo>
                  <a:cubicBezTo>
                    <a:pt x="46" y="1"/>
                    <a:pt x="0" y="69"/>
                    <a:pt x="0" y="115"/>
                  </a:cubicBezTo>
                  <a:cubicBezTo>
                    <a:pt x="23" y="138"/>
                    <a:pt x="160" y="1736"/>
                    <a:pt x="457" y="2785"/>
                  </a:cubicBezTo>
                  <a:cubicBezTo>
                    <a:pt x="457" y="2831"/>
                    <a:pt x="502" y="2854"/>
                    <a:pt x="548" y="2854"/>
                  </a:cubicBezTo>
                  <a:lnTo>
                    <a:pt x="571" y="2854"/>
                  </a:lnTo>
                  <a:cubicBezTo>
                    <a:pt x="616" y="2831"/>
                    <a:pt x="662" y="2785"/>
                    <a:pt x="639" y="2717"/>
                  </a:cubicBezTo>
                  <a:cubicBezTo>
                    <a:pt x="342" y="1690"/>
                    <a:pt x="205" y="115"/>
                    <a:pt x="205" y="92"/>
                  </a:cubicBezTo>
                  <a:cubicBezTo>
                    <a:pt x="205" y="46"/>
                    <a:pt x="160" y="1"/>
                    <a:pt x="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61"/>
            <p:cNvSpPr/>
            <p:nvPr/>
          </p:nvSpPr>
          <p:spPr>
            <a:xfrm>
              <a:off x="-3117200" y="3521425"/>
              <a:ext cx="117000" cy="219125"/>
            </a:xfrm>
            <a:custGeom>
              <a:avLst/>
              <a:gdLst/>
              <a:ahLst/>
              <a:cxnLst/>
              <a:rect l="l" t="t" r="r" b="b"/>
              <a:pathLst>
                <a:path w="4680" h="8765" extrusionOk="0">
                  <a:moveTo>
                    <a:pt x="4679" y="8765"/>
                  </a:moveTo>
                  <a:lnTo>
                    <a:pt x="2557" y="4611"/>
                  </a:lnTo>
                  <a:cubicBezTo>
                    <a:pt x="2557" y="4611"/>
                    <a:pt x="1187" y="160"/>
                    <a:pt x="1164" y="91"/>
                  </a:cubicBezTo>
                  <a:cubicBezTo>
                    <a:pt x="1141" y="0"/>
                    <a:pt x="1301" y="3173"/>
                    <a:pt x="1301" y="3173"/>
                  </a:cubicBezTo>
                  <a:cubicBezTo>
                    <a:pt x="1301" y="3173"/>
                    <a:pt x="639" y="4679"/>
                    <a:pt x="0" y="6574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61"/>
            <p:cNvSpPr/>
            <p:nvPr/>
          </p:nvSpPr>
          <p:spPr>
            <a:xfrm>
              <a:off x="-3673575" y="3259375"/>
              <a:ext cx="844000" cy="618150"/>
            </a:xfrm>
            <a:custGeom>
              <a:avLst/>
              <a:gdLst/>
              <a:ahLst/>
              <a:cxnLst/>
              <a:rect l="l" t="t" r="r" b="b"/>
              <a:pathLst>
                <a:path w="33760" h="24726" extrusionOk="0">
                  <a:moveTo>
                    <a:pt x="3262" y="1"/>
                  </a:moveTo>
                  <a:cubicBezTo>
                    <a:pt x="2045" y="1"/>
                    <a:pt x="1" y="693"/>
                    <a:pt x="1" y="1261"/>
                  </a:cubicBezTo>
                  <a:cubicBezTo>
                    <a:pt x="1" y="1831"/>
                    <a:pt x="252" y="23333"/>
                    <a:pt x="252" y="23333"/>
                  </a:cubicBezTo>
                  <a:lnTo>
                    <a:pt x="17005" y="24405"/>
                  </a:lnTo>
                  <a:lnTo>
                    <a:pt x="33759" y="24725"/>
                  </a:lnTo>
                  <a:lnTo>
                    <a:pt x="32412" y="21849"/>
                  </a:lnTo>
                  <a:cubicBezTo>
                    <a:pt x="32412" y="21849"/>
                    <a:pt x="30427" y="20685"/>
                    <a:pt x="30107" y="20525"/>
                  </a:cubicBezTo>
                  <a:cubicBezTo>
                    <a:pt x="29810" y="20343"/>
                    <a:pt x="28532" y="19521"/>
                    <a:pt x="28532" y="19521"/>
                  </a:cubicBezTo>
                  <a:lnTo>
                    <a:pt x="27574" y="17695"/>
                  </a:lnTo>
                  <a:lnTo>
                    <a:pt x="26227" y="17284"/>
                  </a:lnTo>
                  <a:lnTo>
                    <a:pt x="24561" y="15549"/>
                  </a:lnTo>
                  <a:lnTo>
                    <a:pt x="23442" y="15549"/>
                  </a:lnTo>
                  <a:cubicBezTo>
                    <a:pt x="23442" y="15549"/>
                    <a:pt x="22963" y="16303"/>
                    <a:pt x="22735" y="16394"/>
                  </a:cubicBezTo>
                  <a:cubicBezTo>
                    <a:pt x="22727" y="16396"/>
                    <a:pt x="22718" y="16397"/>
                    <a:pt x="22707" y="16397"/>
                  </a:cubicBezTo>
                  <a:cubicBezTo>
                    <a:pt x="22378" y="16397"/>
                    <a:pt x="20749" y="15390"/>
                    <a:pt x="20749" y="15390"/>
                  </a:cubicBezTo>
                  <a:lnTo>
                    <a:pt x="19790" y="14225"/>
                  </a:lnTo>
                  <a:lnTo>
                    <a:pt x="19311" y="14157"/>
                  </a:lnTo>
                  <a:cubicBezTo>
                    <a:pt x="19311" y="14157"/>
                    <a:pt x="19539" y="13723"/>
                    <a:pt x="19082" y="13153"/>
                  </a:cubicBezTo>
                  <a:cubicBezTo>
                    <a:pt x="18603" y="12582"/>
                    <a:pt x="16937" y="12080"/>
                    <a:pt x="16937" y="12080"/>
                  </a:cubicBezTo>
                  <a:cubicBezTo>
                    <a:pt x="16937" y="12080"/>
                    <a:pt x="16047" y="11509"/>
                    <a:pt x="15271" y="11418"/>
                  </a:cubicBezTo>
                  <a:cubicBezTo>
                    <a:pt x="15271" y="11418"/>
                    <a:pt x="15020" y="10596"/>
                    <a:pt x="14061" y="10505"/>
                  </a:cubicBezTo>
                  <a:cubicBezTo>
                    <a:pt x="14007" y="10500"/>
                    <a:pt x="13955" y="10497"/>
                    <a:pt x="13903" y="10497"/>
                  </a:cubicBezTo>
                  <a:cubicBezTo>
                    <a:pt x="13044" y="10497"/>
                    <a:pt x="12395" y="11167"/>
                    <a:pt x="12395" y="11167"/>
                  </a:cubicBezTo>
                  <a:cubicBezTo>
                    <a:pt x="12395" y="11167"/>
                    <a:pt x="11998" y="10884"/>
                    <a:pt x="11541" y="10884"/>
                  </a:cubicBezTo>
                  <a:cubicBezTo>
                    <a:pt x="11349" y="10884"/>
                    <a:pt x="11146" y="10934"/>
                    <a:pt x="10957" y="11076"/>
                  </a:cubicBezTo>
                  <a:cubicBezTo>
                    <a:pt x="10768" y="11229"/>
                    <a:pt x="10667" y="11282"/>
                    <a:pt x="10618" y="11282"/>
                  </a:cubicBezTo>
                  <a:cubicBezTo>
                    <a:pt x="10506" y="11282"/>
                    <a:pt x="10660" y="11007"/>
                    <a:pt x="10660" y="11007"/>
                  </a:cubicBezTo>
                  <a:cubicBezTo>
                    <a:pt x="10660" y="11007"/>
                    <a:pt x="10660" y="10254"/>
                    <a:pt x="9701" y="10094"/>
                  </a:cubicBezTo>
                  <a:cubicBezTo>
                    <a:pt x="9185" y="10008"/>
                    <a:pt x="8695" y="9988"/>
                    <a:pt x="8353" y="9988"/>
                  </a:cubicBezTo>
                  <a:cubicBezTo>
                    <a:pt x="8060" y="9988"/>
                    <a:pt x="7875" y="10003"/>
                    <a:pt x="7875" y="10003"/>
                  </a:cubicBezTo>
                  <a:cubicBezTo>
                    <a:pt x="7875" y="10003"/>
                    <a:pt x="7784" y="8930"/>
                    <a:pt x="6848" y="8359"/>
                  </a:cubicBezTo>
                  <a:cubicBezTo>
                    <a:pt x="6733" y="8291"/>
                    <a:pt x="6642" y="8238"/>
                    <a:pt x="6571" y="8197"/>
                  </a:cubicBezTo>
                  <a:lnTo>
                    <a:pt x="6571" y="8197"/>
                  </a:lnTo>
                  <a:cubicBezTo>
                    <a:pt x="6493" y="7977"/>
                    <a:pt x="6266" y="7275"/>
                    <a:pt x="6209" y="6465"/>
                  </a:cubicBezTo>
                  <a:cubicBezTo>
                    <a:pt x="6118" y="5461"/>
                    <a:pt x="5570" y="5141"/>
                    <a:pt x="5570" y="5141"/>
                  </a:cubicBezTo>
                  <a:cubicBezTo>
                    <a:pt x="5570" y="5141"/>
                    <a:pt x="4703" y="3977"/>
                    <a:pt x="5159" y="2995"/>
                  </a:cubicBezTo>
                  <a:cubicBezTo>
                    <a:pt x="5638" y="1991"/>
                    <a:pt x="5159" y="599"/>
                    <a:pt x="5159" y="599"/>
                  </a:cubicBezTo>
                  <a:cubicBezTo>
                    <a:pt x="5159" y="599"/>
                    <a:pt x="4611" y="97"/>
                    <a:pt x="3424" y="5"/>
                  </a:cubicBezTo>
                  <a:cubicBezTo>
                    <a:pt x="3372" y="2"/>
                    <a:pt x="3318" y="1"/>
                    <a:pt x="32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61"/>
            <p:cNvSpPr/>
            <p:nvPr/>
          </p:nvSpPr>
          <p:spPr>
            <a:xfrm>
              <a:off x="-4209975" y="3583050"/>
              <a:ext cx="180925" cy="200875"/>
            </a:xfrm>
            <a:custGeom>
              <a:avLst/>
              <a:gdLst/>
              <a:ahLst/>
              <a:cxnLst/>
              <a:rect l="l" t="t" r="r" b="b"/>
              <a:pathLst>
                <a:path w="7237" h="8035" extrusionOk="0">
                  <a:moveTo>
                    <a:pt x="5205" y="365"/>
                  </a:moveTo>
                  <a:lnTo>
                    <a:pt x="5684" y="2443"/>
                  </a:lnTo>
                  <a:lnTo>
                    <a:pt x="5022" y="731"/>
                  </a:lnTo>
                  <a:lnTo>
                    <a:pt x="4885" y="2009"/>
                  </a:lnTo>
                  <a:lnTo>
                    <a:pt x="4703" y="1530"/>
                  </a:lnTo>
                  <a:lnTo>
                    <a:pt x="4109" y="1575"/>
                  </a:lnTo>
                  <a:lnTo>
                    <a:pt x="3995" y="2648"/>
                  </a:lnTo>
                  <a:lnTo>
                    <a:pt x="3493" y="1940"/>
                  </a:lnTo>
                  <a:cubicBezTo>
                    <a:pt x="3493" y="1940"/>
                    <a:pt x="3082" y="2237"/>
                    <a:pt x="2968" y="2465"/>
                  </a:cubicBezTo>
                  <a:lnTo>
                    <a:pt x="3744" y="4269"/>
                  </a:lnTo>
                  <a:lnTo>
                    <a:pt x="3310" y="3744"/>
                  </a:lnTo>
                  <a:cubicBezTo>
                    <a:pt x="3333" y="3812"/>
                    <a:pt x="3356" y="3835"/>
                    <a:pt x="3356" y="3835"/>
                  </a:cubicBezTo>
                  <a:lnTo>
                    <a:pt x="2785" y="3173"/>
                  </a:lnTo>
                  <a:lnTo>
                    <a:pt x="2512" y="3584"/>
                  </a:lnTo>
                  <a:lnTo>
                    <a:pt x="2626" y="4109"/>
                  </a:lnTo>
                  <a:lnTo>
                    <a:pt x="2078" y="3470"/>
                  </a:lnTo>
                  <a:lnTo>
                    <a:pt x="183" y="3766"/>
                  </a:lnTo>
                  <a:lnTo>
                    <a:pt x="229" y="3835"/>
                  </a:lnTo>
                  <a:lnTo>
                    <a:pt x="2146" y="5364"/>
                  </a:lnTo>
                  <a:lnTo>
                    <a:pt x="731" y="4542"/>
                  </a:lnTo>
                  <a:lnTo>
                    <a:pt x="275" y="5250"/>
                  </a:lnTo>
                  <a:lnTo>
                    <a:pt x="1690" y="6095"/>
                  </a:lnTo>
                  <a:lnTo>
                    <a:pt x="183" y="5410"/>
                  </a:lnTo>
                  <a:lnTo>
                    <a:pt x="138" y="5455"/>
                  </a:lnTo>
                  <a:cubicBezTo>
                    <a:pt x="138" y="5455"/>
                    <a:pt x="92" y="5752"/>
                    <a:pt x="69" y="6072"/>
                  </a:cubicBezTo>
                  <a:lnTo>
                    <a:pt x="617" y="6391"/>
                  </a:lnTo>
                  <a:lnTo>
                    <a:pt x="24" y="6323"/>
                  </a:lnTo>
                  <a:cubicBezTo>
                    <a:pt x="24" y="6483"/>
                    <a:pt x="1" y="6620"/>
                    <a:pt x="1" y="6711"/>
                  </a:cubicBezTo>
                  <a:lnTo>
                    <a:pt x="1" y="6734"/>
                  </a:lnTo>
                  <a:lnTo>
                    <a:pt x="1439" y="6962"/>
                  </a:lnTo>
                  <a:cubicBezTo>
                    <a:pt x="1439" y="6962"/>
                    <a:pt x="800" y="6848"/>
                    <a:pt x="46" y="6939"/>
                  </a:cubicBezTo>
                  <a:cubicBezTo>
                    <a:pt x="138" y="7304"/>
                    <a:pt x="389" y="7806"/>
                    <a:pt x="389" y="7806"/>
                  </a:cubicBezTo>
                  <a:cubicBezTo>
                    <a:pt x="389" y="7806"/>
                    <a:pt x="1233" y="7738"/>
                    <a:pt x="1987" y="8035"/>
                  </a:cubicBezTo>
                  <a:lnTo>
                    <a:pt x="5935" y="5067"/>
                  </a:lnTo>
                  <a:lnTo>
                    <a:pt x="72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61"/>
            <p:cNvSpPr/>
            <p:nvPr/>
          </p:nvSpPr>
          <p:spPr>
            <a:xfrm>
              <a:off x="-3673575" y="3260075"/>
              <a:ext cx="844000" cy="618000"/>
            </a:xfrm>
            <a:custGeom>
              <a:avLst/>
              <a:gdLst/>
              <a:ahLst/>
              <a:cxnLst/>
              <a:rect l="l" t="t" r="r" b="b"/>
              <a:pathLst>
                <a:path w="33760" h="24720" extrusionOk="0">
                  <a:moveTo>
                    <a:pt x="3036" y="0"/>
                  </a:moveTo>
                  <a:cubicBezTo>
                    <a:pt x="1804" y="46"/>
                    <a:pt x="1" y="708"/>
                    <a:pt x="1" y="1233"/>
                  </a:cubicBezTo>
                  <a:cubicBezTo>
                    <a:pt x="1" y="1803"/>
                    <a:pt x="252" y="23305"/>
                    <a:pt x="252" y="23305"/>
                  </a:cubicBezTo>
                  <a:lnTo>
                    <a:pt x="17005" y="24377"/>
                  </a:lnTo>
                  <a:lnTo>
                    <a:pt x="33759" y="24720"/>
                  </a:lnTo>
                  <a:lnTo>
                    <a:pt x="32937" y="22917"/>
                  </a:lnTo>
                  <a:lnTo>
                    <a:pt x="31842" y="22917"/>
                  </a:lnTo>
                  <a:cubicBezTo>
                    <a:pt x="26204" y="22917"/>
                    <a:pt x="21228" y="22072"/>
                    <a:pt x="20726" y="21022"/>
                  </a:cubicBezTo>
                  <a:cubicBezTo>
                    <a:pt x="20566" y="20703"/>
                    <a:pt x="20886" y="20383"/>
                    <a:pt x="21570" y="20109"/>
                  </a:cubicBezTo>
                  <a:cubicBezTo>
                    <a:pt x="16001" y="18534"/>
                    <a:pt x="12532" y="16457"/>
                    <a:pt x="13673" y="15247"/>
                  </a:cubicBezTo>
                  <a:cubicBezTo>
                    <a:pt x="14038" y="14882"/>
                    <a:pt x="14746" y="14631"/>
                    <a:pt x="15773" y="14517"/>
                  </a:cubicBezTo>
                  <a:cubicBezTo>
                    <a:pt x="14129" y="14083"/>
                    <a:pt x="12851" y="13444"/>
                    <a:pt x="12395" y="12691"/>
                  </a:cubicBezTo>
                  <a:cubicBezTo>
                    <a:pt x="11847" y="11755"/>
                    <a:pt x="12714" y="10956"/>
                    <a:pt x="14403" y="10545"/>
                  </a:cubicBezTo>
                  <a:cubicBezTo>
                    <a:pt x="14312" y="10523"/>
                    <a:pt x="14198" y="10500"/>
                    <a:pt x="14061" y="10477"/>
                  </a:cubicBezTo>
                  <a:cubicBezTo>
                    <a:pt x="14019" y="10474"/>
                    <a:pt x="13978" y="10472"/>
                    <a:pt x="13936" y="10472"/>
                  </a:cubicBezTo>
                  <a:cubicBezTo>
                    <a:pt x="13061" y="10472"/>
                    <a:pt x="12395" y="11139"/>
                    <a:pt x="12395" y="11139"/>
                  </a:cubicBezTo>
                  <a:cubicBezTo>
                    <a:pt x="12395" y="11139"/>
                    <a:pt x="12326" y="11093"/>
                    <a:pt x="12235" y="11048"/>
                  </a:cubicBezTo>
                  <a:cubicBezTo>
                    <a:pt x="11664" y="11413"/>
                    <a:pt x="11048" y="11664"/>
                    <a:pt x="10386" y="11778"/>
                  </a:cubicBezTo>
                  <a:cubicBezTo>
                    <a:pt x="10175" y="11809"/>
                    <a:pt x="9965" y="11825"/>
                    <a:pt x="9755" y="11825"/>
                  </a:cubicBezTo>
                  <a:cubicBezTo>
                    <a:pt x="6605" y="11825"/>
                    <a:pt x="3655" y="8365"/>
                    <a:pt x="3013" y="3721"/>
                  </a:cubicBezTo>
                  <a:cubicBezTo>
                    <a:pt x="2831" y="2420"/>
                    <a:pt x="2854" y="1164"/>
                    <a:pt x="3036" y="0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61"/>
            <p:cNvSpPr/>
            <p:nvPr/>
          </p:nvSpPr>
          <p:spPr>
            <a:xfrm>
              <a:off x="-3424200" y="3115700"/>
              <a:ext cx="55375" cy="66800"/>
            </a:xfrm>
            <a:custGeom>
              <a:avLst/>
              <a:gdLst/>
              <a:ahLst/>
              <a:cxnLst/>
              <a:rect l="l" t="t" r="r" b="b"/>
              <a:pathLst>
                <a:path w="2215" h="2672" extrusionOk="0">
                  <a:moveTo>
                    <a:pt x="685" y="0"/>
                  </a:moveTo>
                  <a:lnTo>
                    <a:pt x="0" y="1986"/>
                  </a:lnTo>
                  <a:cubicBezTo>
                    <a:pt x="0" y="1986"/>
                    <a:pt x="913" y="2648"/>
                    <a:pt x="1005" y="2671"/>
                  </a:cubicBezTo>
                  <a:cubicBezTo>
                    <a:pt x="1005" y="2671"/>
                    <a:pt x="1006" y="2671"/>
                    <a:pt x="1007" y="2671"/>
                  </a:cubicBezTo>
                  <a:cubicBezTo>
                    <a:pt x="1091" y="2671"/>
                    <a:pt x="1965" y="1551"/>
                    <a:pt x="2123" y="1438"/>
                  </a:cubicBezTo>
                  <a:lnTo>
                    <a:pt x="2214" y="36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61"/>
            <p:cNvSpPr/>
            <p:nvPr/>
          </p:nvSpPr>
          <p:spPr>
            <a:xfrm>
              <a:off x="-4314975" y="2585575"/>
              <a:ext cx="1366700" cy="1291950"/>
            </a:xfrm>
            <a:custGeom>
              <a:avLst/>
              <a:gdLst/>
              <a:ahLst/>
              <a:cxnLst/>
              <a:rect l="l" t="t" r="r" b="b"/>
              <a:pathLst>
                <a:path w="54668" h="51678" extrusionOk="0">
                  <a:moveTo>
                    <a:pt x="1" y="51677"/>
                  </a:moveTo>
                  <a:lnTo>
                    <a:pt x="40425" y="49372"/>
                  </a:lnTo>
                  <a:cubicBezTo>
                    <a:pt x="40516" y="48482"/>
                    <a:pt x="39260" y="47500"/>
                    <a:pt x="39260" y="47500"/>
                  </a:cubicBezTo>
                  <a:cubicBezTo>
                    <a:pt x="39260" y="47500"/>
                    <a:pt x="38507" y="46382"/>
                    <a:pt x="37343" y="46382"/>
                  </a:cubicBezTo>
                  <a:cubicBezTo>
                    <a:pt x="37343" y="46382"/>
                    <a:pt x="37663" y="45628"/>
                    <a:pt x="37252" y="45514"/>
                  </a:cubicBezTo>
                  <a:lnTo>
                    <a:pt x="37024" y="44510"/>
                  </a:lnTo>
                  <a:lnTo>
                    <a:pt x="36384" y="44304"/>
                  </a:lnTo>
                  <a:cubicBezTo>
                    <a:pt x="36384" y="44304"/>
                    <a:pt x="36704" y="43414"/>
                    <a:pt x="36293" y="43414"/>
                  </a:cubicBezTo>
                  <a:cubicBezTo>
                    <a:pt x="35859" y="43414"/>
                    <a:pt x="36932" y="42090"/>
                    <a:pt x="36179" y="41976"/>
                  </a:cubicBezTo>
                  <a:cubicBezTo>
                    <a:pt x="35449" y="41862"/>
                    <a:pt x="35334" y="40447"/>
                    <a:pt x="34604" y="40561"/>
                  </a:cubicBezTo>
                  <a:cubicBezTo>
                    <a:pt x="33851" y="40652"/>
                    <a:pt x="32892" y="40881"/>
                    <a:pt x="32892" y="40881"/>
                  </a:cubicBezTo>
                  <a:cubicBezTo>
                    <a:pt x="32892" y="40881"/>
                    <a:pt x="33120" y="39329"/>
                    <a:pt x="32573" y="39329"/>
                  </a:cubicBezTo>
                  <a:cubicBezTo>
                    <a:pt x="32048" y="39329"/>
                    <a:pt x="31089" y="39443"/>
                    <a:pt x="31089" y="39443"/>
                  </a:cubicBezTo>
                  <a:cubicBezTo>
                    <a:pt x="31089" y="39443"/>
                    <a:pt x="30998" y="37913"/>
                    <a:pt x="30473" y="37913"/>
                  </a:cubicBezTo>
                  <a:cubicBezTo>
                    <a:pt x="29925" y="37913"/>
                    <a:pt x="31089" y="37366"/>
                    <a:pt x="30678" y="36361"/>
                  </a:cubicBezTo>
                  <a:cubicBezTo>
                    <a:pt x="30244" y="35380"/>
                    <a:pt x="31409" y="33394"/>
                    <a:pt x="30473" y="32732"/>
                  </a:cubicBezTo>
                  <a:cubicBezTo>
                    <a:pt x="30473" y="32732"/>
                    <a:pt x="31043" y="30678"/>
                    <a:pt x="29674" y="30016"/>
                  </a:cubicBezTo>
                  <a:cubicBezTo>
                    <a:pt x="29674" y="30016"/>
                    <a:pt x="30632" y="28875"/>
                    <a:pt x="29925" y="28373"/>
                  </a:cubicBezTo>
                  <a:cubicBezTo>
                    <a:pt x="29925" y="28373"/>
                    <a:pt x="31409" y="28646"/>
                    <a:pt x="31568" y="27437"/>
                  </a:cubicBezTo>
                  <a:cubicBezTo>
                    <a:pt x="31568" y="27437"/>
                    <a:pt x="32687" y="29034"/>
                    <a:pt x="33212" y="28213"/>
                  </a:cubicBezTo>
                  <a:cubicBezTo>
                    <a:pt x="33737" y="27391"/>
                    <a:pt x="33280" y="26820"/>
                    <a:pt x="33280" y="26820"/>
                  </a:cubicBezTo>
                  <a:cubicBezTo>
                    <a:pt x="33280" y="26820"/>
                    <a:pt x="34901" y="26158"/>
                    <a:pt x="34969" y="25131"/>
                  </a:cubicBezTo>
                  <a:cubicBezTo>
                    <a:pt x="35015" y="24081"/>
                    <a:pt x="35015" y="23899"/>
                    <a:pt x="35015" y="23899"/>
                  </a:cubicBezTo>
                  <a:cubicBezTo>
                    <a:pt x="35015" y="23899"/>
                    <a:pt x="36499" y="23693"/>
                    <a:pt x="36818" y="22529"/>
                  </a:cubicBezTo>
                  <a:cubicBezTo>
                    <a:pt x="37138" y="21365"/>
                    <a:pt x="39991" y="22369"/>
                    <a:pt x="39991" y="22369"/>
                  </a:cubicBezTo>
                  <a:cubicBezTo>
                    <a:pt x="39991" y="22369"/>
                    <a:pt x="41520" y="21160"/>
                    <a:pt x="41589" y="20315"/>
                  </a:cubicBezTo>
                  <a:cubicBezTo>
                    <a:pt x="41634" y="19494"/>
                    <a:pt x="43757" y="18284"/>
                    <a:pt x="43483" y="17074"/>
                  </a:cubicBezTo>
                  <a:cubicBezTo>
                    <a:pt x="43232" y="15864"/>
                    <a:pt x="42707" y="14540"/>
                    <a:pt x="43392" y="14198"/>
                  </a:cubicBezTo>
                  <a:cubicBezTo>
                    <a:pt x="44077" y="13879"/>
                    <a:pt x="45400" y="18124"/>
                    <a:pt x="46519" y="16024"/>
                  </a:cubicBezTo>
                  <a:cubicBezTo>
                    <a:pt x="46519" y="16024"/>
                    <a:pt x="46450" y="16960"/>
                    <a:pt x="47614" y="16846"/>
                  </a:cubicBezTo>
                  <a:cubicBezTo>
                    <a:pt x="47614" y="16846"/>
                    <a:pt x="48003" y="18900"/>
                    <a:pt x="49783" y="18284"/>
                  </a:cubicBezTo>
                  <a:cubicBezTo>
                    <a:pt x="49783" y="18284"/>
                    <a:pt x="50947" y="18991"/>
                    <a:pt x="51540" y="18056"/>
                  </a:cubicBezTo>
                  <a:cubicBezTo>
                    <a:pt x="52111" y="17120"/>
                    <a:pt x="52271" y="15910"/>
                    <a:pt x="52271" y="15910"/>
                  </a:cubicBezTo>
                  <a:lnTo>
                    <a:pt x="53184" y="15317"/>
                  </a:lnTo>
                  <a:cubicBezTo>
                    <a:pt x="53184" y="15317"/>
                    <a:pt x="53230" y="14152"/>
                    <a:pt x="53754" y="13217"/>
                  </a:cubicBezTo>
                  <a:cubicBezTo>
                    <a:pt x="54302" y="12281"/>
                    <a:pt x="54667" y="11664"/>
                    <a:pt x="53869" y="11231"/>
                  </a:cubicBezTo>
                  <a:cubicBezTo>
                    <a:pt x="53869" y="11231"/>
                    <a:pt x="54234" y="9519"/>
                    <a:pt x="51426" y="9359"/>
                  </a:cubicBezTo>
                  <a:cubicBezTo>
                    <a:pt x="51426" y="9359"/>
                    <a:pt x="51426" y="8697"/>
                    <a:pt x="50947" y="8697"/>
                  </a:cubicBezTo>
                  <a:cubicBezTo>
                    <a:pt x="50468" y="8697"/>
                    <a:pt x="49623" y="9519"/>
                    <a:pt x="49623" y="9519"/>
                  </a:cubicBezTo>
                  <a:cubicBezTo>
                    <a:pt x="49623" y="9519"/>
                    <a:pt x="49577" y="8537"/>
                    <a:pt x="49897" y="7442"/>
                  </a:cubicBezTo>
                  <a:cubicBezTo>
                    <a:pt x="50217" y="6323"/>
                    <a:pt x="48687" y="5228"/>
                    <a:pt x="48254" y="5502"/>
                  </a:cubicBezTo>
                  <a:cubicBezTo>
                    <a:pt x="47843" y="5776"/>
                    <a:pt x="47843" y="6278"/>
                    <a:pt x="47843" y="6278"/>
                  </a:cubicBezTo>
                  <a:cubicBezTo>
                    <a:pt x="47843" y="6278"/>
                    <a:pt x="47888" y="4726"/>
                    <a:pt x="46040" y="5114"/>
                  </a:cubicBezTo>
                  <a:cubicBezTo>
                    <a:pt x="46040" y="5114"/>
                    <a:pt x="46450" y="4292"/>
                    <a:pt x="45811" y="4132"/>
                  </a:cubicBezTo>
                  <a:cubicBezTo>
                    <a:pt x="45195" y="3950"/>
                    <a:pt x="45035" y="4406"/>
                    <a:pt x="45035" y="4406"/>
                  </a:cubicBezTo>
                  <a:cubicBezTo>
                    <a:pt x="45035" y="4406"/>
                    <a:pt x="45035" y="2260"/>
                    <a:pt x="42867" y="2808"/>
                  </a:cubicBezTo>
                  <a:cubicBezTo>
                    <a:pt x="42867" y="2808"/>
                    <a:pt x="43323" y="1530"/>
                    <a:pt x="42114" y="1028"/>
                  </a:cubicBezTo>
                  <a:cubicBezTo>
                    <a:pt x="40904" y="549"/>
                    <a:pt x="40219" y="1096"/>
                    <a:pt x="40219" y="1096"/>
                  </a:cubicBezTo>
                  <a:cubicBezTo>
                    <a:pt x="40219" y="1096"/>
                    <a:pt x="39671" y="161"/>
                    <a:pt x="38895" y="480"/>
                  </a:cubicBezTo>
                  <a:cubicBezTo>
                    <a:pt x="38096" y="823"/>
                    <a:pt x="38028" y="1964"/>
                    <a:pt x="38028" y="1964"/>
                  </a:cubicBezTo>
                  <a:cubicBezTo>
                    <a:pt x="38028" y="1964"/>
                    <a:pt x="37982" y="1599"/>
                    <a:pt x="37571" y="2078"/>
                  </a:cubicBezTo>
                  <a:cubicBezTo>
                    <a:pt x="37571" y="2078"/>
                    <a:pt x="36932" y="982"/>
                    <a:pt x="35654" y="1370"/>
                  </a:cubicBezTo>
                  <a:cubicBezTo>
                    <a:pt x="35654" y="1370"/>
                    <a:pt x="35015" y="1"/>
                    <a:pt x="34056" y="480"/>
                  </a:cubicBezTo>
                  <a:cubicBezTo>
                    <a:pt x="33120" y="982"/>
                    <a:pt x="33212" y="1918"/>
                    <a:pt x="33212" y="1918"/>
                  </a:cubicBezTo>
                  <a:cubicBezTo>
                    <a:pt x="33212" y="1918"/>
                    <a:pt x="32367" y="3288"/>
                    <a:pt x="30792" y="2420"/>
                  </a:cubicBezTo>
                  <a:cubicBezTo>
                    <a:pt x="29194" y="1530"/>
                    <a:pt x="27391" y="1804"/>
                    <a:pt x="26433" y="3082"/>
                  </a:cubicBezTo>
                  <a:cubicBezTo>
                    <a:pt x="25497" y="4338"/>
                    <a:pt x="22210" y="5273"/>
                    <a:pt x="20087" y="5273"/>
                  </a:cubicBezTo>
                  <a:cubicBezTo>
                    <a:pt x="17964" y="5273"/>
                    <a:pt x="16481" y="7990"/>
                    <a:pt x="16755" y="8925"/>
                  </a:cubicBezTo>
                  <a:cubicBezTo>
                    <a:pt x="16755" y="8925"/>
                    <a:pt x="15111" y="9975"/>
                    <a:pt x="15431" y="10729"/>
                  </a:cubicBezTo>
                  <a:cubicBezTo>
                    <a:pt x="15431" y="10729"/>
                    <a:pt x="12783" y="12441"/>
                    <a:pt x="13993" y="12943"/>
                  </a:cubicBezTo>
                  <a:cubicBezTo>
                    <a:pt x="13993" y="12943"/>
                    <a:pt x="13468" y="13719"/>
                    <a:pt x="14198" y="13947"/>
                  </a:cubicBezTo>
                  <a:cubicBezTo>
                    <a:pt x="14198" y="13947"/>
                    <a:pt x="14107" y="15750"/>
                    <a:pt x="16001" y="15705"/>
                  </a:cubicBezTo>
                  <a:cubicBezTo>
                    <a:pt x="16001" y="15705"/>
                    <a:pt x="15317" y="16640"/>
                    <a:pt x="16275" y="16800"/>
                  </a:cubicBezTo>
                  <a:cubicBezTo>
                    <a:pt x="17234" y="16960"/>
                    <a:pt x="18170" y="16960"/>
                    <a:pt x="18170" y="16960"/>
                  </a:cubicBezTo>
                  <a:cubicBezTo>
                    <a:pt x="18170" y="16960"/>
                    <a:pt x="18809" y="17804"/>
                    <a:pt x="20042" y="17896"/>
                  </a:cubicBezTo>
                  <a:cubicBezTo>
                    <a:pt x="20042" y="17896"/>
                    <a:pt x="19562" y="18398"/>
                    <a:pt x="20452" y="18672"/>
                  </a:cubicBezTo>
                  <a:cubicBezTo>
                    <a:pt x="21343" y="18946"/>
                    <a:pt x="22666" y="19379"/>
                    <a:pt x="22986" y="19722"/>
                  </a:cubicBezTo>
                  <a:cubicBezTo>
                    <a:pt x="22986" y="19722"/>
                    <a:pt x="22256" y="20155"/>
                    <a:pt x="21502" y="19882"/>
                  </a:cubicBezTo>
                  <a:cubicBezTo>
                    <a:pt x="20772" y="19608"/>
                    <a:pt x="20612" y="19105"/>
                    <a:pt x="19768" y="19676"/>
                  </a:cubicBezTo>
                  <a:cubicBezTo>
                    <a:pt x="18923" y="20224"/>
                    <a:pt x="19562" y="21936"/>
                    <a:pt x="19562" y="21936"/>
                  </a:cubicBezTo>
                  <a:cubicBezTo>
                    <a:pt x="19562" y="21936"/>
                    <a:pt x="19562" y="21867"/>
                    <a:pt x="19014" y="22529"/>
                  </a:cubicBezTo>
                  <a:cubicBezTo>
                    <a:pt x="18489" y="23191"/>
                    <a:pt x="18444" y="25611"/>
                    <a:pt x="18444" y="25611"/>
                  </a:cubicBezTo>
                  <a:cubicBezTo>
                    <a:pt x="18444" y="25611"/>
                    <a:pt x="16755" y="26067"/>
                    <a:pt x="15750" y="25725"/>
                  </a:cubicBezTo>
                  <a:cubicBezTo>
                    <a:pt x="15750" y="25725"/>
                    <a:pt x="16435" y="24903"/>
                    <a:pt x="15522" y="24857"/>
                  </a:cubicBezTo>
                  <a:cubicBezTo>
                    <a:pt x="14632" y="24789"/>
                    <a:pt x="13742" y="26113"/>
                    <a:pt x="14426" y="27049"/>
                  </a:cubicBezTo>
                  <a:cubicBezTo>
                    <a:pt x="14426" y="27049"/>
                    <a:pt x="13103" y="28053"/>
                    <a:pt x="14107" y="29742"/>
                  </a:cubicBezTo>
                  <a:cubicBezTo>
                    <a:pt x="14107" y="29742"/>
                    <a:pt x="12874" y="30472"/>
                    <a:pt x="13628" y="31682"/>
                  </a:cubicBezTo>
                  <a:cubicBezTo>
                    <a:pt x="13628" y="31682"/>
                    <a:pt x="12349" y="30518"/>
                    <a:pt x="12464" y="31568"/>
                  </a:cubicBezTo>
                  <a:cubicBezTo>
                    <a:pt x="12464" y="31568"/>
                    <a:pt x="11824" y="30746"/>
                    <a:pt x="11026" y="31248"/>
                  </a:cubicBezTo>
                  <a:cubicBezTo>
                    <a:pt x="10249" y="31728"/>
                    <a:pt x="10341" y="32664"/>
                    <a:pt x="10341" y="32664"/>
                  </a:cubicBezTo>
                  <a:cubicBezTo>
                    <a:pt x="10341" y="32664"/>
                    <a:pt x="8926" y="32230"/>
                    <a:pt x="8332" y="33714"/>
                  </a:cubicBezTo>
                  <a:cubicBezTo>
                    <a:pt x="7761" y="35197"/>
                    <a:pt x="9542" y="35654"/>
                    <a:pt x="9542" y="35654"/>
                  </a:cubicBezTo>
                  <a:cubicBezTo>
                    <a:pt x="9542" y="35654"/>
                    <a:pt x="8766" y="36795"/>
                    <a:pt x="9382" y="37366"/>
                  </a:cubicBezTo>
                  <a:cubicBezTo>
                    <a:pt x="10021" y="37913"/>
                    <a:pt x="11254" y="37640"/>
                    <a:pt x="11254" y="37640"/>
                  </a:cubicBezTo>
                  <a:cubicBezTo>
                    <a:pt x="11254" y="37640"/>
                    <a:pt x="10980" y="38301"/>
                    <a:pt x="11505" y="38849"/>
                  </a:cubicBezTo>
                  <a:cubicBezTo>
                    <a:pt x="11505" y="38849"/>
                    <a:pt x="10455" y="40333"/>
                    <a:pt x="9976" y="41931"/>
                  </a:cubicBezTo>
                  <a:cubicBezTo>
                    <a:pt x="9496" y="43528"/>
                    <a:pt x="8926" y="44693"/>
                    <a:pt x="7807" y="45400"/>
                  </a:cubicBezTo>
                  <a:cubicBezTo>
                    <a:pt x="6689" y="46131"/>
                    <a:pt x="7008" y="46952"/>
                    <a:pt x="7008" y="46952"/>
                  </a:cubicBezTo>
                  <a:cubicBezTo>
                    <a:pt x="7008" y="46952"/>
                    <a:pt x="6209" y="46952"/>
                    <a:pt x="5730" y="47454"/>
                  </a:cubicBezTo>
                  <a:cubicBezTo>
                    <a:pt x="5274" y="47934"/>
                    <a:pt x="4794" y="49098"/>
                    <a:pt x="4315" y="49417"/>
                  </a:cubicBezTo>
                  <a:cubicBezTo>
                    <a:pt x="3836" y="49760"/>
                    <a:pt x="1" y="51677"/>
                    <a:pt x="1" y="5167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61"/>
            <p:cNvSpPr/>
            <p:nvPr/>
          </p:nvSpPr>
          <p:spPr>
            <a:xfrm>
              <a:off x="-4136350" y="3662350"/>
              <a:ext cx="53075" cy="61100"/>
            </a:xfrm>
            <a:custGeom>
              <a:avLst/>
              <a:gdLst/>
              <a:ahLst/>
              <a:cxnLst/>
              <a:rect l="l" t="t" r="r" b="b"/>
              <a:pathLst>
                <a:path w="2123" h="2444" extrusionOk="0">
                  <a:moveTo>
                    <a:pt x="1575" y="1"/>
                  </a:moveTo>
                  <a:lnTo>
                    <a:pt x="1393" y="1439"/>
                  </a:lnTo>
                  <a:lnTo>
                    <a:pt x="662" y="777"/>
                  </a:lnTo>
                  <a:lnTo>
                    <a:pt x="890" y="1599"/>
                  </a:lnTo>
                  <a:lnTo>
                    <a:pt x="0" y="1279"/>
                  </a:lnTo>
                  <a:lnTo>
                    <a:pt x="0" y="1279"/>
                  </a:lnTo>
                  <a:lnTo>
                    <a:pt x="1233" y="2443"/>
                  </a:lnTo>
                  <a:lnTo>
                    <a:pt x="2123" y="1987"/>
                  </a:lnTo>
                  <a:cubicBezTo>
                    <a:pt x="1963" y="868"/>
                    <a:pt x="1575" y="1"/>
                    <a:pt x="1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61"/>
            <p:cNvSpPr/>
            <p:nvPr/>
          </p:nvSpPr>
          <p:spPr>
            <a:xfrm>
              <a:off x="-4314400" y="3466075"/>
              <a:ext cx="551825" cy="411450"/>
            </a:xfrm>
            <a:custGeom>
              <a:avLst/>
              <a:gdLst/>
              <a:ahLst/>
              <a:cxnLst/>
              <a:rect l="l" t="t" r="r" b="b"/>
              <a:pathLst>
                <a:path w="22073" h="16458" extrusionOk="0">
                  <a:moveTo>
                    <a:pt x="15750" y="0"/>
                  </a:moveTo>
                  <a:lnTo>
                    <a:pt x="15750" y="0"/>
                  </a:lnTo>
                  <a:cubicBezTo>
                    <a:pt x="15294" y="730"/>
                    <a:pt x="12577" y="1986"/>
                    <a:pt x="12486" y="1986"/>
                  </a:cubicBezTo>
                  <a:cubicBezTo>
                    <a:pt x="12372" y="1986"/>
                    <a:pt x="13331" y="434"/>
                    <a:pt x="13331" y="434"/>
                  </a:cubicBezTo>
                  <a:lnTo>
                    <a:pt x="13331" y="434"/>
                  </a:lnTo>
                  <a:cubicBezTo>
                    <a:pt x="13330" y="434"/>
                    <a:pt x="11733" y="1758"/>
                    <a:pt x="10318" y="2054"/>
                  </a:cubicBezTo>
                  <a:cubicBezTo>
                    <a:pt x="9998" y="2123"/>
                    <a:pt x="9747" y="2191"/>
                    <a:pt x="9496" y="2237"/>
                  </a:cubicBezTo>
                  <a:cubicBezTo>
                    <a:pt x="9810" y="2432"/>
                    <a:pt x="10215" y="2483"/>
                    <a:pt x="10556" y="2483"/>
                  </a:cubicBezTo>
                  <a:cubicBezTo>
                    <a:pt x="10934" y="2483"/>
                    <a:pt x="11231" y="2420"/>
                    <a:pt x="11231" y="2420"/>
                  </a:cubicBezTo>
                  <a:lnTo>
                    <a:pt x="11231" y="2420"/>
                  </a:lnTo>
                  <a:cubicBezTo>
                    <a:pt x="11231" y="2420"/>
                    <a:pt x="10957" y="3081"/>
                    <a:pt x="11482" y="3629"/>
                  </a:cubicBezTo>
                  <a:cubicBezTo>
                    <a:pt x="11482" y="3629"/>
                    <a:pt x="10432" y="5113"/>
                    <a:pt x="9953" y="6711"/>
                  </a:cubicBezTo>
                  <a:cubicBezTo>
                    <a:pt x="9473" y="8308"/>
                    <a:pt x="8903" y="9473"/>
                    <a:pt x="7784" y="10180"/>
                  </a:cubicBezTo>
                  <a:cubicBezTo>
                    <a:pt x="6666" y="10911"/>
                    <a:pt x="6985" y="11732"/>
                    <a:pt x="6985" y="11732"/>
                  </a:cubicBezTo>
                  <a:cubicBezTo>
                    <a:pt x="6985" y="11732"/>
                    <a:pt x="6186" y="11732"/>
                    <a:pt x="5730" y="12234"/>
                  </a:cubicBezTo>
                  <a:cubicBezTo>
                    <a:pt x="5251" y="12714"/>
                    <a:pt x="4771" y="13878"/>
                    <a:pt x="4292" y="14220"/>
                  </a:cubicBezTo>
                  <a:cubicBezTo>
                    <a:pt x="3813" y="14540"/>
                    <a:pt x="1" y="16457"/>
                    <a:pt x="1" y="16457"/>
                  </a:cubicBezTo>
                  <a:lnTo>
                    <a:pt x="11413" y="15818"/>
                  </a:lnTo>
                  <a:lnTo>
                    <a:pt x="18763" y="13969"/>
                  </a:lnTo>
                  <a:lnTo>
                    <a:pt x="22073" y="10134"/>
                  </a:lnTo>
                  <a:lnTo>
                    <a:pt x="20977" y="8126"/>
                  </a:lnTo>
                  <a:lnTo>
                    <a:pt x="21548" y="6848"/>
                  </a:lnTo>
                  <a:lnTo>
                    <a:pt x="21548" y="6848"/>
                  </a:lnTo>
                  <a:cubicBezTo>
                    <a:pt x="21548" y="6848"/>
                    <a:pt x="21137" y="7053"/>
                    <a:pt x="21046" y="7167"/>
                  </a:cubicBezTo>
                  <a:cubicBezTo>
                    <a:pt x="20977" y="7281"/>
                    <a:pt x="19722" y="7715"/>
                    <a:pt x="19722" y="7715"/>
                  </a:cubicBezTo>
                  <a:lnTo>
                    <a:pt x="18763" y="6802"/>
                  </a:lnTo>
                  <a:lnTo>
                    <a:pt x="19037" y="5159"/>
                  </a:lnTo>
                  <a:lnTo>
                    <a:pt x="19037" y="5159"/>
                  </a:lnTo>
                  <a:cubicBezTo>
                    <a:pt x="19037" y="5159"/>
                    <a:pt x="18170" y="6619"/>
                    <a:pt x="18056" y="6665"/>
                  </a:cubicBezTo>
                  <a:cubicBezTo>
                    <a:pt x="17941" y="6688"/>
                    <a:pt x="13719" y="7464"/>
                    <a:pt x="13719" y="7464"/>
                  </a:cubicBezTo>
                  <a:cubicBezTo>
                    <a:pt x="13719" y="7464"/>
                    <a:pt x="13810" y="6437"/>
                    <a:pt x="14518" y="6026"/>
                  </a:cubicBezTo>
                  <a:cubicBezTo>
                    <a:pt x="15225" y="5615"/>
                    <a:pt x="17325" y="4383"/>
                    <a:pt x="17325" y="4383"/>
                  </a:cubicBezTo>
                  <a:lnTo>
                    <a:pt x="17804" y="3310"/>
                  </a:lnTo>
                  <a:lnTo>
                    <a:pt x="17804" y="3310"/>
                  </a:lnTo>
                  <a:cubicBezTo>
                    <a:pt x="17804" y="3310"/>
                    <a:pt x="16252" y="4086"/>
                    <a:pt x="15659" y="4223"/>
                  </a:cubicBezTo>
                  <a:cubicBezTo>
                    <a:pt x="15065" y="4383"/>
                    <a:pt x="13194" y="4748"/>
                    <a:pt x="13194" y="4748"/>
                  </a:cubicBezTo>
                  <a:cubicBezTo>
                    <a:pt x="13194" y="4748"/>
                    <a:pt x="14677" y="3013"/>
                    <a:pt x="15020" y="2579"/>
                  </a:cubicBezTo>
                  <a:cubicBezTo>
                    <a:pt x="15362" y="2123"/>
                    <a:pt x="15750" y="0"/>
                    <a:pt x="157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61"/>
            <p:cNvSpPr/>
            <p:nvPr/>
          </p:nvSpPr>
          <p:spPr>
            <a:xfrm>
              <a:off x="-3981725" y="2872050"/>
              <a:ext cx="996925" cy="378000"/>
            </a:xfrm>
            <a:custGeom>
              <a:avLst/>
              <a:gdLst/>
              <a:ahLst/>
              <a:cxnLst/>
              <a:rect l="l" t="t" r="r" b="b"/>
              <a:pathLst>
                <a:path w="39877" h="15120" extrusionOk="0">
                  <a:moveTo>
                    <a:pt x="29240" y="0"/>
                  </a:moveTo>
                  <a:cubicBezTo>
                    <a:pt x="26638" y="1118"/>
                    <a:pt x="23511" y="2077"/>
                    <a:pt x="20110" y="2739"/>
                  </a:cubicBezTo>
                  <a:cubicBezTo>
                    <a:pt x="17065" y="3336"/>
                    <a:pt x="14145" y="3620"/>
                    <a:pt x="11542" y="3620"/>
                  </a:cubicBezTo>
                  <a:cubicBezTo>
                    <a:pt x="5991" y="3620"/>
                    <a:pt x="1882" y="2330"/>
                    <a:pt x="1074" y="46"/>
                  </a:cubicBezTo>
                  <a:cubicBezTo>
                    <a:pt x="503" y="571"/>
                    <a:pt x="1" y="1210"/>
                    <a:pt x="663" y="1484"/>
                  </a:cubicBezTo>
                  <a:cubicBezTo>
                    <a:pt x="663" y="1484"/>
                    <a:pt x="138" y="2260"/>
                    <a:pt x="868" y="2488"/>
                  </a:cubicBezTo>
                  <a:cubicBezTo>
                    <a:pt x="868" y="2488"/>
                    <a:pt x="779" y="4246"/>
                    <a:pt x="2601" y="4246"/>
                  </a:cubicBezTo>
                  <a:cubicBezTo>
                    <a:pt x="2624" y="4246"/>
                    <a:pt x="2648" y="4246"/>
                    <a:pt x="2671" y="4246"/>
                  </a:cubicBezTo>
                  <a:lnTo>
                    <a:pt x="2671" y="4246"/>
                  </a:lnTo>
                  <a:cubicBezTo>
                    <a:pt x="2671" y="4246"/>
                    <a:pt x="1987" y="5181"/>
                    <a:pt x="2945" y="5341"/>
                  </a:cubicBezTo>
                  <a:cubicBezTo>
                    <a:pt x="3904" y="5501"/>
                    <a:pt x="4840" y="5501"/>
                    <a:pt x="4840" y="5501"/>
                  </a:cubicBezTo>
                  <a:cubicBezTo>
                    <a:pt x="4840" y="5501"/>
                    <a:pt x="5479" y="6345"/>
                    <a:pt x="6712" y="6437"/>
                  </a:cubicBezTo>
                  <a:cubicBezTo>
                    <a:pt x="6712" y="6437"/>
                    <a:pt x="6232" y="6939"/>
                    <a:pt x="7122" y="7213"/>
                  </a:cubicBezTo>
                  <a:cubicBezTo>
                    <a:pt x="8013" y="7487"/>
                    <a:pt x="9336" y="7920"/>
                    <a:pt x="9656" y="8263"/>
                  </a:cubicBezTo>
                  <a:cubicBezTo>
                    <a:pt x="9656" y="8263"/>
                    <a:pt x="9234" y="8513"/>
                    <a:pt x="8701" y="8513"/>
                  </a:cubicBezTo>
                  <a:cubicBezTo>
                    <a:pt x="8533" y="8513"/>
                    <a:pt x="8353" y="8488"/>
                    <a:pt x="8172" y="8423"/>
                  </a:cubicBezTo>
                  <a:cubicBezTo>
                    <a:pt x="7685" y="8240"/>
                    <a:pt x="7452" y="7956"/>
                    <a:pt x="7100" y="7956"/>
                  </a:cubicBezTo>
                  <a:cubicBezTo>
                    <a:pt x="6925" y="7956"/>
                    <a:pt x="6719" y="8027"/>
                    <a:pt x="6438" y="8217"/>
                  </a:cubicBezTo>
                  <a:cubicBezTo>
                    <a:pt x="5619" y="8748"/>
                    <a:pt x="6173" y="10353"/>
                    <a:pt x="6229" y="10470"/>
                  </a:cubicBezTo>
                  <a:lnTo>
                    <a:pt x="6229" y="10470"/>
                  </a:lnTo>
                  <a:cubicBezTo>
                    <a:pt x="6228" y="10470"/>
                    <a:pt x="6228" y="10470"/>
                    <a:pt x="6227" y="10470"/>
                  </a:cubicBezTo>
                  <a:cubicBezTo>
                    <a:pt x="6206" y="10470"/>
                    <a:pt x="6105" y="10553"/>
                    <a:pt x="5684" y="11070"/>
                  </a:cubicBezTo>
                  <a:cubicBezTo>
                    <a:pt x="5159" y="11732"/>
                    <a:pt x="5114" y="14152"/>
                    <a:pt x="5114" y="14152"/>
                  </a:cubicBezTo>
                  <a:cubicBezTo>
                    <a:pt x="5114" y="14152"/>
                    <a:pt x="4220" y="14393"/>
                    <a:pt x="3347" y="14393"/>
                  </a:cubicBezTo>
                  <a:cubicBezTo>
                    <a:pt x="3019" y="14393"/>
                    <a:pt x="2694" y="14359"/>
                    <a:pt x="2420" y="14266"/>
                  </a:cubicBezTo>
                  <a:cubicBezTo>
                    <a:pt x="2420" y="14266"/>
                    <a:pt x="3105" y="13444"/>
                    <a:pt x="2192" y="13398"/>
                  </a:cubicBezTo>
                  <a:cubicBezTo>
                    <a:pt x="2174" y="13397"/>
                    <a:pt x="2156" y="13397"/>
                    <a:pt x="2139" y="13397"/>
                  </a:cubicBezTo>
                  <a:cubicBezTo>
                    <a:pt x="1769" y="13397"/>
                    <a:pt x="1403" y="13621"/>
                    <a:pt x="1142" y="13969"/>
                  </a:cubicBezTo>
                  <a:cubicBezTo>
                    <a:pt x="1915" y="14808"/>
                    <a:pt x="2758" y="15120"/>
                    <a:pt x="3592" y="15120"/>
                  </a:cubicBezTo>
                  <a:cubicBezTo>
                    <a:pt x="5370" y="15120"/>
                    <a:pt x="7111" y="13703"/>
                    <a:pt x="8058" y="12942"/>
                  </a:cubicBezTo>
                  <a:cubicBezTo>
                    <a:pt x="9724" y="11618"/>
                    <a:pt x="16481" y="11047"/>
                    <a:pt x="15842" y="10888"/>
                  </a:cubicBezTo>
                  <a:cubicBezTo>
                    <a:pt x="15779" y="10872"/>
                    <a:pt x="15661" y="10866"/>
                    <a:pt x="15500" y="10866"/>
                  </a:cubicBezTo>
                  <a:cubicBezTo>
                    <a:pt x="14867" y="10866"/>
                    <a:pt x="13572" y="10962"/>
                    <a:pt x="12397" y="10962"/>
                  </a:cubicBezTo>
                  <a:cubicBezTo>
                    <a:pt x="10821" y="10962"/>
                    <a:pt x="9461" y="10789"/>
                    <a:pt x="10204" y="9975"/>
                  </a:cubicBezTo>
                  <a:cubicBezTo>
                    <a:pt x="11596" y="8423"/>
                    <a:pt x="23990" y="4656"/>
                    <a:pt x="29765" y="3104"/>
                  </a:cubicBezTo>
                  <a:cubicBezTo>
                    <a:pt x="29811" y="2944"/>
                    <a:pt x="29902" y="2830"/>
                    <a:pt x="30062" y="2762"/>
                  </a:cubicBezTo>
                  <a:cubicBezTo>
                    <a:pt x="30089" y="2748"/>
                    <a:pt x="30116" y="2742"/>
                    <a:pt x="30145" y="2742"/>
                  </a:cubicBezTo>
                  <a:cubicBezTo>
                    <a:pt x="30703" y="2742"/>
                    <a:pt x="31612" y="5151"/>
                    <a:pt x="32500" y="5151"/>
                  </a:cubicBezTo>
                  <a:cubicBezTo>
                    <a:pt x="32734" y="5151"/>
                    <a:pt x="32965" y="4985"/>
                    <a:pt x="33189" y="4565"/>
                  </a:cubicBezTo>
                  <a:lnTo>
                    <a:pt x="33189" y="4565"/>
                  </a:lnTo>
                  <a:cubicBezTo>
                    <a:pt x="33189" y="4565"/>
                    <a:pt x="33127" y="5416"/>
                    <a:pt x="34130" y="5416"/>
                  </a:cubicBezTo>
                  <a:cubicBezTo>
                    <a:pt x="34179" y="5416"/>
                    <a:pt x="34230" y="5414"/>
                    <a:pt x="34284" y="5410"/>
                  </a:cubicBezTo>
                  <a:cubicBezTo>
                    <a:pt x="34284" y="5410"/>
                    <a:pt x="34577" y="6941"/>
                    <a:pt x="35820" y="6941"/>
                  </a:cubicBezTo>
                  <a:cubicBezTo>
                    <a:pt x="36008" y="6941"/>
                    <a:pt x="36218" y="6906"/>
                    <a:pt x="36453" y="6825"/>
                  </a:cubicBezTo>
                  <a:cubicBezTo>
                    <a:pt x="36453" y="6825"/>
                    <a:pt x="36885" y="7096"/>
                    <a:pt x="37358" y="7096"/>
                  </a:cubicBezTo>
                  <a:cubicBezTo>
                    <a:pt x="37660" y="7096"/>
                    <a:pt x="37979" y="6985"/>
                    <a:pt x="38210" y="6619"/>
                  </a:cubicBezTo>
                  <a:cubicBezTo>
                    <a:pt x="38781" y="5684"/>
                    <a:pt x="38941" y="4451"/>
                    <a:pt x="38941" y="4451"/>
                  </a:cubicBezTo>
                  <a:lnTo>
                    <a:pt x="39854" y="3858"/>
                  </a:lnTo>
                  <a:cubicBezTo>
                    <a:pt x="39854" y="3858"/>
                    <a:pt x="39854" y="3743"/>
                    <a:pt x="39877" y="3584"/>
                  </a:cubicBezTo>
                  <a:cubicBezTo>
                    <a:pt x="36909" y="3310"/>
                    <a:pt x="33371" y="2214"/>
                    <a:pt x="29856" y="320"/>
                  </a:cubicBezTo>
                  <a:cubicBezTo>
                    <a:pt x="29628" y="228"/>
                    <a:pt x="29446" y="114"/>
                    <a:pt x="29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61"/>
            <p:cNvSpPr/>
            <p:nvPr/>
          </p:nvSpPr>
          <p:spPr>
            <a:xfrm>
              <a:off x="-3661600" y="2780750"/>
              <a:ext cx="147825" cy="173475"/>
            </a:xfrm>
            <a:custGeom>
              <a:avLst/>
              <a:gdLst/>
              <a:ahLst/>
              <a:cxnLst/>
              <a:rect l="l" t="t" r="r" b="b"/>
              <a:pathLst>
                <a:path w="5913" h="6939" extrusionOk="0">
                  <a:moveTo>
                    <a:pt x="1964" y="0"/>
                  </a:moveTo>
                  <a:cubicBezTo>
                    <a:pt x="1964" y="0"/>
                    <a:pt x="2010" y="639"/>
                    <a:pt x="2055" y="1187"/>
                  </a:cubicBezTo>
                  <a:cubicBezTo>
                    <a:pt x="2078" y="1506"/>
                    <a:pt x="2169" y="2009"/>
                    <a:pt x="2238" y="2397"/>
                  </a:cubicBezTo>
                  <a:cubicBezTo>
                    <a:pt x="1987" y="2123"/>
                    <a:pt x="1667" y="1849"/>
                    <a:pt x="1462" y="1826"/>
                  </a:cubicBezTo>
                  <a:cubicBezTo>
                    <a:pt x="1449" y="1825"/>
                    <a:pt x="1436" y="1825"/>
                    <a:pt x="1422" y="1825"/>
                  </a:cubicBezTo>
                  <a:cubicBezTo>
                    <a:pt x="1006" y="1825"/>
                    <a:pt x="1" y="2146"/>
                    <a:pt x="1" y="2146"/>
                  </a:cubicBezTo>
                  <a:lnTo>
                    <a:pt x="937" y="2990"/>
                  </a:lnTo>
                  <a:cubicBezTo>
                    <a:pt x="937" y="2990"/>
                    <a:pt x="1399" y="3157"/>
                    <a:pt x="1941" y="3157"/>
                  </a:cubicBezTo>
                  <a:cubicBezTo>
                    <a:pt x="2001" y="3157"/>
                    <a:pt x="2062" y="3154"/>
                    <a:pt x="2124" y="3150"/>
                  </a:cubicBezTo>
                  <a:lnTo>
                    <a:pt x="2124" y="3150"/>
                  </a:lnTo>
                  <a:cubicBezTo>
                    <a:pt x="640" y="4017"/>
                    <a:pt x="183" y="6779"/>
                    <a:pt x="161" y="6916"/>
                  </a:cubicBezTo>
                  <a:lnTo>
                    <a:pt x="320" y="6939"/>
                  </a:lnTo>
                  <a:cubicBezTo>
                    <a:pt x="320" y="6916"/>
                    <a:pt x="754" y="4246"/>
                    <a:pt x="2146" y="3355"/>
                  </a:cubicBezTo>
                  <a:lnTo>
                    <a:pt x="2146" y="3355"/>
                  </a:lnTo>
                  <a:cubicBezTo>
                    <a:pt x="1873" y="3743"/>
                    <a:pt x="1439" y="4291"/>
                    <a:pt x="1439" y="4291"/>
                  </a:cubicBezTo>
                  <a:cubicBezTo>
                    <a:pt x="1485" y="4816"/>
                    <a:pt x="1644" y="5706"/>
                    <a:pt x="1644" y="5706"/>
                  </a:cubicBezTo>
                  <a:lnTo>
                    <a:pt x="2352" y="4999"/>
                  </a:lnTo>
                  <a:cubicBezTo>
                    <a:pt x="2352" y="4999"/>
                    <a:pt x="2603" y="3972"/>
                    <a:pt x="2489" y="3218"/>
                  </a:cubicBezTo>
                  <a:lnTo>
                    <a:pt x="2489" y="3218"/>
                  </a:lnTo>
                  <a:lnTo>
                    <a:pt x="2512" y="3264"/>
                  </a:lnTo>
                  <a:cubicBezTo>
                    <a:pt x="2671" y="4086"/>
                    <a:pt x="2808" y="5067"/>
                    <a:pt x="2808" y="5067"/>
                  </a:cubicBezTo>
                  <a:lnTo>
                    <a:pt x="3813" y="6505"/>
                  </a:lnTo>
                  <a:cubicBezTo>
                    <a:pt x="3813" y="6505"/>
                    <a:pt x="3904" y="5569"/>
                    <a:pt x="3630" y="4565"/>
                  </a:cubicBezTo>
                  <a:cubicBezTo>
                    <a:pt x="3562" y="4314"/>
                    <a:pt x="3447" y="4086"/>
                    <a:pt x="3311" y="3903"/>
                  </a:cubicBezTo>
                  <a:lnTo>
                    <a:pt x="3311" y="3903"/>
                  </a:lnTo>
                  <a:cubicBezTo>
                    <a:pt x="3402" y="3972"/>
                    <a:pt x="3493" y="4040"/>
                    <a:pt x="3584" y="4086"/>
                  </a:cubicBezTo>
                  <a:cubicBezTo>
                    <a:pt x="3881" y="4291"/>
                    <a:pt x="4954" y="5569"/>
                    <a:pt x="4954" y="5569"/>
                  </a:cubicBezTo>
                  <a:cubicBezTo>
                    <a:pt x="4954" y="5569"/>
                    <a:pt x="5182" y="4246"/>
                    <a:pt x="4406" y="3447"/>
                  </a:cubicBezTo>
                  <a:cubicBezTo>
                    <a:pt x="4406" y="3447"/>
                    <a:pt x="3813" y="3104"/>
                    <a:pt x="3014" y="2990"/>
                  </a:cubicBezTo>
                  <a:cubicBezTo>
                    <a:pt x="3607" y="2990"/>
                    <a:pt x="4315" y="2922"/>
                    <a:pt x="4520" y="2853"/>
                  </a:cubicBezTo>
                  <a:cubicBezTo>
                    <a:pt x="4840" y="2785"/>
                    <a:pt x="5913" y="1940"/>
                    <a:pt x="5913" y="1940"/>
                  </a:cubicBezTo>
                  <a:cubicBezTo>
                    <a:pt x="5913" y="1940"/>
                    <a:pt x="4976" y="1746"/>
                    <a:pt x="4347" y="1746"/>
                  </a:cubicBezTo>
                  <a:cubicBezTo>
                    <a:pt x="4261" y="1746"/>
                    <a:pt x="4181" y="1749"/>
                    <a:pt x="4109" y="1758"/>
                  </a:cubicBezTo>
                  <a:cubicBezTo>
                    <a:pt x="3767" y="1803"/>
                    <a:pt x="3128" y="2214"/>
                    <a:pt x="2717" y="2511"/>
                  </a:cubicBezTo>
                  <a:cubicBezTo>
                    <a:pt x="3014" y="1963"/>
                    <a:pt x="3151" y="1347"/>
                    <a:pt x="3037" y="1050"/>
                  </a:cubicBezTo>
                  <a:cubicBezTo>
                    <a:pt x="2923" y="685"/>
                    <a:pt x="1964" y="0"/>
                    <a:pt x="1964" y="0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61"/>
            <p:cNvSpPr/>
            <p:nvPr/>
          </p:nvSpPr>
          <p:spPr>
            <a:xfrm>
              <a:off x="-3672425" y="2672325"/>
              <a:ext cx="10300" cy="14275"/>
            </a:xfrm>
            <a:custGeom>
              <a:avLst/>
              <a:gdLst/>
              <a:ahLst/>
              <a:cxnLst/>
              <a:rect l="l" t="t" r="r" b="b"/>
              <a:pathLst>
                <a:path w="412" h="571" extrusionOk="0">
                  <a:moveTo>
                    <a:pt x="343" y="0"/>
                  </a:moveTo>
                  <a:cubicBezTo>
                    <a:pt x="251" y="92"/>
                    <a:pt x="137" y="183"/>
                    <a:pt x="0" y="274"/>
                  </a:cubicBezTo>
                  <a:lnTo>
                    <a:pt x="411" y="571"/>
                  </a:lnTo>
                  <a:lnTo>
                    <a:pt x="411" y="571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61"/>
            <p:cNvSpPr/>
            <p:nvPr/>
          </p:nvSpPr>
          <p:spPr>
            <a:xfrm>
              <a:off x="-3724350" y="2696275"/>
              <a:ext cx="39400" cy="21150"/>
            </a:xfrm>
            <a:custGeom>
              <a:avLst/>
              <a:gdLst/>
              <a:ahLst/>
              <a:cxnLst/>
              <a:rect l="l" t="t" r="r" b="b"/>
              <a:pathLst>
                <a:path w="1576" h="846" extrusionOk="0">
                  <a:moveTo>
                    <a:pt x="685" y="1"/>
                  </a:moveTo>
                  <a:cubicBezTo>
                    <a:pt x="457" y="92"/>
                    <a:pt x="228" y="183"/>
                    <a:pt x="0" y="252"/>
                  </a:cubicBezTo>
                  <a:lnTo>
                    <a:pt x="1575" y="845"/>
                  </a:lnTo>
                  <a:lnTo>
                    <a:pt x="1575" y="845"/>
                  </a:lnTo>
                  <a:lnTo>
                    <a:pt x="68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61"/>
            <p:cNvSpPr/>
            <p:nvPr/>
          </p:nvSpPr>
          <p:spPr>
            <a:xfrm>
              <a:off x="-3995400" y="2713400"/>
              <a:ext cx="401175" cy="305325"/>
            </a:xfrm>
            <a:custGeom>
              <a:avLst/>
              <a:gdLst/>
              <a:ahLst/>
              <a:cxnLst/>
              <a:rect l="l" t="t" r="r" b="b"/>
              <a:pathLst>
                <a:path w="16047" h="12213" extrusionOk="0">
                  <a:moveTo>
                    <a:pt x="9107" y="1"/>
                  </a:moveTo>
                  <a:cubicBezTo>
                    <a:pt x="8468" y="115"/>
                    <a:pt x="7852" y="160"/>
                    <a:pt x="7304" y="160"/>
                  </a:cubicBezTo>
                  <a:cubicBezTo>
                    <a:pt x="5181" y="160"/>
                    <a:pt x="3698" y="2877"/>
                    <a:pt x="3972" y="3812"/>
                  </a:cubicBezTo>
                  <a:cubicBezTo>
                    <a:pt x="3972" y="3812"/>
                    <a:pt x="2328" y="4862"/>
                    <a:pt x="2648" y="5616"/>
                  </a:cubicBezTo>
                  <a:cubicBezTo>
                    <a:pt x="2648" y="5616"/>
                    <a:pt x="0" y="7328"/>
                    <a:pt x="1210" y="7830"/>
                  </a:cubicBezTo>
                  <a:cubicBezTo>
                    <a:pt x="1210" y="7830"/>
                    <a:pt x="685" y="8606"/>
                    <a:pt x="1438" y="8811"/>
                  </a:cubicBezTo>
                  <a:cubicBezTo>
                    <a:pt x="1438" y="8811"/>
                    <a:pt x="1327" y="10592"/>
                    <a:pt x="3149" y="10592"/>
                  </a:cubicBezTo>
                  <a:cubicBezTo>
                    <a:pt x="3172" y="10592"/>
                    <a:pt x="3195" y="10592"/>
                    <a:pt x="3218" y="10592"/>
                  </a:cubicBezTo>
                  <a:lnTo>
                    <a:pt x="3218" y="10592"/>
                  </a:lnTo>
                  <a:cubicBezTo>
                    <a:pt x="3218" y="10592"/>
                    <a:pt x="3173" y="10660"/>
                    <a:pt x="3104" y="10797"/>
                  </a:cubicBezTo>
                  <a:lnTo>
                    <a:pt x="11367" y="12212"/>
                  </a:lnTo>
                  <a:lnTo>
                    <a:pt x="16046" y="9838"/>
                  </a:lnTo>
                  <a:cubicBezTo>
                    <a:pt x="13627" y="9564"/>
                    <a:pt x="12874" y="7807"/>
                    <a:pt x="12874" y="7807"/>
                  </a:cubicBezTo>
                  <a:lnTo>
                    <a:pt x="13490" y="6118"/>
                  </a:lnTo>
                  <a:lnTo>
                    <a:pt x="13490" y="6118"/>
                  </a:lnTo>
                  <a:cubicBezTo>
                    <a:pt x="13490" y="6118"/>
                    <a:pt x="12166" y="7213"/>
                    <a:pt x="11938" y="7373"/>
                  </a:cubicBezTo>
                  <a:cubicBezTo>
                    <a:pt x="11687" y="7510"/>
                    <a:pt x="10523" y="8583"/>
                    <a:pt x="10523" y="8583"/>
                  </a:cubicBezTo>
                  <a:cubicBezTo>
                    <a:pt x="10523" y="8583"/>
                    <a:pt x="10933" y="6300"/>
                    <a:pt x="10933" y="6186"/>
                  </a:cubicBezTo>
                  <a:cubicBezTo>
                    <a:pt x="10933" y="6095"/>
                    <a:pt x="12166" y="4589"/>
                    <a:pt x="12166" y="4589"/>
                  </a:cubicBezTo>
                  <a:lnTo>
                    <a:pt x="13627" y="3835"/>
                  </a:lnTo>
                  <a:lnTo>
                    <a:pt x="12029" y="3995"/>
                  </a:lnTo>
                  <a:lnTo>
                    <a:pt x="9952" y="5136"/>
                  </a:lnTo>
                  <a:lnTo>
                    <a:pt x="7943" y="4246"/>
                  </a:lnTo>
                  <a:lnTo>
                    <a:pt x="9701" y="3539"/>
                  </a:lnTo>
                  <a:lnTo>
                    <a:pt x="8582" y="3219"/>
                  </a:lnTo>
                  <a:cubicBezTo>
                    <a:pt x="8582" y="3219"/>
                    <a:pt x="8433" y="3208"/>
                    <a:pt x="8238" y="3208"/>
                  </a:cubicBezTo>
                  <a:cubicBezTo>
                    <a:pt x="7947" y="3208"/>
                    <a:pt x="7555" y="3233"/>
                    <a:pt x="7418" y="3356"/>
                  </a:cubicBezTo>
                  <a:cubicBezTo>
                    <a:pt x="7180" y="3572"/>
                    <a:pt x="6307" y="4506"/>
                    <a:pt x="6255" y="4506"/>
                  </a:cubicBezTo>
                  <a:cubicBezTo>
                    <a:pt x="6252" y="4506"/>
                    <a:pt x="6252" y="4503"/>
                    <a:pt x="6254" y="4497"/>
                  </a:cubicBezTo>
                  <a:cubicBezTo>
                    <a:pt x="6277" y="4383"/>
                    <a:pt x="7418" y="2009"/>
                    <a:pt x="7418" y="2009"/>
                  </a:cubicBezTo>
                  <a:cubicBezTo>
                    <a:pt x="7418" y="2009"/>
                    <a:pt x="8400" y="1827"/>
                    <a:pt x="8514" y="1827"/>
                  </a:cubicBezTo>
                  <a:cubicBezTo>
                    <a:pt x="8605" y="1827"/>
                    <a:pt x="10089" y="1713"/>
                    <a:pt x="10089" y="1713"/>
                  </a:cubicBezTo>
                  <a:lnTo>
                    <a:pt x="8993" y="822"/>
                  </a:lnTo>
                  <a:lnTo>
                    <a:pt x="910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61"/>
            <p:cNvSpPr/>
            <p:nvPr/>
          </p:nvSpPr>
          <p:spPr>
            <a:xfrm>
              <a:off x="-3546900" y="3519400"/>
              <a:ext cx="52525" cy="30000"/>
            </a:xfrm>
            <a:custGeom>
              <a:avLst/>
              <a:gdLst/>
              <a:ahLst/>
              <a:cxnLst/>
              <a:rect l="l" t="t" r="r" b="b"/>
              <a:pathLst>
                <a:path w="2101" h="1200" extrusionOk="0">
                  <a:moveTo>
                    <a:pt x="590" y="0"/>
                  </a:moveTo>
                  <a:cubicBezTo>
                    <a:pt x="347" y="0"/>
                    <a:pt x="115" y="41"/>
                    <a:pt x="1" y="172"/>
                  </a:cubicBezTo>
                  <a:cubicBezTo>
                    <a:pt x="1" y="172"/>
                    <a:pt x="457" y="857"/>
                    <a:pt x="686" y="948"/>
                  </a:cubicBezTo>
                  <a:cubicBezTo>
                    <a:pt x="937" y="1040"/>
                    <a:pt x="2101" y="1200"/>
                    <a:pt x="2101" y="1200"/>
                  </a:cubicBezTo>
                  <a:lnTo>
                    <a:pt x="1393" y="104"/>
                  </a:lnTo>
                  <a:cubicBezTo>
                    <a:pt x="1393" y="104"/>
                    <a:pt x="978" y="0"/>
                    <a:pt x="5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61"/>
            <p:cNvSpPr/>
            <p:nvPr/>
          </p:nvSpPr>
          <p:spPr>
            <a:xfrm>
              <a:off x="-3747750" y="3341675"/>
              <a:ext cx="369800" cy="392600"/>
            </a:xfrm>
            <a:custGeom>
              <a:avLst/>
              <a:gdLst/>
              <a:ahLst/>
              <a:cxnLst/>
              <a:rect l="l" t="t" r="r" b="b"/>
              <a:pathLst>
                <a:path w="14792" h="15704" extrusionOk="0">
                  <a:moveTo>
                    <a:pt x="7304" y="0"/>
                  </a:moveTo>
                  <a:cubicBezTo>
                    <a:pt x="6003" y="228"/>
                    <a:pt x="3858" y="1210"/>
                    <a:pt x="3858" y="1210"/>
                  </a:cubicBezTo>
                  <a:lnTo>
                    <a:pt x="5387" y="2146"/>
                  </a:lnTo>
                  <a:cubicBezTo>
                    <a:pt x="5387" y="2146"/>
                    <a:pt x="4423" y="2075"/>
                    <a:pt x="3591" y="2075"/>
                  </a:cubicBezTo>
                  <a:cubicBezTo>
                    <a:pt x="3176" y="2075"/>
                    <a:pt x="2793" y="2092"/>
                    <a:pt x="2580" y="2146"/>
                  </a:cubicBezTo>
                  <a:cubicBezTo>
                    <a:pt x="1940" y="2328"/>
                    <a:pt x="0" y="4405"/>
                    <a:pt x="0" y="4405"/>
                  </a:cubicBezTo>
                  <a:cubicBezTo>
                    <a:pt x="0" y="4405"/>
                    <a:pt x="1131" y="4818"/>
                    <a:pt x="1855" y="4818"/>
                  </a:cubicBezTo>
                  <a:cubicBezTo>
                    <a:pt x="2015" y="4818"/>
                    <a:pt x="2156" y="4798"/>
                    <a:pt x="2260" y="4748"/>
                  </a:cubicBezTo>
                  <a:cubicBezTo>
                    <a:pt x="2853" y="4474"/>
                    <a:pt x="4291" y="4291"/>
                    <a:pt x="4291" y="4291"/>
                  </a:cubicBezTo>
                  <a:lnTo>
                    <a:pt x="6026" y="5615"/>
                  </a:lnTo>
                  <a:cubicBezTo>
                    <a:pt x="6026" y="5615"/>
                    <a:pt x="5661" y="5570"/>
                    <a:pt x="4748" y="5410"/>
                  </a:cubicBezTo>
                  <a:cubicBezTo>
                    <a:pt x="4658" y="5394"/>
                    <a:pt x="4568" y="5386"/>
                    <a:pt x="4479" y="5386"/>
                  </a:cubicBezTo>
                  <a:cubicBezTo>
                    <a:pt x="3695" y="5386"/>
                    <a:pt x="3013" y="5958"/>
                    <a:pt x="3013" y="5958"/>
                  </a:cubicBezTo>
                  <a:cubicBezTo>
                    <a:pt x="3972" y="6277"/>
                    <a:pt x="4177" y="7715"/>
                    <a:pt x="4177" y="7715"/>
                  </a:cubicBezTo>
                  <a:lnTo>
                    <a:pt x="5136" y="8103"/>
                  </a:lnTo>
                  <a:cubicBezTo>
                    <a:pt x="5136" y="8103"/>
                    <a:pt x="4291" y="8263"/>
                    <a:pt x="3744" y="8446"/>
                  </a:cubicBezTo>
                  <a:cubicBezTo>
                    <a:pt x="3219" y="8605"/>
                    <a:pt x="2420" y="10203"/>
                    <a:pt x="2420" y="10203"/>
                  </a:cubicBezTo>
                  <a:cubicBezTo>
                    <a:pt x="2420" y="10203"/>
                    <a:pt x="3881" y="10542"/>
                    <a:pt x="4536" y="10542"/>
                  </a:cubicBezTo>
                  <a:cubicBezTo>
                    <a:pt x="4623" y="10542"/>
                    <a:pt x="4695" y="10536"/>
                    <a:pt x="4748" y="10523"/>
                  </a:cubicBezTo>
                  <a:cubicBezTo>
                    <a:pt x="5227" y="10408"/>
                    <a:pt x="6300" y="10043"/>
                    <a:pt x="6300" y="10043"/>
                  </a:cubicBezTo>
                  <a:lnTo>
                    <a:pt x="6300" y="10043"/>
                  </a:lnTo>
                  <a:cubicBezTo>
                    <a:pt x="6300" y="10043"/>
                    <a:pt x="5866" y="10203"/>
                    <a:pt x="5615" y="10591"/>
                  </a:cubicBezTo>
                  <a:cubicBezTo>
                    <a:pt x="5341" y="10979"/>
                    <a:pt x="5615" y="12851"/>
                    <a:pt x="5615" y="12851"/>
                  </a:cubicBezTo>
                  <a:cubicBezTo>
                    <a:pt x="6300" y="12896"/>
                    <a:pt x="10043" y="14996"/>
                    <a:pt x="10591" y="15225"/>
                  </a:cubicBezTo>
                  <a:cubicBezTo>
                    <a:pt x="11025" y="15384"/>
                    <a:pt x="12554" y="15133"/>
                    <a:pt x="14768" y="15704"/>
                  </a:cubicBezTo>
                  <a:cubicBezTo>
                    <a:pt x="14791" y="15498"/>
                    <a:pt x="14745" y="15316"/>
                    <a:pt x="14563" y="15270"/>
                  </a:cubicBezTo>
                  <a:lnTo>
                    <a:pt x="14335" y="14266"/>
                  </a:lnTo>
                  <a:lnTo>
                    <a:pt x="13695" y="14060"/>
                  </a:lnTo>
                  <a:cubicBezTo>
                    <a:pt x="13695" y="14060"/>
                    <a:pt x="14015" y="13170"/>
                    <a:pt x="13604" y="13170"/>
                  </a:cubicBezTo>
                  <a:cubicBezTo>
                    <a:pt x="13170" y="13170"/>
                    <a:pt x="14243" y="11846"/>
                    <a:pt x="13490" y="11732"/>
                  </a:cubicBezTo>
                  <a:cubicBezTo>
                    <a:pt x="12787" y="11645"/>
                    <a:pt x="12655" y="10311"/>
                    <a:pt x="11996" y="10311"/>
                  </a:cubicBezTo>
                  <a:cubicBezTo>
                    <a:pt x="11970" y="10311"/>
                    <a:pt x="11943" y="10313"/>
                    <a:pt x="11915" y="10317"/>
                  </a:cubicBezTo>
                  <a:cubicBezTo>
                    <a:pt x="11162" y="10431"/>
                    <a:pt x="10203" y="10637"/>
                    <a:pt x="10203" y="10637"/>
                  </a:cubicBezTo>
                  <a:cubicBezTo>
                    <a:pt x="10203" y="10637"/>
                    <a:pt x="10431" y="9107"/>
                    <a:pt x="9884" y="9107"/>
                  </a:cubicBezTo>
                  <a:cubicBezTo>
                    <a:pt x="9359" y="9107"/>
                    <a:pt x="8400" y="9199"/>
                    <a:pt x="8400" y="9199"/>
                  </a:cubicBezTo>
                  <a:cubicBezTo>
                    <a:pt x="8400" y="9199"/>
                    <a:pt x="8309" y="7669"/>
                    <a:pt x="7784" y="7669"/>
                  </a:cubicBezTo>
                  <a:cubicBezTo>
                    <a:pt x="7236" y="7669"/>
                    <a:pt x="8400" y="7122"/>
                    <a:pt x="7989" y="6117"/>
                  </a:cubicBezTo>
                  <a:cubicBezTo>
                    <a:pt x="7555" y="5136"/>
                    <a:pt x="8720" y="3150"/>
                    <a:pt x="7784" y="2488"/>
                  </a:cubicBezTo>
                  <a:cubicBezTo>
                    <a:pt x="7784" y="2488"/>
                    <a:pt x="8263" y="799"/>
                    <a:pt x="7304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9" name="Google Shape;4339;p61"/>
            <p:cNvSpPr/>
            <p:nvPr/>
          </p:nvSpPr>
          <p:spPr>
            <a:xfrm>
              <a:off x="-4245925" y="3689175"/>
              <a:ext cx="356675" cy="188350"/>
            </a:xfrm>
            <a:custGeom>
              <a:avLst/>
              <a:gdLst/>
              <a:ahLst/>
              <a:cxnLst/>
              <a:rect l="l" t="t" r="r" b="b"/>
              <a:pathLst>
                <a:path w="14267" h="7534" extrusionOk="0">
                  <a:moveTo>
                    <a:pt x="14267" y="2648"/>
                  </a:moveTo>
                  <a:cubicBezTo>
                    <a:pt x="11528" y="3858"/>
                    <a:pt x="10341" y="3470"/>
                    <a:pt x="10341" y="3470"/>
                  </a:cubicBezTo>
                  <a:lnTo>
                    <a:pt x="9884" y="2101"/>
                  </a:lnTo>
                  <a:lnTo>
                    <a:pt x="10592" y="1"/>
                  </a:lnTo>
                  <a:cubicBezTo>
                    <a:pt x="10592" y="1"/>
                    <a:pt x="9633" y="1781"/>
                    <a:pt x="9382" y="2032"/>
                  </a:cubicBezTo>
                  <a:cubicBezTo>
                    <a:pt x="9131" y="2283"/>
                    <a:pt x="7830" y="2694"/>
                    <a:pt x="7830" y="2694"/>
                  </a:cubicBezTo>
                  <a:lnTo>
                    <a:pt x="6278" y="3721"/>
                  </a:lnTo>
                  <a:lnTo>
                    <a:pt x="6917" y="1987"/>
                  </a:lnTo>
                  <a:lnTo>
                    <a:pt x="7624" y="891"/>
                  </a:lnTo>
                  <a:cubicBezTo>
                    <a:pt x="7624" y="891"/>
                    <a:pt x="6483" y="1781"/>
                    <a:pt x="6346" y="2101"/>
                  </a:cubicBezTo>
                  <a:cubicBezTo>
                    <a:pt x="6209" y="2443"/>
                    <a:pt x="5068" y="4041"/>
                    <a:pt x="5068" y="4041"/>
                  </a:cubicBezTo>
                  <a:cubicBezTo>
                    <a:pt x="5068" y="4041"/>
                    <a:pt x="4338" y="4634"/>
                    <a:pt x="3676" y="4817"/>
                  </a:cubicBezTo>
                  <a:cubicBezTo>
                    <a:pt x="2991" y="4999"/>
                    <a:pt x="2900" y="5616"/>
                    <a:pt x="2512" y="5707"/>
                  </a:cubicBezTo>
                  <a:cubicBezTo>
                    <a:pt x="2124" y="5775"/>
                    <a:pt x="1827" y="6278"/>
                    <a:pt x="1507" y="6323"/>
                  </a:cubicBezTo>
                  <a:cubicBezTo>
                    <a:pt x="1188" y="6369"/>
                    <a:pt x="1" y="6803"/>
                    <a:pt x="1" y="6803"/>
                  </a:cubicBezTo>
                  <a:lnTo>
                    <a:pt x="1165" y="7533"/>
                  </a:lnTo>
                  <a:lnTo>
                    <a:pt x="14015" y="5707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61"/>
            <p:cNvSpPr/>
            <p:nvPr/>
          </p:nvSpPr>
          <p:spPr>
            <a:xfrm>
              <a:off x="-3964600" y="3657800"/>
              <a:ext cx="560950" cy="164925"/>
            </a:xfrm>
            <a:custGeom>
              <a:avLst/>
              <a:gdLst/>
              <a:ahLst/>
              <a:cxnLst/>
              <a:rect l="l" t="t" r="r" b="b"/>
              <a:pathLst>
                <a:path w="22438" h="6597" extrusionOk="0">
                  <a:moveTo>
                    <a:pt x="22415" y="2990"/>
                  </a:moveTo>
                  <a:lnTo>
                    <a:pt x="21707" y="1256"/>
                  </a:lnTo>
                  <a:lnTo>
                    <a:pt x="21981" y="2990"/>
                  </a:lnTo>
                  <a:lnTo>
                    <a:pt x="20817" y="3036"/>
                  </a:lnTo>
                  <a:lnTo>
                    <a:pt x="20429" y="1895"/>
                  </a:lnTo>
                  <a:lnTo>
                    <a:pt x="19448" y="754"/>
                  </a:lnTo>
                  <a:lnTo>
                    <a:pt x="19904" y="2009"/>
                  </a:lnTo>
                  <a:lnTo>
                    <a:pt x="18991" y="2808"/>
                  </a:lnTo>
                  <a:lnTo>
                    <a:pt x="17097" y="2192"/>
                  </a:lnTo>
                  <a:lnTo>
                    <a:pt x="14906" y="1005"/>
                  </a:lnTo>
                  <a:cubicBezTo>
                    <a:pt x="14906" y="1005"/>
                    <a:pt x="13125" y="1781"/>
                    <a:pt x="13034" y="1781"/>
                  </a:cubicBezTo>
                  <a:cubicBezTo>
                    <a:pt x="12920" y="1781"/>
                    <a:pt x="12395" y="1324"/>
                    <a:pt x="12395" y="1324"/>
                  </a:cubicBezTo>
                  <a:lnTo>
                    <a:pt x="12098" y="0"/>
                  </a:lnTo>
                  <a:lnTo>
                    <a:pt x="11824" y="594"/>
                  </a:lnTo>
                  <a:lnTo>
                    <a:pt x="10340" y="2032"/>
                  </a:lnTo>
                  <a:lnTo>
                    <a:pt x="10272" y="1689"/>
                  </a:lnTo>
                  <a:lnTo>
                    <a:pt x="9564" y="548"/>
                  </a:lnTo>
                  <a:cubicBezTo>
                    <a:pt x="9564" y="548"/>
                    <a:pt x="9701" y="1598"/>
                    <a:pt x="9450" y="1689"/>
                  </a:cubicBezTo>
                  <a:cubicBezTo>
                    <a:pt x="9222" y="1804"/>
                    <a:pt x="6278" y="1918"/>
                    <a:pt x="6278" y="1918"/>
                  </a:cubicBezTo>
                  <a:cubicBezTo>
                    <a:pt x="6278" y="1918"/>
                    <a:pt x="4725" y="1758"/>
                    <a:pt x="4634" y="1735"/>
                  </a:cubicBezTo>
                  <a:cubicBezTo>
                    <a:pt x="4520" y="1689"/>
                    <a:pt x="5091" y="2648"/>
                    <a:pt x="5091" y="2648"/>
                  </a:cubicBezTo>
                  <a:lnTo>
                    <a:pt x="2899" y="3059"/>
                  </a:lnTo>
                  <a:cubicBezTo>
                    <a:pt x="2899" y="3059"/>
                    <a:pt x="2238" y="4702"/>
                    <a:pt x="1" y="6597"/>
                  </a:cubicBezTo>
                  <a:lnTo>
                    <a:pt x="22438" y="58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61"/>
            <p:cNvSpPr/>
            <p:nvPr/>
          </p:nvSpPr>
          <p:spPr>
            <a:xfrm>
              <a:off x="-3202225" y="3782775"/>
              <a:ext cx="19425" cy="47950"/>
            </a:xfrm>
            <a:custGeom>
              <a:avLst/>
              <a:gdLst/>
              <a:ahLst/>
              <a:cxnLst/>
              <a:rect l="l" t="t" r="r" b="b"/>
              <a:pathLst>
                <a:path w="777" h="1918" extrusionOk="0">
                  <a:moveTo>
                    <a:pt x="69" y="0"/>
                  </a:moveTo>
                  <a:lnTo>
                    <a:pt x="0" y="1507"/>
                  </a:lnTo>
                  <a:lnTo>
                    <a:pt x="388" y="1917"/>
                  </a:lnTo>
                  <a:lnTo>
                    <a:pt x="776" y="22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61"/>
            <p:cNvSpPr/>
            <p:nvPr/>
          </p:nvSpPr>
          <p:spPr>
            <a:xfrm>
              <a:off x="-3222200" y="3790175"/>
              <a:ext cx="17150" cy="35400"/>
            </a:xfrm>
            <a:custGeom>
              <a:avLst/>
              <a:gdLst/>
              <a:ahLst/>
              <a:cxnLst/>
              <a:rect l="l" t="t" r="r" b="b"/>
              <a:pathLst>
                <a:path w="686" h="1416" extrusionOk="0">
                  <a:moveTo>
                    <a:pt x="46" y="1"/>
                  </a:moveTo>
                  <a:lnTo>
                    <a:pt x="0" y="1096"/>
                  </a:lnTo>
                  <a:lnTo>
                    <a:pt x="343" y="1416"/>
                  </a:lnTo>
                  <a:lnTo>
                    <a:pt x="685" y="161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61"/>
            <p:cNvSpPr/>
            <p:nvPr/>
          </p:nvSpPr>
          <p:spPr>
            <a:xfrm>
              <a:off x="-4127225" y="3715625"/>
              <a:ext cx="889075" cy="153325"/>
            </a:xfrm>
            <a:custGeom>
              <a:avLst/>
              <a:gdLst/>
              <a:ahLst/>
              <a:cxnLst/>
              <a:rect l="l" t="t" r="r" b="b"/>
              <a:pathLst>
                <a:path w="35563" h="6133" extrusionOk="0">
                  <a:moveTo>
                    <a:pt x="19036" y="1"/>
                  </a:moveTo>
                  <a:cubicBezTo>
                    <a:pt x="18256" y="1"/>
                    <a:pt x="17448" y="53"/>
                    <a:pt x="16572" y="175"/>
                  </a:cubicBezTo>
                  <a:cubicBezTo>
                    <a:pt x="13102" y="655"/>
                    <a:pt x="9701" y="3006"/>
                    <a:pt x="7533" y="3188"/>
                  </a:cubicBezTo>
                  <a:cubicBezTo>
                    <a:pt x="5387" y="3348"/>
                    <a:pt x="0" y="3713"/>
                    <a:pt x="0" y="3713"/>
                  </a:cubicBezTo>
                  <a:lnTo>
                    <a:pt x="388" y="6133"/>
                  </a:lnTo>
                  <a:lnTo>
                    <a:pt x="35562" y="4238"/>
                  </a:lnTo>
                  <a:lnTo>
                    <a:pt x="35425" y="2686"/>
                  </a:lnTo>
                  <a:cubicBezTo>
                    <a:pt x="35425" y="2686"/>
                    <a:pt x="29673" y="1522"/>
                    <a:pt x="26250" y="929"/>
                  </a:cubicBezTo>
                  <a:cubicBezTo>
                    <a:pt x="23373" y="452"/>
                    <a:pt x="21322" y="1"/>
                    <a:pt x="190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61"/>
            <p:cNvSpPr/>
            <p:nvPr/>
          </p:nvSpPr>
          <p:spPr>
            <a:xfrm>
              <a:off x="-3747175" y="3725125"/>
              <a:ext cx="13150" cy="78775"/>
            </a:xfrm>
            <a:custGeom>
              <a:avLst/>
              <a:gdLst/>
              <a:ahLst/>
              <a:cxnLst/>
              <a:rect l="l" t="t" r="r" b="b"/>
              <a:pathLst>
                <a:path w="526" h="3151" extrusionOk="0">
                  <a:moveTo>
                    <a:pt x="274" y="1"/>
                  </a:moveTo>
                  <a:lnTo>
                    <a:pt x="0" y="69"/>
                  </a:lnTo>
                  <a:lnTo>
                    <a:pt x="525" y="3151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rgbClr val="B7AC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61"/>
            <p:cNvSpPr/>
            <p:nvPr/>
          </p:nvSpPr>
          <p:spPr>
            <a:xfrm>
              <a:off x="-3694125" y="3811875"/>
              <a:ext cx="600" cy="4700"/>
            </a:xfrm>
            <a:custGeom>
              <a:avLst/>
              <a:gdLst/>
              <a:ahLst/>
              <a:cxnLst/>
              <a:rect l="l" t="t" r="r" b="b"/>
              <a:pathLst>
                <a:path w="24" h="188" extrusionOk="0">
                  <a:moveTo>
                    <a:pt x="1" y="0"/>
                  </a:moveTo>
                  <a:cubicBezTo>
                    <a:pt x="1" y="120"/>
                    <a:pt x="18" y="187"/>
                    <a:pt x="23" y="187"/>
                  </a:cubicBezTo>
                  <a:cubicBezTo>
                    <a:pt x="23" y="187"/>
                    <a:pt x="24" y="186"/>
                    <a:pt x="24" y="183"/>
                  </a:cubicBezTo>
                  <a:cubicBezTo>
                    <a:pt x="24" y="160"/>
                    <a:pt x="24" y="91"/>
                    <a:pt x="1" y="0"/>
                  </a:cubicBezTo>
                  <a:close/>
                </a:path>
              </a:pathLst>
            </a:custGeom>
            <a:solidFill>
              <a:srgbClr val="B7AC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61"/>
            <p:cNvSpPr/>
            <p:nvPr/>
          </p:nvSpPr>
          <p:spPr>
            <a:xfrm>
              <a:off x="-3809950" y="3815875"/>
              <a:ext cx="2300" cy="6850"/>
            </a:xfrm>
            <a:custGeom>
              <a:avLst/>
              <a:gdLst/>
              <a:ahLst/>
              <a:cxnLst/>
              <a:rect l="l" t="t" r="r" b="b"/>
              <a:pathLst>
                <a:path w="92" h="274" extrusionOk="0">
                  <a:moveTo>
                    <a:pt x="0" y="0"/>
                  </a:moveTo>
                  <a:cubicBezTo>
                    <a:pt x="46" y="160"/>
                    <a:pt x="69" y="274"/>
                    <a:pt x="69" y="274"/>
                  </a:cubicBezTo>
                  <a:cubicBezTo>
                    <a:pt x="92" y="274"/>
                    <a:pt x="46" y="160"/>
                    <a:pt x="0" y="0"/>
                  </a:cubicBezTo>
                  <a:close/>
                </a:path>
              </a:pathLst>
            </a:custGeom>
            <a:solidFill>
              <a:srgbClr val="B7AC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61"/>
            <p:cNvSpPr/>
            <p:nvPr/>
          </p:nvSpPr>
          <p:spPr>
            <a:xfrm>
              <a:off x="-3828225" y="3752525"/>
              <a:ext cx="18300" cy="63350"/>
            </a:xfrm>
            <a:custGeom>
              <a:avLst/>
              <a:gdLst/>
              <a:ahLst/>
              <a:cxnLst/>
              <a:rect l="l" t="t" r="r" b="b"/>
              <a:pathLst>
                <a:path w="732" h="2534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229" y="845"/>
                    <a:pt x="594" y="2009"/>
                    <a:pt x="731" y="2534"/>
                  </a:cubicBezTo>
                  <a:cubicBezTo>
                    <a:pt x="640" y="1963"/>
                    <a:pt x="435" y="685"/>
                    <a:pt x="343" y="0"/>
                  </a:cubicBezTo>
                  <a:close/>
                </a:path>
              </a:pathLst>
            </a:custGeom>
            <a:solidFill>
              <a:srgbClr val="B7AC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61"/>
            <p:cNvSpPr/>
            <p:nvPr/>
          </p:nvSpPr>
          <p:spPr>
            <a:xfrm>
              <a:off x="-3704400" y="3717700"/>
              <a:ext cx="10300" cy="94200"/>
            </a:xfrm>
            <a:custGeom>
              <a:avLst/>
              <a:gdLst/>
              <a:ahLst/>
              <a:cxnLst/>
              <a:rect l="l" t="t" r="r" b="b"/>
              <a:pathLst>
                <a:path w="412" h="3768" extrusionOk="0">
                  <a:moveTo>
                    <a:pt x="412" y="1"/>
                  </a:moveTo>
                  <a:cubicBezTo>
                    <a:pt x="275" y="24"/>
                    <a:pt x="138" y="24"/>
                    <a:pt x="1" y="47"/>
                  </a:cubicBezTo>
                  <a:cubicBezTo>
                    <a:pt x="138" y="1188"/>
                    <a:pt x="366" y="3174"/>
                    <a:pt x="412" y="3767"/>
                  </a:cubicBezTo>
                  <a:cubicBezTo>
                    <a:pt x="412" y="3128"/>
                    <a:pt x="412" y="868"/>
                    <a:pt x="4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61"/>
            <p:cNvSpPr/>
            <p:nvPr/>
          </p:nvSpPr>
          <p:spPr>
            <a:xfrm>
              <a:off x="-3418500" y="3748525"/>
              <a:ext cx="14850" cy="57100"/>
            </a:xfrm>
            <a:custGeom>
              <a:avLst/>
              <a:gdLst/>
              <a:ahLst/>
              <a:cxnLst/>
              <a:rect l="l" t="t" r="r" b="b"/>
              <a:pathLst>
                <a:path w="594" h="2284" extrusionOk="0">
                  <a:moveTo>
                    <a:pt x="0" y="1"/>
                  </a:moveTo>
                  <a:lnTo>
                    <a:pt x="594" y="2283"/>
                  </a:lnTo>
                  <a:lnTo>
                    <a:pt x="160" y="23"/>
                  </a:lnTo>
                  <a:cubicBezTo>
                    <a:pt x="92" y="23"/>
                    <a:pt x="46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61"/>
            <p:cNvSpPr/>
            <p:nvPr/>
          </p:nvSpPr>
          <p:spPr>
            <a:xfrm>
              <a:off x="-3968025" y="3796450"/>
              <a:ext cx="13725" cy="42425"/>
            </a:xfrm>
            <a:custGeom>
              <a:avLst/>
              <a:gdLst/>
              <a:ahLst/>
              <a:cxnLst/>
              <a:rect l="l" t="t" r="r" b="b"/>
              <a:pathLst>
                <a:path w="549" h="1697" extrusionOk="0">
                  <a:moveTo>
                    <a:pt x="412" y="1"/>
                  </a:moveTo>
                  <a:cubicBezTo>
                    <a:pt x="275" y="24"/>
                    <a:pt x="138" y="24"/>
                    <a:pt x="1" y="47"/>
                  </a:cubicBezTo>
                  <a:cubicBezTo>
                    <a:pt x="69" y="686"/>
                    <a:pt x="183" y="1599"/>
                    <a:pt x="229" y="1667"/>
                  </a:cubicBezTo>
                  <a:cubicBezTo>
                    <a:pt x="237" y="1688"/>
                    <a:pt x="254" y="1697"/>
                    <a:pt x="275" y="1697"/>
                  </a:cubicBezTo>
                  <a:cubicBezTo>
                    <a:pt x="367" y="1697"/>
                    <a:pt x="548" y="1530"/>
                    <a:pt x="548" y="1530"/>
                  </a:cubicBezTo>
                  <a:lnTo>
                    <a:pt x="4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61"/>
            <p:cNvSpPr/>
            <p:nvPr/>
          </p:nvSpPr>
          <p:spPr>
            <a:xfrm>
              <a:off x="-3595400" y="3718850"/>
              <a:ext cx="10300" cy="97600"/>
            </a:xfrm>
            <a:custGeom>
              <a:avLst/>
              <a:gdLst/>
              <a:ahLst/>
              <a:cxnLst/>
              <a:rect l="l" t="t" r="r" b="b"/>
              <a:pathLst>
                <a:path w="412" h="3904" extrusionOk="0">
                  <a:moveTo>
                    <a:pt x="1" y="1"/>
                  </a:moveTo>
                  <a:lnTo>
                    <a:pt x="411" y="3904"/>
                  </a:lnTo>
                  <a:lnTo>
                    <a:pt x="275" y="46"/>
                  </a:lnTo>
                  <a:cubicBezTo>
                    <a:pt x="183" y="23"/>
                    <a:pt x="92" y="23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61"/>
            <p:cNvSpPr/>
            <p:nvPr/>
          </p:nvSpPr>
          <p:spPr>
            <a:xfrm>
              <a:off x="-3637625" y="3716000"/>
              <a:ext cx="18850" cy="94175"/>
            </a:xfrm>
            <a:custGeom>
              <a:avLst/>
              <a:gdLst/>
              <a:ahLst/>
              <a:cxnLst/>
              <a:rect l="l" t="t" r="r" b="b"/>
              <a:pathLst>
                <a:path w="754" h="3767" extrusionOk="0">
                  <a:moveTo>
                    <a:pt x="1" y="1"/>
                  </a:moveTo>
                  <a:lnTo>
                    <a:pt x="480" y="3607"/>
                  </a:lnTo>
                  <a:lnTo>
                    <a:pt x="754" y="3767"/>
                  </a:lnTo>
                  <a:lnTo>
                    <a:pt x="640" y="23"/>
                  </a:lnTo>
                  <a:cubicBezTo>
                    <a:pt x="411" y="1"/>
                    <a:pt x="206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61"/>
            <p:cNvSpPr/>
            <p:nvPr/>
          </p:nvSpPr>
          <p:spPr>
            <a:xfrm>
              <a:off x="-3573150" y="3721700"/>
              <a:ext cx="22275" cy="88475"/>
            </a:xfrm>
            <a:custGeom>
              <a:avLst/>
              <a:gdLst/>
              <a:ahLst/>
              <a:cxnLst/>
              <a:rect l="l" t="t" r="r" b="b"/>
              <a:pathLst>
                <a:path w="891" h="3539" extrusionOk="0">
                  <a:moveTo>
                    <a:pt x="1" y="1"/>
                  </a:moveTo>
                  <a:lnTo>
                    <a:pt x="298" y="3493"/>
                  </a:lnTo>
                  <a:lnTo>
                    <a:pt x="891" y="3539"/>
                  </a:lnTo>
                  <a:cubicBezTo>
                    <a:pt x="891" y="3539"/>
                    <a:pt x="868" y="1188"/>
                    <a:pt x="868" y="138"/>
                  </a:cubicBezTo>
                  <a:cubicBezTo>
                    <a:pt x="571" y="92"/>
                    <a:pt x="275" y="46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4" name="Google Shape;4354;p61"/>
            <p:cNvSpPr/>
            <p:nvPr/>
          </p:nvSpPr>
          <p:spPr>
            <a:xfrm>
              <a:off x="-3265575" y="3778200"/>
              <a:ext cx="5175" cy="45100"/>
            </a:xfrm>
            <a:custGeom>
              <a:avLst/>
              <a:gdLst/>
              <a:ahLst/>
              <a:cxnLst/>
              <a:rect l="l" t="t" r="r" b="b"/>
              <a:pathLst>
                <a:path w="207" h="1804" extrusionOk="0">
                  <a:moveTo>
                    <a:pt x="1" y="0"/>
                  </a:moveTo>
                  <a:cubicBezTo>
                    <a:pt x="1" y="571"/>
                    <a:pt x="23" y="1233"/>
                    <a:pt x="46" y="1804"/>
                  </a:cubicBezTo>
                  <a:lnTo>
                    <a:pt x="138" y="1781"/>
                  </a:lnTo>
                  <a:cubicBezTo>
                    <a:pt x="160" y="1233"/>
                    <a:pt x="183" y="594"/>
                    <a:pt x="206" y="46"/>
                  </a:cubicBezTo>
                  <a:cubicBezTo>
                    <a:pt x="138" y="23"/>
                    <a:pt x="69" y="23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5" name="Google Shape;4355;p61"/>
            <p:cNvSpPr/>
            <p:nvPr/>
          </p:nvSpPr>
          <p:spPr>
            <a:xfrm>
              <a:off x="-3506375" y="3733125"/>
              <a:ext cx="17700" cy="71350"/>
            </a:xfrm>
            <a:custGeom>
              <a:avLst/>
              <a:gdLst/>
              <a:ahLst/>
              <a:cxnLst/>
              <a:rect l="l" t="t" r="r" b="b"/>
              <a:pathLst>
                <a:path w="708" h="2854" extrusionOk="0">
                  <a:moveTo>
                    <a:pt x="0" y="0"/>
                  </a:moveTo>
                  <a:lnTo>
                    <a:pt x="297" y="2853"/>
                  </a:lnTo>
                  <a:lnTo>
                    <a:pt x="708" y="114"/>
                  </a:lnTo>
                  <a:cubicBezTo>
                    <a:pt x="480" y="69"/>
                    <a:pt x="229" y="23"/>
                    <a:pt x="0" y="0"/>
                  </a:cubicBezTo>
                  <a:close/>
                </a:path>
              </a:pathLst>
            </a:custGeom>
            <a:solidFill>
              <a:srgbClr val="B7AC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61"/>
            <p:cNvSpPr/>
            <p:nvPr/>
          </p:nvSpPr>
          <p:spPr>
            <a:xfrm>
              <a:off x="-3905825" y="3779900"/>
              <a:ext cx="21150" cy="58800"/>
            </a:xfrm>
            <a:custGeom>
              <a:avLst/>
              <a:gdLst/>
              <a:ahLst/>
              <a:cxnLst/>
              <a:rect l="l" t="t" r="r" b="b"/>
              <a:pathLst>
                <a:path w="846" h="2352" extrusionOk="0">
                  <a:moveTo>
                    <a:pt x="845" y="1"/>
                  </a:moveTo>
                  <a:lnTo>
                    <a:pt x="845" y="1"/>
                  </a:lnTo>
                  <a:cubicBezTo>
                    <a:pt x="548" y="115"/>
                    <a:pt x="275" y="229"/>
                    <a:pt x="1" y="320"/>
                  </a:cubicBezTo>
                  <a:lnTo>
                    <a:pt x="343" y="2352"/>
                  </a:lnTo>
                  <a:lnTo>
                    <a:pt x="8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61"/>
            <p:cNvSpPr/>
            <p:nvPr/>
          </p:nvSpPr>
          <p:spPr>
            <a:xfrm>
              <a:off x="-4102125" y="3806725"/>
              <a:ext cx="14300" cy="45675"/>
            </a:xfrm>
            <a:custGeom>
              <a:avLst/>
              <a:gdLst/>
              <a:ahLst/>
              <a:cxnLst/>
              <a:rect l="l" t="t" r="r" b="b"/>
              <a:pathLst>
                <a:path w="572" h="1827" extrusionOk="0">
                  <a:moveTo>
                    <a:pt x="1" y="1"/>
                  </a:moveTo>
                  <a:lnTo>
                    <a:pt x="571" y="1827"/>
                  </a:lnTo>
                  <a:lnTo>
                    <a:pt x="1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358;p61"/>
            <p:cNvSpPr/>
            <p:nvPr/>
          </p:nvSpPr>
          <p:spPr>
            <a:xfrm>
              <a:off x="-3311225" y="3769075"/>
              <a:ext cx="17725" cy="56500"/>
            </a:xfrm>
            <a:custGeom>
              <a:avLst/>
              <a:gdLst/>
              <a:ahLst/>
              <a:cxnLst/>
              <a:rect l="l" t="t" r="r" b="b"/>
              <a:pathLst>
                <a:path w="709" h="2260" extrusionOk="0">
                  <a:moveTo>
                    <a:pt x="1" y="0"/>
                  </a:moveTo>
                  <a:lnTo>
                    <a:pt x="115" y="2260"/>
                  </a:lnTo>
                  <a:lnTo>
                    <a:pt x="617" y="2237"/>
                  </a:lnTo>
                  <a:lnTo>
                    <a:pt x="708" y="137"/>
                  </a:lnTo>
                  <a:cubicBezTo>
                    <a:pt x="480" y="92"/>
                    <a:pt x="252" y="4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359;p61"/>
            <p:cNvSpPr/>
            <p:nvPr/>
          </p:nvSpPr>
          <p:spPr>
            <a:xfrm>
              <a:off x="-3453300" y="3742250"/>
              <a:ext cx="8575" cy="54825"/>
            </a:xfrm>
            <a:custGeom>
              <a:avLst/>
              <a:gdLst/>
              <a:ahLst/>
              <a:cxnLst/>
              <a:rect l="l" t="t" r="r" b="b"/>
              <a:pathLst>
                <a:path w="343" h="2193" extrusionOk="0">
                  <a:moveTo>
                    <a:pt x="0" y="0"/>
                  </a:moveTo>
                  <a:cubicBezTo>
                    <a:pt x="114" y="822"/>
                    <a:pt x="251" y="2146"/>
                    <a:pt x="251" y="2192"/>
                  </a:cubicBezTo>
                  <a:cubicBezTo>
                    <a:pt x="251" y="2192"/>
                    <a:pt x="251" y="2193"/>
                    <a:pt x="251" y="2193"/>
                  </a:cubicBezTo>
                  <a:cubicBezTo>
                    <a:pt x="254" y="2193"/>
                    <a:pt x="320" y="921"/>
                    <a:pt x="342" y="46"/>
                  </a:cubicBezTo>
                  <a:cubicBezTo>
                    <a:pt x="228" y="23"/>
                    <a:pt x="114" y="23"/>
                    <a:pt x="0" y="0"/>
                  </a:cubicBezTo>
                  <a:close/>
                </a:path>
              </a:pathLst>
            </a:custGeom>
            <a:solidFill>
              <a:srgbClr val="B7AC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0" name="Google Shape;4360;p61"/>
            <p:cNvSpPr/>
            <p:nvPr/>
          </p:nvSpPr>
          <p:spPr>
            <a:xfrm>
              <a:off x="-3358575" y="3759950"/>
              <a:ext cx="10275" cy="30825"/>
            </a:xfrm>
            <a:custGeom>
              <a:avLst/>
              <a:gdLst/>
              <a:ahLst/>
              <a:cxnLst/>
              <a:rect l="l" t="t" r="r" b="b"/>
              <a:pathLst>
                <a:path w="411" h="1233" extrusionOk="0">
                  <a:moveTo>
                    <a:pt x="0" y="0"/>
                  </a:moveTo>
                  <a:lnTo>
                    <a:pt x="411" y="1233"/>
                  </a:lnTo>
                  <a:lnTo>
                    <a:pt x="411" y="69"/>
                  </a:lnTo>
                  <a:cubicBezTo>
                    <a:pt x="274" y="46"/>
                    <a:pt x="137" y="2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1" name="Google Shape;4361;p61"/>
            <p:cNvSpPr/>
            <p:nvPr/>
          </p:nvSpPr>
          <p:spPr>
            <a:xfrm>
              <a:off x="-3986850" y="3798750"/>
              <a:ext cx="8000" cy="50800"/>
            </a:xfrm>
            <a:custGeom>
              <a:avLst/>
              <a:gdLst/>
              <a:ahLst/>
              <a:cxnLst/>
              <a:rect l="l" t="t" r="r" b="b"/>
              <a:pathLst>
                <a:path w="320" h="2032" extrusionOk="0">
                  <a:moveTo>
                    <a:pt x="0" y="0"/>
                  </a:moveTo>
                  <a:lnTo>
                    <a:pt x="320" y="2032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2" name="Google Shape;4362;p61"/>
            <p:cNvSpPr/>
            <p:nvPr/>
          </p:nvSpPr>
          <p:spPr>
            <a:xfrm>
              <a:off x="-4071875" y="3804450"/>
              <a:ext cx="17725" cy="49675"/>
            </a:xfrm>
            <a:custGeom>
              <a:avLst/>
              <a:gdLst/>
              <a:ahLst/>
              <a:cxnLst/>
              <a:rect l="l" t="t" r="r" b="b"/>
              <a:pathLst>
                <a:path w="709" h="1987" extrusionOk="0">
                  <a:moveTo>
                    <a:pt x="320" y="0"/>
                  </a:moveTo>
                  <a:cubicBezTo>
                    <a:pt x="206" y="0"/>
                    <a:pt x="92" y="0"/>
                    <a:pt x="0" y="23"/>
                  </a:cubicBezTo>
                  <a:lnTo>
                    <a:pt x="708" y="1986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363;p61"/>
            <p:cNvSpPr/>
            <p:nvPr/>
          </p:nvSpPr>
          <p:spPr>
            <a:xfrm>
              <a:off x="-4023950" y="3801025"/>
              <a:ext cx="11450" cy="53100"/>
            </a:xfrm>
            <a:custGeom>
              <a:avLst/>
              <a:gdLst/>
              <a:ahLst/>
              <a:cxnLst/>
              <a:rect l="l" t="t" r="r" b="b"/>
              <a:pathLst>
                <a:path w="458" h="2124" extrusionOk="0">
                  <a:moveTo>
                    <a:pt x="252" y="0"/>
                  </a:moveTo>
                  <a:cubicBezTo>
                    <a:pt x="161" y="0"/>
                    <a:pt x="92" y="23"/>
                    <a:pt x="1" y="23"/>
                  </a:cubicBezTo>
                  <a:lnTo>
                    <a:pt x="161" y="2009"/>
                  </a:lnTo>
                  <a:lnTo>
                    <a:pt x="457" y="2123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61"/>
            <p:cNvSpPr/>
            <p:nvPr/>
          </p:nvSpPr>
          <p:spPr>
            <a:xfrm>
              <a:off x="-3847625" y="3761075"/>
              <a:ext cx="24000" cy="64500"/>
            </a:xfrm>
            <a:custGeom>
              <a:avLst/>
              <a:gdLst/>
              <a:ahLst/>
              <a:cxnLst/>
              <a:rect l="l" t="t" r="r" b="b"/>
              <a:pathLst>
                <a:path w="960" h="2580" extrusionOk="0">
                  <a:moveTo>
                    <a:pt x="320" y="1"/>
                  </a:moveTo>
                  <a:cubicBezTo>
                    <a:pt x="206" y="46"/>
                    <a:pt x="115" y="92"/>
                    <a:pt x="1" y="138"/>
                  </a:cubicBezTo>
                  <a:lnTo>
                    <a:pt x="959" y="2580"/>
                  </a:lnTo>
                  <a:lnTo>
                    <a:pt x="320" y="1"/>
                  </a:lnTo>
                  <a:close/>
                </a:path>
              </a:pathLst>
            </a:custGeom>
            <a:solidFill>
              <a:srgbClr val="B7AC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5" name="Google Shape;4365;p61"/>
            <p:cNvSpPr/>
            <p:nvPr/>
          </p:nvSpPr>
          <p:spPr>
            <a:xfrm>
              <a:off x="-4403975" y="3784475"/>
              <a:ext cx="1667975" cy="109575"/>
            </a:xfrm>
            <a:custGeom>
              <a:avLst/>
              <a:gdLst/>
              <a:ahLst/>
              <a:cxnLst/>
              <a:rect l="l" t="t" r="r" b="b"/>
              <a:pathLst>
                <a:path w="66719" h="4383" extrusionOk="0">
                  <a:moveTo>
                    <a:pt x="39077" y="1"/>
                  </a:moveTo>
                  <a:cubicBezTo>
                    <a:pt x="38210" y="1"/>
                    <a:pt x="21616" y="503"/>
                    <a:pt x="21205" y="503"/>
                  </a:cubicBezTo>
                  <a:cubicBezTo>
                    <a:pt x="20817" y="503"/>
                    <a:pt x="15567" y="1575"/>
                    <a:pt x="14768" y="1667"/>
                  </a:cubicBezTo>
                  <a:cubicBezTo>
                    <a:pt x="13992" y="1735"/>
                    <a:pt x="0" y="4383"/>
                    <a:pt x="0" y="4383"/>
                  </a:cubicBezTo>
                  <a:lnTo>
                    <a:pt x="66719" y="4383"/>
                  </a:lnTo>
                  <a:lnTo>
                    <a:pt x="63865" y="3561"/>
                  </a:lnTo>
                  <a:lnTo>
                    <a:pt x="52818" y="2078"/>
                  </a:lnTo>
                  <a:cubicBezTo>
                    <a:pt x="52818" y="2078"/>
                    <a:pt x="39944" y="1"/>
                    <a:pt x="390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6" name="Google Shape;4366;p61"/>
            <p:cNvSpPr/>
            <p:nvPr/>
          </p:nvSpPr>
          <p:spPr>
            <a:xfrm>
              <a:off x="-4058175" y="3786750"/>
              <a:ext cx="538700" cy="64525"/>
            </a:xfrm>
            <a:custGeom>
              <a:avLst/>
              <a:gdLst/>
              <a:ahLst/>
              <a:cxnLst/>
              <a:rect l="l" t="t" r="r" b="b"/>
              <a:pathLst>
                <a:path w="21548" h="2581" extrusionOk="0">
                  <a:moveTo>
                    <a:pt x="21547" y="1"/>
                  </a:moveTo>
                  <a:cubicBezTo>
                    <a:pt x="16389" y="161"/>
                    <a:pt x="7670" y="412"/>
                    <a:pt x="7373" y="412"/>
                  </a:cubicBezTo>
                  <a:cubicBezTo>
                    <a:pt x="6985" y="412"/>
                    <a:pt x="1735" y="1484"/>
                    <a:pt x="959" y="1576"/>
                  </a:cubicBezTo>
                  <a:cubicBezTo>
                    <a:pt x="845" y="1576"/>
                    <a:pt x="502" y="1644"/>
                    <a:pt x="0" y="1736"/>
                  </a:cubicBezTo>
                  <a:cubicBezTo>
                    <a:pt x="2374" y="2261"/>
                    <a:pt x="5319" y="2580"/>
                    <a:pt x="8491" y="2580"/>
                  </a:cubicBezTo>
                  <a:cubicBezTo>
                    <a:pt x="14266" y="2580"/>
                    <a:pt x="19265" y="1530"/>
                    <a:pt x="21547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7" name="Google Shape;4367;p61"/>
            <p:cNvSpPr/>
            <p:nvPr/>
          </p:nvSpPr>
          <p:spPr>
            <a:xfrm>
              <a:off x="-4403975" y="3786750"/>
              <a:ext cx="895350" cy="107300"/>
            </a:xfrm>
            <a:custGeom>
              <a:avLst/>
              <a:gdLst/>
              <a:ahLst/>
              <a:cxnLst/>
              <a:rect l="l" t="t" r="r" b="b"/>
              <a:pathLst>
                <a:path w="35814" h="4292" extrusionOk="0">
                  <a:moveTo>
                    <a:pt x="35813" y="1"/>
                  </a:moveTo>
                  <a:lnTo>
                    <a:pt x="35813" y="1"/>
                  </a:lnTo>
                  <a:cubicBezTo>
                    <a:pt x="30723" y="138"/>
                    <a:pt x="21502" y="412"/>
                    <a:pt x="21205" y="412"/>
                  </a:cubicBezTo>
                  <a:cubicBezTo>
                    <a:pt x="20817" y="412"/>
                    <a:pt x="15567" y="1484"/>
                    <a:pt x="14791" y="1576"/>
                  </a:cubicBezTo>
                  <a:cubicBezTo>
                    <a:pt x="13992" y="1644"/>
                    <a:pt x="0" y="4292"/>
                    <a:pt x="0" y="4292"/>
                  </a:cubicBezTo>
                  <a:lnTo>
                    <a:pt x="14357" y="4292"/>
                  </a:lnTo>
                  <a:cubicBezTo>
                    <a:pt x="16183" y="1096"/>
                    <a:pt x="25108" y="594"/>
                    <a:pt x="358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8" name="Google Shape;4368;p61"/>
            <p:cNvSpPr/>
            <p:nvPr/>
          </p:nvSpPr>
          <p:spPr>
            <a:xfrm>
              <a:off x="-4335500" y="3782200"/>
              <a:ext cx="131250" cy="64500"/>
            </a:xfrm>
            <a:custGeom>
              <a:avLst/>
              <a:gdLst/>
              <a:ahLst/>
              <a:cxnLst/>
              <a:rect l="l" t="t" r="r" b="b"/>
              <a:pathLst>
                <a:path w="5250" h="2580" extrusionOk="0">
                  <a:moveTo>
                    <a:pt x="434" y="2579"/>
                  </a:moveTo>
                  <a:cubicBezTo>
                    <a:pt x="0" y="1826"/>
                    <a:pt x="1233" y="548"/>
                    <a:pt x="1940" y="274"/>
                  </a:cubicBezTo>
                  <a:cubicBezTo>
                    <a:pt x="2648" y="0"/>
                    <a:pt x="4657" y="114"/>
                    <a:pt x="4953" y="320"/>
                  </a:cubicBezTo>
                  <a:cubicBezTo>
                    <a:pt x="5250" y="502"/>
                    <a:pt x="3812" y="1438"/>
                    <a:pt x="3584" y="1644"/>
                  </a:cubicBezTo>
                  <a:cubicBezTo>
                    <a:pt x="2785" y="2351"/>
                    <a:pt x="434" y="2579"/>
                    <a:pt x="434" y="25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9" name="Google Shape;4369;p61"/>
            <p:cNvSpPr/>
            <p:nvPr/>
          </p:nvSpPr>
          <p:spPr>
            <a:xfrm>
              <a:off x="-4316100" y="3782200"/>
              <a:ext cx="105025" cy="35975"/>
            </a:xfrm>
            <a:custGeom>
              <a:avLst/>
              <a:gdLst/>
              <a:ahLst/>
              <a:cxnLst/>
              <a:rect l="l" t="t" r="r" b="b"/>
              <a:pathLst>
                <a:path w="4201" h="1439" extrusionOk="0">
                  <a:moveTo>
                    <a:pt x="1164" y="274"/>
                  </a:moveTo>
                  <a:cubicBezTo>
                    <a:pt x="822" y="411"/>
                    <a:pt x="343" y="799"/>
                    <a:pt x="0" y="1233"/>
                  </a:cubicBezTo>
                  <a:cubicBezTo>
                    <a:pt x="434" y="1370"/>
                    <a:pt x="913" y="1438"/>
                    <a:pt x="1438" y="1438"/>
                  </a:cubicBezTo>
                  <a:cubicBezTo>
                    <a:pt x="2694" y="1438"/>
                    <a:pt x="3766" y="982"/>
                    <a:pt x="4200" y="320"/>
                  </a:cubicBezTo>
                  <a:cubicBezTo>
                    <a:pt x="4200" y="320"/>
                    <a:pt x="4200" y="320"/>
                    <a:pt x="4177" y="320"/>
                  </a:cubicBezTo>
                  <a:cubicBezTo>
                    <a:pt x="3881" y="137"/>
                    <a:pt x="1872" y="0"/>
                    <a:pt x="1164" y="2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370;p61"/>
            <p:cNvSpPr/>
            <p:nvPr/>
          </p:nvSpPr>
          <p:spPr>
            <a:xfrm>
              <a:off x="-3429350" y="3640625"/>
              <a:ext cx="56525" cy="49150"/>
            </a:xfrm>
            <a:custGeom>
              <a:avLst/>
              <a:gdLst/>
              <a:ahLst/>
              <a:cxnLst/>
              <a:rect l="l" t="t" r="r" b="b"/>
              <a:pathLst>
                <a:path w="2261" h="1966" extrusionOk="0">
                  <a:moveTo>
                    <a:pt x="1016" y="0"/>
                  </a:moveTo>
                  <a:cubicBezTo>
                    <a:pt x="584" y="0"/>
                    <a:pt x="115" y="94"/>
                    <a:pt x="115" y="94"/>
                  </a:cubicBezTo>
                  <a:cubicBezTo>
                    <a:pt x="1" y="482"/>
                    <a:pt x="138" y="1372"/>
                    <a:pt x="297" y="1509"/>
                  </a:cubicBezTo>
                  <a:cubicBezTo>
                    <a:pt x="457" y="1669"/>
                    <a:pt x="2260" y="1966"/>
                    <a:pt x="2260" y="1966"/>
                  </a:cubicBezTo>
                  <a:cubicBezTo>
                    <a:pt x="2260" y="1966"/>
                    <a:pt x="1964" y="459"/>
                    <a:pt x="1667" y="162"/>
                  </a:cubicBezTo>
                  <a:cubicBezTo>
                    <a:pt x="1552" y="38"/>
                    <a:pt x="1291" y="0"/>
                    <a:pt x="10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371;p61"/>
            <p:cNvSpPr/>
            <p:nvPr/>
          </p:nvSpPr>
          <p:spPr>
            <a:xfrm>
              <a:off x="-3540625" y="3377700"/>
              <a:ext cx="25700" cy="18625"/>
            </a:xfrm>
            <a:custGeom>
              <a:avLst/>
              <a:gdLst/>
              <a:ahLst/>
              <a:cxnLst/>
              <a:rect l="l" t="t" r="r" b="b"/>
              <a:pathLst>
                <a:path w="1028" h="745" extrusionOk="0">
                  <a:moveTo>
                    <a:pt x="245" y="1"/>
                  </a:moveTo>
                  <a:cubicBezTo>
                    <a:pt x="181" y="1"/>
                    <a:pt x="133" y="6"/>
                    <a:pt x="115" y="20"/>
                  </a:cubicBezTo>
                  <a:cubicBezTo>
                    <a:pt x="1" y="66"/>
                    <a:pt x="24" y="522"/>
                    <a:pt x="24" y="522"/>
                  </a:cubicBezTo>
                  <a:cubicBezTo>
                    <a:pt x="233" y="617"/>
                    <a:pt x="410" y="744"/>
                    <a:pt x="530" y="744"/>
                  </a:cubicBezTo>
                  <a:cubicBezTo>
                    <a:pt x="554" y="744"/>
                    <a:pt x="575" y="739"/>
                    <a:pt x="594" y="728"/>
                  </a:cubicBezTo>
                  <a:cubicBezTo>
                    <a:pt x="731" y="659"/>
                    <a:pt x="1028" y="88"/>
                    <a:pt x="1028" y="88"/>
                  </a:cubicBezTo>
                  <a:cubicBezTo>
                    <a:pt x="1028" y="88"/>
                    <a:pt x="502" y="1"/>
                    <a:pt x="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372;p61"/>
            <p:cNvSpPr/>
            <p:nvPr/>
          </p:nvSpPr>
          <p:spPr>
            <a:xfrm>
              <a:off x="-3553750" y="3321125"/>
              <a:ext cx="39975" cy="43950"/>
            </a:xfrm>
            <a:custGeom>
              <a:avLst/>
              <a:gdLst/>
              <a:ahLst/>
              <a:cxnLst/>
              <a:rect l="l" t="t" r="r" b="b"/>
              <a:pathLst>
                <a:path w="1599" h="1758" extrusionOk="0">
                  <a:moveTo>
                    <a:pt x="1599" y="0"/>
                  </a:moveTo>
                  <a:cubicBezTo>
                    <a:pt x="1598" y="1"/>
                    <a:pt x="229" y="799"/>
                    <a:pt x="115" y="1028"/>
                  </a:cubicBezTo>
                  <a:cubicBezTo>
                    <a:pt x="1" y="1210"/>
                    <a:pt x="412" y="1758"/>
                    <a:pt x="412" y="1758"/>
                  </a:cubicBezTo>
                  <a:cubicBezTo>
                    <a:pt x="914" y="1575"/>
                    <a:pt x="1325" y="1530"/>
                    <a:pt x="1462" y="1302"/>
                  </a:cubicBezTo>
                  <a:cubicBezTo>
                    <a:pt x="1599" y="1073"/>
                    <a:pt x="1599" y="1"/>
                    <a:pt x="15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3" name="Google Shape;4373;p61"/>
            <p:cNvSpPr/>
            <p:nvPr/>
          </p:nvSpPr>
          <p:spPr>
            <a:xfrm>
              <a:off x="-3563450" y="3402075"/>
              <a:ext cx="58225" cy="37575"/>
            </a:xfrm>
            <a:custGeom>
              <a:avLst/>
              <a:gdLst/>
              <a:ahLst/>
              <a:cxnLst/>
              <a:rect l="l" t="t" r="r" b="b"/>
              <a:pathLst>
                <a:path w="2329" h="1503" extrusionOk="0">
                  <a:moveTo>
                    <a:pt x="816" y="1"/>
                  </a:moveTo>
                  <a:cubicBezTo>
                    <a:pt x="586" y="1"/>
                    <a:pt x="1" y="460"/>
                    <a:pt x="1" y="460"/>
                  </a:cubicBezTo>
                  <a:cubicBezTo>
                    <a:pt x="115" y="894"/>
                    <a:pt x="115" y="1328"/>
                    <a:pt x="366" y="1442"/>
                  </a:cubicBezTo>
                  <a:cubicBezTo>
                    <a:pt x="456" y="1486"/>
                    <a:pt x="649" y="1502"/>
                    <a:pt x="881" y="1502"/>
                  </a:cubicBezTo>
                  <a:cubicBezTo>
                    <a:pt x="1477" y="1502"/>
                    <a:pt x="2329" y="1396"/>
                    <a:pt x="2329" y="1396"/>
                  </a:cubicBezTo>
                  <a:cubicBezTo>
                    <a:pt x="2329" y="1396"/>
                    <a:pt x="1096" y="49"/>
                    <a:pt x="845" y="4"/>
                  </a:cubicBezTo>
                  <a:cubicBezTo>
                    <a:pt x="836" y="2"/>
                    <a:pt x="827" y="1"/>
                    <a:pt x="8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4" name="Google Shape;4374;p61"/>
            <p:cNvSpPr/>
            <p:nvPr/>
          </p:nvSpPr>
          <p:spPr>
            <a:xfrm>
              <a:off x="-3436200" y="3586475"/>
              <a:ext cx="57675" cy="42800"/>
            </a:xfrm>
            <a:custGeom>
              <a:avLst/>
              <a:gdLst/>
              <a:ahLst/>
              <a:cxnLst/>
              <a:rect l="l" t="t" r="r" b="b"/>
              <a:pathLst>
                <a:path w="2307" h="1712" extrusionOk="0">
                  <a:moveTo>
                    <a:pt x="2306" y="0"/>
                  </a:moveTo>
                  <a:cubicBezTo>
                    <a:pt x="2306" y="0"/>
                    <a:pt x="435" y="411"/>
                    <a:pt x="206" y="616"/>
                  </a:cubicBezTo>
                  <a:cubicBezTo>
                    <a:pt x="1" y="822"/>
                    <a:pt x="47" y="1666"/>
                    <a:pt x="47" y="1666"/>
                  </a:cubicBezTo>
                  <a:cubicBezTo>
                    <a:pt x="360" y="1666"/>
                    <a:pt x="620" y="1711"/>
                    <a:pt x="838" y="1711"/>
                  </a:cubicBezTo>
                  <a:cubicBezTo>
                    <a:pt x="1001" y="1711"/>
                    <a:pt x="1139" y="1686"/>
                    <a:pt x="1256" y="1598"/>
                  </a:cubicBezTo>
                  <a:cubicBezTo>
                    <a:pt x="1553" y="1370"/>
                    <a:pt x="2306" y="0"/>
                    <a:pt x="2306" y="0"/>
                  </a:cubicBezTo>
                  <a:close/>
                </a:path>
              </a:pathLst>
            </a:custGeom>
            <a:solidFill>
              <a:srgbClr val="CEB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5" name="Google Shape;4375;p61"/>
            <p:cNvSpPr/>
            <p:nvPr/>
          </p:nvSpPr>
          <p:spPr>
            <a:xfrm>
              <a:off x="-3516075" y="2752200"/>
              <a:ext cx="125550" cy="142700"/>
            </a:xfrm>
            <a:custGeom>
              <a:avLst/>
              <a:gdLst/>
              <a:ahLst/>
              <a:cxnLst/>
              <a:rect l="l" t="t" r="r" b="b"/>
              <a:pathLst>
                <a:path w="5022" h="5708" extrusionOk="0">
                  <a:moveTo>
                    <a:pt x="1507" y="1"/>
                  </a:moveTo>
                  <a:cubicBezTo>
                    <a:pt x="1507" y="1"/>
                    <a:pt x="1872" y="2192"/>
                    <a:pt x="2077" y="2375"/>
                  </a:cubicBezTo>
                  <a:cubicBezTo>
                    <a:pt x="2236" y="2533"/>
                    <a:pt x="3042" y="2664"/>
                    <a:pt x="3666" y="2664"/>
                  </a:cubicBezTo>
                  <a:cubicBezTo>
                    <a:pt x="3853" y="2664"/>
                    <a:pt x="4023" y="2652"/>
                    <a:pt x="4155" y="2626"/>
                  </a:cubicBezTo>
                  <a:lnTo>
                    <a:pt x="4155" y="2626"/>
                  </a:lnTo>
                  <a:cubicBezTo>
                    <a:pt x="3881" y="2694"/>
                    <a:pt x="2260" y="3037"/>
                    <a:pt x="1735" y="3242"/>
                  </a:cubicBezTo>
                  <a:cubicBezTo>
                    <a:pt x="1142" y="3470"/>
                    <a:pt x="0" y="4132"/>
                    <a:pt x="0" y="4132"/>
                  </a:cubicBezTo>
                  <a:cubicBezTo>
                    <a:pt x="0" y="4132"/>
                    <a:pt x="1782" y="4503"/>
                    <a:pt x="2735" y="4503"/>
                  </a:cubicBezTo>
                  <a:cubicBezTo>
                    <a:pt x="2963" y="4503"/>
                    <a:pt x="3144" y="4482"/>
                    <a:pt x="3242" y="4429"/>
                  </a:cubicBezTo>
                  <a:cubicBezTo>
                    <a:pt x="3675" y="4178"/>
                    <a:pt x="4018" y="3493"/>
                    <a:pt x="4177" y="2808"/>
                  </a:cubicBezTo>
                  <a:lnTo>
                    <a:pt x="4177" y="2808"/>
                  </a:lnTo>
                  <a:cubicBezTo>
                    <a:pt x="4177" y="3379"/>
                    <a:pt x="4040" y="3835"/>
                    <a:pt x="3972" y="4064"/>
                  </a:cubicBezTo>
                  <a:cubicBezTo>
                    <a:pt x="3926" y="4338"/>
                    <a:pt x="3858" y="5707"/>
                    <a:pt x="3858" y="5707"/>
                  </a:cubicBezTo>
                  <a:cubicBezTo>
                    <a:pt x="3858" y="5707"/>
                    <a:pt x="4771" y="4908"/>
                    <a:pt x="4908" y="4223"/>
                  </a:cubicBezTo>
                  <a:cubicBezTo>
                    <a:pt x="5022" y="3630"/>
                    <a:pt x="4383" y="2854"/>
                    <a:pt x="4200" y="2648"/>
                  </a:cubicBezTo>
                  <a:cubicBezTo>
                    <a:pt x="4200" y="2648"/>
                    <a:pt x="4200" y="2626"/>
                    <a:pt x="4200" y="2626"/>
                  </a:cubicBezTo>
                  <a:lnTo>
                    <a:pt x="4177" y="2603"/>
                  </a:lnTo>
                  <a:cubicBezTo>
                    <a:pt x="4200" y="2489"/>
                    <a:pt x="4565" y="1051"/>
                    <a:pt x="4155" y="731"/>
                  </a:cubicBezTo>
                  <a:cubicBezTo>
                    <a:pt x="3744" y="366"/>
                    <a:pt x="1507" y="1"/>
                    <a:pt x="1507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6" name="Google Shape;4376;p61"/>
            <p:cNvSpPr/>
            <p:nvPr/>
          </p:nvSpPr>
          <p:spPr>
            <a:xfrm>
              <a:off x="-3411075" y="2757350"/>
              <a:ext cx="51950" cy="60500"/>
            </a:xfrm>
            <a:custGeom>
              <a:avLst/>
              <a:gdLst/>
              <a:ahLst/>
              <a:cxnLst/>
              <a:rect l="l" t="t" r="r" b="b"/>
              <a:pathLst>
                <a:path w="2078" h="2420" extrusionOk="0">
                  <a:moveTo>
                    <a:pt x="2077" y="0"/>
                  </a:moveTo>
                  <a:cubicBezTo>
                    <a:pt x="2077" y="0"/>
                    <a:pt x="822" y="685"/>
                    <a:pt x="502" y="982"/>
                  </a:cubicBezTo>
                  <a:cubicBezTo>
                    <a:pt x="183" y="1278"/>
                    <a:pt x="206" y="1689"/>
                    <a:pt x="0" y="2420"/>
                  </a:cubicBezTo>
                  <a:cubicBezTo>
                    <a:pt x="0" y="2420"/>
                    <a:pt x="1187" y="2123"/>
                    <a:pt x="1461" y="1781"/>
                  </a:cubicBezTo>
                  <a:cubicBezTo>
                    <a:pt x="1712" y="1438"/>
                    <a:pt x="2077" y="0"/>
                    <a:pt x="20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7" name="Google Shape;4377;p61"/>
            <p:cNvSpPr/>
            <p:nvPr/>
          </p:nvSpPr>
          <p:spPr>
            <a:xfrm>
              <a:off x="-3890425" y="2842925"/>
              <a:ext cx="124425" cy="113600"/>
            </a:xfrm>
            <a:custGeom>
              <a:avLst/>
              <a:gdLst/>
              <a:ahLst/>
              <a:cxnLst/>
              <a:rect l="l" t="t" r="r" b="b"/>
              <a:pathLst>
                <a:path w="4977" h="4544" extrusionOk="0">
                  <a:moveTo>
                    <a:pt x="3311" y="1416"/>
                  </a:moveTo>
                  <a:cubicBezTo>
                    <a:pt x="3311" y="1416"/>
                    <a:pt x="3311" y="1393"/>
                    <a:pt x="3288" y="1393"/>
                  </a:cubicBezTo>
                  <a:lnTo>
                    <a:pt x="3311" y="1370"/>
                  </a:lnTo>
                  <a:cubicBezTo>
                    <a:pt x="3311" y="1370"/>
                    <a:pt x="3288" y="1370"/>
                    <a:pt x="3288" y="1370"/>
                  </a:cubicBezTo>
                  <a:cubicBezTo>
                    <a:pt x="3219" y="1142"/>
                    <a:pt x="2854" y="321"/>
                    <a:pt x="2306" y="161"/>
                  </a:cubicBezTo>
                  <a:cubicBezTo>
                    <a:pt x="1667" y="1"/>
                    <a:pt x="549" y="366"/>
                    <a:pt x="549" y="366"/>
                  </a:cubicBezTo>
                  <a:cubicBezTo>
                    <a:pt x="549" y="366"/>
                    <a:pt x="1736" y="891"/>
                    <a:pt x="1987" y="960"/>
                  </a:cubicBezTo>
                  <a:cubicBezTo>
                    <a:pt x="2215" y="1005"/>
                    <a:pt x="2671" y="1074"/>
                    <a:pt x="3128" y="1325"/>
                  </a:cubicBezTo>
                  <a:cubicBezTo>
                    <a:pt x="2489" y="1142"/>
                    <a:pt x="1736" y="1142"/>
                    <a:pt x="1325" y="1370"/>
                  </a:cubicBezTo>
                  <a:cubicBezTo>
                    <a:pt x="868" y="1644"/>
                    <a:pt x="1" y="3995"/>
                    <a:pt x="1" y="3995"/>
                  </a:cubicBezTo>
                  <a:cubicBezTo>
                    <a:pt x="1" y="3995"/>
                    <a:pt x="1097" y="3402"/>
                    <a:pt x="1576" y="3037"/>
                  </a:cubicBezTo>
                  <a:cubicBezTo>
                    <a:pt x="2010" y="2694"/>
                    <a:pt x="3082" y="1599"/>
                    <a:pt x="3288" y="1416"/>
                  </a:cubicBezTo>
                  <a:cubicBezTo>
                    <a:pt x="3288" y="1416"/>
                    <a:pt x="3288" y="1416"/>
                    <a:pt x="3288" y="1416"/>
                  </a:cubicBezTo>
                  <a:cubicBezTo>
                    <a:pt x="2900" y="1804"/>
                    <a:pt x="2420" y="2877"/>
                    <a:pt x="2466" y="3105"/>
                  </a:cubicBezTo>
                  <a:cubicBezTo>
                    <a:pt x="2535" y="3356"/>
                    <a:pt x="4178" y="4543"/>
                    <a:pt x="4178" y="4543"/>
                  </a:cubicBezTo>
                  <a:cubicBezTo>
                    <a:pt x="4178" y="4543"/>
                    <a:pt x="4977" y="2694"/>
                    <a:pt x="4886" y="2192"/>
                  </a:cubicBezTo>
                  <a:cubicBezTo>
                    <a:pt x="4794" y="1736"/>
                    <a:pt x="3425" y="1439"/>
                    <a:pt x="3311" y="14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8" name="Google Shape;4378;p61"/>
            <p:cNvSpPr/>
            <p:nvPr/>
          </p:nvSpPr>
          <p:spPr>
            <a:xfrm>
              <a:off x="-3807675" y="2854350"/>
              <a:ext cx="75925" cy="31400"/>
            </a:xfrm>
            <a:custGeom>
              <a:avLst/>
              <a:gdLst/>
              <a:ahLst/>
              <a:cxnLst/>
              <a:rect l="l" t="t" r="r" b="b"/>
              <a:pathLst>
                <a:path w="3037" h="1256" extrusionOk="0">
                  <a:moveTo>
                    <a:pt x="1439" y="1142"/>
                  </a:moveTo>
                  <a:cubicBezTo>
                    <a:pt x="1849" y="1005"/>
                    <a:pt x="3036" y="343"/>
                    <a:pt x="3036" y="343"/>
                  </a:cubicBezTo>
                  <a:cubicBezTo>
                    <a:pt x="3036" y="343"/>
                    <a:pt x="1644" y="0"/>
                    <a:pt x="1233" y="69"/>
                  </a:cubicBezTo>
                  <a:cubicBezTo>
                    <a:pt x="845" y="115"/>
                    <a:pt x="1" y="913"/>
                    <a:pt x="1" y="913"/>
                  </a:cubicBezTo>
                  <a:cubicBezTo>
                    <a:pt x="708" y="1073"/>
                    <a:pt x="1028" y="1256"/>
                    <a:pt x="1439" y="11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9" name="Google Shape;4379;p61"/>
            <p:cNvSpPr/>
            <p:nvPr/>
          </p:nvSpPr>
          <p:spPr>
            <a:xfrm>
              <a:off x="-3383700" y="2985825"/>
              <a:ext cx="61100" cy="69975"/>
            </a:xfrm>
            <a:custGeom>
              <a:avLst/>
              <a:gdLst/>
              <a:ahLst/>
              <a:cxnLst/>
              <a:rect l="l" t="t" r="r" b="b"/>
              <a:pathLst>
                <a:path w="2444" h="2799" extrusionOk="0">
                  <a:moveTo>
                    <a:pt x="909" y="1"/>
                  </a:moveTo>
                  <a:cubicBezTo>
                    <a:pt x="662" y="1"/>
                    <a:pt x="480" y="14"/>
                    <a:pt x="480" y="14"/>
                  </a:cubicBezTo>
                  <a:cubicBezTo>
                    <a:pt x="206" y="493"/>
                    <a:pt x="1" y="1680"/>
                    <a:pt x="115" y="1886"/>
                  </a:cubicBezTo>
                  <a:cubicBezTo>
                    <a:pt x="252" y="2091"/>
                    <a:pt x="2146" y="2799"/>
                    <a:pt x="2146" y="2799"/>
                  </a:cubicBezTo>
                  <a:cubicBezTo>
                    <a:pt x="2146" y="2799"/>
                    <a:pt x="2443" y="790"/>
                    <a:pt x="2215" y="334"/>
                  </a:cubicBezTo>
                  <a:cubicBezTo>
                    <a:pt x="2080" y="50"/>
                    <a:pt x="1377" y="1"/>
                    <a:pt x="9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0" name="Google Shape;4380;p61"/>
            <p:cNvSpPr/>
            <p:nvPr/>
          </p:nvSpPr>
          <p:spPr>
            <a:xfrm>
              <a:off x="-3371150" y="2950225"/>
              <a:ext cx="69075" cy="35975"/>
            </a:xfrm>
            <a:custGeom>
              <a:avLst/>
              <a:gdLst/>
              <a:ahLst/>
              <a:cxnLst/>
              <a:rect l="l" t="t" r="r" b="b"/>
              <a:pathLst>
                <a:path w="2763" h="1439" extrusionOk="0">
                  <a:moveTo>
                    <a:pt x="2763" y="0"/>
                  </a:moveTo>
                  <a:cubicBezTo>
                    <a:pt x="2763" y="0"/>
                    <a:pt x="1348" y="69"/>
                    <a:pt x="960" y="228"/>
                  </a:cubicBezTo>
                  <a:cubicBezTo>
                    <a:pt x="594" y="411"/>
                    <a:pt x="1" y="1415"/>
                    <a:pt x="1" y="1415"/>
                  </a:cubicBezTo>
                  <a:cubicBezTo>
                    <a:pt x="709" y="1347"/>
                    <a:pt x="1074" y="1438"/>
                    <a:pt x="1439" y="1210"/>
                  </a:cubicBezTo>
                  <a:cubicBezTo>
                    <a:pt x="1804" y="982"/>
                    <a:pt x="2763" y="0"/>
                    <a:pt x="27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1" name="Google Shape;4381;p61"/>
            <p:cNvSpPr/>
            <p:nvPr/>
          </p:nvSpPr>
          <p:spPr>
            <a:xfrm>
              <a:off x="-3434475" y="2984975"/>
              <a:ext cx="63350" cy="86250"/>
            </a:xfrm>
            <a:custGeom>
              <a:avLst/>
              <a:gdLst/>
              <a:ahLst/>
              <a:cxnLst/>
              <a:rect l="l" t="t" r="r" b="b"/>
              <a:pathLst>
                <a:path w="2534" h="3450" extrusionOk="0">
                  <a:moveTo>
                    <a:pt x="2411" y="1"/>
                  </a:moveTo>
                  <a:cubicBezTo>
                    <a:pt x="1714" y="1"/>
                    <a:pt x="960" y="184"/>
                    <a:pt x="594" y="550"/>
                  </a:cubicBezTo>
                  <a:cubicBezTo>
                    <a:pt x="229" y="938"/>
                    <a:pt x="0" y="3449"/>
                    <a:pt x="0" y="3449"/>
                  </a:cubicBezTo>
                  <a:cubicBezTo>
                    <a:pt x="0" y="3449"/>
                    <a:pt x="913" y="2559"/>
                    <a:pt x="1279" y="2080"/>
                  </a:cubicBezTo>
                  <a:cubicBezTo>
                    <a:pt x="1644" y="1600"/>
                    <a:pt x="2534" y="2"/>
                    <a:pt x="2534" y="2"/>
                  </a:cubicBezTo>
                  <a:cubicBezTo>
                    <a:pt x="2493" y="1"/>
                    <a:pt x="2453" y="1"/>
                    <a:pt x="24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2" name="Google Shape;4382;p61"/>
            <p:cNvSpPr/>
            <p:nvPr/>
          </p:nvSpPr>
          <p:spPr>
            <a:xfrm>
              <a:off x="-3444175" y="2962775"/>
              <a:ext cx="73050" cy="23425"/>
            </a:xfrm>
            <a:custGeom>
              <a:avLst/>
              <a:gdLst/>
              <a:ahLst/>
              <a:cxnLst/>
              <a:rect l="l" t="t" r="r" b="b"/>
              <a:pathLst>
                <a:path w="2922" h="937" extrusionOk="0">
                  <a:moveTo>
                    <a:pt x="1644" y="0"/>
                  </a:moveTo>
                  <a:cubicBezTo>
                    <a:pt x="982" y="23"/>
                    <a:pt x="0" y="685"/>
                    <a:pt x="0" y="685"/>
                  </a:cubicBezTo>
                  <a:cubicBezTo>
                    <a:pt x="0" y="685"/>
                    <a:pt x="1112" y="847"/>
                    <a:pt x="1472" y="847"/>
                  </a:cubicBezTo>
                  <a:cubicBezTo>
                    <a:pt x="1494" y="847"/>
                    <a:pt x="1513" y="846"/>
                    <a:pt x="1530" y="845"/>
                  </a:cubicBezTo>
                  <a:cubicBezTo>
                    <a:pt x="1645" y="845"/>
                    <a:pt x="1825" y="830"/>
                    <a:pt x="2042" y="830"/>
                  </a:cubicBezTo>
                  <a:cubicBezTo>
                    <a:pt x="2296" y="830"/>
                    <a:pt x="2602" y="850"/>
                    <a:pt x="2922" y="936"/>
                  </a:cubicBezTo>
                  <a:cubicBezTo>
                    <a:pt x="2922" y="936"/>
                    <a:pt x="2306" y="0"/>
                    <a:pt x="16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3" name="Google Shape;4383;p61"/>
            <p:cNvSpPr/>
            <p:nvPr/>
          </p:nvSpPr>
          <p:spPr>
            <a:xfrm>
              <a:off x="-4083850" y="3385025"/>
              <a:ext cx="93025" cy="38275"/>
            </a:xfrm>
            <a:custGeom>
              <a:avLst/>
              <a:gdLst/>
              <a:ahLst/>
              <a:cxnLst/>
              <a:rect l="l" t="t" r="r" b="b"/>
              <a:pathLst>
                <a:path w="3721" h="1531" extrusionOk="0">
                  <a:moveTo>
                    <a:pt x="1210" y="1"/>
                  </a:moveTo>
                  <a:cubicBezTo>
                    <a:pt x="1073" y="366"/>
                    <a:pt x="1096" y="686"/>
                    <a:pt x="1096" y="686"/>
                  </a:cubicBezTo>
                  <a:cubicBezTo>
                    <a:pt x="1096" y="686"/>
                    <a:pt x="909" y="631"/>
                    <a:pt x="645" y="631"/>
                  </a:cubicBezTo>
                  <a:cubicBezTo>
                    <a:pt x="457" y="631"/>
                    <a:pt x="228" y="659"/>
                    <a:pt x="0" y="754"/>
                  </a:cubicBezTo>
                  <a:cubicBezTo>
                    <a:pt x="1119" y="960"/>
                    <a:pt x="3059" y="1348"/>
                    <a:pt x="3721" y="1530"/>
                  </a:cubicBezTo>
                  <a:lnTo>
                    <a:pt x="12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4" name="Google Shape;4384;p61"/>
            <p:cNvSpPr/>
            <p:nvPr/>
          </p:nvSpPr>
          <p:spPr>
            <a:xfrm>
              <a:off x="-3815650" y="3502025"/>
              <a:ext cx="91325" cy="111275"/>
            </a:xfrm>
            <a:custGeom>
              <a:avLst/>
              <a:gdLst/>
              <a:ahLst/>
              <a:cxnLst/>
              <a:rect l="l" t="t" r="r" b="b"/>
              <a:pathLst>
                <a:path w="3653" h="4451" extrusionOk="0">
                  <a:moveTo>
                    <a:pt x="1872" y="0"/>
                  </a:moveTo>
                  <a:cubicBezTo>
                    <a:pt x="1210" y="297"/>
                    <a:pt x="69" y="1438"/>
                    <a:pt x="46" y="1758"/>
                  </a:cubicBezTo>
                  <a:cubicBezTo>
                    <a:pt x="0" y="2100"/>
                    <a:pt x="1575" y="4451"/>
                    <a:pt x="1575" y="4451"/>
                  </a:cubicBezTo>
                  <a:cubicBezTo>
                    <a:pt x="1575" y="4451"/>
                    <a:pt x="3424" y="2465"/>
                    <a:pt x="3538" y="1803"/>
                  </a:cubicBezTo>
                  <a:cubicBezTo>
                    <a:pt x="3652" y="1141"/>
                    <a:pt x="1872" y="0"/>
                    <a:pt x="1872" y="0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5" name="Google Shape;4385;p61"/>
            <p:cNvSpPr/>
            <p:nvPr/>
          </p:nvSpPr>
          <p:spPr>
            <a:xfrm>
              <a:off x="-3767725" y="3488975"/>
              <a:ext cx="103300" cy="37150"/>
            </a:xfrm>
            <a:custGeom>
              <a:avLst/>
              <a:gdLst/>
              <a:ahLst/>
              <a:cxnLst/>
              <a:rect l="l" t="t" r="r" b="b"/>
              <a:pathLst>
                <a:path w="4132" h="1486" extrusionOk="0">
                  <a:moveTo>
                    <a:pt x="1775" y="0"/>
                  </a:moveTo>
                  <a:cubicBezTo>
                    <a:pt x="1147" y="0"/>
                    <a:pt x="0" y="499"/>
                    <a:pt x="0" y="499"/>
                  </a:cubicBezTo>
                  <a:cubicBezTo>
                    <a:pt x="822" y="1024"/>
                    <a:pt x="1164" y="1435"/>
                    <a:pt x="1735" y="1481"/>
                  </a:cubicBezTo>
                  <a:cubicBezTo>
                    <a:pt x="1779" y="1484"/>
                    <a:pt x="1830" y="1486"/>
                    <a:pt x="1888" y="1486"/>
                  </a:cubicBezTo>
                  <a:cubicBezTo>
                    <a:pt x="2576" y="1486"/>
                    <a:pt x="4132" y="1252"/>
                    <a:pt x="4132" y="1252"/>
                  </a:cubicBezTo>
                  <a:cubicBezTo>
                    <a:pt x="4132" y="1252"/>
                    <a:pt x="2511" y="134"/>
                    <a:pt x="1963" y="20"/>
                  </a:cubicBezTo>
                  <a:cubicBezTo>
                    <a:pt x="1909" y="6"/>
                    <a:pt x="1845" y="0"/>
                    <a:pt x="1775" y="0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6" name="Google Shape;4386;p61"/>
            <p:cNvSpPr/>
            <p:nvPr/>
          </p:nvSpPr>
          <p:spPr>
            <a:xfrm>
              <a:off x="-3903550" y="3475925"/>
              <a:ext cx="135850" cy="67200"/>
            </a:xfrm>
            <a:custGeom>
              <a:avLst/>
              <a:gdLst/>
              <a:ahLst/>
              <a:cxnLst/>
              <a:rect l="l" t="t" r="r" b="b"/>
              <a:pathLst>
                <a:path w="5434" h="2688" extrusionOk="0">
                  <a:moveTo>
                    <a:pt x="3122" y="0"/>
                  </a:moveTo>
                  <a:cubicBezTo>
                    <a:pt x="3045" y="0"/>
                    <a:pt x="2971" y="6"/>
                    <a:pt x="2900" y="17"/>
                  </a:cubicBezTo>
                  <a:cubicBezTo>
                    <a:pt x="2192" y="131"/>
                    <a:pt x="1" y="2687"/>
                    <a:pt x="1" y="2687"/>
                  </a:cubicBezTo>
                  <a:cubicBezTo>
                    <a:pt x="1" y="2687"/>
                    <a:pt x="1690" y="2482"/>
                    <a:pt x="2466" y="2254"/>
                  </a:cubicBezTo>
                  <a:cubicBezTo>
                    <a:pt x="3242" y="2026"/>
                    <a:pt x="5433" y="998"/>
                    <a:pt x="5433" y="998"/>
                  </a:cubicBezTo>
                  <a:cubicBezTo>
                    <a:pt x="4735" y="444"/>
                    <a:pt x="3815" y="0"/>
                    <a:pt x="3122" y="0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7" name="Google Shape;4387;p61"/>
            <p:cNvSpPr/>
            <p:nvPr/>
          </p:nvSpPr>
          <p:spPr>
            <a:xfrm>
              <a:off x="-3844200" y="3434100"/>
              <a:ext cx="77075" cy="68500"/>
            </a:xfrm>
            <a:custGeom>
              <a:avLst/>
              <a:gdLst/>
              <a:ahLst/>
              <a:cxnLst/>
              <a:rect l="l" t="t" r="r" b="b"/>
              <a:pathLst>
                <a:path w="3083" h="2740" extrusionOk="0">
                  <a:moveTo>
                    <a:pt x="1" y="1"/>
                  </a:moveTo>
                  <a:cubicBezTo>
                    <a:pt x="1" y="1"/>
                    <a:pt x="1256" y="1279"/>
                    <a:pt x="1553" y="1484"/>
                  </a:cubicBezTo>
                  <a:cubicBezTo>
                    <a:pt x="1850" y="1667"/>
                    <a:pt x="2489" y="2055"/>
                    <a:pt x="3037" y="2740"/>
                  </a:cubicBezTo>
                  <a:cubicBezTo>
                    <a:pt x="3037" y="2740"/>
                    <a:pt x="3082" y="1188"/>
                    <a:pt x="2329" y="640"/>
                  </a:cubicBezTo>
                  <a:cubicBezTo>
                    <a:pt x="1599" y="115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8" name="Google Shape;4388;p61"/>
            <p:cNvSpPr/>
            <p:nvPr/>
          </p:nvSpPr>
          <p:spPr>
            <a:xfrm>
              <a:off x="-3196525" y="2687725"/>
              <a:ext cx="248250" cy="236275"/>
            </a:xfrm>
            <a:custGeom>
              <a:avLst/>
              <a:gdLst/>
              <a:ahLst/>
              <a:cxnLst/>
              <a:rect l="l" t="t" r="r" b="b"/>
              <a:pathLst>
                <a:path w="9930" h="9451" extrusionOk="0">
                  <a:moveTo>
                    <a:pt x="777" y="1"/>
                  </a:moveTo>
                  <a:cubicBezTo>
                    <a:pt x="480" y="708"/>
                    <a:pt x="274" y="1484"/>
                    <a:pt x="229" y="2260"/>
                  </a:cubicBezTo>
                  <a:cubicBezTo>
                    <a:pt x="0" y="6232"/>
                    <a:pt x="3401" y="9450"/>
                    <a:pt x="7807" y="9450"/>
                  </a:cubicBezTo>
                  <a:cubicBezTo>
                    <a:pt x="8172" y="9450"/>
                    <a:pt x="8537" y="9427"/>
                    <a:pt x="8902" y="9382"/>
                  </a:cubicBezTo>
                  <a:cubicBezTo>
                    <a:pt x="8925" y="9290"/>
                    <a:pt x="8971" y="9222"/>
                    <a:pt x="9039" y="9131"/>
                  </a:cubicBezTo>
                  <a:cubicBezTo>
                    <a:pt x="9541" y="8195"/>
                    <a:pt x="9929" y="7578"/>
                    <a:pt x="9131" y="7145"/>
                  </a:cubicBezTo>
                  <a:cubicBezTo>
                    <a:pt x="9131" y="7145"/>
                    <a:pt x="9496" y="5433"/>
                    <a:pt x="6688" y="5273"/>
                  </a:cubicBezTo>
                  <a:cubicBezTo>
                    <a:pt x="6688" y="5273"/>
                    <a:pt x="6688" y="4611"/>
                    <a:pt x="6209" y="4611"/>
                  </a:cubicBezTo>
                  <a:cubicBezTo>
                    <a:pt x="5730" y="4611"/>
                    <a:pt x="4885" y="5433"/>
                    <a:pt x="4885" y="5433"/>
                  </a:cubicBezTo>
                  <a:cubicBezTo>
                    <a:pt x="4885" y="5433"/>
                    <a:pt x="4839" y="4451"/>
                    <a:pt x="5159" y="3356"/>
                  </a:cubicBezTo>
                  <a:cubicBezTo>
                    <a:pt x="5445" y="2355"/>
                    <a:pt x="4251" y="1373"/>
                    <a:pt x="3686" y="1373"/>
                  </a:cubicBezTo>
                  <a:cubicBezTo>
                    <a:pt x="3619" y="1373"/>
                    <a:pt x="3561" y="1387"/>
                    <a:pt x="3516" y="1416"/>
                  </a:cubicBezTo>
                  <a:cubicBezTo>
                    <a:pt x="3128" y="1667"/>
                    <a:pt x="3105" y="2123"/>
                    <a:pt x="3105" y="2192"/>
                  </a:cubicBezTo>
                  <a:cubicBezTo>
                    <a:pt x="3105" y="2091"/>
                    <a:pt x="3087" y="968"/>
                    <a:pt x="1843" y="968"/>
                  </a:cubicBezTo>
                  <a:cubicBezTo>
                    <a:pt x="1684" y="968"/>
                    <a:pt x="1504" y="986"/>
                    <a:pt x="1302" y="1028"/>
                  </a:cubicBezTo>
                  <a:cubicBezTo>
                    <a:pt x="1302" y="1028"/>
                    <a:pt x="1712" y="206"/>
                    <a:pt x="1073" y="46"/>
                  </a:cubicBezTo>
                  <a:cubicBezTo>
                    <a:pt x="959" y="1"/>
                    <a:pt x="868" y="1"/>
                    <a:pt x="7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9" name="Google Shape;4389;p61"/>
            <p:cNvSpPr/>
            <p:nvPr/>
          </p:nvSpPr>
          <p:spPr>
            <a:xfrm>
              <a:off x="-3106375" y="3337675"/>
              <a:ext cx="78775" cy="30825"/>
            </a:xfrm>
            <a:custGeom>
              <a:avLst/>
              <a:gdLst/>
              <a:ahLst/>
              <a:cxnLst/>
              <a:rect l="l" t="t" r="r" b="b"/>
              <a:pathLst>
                <a:path w="3151" h="1233" extrusionOk="0">
                  <a:moveTo>
                    <a:pt x="3151" y="0"/>
                  </a:moveTo>
                  <a:cubicBezTo>
                    <a:pt x="3151" y="0"/>
                    <a:pt x="2032" y="274"/>
                    <a:pt x="1713" y="274"/>
                  </a:cubicBezTo>
                  <a:cubicBezTo>
                    <a:pt x="1393" y="274"/>
                    <a:pt x="1" y="982"/>
                    <a:pt x="1" y="982"/>
                  </a:cubicBezTo>
                  <a:cubicBezTo>
                    <a:pt x="1" y="982"/>
                    <a:pt x="754" y="1096"/>
                    <a:pt x="1918" y="1233"/>
                  </a:cubicBezTo>
                  <a:lnTo>
                    <a:pt x="31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0" name="Google Shape;4390;p61"/>
            <p:cNvSpPr/>
            <p:nvPr/>
          </p:nvSpPr>
          <p:spPr>
            <a:xfrm>
              <a:off x="-3120625" y="3322950"/>
              <a:ext cx="58225" cy="16025"/>
            </a:xfrm>
            <a:custGeom>
              <a:avLst/>
              <a:gdLst/>
              <a:ahLst/>
              <a:cxnLst/>
              <a:rect l="l" t="t" r="r" b="b"/>
              <a:pathLst>
                <a:path w="2329" h="641" extrusionOk="0">
                  <a:moveTo>
                    <a:pt x="1401" y="0"/>
                  </a:moveTo>
                  <a:cubicBezTo>
                    <a:pt x="1356" y="0"/>
                    <a:pt x="1321" y="6"/>
                    <a:pt x="1301" y="19"/>
                  </a:cubicBezTo>
                  <a:cubicBezTo>
                    <a:pt x="1164" y="87"/>
                    <a:pt x="0" y="635"/>
                    <a:pt x="0" y="635"/>
                  </a:cubicBezTo>
                  <a:cubicBezTo>
                    <a:pt x="0" y="635"/>
                    <a:pt x="217" y="641"/>
                    <a:pt x="579" y="641"/>
                  </a:cubicBezTo>
                  <a:cubicBezTo>
                    <a:pt x="942" y="641"/>
                    <a:pt x="1450" y="635"/>
                    <a:pt x="2032" y="612"/>
                  </a:cubicBezTo>
                  <a:lnTo>
                    <a:pt x="2328" y="201"/>
                  </a:lnTo>
                  <a:cubicBezTo>
                    <a:pt x="2328" y="201"/>
                    <a:pt x="1674" y="0"/>
                    <a:pt x="14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1" name="Google Shape;4391;p61"/>
            <p:cNvSpPr/>
            <p:nvPr/>
          </p:nvSpPr>
          <p:spPr>
            <a:xfrm>
              <a:off x="-3074400" y="3314275"/>
              <a:ext cx="57650" cy="14300"/>
            </a:xfrm>
            <a:custGeom>
              <a:avLst/>
              <a:gdLst/>
              <a:ahLst/>
              <a:cxnLst/>
              <a:rect l="l" t="t" r="r" b="b"/>
              <a:pathLst>
                <a:path w="2306" h="572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28" y="229"/>
                    <a:pt x="936" y="571"/>
                  </a:cubicBezTo>
                  <a:lnTo>
                    <a:pt x="2305" y="411"/>
                  </a:lnTo>
                  <a:lnTo>
                    <a:pt x="913" y="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61"/>
            <p:cNvSpPr/>
            <p:nvPr/>
          </p:nvSpPr>
          <p:spPr>
            <a:xfrm>
              <a:off x="-3009925" y="3822700"/>
              <a:ext cx="39400" cy="46250"/>
            </a:xfrm>
            <a:custGeom>
              <a:avLst/>
              <a:gdLst/>
              <a:ahLst/>
              <a:cxnLst/>
              <a:rect l="l" t="t" r="r" b="b"/>
              <a:pathLst>
                <a:path w="1576" h="1850" extrusionOk="0">
                  <a:moveTo>
                    <a:pt x="1416" y="1"/>
                  </a:moveTo>
                  <a:lnTo>
                    <a:pt x="1073" y="1096"/>
                  </a:lnTo>
                  <a:lnTo>
                    <a:pt x="594" y="457"/>
                  </a:lnTo>
                  <a:lnTo>
                    <a:pt x="594" y="457"/>
                  </a:lnTo>
                  <a:lnTo>
                    <a:pt x="639" y="1142"/>
                  </a:lnTo>
                  <a:lnTo>
                    <a:pt x="0" y="754"/>
                  </a:lnTo>
                  <a:lnTo>
                    <a:pt x="0" y="754"/>
                  </a:lnTo>
                  <a:lnTo>
                    <a:pt x="776" y="1850"/>
                  </a:lnTo>
                  <a:lnTo>
                    <a:pt x="1552" y="1599"/>
                  </a:lnTo>
                  <a:cubicBezTo>
                    <a:pt x="1575" y="731"/>
                    <a:pt x="1416" y="1"/>
                    <a:pt x="14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61"/>
            <p:cNvSpPr/>
            <p:nvPr/>
          </p:nvSpPr>
          <p:spPr>
            <a:xfrm>
              <a:off x="-2951150" y="3819850"/>
              <a:ext cx="49675" cy="47950"/>
            </a:xfrm>
            <a:custGeom>
              <a:avLst/>
              <a:gdLst/>
              <a:ahLst/>
              <a:cxnLst/>
              <a:rect l="l" t="t" r="r" b="b"/>
              <a:pathLst>
                <a:path w="1987" h="1918" extrusionOk="0">
                  <a:moveTo>
                    <a:pt x="1986" y="1"/>
                  </a:moveTo>
                  <a:lnTo>
                    <a:pt x="1028" y="1051"/>
                  </a:lnTo>
                  <a:lnTo>
                    <a:pt x="822" y="46"/>
                  </a:lnTo>
                  <a:lnTo>
                    <a:pt x="525" y="845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320" y="1758"/>
                  </a:lnTo>
                  <a:lnTo>
                    <a:pt x="1301" y="1918"/>
                  </a:lnTo>
                  <a:cubicBezTo>
                    <a:pt x="1804" y="937"/>
                    <a:pt x="1986" y="1"/>
                    <a:pt x="19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4" name="Google Shape;4394;p61"/>
            <p:cNvSpPr/>
            <p:nvPr/>
          </p:nvSpPr>
          <p:spPr>
            <a:xfrm>
              <a:off x="-3589125" y="3819850"/>
              <a:ext cx="838850" cy="74200"/>
            </a:xfrm>
            <a:custGeom>
              <a:avLst/>
              <a:gdLst/>
              <a:ahLst/>
              <a:cxnLst/>
              <a:rect l="l" t="t" r="r" b="b"/>
              <a:pathLst>
                <a:path w="33554" h="2968" extrusionOk="0">
                  <a:moveTo>
                    <a:pt x="1" y="1"/>
                  </a:moveTo>
                  <a:cubicBezTo>
                    <a:pt x="1" y="1"/>
                    <a:pt x="4086" y="115"/>
                    <a:pt x="11322" y="1256"/>
                  </a:cubicBezTo>
                  <a:cubicBezTo>
                    <a:pt x="16846" y="2146"/>
                    <a:pt x="17622" y="2238"/>
                    <a:pt x="23671" y="2968"/>
                  </a:cubicBezTo>
                  <a:lnTo>
                    <a:pt x="33348" y="2968"/>
                  </a:lnTo>
                  <a:lnTo>
                    <a:pt x="33554" y="2877"/>
                  </a:lnTo>
                  <a:lnTo>
                    <a:pt x="30997" y="2146"/>
                  </a:lnTo>
                  <a:lnTo>
                    <a:pt x="19950" y="663"/>
                  </a:lnTo>
                  <a:cubicBezTo>
                    <a:pt x="19950" y="663"/>
                    <a:pt x="18284" y="389"/>
                    <a:pt x="16115" y="46"/>
                  </a:cubicBezTo>
                  <a:cubicBezTo>
                    <a:pt x="8332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5" name="Google Shape;4395;p61"/>
            <p:cNvSpPr/>
            <p:nvPr/>
          </p:nvSpPr>
          <p:spPr>
            <a:xfrm>
              <a:off x="-3131475" y="3468925"/>
              <a:ext cx="54800" cy="81050"/>
            </a:xfrm>
            <a:custGeom>
              <a:avLst/>
              <a:gdLst/>
              <a:ahLst/>
              <a:cxnLst/>
              <a:rect l="l" t="t" r="r" b="b"/>
              <a:pathLst>
                <a:path w="2192" h="3242" extrusionOk="0">
                  <a:moveTo>
                    <a:pt x="1849" y="2169"/>
                  </a:moveTo>
                  <a:lnTo>
                    <a:pt x="1918" y="1324"/>
                  </a:lnTo>
                  <a:lnTo>
                    <a:pt x="1941" y="1301"/>
                  </a:lnTo>
                  <a:lnTo>
                    <a:pt x="1621" y="1735"/>
                  </a:lnTo>
                  <a:cubicBezTo>
                    <a:pt x="1621" y="1735"/>
                    <a:pt x="617" y="480"/>
                    <a:pt x="434" y="320"/>
                  </a:cubicBezTo>
                  <a:cubicBezTo>
                    <a:pt x="389" y="274"/>
                    <a:pt x="160" y="114"/>
                    <a:pt x="1" y="0"/>
                  </a:cubicBezTo>
                  <a:lnTo>
                    <a:pt x="959" y="2579"/>
                  </a:lnTo>
                  <a:lnTo>
                    <a:pt x="708" y="3241"/>
                  </a:lnTo>
                  <a:cubicBezTo>
                    <a:pt x="1096" y="3036"/>
                    <a:pt x="2055" y="2557"/>
                    <a:pt x="2192" y="2488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6" name="Google Shape;4396;p61"/>
            <p:cNvSpPr/>
            <p:nvPr/>
          </p:nvSpPr>
          <p:spPr>
            <a:xfrm>
              <a:off x="-3216500" y="3173325"/>
              <a:ext cx="58800" cy="271075"/>
            </a:xfrm>
            <a:custGeom>
              <a:avLst/>
              <a:gdLst/>
              <a:ahLst/>
              <a:cxnLst/>
              <a:rect l="l" t="t" r="r" b="b"/>
              <a:pathLst>
                <a:path w="2352" h="10843" extrusionOk="0">
                  <a:moveTo>
                    <a:pt x="229" y="3995"/>
                  </a:moveTo>
                  <a:cubicBezTo>
                    <a:pt x="229" y="4223"/>
                    <a:pt x="69" y="8104"/>
                    <a:pt x="1" y="10112"/>
                  </a:cubicBezTo>
                  <a:lnTo>
                    <a:pt x="1279" y="9953"/>
                  </a:lnTo>
                  <a:lnTo>
                    <a:pt x="2352" y="10843"/>
                  </a:lnTo>
                  <a:cubicBezTo>
                    <a:pt x="1690" y="9998"/>
                    <a:pt x="1530" y="9930"/>
                    <a:pt x="1439" y="9587"/>
                  </a:cubicBezTo>
                  <a:cubicBezTo>
                    <a:pt x="1324" y="9176"/>
                    <a:pt x="777" y="3333"/>
                    <a:pt x="777" y="3151"/>
                  </a:cubicBezTo>
                  <a:cubicBezTo>
                    <a:pt x="777" y="2945"/>
                    <a:pt x="1461" y="1"/>
                    <a:pt x="1461" y="1"/>
                  </a:cubicBezTo>
                  <a:cubicBezTo>
                    <a:pt x="1461" y="1"/>
                    <a:pt x="275" y="3698"/>
                    <a:pt x="229" y="3995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7" name="Google Shape;4397;p61"/>
            <p:cNvSpPr/>
            <p:nvPr/>
          </p:nvSpPr>
          <p:spPr>
            <a:xfrm>
              <a:off x="-3344900" y="3264050"/>
              <a:ext cx="40550" cy="243700"/>
            </a:xfrm>
            <a:custGeom>
              <a:avLst/>
              <a:gdLst/>
              <a:ahLst/>
              <a:cxnLst/>
              <a:rect l="l" t="t" r="r" b="b"/>
              <a:pathLst>
                <a:path w="1622" h="9748" extrusionOk="0">
                  <a:moveTo>
                    <a:pt x="1553" y="3265"/>
                  </a:moveTo>
                  <a:cubicBezTo>
                    <a:pt x="1622" y="3676"/>
                    <a:pt x="1553" y="6917"/>
                    <a:pt x="1553" y="6917"/>
                  </a:cubicBezTo>
                  <a:lnTo>
                    <a:pt x="1370" y="9747"/>
                  </a:lnTo>
                  <a:cubicBezTo>
                    <a:pt x="1370" y="9747"/>
                    <a:pt x="206" y="5182"/>
                    <a:pt x="92" y="4452"/>
                  </a:cubicBezTo>
                  <a:cubicBezTo>
                    <a:pt x="1" y="3721"/>
                    <a:pt x="320" y="1"/>
                    <a:pt x="320" y="1"/>
                  </a:cubicBezTo>
                  <a:lnTo>
                    <a:pt x="640" y="2352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8" name="Google Shape;4398;p61"/>
            <p:cNvSpPr/>
            <p:nvPr/>
          </p:nvSpPr>
          <p:spPr>
            <a:xfrm>
              <a:off x="-3225625" y="3024400"/>
              <a:ext cx="36550" cy="127850"/>
            </a:xfrm>
            <a:custGeom>
              <a:avLst/>
              <a:gdLst/>
              <a:ahLst/>
              <a:cxnLst/>
              <a:rect l="l" t="t" r="r" b="b"/>
              <a:pathLst>
                <a:path w="1462" h="5114" extrusionOk="0">
                  <a:moveTo>
                    <a:pt x="1142" y="2077"/>
                  </a:moveTo>
                  <a:lnTo>
                    <a:pt x="936" y="0"/>
                  </a:lnTo>
                  <a:lnTo>
                    <a:pt x="936" y="92"/>
                  </a:lnTo>
                  <a:lnTo>
                    <a:pt x="731" y="1552"/>
                  </a:lnTo>
                  <a:lnTo>
                    <a:pt x="0" y="5113"/>
                  </a:lnTo>
                  <a:lnTo>
                    <a:pt x="1461" y="25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61"/>
            <p:cNvSpPr/>
            <p:nvPr/>
          </p:nvSpPr>
          <p:spPr>
            <a:xfrm>
              <a:off x="-3263850" y="2803000"/>
              <a:ext cx="175775" cy="242525"/>
            </a:xfrm>
            <a:custGeom>
              <a:avLst/>
              <a:gdLst/>
              <a:ahLst/>
              <a:cxnLst/>
              <a:rect l="l" t="t" r="r" b="b"/>
              <a:pathLst>
                <a:path w="7031" h="9701" extrusionOk="0">
                  <a:moveTo>
                    <a:pt x="731" y="0"/>
                  </a:moveTo>
                  <a:lnTo>
                    <a:pt x="69" y="4040"/>
                  </a:lnTo>
                  <a:cubicBezTo>
                    <a:pt x="69" y="4040"/>
                    <a:pt x="731" y="6871"/>
                    <a:pt x="1050" y="8605"/>
                  </a:cubicBezTo>
                  <a:cubicBezTo>
                    <a:pt x="1119" y="8925"/>
                    <a:pt x="1141" y="9222"/>
                    <a:pt x="1141" y="9495"/>
                  </a:cubicBezTo>
                  <a:cubicBezTo>
                    <a:pt x="1392" y="9130"/>
                    <a:pt x="1529" y="8742"/>
                    <a:pt x="1438" y="8377"/>
                  </a:cubicBezTo>
                  <a:cubicBezTo>
                    <a:pt x="1187" y="7167"/>
                    <a:pt x="662" y="5843"/>
                    <a:pt x="1347" y="5501"/>
                  </a:cubicBezTo>
                  <a:cubicBezTo>
                    <a:pt x="1372" y="5489"/>
                    <a:pt x="1398" y="5484"/>
                    <a:pt x="1425" y="5484"/>
                  </a:cubicBezTo>
                  <a:cubicBezTo>
                    <a:pt x="1982" y="5484"/>
                    <a:pt x="2895" y="7913"/>
                    <a:pt x="3786" y="7913"/>
                  </a:cubicBezTo>
                  <a:cubicBezTo>
                    <a:pt x="4019" y="7913"/>
                    <a:pt x="4250" y="7747"/>
                    <a:pt x="4474" y="7327"/>
                  </a:cubicBezTo>
                  <a:lnTo>
                    <a:pt x="4474" y="7327"/>
                  </a:lnTo>
                  <a:cubicBezTo>
                    <a:pt x="4474" y="7327"/>
                    <a:pt x="4413" y="8158"/>
                    <a:pt x="5381" y="8158"/>
                  </a:cubicBezTo>
                  <a:cubicBezTo>
                    <a:pt x="5440" y="8158"/>
                    <a:pt x="5503" y="8155"/>
                    <a:pt x="5569" y="8149"/>
                  </a:cubicBezTo>
                  <a:cubicBezTo>
                    <a:pt x="5569" y="8149"/>
                    <a:pt x="5843" y="9632"/>
                    <a:pt x="7030" y="9701"/>
                  </a:cubicBezTo>
                  <a:cubicBezTo>
                    <a:pt x="6140" y="8286"/>
                    <a:pt x="6482" y="6551"/>
                    <a:pt x="6482" y="6551"/>
                  </a:cubicBezTo>
                  <a:lnTo>
                    <a:pt x="6482" y="6551"/>
                  </a:lnTo>
                  <a:cubicBezTo>
                    <a:pt x="6482" y="6551"/>
                    <a:pt x="6408" y="6588"/>
                    <a:pt x="6164" y="6588"/>
                  </a:cubicBezTo>
                  <a:cubicBezTo>
                    <a:pt x="5748" y="6588"/>
                    <a:pt x="4839" y="6479"/>
                    <a:pt x="2967" y="5889"/>
                  </a:cubicBezTo>
                  <a:cubicBezTo>
                    <a:pt x="1" y="4931"/>
                    <a:pt x="730" y="3"/>
                    <a:pt x="7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0" name="Google Shape;4400;p61"/>
            <p:cNvSpPr/>
            <p:nvPr/>
          </p:nvSpPr>
          <p:spPr>
            <a:xfrm>
              <a:off x="-3282125" y="3001000"/>
              <a:ext cx="49100" cy="114150"/>
            </a:xfrm>
            <a:custGeom>
              <a:avLst/>
              <a:gdLst/>
              <a:ahLst/>
              <a:cxnLst/>
              <a:rect l="l" t="t" r="r" b="b"/>
              <a:pathLst>
                <a:path w="1964" h="4566" extrusionOk="0">
                  <a:moveTo>
                    <a:pt x="1073" y="1"/>
                  </a:moveTo>
                  <a:cubicBezTo>
                    <a:pt x="1073" y="1"/>
                    <a:pt x="1" y="1644"/>
                    <a:pt x="160" y="2374"/>
                  </a:cubicBezTo>
                  <a:cubicBezTo>
                    <a:pt x="320" y="3128"/>
                    <a:pt x="1233" y="4566"/>
                    <a:pt x="1233" y="4566"/>
                  </a:cubicBezTo>
                  <a:lnTo>
                    <a:pt x="1804" y="2831"/>
                  </a:lnTo>
                  <a:cubicBezTo>
                    <a:pt x="1804" y="2831"/>
                    <a:pt x="1964" y="1028"/>
                    <a:pt x="10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61"/>
            <p:cNvSpPr/>
            <p:nvPr/>
          </p:nvSpPr>
          <p:spPr>
            <a:xfrm>
              <a:off x="-3327200" y="2992150"/>
              <a:ext cx="63925" cy="99600"/>
            </a:xfrm>
            <a:custGeom>
              <a:avLst/>
              <a:gdLst/>
              <a:ahLst/>
              <a:cxnLst/>
              <a:rect l="l" t="t" r="r" b="b"/>
              <a:pathLst>
                <a:path w="2557" h="3984" extrusionOk="0">
                  <a:moveTo>
                    <a:pt x="2073" y="0"/>
                  </a:moveTo>
                  <a:cubicBezTo>
                    <a:pt x="1604" y="0"/>
                    <a:pt x="914" y="161"/>
                    <a:pt x="571" y="1016"/>
                  </a:cubicBezTo>
                  <a:cubicBezTo>
                    <a:pt x="0" y="2409"/>
                    <a:pt x="708" y="3984"/>
                    <a:pt x="708" y="3984"/>
                  </a:cubicBezTo>
                  <a:lnTo>
                    <a:pt x="1530" y="1838"/>
                  </a:lnTo>
                  <a:cubicBezTo>
                    <a:pt x="1530" y="1838"/>
                    <a:pt x="2306" y="606"/>
                    <a:pt x="2557" y="58"/>
                  </a:cubicBezTo>
                  <a:cubicBezTo>
                    <a:pt x="2557" y="58"/>
                    <a:pt x="2355" y="0"/>
                    <a:pt x="20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2" name="Google Shape;4402;p61"/>
            <p:cNvSpPr/>
            <p:nvPr/>
          </p:nvSpPr>
          <p:spPr>
            <a:xfrm>
              <a:off x="-3620500" y="2986175"/>
              <a:ext cx="157525" cy="160350"/>
            </a:xfrm>
            <a:custGeom>
              <a:avLst/>
              <a:gdLst/>
              <a:ahLst/>
              <a:cxnLst/>
              <a:rect l="l" t="t" r="r" b="b"/>
              <a:pathLst>
                <a:path w="6301" h="6414" extrusionOk="0">
                  <a:moveTo>
                    <a:pt x="46" y="0"/>
                  </a:moveTo>
                  <a:lnTo>
                    <a:pt x="0" y="160"/>
                  </a:lnTo>
                  <a:cubicBezTo>
                    <a:pt x="23" y="183"/>
                    <a:pt x="2465" y="936"/>
                    <a:pt x="3150" y="2420"/>
                  </a:cubicBezTo>
                  <a:cubicBezTo>
                    <a:pt x="2785" y="2100"/>
                    <a:pt x="2351" y="1621"/>
                    <a:pt x="2351" y="1621"/>
                  </a:cubicBezTo>
                  <a:cubicBezTo>
                    <a:pt x="2226" y="1609"/>
                    <a:pt x="2079" y="1605"/>
                    <a:pt x="1929" y="1605"/>
                  </a:cubicBezTo>
                  <a:cubicBezTo>
                    <a:pt x="1480" y="1605"/>
                    <a:pt x="1005" y="1643"/>
                    <a:pt x="1005" y="1643"/>
                  </a:cubicBezTo>
                  <a:lnTo>
                    <a:pt x="1575" y="2442"/>
                  </a:lnTo>
                  <a:cubicBezTo>
                    <a:pt x="1575" y="2442"/>
                    <a:pt x="2410" y="2788"/>
                    <a:pt x="3099" y="2788"/>
                  </a:cubicBezTo>
                  <a:cubicBezTo>
                    <a:pt x="3139" y="2788"/>
                    <a:pt x="3179" y="2787"/>
                    <a:pt x="3219" y="2785"/>
                  </a:cubicBezTo>
                  <a:lnTo>
                    <a:pt x="3219" y="2785"/>
                  </a:lnTo>
                  <a:lnTo>
                    <a:pt x="3196" y="2808"/>
                  </a:lnTo>
                  <a:cubicBezTo>
                    <a:pt x="2397" y="2876"/>
                    <a:pt x="1461" y="2922"/>
                    <a:pt x="1461" y="2922"/>
                  </a:cubicBezTo>
                  <a:lnTo>
                    <a:pt x="0" y="3766"/>
                  </a:lnTo>
                  <a:cubicBezTo>
                    <a:pt x="0" y="3766"/>
                    <a:pt x="416" y="3865"/>
                    <a:pt x="998" y="3865"/>
                  </a:cubicBezTo>
                  <a:cubicBezTo>
                    <a:pt x="1256" y="3865"/>
                    <a:pt x="1547" y="3845"/>
                    <a:pt x="1849" y="3789"/>
                  </a:cubicBezTo>
                  <a:cubicBezTo>
                    <a:pt x="2077" y="3743"/>
                    <a:pt x="2306" y="3652"/>
                    <a:pt x="2488" y="3561"/>
                  </a:cubicBezTo>
                  <a:lnTo>
                    <a:pt x="2488" y="3561"/>
                  </a:lnTo>
                  <a:cubicBezTo>
                    <a:pt x="2420" y="3652"/>
                    <a:pt x="2351" y="3721"/>
                    <a:pt x="2283" y="3789"/>
                  </a:cubicBezTo>
                  <a:cubicBezTo>
                    <a:pt x="2055" y="4086"/>
                    <a:pt x="754" y="5022"/>
                    <a:pt x="754" y="5022"/>
                  </a:cubicBezTo>
                  <a:cubicBezTo>
                    <a:pt x="754" y="5022"/>
                    <a:pt x="1085" y="5128"/>
                    <a:pt x="1521" y="5128"/>
                  </a:cubicBezTo>
                  <a:cubicBezTo>
                    <a:pt x="1919" y="5128"/>
                    <a:pt x="2405" y="5040"/>
                    <a:pt x="2808" y="4702"/>
                  </a:cubicBezTo>
                  <a:cubicBezTo>
                    <a:pt x="2808" y="4702"/>
                    <a:pt x="3173" y="4154"/>
                    <a:pt x="3378" y="3333"/>
                  </a:cubicBezTo>
                  <a:lnTo>
                    <a:pt x="3378" y="3333"/>
                  </a:lnTo>
                  <a:cubicBezTo>
                    <a:pt x="3310" y="3949"/>
                    <a:pt x="3287" y="4679"/>
                    <a:pt x="3333" y="4907"/>
                  </a:cubicBezTo>
                  <a:cubicBezTo>
                    <a:pt x="3356" y="5227"/>
                    <a:pt x="4040" y="6414"/>
                    <a:pt x="4040" y="6414"/>
                  </a:cubicBezTo>
                  <a:cubicBezTo>
                    <a:pt x="4040" y="6414"/>
                    <a:pt x="4406" y="5227"/>
                    <a:pt x="4406" y="4611"/>
                  </a:cubicBezTo>
                  <a:cubicBezTo>
                    <a:pt x="4406" y="4246"/>
                    <a:pt x="4086" y="3561"/>
                    <a:pt x="3858" y="3104"/>
                  </a:cubicBezTo>
                  <a:lnTo>
                    <a:pt x="3858" y="3104"/>
                  </a:lnTo>
                  <a:cubicBezTo>
                    <a:pt x="4276" y="3423"/>
                    <a:pt x="4763" y="3620"/>
                    <a:pt x="5062" y="3620"/>
                  </a:cubicBezTo>
                  <a:cubicBezTo>
                    <a:pt x="5106" y="3620"/>
                    <a:pt x="5146" y="3615"/>
                    <a:pt x="5182" y="3606"/>
                  </a:cubicBezTo>
                  <a:cubicBezTo>
                    <a:pt x="5524" y="3515"/>
                    <a:pt x="6300" y="2648"/>
                    <a:pt x="6300" y="2648"/>
                  </a:cubicBezTo>
                  <a:lnTo>
                    <a:pt x="5182" y="2579"/>
                  </a:lnTo>
                  <a:cubicBezTo>
                    <a:pt x="4885" y="2579"/>
                    <a:pt x="4383" y="2625"/>
                    <a:pt x="4018" y="2648"/>
                  </a:cubicBezTo>
                  <a:cubicBezTo>
                    <a:pt x="4314" y="2420"/>
                    <a:pt x="4611" y="2123"/>
                    <a:pt x="4657" y="1940"/>
                  </a:cubicBezTo>
                  <a:cubicBezTo>
                    <a:pt x="4725" y="1529"/>
                    <a:pt x="4520" y="411"/>
                    <a:pt x="4520" y="411"/>
                  </a:cubicBezTo>
                  <a:lnTo>
                    <a:pt x="3607" y="1255"/>
                  </a:lnTo>
                  <a:cubicBezTo>
                    <a:pt x="3607" y="1255"/>
                    <a:pt x="3356" y="1826"/>
                    <a:pt x="3333" y="2442"/>
                  </a:cubicBezTo>
                  <a:cubicBezTo>
                    <a:pt x="2694" y="822"/>
                    <a:pt x="160" y="46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3" name="Google Shape;4403;p61"/>
            <p:cNvSpPr/>
            <p:nvPr/>
          </p:nvSpPr>
          <p:spPr>
            <a:xfrm>
              <a:off x="-3953750" y="3169325"/>
              <a:ext cx="491325" cy="216875"/>
            </a:xfrm>
            <a:custGeom>
              <a:avLst/>
              <a:gdLst/>
              <a:ahLst/>
              <a:cxnLst/>
              <a:rect l="l" t="t" r="r" b="b"/>
              <a:pathLst>
                <a:path w="19653" h="8675" extrusionOk="0">
                  <a:moveTo>
                    <a:pt x="13581" y="1"/>
                  </a:moveTo>
                  <a:cubicBezTo>
                    <a:pt x="13581" y="1"/>
                    <a:pt x="11847" y="161"/>
                    <a:pt x="11208" y="709"/>
                  </a:cubicBezTo>
                  <a:cubicBezTo>
                    <a:pt x="10568" y="1256"/>
                    <a:pt x="10043" y="2169"/>
                    <a:pt x="10043" y="2169"/>
                  </a:cubicBezTo>
                  <a:cubicBezTo>
                    <a:pt x="10043" y="2169"/>
                    <a:pt x="9199" y="1188"/>
                    <a:pt x="9062" y="1142"/>
                  </a:cubicBezTo>
                  <a:cubicBezTo>
                    <a:pt x="9052" y="1139"/>
                    <a:pt x="9036" y="1137"/>
                    <a:pt x="9015" y="1137"/>
                  </a:cubicBezTo>
                  <a:cubicBezTo>
                    <a:pt x="8739" y="1137"/>
                    <a:pt x="7570" y="1393"/>
                    <a:pt x="7464" y="1393"/>
                  </a:cubicBezTo>
                  <a:cubicBezTo>
                    <a:pt x="7373" y="1393"/>
                    <a:pt x="6095" y="2352"/>
                    <a:pt x="6095" y="2352"/>
                  </a:cubicBezTo>
                  <a:lnTo>
                    <a:pt x="8286" y="2603"/>
                  </a:lnTo>
                  <a:lnTo>
                    <a:pt x="8720" y="3151"/>
                  </a:lnTo>
                  <a:cubicBezTo>
                    <a:pt x="8720" y="3151"/>
                    <a:pt x="7493" y="2862"/>
                    <a:pt x="7141" y="2862"/>
                  </a:cubicBezTo>
                  <a:cubicBezTo>
                    <a:pt x="7096" y="2862"/>
                    <a:pt x="7066" y="2867"/>
                    <a:pt x="7053" y="2877"/>
                  </a:cubicBezTo>
                  <a:cubicBezTo>
                    <a:pt x="6939" y="2945"/>
                    <a:pt x="6277" y="4406"/>
                    <a:pt x="6277" y="4406"/>
                  </a:cubicBezTo>
                  <a:cubicBezTo>
                    <a:pt x="6277" y="4406"/>
                    <a:pt x="4086" y="3973"/>
                    <a:pt x="3493" y="3973"/>
                  </a:cubicBezTo>
                  <a:cubicBezTo>
                    <a:pt x="2899" y="3973"/>
                    <a:pt x="1484" y="3562"/>
                    <a:pt x="1484" y="3562"/>
                  </a:cubicBezTo>
                  <a:lnTo>
                    <a:pt x="1484" y="3562"/>
                  </a:lnTo>
                  <a:cubicBezTo>
                    <a:pt x="1484" y="3562"/>
                    <a:pt x="2580" y="5068"/>
                    <a:pt x="2717" y="5182"/>
                  </a:cubicBezTo>
                  <a:cubicBezTo>
                    <a:pt x="2853" y="5296"/>
                    <a:pt x="3949" y="5547"/>
                    <a:pt x="3949" y="5547"/>
                  </a:cubicBezTo>
                  <a:cubicBezTo>
                    <a:pt x="3949" y="5547"/>
                    <a:pt x="2671" y="5776"/>
                    <a:pt x="2580" y="5776"/>
                  </a:cubicBezTo>
                  <a:cubicBezTo>
                    <a:pt x="2465" y="5776"/>
                    <a:pt x="799" y="5616"/>
                    <a:pt x="799" y="5616"/>
                  </a:cubicBezTo>
                  <a:lnTo>
                    <a:pt x="0" y="7670"/>
                  </a:lnTo>
                  <a:lnTo>
                    <a:pt x="2146" y="6620"/>
                  </a:lnTo>
                  <a:cubicBezTo>
                    <a:pt x="4805" y="8614"/>
                    <a:pt x="6678" y="8675"/>
                    <a:pt x="6895" y="8675"/>
                  </a:cubicBezTo>
                  <a:cubicBezTo>
                    <a:pt x="6909" y="8675"/>
                    <a:pt x="6916" y="8675"/>
                    <a:pt x="6916" y="8675"/>
                  </a:cubicBezTo>
                  <a:lnTo>
                    <a:pt x="6665" y="7237"/>
                  </a:lnTo>
                  <a:lnTo>
                    <a:pt x="8354" y="7762"/>
                  </a:lnTo>
                  <a:lnTo>
                    <a:pt x="9701" y="6757"/>
                  </a:lnTo>
                  <a:lnTo>
                    <a:pt x="9724" y="5913"/>
                  </a:lnTo>
                  <a:lnTo>
                    <a:pt x="10112" y="6301"/>
                  </a:lnTo>
                  <a:lnTo>
                    <a:pt x="10158" y="7807"/>
                  </a:lnTo>
                  <a:cubicBezTo>
                    <a:pt x="10158" y="7807"/>
                    <a:pt x="12760" y="6666"/>
                    <a:pt x="12737" y="6506"/>
                  </a:cubicBezTo>
                  <a:cubicBezTo>
                    <a:pt x="12691" y="6369"/>
                    <a:pt x="13193" y="4977"/>
                    <a:pt x="13193" y="4977"/>
                  </a:cubicBezTo>
                  <a:lnTo>
                    <a:pt x="13695" y="6095"/>
                  </a:lnTo>
                  <a:cubicBezTo>
                    <a:pt x="13695" y="6095"/>
                    <a:pt x="14491" y="5042"/>
                    <a:pt x="14663" y="5042"/>
                  </a:cubicBezTo>
                  <a:cubicBezTo>
                    <a:pt x="14668" y="5042"/>
                    <a:pt x="14673" y="5043"/>
                    <a:pt x="14677" y="5045"/>
                  </a:cubicBezTo>
                  <a:cubicBezTo>
                    <a:pt x="14814" y="5114"/>
                    <a:pt x="15727" y="5593"/>
                    <a:pt x="15727" y="5593"/>
                  </a:cubicBezTo>
                  <a:lnTo>
                    <a:pt x="19059" y="5547"/>
                  </a:lnTo>
                  <a:cubicBezTo>
                    <a:pt x="19059" y="5547"/>
                    <a:pt x="19653" y="3904"/>
                    <a:pt x="18238" y="3060"/>
                  </a:cubicBezTo>
                  <a:cubicBezTo>
                    <a:pt x="17479" y="2607"/>
                    <a:pt x="16923" y="2502"/>
                    <a:pt x="16572" y="2502"/>
                  </a:cubicBezTo>
                  <a:cubicBezTo>
                    <a:pt x="16453" y="2502"/>
                    <a:pt x="16357" y="2514"/>
                    <a:pt x="16285" y="2528"/>
                  </a:cubicBezTo>
                  <a:lnTo>
                    <a:pt x="16285" y="2528"/>
                  </a:lnTo>
                  <a:lnTo>
                    <a:pt x="17530" y="2147"/>
                  </a:lnTo>
                  <a:lnTo>
                    <a:pt x="18420" y="1987"/>
                  </a:lnTo>
                  <a:lnTo>
                    <a:pt x="16823" y="777"/>
                  </a:lnTo>
                  <a:cubicBezTo>
                    <a:pt x="16823" y="777"/>
                    <a:pt x="16269" y="680"/>
                    <a:pt x="15621" y="680"/>
                  </a:cubicBezTo>
                  <a:cubicBezTo>
                    <a:pt x="15013" y="680"/>
                    <a:pt x="14321" y="765"/>
                    <a:pt x="13924" y="1097"/>
                  </a:cubicBezTo>
                  <a:cubicBezTo>
                    <a:pt x="13125" y="1804"/>
                    <a:pt x="12874" y="2215"/>
                    <a:pt x="12874" y="2215"/>
                  </a:cubicBezTo>
                  <a:lnTo>
                    <a:pt x="12828" y="1279"/>
                  </a:lnTo>
                  <a:lnTo>
                    <a:pt x="13581" y="1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61"/>
            <p:cNvSpPr/>
            <p:nvPr/>
          </p:nvSpPr>
          <p:spPr>
            <a:xfrm>
              <a:off x="-3850475" y="3062850"/>
              <a:ext cx="101600" cy="43175"/>
            </a:xfrm>
            <a:custGeom>
              <a:avLst/>
              <a:gdLst/>
              <a:ahLst/>
              <a:cxnLst/>
              <a:rect l="l" t="t" r="r" b="b"/>
              <a:pathLst>
                <a:path w="4064" h="1727" extrusionOk="0">
                  <a:moveTo>
                    <a:pt x="1566" y="1"/>
                  </a:moveTo>
                  <a:cubicBezTo>
                    <a:pt x="704" y="1"/>
                    <a:pt x="1" y="722"/>
                    <a:pt x="1" y="722"/>
                  </a:cubicBezTo>
                  <a:lnTo>
                    <a:pt x="1804" y="1726"/>
                  </a:lnTo>
                  <a:cubicBezTo>
                    <a:pt x="1804" y="1726"/>
                    <a:pt x="3265" y="1612"/>
                    <a:pt x="4064" y="1156"/>
                  </a:cubicBezTo>
                  <a:cubicBezTo>
                    <a:pt x="4064" y="1156"/>
                    <a:pt x="2922" y="288"/>
                    <a:pt x="1895" y="37"/>
                  </a:cubicBezTo>
                  <a:cubicBezTo>
                    <a:pt x="1784" y="12"/>
                    <a:pt x="1673" y="1"/>
                    <a:pt x="1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61"/>
            <p:cNvSpPr/>
            <p:nvPr/>
          </p:nvSpPr>
          <p:spPr>
            <a:xfrm>
              <a:off x="-3771150" y="2961625"/>
              <a:ext cx="95325" cy="81050"/>
            </a:xfrm>
            <a:custGeom>
              <a:avLst/>
              <a:gdLst/>
              <a:ahLst/>
              <a:cxnLst/>
              <a:rect l="l" t="t" r="r" b="b"/>
              <a:pathLst>
                <a:path w="3813" h="3242" extrusionOk="0">
                  <a:moveTo>
                    <a:pt x="2283" y="1"/>
                  </a:moveTo>
                  <a:cubicBezTo>
                    <a:pt x="2283" y="1"/>
                    <a:pt x="388" y="617"/>
                    <a:pt x="206" y="1279"/>
                  </a:cubicBezTo>
                  <a:cubicBezTo>
                    <a:pt x="0" y="1941"/>
                    <a:pt x="251" y="3242"/>
                    <a:pt x="251" y="3242"/>
                  </a:cubicBezTo>
                  <a:lnTo>
                    <a:pt x="1324" y="2078"/>
                  </a:lnTo>
                  <a:cubicBezTo>
                    <a:pt x="1324" y="2078"/>
                    <a:pt x="3356" y="685"/>
                    <a:pt x="38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61"/>
            <p:cNvSpPr/>
            <p:nvPr/>
          </p:nvSpPr>
          <p:spPr>
            <a:xfrm>
              <a:off x="-3812800" y="3110050"/>
              <a:ext cx="57650" cy="45050"/>
            </a:xfrm>
            <a:custGeom>
              <a:avLst/>
              <a:gdLst/>
              <a:ahLst/>
              <a:cxnLst/>
              <a:rect l="l" t="t" r="r" b="b"/>
              <a:pathLst>
                <a:path w="2306" h="1802" extrusionOk="0">
                  <a:moveTo>
                    <a:pt x="1708" y="0"/>
                  </a:moveTo>
                  <a:cubicBezTo>
                    <a:pt x="1274" y="0"/>
                    <a:pt x="675" y="52"/>
                    <a:pt x="479" y="318"/>
                  </a:cubicBezTo>
                  <a:cubicBezTo>
                    <a:pt x="160" y="729"/>
                    <a:pt x="0" y="1801"/>
                    <a:pt x="0" y="1801"/>
                  </a:cubicBezTo>
                  <a:lnTo>
                    <a:pt x="1735" y="1299"/>
                  </a:lnTo>
                  <a:cubicBezTo>
                    <a:pt x="1735" y="1299"/>
                    <a:pt x="2306" y="569"/>
                    <a:pt x="2191" y="21"/>
                  </a:cubicBezTo>
                  <a:cubicBezTo>
                    <a:pt x="2191" y="21"/>
                    <a:pt x="1983" y="0"/>
                    <a:pt x="17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61"/>
            <p:cNvSpPr/>
            <p:nvPr/>
          </p:nvSpPr>
          <p:spPr>
            <a:xfrm>
              <a:off x="-3706675" y="2957050"/>
              <a:ext cx="59375" cy="105025"/>
            </a:xfrm>
            <a:custGeom>
              <a:avLst/>
              <a:gdLst/>
              <a:ahLst/>
              <a:cxnLst/>
              <a:rect l="l" t="t" r="r" b="b"/>
              <a:pathLst>
                <a:path w="2375" h="4201" extrusionOk="0">
                  <a:moveTo>
                    <a:pt x="1507" y="1"/>
                  </a:moveTo>
                  <a:cubicBezTo>
                    <a:pt x="1507" y="1"/>
                    <a:pt x="1" y="1439"/>
                    <a:pt x="115" y="2215"/>
                  </a:cubicBezTo>
                  <a:cubicBezTo>
                    <a:pt x="252" y="2991"/>
                    <a:pt x="1188" y="4201"/>
                    <a:pt x="1188" y="4201"/>
                  </a:cubicBezTo>
                  <a:lnTo>
                    <a:pt x="2375" y="1781"/>
                  </a:lnTo>
                  <a:cubicBezTo>
                    <a:pt x="2375" y="1781"/>
                    <a:pt x="2192" y="435"/>
                    <a:pt x="15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61"/>
            <p:cNvSpPr/>
            <p:nvPr/>
          </p:nvSpPr>
          <p:spPr>
            <a:xfrm>
              <a:off x="-3339175" y="3149375"/>
              <a:ext cx="50800" cy="20500"/>
            </a:xfrm>
            <a:custGeom>
              <a:avLst/>
              <a:gdLst/>
              <a:ahLst/>
              <a:cxnLst/>
              <a:rect l="l" t="t" r="r" b="b"/>
              <a:pathLst>
                <a:path w="2032" h="820" extrusionOk="0">
                  <a:moveTo>
                    <a:pt x="2032" y="0"/>
                  </a:moveTo>
                  <a:cubicBezTo>
                    <a:pt x="2031" y="0"/>
                    <a:pt x="799" y="160"/>
                    <a:pt x="685" y="206"/>
                  </a:cubicBezTo>
                  <a:cubicBezTo>
                    <a:pt x="571" y="228"/>
                    <a:pt x="0" y="594"/>
                    <a:pt x="0" y="594"/>
                  </a:cubicBezTo>
                  <a:cubicBezTo>
                    <a:pt x="401" y="770"/>
                    <a:pt x="702" y="820"/>
                    <a:pt x="914" y="820"/>
                  </a:cubicBezTo>
                  <a:cubicBezTo>
                    <a:pt x="1197" y="820"/>
                    <a:pt x="1324" y="730"/>
                    <a:pt x="1324" y="730"/>
                  </a:cubicBezTo>
                  <a:lnTo>
                    <a:pt x="203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61"/>
            <p:cNvSpPr/>
            <p:nvPr/>
          </p:nvSpPr>
          <p:spPr>
            <a:xfrm>
              <a:off x="-3706675" y="3576200"/>
              <a:ext cx="132975" cy="74775"/>
            </a:xfrm>
            <a:custGeom>
              <a:avLst/>
              <a:gdLst/>
              <a:ahLst/>
              <a:cxnLst/>
              <a:rect l="l" t="t" r="r" b="b"/>
              <a:pathLst>
                <a:path w="5319" h="2991" extrusionOk="0">
                  <a:moveTo>
                    <a:pt x="5319" y="0"/>
                  </a:moveTo>
                  <a:lnTo>
                    <a:pt x="3584" y="891"/>
                  </a:lnTo>
                  <a:lnTo>
                    <a:pt x="1256" y="1005"/>
                  </a:lnTo>
                  <a:lnTo>
                    <a:pt x="1" y="959"/>
                  </a:lnTo>
                  <a:lnTo>
                    <a:pt x="2375" y="1256"/>
                  </a:lnTo>
                  <a:lnTo>
                    <a:pt x="3356" y="1826"/>
                  </a:lnTo>
                  <a:lnTo>
                    <a:pt x="3881" y="2990"/>
                  </a:lnTo>
                  <a:lnTo>
                    <a:pt x="4064" y="1210"/>
                  </a:lnTo>
                  <a:lnTo>
                    <a:pt x="5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0" name="Google Shape;4410;p61"/>
            <p:cNvSpPr/>
            <p:nvPr/>
          </p:nvSpPr>
          <p:spPr>
            <a:xfrm>
              <a:off x="-3051025" y="3730825"/>
              <a:ext cx="168950" cy="75925"/>
            </a:xfrm>
            <a:custGeom>
              <a:avLst/>
              <a:gdLst/>
              <a:ahLst/>
              <a:cxnLst/>
              <a:rect l="l" t="t" r="r" b="b"/>
              <a:pathLst>
                <a:path w="6758" h="3037" extrusionOk="0">
                  <a:moveTo>
                    <a:pt x="138" y="1"/>
                  </a:moveTo>
                  <a:cubicBezTo>
                    <a:pt x="1" y="1"/>
                    <a:pt x="800" y="1644"/>
                    <a:pt x="800" y="1644"/>
                  </a:cubicBezTo>
                  <a:cubicBezTo>
                    <a:pt x="2603" y="2603"/>
                    <a:pt x="4498" y="2831"/>
                    <a:pt x="4498" y="2831"/>
                  </a:cubicBezTo>
                  <a:lnTo>
                    <a:pt x="6757" y="3037"/>
                  </a:lnTo>
                  <a:cubicBezTo>
                    <a:pt x="6757" y="3037"/>
                    <a:pt x="5433" y="1279"/>
                    <a:pt x="5114" y="1051"/>
                  </a:cubicBezTo>
                  <a:cubicBezTo>
                    <a:pt x="4794" y="845"/>
                    <a:pt x="3037" y="252"/>
                    <a:pt x="2808" y="184"/>
                  </a:cubicBezTo>
                  <a:cubicBezTo>
                    <a:pt x="2603" y="115"/>
                    <a:pt x="275" y="1"/>
                    <a:pt x="1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61"/>
            <p:cNvSpPr/>
            <p:nvPr/>
          </p:nvSpPr>
          <p:spPr>
            <a:xfrm>
              <a:off x="-3559450" y="2716800"/>
              <a:ext cx="66800" cy="50850"/>
            </a:xfrm>
            <a:custGeom>
              <a:avLst/>
              <a:gdLst/>
              <a:ahLst/>
              <a:cxnLst/>
              <a:rect l="l" t="t" r="r" b="b"/>
              <a:pathLst>
                <a:path w="2672" h="2034" extrusionOk="0">
                  <a:moveTo>
                    <a:pt x="1709" y="0"/>
                  </a:moveTo>
                  <a:cubicBezTo>
                    <a:pt x="1426" y="0"/>
                    <a:pt x="1" y="298"/>
                    <a:pt x="1" y="298"/>
                  </a:cubicBezTo>
                  <a:cubicBezTo>
                    <a:pt x="389" y="800"/>
                    <a:pt x="1028" y="1211"/>
                    <a:pt x="1028" y="1211"/>
                  </a:cubicBezTo>
                  <a:lnTo>
                    <a:pt x="2671" y="2033"/>
                  </a:lnTo>
                  <a:lnTo>
                    <a:pt x="2443" y="686"/>
                  </a:lnTo>
                  <a:cubicBezTo>
                    <a:pt x="2443" y="686"/>
                    <a:pt x="1918" y="2"/>
                    <a:pt x="1735" y="2"/>
                  </a:cubicBezTo>
                  <a:cubicBezTo>
                    <a:pt x="1728" y="1"/>
                    <a:pt x="1720" y="0"/>
                    <a:pt x="17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61"/>
            <p:cNvSpPr/>
            <p:nvPr/>
          </p:nvSpPr>
          <p:spPr>
            <a:xfrm>
              <a:off x="-3670725" y="2704225"/>
              <a:ext cx="105600" cy="33750"/>
            </a:xfrm>
            <a:custGeom>
              <a:avLst/>
              <a:gdLst/>
              <a:ahLst/>
              <a:cxnLst/>
              <a:rect l="l" t="t" r="r" b="b"/>
              <a:pathLst>
                <a:path w="4224" h="1350" extrusionOk="0">
                  <a:moveTo>
                    <a:pt x="1670" y="1"/>
                  </a:moveTo>
                  <a:cubicBezTo>
                    <a:pt x="1646" y="1"/>
                    <a:pt x="1622" y="1"/>
                    <a:pt x="1598" y="2"/>
                  </a:cubicBezTo>
                  <a:cubicBezTo>
                    <a:pt x="663" y="48"/>
                    <a:pt x="1" y="573"/>
                    <a:pt x="115" y="596"/>
                  </a:cubicBezTo>
                  <a:cubicBezTo>
                    <a:pt x="229" y="642"/>
                    <a:pt x="2055" y="1349"/>
                    <a:pt x="2055" y="1349"/>
                  </a:cubicBezTo>
                  <a:cubicBezTo>
                    <a:pt x="2055" y="1349"/>
                    <a:pt x="3265" y="1303"/>
                    <a:pt x="4223" y="847"/>
                  </a:cubicBezTo>
                  <a:cubicBezTo>
                    <a:pt x="4223" y="847"/>
                    <a:pt x="2618" y="1"/>
                    <a:pt x="1670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61"/>
            <p:cNvSpPr/>
            <p:nvPr/>
          </p:nvSpPr>
          <p:spPr>
            <a:xfrm>
              <a:off x="-3637050" y="2671325"/>
              <a:ext cx="75925" cy="46100"/>
            </a:xfrm>
            <a:custGeom>
              <a:avLst/>
              <a:gdLst/>
              <a:ahLst/>
              <a:cxnLst/>
              <a:rect l="l" t="t" r="r" b="b"/>
              <a:pathLst>
                <a:path w="3037" h="1844" extrusionOk="0">
                  <a:moveTo>
                    <a:pt x="1010" y="1"/>
                  </a:moveTo>
                  <a:cubicBezTo>
                    <a:pt x="506" y="1"/>
                    <a:pt x="0" y="40"/>
                    <a:pt x="0" y="40"/>
                  </a:cubicBezTo>
                  <a:cubicBezTo>
                    <a:pt x="0" y="40"/>
                    <a:pt x="1005" y="953"/>
                    <a:pt x="1279" y="1067"/>
                  </a:cubicBezTo>
                  <a:cubicBezTo>
                    <a:pt x="1530" y="1204"/>
                    <a:pt x="2831" y="1843"/>
                    <a:pt x="3036" y="1843"/>
                  </a:cubicBezTo>
                  <a:cubicBezTo>
                    <a:pt x="3036" y="1843"/>
                    <a:pt x="2306" y="246"/>
                    <a:pt x="1895" y="86"/>
                  </a:cubicBezTo>
                  <a:cubicBezTo>
                    <a:pt x="1716" y="20"/>
                    <a:pt x="1364" y="1"/>
                    <a:pt x="10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61"/>
            <p:cNvSpPr/>
            <p:nvPr/>
          </p:nvSpPr>
          <p:spPr>
            <a:xfrm>
              <a:off x="-3556025" y="2653475"/>
              <a:ext cx="47950" cy="63375"/>
            </a:xfrm>
            <a:custGeom>
              <a:avLst/>
              <a:gdLst/>
              <a:ahLst/>
              <a:cxnLst/>
              <a:rect l="l" t="t" r="r" b="b"/>
              <a:pathLst>
                <a:path w="1918" h="2535" extrusionOk="0">
                  <a:moveTo>
                    <a:pt x="1918" y="1"/>
                  </a:moveTo>
                  <a:lnTo>
                    <a:pt x="1918" y="1"/>
                  </a:lnTo>
                  <a:cubicBezTo>
                    <a:pt x="1918" y="1"/>
                    <a:pt x="640" y="572"/>
                    <a:pt x="548" y="686"/>
                  </a:cubicBezTo>
                  <a:cubicBezTo>
                    <a:pt x="297" y="982"/>
                    <a:pt x="1" y="2535"/>
                    <a:pt x="1" y="2535"/>
                  </a:cubicBezTo>
                  <a:cubicBezTo>
                    <a:pt x="708" y="2352"/>
                    <a:pt x="1804" y="1690"/>
                    <a:pt x="1804" y="1690"/>
                  </a:cubicBezTo>
                  <a:lnTo>
                    <a:pt x="19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61"/>
            <p:cNvSpPr/>
            <p:nvPr/>
          </p:nvSpPr>
          <p:spPr>
            <a:xfrm>
              <a:off x="-3097800" y="3681100"/>
              <a:ext cx="140975" cy="45775"/>
            </a:xfrm>
            <a:custGeom>
              <a:avLst/>
              <a:gdLst/>
              <a:ahLst/>
              <a:cxnLst/>
              <a:rect l="l" t="t" r="r" b="b"/>
              <a:pathLst>
                <a:path w="5639" h="1831" extrusionOk="0">
                  <a:moveTo>
                    <a:pt x="2471" y="1"/>
                  </a:moveTo>
                  <a:cubicBezTo>
                    <a:pt x="2450" y="1"/>
                    <a:pt x="2433" y="2"/>
                    <a:pt x="2420" y="4"/>
                  </a:cubicBezTo>
                  <a:cubicBezTo>
                    <a:pt x="2169" y="27"/>
                    <a:pt x="0" y="917"/>
                    <a:pt x="0" y="917"/>
                  </a:cubicBezTo>
                  <a:cubicBezTo>
                    <a:pt x="1005" y="1397"/>
                    <a:pt x="2488" y="1625"/>
                    <a:pt x="2488" y="1625"/>
                  </a:cubicBezTo>
                  <a:lnTo>
                    <a:pt x="5638" y="1830"/>
                  </a:lnTo>
                  <a:lnTo>
                    <a:pt x="4428" y="369"/>
                  </a:lnTo>
                  <a:cubicBezTo>
                    <a:pt x="4428" y="369"/>
                    <a:pt x="2851" y="1"/>
                    <a:pt x="24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61"/>
            <p:cNvSpPr/>
            <p:nvPr/>
          </p:nvSpPr>
          <p:spPr>
            <a:xfrm>
              <a:off x="-3295825" y="3663500"/>
              <a:ext cx="135850" cy="55375"/>
            </a:xfrm>
            <a:custGeom>
              <a:avLst/>
              <a:gdLst/>
              <a:ahLst/>
              <a:cxnLst/>
              <a:rect l="l" t="t" r="r" b="b"/>
              <a:pathLst>
                <a:path w="5434" h="2215" extrusionOk="0">
                  <a:moveTo>
                    <a:pt x="5433" y="1804"/>
                  </a:moveTo>
                  <a:cubicBezTo>
                    <a:pt x="4109" y="2215"/>
                    <a:pt x="2512" y="1986"/>
                    <a:pt x="2512" y="1986"/>
                  </a:cubicBezTo>
                  <a:cubicBezTo>
                    <a:pt x="2512" y="1986"/>
                    <a:pt x="298" y="663"/>
                    <a:pt x="138" y="594"/>
                  </a:cubicBezTo>
                  <a:cubicBezTo>
                    <a:pt x="1" y="526"/>
                    <a:pt x="960" y="1"/>
                    <a:pt x="2192" y="160"/>
                  </a:cubicBezTo>
                  <a:cubicBezTo>
                    <a:pt x="3425" y="297"/>
                    <a:pt x="5433" y="1804"/>
                    <a:pt x="5433" y="180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61"/>
            <p:cNvSpPr/>
            <p:nvPr/>
          </p:nvSpPr>
          <p:spPr>
            <a:xfrm>
              <a:off x="-3242750" y="3624125"/>
              <a:ext cx="89050" cy="75350"/>
            </a:xfrm>
            <a:custGeom>
              <a:avLst/>
              <a:gdLst/>
              <a:ahLst/>
              <a:cxnLst/>
              <a:rect l="l" t="t" r="r" b="b"/>
              <a:pathLst>
                <a:path w="3562" h="3014" extrusionOk="0">
                  <a:moveTo>
                    <a:pt x="3561" y="3014"/>
                  </a:moveTo>
                  <a:cubicBezTo>
                    <a:pt x="3310" y="2968"/>
                    <a:pt x="1758" y="1849"/>
                    <a:pt x="1439" y="1621"/>
                  </a:cubicBezTo>
                  <a:cubicBezTo>
                    <a:pt x="1142" y="1393"/>
                    <a:pt x="1" y="1"/>
                    <a:pt x="1" y="1"/>
                  </a:cubicBezTo>
                  <a:cubicBezTo>
                    <a:pt x="1" y="1"/>
                    <a:pt x="1918" y="183"/>
                    <a:pt x="2443" y="480"/>
                  </a:cubicBezTo>
                  <a:cubicBezTo>
                    <a:pt x="2968" y="777"/>
                    <a:pt x="3561" y="3014"/>
                    <a:pt x="3561" y="301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61"/>
            <p:cNvSpPr/>
            <p:nvPr/>
          </p:nvSpPr>
          <p:spPr>
            <a:xfrm>
              <a:off x="-3146300" y="3627550"/>
              <a:ext cx="74775" cy="71925"/>
            </a:xfrm>
            <a:custGeom>
              <a:avLst/>
              <a:gdLst/>
              <a:ahLst/>
              <a:cxnLst/>
              <a:rect l="l" t="t" r="r" b="b"/>
              <a:pathLst>
                <a:path w="2991" h="2877" extrusionOk="0">
                  <a:moveTo>
                    <a:pt x="2990" y="1"/>
                  </a:moveTo>
                  <a:lnTo>
                    <a:pt x="2990" y="1"/>
                  </a:lnTo>
                  <a:cubicBezTo>
                    <a:pt x="2990" y="1"/>
                    <a:pt x="1233" y="480"/>
                    <a:pt x="1073" y="594"/>
                  </a:cubicBezTo>
                  <a:cubicBezTo>
                    <a:pt x="685" y="936"/>
                    <a:pt x="0" y="2877"/>
                    <a:pt x="0" y="2877"/>
                  </a:cubicBezTo>
                  <a:cubicBezTo>
                    <a:pt x="936" y="2808"/>
                    <a:pt x="2488" y="2169"/>
                    <a:pt x="2488" y="2169"/>
                  </a:cubicBezTo>
                  <a:lnTo>
                    <a:pt x="29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61"/>
            <p:cNvSpPr/>
            <p:nvPr/>
          </p:nvSpPr>
          <p:spPr>
            <a:xfrm>
              <a:off x="-3129200" y="3766775"/>
              <a:ext cx="104450" cy="53675"/>
            </a:xfrm>
            <a:custGeom>
              <a:avLst/>
              <a:gdLst/>
              <a:ahLst/>
              <a:cxnLst/>
              <a:rect l="l" t="t" r="r" b="b"/>
              <a:pathLst>
                <a:path w="4178" h="2147" extrusionOk="0">
                  <a:moveTo>
                    <a:pt x="2557" y="1"/>
                  </a:moveTo>
                  <a:cubicBezTo>
                    <a:pt x="2557" y="1"/>
                    <a:pt x="549" y="275"/>
                    <a:pt x="503" y="457"/>
                  </a:cubicBezTo>
                  <a:cubicBezTo>
                    <a:pt x="480" y="663"/>
                    <a:pt x="1" y="2147"/>
                    <a:pt x="1" y="2147"/>
                  </a:cubicBezTo>
                  <a:cubicBezTo>
                    <a:pt x="1" y="2147"/>
                    <a:pt x="3790" y="1279"/>
                    <a:pt x="4178" y="845"/>
                  </a:cubicBezTo>
                  <a:lnTo>
                    <a:pt x="25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61"/>
            <p:cNvSpPr/>
            <p:nvPr/>
          </p:nvSpPr>
          <p:spPr>
            <a:xfrm>
              <a:off x="-3144600" y="3201875"/>
              <a:ext cx="8575" cy="58775"/>
            </a:xfrm>
            <a:custGeom>
              <a:avLst/>
              <a:gdLst/>
              <a:ahLst/>
              <a:cxnLst/>
              <a:rect l="l" t="t" r="r" b="b"/>
              <a:pathLst>
                <a:path w="343" h="2351" extrusionOk="0">
                  <a:moveTo>
                    <a:pt x="320" y="2351"/>
                  </a:moveTo>
                  <a:lnTo>
                    <a:pt x="343" y="0"/>
                  </a:lnTo>
                  <a:lnTo>
                    <a:pt x="1" y="1415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61"/>
            <p:cNvSpPr/>
            <p:nvPr/>
          </p:nvSpPr>
          <p:spPr>
            <a:xfrm>
              <a:off x="-3121200" y="3142525"/>
              <a:ext cx="8575" cy="37100"/>
            </a:xfrm>
            <a:custGeom>
              <a:avLst/>
              <a:gdLst/>
              <a:ahLst/>
              <a:cxnLst/>
              <a:rect l="l" t="t" r="r" b="b"/>
              <a:pathLst>
                <a:path w="343" h="1484" extrusionOk="0">
                  <a:moveTo>
                    <a:pt x="297" y="0"/>
                  </a:moveTo>
                  <a:lnTo>
                    <a:pt x="0" y="1484"/>
                  </a:lnTo>
                  <a:lnTo>
                    <a:pt x="343" y="662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61"/>
            <p:cNvSpPr/>
            <p:nvPr/>
          </p:nvSpPr>
          <p:spPr>
            <a:xfrm>
              <a:off x="-3176550" y="3086025"/>
              <a:ext cx="14300" cy="47950"/>
            </a:xfrm>
            <a:custGeom>
              <a:avLst/>
              <a:gdLst/>
              <a:ahLst/>
              <a:cxnLst/>
              <a:rect l="l" t="t" r="r" b="b"/>
              <a:pathLst>
                <a:path w="572" h="1918" extrusionOk="0">
                  <a:moveTo>
                    <a:pt x="0" y="1918"/>
                  </a:moveTo>
                  <a:lnTo>
                    <a:pt x="571" y="0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rgbClr val="DDB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61"/>
            <p:cNvSpPr/>
            <p:nvPr/>
          </p:nvSpPr>
          <p:spPr>
            <a:xfrm>
              <a:off x="-3259300" y="3232675"/>
              <a:ext cx="9725" cy="109025"/>
            </a:xfrm>
            <a:custGeom>
              <a:avLst/>
              <a:gdLst/>
              <a:ahLst/>
              <a:cxnLst/>
              <a:rect l="l" t="t" r="r" b="b"/>
              <a:pathLst>
                <a:path w="389" h="4361" extrusionOk="0">
                  <a:moveTo>
                    <a:pt x="1" y="2169"/>
                  </a:moveTo>
                  <a:lnTo>
                    <a:pt x="320" y="4360"/>
                  </a:lnTo>
                  <a:lnTo>
                    <a:pt x="389" y="2215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61"/>
            <p:cNvSpPr/>
            <p:nvPr/>
          </p:nvSpPr>
          <p:spPr>
            <a:xfrm>
              <a:off x="-3290675" y="3385600"/>
              <a:ext cx="12575" cy="61100"/>
            </a:xfrm>
            <a:custGeom>
              <a:avLst/>
              <a:gdLst/>
              <a:ahLst/>
              <a:cxnLst/>
              <a:rect l="l" t="t" r="r" b="b"/>
              <a:pathLst>
                <a:path w="503" h="2444" extrusionOk="0">
                  <a:moveTo>
                    <a:pt x="0" y="1"/>
                  </a:moveTo>
                  <a:lnTo>
                    <a:pt x="160" y="1530"/>
                  </a:lnTo>
                  <a:lnTo>
                    <a:pt x="502" y="2443"/>
                  </a:lnTo>
                  <a:lnTo>
                    <a:pt x="343" y="125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61"/>
            <p:cNvSpPr/>
            <p:nvPr/>
          </p:nvSpPr>
          <p:spPr>
            <a:xfrm>
              <a:off x="-3479000" y="3565350"/>
              <a:ext cx="54250" cy="21150"/>
            </a:xfrm>
            <a:custGeom>
              <a:avLst/>
              <a:gdLst/>
              <a:ahLst/>
              <a:cxnLst/>
              <a:rect l="l" t="t" r="r" b="b"/>
              <a:pathLst>
                <a:path w="2170" h="846" extrusionOk="0">
                  <a:moveTo>
                    <a:pt x="2169" y="1"/>
                  </a:moveTo>
                  <a:lnTo>
                    <a:pt x="229" y="69"/>
                  </a:lnTo>
                  <a:lnTo>
                    <a:pt x="1" y="845"/>
                  </a:lnTo>
                  <a:cubicBezTo>
                    <a:pt x="1" y="845"/>
                    <a:pt x="1302" y="457"/>
                    <a:pt x="2169" y="1"/>
                  </a:cubicBezTo>
                  <a:close/>
                </a:path>
              </a:pathLst>
            </a:custGeom>
            <a:solidFill>
              <a:srgbClr val="9E9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61"/>
            <p:cNvSpPr/>
            <p:nvPr/>
          </p:nvSpPr>
          <p:spPr>
            <a:xfrm>
              <a:off x="-3484700" y="3109425"/>
              <a:ext cx="103875" cy="52450"/>
            </a:xfrm>
            <a:custGeom>
              <a:avLst/>
              <a:gdLst/>
              <a:ahLst/>
              <a:cxnLst/>
              <a:rect l="l" t="t" r="r" b="b"/>
              <a:pathLst>
                <a:path w="4155" h="2098" extrusionOk="0">
                  <a:moveTo>
                    <a:pt x="4155" y="0"/>
                  </a:moveTo>
                  <a:cubicBezTo>
                    <a:pt x="2306" y="92"/>
                    <a:pt x="640" y="708"/>
                    <a:pt x="640" y="708"/>
                  </a:cubicBezTo>
                  <a:lnTo>
                    <a:pt x="1" y="1895"/>
                  </a:lnTo>
                  <a:cubicBezTo>
                    <a:pt x="1" y="1895"/>
                    <a:pt x="487" y="2097"/>
                    <a:pt x="1148" y="2097"/>
                  </a:cubicBezTo>
                  <a:cubicBezTo>
                    <a:pt x="1346" y="2097"/>
                    <a:pt x="1560" y="2079"/>
                    <a:pt x="1781" y="2032"/>
                  </a:cubicBezTo>
                  <a:cubicBezTo>
                    <a:pt x="2740" y="1826"/>
                    <a:pt x="3425" y="822"/>
                    <a:pt x="3425" y="822"/>
                  </a:cubicBezTo>
                  <a:lnTo>
                    <a:pt x="41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61"/>
            <p:cNvSpPr/>
            <p:nvPr/>
          </p:nvSpPr>
          <p:spPr>
            <a:xfrm>
              <a:off x="-3395675" y="3116850"/>
              <a:ext cx="41675" cy="65625"/>
            </a:xfrm>
            <a:custGeom>
              <a:avLst/>
              <a:gdLst/>
              <a:ahLst/>
              <a:cxnLst/>
              <a:rect l="l" t="t" r="r" b="b"/>
              <a:pathLst>
                <a:path w="1667" h="2625" extrusionOk="0">
                  <a:moveTo>
                    <a:pt x="1096" y="0"/>
                  </a:moveTo>
                  <a:cubicBezTo>
                    <a:pt x="206" y="434"/>
                    <a:pt x="0" y="1027"/>
                    <a:pt x="0" y="1027"/>
                  </a:cubicBezTo>
                  <a:lnTo>
                    <a:pt x="457" y="2625"/>
                  </a:lnTo>
                  <a:cubicBezTo>
                    <a:pt x="457" y="2625"/>
                    <a:pt x="1073" y="2283"/>
                    <a:pt x="1370" y="1552"/>
                  </a:cubicBezTo>
                  <a:cubicBezTo>
                    <a:pt x="1667" y="845"/>
                    <a:pt x="1096" y="0"/>
                    <a:pt x="10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61"/>
            <p:cNvSpPr/>
            <p:nvPr/>
          </p:nvSpPr>
          <p:spPr>
            <a:xfrm>
              <a:off x="-3355725" y="3108300"/>
              <a:ext cx="36550" cy="28525"/>
            </a:xfrm>
            <a:custGeom>
              <a:avLst/>
              <a:gdLst/>
              <a:ahLst/>
              <a:cxnLst/>
              <a:rect l="l" t="t" r="r" b="b"/>
              <a:pathLst>
                <a:path w="1462" h="1141" extrusionOk="0">
                  <a:moveTo>
                    <a:pt x="306" y="1"/>
                  </a:moveTo>
                  <a:cubicBezTo>
                    <a:pt x="216" y="1"/>
                    <a:pt x="114" y="7"/>
                    <a:pt x="0" y="22"/>
                  </a:cubicBezTo>
                  <a:cubicBezTo>
                    <a:pt x="0" y="22"/>
                    <a:pt x="160" y="730"/>
                    <a:pt x="365" y="799"/>
                  </a:cubicBezTo>
                  <a:cubicBezTo>
                    <a:pt x="594" y="867"/>
                    <a:pt x="1461" y="1141"/>
                    <a:pt x="1461" y="1141"/>
                  </a:cubicBezTo>
                  <a:lnTo>
                    <a:pt x="913" y="159"/>
                  </a:lnTo>
                  <a:cubicBezTo>
                    <a:pt x="913" y="159"/>
                    <a:pt x="755" y="1"/>
                    <a:pt x="3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61"/>
            <p:cNvSpPr/>
            <p:nvPr/>
          </p:nvSpPr>
          <p:spPr>
            <a:xfrm>
              <a:off x="-3291825" y="3560600"/>
              <a:ext cx="112450" cy="40500"/>
            </a:xfrm>
            <a:custGeom>
              <a:avLst/>
              <a:gdLst/>
              <a:ahLst/>
              <a:cxnLst/>
              <a:rect l="l" t="t" r="r" b="b"/>
              <a:pathLst>
                <a:path w="4498" h="1620" extrusionOk="0">
                  <a:moveTo>
                    <a:pt x="2668" y="1"/>
                  </a:moveTo>
                  <a:cubicBezTo>
                    <a:pt x="1748" y="1"/>
                    <a:pt x="914" y="693"/>
                    <a:pt x="914" y="693"/>
                  </a:cubicBezTo>
                  <a:lnTo>
                    <a:pt x="1" y="1286"/>
                  </a:lnTo>
                  <a:cubicBezTo>
                    <a:pt x="1182" y="1570"/>
                    <a:pt x="2344" y="1619"/>
                    <a:pt x="3005" y="1619"/>
                  </a:cubicBezTo>
                  <a:cubicBezTo>
                    <a:pt x="3352" y="1619"/>
                    <a:pt x="3561" y="1606"/>
                    <a:pt x="3561" y="1606"/>
                  </a:cubicBezTo>
                  <a:lnTo>
                    <a:pt x="4497" y="647"/>
                  </a:lnTo>
                  <a:cubicBezTo>
                    <a:pt x="4497" y="647"/>
                    <a:pt x="3812" y="99"/>
                    <a:pt x="2831" y="8"/>
                  </a:cubicBezTo>
                  <a:cubicBezTo>
                    <a:pt x="2776" y="3"/>
                    <a:pt x="2722" y="1"/>
                    <a:pt x="2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61"/>
            <p:cNvSpPr/>
            <p:nvPr/>
          </p:nvSpPr>
          <p:spPr>
            <a:xfrm>
              <a:off x="-3310075" y="3523125"/>
              <a:ext cx="41100" cy="58225"/>
            </a:xfrm>
            <a:custGeom>
              <a:avLst/>
              <a:gdLst/>
              <a:ahLst/>
              <a:cxnLst/>
              <a:rect l="l" t="t" r="r" b="b"/>
              <a:pathLst>
                <a:path w="1644" h="2329" extrusionOk="0">
                  <a:moveTo>
                    <a:pt x="1644" y="1"/>
                  </a:moveTo>
                  <a:cubicBezTo>
                    <a:pt x="1644" y="1"/>
                    <a:pt x="959" y="160"/>
                    <a:pt x="480" y="754"/>
                  </a:cubicBezTo>
                  <a:cubicBezTo>
                    <a:pt x="0" y="1370"/>
                    <a:pt x="320" y="2329"/>
                    <a:pt x="320" y="2329"/>
                  </a:cubicBezTo>
                  <a:cubicBezTo>
                    <a:pt x="1301" y="2169"/>
                    <a:pt x="1644" y="1667"/>
                    <a:pt x="1644" y="1667"/>
                  </a:cubicBezTo>
                  <a:lnTo>
                    <a:pt x="16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61"/>
            <p:cNvSpPr/>
            <p:nvPr/>
          </p:nvSpPr>
          <p:spPr>
            <a:xfrm>
              <a:off x="-3343750" y="3548225"/>
              <a:ext cx="28550" cy="37125"/>
            </a:xfrm>
            <a:custGeom>
              <a:avLst/>
              <a:gdLst/>
              <a:ahLst/>
              <a:cxnLst/>
              <a:rect l="l" t="t" r="r" b="b"/>
              <a:pathLst>
                <a:path w="1142" h="1485" extrusionOk="0">
                  <a:moveTo>
                    <a:pt x="1" y="1"/>
                  </a:moveTo>
                  <a:lnTo>
                    <a:pt x="274" y="1119"/>
                  </a:lnTo>
                  <a:cubicBezTo>
                    <a:pt x="274" y="1119"/>
                    <a:pt x="434" y="1393"/>
                    <a:pt x="1119" y="1485"/>
                  </a:cubicBezTo>
                  <a:cubicBezTo>
                    <a:pt x="1119" y="1485"/>
                    <a:pt x="1142" y="777"/>
                    <a:pt x="959" y="640"/>
                  </a:cubicBezTo>
                  <a:cubicBezTo>
                    <a:pt x="777" y="503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61"/>
            <p:cNvSpPr/>
            <p:nvPr/>
          </p:nvSpPr>
          <p:spPr>
            <a:xfrm>
              <a:off x="-3379125" y="3487975"/>
              <a:ext cx="39400" cy="39175"/>
            </a:xfrm>
            <a:custGeom>
              <a:avLst/>
              <a:gdLst/>
              <a:ahLst/>
              <a:cxnLst/>
              <a:rect l="l" t="t" r="r" b="b"/>
              <a:pathLst>
                <a:path w="1576" h="1567" extrusionOk="0">
                  <a:moveTo>
                    <a:pt x="1524" y="0"/>
                  </a:moveTo>
                  <a:cubicBezTo>
                    <a:pt x="1315" y="0"/>
                    <a:pt x="531" y="188"/>
                    <a:pt x="274" y="562"/>
                  </a:cubicBezTo>
                  <a:cubicBezTo>
                    <a:pt x="0" y="1019"/>
                    <a:pt x="343" y="1566"/>
                    <a:pt x="343" y="1566"/>
                  </a:cubicBezTo>
                  <a:cubicBezTo>
                    <a:pt x="1028" y="1429"/>
                    <a:pt x="1484" y="904"/>
                    <a:pt x="1484" y="904"/>
                  </a:cubicBezTo>
                  <a:cubicBezTo>
                    <a:pt x="1484" y="904"/>
                    <a:pt x="1575" y="106"/>
                    <a:pt x="1575" y="14"/>
                  </a:cubicBezTo>
                  <a:cubicBezTo>
                    <a:pt x="1575" y="5"/>
                    <a:pt x="1557" y="0"/>
                    <a:pt x="15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61"/>
            <p:cNvSpPr/>
            <p:nvPr/>
          </p:nvSpPr>
          <p:spPr>
            <a:xfrm>
              <a:off x="-3403100" y="3487175"/>
              <a:ext cx="22275" cy="37125"/>
            </a:xfrm>
            <a:custGeom>
              <a:avLst/>
              <a:gdLst/>
              <a:ahLst/>
              <a:cxnLst/>
              <a:rect l="l" t="t" r="r" b="b"/>
              <a:pathLst>
                <a:path w="891" h="1485" extrusionOk="0">
                  <a:moveTo>
                    <a:pt x="1" y="1"/>
                  </a:moveTo>
                  <a:lnTo>
                    <a:pt x="138" y="1073"/>
                  </a:lnTo>
                  <a:cubicBezTo>
                    <a:pt x="138" y="1073"/>
                    <a:pt x="343" y="1370"/>
                    <a:pt x="708" y="1484"/>
                  </a:cubicBezTo>
                  <a:cubicBezTo>
                    <a:pt x="708" y="1484"/>
                    <a:pt x="891" y="1073"/>
                    <a:pt x="731" y="799"/>
                  </a:cubicBezTo>
                  <a:cubicBezTo>
                    <a:pt x="571" y="52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61"/>
            <p:cNvSpPr/>
            <p:nvPr/>
          </p:nvSpPr>
          <p:spPr>
            <a:xfrm>
              <a:off x="-3610800" y="2902850"/>
              <a:ext cx="152950" cy="117000"/>
            </a:xfrm>
            <a:custGeom>
              <a:avLst/>
              <a:gdLst/>
              <a:ahLst/>
              <a:cxnLst/>
              <a:rect l="l" t="t" r="r" b="b"/>
              <a:pathLst>
                <a:path w="6118" h="4680" extrusionOk="0">
                  <a:moveTo>
                    <a:pt x="3082" y="1324"/>
                  </a:moveTo>
                  <a:cubicBezTo>
                    <a:pt x="1872" y="2078"/>
                    <a:pt x="0" y="4680"/>
                    <a:pt x="0" y="4680"/>
                  </a:cubicBezTo>
                  <a:cubicBezTo>
                    <a:pt x="2853" y="4429"/>
                    <a:pt x="4177" y="3539"/>
                    <a:pt x="4177" y="3539"/>
                  </a:cubicBezTo>
                  <a:lnTo>
                    <a:pt x="6118" y="23"/>
                  </a:lnTo>
                  <a:cubicBezTo>
                    <a:pt x="6118" y="1"/>
                    <a:pt x="4269" y="594"/>
                    <a:pt x="3082" y="13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61"/>
            <p:cNvSpPr/>
            <p:nvPr/>
          </p:nvSpPr>
          <p:spPr>
            <a:xfrm>
              <a:off x="-3419650" y="2606275"/>
              <a:ext cx="315600" cy="207575"/>
            </a:xfrm>
            <a:custGeom>
              <a:avLst/>
              <a:gdLst/>
              <a:ahLst/>
              <a:cxnLst/>
              <a:rect l="l" t="t" r="r" b="b"/>
              <a:pathLst>
                <a:path w="12624" h="8303" extrusionOk="0">
                  <a:moveTo>
                    <a:pt x="5365" y="0"/>
                  </a:moveTo>
                  <a:cubicBezTo>
                    <a:pt x="5220" y="0"/>
                    <a:pt x="5090" y="16"/>
                    <a:pt x="4977" y="40"/>
                  </a:cubicBezTo>
                  <a:lnTo>
                    <a:pt x="5890" y="1478"/>
                  </a:lnTo>
                  <a:lnTo>
                    <a:pt x="3927" y="1090"/>
                  </a:lnTo>
                  <a:lnTo>
                    <a:pt x="2009" y="2254"/>
                  </a:lnTo>
                  <a:cubicBezTo>
                    <a:pt x="2009" y="2254"/>
                    <a:pt x="1" y="3783"/>
                    <a:pt x="275" y="3783"/>
                  </a:cubicBezTo>
                  <a:cubicBezTo>
                    <a:pt x="526" y="3783"/>
                    <a:pt x="3333" y="3395"/>
                    <a:pt x="3539" y="3395"/>
                  </a:cubicBezTo>
                  <a:cubicBezTo>
                    <a:pt x="3767" y="3395"/>
                    <a:pt x="4817" y="3898"/>
                    <a:pt x="4817" y="3898"/>
                  </a:cubicBezTo>
                  <a:lnTo>
                    <a:pt x="3379" y="3898"/>
                  </a:lnTo>
                  <a:lnTo>
                    <a:pt x="731" y="5724"/>
                  </a:lnTo>
                  <a:lnTo>
                    <a:pt x="731" y="5724"/>
                  </a:lnTo>
                  <a:lnTo>
                    <a:pt x="3698" y="5564"/>
                  </a:lnTo>
                  <a:lnTo>
                    <a:pt x="2329" y="8303"/>
                  </a:lnTo>
                  <a:cubicBezTo>
                    <a:pt x="2329" y="8303"/>
                    <a:pt x="4703" y="7755"/>
                    <a:pt x="5182" y="7367"/>
                  </a:cubicBezTo>
                  <a:cubicBezTo>
                    <a:pt x="5661" y="6979"/>
                    <a:pt x="6734" y="5450"/>
                    <a:pt x="6940" y="5450"/>
                  </a:cubicBezTo>
                  <a:cubicBezTo>
                    <a:pt x="6986" y="5450"/>
                    <a:pt x="7076" y="5436"/>
                    <a:pt x="7199" y="5436"/>
                  </a:cubicBezTo>
                  <a:cubicBezTo>
                    <a:pt x="7619" y="5436"/>
                    <a:pt x="8428" y="5600"/>
                    <a:pt x="9222" y="7047"/>
                  </a:cubicBezTo>
                  <a:lnTo>
                    <a:pt x="12600" y="6157"/>
                  </a:lnTo>
                  <a:cubicBezTo>
                    <a:pt x="12600" y="6157"/>
                    <a:pt x="12600" y="5473"/>
                    <a:pt x="12623" y="4628"/>
                  </a:cubicBezTo>
                  <a:cubicBezTo>
                    <a:pt x="12555" y="4628"/>
                    <a:pt x="12486" y="4651"/>
                    <a:pt x="12441" y="4674"/>
                  </a:cubicBezTo>
                  <a:cubicBezTo>
                    <a:pt x="12053" y="4925"/>
                    <a:pt x="12030" y="5381"/>
                    <a:pt x="12030" y="5427"/>
                  </a:cubicBezTo>
                  <a:cubicBezTo>
                    <a:pt x="12030" y="5346"/>
                    <a:pt x="12012" y="4226"/>
                    <a:pt x="10769" y="4226"/>
                  </a:cubicBezTo>
                  <a:cubicBezTo>
                    <a:pt x="10609" y="4226"/>
                    <a:pt x="10429" y="4244"/>
                    <a:pt x="10227" y="4286"/>
                  </a:cubicBezTo>
                  <a:cubicBezTo>
                    <a:pt x="10227" y="4286"/>
                    <a:pt x="10637" y="3464"/>
                    <a:pt x="9998" y="3281"/>
                  </a:cubicBezTo>
                  <a:cubicBezTo>
                    <a:pt x="9906" y="3258"/>
                    <a:pt x="9825" y="3247"/>
                    <a:pt x="9752" y="3247"/>
                  </a:cubicBezTo>
                  <a:cubicBezTo>
                    <a:pt x="9338" y="3247"/>
                    <a:pt x="9222" y="3578"/>
                    <a:pt x="9222" y="3578"/>
                  </a:cubicBezTo>
                  <a:cubicBezTo>
                    <a:pt x="9222" y="3578"/>
                    <a:pt x="9222" y="1891"/>
                    <a:pt x="7710" y="1891"/>
                  </a:cubicBezTo>
                  <a:cubicBezTo>
                    <a:pt x="7517" y="1891"/>
                    <a:pt x="7299" y="1918"/>
                    <a:pt x="7054" y="1980"/>
                  </a:cubicBezTo>
                  <a:cubicBezTo>
                    <a:pt x="7054" y="1980"/>
                    <a:pt x="7510" y="702"/>
                    <a:pt x="6301" y="200"/>
                  </a:cubicBezTo>
                  <a:cubicBezTo>
                    <a:pt x="5947" y="52"/>
                    <a:pt x="5631" y="0"/>
                    <a:pt x="53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61"/>
            <p:cNvSpPr/>
            <p:nvPr/>
          </p:nvSpPr>
          <p:spPr>
            <a:xfrm>
              <a:off x="-4126075" y="3874625"/>
              <a:ext cx="1235425" cy="19425"/>
            </a:xfrm>
            <a:custGeom>
              <a:avLst/>
              <a:gdLst/>
              <a:ahLst/>
              <a:cxnLst/>
              <a:rect l="l" t="t" r="r" b="b"/>
              <a:pathLst>
                <a:path w="49417" h="777" extrusionOk="0">
                  <a:moveTo>
                    <a:pt x="24720" y="1"/>
                  </a:moveTo>
                  <a:cubicBezTo>
                    <a:pt x="14517" y="1"/>
                    <a:pt x="5501" y="320"/>
                    <a:pt x="0" y="777"/>
                  </a:cubicBezTo>
                  <a:lnTo>
                    <a:pt x="49417" y="777"/>
                  </a:lnTo>
                  <a:cubicBezTo>
                    <a:pt x="43916" y="320"/>
                    <a:pt x="34900" y="1"/>
                    <a:pt x="24720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61"/>
            <p:cNvSpPr/>
            <p:nvPr/>
          </p:nvSpPr>
          <p:spPr>
            <a:xfrm>
              <a:off x="-3339750" y="3716575"/>
              <a:ext cx="137550" cy="51375"/>
            </a:xfrm>
            <a:custGeom>
              <a:avLst/>
              <a:gdLst/>
              <a:ahLst/>
              <a:cxnLst/>
              <a:rect l="l" t="t" r="r" b="b"/>
              <a:pathLst>
                <a:path w="5502" h="2055" extrusionOk="0">
                  <a:moveTo>
                    <a:pt x="5501" y="1781"/>
                  </a:moveTo>
                  <a:cubicBezTo>
                    <a:pt x="3767" y="2055"/>
                    <a:pt x="2123" y="1530"/>
                    <a:pt x="2123" y="1530"/>
                  </a:cubicBezTo>
                  <a:lnTo>
                    <a:pt x="0" y="0"/>
                  </a:lnTo>
                  <a:cubicBezTo>
                    <a:pt x="0" y="0"/>
                    <a:pt x="2443" y="206"/>
                    <a:pt x="3264" y="457"/>
                  </a:cubicBezTo>
                  <a:cubicBezTo>
                    <a:pt x="4086" y="708"/>
                    <a:pt x="5501" y="1781"/>
                    <a:pt x="5501" y="17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61"/>
            <p:cNvSpPr/>
            <p:nvPr/>
          </p:nvSpPr>
          <p:spPr>
            <a:xfrm>
              <a:off x="-3067000" y="2971325"/>
              <a:ext cx="77075" cy="84475"/>
            </a:xfrm>
            <a:custGeom>
              <a:avLst/>
              <a:gdLst/>
              <a:ahLst/>
              <a:cxnLst/>
              <a:rect l="l" t="t" r="r" b="b"/>
              <a:pathLst>
                <a:path w="3083" h="3379" extrusionOk="0">
                  <a:moveTo>
                    <a:pt x="777" y="685"/>
                  </a:moveTo>
                  <a:lnTo>
                    <a:pt x="1" y="2922"/>
                  </a:lnTo>
                  <a:cubicBezTo>
                    <a:pt x="320" y="3082"/>
                    <a:pt x="1165" y="3379"/>
                    <a:pt x="1621" y="2648"/>
                  </a:cubicBezTo>
                  <a:cubicBezTo>
                    <a:pt x="2192" y="1713"/>
                    <a:pt x="2352" y="480"/>
                    <a:pt x="2352" y="480"/>
                  </a:cubicBezTo>
                  <a:lnTo>
                    <a:pt x="3082" y="1"/>
                  </a:lnTo>
                  <a:cubicBezTo>
                    <a:pt x="2124" y="297"/>
                    <a:pt x="777" y="685"/>
                    <a:pt x="777" y="68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61"/>
            <p:cNvSpPr/>
            <p:nvPr/>
          </p:nvSpPr>
          <p:spPr>
            <a:xfrm>
              <a:off x="-3070975" y="2972975"/>
              <a:ext cx="15425" cy="21950"/>
            </a:xfrm>
            <a:custGeom>
              <a:avLst/>
              <a:gdLst/>
              <a:ahLst/>
              <a:cxnLst/>
              <a:rect l="l" t="t" r="r" b="b"/>
              <a:pathLst>
                <a:path w="617" h="878" extrusionOk="0">
                  <a:moveTo>
                    <a:pt x="384" y="1"/>
                  </a:moveTo>
                  <a:cubicBezTo>
                    <a:pt x="254" y="1"/>
                    <a:pt x="110" y="155"/>
                    <a:pt x="46" y="368"/>
                  </a:cubicBezTo>
                  <a:cubicBezTo>
                    <a:pt x="0" y="619"/>
                    <a:pt x="69" y="825"/>
                    <a:pt x="205" y="870"/>
                  </a:cubicBezTo>
                  <a:cubicBezTo>
                    <a:pt x="220" y="875"/>
                    <a:pt x="234" y="878"/>
                    <a:pt x="249" y="878"/>
                  </a:cubicBezTo>
                  <a:cubicBezTo>
                    <a:pt x="375" y="878"/>
                    <a:pt x="509" y="710"/>
                    <a:pt x="571" y="505"/>
                  </a:cubicBezTo>
                  <a:cubicBezTo>
                    <a:pt x="616" y="277"/>
                    <a:pt x="571" y="49"/>
                    <a:pt x="411" y="3"/>
                  </a:cubicBezTo>
                  <a:cubicBezTo>
                    <a:pt x="402" y="2"/>
                    <a:pt x="393" y="1"/>
                    <a:pt x="3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61"/>
            <p:cNvSpPr/>
            <p:nvPr/>
          </p:nvSpPr>
          <p:spPr>
            <a:xfrm>
              <a:off x="-3070975" y="3010625"/>
              <a:ext cx="9150" cy="14450"/>
            </a:xfrm>
            <a:custGeom>
              <a:avLst/>
              <a:gdLst/>
              <a:ahLst/>
              <a:cxnLst/>
              <a:rect l="l" t="t" r="r" b="b"/>
              <a:pathLst>
                <a:path w="366" h="578" extrusionOk="0">
                  <a:moveTo>
                    <a:pt x="250" y="1"/>
                  </a:moveTo>
                  <a:cubicBezTo>
                    <a:pt x="167" y="1"/>
                    <a:pt x="87" y="109"/>
                    <a:pt x="46" y="255"/>
                  </a:cubicBezTo>
                  <a:cubicBezTo>
                    <a:pt x="0" y="414"/>
                    <a:pt x="46" y="551"/>
                    <a:pt x="114" y="574"/>
                  </a:cubicBezTo>
                  <a:cubicBezTo>
                    <a:pt x="120" y="576"/>
                    <a:pt x="126" y="577"/>
                    <a:pt x="133" y="577"/>
                  </a:cubicBezTo>
                  <a:cubicBezTo>
                    <a:pt x="202" y="577"/>
                    <a:pt x="299" y="469"/>
                    <a:pt x="320" y="323"/>
                  </a:cubicBezTo>
                  <a:cubicBezTo>
                    <a:pt x="365" y="163"/>
                    <a:pt x="342" y="4"/>
                    <a:pt x="274" y="4"/>
                  </a:cubicBezTo>
                  <a:cubicBezTo>
                    <a:pt x="266" y="2"/>
                    <a:pt x="258" y="1"/>
                    <a:pt x="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61"/>
            <p:cNvSpPr/>
            <p:nvPr/>
          </p:nvSpPr>
          <p:spPr>
            <a:xfrm>
              <a:off x="-3085825" y="2983175"/>
              <a:ext cx="8025" cy="7150"/>
            </a:xfrm>
            <a:custGeom>
              <a:avLst/>
              <a:gdLst/>
              <a:ahLst/>
              <a:cxnLst/>
              <a:rect l="l" t="t" r="r" b="b"/>
              <a:pathLst>
                <a:path w="321" h="286" extrusionOk="0">
                  <a:moveTo>
                    <a:pt x="147" y="0"/>
                  </a:moveTo>
                  <a:cubicBezTo>
                    <a:pt x="86" y="0"/>
                    <a:pt x="23" y="44"/>
                    <a:pt x="23" y="120"/>
                  </a:cubicBezTo>
                  <a:cubicBezTo>
                    <a:pt x="1" y="189"/>
                    <a:pt x="46" y="280"/>
                    <a:pt x="115" y="280"/>
                  </a:cubicBezTo>
                  <a:cubicBezTo>
                    <a:pt x="127" y="284"/>
                    <a:pt x="140" y="286"/>
                    <a:pt x="153" y="286"/>
                  </a:cubicBezTo>
                  <a:cubicBezTo>
                    <a:pt x="213" y="286"/>
                    <a:pt x="279" y="245"/>
                    <a:pt x="297" y="189"/>
                  </a:cubicBezTo>
                  <a:cubicBezTo>
                    <a:pt x="320" y="97"/>
                    <a:pt x="275" y="29"/>
                    <a:pt x="183" y="6"/>
                  </a:cubicBezTo>
                  <a:cubicBezTo>
                    <a:pt x="171" y="2"/>
                    <a:pt x="159" y="0"/>
                    <a:pt x="1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61"/>
            <p:cNvSpPr/>
            <p:nvPr/>
          </p:nvSpPr>
          <p:spPr>
            <a:xfrm>
              <a:off x="-3180550" y="2917125"/>
              <a:ext cx="83900" cy="55950"/>
            </a:xfrm>
            <a:custGeom>
              <a:avLst/>
              <a:gdLst/>
              <a:ahLst/>
              <a:cxnLst/>
              <a:rect l="l" t="t" r="r" b="b"/>
              <a:pathLst>
                <a:path w="3356" h="2238" extrusionOk="0">
                  <a:moveTo>
                    <a:pt x="3356" y="1187"/>
                  </a:moveTo>
                  <a:cubicBezTo>
                    <a:pt x="2534" y="2237"/>
                    <a:pt x="389" y="868"/>
                    <a:pt x="389" y="86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61"/>
            <p:cNvSpPr/>
            <p:nvPr/>
          </p:nvSpPr>
          <p:spPr>
            <a:xfrm>
              <a:off x="-4070725" y="3098575"/>
              <a:ext cx="53650" cy="43400"/>
            </a:xfrm>
            <a:custGeom>
              <a:avLst/>
              <a:gdLst/>
              <a:ahLst/>
              <a:cxnLst/>
              <a:rect l="l" t="t" r="r" b="b"/>
              <a:pathLst>
                <a:path w="2146" h="1736" extrusionOk="0">
                  <a:moveTo>
                    <a:pt x="0" y="1"/>
                  </a:moveTo>
                  <a:cubicBezTo>
                    <a:pt x="0" y="1"/>
                    <a:pt x="867" y="1302"/>
                    <a:pt x="1187" y="1530"/>
                  </a:cubicBezTo>
                  <a:cubicBezTo>
                    <a:pt x="1256" y="1576"/>
                    <a:pt x="1415" y="1667"/>
                    <a:pt x="1598" y="1735"/>
                  </a:cubicBezTo>
                  <a:lnTo>
                    <a:pt x="2146" y="571"/>
                  </a:lnTo>
                  <a:cubicBezTo>
                    <a:pt x="2100" y="526"/>
                    <a:pt x="2054" y="503"/>
                    <a:pt x="2009" y="480"/>
                  </a:cubicBezTo>
                  <a:cubicBezTo>
                    <a:pt x="1392" y="183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61"/>
            <p:cNvSpPr/>
            <p:nvPr/>
          </p:nvSpPr>
          <p:spPr>
            <a:xfrm>
              <a:off x="-4076450" y="3152800"/>
              <a:ext cx="41125" cy="53075"/>
            </a:xfrm>
            <a:custGeom>
              <a:avLst/>
              <a:gdLst/>
              <a:ahLst/>
              <a:cxnLst/>
              <a:rect l="l" t="t" r="r" b="b"/>
              <a:pathLst>
                <a:path w="1645" h="2123" extrusionOk="0">
                  <a:moveTo>
                    <a:pt x="1348" y="23"/>
                  </a:moveTo>
                  <a:cubicBezTo>
                    <a:pt x="229" y="593"/>
                    <a:pt x="1" y="2123"/>
                    <a:pt x="1" y="2123"/>
                  </a:cubicBezTo>
                  <a:cubicBezTo>
                    <a:pt x="1" y="2123"/>
                    <a:pt x="435" y="1849"/>
                    <a:pt x="914" y="1575"/>
                  </a:cubicBezTo>
                  <a:lnTo>
                    <a:pt x="1644" y="0"/>
                  </a:lnTo>
                  <a:cubicBezTo>
                    <a:pt x="1462" y="0"/>
                    <a:pt x="1348" y="23"/>
                    <a:pt x="1348" y="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61"/>
            <p:cNvSpPr/>
            <p:nvPr/>
          </p:nvSpPr>
          <p:spPr>
            <a:xfrm>
              <a:off x="-2986525" y="3409000"/>
              <a:ext cx="149525" cy="227700"/>
            </a:xfrm>
            <a:custGeom>
              <a:avLst/>
              <a:gdLst/>
              <a:ahLst/>
              <a:cxnLst/>
              <a:rect l="l" t="t" r="r" b="b"/>
              <a:pathLst>
                <a:path w="5981" h="9108" extrusionOk="0">
                  <a:moveTo>
                    <a:pt x="4816" y="7715"/>
                  </a:moveTo>
                  <a:cubicBezTo>
                    <a:pt x="4816" y="7715"/>
                    <a:pt x="5067" y="5844"/>
                    <a:pt x="3926" y="4748"/>
                  </a:cubicBezTo>
                  <a:cubicBezTo>
                    <a:pt x="3926" y="4748"/>
                    <a:pt x="3082" y="4315"/>
                    <a:pt x="1918" y="4178"/>
                  </a:cubicBezTo>
                  <a:cubicBezTo>
                    <a:pt x="2785" y="4132"/>
                    <a:pt x="3766" y="4018"/>
                    <a:pt x="4086" y="3926"/>
                  </a:cubicBezTo>
                  <a:cubicBezTo>
                    <a:pt x="4520" y="3790"/>
                    <a:pt x="5980" y="2534"/>
                    <a:pt x="5980" y="2534"/>
                  </a:cubicBezTo>
                  <a:cubicBezTo>
                    <a:pt x="5980" y="2534"/>
                    <a:pt x="4269" y="2260"/>
                    <a:pt x="3447" y="2397"/>
                  </a:cubicBezTo>
                  <a:cubicBezTo>
                    <a:pt x="2945" y="2466"/>
                    <a:pt x="2077" y="3082"/>
                    <a:pt x="1484" y="3538"/>
                  </a:cubicBezTo>
                  <a:cubicBezTo>
                    <a:pt x="1895" y="2740"/>
                    <a:pt x="2054" y="1849"/>
                    <a:pt x="1895" y="1439"/>
                  </a:cubicBezTo>
                  <a:cubicBezTo>
                    <a:pt x="1689" y="936"/>
                    <a:pt x="320" y="1"/>
                    <a:pt x="320" y="1"/>
                  </a:cubicBezTo>
                  <a:cubicBezTo>
                    <a:pt x="320" y="1"/>
                    <a:pt x="411" y="891"/>
                    <a:pt x="502" y="1690"/>
                  </a:cubicBezTo>
                  <a:cubicBezTo>
                    <a:pt x="548" y="2123"/>
                    <a:pt x="708" y="2831"/>
                    <a:pt x="822" y="3379"/>
                  </a:cubicBezTo>
                  <a:cubicBezTo>
                    <a:pt x="548" y="3128"/>
                    <a:pt x="251" y="2854"/>
                    <a:pt x="0" y="2717"/>
                  </a:cubicBezTo>
                  <a:cubicBezTo>
                    <a:pt x="92" y="3287"/>
                    <a:pt x="228" y="3881"/>
                    <a:pt x="411" y="4474"/>
                  </a:cubicBezTo>
                  <a:cubicBezTo>
                    <a:pt x="502" y="4474"/>
                    <a:pt x="594" y="4474"/>
                    <a:pt x="708" y="4451"/>
                  </a:cubicBezTo>
                  <a:cubicBezTo>
                    <a:pt x="616" y="4520"/>
                    <a:pt x="525" y="4566"/>
                    <a:pt x="457" y="4634"/>
                  </a:cubicBezTo>
                  <a:cubicBezTo>
                    <a:pt x="480" y="4703"/>
                    <a:pt x="502" y="4794"/>
                    <a:pt x="525" y="4885"/>
                  </a:cubicBezTo>
                  <a:cubicBezTo>
                    <a:pt x="594" y="4817"/>
                    <a:pt x="662" y="4771"/>
                    <a:pt x="708" y="4748"/>
                  </a:cubicBezTo>
                  <a:cubicBezTo>
                    <a:pt x="662" y="4817"/>
                    <a:pt x="616" y="4885"/>
                    <a:pt x="571" y="4976"/>
                  </a:cubicBezTo>
                  <a:cubicBezTo>
                    <a:pt x="731" y="5479"/>
                    <a:pt x="959" y="6004"/>
                    <a:pt x="1187" y="6506"/>
                  </a:cubicBezTo>
                  <a:cubicBezTo>
                    <a:pt x="1256" y="5981"/>
                    <a:pt x="1324" y="5182"/>
                    <a:pt x="1187" y="4520"/>
                  </a:cubicBezTo>
                  <a:lnTo>
                    <a:pt x="1233" y="4588"/>
                  </a:lnTo>
                  <a:cubicBezTo>
                    <a:pt x="1507" y="5753"/>
                    <a:pt x="1758" y="7122"/>
                    <a:pt x="1758" y="7122"/>
                  </a:cubicBezTo>
                  <a:lnTo>
                    <a:pt x="3241" y="9108"/>
                  </a:lnTo>
                  <a:cubicBezTo>
                    <a:pt x="3241" y="9108"/>
                    <a:pt x="3333" y="7784"/>
                    <a:pt x="2876" y="6369"/>
                  </a:cubicBezTo>
                  <a:cubicBezTo>
                    <a:pt x="2762" y="6026"/>
                    <a:pt x="2602" y="5707"/>
                    <a:pt x="2397" y="5456"/>
                  </a:cubicBezTo>
                  <a:cubicBezTo>
                    <a:pt x="2534" y="5547"/>
                    <a:pt x="2671" y="5638"/>
                    <a:pt x="2785" y="5707"/>
                  </a:cubicBezTo>
                  <a:cubicBezTo>
                    <a:pt x="3241" y="6004"/>
                    <a:pt x="4816" y="7715"/>
                    <a:pt x="4816" y="77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61"/>
            <p:cNvSpPr/>
            <p:nvPr/>
          </p:nvSpPr>
          <p:spPr>
            <a:xfrm>
              <a:off x="-2850725" y="3535100"/>
              <a:ext cx="123275" cy="210025"/>
            </a:xfrm>
            <a:custGeom>
              <a:avLst/>
              <a:gdLst/>
              <a:ahLst/>
              <a:cxnLst/>
              <a:rect l="l" t="t" r="r" b="b"/>
              <a:pathLst>
                <a:path w="4931" h="8401" extrusionOk="0">
                  <a:moveTo>
                    <a:pt x="4269" y="3813"/>
                  </a:moveTo>
                  <a:lnTo>
                    <a:pt x="4931" y="2740"/>
                  </a:lnTo>
                  <a:cubicBezTo>
                    <a:pt x="4931" y="2740"/>
                    <a:pt x="3151" y="3151"/>
                    <a:pt x="2922" y="3242"/>
                  </a:cubicBezTo>
                  <a:cubicBezTo>
                    <a:pt x="2694" y="3333"/>
                    <a:pt x="1986" y="3836"/>
                    <a:pt x="1872" y="3904"/>
                  </a:cubicBezTo>
                  <a:cubicBezTo>
                    <a:pt x="1804" y="3927"/>
                    <a:pt x="1324" y="4064"/>
                    <a:pt x="936" y="4155"/>
                  </a:cubicBezTo>
                  <a:cubicBezTo>
                    <a:pt x="1553" y="3653"/>
                    <a:pt x="2694" y="2649"/>
                    <a:pt x="2762" y="2375"/>
                  </a:cubicBezTo>
                  <a:cubicBezTo>
                    <a:pt x="2899" y="1713"/>
                    <a:pt x="2489" y="1"/>
                    <a:pt x="2466" y="69"/>
                  </a:cubicBezTo>
                  <a:cubicBezTo>
                    <a:pt x="2420" y="161"/>
                    <a:pt x="1507" y="1462"/>
                    <a:pt x="1279" y="1576"/>
                  </a:cubicBezTo>
                  <a:cubicBezTo>
                    <a:pt x="1096" y="1690"/>
                    <a:pt x="389" y="2649"/>
                    <a:pt x="343" y="3630"/>
                  </a:cubicBezTo>
                  <a:cubicBezTo>
                    <a:pt x="297" y="3539"/>
                    <a:pt x="206" y="3379"/>
                    <a:pt x="69" y="3196"/>
                  </a:cubicBezTo>
                  <a:cubicBezTo>
                    <a:pt x="23" y="3607"/>
                    <a:pt x="1" y="4041"/>
                    <a:pt x="1" y="4475"/>
                  </a:cubicBezTo>
                  <a:cubicBezTo>
                    <a:pt x="1" y="4543"/>
                    <a:pt x="23" y="4589"/>
                    <a:pt x="23" y="4657"/>
                  </a:cubicBezTo>
                  <a:lnTo>
                    <a:pt x="69" y="4612"/>
                  </a:lnTo>
                  <a:cubicBezTo>
                    <a:pt x="46" y="4634"/>
                    <a:pt x="23" y="4657"/>
                    <a:pt x="23" y="4680"/>
                  </a:cubicBezTo>
                  <a:cubicBezTo>
                    <a:pt x="23" y="5844"/>
                    <a:pt x="183" y="6940"/>
                    <a:pt x="457" y="7921"/>
                  </a:cubicBezTo>
                  <a:cubicBezTo>
                    <a:pt x="708" y="8195"/>
                    <a:pt x="914" y="8401"/>
                    <a:pt x="914" y="8401"/>
                  </a:cubicBezTo>
                  <a:lnTo>
                    <a:pt x="936" y="7214"/>
                  </a:lnTo>
                  <a:lnTo>
                    <a:pt x="526" y="5958"/>
                  </a:lnTo>
                  <a:cubicBezTo>
                    <a:pt x="526" y="5958"/>
                    <a:pt x="411" y="5274"/>
                    <a:pt x="411" y="4771"/>
                  </a:cubicBezTo>
                  <a:cubicBezTo>
                    <a:pt x="548" y="5182"/>
                    <a:pt x="708" y="5776"/>
                    <a:pt x="754" y="5821"/>
                  </a:cubicBezTo>
                  <a:cubicBezTo>
                    <a:pt x="822" y="5890"/>
                    <a:pt x="1713" y="6460"/>
                    <a:pt x="2283" y="6415"/>
                  </a:cubicBezTo>
                  <a:cubicBezTo>
                    <a:pt x="2854" y="6369"/>
                    <a:pt x="4543" y="5935"/>
                    <a:pt x="4543" y="5935"/>
                  </a:cubicBezTo>
                  <a:cubicBezTo>
                    <a:pt x="4543" y="5935"/>
                    <a:pt x="3949" y="5570"/>
                    <a:pt x="3744" y="5456"/>
                  </a:cubicBezTo>
                  <a:cubicBezTo>
                    <a:pt x="3539" y="5342"/>
                    <a:pt x="1781" y="5182"/>
                    <a:pt x="1713" y="5114"/>
                  </a:cubicBezTo>
                  <a:cubicBezTo>
                    <a:pt x="1667" y="5068"/>
                    <a:pt x="1416" y="4908"/>
                    <a:pt x="1096" y="4703"/>
                  </a:cubicBezTo>
                  <a:cubicBezTo>
                    <a:pt x="1895" y="4886"/>
                    <a:pt x="2740" y="4886"/>
                    <a:pt x="2785" y="4886"/>
                  </a:cubicBezTo>
                  <a:cubicBezTo>
                    <a:pt x="2854" y="4886"/>
                    <a:pt x="4269" y="3813"/>
                    <a:pt x="4269" y="38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61"/>
            <p:cNvSpPr/>
            <p:nvPr/>
          </p:nvSpPr>
          <p:spPr>
            <a:xfrm>
              <a:off x="-3094950" y="3337675"/>
              <a:ext cx="67350" cy="25125"/>
            </a:xfrm>
            <a:custGeom>
              <a:avLst/>
              <a:gdLst/>
              <a:ahLst/>
              <a:cxnLst/>
              <a:rect l="l" t="t" r="r" b="b"/>
              <a:pathLst>
                <a:path w="2694" h="1005" extrusionOk="0">
                  <a:moveTo>
                    <a:pt x="1689" y="1005"/>
                  </a:moveTo>
                  <a:lnTo>
                    <a:pt x="2694" y="0"/>
                  </a:lnTo>
                  <a:cubicBezTo>
                    <a:pt x="2694" y="0"/>
                    <a:pt x="1575" y="274"/>
                    <a:pt x="1256" y="274"/>
                  </a:cubicBezTo>
                  <a:cubicBezTo>
                    <a:pt x="1050" y="274"/>
                    <a:pt x="434" y="548"/>
                    <a:pt x="0" y="7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61"/>
            <p:cNvSpPr/>
            <p:nvPr/>
          </p:nvSpPr>
          <p:spPr>
            <a:xfrm>
              <a:off x="-3009350" y="3208700"/>
              <a:ext cx="9150" cy="29700"/>
            </a:xfrm>
            <a:custGeom>
              <a:avLst/>
              <a:gdLst/>
              <a:ahLst/>
              <a:cxnLst/>
              <a:rect l="l" t="t" r="r" b="b"/>
              <a:pathLst>
                <a:path w="366" h="1188" extrusionOk="0">
                  <a:moveTo>
                    <a:pt x="365" y="663"/>
                  </a:moveTo>
                  <a:lnTo>
                    <a:pt x="183" y="24"/>
                  </a:lnTo>
                  <a:lnTo>
                    <a:pt x="91" y="1"/>
                  </a:lnTo>
                  <a:cubicBezTo>
                    <a:pt x="46" y="366"/>
                    <a:pt x="23" y="777"/>
                    <a:pt x="0" y="118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61"/>
            <p:cNvSpPr/>
            <p:nvPr/>
          </p:nvSpPr>
          <p:spPr>
            <a:xfrm>
              <a:off x="-3006521" y="3232088"/>
              <a:ext cx="16575" cy="49100"/>
            </a:xfrm>
            <a:custGeom>
              <a:avLst/>
              <a:gdLst/>
              <a:ahLst/>
              <a:cxnLst/>
              <a:rect l="l" t="t" r="r" b="b"/>
              <a:pathLst>
                <a:path w="663" h="1964" extrusionOk="0">
                  <a:moveTo>
                    <a:pt x="594" y="662"/>
                  </a:moveTo>
                  <a:lnTo>
                    <a:pt x="297" y="0"/>
                  </a:lnTo>
                  <a:lnTo>
                    <a:pt x="0" y="92"/>
                  </a:lnTo>
                  <a:cubicBezTo>
                    <a:pt x="0" y="320"/>
                    <a:pt x="0" y="571"/>
                    <a:pt x="0" y="822"/>
                  </a:cubicBezTo>
                  <a:cubicBezTo>
                    <a:pt x="0" y="1210"/>
                    <a:pt x="0" y="1575"/>
                    <a:pt x="23" y="1918"/>
                  </a:cubicBezTo>
                  <a:cubicBezTo>
                    <a:pt x="183" y="1941"/>
                    <a:pt x="297" y="1963"/>
                    <a:pt x="297" y="1963"/>
                  </a:cubicBezTo>
                  <a:lnTo>
                    <a:pt x="662" y="799"/>
                  </a:lnTo>
                  <a:lnTo>
                    <a:pt x="137" y="86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61"/>
            <p:cNvSpPr/>
            <p:nvPr/>
          </p:nvSpPr>
          <p:spPr>
            <a:xfrm>
              <a:off x="-3953750" y="3355925"/>
              <a:ext cx="117000" cy="94750"/>
            </a:xfrm>
            <a:custGeom>
              <a:avLst/>
              <a:gdLst/>
              <a:ahLst/>
              <a:cxnLst/>
              <a:rect l="l" t="t" r="r" b="b"/>
              <a:pathLst>
                <a:path w="4680" h="3790" extrusionOk="0">
                  <a:moveTo>
                    <a:pt x="4652" y="2647"/>
                  </a:moveTo>
                  <a:cubicBezTo>
                    <a:pt x="4670" y="2649"/>
                    <a:pt x="4680" y="2649"/>
                    <a:pt x="4680" y="2649"/>
                  </a:cubicBezTo>
                  <a:lnTo>
                    <a:pt x="4652" y="2647"/>
                  </a:lnTo>
                  <a:close/>
                  <a:moveTo>
                    <a:pt x="3036" y="1"/>
                  </a:moveTo>
                  <a:lnTo>
                    <a:pt x="1758" y="1325"/>
                  </a:lnTo>
                  <a:lnTo>
                    <a:pt x="0" y="1165"/>
                  </a:lnTo>
                  <a:lnTo>
                    <a:pt x="1644" y="2124"/>
                  </a:lnTo>
                  <a:lnTo>
                    <a:pt x="320" y="2945"/>
                  </a:lnTo>
                  <a:cubicBezTo>
                    <a:pt x="320" y="2945"/>
                    <a:pt x="1695" y="2460"/>
                    <a:pt x="2180" y="2460"/>
                  </a:cubicBezTo>
                  <a:cubicBezTo>
                    <a:pt x="2210" y="2460"/>
                    <a:pt x="2237" y="2462"/>
                    <a:pt x="2260" y="2466"/>
                  </a:cubicBezTo>
                  <a:cubicBezTo>
                    <a:pt x="2648" y="2534"/>
                    <a:pt x="3378" y="3790"/>
                    <a:pt x="3378" y="3790"/>
                  </a:cubicBezTo>
                  <a:lnTo>
                    <a:pt x="2899" y="2580"/>
                  </a:lnTo>
                  <a:lnTo>
                    <a:pt x="4652" y="2647"/>
                  </a:lnTo>
                  <a:lnTo>
                    <a:pt x="4652" y="2647"/>
                  </a:lnTo>
                  <a:cubicBezTo>
                    <a:pt x="4478" y="2637"/>
                    <a:pt x="3500" y="2530"/>
                    <a:pt x="2260" y="1393"/>
                  </a:cubicBezTo>
                  <a:lnTo>
                    <a:pt x="30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61"/>
            <p:cNvSpPr/>
            <p:nvPr/>
          </p:nvSpPr>
          <p:spPr>
            <a:xfrm>
              <a:off x="-3186250" y="2801850"/>
              <a:ext cx="175200" cy="136400"/>
            </a:xfrm>
            <a:custGeom>
              <a:avLst/>
              <a:gdLst/>
              <a:ahLst/>
              <a:cxnLst/>
              <a:rect l="l" t="t" r="r" b="b"/>
              <a:pathLst>
                <a:path w="7008" h="5456" extrusionOk="0">
                  <a:moveTo>
                    <a:pt x="0" y="1"/>
                  </a:moveTo>
                  <a:cubicBezTo>
                    <a:pt x="1986" y="1804"/>
                    <a:pt x="3698" y="2009"/>
                    <a:pt x="3698" y="2009"/>
                  </a:cubicBezTo>
                  <a:lnTo>
                    <a:pt x="2808" y="1005"/>
                  </a:lnTo>
                  <a:lnTo>
                    <a:pt x="4132" y="2215"/>
                  </a:lnTo>
                  <a:lnTo>
                    <a:pt x="6574" y="2740"/>
                  </a:lnTo>
                  <a:lnTo>
                    <a:pt x="4177" y="2534"/>
                  </a:lnTo>
                  <a:cubicBezTo>
                    <a:pt x="4177" y="2534"/>
                    <a:pt x="3949" y="3402"/>
                    <a:pt x="5433" y="3904"/>
                  </a:cubicBezTo>
                  <a:cubicBezTo>
                    <a:pt x="6916" y="4406"/>
                    <a:pt x="7008" y="4611"/>
                    <a:pt x="7008" y="4611"/>
                  </a:cubicBezTo>
                  <a:cubicBezTo>
                    <a:pt x="7008" y="4611"/>
                    <a:pt x="5912" y="4429"/>
                    <a:pt x="5433" y="4315"/>
                  </a:cubicBezTo>
                  <a:cubicBezTo>
                    <a:pt x="4953" y="4200"/>
                    <a:pt x="4223" y="4315"/>
                    <a:pt x="4223" y="4315"/>
                  </a:cubicBezTo>
                  <a:lnTo>
                    <a:pt x="5205" y="5456"/>
                  </a:lnTo>
                  <a:cubicBezTo>
                    <a:pt x="5205" y="5456"/>
                    <a:pt x="4314" y="4885"/>
                    <a:pt x="3607" y="4223"/>
                  </a:cubicBezTo>
                  <a:cubicBezTo>
                    <a:pt x="2899" y="3561"/>
                    <a:pt x="2329" y="2443"/>
                    <a:pt x="2329" y="2443"/>
                  </a:cubicBezTo>
                  <a:lnTo>
                    <a:pt x="434" y="1735"/>
                  </a:lnTo>
                  <a:cubicBezTo>
                    <a:pt x="434" y="1735"/>
                    <a:pt x="1712" y="1758"/>
                    <a:pt x="1940" y="1758"/>
                  </a:cubicBezTo>
                  <a:cubicBezTo>
                    <a:pt x="936" y="1187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61"/>
            <p:cNvSpPr/>
            <p:nvPr/>
          </p:nvSpPr>
          <p:spPr>
            <a:xfrm>
              <a:off x="-3246175" y="2732225"/>
              <a:ext cx="121000" cy="34275"/>
            </a:xfrm>
            <a:custGeom>
              <a:avLst/>
              <a:gdLst/>
              <a:ahLst/>
              <a:cxnLst/>
              <a:rect l="l" t="t" r="r" b="b"/>
              <a:pathLst>
                <a:path w="4840" h="1371" extrusionOk="0">
                  <a:moveTo>
                    <a:pt x="1" y="366"/>
                  </a:moveTo>
                  <a:cubicBezTo>
                    <a:pt x="2694" y="982"/>
                    <a:pt x="4337" y="868"/>
                    <a:pt x="4337" y="868"/>
                  </a:cubicBezTo>
                  <a:lnTo>
                    <a:pt x="3356" y="1"/>
                  </a:lnTo>
                  <a:lnTo>
                    <a:pt x="4840" y="1096"/>
                  </a:lnTo>
                  <a:cubicBezTo>
                    <a:pt x="3447" y="1370"/>
                    <a:pt x="1781" y="1005"/>
                    <a:pt x="1" y="366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61"/>
            <p:cNvSpPr/>
            <p:nvPr/>
          </p:nvSpPr>
          <p:spPr>
            <a:xfrm>
              <a:off x="-3386550" y="2871475"/>
              <a:ext cx="129550" cy="23975"/>
            </a:xfrm>
            <a:custGeom>
              <a:avLst/>
              <a:gdLst/>
              <a:ahLst/>
              <a:cxnLst/>
              <a:rect l="l" t="t" r="r" b="b"/>
              <a:pathLst>
                <a:path w="5182" h="959" extrusionOk="0">
                  <a:moveTo>
                    <a:pt x="5182" y="0"/>
                  </a:moveTo>
                  <a:lnTo>
                    <a:pt x="5182" y="0"/>
                  </a:lnTo>
                  <a:cubicBezTo>
                    <a:pt x="4342" y="280"/>
                    <a:pt x="3174" y="359"/>
                    <a:pt x="1879" y="359"/>
                  </a:cubicBezTo>
                  <a:cubicBezTo>
                    <a:pt x="1274" y="359"/>
                    <a:pt x="641" y="342"/>
                    <a:pt x="1" y="320"/>
                  </a:cubicBezTo>
                  <a:lnTo>
                    <a:pt x="1" y="320"/>
                  </a:lnTo>
                  <a:cubicBezTo>
                    <a:pt x="2283" y="890"/>
                    <a:pt x="4817" y="959"/>
                    <a:pt x="4817" y="959"/>
                  </a:cubicBezTo>
                  <a:lnTo>
                    <a:pt x="51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61"/>
            <p:cNvSpPr/>
            <p:nvPr/>
          </p:nvSpPr>
          <p:spPr>
            <a:xfrm>
              <a:off x="-3345450" y="2759050"/>
              <a:ext cx="97600" cy="103875"/>
            </a:xfrm>
            <a:custGeom>
              <a:avLst/>
              <a:gdLst/>
              <a:ahLst/>
              <a:cxnLst/>
              <a:rect l="l" t="t" r="r" b="b"/>
              <a:pathLst>
                <a:path w="3904" h="4155" extrusionOk="0">
                  <a:moveTo>
                    <a:pt x="2442" y="1"/>
                  </a:moveTo>
                  <a:lnTo>
                    <a:pt x="2442" y="1"/>
                  </a:lnTo>
                  <a:cubicBezTo>
                    <a:pt x="2557" y="389"/>
                    <a:pt x="2830" y="1439"/>
                    <a:pt x="2899" y="1598"/>
                  </a:cubicBezTo>
                  <a:cubicBezTo>
                    <a:pt x="2967" y="1827"/>
                    <a:pt x="2648" y="2420"/>
                    <a:pt x="2648" y="2420"/>
                  </a:cubicBezTo>
                  <a:cubicBezTo>
                    <a:pt x="2032" y="2283"/>
                    <a:pt x="1" y="983"/>
                    <a:pt x="0" y="982"/>
                  </a:cubicBezTo>
                  <a:lnTo>
                    <a:pt x="0" y="982"/>
                  </a:lnTo>
                  <a:cubicBezTo>
                    <a:pt x="1" y="983"/>
                    <a:pt x="2648" y="2854"/>
                    <a:pt x="2739" y="2877"/>
                  </a:cubicBezTo>
                  <a:cubicBezTo>
                    <a:pt x="2830" y="2899"/>
                    <a:pt x="3561" y="3310"/>
                    <a:pt x="3903" y="4155"/>
                  </a:cubicBezTo>
                  <a:lnTo>
                    <a:pt x="3835" y="3151"/>
                  </a:lnTo>
                  <a:cubicBezTo>
                    <a:pt x="3835" y="3151"/>
                    <a:pt x="3241" y="1507"/>
                    <a:pt x="3241" y="1439"/>
                  </a:cubicBezTo>
                  <a:cubicBezTo>
                    <a:pt x="3241" y="1393"/>
                    <a:pt x="2648" y="389"/>
                    <a:pt x="2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61"/>
            <p:cNvSpPr/>
            <p:nvPr/>
          </p:nvSpPr>
          <p:spPr>
            <a:xfrm>
              <a:off x="-3322346" y="2916262"/>
              <a:ext cx="210025" cy="295600"/>
            </a:xfrm>
            <a:custGeom>
              <a:avLst/>
              <a:gdLst/>
              <a:ahLst/>
              <a:cxnLst/>
              <a:rect l="l" t="t" r="r" b="b"/>
              <a:pathLst>
                <a:path w="8401" h="11824" extrusionOk="0">
                  <a:moveTo>
                    <a:pt x="4109" y="0"/>
                  </a:moveTo>
                  <a:cubicBezTo>
                    <a:pt x="3653" y="822"/>
                    <a:pt x="2831" y="3584"/>
                    <a:pt x="3675" y="5547"/>
                  </a:cubicBezTo>
                  <a:cubicBezTo>
                    <a:pt x="3767" y="5775"/>
                    <a:pt x="3881" y="6003"/>
                    <a:pt x="3995" y="6231"/>
                  </a:cubicBezTo>
                  <a:cubicBezTo>
                    <a:pt x="3904" y="6072"/>
                    <a:pt x="3812" y="5958"/>
                    <a:pt x="3767" y="5866"/>
                  </a:cubicBezTo>
                  <a:cubicBezTo>
                    <a:pt x="3634" y="5602"/>
                    <a:pt x="2117" y="4378"/>
                    <a:pt x="1644" y="4378"/>
                  </a:cubicBezTo>
                  <a:cubicBezTo>
                    <a:pt x="1627" y="4378"/>
                    <a:pt x="1612" y="4380"/>
                    <a:pt x="1598" y="4383"/>
                  </a:cubicBezTo>
                  <a:cubicBezTo>
                    <a:pt x="1593" y="4380"/>
                    <a:pt x="1586" y="4378"/>
                    <a:pt x="1577" y="4378"/>
                  </a:cubicBezTo>
                  <a:cubicBezTo>
                    <a:pt x="1385" y="4378"/>
                    <a:pt x="514" y="5121"/>
                    <a:pt x="252" y="5843"/>
                  </a:cubicBezTo>
                  <a:cubicBezTo>
                    <a:pt x="1" y="6574"/>
                    <a:pt x="685" y="8537"/>
                    <a:pt x="685" y="8537"/>
                  </a:cubicBezTo>
                  <a:cubicBezTo>
                    <a:pt x="685" y="8537"/>
                    <a:pt x="822" y="7601"/>
                    <a:pt x="845" y="7464"/>
                  </a:cubicBezTo>
                  <a:cubicBezTo>
                    <a:pt x="868" y="7327"/>
                    <a:pt x="1416" y="6026"/>
                    <a:pt x="1690" y="5912"/>
                  </a:cubicBezTo>
                  <a:cubicBezTo>
                    <a:pt x="1774" y="5886"/>
                    <a:pt x="1887" y="5876"/>
                    <a:pt x="2005" y="5876"/>
                  </a:cubicBezTo>
                  <a:cubicBezTo>
                    <a:pt x="2299" y="5876"/>
                    <a:pt x="2625" y="5935"/>
                    <a:pt x="2625" y="5935"/>
                  </a:cubicBezTo>
                  <a:lnTo>
                    <a:pt x="4269" y="6848"/>
                  </a:lnTo>
                  <a:cubicBezTo>
                    <a:pt x="3966" y="6821"/>
                    <a:pt x="3541" y="6795"/>
                    <a:pt x="3210" y="6795"/>
                  </a:cubicBezTo>
                  <a:cubicBezTo>
                    <a:pt x="2967" y="6795"/>
                    <a:pt x="2775" y="6809"/>
                    <a:pt x="2717" y="6848"/>
                  </a:cubicBezTo>
                  <a:cubicBezTo>
                    <a:pt x="2489" y="6985"/>
                    <a:pt x="1964" y="7578"/>
                    <a:pt x="1804" y="8651"/>
                  </a:cubicBezTo>
                  <a:cubicBezTo>
                    <a:pt x="1667" y="9678"/>
                    <a:pt x="2511" y="10774"/>
                    <a:pt x="2557" y="10865"/>
                  </a:cubicBezTo>
                  <a:cubicBezTo>
                    <a:pt x="2557" y="10842"/>
                    <a:pt x="3013" y="8948"/>
                    <a:pt x="3082" y="8468"/>
                  </a:cubicBezTo>
                  <a:cubicBezTo>
                    <a:pt x="3196" y="8172"/>
                    <a:pt x="3561" y="7373"/>
                    <a:pt x="4360" y="7099"/>
                  </a:cubicBezTo>
                  <a:lnTo>
                    <a:pt x="4360" y="7099"/>
                  </a:lnTo>
                  <a:cubicBezTo>
                    <a:pt x="3949" y="7761"/>
                    <a:pt x="3721" y="8902"/>
                    <a:pt x="3767" y="9153"/>
                  </a:cubicBezTo>
                  <a:cubicBezTo>
                    <a:pt x="3812" y="9427"/>
                    <a:pt x="4611" y="10956"/>
                    <a:pt x="4611" y="10956"/>
                  </a:cubicBezTo>
                  <a:cubicBezTo>
                    <a:pt x="4611" y="10956"/>
                    <a:pt x="4908" y="10226"/>
                    <a:pt x="5068" y="9655"/>
                  </a:cubicBezTo>
                  <a:cubicBezTo>
                    <a:pt x="5068" y="9655"/>
                    <a:pt x="5091" y="9678"/>
                    <a:pt x="5091" y="9701"/>
                  </a:cubicBezTo>
                  <a:cubicBezTo>
                    <a:pt x="5113" y="9769"/>
                    <a:pt x="5136" y="9815"/>
                    <a:pt x="5159" y="9883"/>
                  </a:cubicBezTo>
                  <a:cubicBezTo>
                    <a:pt x="5159" y="9883"/>
                    <a:pt x="5182" y="9906"/>
                    <a:pt x="5182" y="9906"/>
                  </a:cubicBezTo>
                  <a:cubicBezTo>
                    <a:pt x="5205" y="9952"/>
                    <a:pt x="5228" y="9998"/>
                    <a:pt x="5228" y="10020"/>
                  </a:cubicBezTo>
                  <a:cubicBezTo>
                    <a:pt x="5250" y="10043"/>
                    <a:pt x="5250" y="10043"/>
                    <a:pt x="5250" y="10066"/>
                  </a:cubicBezTo>
                  <a:cubicBezTo>
                    <a:pt x="5273" y="10089"/>
                    <a:pt x="5296" y="10135"/>
                    <a:pt x="5319" y="10157"/>
                  </a:cubicBezTo>
                  <a:cubicBezTo>
                    <a:pt x="5319" y="10180"/>
                    <a:pt x="5319" y="10180"/>
                    <a:pt x="5342" y="10203"/>
                  </a:cubicBezTo>
                  <a:cubicBezTo>
                    <a:pt x="5365" y="10226"/>
                    <a:pt x="5365" y="10272"/>
                    <a:pt x="5387" y="10294"/>
                  </a:cubicBezTo>
                  <a:cubicBezTo>
                    <a:pt x="5707" y="10751"/>
                    <a:pt x="6072" y="10933"/>
                    <a:pt x="6437" y="11139"/>
                  </a:cubicBezTo>
                  <a:cubicBezTo>
                    <a:pt x="6780" y="11299"/>
                    <a:pt x="7099" y="11458"/>
                    <a:pt x="7350" y="11824"/>
                  </a:cubicBezTo>
                  <a:lnTo>
                    <a:pt x="7487" y="11687"/>
                  </a:lnTo>
                  <a:cubicBezTo>
                    <a:pt x="7191" y="11276"/>
                    <a:pt x="6848" y="11093"/>
                    <a:pt x="6506" y="10933"/>
                  </a:cubicBezTo>
                  <a:cubicBezTo>
                    <a:pt x="6278" y="10796"/>
                    <a:pt x="6049" y="10682"/>
                    <a:pt x="5821" y="10500"/>
                  </a:cubicBezTo>
                  <a:cubicBezTo>
                    <a:pt x="5798" y="10477"/>
                    <a:pt x="5798" y="10477"/>
                    <a:pt x="5775" y="10454"/>
                  </a:cubicBezTo>
                  <a:cubicBezTo>
                    <a:pt x="5753" y="10431"/>
                    <a:pt x="5753" y="10431"/>
                    <a:pt x="5753" y="10431"/>
                  </a:cubicBezTo>
                  <a:cubicBezTo>
                    <a:pt x="5730" y="10408"/>
                    <a:pt x="5707" y="10386"/>
                    <a:pt x="5684" y="10363"/>
                  </a:cubicBezTo>
                  <a:lnTo>
                    <a:pt x="5661" y="10340"/>
                  </a:lnTo>
                  <a:cubicBezTo>
                    <a:pt x="5638" y="10317"/>
                    <a:pt x="5638" y="10294"/>
                    <a:pt x="5616" y="10272"/>
                  </a:cubicBezTo>
                  <a:cubicBezTo>
                    <a:pt x="5616" y="10272"/>
                    <a:pt x="5593" y="10249"/>
                    <a:pt x="5593" y="10249"/>
                  </a:cubicBezTo>
                  <a:cubicBezTo>
                    <a:pt x="5570" y="10226"/>
                    <a:pt x="5547" y="10203"/>
                    <a:pt x="5547" y="10180"/>
                  </a:cubicBezTo>
                  <a:lnTo>
                    <a:pt x="5524" y="10135"/>
                  </a:lnTo>
                  <a:cubicBezTo>
                    <a:pt x="5501" y="10112"/>
                    <a:pt x="5479" y="10089"/>
                    <a:pt x="5479" y="10066"/>
                  </a:cubicBezTo>
                  <a:cubicBezTo>
                    <a:pt x="5456" y="10066"/>
                    <a:pt x="5456" y="10043"/>
                    <a:pt x="5433" y="10020"/>
                  </a:cubicBezTo>
                  <a:cubicBezTo>
                    <a:pt x="5433" y="9998"/>
                    <a:pt x="5410" y="9975"/>
                    <a:pt x="5387" y="9952"/>
                  </a:cubicBezTo>
                  <a:cubicBezTo>
                    <a:pt x="5387" y="9929"/>
                    <a:pt x="5387" y="9929"/>
                    <a:pt x="5365" y="9906"/>
                  </a:cubicBezTo>
                  <a:cubicBezTo>
                    <a:pt x="5365" y="9883"/>
                    <a:pt x="5342" y="9838"/>
                    <a:pt x="5319" y="9815"/>
                  </a:cubicBezTo>
                  <a:cubicBezTo>
                    <a:pt x="5319" y="9792"/>
                    <a:pt x="5319" y="9769"/>
                    <a:pt x="5319" y="9769"/>
                  </a:cubicBezTo>
                  <a:cubicBezTo>
                    <a:pt x="5296" y="9724"/>
                    <a:pt x="5273" y="9678"/>
                    <a:pt x="5250" y="9610"/>
                  </a:cubicBezTo>
                  <a:cubicBezTo>
                    <a:pt x="5205" y="9518"/>
                    <a:pt x="5182" y="9427"/>
                    <a:pt x="5136" y="9336"/>
                  </a:cubicBezTo>
                  <a:cubicBezTo>
                    <a:pt x="5182" y="9244"/>
                    <a:pt x="5182" y="9130"/>
                    <a:pt x="5182" y="9085"/>
                  </a:cubicBezTo>
                  <a:cubicBezTo>
                    <a:pt x="5205" y="8331"/>
                    <a:pt x="4794" y="7464"/>
                    <a:pt x="4611" y="7076"/>
                  </a:cubicBezTo>
                  <a:lnTo>
                    <a:pt x="4794" y="7076"/>
                  </a:lnTo>
                  <a:cubicBezTo>
                    <a:pt x="4794" y="7076"/>
                    <a:pt x="5136" y="7190"/>
                    <a:pt x="5159" y="7213"/>
                  </a:cubicBezTo>
                  <a:cubicBezTo>
                    <a:pt x="5205" y="7236"/>
                    <a:pt x="5456" y="7943"/>
                    <a:pt x="5638" y="8172"/>
                  </a:cubicBezTo>
                  <a:cubicBezTo>
                    <a:pt x="5821" y="8377"/>
                    <a:pt x="6894" y="8925"/>
                    <a:pt x="6894" y="8925"/>
                  </a:cubicBezTo>
                  <a:cubicBezTo>
                    <a:pt x="6894" y="8925"/>
                    <a:pt x="6437" y="7030"/>
                    <a:pt x="6300" y="6871"/>
                  </a:cubicBezTo>
                  <a:cubicBezTo>
                    <a:pt x="6163" y="6734"/>
                    <a:pt x="5798" y="6483"/>
                    <a:pt x="5661" y="6460"/>
                  </a:cubicBezTo>
                  <a:cubicBezTo>
                    <a:pt x="5655" y="6458"/>
                    <a:pt x="5646" y="6457"/>
                    <a:pt x="5635" y="6457"/>
                  </a:cubicBezTo>
                  <a:cubicBezTo>
                    <a:pt x="5497" y="6457"/>
                    <a:pt x="5043" y="6587"/>
                    <a:pt x="4725" y="6756"/>
                  </a:cubicBezTo>
                  <a:cubicBezTo>
                    <a:pt x="4908" y="6597"/>
                    <a:pt x="5136" y="6368"/>
                    <a:pt x="5205" y="6277"/>
                  </a:cubicBezTo>
                  <a:cubicBezTo>
                    <a:pt x="5342" y="6140"/>
                    <a:pt x="6004" y="5273"/>
                    <a:pt x="6004" y="5273"/>
                  </a:cubicBezTo>
                  <a:cubicBezTo>
                    <a:pt x="6004" y="5273"/>
                    <a:pt x="6734" y="5045"/>
                    <a:pt x="7008" y="4976"/>
                  </a:cubicBezTo>
                  <a:cubicBezTo>
                    <a:pt x="7259" y="4930"/>
                    <a:pt x="8400" y="4930"/>
                    <a:pt x="8400" y="4930"/>
                  </a:cubicBezTo>
                  <a:cubicBezTo>
                    <a:pt x="8400" y="4930"/>
                    <a:pt x="8012" y="4383"/>
                    <a:pt x="7967" y="4314"/>
                  </a:cubicBezTo>
                  <a:cubicBezTo>
                    <a:pt x="7921" y="4223"/>
                    <a:pt x="6848" y="3287"/>
                    <a:pt x="6620" y="3287"/>
                  </a:cubicBezTo>
                  <a:cubicBezTo>
                    <a:pt x="6392" y="3287"/>
                    <a:pt x="5479" y="3903"/>
                    <a:pt x="5250" y="4314"/>
                  </a:cubicBezTo>
                  <a:cubicBezTo>
                    <a:pt x="5136" y="4474"/>
                    <a:pt x="5045" y="4930"/>
                    <a:pt x="4954" y="5410"/>
                  </a:cubicBezTo>
                  <a:cubicBezTo>
                    <a:pt x="4908" y="4725"/>
                    <a:pt x="4703" y="3538"/>
                    <a:pt x="4474" y="2579"/>
                  </a:cubicBezTo>
                  <a:cubicBezTo>
                    <a:pt x="4383" y="2123"/>
                    <a:pt x="4337" y="890"/>
                    <a:pt x="41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61"/>
            <p:cNvSpPr/>
            <p:nvPr/>
          </p:nvSpPr>
          <p:spPr>
            <a:xfrm>
              <a:off x="-3425625" y="3153278"/>
              <a:ext cx="229975" cy="265350"/>
            </a:xfrm>
            <a:custGeom>
              <a:avLst/>
              <a:gdLst/>
              <a:ahLst/>
              <a:cxnLst/>
              <a:rect l="l" t="t" r="r" b="b"/>
              <a:pathLst>
                <a:path w="9199" h="10614" extrusionOk="0">
                  <a:moveTo>
                    <a:pt x="5844" y="5821"/>
                  </a:moveTo>
                  <a:cubicBezTo>
                    <a:pt x="7213" y="6825"/>
                    <a:pt x="7966" y="9085"/>
                    <a:pt x="8354" y="10614"/>
                  </a:cubicBezTo>
                  <a:lnTo>
                    <a:pt x="8537" y="10317"/>
                  </a:lnTo>
                  <a:cubicBezTo>
                    <a:pt x="8149" y="8719"/>
                    <a:pt x="7327" y="6437"/>
                    <a:pt x="5866" y="5478"/>
                  </a:cubicBezTo>
                  <a:cubicBezTo>
                    <a:pt x="6825" y="5569"/>
                    <a:pt x="7738" y="5227"/>
                    <a:pt x="7738" y="5227"/>
                  </a:cubicBezTo>
                  <a:lnTo>
                    <a:pt x="9199" y="3721"/>
                  </a:lnTo>
                  <a:cubicBezTo>
                    <a:pt x="9199" y="3721"/>
                    <a:pt x="7510" y="3127"/>
                    <a:pt x="6894" y="3173"/>
                  </a:cubicBezTo>
                  <a:cubicBezTo>
                    <a:pt x="6597" y="3196"/>
                    <a:pt x="6117" y="3698"/>
                    <a:pt x="5684" y="4177"/>
                  </a:cubicBezTo>
                  <a:cubicBezTo>
                    <a:pt x="5821" y="3492"/>
                    <a:pt x="5958" y="2602"/>
                    <a:pt x="6003" y="2054"/>
                  </a:cubicBezTo>
                  <a:cubicBezTo>
                    <a:pt x="6072" y="1096"/>
                    <a:pt x="6140" y="0"/>
                    <a:pt x="6140" y="0"/>
                  </a:cubicBezTo>
                  <a:cubicBezTo>
                    <a:pt x="6140" y="0"/>
                    <a:pt x="4657" y="1210"/>
                    <a:pt x="4451" y="1826"/>
                  </a:cubicBezTo>
                  <a:cubicBezTo>
                    <a:pt x="4291" y="2328"/>
                    <a:pt x="4497" y="3424"/>
                    <a:pt x="4976" y="4383"/>
                  </a:cubicBezTo>
                  <a:cubicBezTo>
                    <a:pt x="4314" y="3835"/>
                    <a:pt x="3333" y="3127"/>
                    <a:pt x="2785" y="3059"/>
                  </a:cubicBezTo>
                  <a:cubicBezTo>
                    <a:pt x="1872" y="2922"/>
                    <a:pt x="0" y="3333"/>
                    <a:pt x="0" y="3333"/>
                  </a:cubicBezTo>
                  <a:cubicBezTo>
                    <a:pt x="0" y="3333"/>
                    <a:pt x="1644" y="4816"/>
                    <a:pt x="2123" y="4976"/>
                  </a:cubicBezTo>
                  <a:cubicBezTo>
                    <a:pt x="2488" y="5067"/>
                    <a:pt x="3561" y="5181"/>
                    <a:pt x="4497" y="5181"/>
                  </a:cubicBezTo>
                  <a:cubicBezTo>
                    <a:pt x="3241" y="5410"/>
                    <a:pt x="2328" y="5957"/>
                    <a:pt x="2328" y="5957"/>
                  </a:cubicBezTo>
                  <a:cubicBezTo>
                    <a:pt x="1096" y="7350"/>
                    <a:pt x="1438" y="9655"/>
                    <a:pt x="1438" y="9655"/>
                  </a:cubicBezTo>
                  <a:cubicBezTo>
                    <a:pt x="1438" y="9655"/>
                    <a:pt x="3105" y="7464"/>
                    <a:pt x="3607" y="7099"/>
                  </a:cubicBezTo>
                  <a:cubicBezTo>
                    <a:pt x="3721" y="7007"/>
                    <a:pt x="3858" y="6893"/>
                    <a:pt x="4018" y="6779"/>
                  </a:cubicBezTo>
                  <a:cubicBezTo>
                    <a:pt x="3812" y="7099"/>
                    <a:pt x="3630" y="7487"/>
                    <a:pt x="3515" y="7920"/>
                  </a:cubicBezTo>
                  <a:cubicBezTo>
                    <a:pt x="3082" y="9655"/>
                    <a:pt x="3812" y="10614"/>
                    <a:pt x="3812" y="10614"/>
                  </a:cubicBezTo>
                  <a:lnTo>
                    <a:pt x="5090" y="7966"/>
                  </a:lnTo>
                  <a:cubicBezTo>
                    <a:pt x="5090" y="7966"/>
                    <a:pt x="4999" y="7122"/>
                    <a:pt x="5273" y="5661"/>
                  </a:cubicBezTo>
                  <a:lnTo>
                    <a:pt x="5319" y="5592"/>
                  </a:lnTo>
                  <a:cubicBezTo>
                    <a:pt x="5113" y="6916"/>
                    <a:pt x="5410" y="7738"/>
                    <a:pt x="5410" y="7738"/>
                  </a:cubicBezTo>
                  <a:lnTo>
                    <a:pt x="6254" y="8948"/>
                  </a:lnTo>
                  <a:cubicBezTo>
                    <a:pt x="6254" y="8948"/>
                    <a:pt x="6665" y="7920"/>
                    <a:pt x="6505" y="6848"/>
                  </a:cubicBezTo>
                  <a:cubicBezTo>
                    <a:pt x="6505" y="6848"/>
                    <a:pt x="6140" y="6300"/>
                    <a:pt x="5844" y="58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61"/>
            <p:cNvSpPr/>
            <p:nvPr/>
          </p:nvSpPr>
          <p:spPr>
            <a:xfrm>
              <a:off x="-3589700" y="3547675"/>
              <a:ext cx="280225" cy="160925"/>
            </a:xfrm>
            <a:custGeom>
              <a:avLst/>
              <a:gdLst/>
              <a:ahLst/>
              <a:cxnLst/>
              <a:rect l="l" t="t" r="r" b="b"/>
              <a:pathLst>
                <a:path w="11209" h="6437" extrusionOk="0">
                  <a:moveTo>
                    <a:pt x="5684" y="0"/>
                  </a:moveTo>
                  <a:lnTo>
                    <a:pt x="5319" y="1438"/>
                  </a:lnTo>
                  <a:lnTo>
                    <a:pt x="5365" y="571"/>
                  </a:lnTo>
                  <a:lnTo>
                    <a:pt x="5365" y="571"/>
                  </a:lnTo>
                  <a:lnTo>
                    <a:pt x="4109" y="639"/>
                  </a:lnTo>
                  <a:lnTo>
                    <a:pt x="4475" y="2922"/>
                  </a:lnTo>
                  <a:lnTo>
                    <a:pt x="4155" y="3127"/>
                  </a:lnTo>
                  <a:lnTo>
                    <a:pt x="3972" y="1803"/>
                  </a:lnTo>
                  <a:lnTo>
                    <a:pt x="2489" y="3036"/>
                  </a:lnTo>
                  <a:lnTo>
                    <a:pt x="3196" y="4360"/>
                  </a:lnTo>
                  <a:lnTo>
                    <a:pt x="2398" y="3561"/>
                  </a:lnTo>
                  <a:lnTo>
                    <a:pt x="2398" y="3561"/>
                  </a:lnTo>
                  <a:cubicBezTo>
                    <a:pt x="2398" y="3561"/>
                    <a:pt x="2580" y="4405"/>
                    <a:pt x="2101" y="5022"/>
                  </a:cubicBezTo>
                  <a:cubicBezTo>
                    <a:pt x="1621" y="5638"/>
                    <a:pt x="1" y="6437"/>
                    <a:pt x="1" y="6437"/>
                  </a:cubicBezTo>
                  <a:cubicBezTo>
                    <a:pt x="3539" y="5387"/>
                    <a:pt x="6803" y="4383"/>
                    <a:pt x="9405" y="3538"/>
                  </a:cubicBezTo>
                  <a:lnTo>
                    <a:pt x="11208" y="2922"/>
                  </a:lnTo>
                  <a:lnTo>
                    <a:pt x="10318" y="2077"/>
                  </a:lnTo>
                  <a:lnTo>
                    <a:pt x="9702" y="2511"/>
                  </a:lnTo>
                  <a:lnTo>
                    <a:pt x="10158" y="1780"/>
                  </a:lnTo>
                  <a:lnTo>
                    <a:pt x="8857" y="959"/>
                  </a:lnTo>
                  <a:lnTo>
                    <a:pt x="8492" y="1849"/>
                  </a:lnTo>
                  <a:lnTo>
                    <a:pt x="8652" y="913"/>
                  </a:lnTo>
                  <a:lnTo>
                    <a:pt x="7259" y="867"/>
                  </a:lnTo>
                  <a:lnTo>
                    <a:pt x="6597" y="2123"/>
                  </a:lnTo>
                  <a:lnTo>
                    <a:pt x="6963" y="365"/>
                  </a:lnTo>
                  <a:lnTo>
                    <a:pt x="56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61"/>
            <p:cNvSpPr/>
            <p:nvPr/>
          </p:nvSpPr>
          <p:spPr>
            <a:xfrm>
              <a:off x="-3896125" y="3529975"/>
              <a:ext cx="232850" cy="271075"/>
            </a:xfrm>
            <a:custGeom>
              <a:avLst/>
              <a:gdLst/>
              <a:ahLst/>
              <a:cxnLst/>
              <a:rect l="l" t="t" r="r" b="b"/>
              <a:pathLst>
                <a:path w="9314" h="10843" extrusionOk="0">
                  <a:moveTo>
                    <a:pt x="1073" y="0"/>
                  </a:moveTo>
                  <a:lnTo>
                    <a:pt x="275" y="6939"/>
                  </a:lnTo>
                  <a:lnTo>
                    <a:pt x="1" y="10842"/>
                  </a:lnTo>
                  <a:lnTo>
                    <a:pt x="9313" y="10842"/>
                  </a:lnTo>
                  <a:lnTo>
                    <a:pt x="8332" y="9108"/>
                  </a:lnTo>
                  <a:lnTo>
                    <a:pt x="6940" y="7921"/>
                  </a:lnTo>
                  <a:lnTo>
                    <a:pt x="5684" y="3812"/>
                  </a:lnTo>
                  <a:lnTo>
                    <a:pt x="4999" y="2078"/>
                  </a:lnTo>
                  <a:lnTo>
                    <a:pt x="14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61"/>
            <p:cNvSpPr/>
            <p:nvPr/>
          </p:nvSpPr>
          <p:spPr>
            <a:xfrm>
              <a:off x="-3561725" y="3675475"/>
              <a:ext cx="147825" cy="125575"/>
            </a:xfrm>
            <a:custGeom>
              <a:avLst/>
              <a:gdLst/>
              <a:ahLst/>
              <a:cxnLst/>
              <a:rect l="l" t="t" r="r" b="b"/>
              <a:pathLst>
                <a:path w="5913" h="5023" extrusionOk="0">
                  <a:moveTo>
                    <a:pt x="2146" y="1"/>
                  </a:moveTo>
                  <a:lnTo>
                    <a:pt x="1279" y="937"/>
                  </a:lnTo>
                  <a:lnTo>
                    <a:pt x="1279" y="2854"/>
                  </a:lnTo>
                  <a:lnTo>
                    <a:pt x="0" y="5022"/>
                  </a:lnTo>
                  <a:lnTo>
                    <a:pt x="5912" y="5022"/>
                  </a:lnTo>
                  <a:lnTo>
                    <a:pt x="5068" y="2854"/>
                  </a:lnTo>
                  <a:lnTo>
                    <a:pt x="4200" y="1233"/>
                  </a:lnTo>
                  <a:lnTo>
                    <a:pt x="214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61"/>
            <p:cNvSpPr/>
            <p:nvPr/>
          </p:nvSpPr>
          <p:spPr>
            <a:xfrm>
              <a:off x="-3255875" y="3435075"/>
              <a:ext cx="122150" cy="77800"/>
            </a:xfrm>
            <a:custGeom>
              <a:avLst/>
              <a:gdLst/>
              <a:ahLst/>
              <a:cxnLst/>
              <a:rect l="l" t="t" r="r" b="b"/>
              <a:pathLst>
                <a:path w="4886" h="3112" extrusionOk="0">
                  <a:moveTo>
                    <a:pt x="2665" y="1"/>
                  </a:moveTo>
                  <a:cubicBezTo>
                    <a:pt x="2636" y="1"/>
                    <a:pt x="2607" y="3"/>
                    <a:pt x="2580" y="8"/>
                  </a:cubicBezTo>
                  <a:cubicBezTo>
                    <a:pt x="1918" y="144"/>
                    <a:pt x="1" y="1674"/>
                    <a:pt x="1" y="1674"/>
                  </a:cubicBezTo>
                  <a:lnTo>
                    <a:pt x="2443" y="2883"/>
                  </a:lnTo>
                  <a:cubicBezTo>
                    <a:pt x="2443" y="2883"/>
                    <a:pt x="2510" y="2881"/>
                    <a:pt x="2632" y="2881"/>
                  </a:cubicBezTo>
                  <a:cubicBezTo>
                    <a:pt x="2998" y="2881"/>
                    <a:pt x="3858" y="2906"/>
                    <a:pt x="4885" y="3112"/>
                  </a:cubicBezTo>
                  <a:lnTo>
                    <a:pt x="4589" y="1217"/>
                  </a:lnTo>
                  <a:cubicBezTo>
                    <a:pt x="4589" y="1217"/>
                    <a:pt x="3351" y="1"/>
                    <a:pt x="26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61"/>
            <p:cNvSpPr/>
            <p:nvPr/>
          </p:nvSpPr>
          <p:spPr>
            <a:xfrm>
              <a:off x="-3262725" y="3519150"/>
              <a:ext cx="123300" cy="43375"/>
            </a:xfrm>
            <a:custGeom>
              <a:avLst/>
              <a:gdLst/>
              <a:ahLst/>
              <a:cxnLst/>
              <a:rect l="l" t="t" r="r" b="b"/>
              <a:pathLst>
                <a:path w="4932" h="1735" extrusionOk="0">
                  <a:moveTo>
                    <a:pt x="3138" y="1"/>
                  </a:moveTo>
                  <a:cubicBezTo>
                    <a:pt x="2871" y="1"/>
                    <a:pt x="2595" y="52"/>
                    <a:pt x="2329" y="182"/>
                  </a:cubicBezTo>
                  <a:cubicBezTo>
                    <a:pt x="2169" y="274"/>
                    <a:pt x="161" y="1529"/>
                    <a:pt x="1" y="1735"/>
                  </a:cubicBezTo>
                  <a:lnTo>
                    <a:pt x="3219" y="1689"/>
                  </a:lnTo>
                  <a:lnTo>
                    <a:pt x="4931" y="639"/>
                  </a:lnTo>
                  <a:cubicBezTo>
                    <a:pt x="4931" y="639"/>
                    <a:pt x="4085" y="1"/>
                    <a:pt x="31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61"/>
            <p:cNvSpPr/>
            <p:nvPr/>
          </p:nvSpPr>
          <p:spPr>
            <a:xfrm>
              <a:off x="-3131475" y="3507700"/>
              <a:ext cx="125575" cy="59950"/>
            </a:xfrm>
            <a:custGeom>
              <a:avLst/>
              <a:gdLst/>
              <a:ahLst/>
              <a:cxnLst/>
              <a:rect l="l" t="t" r="r" b="b"/>
              <a:pathLst>
                <a:path w="5023" h="2398" extrusionOk="0">
                  <a:moveTo>
                    <a:pt x="1563" y="0"/>
                  </a:moveTo>
                  <a:cubicBezTo>
                    <a:pt x="1559" y="0"/>
                    <a:pt x="1556" y="1"/>
                    <a:pt x="1553" y="1"/>
                  </a:cubicBezTo>
                  <a:cubicBezTo>
                    <a:pt x="1370" y="24"/>
                    <a:pt x="229" y="732"/>
                    <a:pt x="1" y="869"/>
                  </a:cubicBezTo>
                  <a:lnTo>
                    <a:pt x="2078" y="2398"/>
                  </a:lnTo>
                  <a:lnTo>
                    <a:pt x="5022" y="1416"/>
                  </a:lnTo>
                  <a:cubicBezTo>
                    <a:pt x="5022" y="1416"/>
                    <a:pt x="1836" y="0"/>
                    <a:pt x="15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61"/>
            <p:cNvSpPr/>
            <p:nvPr/>
          </p:nvSpPr>
          <p:spPr>
            <a:xfrm>
              <a:off x="-3528075" y="3675475"/>
              <a:ext cx="112450" cy="121000"/>
            </a:xfrm>
            <a:custGeom>
              <a:avLst/>
              <a:gdLst/>
              <a:ahLst/>
              <a:cxnLst/>
              <a:rect l="l" t="t" r="r" b="b"/>
              <a:pathLst>
                <a:path w="4498" h="4840" extrusionOk="0">
                  <a:moveTo>
                    <a:pt x="3722" y="2854"/>
                  </a:moveTo>
                  <a:lnTo>
                    <a:pt x="2854" y="1233"/>
                  </a:lnTo>
                  <a:lnTo>
                    <a:pt x="800" y="1"/>
                  </a:lnTo>
                  <a:lnTo>
                    <a:pt x="1" y="868"/>
                  </a:lnTo>
                  <a:cubicBezTo>
                    <a:pt x="298" y="1325"/>
                    <a:pt x="640" y="1804"/>
                    <a:pt x="1028" y="2238"/>
                  </a:cubicBezTo>
                  <a:cubicBezTo>
                    <a:pt x="2101" y="3493"/>
                    <a:pt x="3356" y="4383"/>
                    <a:pt x="4498" y="48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61"/>
            <p:cNvSpPr/>
            <p:nvPr/>
          </p:nvSpPr>
          <p:spPr>
            <a:xfrm>
              <a:off x="-3868725" y="3529975"/>
              <a:ext cx="190600" cy="260225"/>
            </a:xfrm>
            <a:custGeom>
              <a:avLst/>
              <a:gdLst/>
              <a:ahLst/>
              <a:cxnLst/>
              <a:rect l="l" t="t" r="r" b="b"/>
              <a:pathLst>
                <a:path w="7624" h="10409" extrusionOk="0">
                  <a:moveTo>
                    <a:pt x="7236" y="9108"/>
                  </a:moveTo>
                  <a:lnTo>
                    <a:pt x="5866" y="7921"/>
                  </a:lnTo>
                  <a:lnTo>
                    <a:pt x="4588" y="3812"/>
                  </a:lnTo>
                  <a:lnTo>
                    <a:pt x="3903" y="2078"/>
                  </a:lnTo>
                  <a:lnTo>
                    <a:pt x="365" y="0"/>
                  </a:lnTo>
                  <a:lnTo>
                    <a:pt x="0" y="0"/>
                  </a:lnTo>
                  <a:cubicBezTo>
                    <a:pt x="206" y="2032"/>
                    <a:pt x="662" y="4109"/>
                    <a:pt x="1347" y="5798"/>
                  </a:cubicBezTo>
                  <a:cubicBezTo>
                    <a:pt x="3150" y="10226"/>
                    <a:pt x="6003" y="10409"/>
                    <a:pt x="7624" y="98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5" name="Google Shape;4465;p61"/>
            <p:cNvSpPr/>
            <p:nvPr/>
          </p:nvSpPr>
          <p:spPr>
            <a:xfrm>
              <a:off x="-3833350" y="3545375"/>
              <a:ext cx="112450" cy="183775"/>
            </a:xfrm>
            <a:custGeom>
              <a:avLst/>
              <a:gdLst/>
              <a:ahLst/>
              <a:cxnLst/>
              <a:rect l="l" t="t" r="r" b="b"/>
              <a:pathLst>
                <a:path w="4498" h="7351" extrusionOk="0">
                  <a:moveTo>
                    <a:pt x="4429" y="7305"/>
                  </a:moveTo>
                  <a:lnTo>
                    <a:pt x="4269" y="6780"/>
                  </a:lnTo>
                  <a:cubicBezTo>
                    <a:pt x="3858" y="6552"/>
                    <a:pt x="3470" y="6301"/>
                    <a:pt x="3356" y="6164"/>
                  </a:cubicBezTo>
                  <a:cubicBezTo>
                    <a:pt x="3173" y="5935"/>
                    <a:pt x="1530" y="2192"/>
                    <a:pt x="754" y="457"/>
                  </a:cubicBezTo>
                  <a:lnTo>
                    <a:pt x="0" y="1"/>
                  </a:lnTo>
                  <a:cubicBezTo>
                    <a:pt x="1028" y="1987"/>
                    <a:pt x="3036" y="5912"/>
                    <a:pt x="3173" y="6209"/>
                  </a:cubicBezTo>
                  <a:cubicBezTo>
                    <a:pt x="3310" y="6552"/>
                    <a:pt x="3584" y="6780"/>
                    <a:pt x="4497" y="7350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6" name="Google Shape;4466;p61"/>
            <p:cNvSpPr/>
            <p:nvPr/>
          </p:nvSpPr>
          <p:spPr>
            <a:xfrm>
              <a:off x="-3891550" y="3565925"/>
              <a:ext cx="52525" cy="235125"/>
            </a:xfrm>
            <a:custGeom>
              <a:avLst/>
              <a:gdLst/>
              <a:ahLst/>
              <a:cxnLst/>
              <a:rect l="l" t="t" r="r" b="b"/>
              <a:pathLst>
                <a:path w="2101" h="9405" extrusionOk="0">
                  <a:moveTo>
                    <a:pt x="1735" y="4885"/>
                  </a:moveTo>
                  <a:cubicBezTo>
                    <a:pt x="1621" y="4360"/>
                    <a:pt x="1119" y="1963"/>
                    <a:pt x="731" y="0"/>
                  </a:cubicBezTo>
                  <a:lnTo>
                    <a:pt x="114" y="5501"/>
                  </a:lnTo>
                  <a:lnTo>
                    <a:pt x="0" y="6825"/>
                  </a:lnTo>
                  <a:cubicBezTo>
                    <a:pt x="114" y="7145"/>
                    <a:pt x="183" y="7441"/>
                    <a:pt x="274" y="7670"/>
                  </a:cubicBezTo>
                  <a:cubicBezTo>
                    <a:pt x="434" y="8149"/>
                    <a:pt x="571" y="8788"/>
                    <a:pt x="685" y="9404"/>
                  </a:cubicBezTo>
                  <a:lnTo>
                    <a:pt x="2100" y="9404"/>
                  </a:lnTo>
                  <a:cubicBezTo>
                    <a:pt x="2077" y="6917"/>
                    <a:pt x="1895" y="5593"/>
                    <a:pt x="1735" y="4885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7" name="Google Shape;4467;p61"/>
            <p:cNvSpPr/>
            <p:nvPr/>
          </p:nvSpPr>
          <p:spPr>
            <a:xfrm>
              <a:off x="-3531475" y="3733125"/>
              <a:ext cx="100450" cy="67925"/>
            </a:xfrm>
            <a:custGeom>
              <a:avLst/>
              <a:gdLst/>
              <a:ahLst/>
              <a:cxnLst/>
              <a:rect l="l" t="t" r="r" b="b"/>
              <a:pathLst>
                <a:path w="4018" h="2717" extrusionOk="0">
                  <a:moveTo>
                    <a:pt x="69" y="0"/>
                  </a:moveTo>
                  <a:lnTo>
                    <a:pt x="69" y="548"/>
                  </a:lnTo>
                  <a:lnTo>
                    <a:pt x="0" y="685"/>
                  </a:lnTo>
                  <a:cubicBezTo>
                    <a:pt x="160" y="617"/>
                    <a:pt x="251" y="639"/>
                    <a:pt x="365" y="685"/>
                  </a:cubicBezTo>
                  <a:cubicBezTo>
                    <a:pt x="525" y="753"/>
                    <a:pt x="1826" y="1758"/>
                    <a:pt x="3081" y="2716"/>
                  </a:cubicBezTo>
                  <a:lnTo>
                    <a:pt x="4017" y="2716"/>
                  </a:lnTo>
                  <a:cubicBezTo>
                    <a:pt x="3127" y="2169"/>
                    <a:pt x="1392" y="1073"/>
                    <a:pt x="69" y="0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72" name="Google Shape;4472;p61"/>
          <p:cNvSpPr/>
          <p:nvPr/>
        </p:nvSpPr>
        <p:spPr>
          <a:xfrm flipH="1">
            <a:off x="123726" y="115997"/>
            <a:ext cx="1116177" cy="408551"/>
          </a:xfrm>
          <a:custGeom>
            <a:avLst/>
            <a:gdLst/>
            <a:ahLst/>
            <a:cxnLst/>
            <a:rect l="l" t="t" r="r" b="b"/>
            <a:pathLst>
              <a:path w="22347" h="7126" extrusionOk="0">
                <a:moveTo>
                  <a:pt x="11619" y="1"/>
                </a:moveTo>
                <a:cubicBezTo>
                  <a:pt x="9702" y="1"/>
                  <a:pt x="8035" y="1325"/>
                  <a:pt x="7602" y="3196"/>
                </a:cubicBezTo>
                <a:cubicBezTo>
                  <a:pt x="7538" y="3175"/>
                  <a:pt x="7472" y="3165"/>
                  <a:pt x="7406" y="3165"/>
                </a:cubicBezTo>
                <a:cubicBezTo>
                  <a:pt x="7259" y="3165"/>
                  <a:pt x="7111" y="3216"/>
                  <a:pt x="6985" y="3310"/>
                </a:cubicBezTo>
                <a:cubicBezTo>
                  <a:pt x="6826" y="3447"/>
                  <a:pt x="6734" y="3653"/>
                  <a:pt x="6734" y="3881"/>
                </a:cubicBezTo>
                <a:cubicBezTo>
                  <a:pt x="5829" y="3462"/>
                  <a:pt x="5094" y="3300"/>
                  <a:pt x="4510" y="3300"/>
                </a:cubicBezTo>
                <a:cubicBezTo>
                  <a:pt x="3152" y="3300"/>
                  <a:pt x="2610" y="4180"/>
                  <a:pt x="2626" y="4771"/>
                </a:cubicBezTo>
                <a:cubicBezTo>
                  <a:pt x="1918" y="4817"/>
                  <a:pt x="1096" y="5068"/>
                  <a:pt x="389" y="5319"/>
                </a:cubicBezTo>
                <a:cubicBezTo>
                  <a:pt x="298" y="5365"/>
                  <a:pt x="229" y="5410"/>
                  <a:pt x="161" y="5479"/>
                </a:cubicBezTo>
                <a:cubicBezTo>
                  <a:pt x="1" y="5730"/>
                  <a:pt x="138" y="6118"/>
                  <a:pt x="480" y="6163"/>
                </a:cubicBezTo>
                <a:cubicBezTo>
                  <a:pt x="1870" y="6323"/>
                  <a:pt x="3941" y="6516"/>
                  <a:pt x="5935" y="6516"/>
                </a:cubicBezTo>
                <a:cubicBezTo>
                  <a:pt x="6791" y="6516"/>
                  <a:pt x="7633" y="6481"/>
                  <a:pt x="8401" y="6392"/>
                </a:cubicBezTo>
                <a:lnTo>
                  <a:pt x="8401" y="6392"/>
                </a:lnTo>
                <a:cubicBezTo>
                  <a:pt x="7877" y="6930"/>
                  <a:pt x="10865" y="7125"/>
                  <a:pt x="14343" y="7125"/>
                </a:cubicBezTo>
                <a:cubicBezTo>
                  <a:pt x="16323" y="7125"/>
                  <a:pt x="18462" y="7062"/>
                  <a:pt x="20201" y="6962"/>
                </a:cubicBezTo>
                <a:cubicBezTo>
                  <a:pt x="21434" y="6894"/>
                  <a:pt x="22347" y="5867"/>
                  <a:pt x="22324" y="4703"/>
                </a:cubicBezTo>
                <a:cubicBezTo>
                  <a:pt x="22324" y="4452"/>
                  <a:pt x="22256" y="4201"/>
                  <a:pt x="22141" y="3949"/>
                </a:cubicBezTo>
                <a:cubicBezTo>
                  <a:pt x="21822" y="3196"/>
                  <a:pt x="21274" y="2557"/>
                  <a:pt x="20521" y="2123"/>
                </a:cubicBezTo>
                <a:cubicBezTo>
                  <a:pt x="19942" y="1806"/>
                  <a:pt x="19313" y="1654"/>
                  <a:pt x="18692" y="1654"/>
                </a:cubicBezTo>
                <a:cubicBezTo>
                  <a:pt x="17524" y="1654"/>
                  <a:pt x="16381" y="2190"/>
                  <a:pt x="15636" y="3173"/>
                </a:cubicBezTo>
                <a:cubicBezTo>
                  <a:pt x="15202" y="1325"/>
                  <a:pt x="13536" y="1"/>
                  <a:pt x="1161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</a:t>
            </a:r>
            <a:endParaRPr/>
          </a:p>
        </p:txBody>
      </p:sp>
      <p:pic>
        <p:nvPicPr>
          <p:cNvPr id="3074" name="Picture 2" descr="حياة أخرى مشرقة في المملكة رحلة في الحياة الفطرية من حولنا، مع أحمد البوق |  cgc">
            <a:extLst>
              <a:ext uri="{FF2B5EF4-FFF2-40B4-BE49-F238E27FC236}">
                <a16:creationId xmlns:a16="http://schemas.microsoft.com/office/drawing/2014/main" xmlns="" id="{DB4F6FBE-6A9B-2D1D-9101-91EB6B89EA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91"/>
          <a:stretch/>
        </p:blipFill>
        <p:spPr bwMode="auto">
          <a:xfrm>
            <a:off x="195163" y="730833"/>
            <a:ext cx="2391747" cy="39706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7E1CD2FC-7EF6-836B-B332-A568C48A2F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7563" y="913537"/>
            <a:ext cx="1967975" cy="1309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Google Shape;4472;p61">
            <a:extLst>
              <a:ext uri="{FF2B5EF4-FFF2-40B4-BE49-F238E27FC236}">
                <a16:creationId xmlns:a16="http://schemas.microsoft.com/office/drawing/2014/main" xmlns="" id="{B592957B-9EDE-1375-7653-F4AA1A01169A}"/>
              </a:ext>
            </a:extLst>
          </p:cNvPr>
          <p:cNvSpPr/>
          <p:nvPr/>
        </p:nvSpPr>
        <p:spPr>
          <a:xfrm flipH="1">
            <a:off x="8360069" y="211753"/>
            <a:ext cx="1116177" cy="408551"/>
          </a:xfrm>
          <a:custGeom>
            <a:avLst/>
            <a:gdLst/>
            <a:ahLst/>
            <a:cxnLst/>
            <a:rect l="l" t="t" r="r" b="b"/>
            <a:pathLst>
              <a:path w="22347" h="7126" extrusionOk="0">
                <a:moveTo>
                  <a:pt x="11619" y="1"/>
                </a:moveTo>
                <a:cubicBezTo>
                  <a:pt x="9702" y="1"/>
                  <a:pt x="8035" y="1325"/>
                  <a:pt x="7602" y="3196"/>
                </a:cubicBezTo>
                <a:cubicBezTo>
                  <a:pt x="7538" y="3175"/>
                  <a:pt x="7472" y="3165"/>
                  <a:pt x="7406" y="3165"/>
                </a:cubicBezTo>
                <a:cubicBezTo>
                  <a:pt x="7259" y="3165"/>
                  <a:pt x="7111" y="3216"/>
                  <a:pt x="6985" y="3310"/>
                </a:cubicBezTo>
                <a:cubicBezTo>
                  <a:pt x="6826" y="3447"/>
                  <a:pt x="6734" y="3653"/>
                  <a:pt x="6734" y="3881"/>
                </a:cubicBezTo>
                <a:cubicBezTo>
                  <a:pt x="5829" y="3462"/>
                  <a:pt x="5094" y="3300"/>
                  <a:pt x="4510" y="3300"/>
                </a:cubicBezTo>
                <a:cubicBezTo>
                  <a:pt x="3152" y="3300"/>
                  <a:pt x="2610" y="4180"/>
                  <a:pt x="2626" y="4771"/>
                </a:cubicBezTo>
                <a:cubicBezTo>
                  <a:pt x="1918" y="4817"/>
                  <a:pt x="1096" y="5068"/>
                  <a:pt x="389" y="5319"/>
                </a:cubicBezTo>
                <a:cubicBezTo>
                  <a:pt x="298" y="5365"/>
                  <a:pt x="229" y="5410"/>
                  <a:pt x="161" y="5479"/>
                </a:cubicBezTo>
                <a:cubicBezTo>
                  <a:pt x="1" y="5730"/>
                  <a:pt x="138" y="6118"/>
                  <a:pt x="480" y="6163"/>
                </a:cubicBezTo>
                <a:cubicBezTo>
                  <a:pt x="1870" y="6323"/>
                  <a:pt x="3941" y="6516"/>
                  <a:pt x="5935" y="6516"/>
                </a:cubicBezTo>
                <a:cubicBezTo>
                  <a:pt x="6791" y="6516"/>
                  <a:pt x="7633" y="6481"/>
                  <a:pt x="8401" y="6392"/>
                </a:cubicBezTo>
                <a:lnTo>
                  <a:pt x="8401" y="6392"/>
                </a:lnTo>
                <a:cubicBezTo>
                  <a:pt x="7877" y="6930"/>
                  <a:pt x="10865" y="7125"/>
                  <a:pt x="14343" y="7125"/>
                </a:cubicBezTo>
                <a:cubicBezTo>
                  <a:pt x="16323" y="7125"/>
                  <a:pt x="18462" y="7062"/>
                  <a:pt x="20201" y="6962"/>
                </a:cubicBezTo>
                <a:cubicBezTo>
                  <a:pt x="21434" y="6894"/>
                  <a:pt x="22347" y="5867"/>
                  <a:pt x="22324" y="4703"/>
                </a:cubicBezTo>
                <a:cubicBezTo>
                  <a:pt x="22324" y="4452"/>
                  <a:pt x="22256" y="4201"/>
                  <a:pt x="22141" y="3949"/>
                </a:cubicBezTo>
                <a:cubicBezTo>
                  <a:pt x="21822" y="3196"/>
                  <a:pt x="21274" y="2557"/>
                  <a:pt x="20521" y="2123"/>
                </a:cubicBezTo>
                <a:cubicBezTo>
                  <a:pt x="19942" y="1806"/>
                  <a:pt x="19313" y="1654"/>
                  <a:pt x="18692" y="1654"/>
                </a:cubicBezTo>
                <a:cubicBezTo>
                  <a:pt x="17524" y="1654"/>
                  <a:pt x="16381" y="2190"/>
                  <a:pt x="15636" y="3173"/>
                </a:cubicBezTo>
                <a:cubicBezTo>
                  <a:pt x="15202" y="1325"/>
                  <a:pt x="13536" y="1"/>
                  <a:pt x="1161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</a:t>
            </a:r>
            <a:endParaRPr/>
          </a:p>
        </p:txBody>
      </p:sp>
      <p:sp>
        <p:nvSpPr>
          <p:cNvPr id="5" name="Google Shape;2979;p48">
            <a:extLst>
              <a:ext uri="{FF2B5EF4-FFF2-40B4-BE49-F238E27FC236}">
                <a16:creationId xmlns:a16="http://schemas.microsoft.com/office/drawing/2014/main" xmlns="" id="{F446F6A6-B7A8-B0CE-33D6-608F2A860101}"/>
              </a:ext>
            </a:extLst>
          </p:cNvPr>
          <p:cNvSpPr/>
          <p:nvPr/>
        </p:nvSpPr>
        <p:spPr>
          <a:xfrm flipH="1">
            <a:off x="7512699" y="2110312"/>
            <a:ext cx="2535949" cy="766708"/>
          </a:xfrm>
          <a:custGeom>
            <a:avLst/>
            <a:gdLst/>
            <a:ahLst/>
            <a:cxnLst/>
            <a:rect l="l" t="t" r="r" b="b"/>
            <a:pathLst>
              <a:path w="38702" h="11701" extrusionOk="0">
                <a:moveTo>
                  <a:pt x="15139" y="0"/>
                </a:moveTo>
                <a:cubicBezTo>
                  <a:pt x="14067" y="0"/>
                  <a:pt x="12562" y="331"/>
                  <a:pt x="10508" y="1165"/>
                </a:cubicBezTo>
                <a:cubicBezTo>
                  <a:pt x="9184" y="2330"/>
                  <a:pt x="8157" y="4064"/>
                  <a:pt x="7814" y="6438"/>
                </a:cubicBezTo>
                <a:cubicBezTo>
                  <a:pt x="7392" y="6143"/>
                  <a:pt x="6903" y="5999"/>
                  <a:pt x="6414" y="5999"/>
                </a:cubicBezTo>
                <a:cubicBezTo>
                  <a:pt x="5845" y="5999"/>
                  <a:pt x="5279" y="6194"/>
                  <a:pt x="4824" y="6575"/>
                </a:cubicBezTo>
                <a:cubicBezTo>
                  <a:pt x="3957" y="7305"/>
                  <a:pt x="3706" y="8492"/>
                  <a:pt x="4208" y="9497"/>
                </a:cubicBezTo>
                <a:cubicBezTo>
                  <a:pt x="3640" y="9392"/>
                  <a:pt x="3111" y="9346"/>
                  <a:pt x="2628" y="9346"/>
                </a:cubicBezTo>
                <a:cubicBezTo>
                  <a:pt x="2373" y="9346"/>
                  <a:pt x="2131" y="9359"/>
                  <a:pt x="1902" y="9383"/>
                </a:cubicBezTo>
                <a:cubicBezTo>
                  <a:pt x="1" y="10629"/>
                  <a:pt x="135" y="11573"/>
                  <a:pt x="1828" y="11573"/>
                </a:cubicBezTo>
                <a:cubicBezTo>
                  <a:pt x="2554" y="11573"/>
                  <a:pt x="3565" y="11400"/>
                  <a:pt x="4824" y="11003"/>
                </a:cubicBezTo>
                <a:cubicBezTo>
                  <a:pt x="5160" y="11137"/>
                  <a:pt x="5517" y="11188"/>
                  <a:pt x="5899" y="11188"/>
                </a:cubicBezTo>
                <a:cubicBezTo>
                  <a:pt x="7067" y="11188"/>
                  <a:pt x="8466" y="10713"/>
                  <a:pt x="10193" y="10713"/>
                </a:cubicBezTo>
                <a:cubicBezTo>
                  <a:pt x="10585" y="10713"/>
                  <a:pt x="10994" y="10738"/>
                  <a:pt x="11421" y="10798"/>
                </a:cubicBezTo>
                <a:cubicBezTo>
                  <a:pt x="10186" y="11204"/>
                  <a:pt x="10403" y="11472"/>
                  <a:pt x="11323" y="11472"/>
                </a:cubicBezTo>
                <a:cubicBezTo>
                  <a:pt x="11849" y="11472"/>
                  <a:pt x="12605" y="11385"/>
                  <a:pt x="13452" y="11186"/>
                </a:cubicBezTo>
                <a:lnTo>
                  <a:pt x="13452" y="11186"/>
                </a:lnTo>
                <a:cubicBezTo>
                  <a:pt x="13269" y="11336"/>
                  <a:pt x="13490" y="11391"/>
                  <a:pt x="13974" y="11391"/>
                </a:cubicBezTo>
                <a:cubicBezTo>
                  <a:pt x="15363" y="11391"/>
                  <a:pt x="18915" y="10934"/>
                  <a:pt x="21325" y="10934"/>
                </a:cubicBezTo>
                <a:cubicBezTo>
                  <a:pt x="22166" y="10934"/>
                  <a:pt x="22868" y="10990"/>
                  <a:pt x="23290" y="11140"/>
                </a:cubicBezTo>
                <a:cubicBezTo>
                  <a:pt x="22018" y="11474"/>
                  <a:pt x="21983" y="11664"/>
                  <a:pt x="23001" y="11664"/>
                </a:cubicBezTo>
                <a:cubicBezTo>
                  <a:pt x="23791" y="11664"/>
                  <a:pt x="25217" y="11549"/>
                  <a:pt x="27193" y="11300"/>
                </a:cubicBezTo>
                <a:cubicBezTo>
                  <a:pt x="28661" y="11496"/>
                  <a:pt x="30700" y="11700"/>
                  <a:pt x="32007" y="11700"/>
                </a:cubicBezTo>
                <a:cubicBezTo>
                  <a:pt x="32976" y="11700"/>
                  <a:pt x="33543" y="11588"/>
                  <a:pt x="33173" y="11277"/>
                </a:cubicBezTo>
                <a:lnTo>
                  <a:pt x="33173" y="11277"/>
                </a:lnTo>
                <a:cubicBezTo>
                  <a:pt x="34168" y="11303"/>
                  <a:pt x="35474" y="11366"/>
                  <a:pt x="36436" y="11366"/>
                </a:cubicBezTo>
                <a:cubicBezTo>
                  <a:pt x="38056" y="11366"/>
                  <a:pt x="38701" y="11186"/>
                  <a:pt x="35250" y="10341"/>
                </a:cubicBezTo>
                <a:cubicBezTo>
                  <a:pt x="34692" y="10368"/>
                  <a:pt x="34111" y="10386"/>
                  <a:pt x="33529" y="10386"/>
                </a:cubicBezTo>
                <a:cubicBezTo>
                  <a:pt x="31613" y="10386"/>
                  <a:pt x="29684" y="10192"/>
                  <a:pt x="28494" y="9474"/>
                </a:cubicBezTo>
                <a:cubicBezTo>
                  <a:pt x="28494" y="8584"/>
                  <a:pt x="28015" y="7739"/>
                  <a:pt x="27216" y="7283"/>
                </a:cubicBezTo>
                <a:cubicBezTo>
                  <a:pt x="26821" y="7069"/>
                  <a:pt x="26383" y="6960"/>
                  <a:pt x="25943" y="6960"/>
                </a:cubicBezTo>
                <a:cubicBezTo>
                  <a:pt x="25492" y="6960"/>
                  <a:pt x="25041" y="7074"/>
                  <a:pt x="24637" y="7305"/>
                </a:cubicBezTo>
                <a:cubicBezTo>
                  <a:pt x="24247" y="6585"/>
                  <a:pt x="23509" y="6147"/>
                  <a:pt x="22706" y="6147"/>
                </a:cubicBezTo>
                <a:cubicBezTo>
                  <a:pt x="22567" y="6147"/>
                  <a:pt x="22427" y="6160"/>
                  <a:pt x="22285" y="6187"/>
                </a:cubicBezTo>
                <a:cubicBezTo>
                  <a:pt x="21350" y="6347"/>
                  <a:pt x="20619" y="7100"/>
                  <a:pt x="20482" y="8036"/>
                </a:cubicBezTo>
                <a:cubicBezTo>
                  <a:pt x="20414" y="7442"/>
                  <a:pt x="20049" y="6940"/>
                  <a:pt x="19546" y="6643"/>
                </a:cubicBezTo>
                <a:cubicBezTo>
                  <a:pt x="19267" y="6498"/>
                  <a:pt x="18955" y="6423"/>
                  <a:pt x="18645" y="6423"/>
                </a:cubicBezTo>
                <a:cubicBezTo>
                  <a:pt x="18373" y="6423"/>
                  <a:pt x="18103" y="6480"/>
                  <a:pt x="17857" y="6598"/>
                </a:cubicBezTo>
                <a:cubicBezTo>
                  <a:pt x="17949" y="6415"/>
                  <a:pt x="17972" y="6187"/>
                  <a:pt x="17880" y="5982"/>
                </a:cubicBezTo>
                <a:cubicBezTo>
                  <a:pt x="17812" y="5799"/>
                  <a:pt x="17652" y="5639"/>
                  <a:pt x="17447" y="5594"/>
                </a:cubicBezTo>
                <a:cubicBezTo>
                  <a:pt x="17424" y="5206"/>
                  <a:pt x="17218" y="4863"/>
                  <a:pt x="16899" y="4681"/>
                </a:cubicBezTo>
                <a:cubicBezTo>
                  <a:pt x="16717" y="4571"/>
                  <a:pt x="16522" y="4520"/>
                  <a:pt x="16328" y="4520"/>
                </a:cubicBezTo>
                <a:cubicBezTo>
                  <a:pt x="16157" y="4520"/>
                  <a:pt x="15986" y="4560"/>
                  <a:pt x="15826" y="4635"/>
                </a:cubicBezTo>
                <a:cubicBezTo>
                  <a:pt x="17493" y="3652"/>
                  <a:pt x="18701" y="0"/>
                  <a:pt x="151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6" name="Picture 4" descr="المركز الوطني لتنمية الحياة الفطرية">
            <a:extLst>
              <a:ext uri="{FF2B5EF4-FFF2-40B4-BE49-F238E27FC236}">
                <a16:creationId xmlns:a16="http://schemas.microsoft.com/office/drawing/2014/main" xmlns="" id="{67E6E048-3639-438B-C290-32B5DF7486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3" t="5821" r="14886" b="8437"/>
          <a:stretch/>
        </p:blipFill>
        <p:spPr bwMode="auto">
          <a:xfrm>
            <a:off x="6862046" y="3050621"/>
            <a:ext cx="1869259" cy="1545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3" name="Google Shape;3753;p57"/>
          <p:cNvGrpSpPr/>
          <p:nvPr/>
        </p:nvGrpSpPr>
        <p:grpSpPr>
          <a:xfrm>
            <a:off x="1561951" y="735560"/>
            <a:ext cx="2697276" cy="3672287"/>
            <a:chOff x="1561951" y="735560"/>
            <a:chExt cx="2697276" cy="3672287"/>
          </a:xfrm>
        </p:grpSpPr>
        <p:grpSp>
          <p:nvGrpSpPr>
            <p:cNvPr id="3754" name="Google Shape;3754;p57"/>
            <p:cNvGrpSpPr/>
            <p:nvPr/>
          </p:nvGrpSpPr>
          <p:grpSpPr>
            <a:xfrm>
              <a:off x="1561951" y="735560"/>
              <a:ext cx="2697276" cy="3672287"/>
              <a:chOff x="1655550" y="790900"/>
              <a:chExt cx="2510262" cy="3417671"/>
            </a:xfrm>
          </p:grpSpPr>
          <p:sp>
            <p:nvSpPr>
              <p:cNvPr id="3755" name="Google Shape;3755;p57"/>
              <p:cNvSpPr/>
              <p:nvPr/>
            </p:nvSpPr>
            <p:spPr>
              <a:xfrm>
                <a:off x="1655550" y="790900"/>
                <a:ext cx="2510262" cy="3417671"/>
              </a:xfrm>
              <a:custGeom>
                <a:avLst/>
                <a:gdLst/>
                <a:ahLst/>
                <a:cxnLst/>
                <a:rect l="l" t="t" r="r" b="b"/>
                <a:pathLst>
                  <a:path w="143096" h="190426" extrusionOk="0">
                    <a:moveTo>
                      <a:pt x="2914" y="0"/>
                    </a:moveTo>
                    <a:cubicBezTo>
                      <a:pt x="1280" y="0"/>
                      <a:pt x="0" y="1281"/>
                      <a:pt x="0" y="2914"/>
                    </a:cubicBezTo>
                    <a:lnTo>
                      <a:pt x="0" y="187512"/>
                    </a:lnTo>
                    <a:cubicBezTo>
                      <a:pt x="0" y="189101"/>
                      <a:pt x="1280" y="190426"/>
                      <a:pt x="2914" y="190426"/>
                    </a:cubicBezTo>
                    <a:lnTo>
                      <a:pt x="140182" y="190426"/>
                    </a:lnTo>
                    <a:cubicBezTo>
                      <a:pt x="141771" y="190426"/>
                      <a:pt x="143096" y="189101"/>
                      <a:pt x="143096" y="187512"/>
                    </a:cubicBezTo>
                    <a:lnTo>
                      <a:pt x="143096" y="2914"/>
                    </a:lnTo>
                    <a:cubicBezTo>
                      <a:pt x="143096" y="1281"/>
                      <a:pt x="141771" y="0"/>
                      <a:pt x="1401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6" name="Google Shape;3756;p57"/>
              <p:cNvSpPr/>
              <p:nvPr/>
            </p:nvSpPr>
            <p:spPr>
              <a:xfrm>
                <a:off x="1735300" y="886765"/>
                <a:ext cx="2350730" cy="3115776"/>
              </a:xfrm>
              <a:custGeom>
                <a:avLst/>
                <a:gdLst/>
                <a:ahLst/>
                <a:cxnLst/>
                <a:rect l="l" t="t" r="r" b="b"/>
                <a:pathLst>
                  <a:path w="134002" h="173605" extrusionOk="0">
                    <a:moveTo>
                      <a:pt x="1" y="1"/>
                    </a:moveTo>
                    <a:lnTo>
                      <a:pt x="1" y="53821"/>
                    </a:lnTo>
                    <a:lnTo>
                      <a:pt x="1" y="127599"/>
                    </a:lnTo>
                    <a:lnTo>
                      <a:pt x="1" y="173605"/>
                    </a:lnTo>
                    <a:lnTo>
                      <a:pt x="134001" y="173605"/>
                    </a:lnTo>
                    <a:lnTo>
                      <a:pt x="134001" y="34615"/>
                    </a:lnTo>
                    <a:lnTo>
                      <a:pt x="13400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57" name="Google Shape;3757;p57"/>
            <p:cNvSpPr/>
            <p:nvPr/>
          </p:nvSpPr>
          <p:spPr>
            <a:xfrm>
              <a:off x="2880726" y="759850"/>
              <a:ext cx="59700" cy="59700"/>
            </a:xfrm>
            <a:prstGeom prst="ellipse">
              <a:avLst/>
            </a:prstGeom>
            <a:solidFill>
              <a:schemeClr val="accent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59" name="Google Shape;3759;p57"/>
          <p:cNvSpPr txBox="1">
            <a:spLocks noGrp="1"/>
          </p:cNvSpPr>
          <p:nvPr>
            <p:ph type="title"/>
          </p:nvPr>
        </p:nvSpPr>
        <p:spPr>
          <a:xfrm>
            <a:off x="4932290" y="1185610"/>
            <a:ext cx="3077400" cy="10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ENRICHMENT</a:t>
            </a:r>
            <a:endParaRPr dirty="0"/>
          </a:p>
        </p:txBody>
      </p:sp>
      <p:sp>
        <p:nvSpPr>
          <p:cNvPr id="3760" name="Google Shape;3760;p57"/>
          <p:cNvSpPr txBox="1">
            <a:spLocks noGrp="1"/>
          </p:cNvSpPr>
          <p:nvPr>
            <p:ph type="subTitle" idx="1"/>
          </p:nvPr>
        </p:nvSpPr>
        <p:spPr>
          <a:xfrm>
            <a:off x="4620553" y="2472988"/>
            <a:ext cx="4109475" cy="46442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accent6"/>
                </a:solidFill>
              </a:rPr>
              <a:t>https://youtu.be/hzPBYAI9fxA</a:t>
            </a:r>
          </a:p>
        </p:txBody>
      </p:sp>
      <p:sp>
        <p:nvSpPr>
          <p:cNvPr id="3761" name="Google Shape;3761;p57"/>
          <p:cNvSpPr/>
          <p:nvPr/>
        </p:nvSpPr>
        <p:spPr>
          <a:xfrm>
            <a:off x="2683150" y="4253121"/>
            <a:ext cx="458108" cy="96548"/>
          </a:xfrm>
          <a:custGeom>
            <a:avLst/>
            <a:gdLst/>
            <a:ahLst/>
            <a:cxnLst/>
            <a:rect l="l" t="t" r="r" b="b"/>
            <a:pathLst>
              <a:path w="23269" h="7859" extrusionOk="0">
                <a:moveTo>
                  <a:pt x="796" y="0"/>
                </a:moveTo>
                <a:cubicBezTo>
                  <a:pt x="354" y="0"/>
                  <a:pt x="1" y="353"/>
                  <a:pt x="1" y="751"/>
                </a:cubicBezTo>
                <a:lnTo>
                  <a:pt x="1" y="7064"/>
                </a:lnTo>
                <a:cubicBezTo>
                  <a:pt x="1" y="7506"/>
                  <a:pt x="354" y="7859"/>
                  <a:pt x="796" y="7859"/>
                </a:cubicBezTo>
                <a:lnTo>
                  <a:pt x="22474" y="7859"/>
                </a:lnTo>
                <a:cubicBezTo>
                  <a:pt x="22916" y="7859"/>
                  <a:pt x="23269" y="7506"/>
                  <a:pt x="23269" y="7064"/>
                </a:cubicBezTo>
                <a:lnTo>
                  <a:pt x="23269" y="751"/>
                </a:lnTo>
                <a:cubicBezTo>
                  <a:pt x="23269" y="353"/>
                  <a:pt x="22916" y="0"/>
                  <a:pt x="2247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62" name="Google Shape;3762;p57"/>
          <p:cNvGrpSpPr/>
          <p:nvPr/>
        </p:nvGrpSpPr>
        <p:grpSpPr>
          <a:xfrm>
            <a:off x="-1256292" y="4622514"/>
            <a:ext cx="2963776" cy="642928"/>
            <a:chOff x="6531058" y="4622526"/>
            <a:chExt cx="2963776" cy="642928"/>
          </a:xfrm>
        </p:grpSpPr>
        <p:grpSp>
          <p:nvGrpSpPr>
            <p:cNvPr id="3763" name="Google Shape;3763;p57"/>
            <p:cNvGrpSpPr/>
            <p:nvPr/>
          </p:nvGrpSpPr>
          <p:grpSpPr>
            <a:xfrm>
              <a:off x="7665912" y="4744501"/>
              <a:ext cx="1529731" cy="398998"/>
              <a:chOff x="1733150" y="-84800"/>
              <a:chExt cx="910175" cy="237400"/>
            </a:xfrm>
          </p:grpSpPr>
          <p:sp>
            <p:nvSpPr>
              <p:cNvPr id="3764" name="Google Shape;3764;p57"/>
              <p:cNvSpPr/>
              <p:nvPr/>
            </p:nvSpPr>
            <p:spPr>
              <a:xfrm>
                <a:off x="1733150" y="-84800"/>
                <a:ext cx="910175" cy="237400"/>
              </a:xfrm>
              <a:custGeom>
                <a:avLst/>
                <a:gdLst/>
                <a:ahLst/>
                <a:cxnLst/>
                <a:rect l="l" t="t" r="r" b="b"/>
                <a:pathLst>
                  <a:path w="36407" h="9496" extrusionOk="0">
                    <a:moveTo>
                      <a:pt x="0" y="9495"/>
                    </a:moveTo>
                    <a:lnTo>
                      <a:pt x="36407" y="9495"/>
                    </a:lnTo>
                    <a:lnTo>
                      <a:pt x="31545" y="4405"/>
                    </a:lnTo>
                    <a:lnTo>
                      <a:pt x="23328" y="1849"/>
                    </a:lnTo>
                    <a:lnTo>
                      <a:pt x="19607" y="913"/>
                    </a:lnTo>
                    <a:lnTo>
                      <a:pt x="17028" y="114"/>
                    </a:lnTo>
                    <a:lnTo>
                      <a:pt x="13650" y="0"/>
                    </a:lnTo>
                    <a:lnTo>
                      <a:pt x="8788" y="392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5" name="Google Shape;3765;p57"/>
              <p:cNvSpPr/>
              <p:nvPr/>
            </p:nvSpPr>
            <p:spPr>
              <a:xfrm>
                <a:off x="2101200" y="-84250"/>
                <a:ext cx="542125" cy="236850"/>
              </a:xfrm>
              <a:custGeom>
                <a:avLst/>
                <a:gdLst/>
                <a:ahLst/>
                <a:cxnLst/>
                <a:rect l="l" t="t" r="r" b="b"/>
                <a:pathLst>
                  <a:path w="21685" h="9474" extrusionOk="0">
                    <a:moveTo>
                      <a:pt x="1" y="1"/>
                    </a:moveTo>
                    <a:lnTo>
                      <a:pt x="708" y="2124"/>
                    </a:lnTo>
                    <a:lnTo>
                      <a:pt x="9473" y="9473"/>
                    </a:lnTo>
                    <a:lnTo>
                      <a:pt x="21685" y="9473"/>
                    </a:lnTo>
                    <a:lnTo>
                      <a:pt x="16823" y="4383"/>
                    </a:lnTo>
                    <a:lnTo>
                      <a:pt x="8606" y="1827"/>
                    </a:lnTo>
                    <a:lnTo>
                      <a:pt x="4885" y="891"/>
                    </a:lnTo>
                    <a:lnTo>
                      <a:pt x="2306" y="9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42424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6" name="Google Shape;3766;p57"/>
              <p:cNvSpPr/>
              <p:nvPr/>
            </p:nvSpPr>
            <p:spPr>
              <a:xfrm>
                <a:off x="2116050" y="-83675"/>
                <a:ext cx="496475" cy="226575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9063" extrusionOk="0">
                    <a:moveTo>
                      <a:pt x="1712" y="69"/>
                    </a:moveTo>
                    <a:lnTo>
                      <a:pt x="4291" y="868"/>
                    </a:lnTo>
                    <a:lnTo>
                      <a:pt x="8012" y="1804"/>
                    </a:lnTo>
                    <a:lnTo>
                      <a:pt x="16229" y="4360"/>
                    </a:lnTo>
                    <a:lnTo>
                      <a:pt x="19858" y="8149"/>
                    </a:lnTo>
                    <a:cubicBezTo>
                      <a:pt x="16800" y="9062"/>
                      <a:pt x="16024" y="9062"/>
                      <a:pt x="12577" y="7601"/>
                    </a:cubicBezTo>
                    <a:cubicBezTo>
                      <a:pt x="7670" y="5524"/>
                      <a:pt x="3629" y="3516"/>
                      <a:pt x="2511" y="2740"/>
                    </a:cubicBezTo>
                    <a:cubicBezTo>
                      <a:pt x="2032" y="2375"/>
                      <a:pt x="982" y="1188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7" name="Google Shape;3767;p57"/>
              <p:cNvSpPr/>
              <p:nvPr/>
            </p:nvSpPr>
            <p:spPr>
              <a:xfrm>
                <a:off x="1960825" y="-48300"/>
                <a:ext cx="274500" cy="200900"/>
              </a:xfrm>
              <a:custGeom>
                <a:avLst/>
                <a:gdLst/>
                <a:ahLst/>
                <a:cxnLst/>
                <a:rect l="l" t="t" r="r" b="b"/>
                <a:pathLst>
                  <a:path w="10980" h="8036" extrusionOk="0">
                    <a:moveTo>
                      <a:pt x="1" y="2238"/>
                    </a:moveTo>
                    <a:lnTo>
                      <a:pt x="2740" y="1"/>
                    </a:lnTo>
                    <a:cubicBezTo>
                      <a:pt x="3173" y="526"/>
                      <a:pt x="3676" y="1096"/>
                      <a:pt x="4246" y="1667"/>
                    </a:cubicBezTo>
                    <a:cubicBezTo>
                      <a:pt x="6392" y="3744"/>
                      <a:pt x="10226" y="6369"/>
                      <a:pt x="10614" y="7168"/>
                    </a:cubicBezTo>
                    <a:cubicBezTo>
                      <a:pt x="10706" y="7328"/>
                      <a:pt x="10820" y="7647"/>
                      <a:pt x="10980" y="8035"/>
                    </a:cubicBezTo>
                    <a:lnTo>
                      <a:pt x="5570" y="8035"/>
                    </a:lnTo>
                    <a:cubicBezTo>
                      <a:pt x="5547" y="6985"/>
                      <a:pt x="5228" y="6255"/>
                      <a:pt x="4246" y="5205"/>
                    </a:cubicBezTo>
                    <a:cubicBezTo>
                      <a:pt x="3470" y="4338"/>
                      <a:pt x="1690" y="3196"/>
                      <a:pt x="1" y="2238"/>
                    </a:cubicBezTo>
                    <a:close/>
                  </a:path>
                </a:pathLst>
              </a:custGeom>
              <a:solidFill>
                <a:srgbClr val="242424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8" name="Google Shape;3768;p57"/>
              <p:cNvSpPr/>
              <p:nvPr/>
            </p:nvSpPr>
            <p:spPr>
              <a:xfrm>
                <a:off x="2211900" y="-65400"/>
                <a:ext cx="157525" cy="218000"/>
              </a:xfrm>
              <a:custGeom>
                <a:avLst/>
                <a:gdLst/>
                <a:ahLst/>
                <a:cxnLst/>
                <a:rect l="l" t="t" r="r" b="b"/>
                <a:pathLst>
                  <a:path w="6301" h="8720" extrusionOk="0">
                    <a:moveTo>
                      <a:pt x="5273" y="8719"/>
                    </a:moveTo>
                    <a:cubicBezTo>
                      <a:pt x="4520" y="7395"/>
                      <a:pt x="3584" y="5729"/>
                      <a:pt x="3242" y="5204"/>
                    </a:cubicBezTo>
                    <a:cubicBezTo>
                      <a:pt x="2717" y="4383"/>
                      <a:pt x="1895" y="2305"/>
                      <a:pt x="1" y="0"/>
                    </a:cubicBezTo>
                    <a:lnTo>
                      <a:pt x="457" y="137"/>
                    </a:lnTo>
                    <a:lnTo>
                      <a:pt x="891" y="251"/>
                    </a:lnTo>
                    <a:cubicBezTo>
                      <a:pt x="1850" y="1872"/>
                      <a:pt x="3082" y="4109"/>
                      <a:pt x="3356" y="4930"/>
                    </a:cubicBezTo>
                    <a:cubicBezTo>
                      <a:pt x="3630" y="5775"/>
                      <a:pt x="5137" y="7510"/>
                      <a:pt x="6301" y="87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9" name="Google Shape;3769;p57"/>
              <p:cNvSpPr/>
              <p:nvPr/>
            </p:nvSpPr>
            <p:spPr>
              <a:xfrm>
                <a:off x="2158275" y="-81950"/>
                <a:ext cx="485050" cy="234550"/>
              </a:xfrm>
              <a:custGeom>
                <a:avLst/>
                <a:gdLst/>
                <a:ahLst/>
                <a:cxnLst/>
                <a:rect l="l" t="t" r="r" b="b"/>
                <a:pathLst>
                  <a:path w="19402" h="9382" extrusionOk="0">
                    <a:moveTo>
                      <a:pt x="14768" y="4839"/>
                    </a:moveTo>
                    <a:lnTo>
                      <a:pt x="6300" y="1917"/>
                    </a:lnTo>
                    <a:lnTo>
                      <a:pt x="2214" y="753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602" y="799"/>
                    </a:lnTo>
                    <a:lnTo>
                      <a:pt x="6323" y="1735"/>
                    </a:lnTo>
                    <a:lnTo>
                      <a:pt x="14540" y="4291"/>
                    </a:lnTo>
                    <a:lnTo>
                      <a:pt x="19402" y="9381"/>
                    </a:lnTo>
                    <a:lnTo>
                      <a:pt x="18900" y="938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70" name="Google Shape;3770;p57"/>
            <p:cNvGrpSpPr/>
            <p:nvPr/>
          </p:nvGrpSpPr>
          <p:grpSpPr>
            <a:xfrm>
              <a:off x="6531058" y="4622526"/>
              <a:ext cx="2963776" cy="642928"/>
              <a:chOff x="1377650" y="3635125"/>
              <a:chExt cx="965525" cy="209450"/>
            </a:xfrm>
          </p:grpSpPr>
          <p:sp>
            <p:nvSpPr>
              <p:cNvPr id="3771" name="Google Shape;3771;p57"/>
              <p:cNvSpPr/>
              <p:nvPr/>
            </p:nvSpPr>
            <p:spPr>
              <a:xfrm>
                <a:off x="1597900" y="3753075"/>
                <a:ext cx="559250" cy="66350"/>
              </a:xfrm>
              <a:custGeom>
                <a:avLst/>
                <a:gdLst/>
                <a:ahLst/>
                <a:cxnLst/>
                <a:rect l="l" t="t" r="r" b="b"/>
                <a:pathLst>
                  <a:path w="22370" h="2654" extrusionOk="0">
                    <a:moveTo>
                      <a:pt x="22119" y="1145"/>
                    </a:moveTo>
                    <a:cubicBezTo>
                      <a:pt x="22118" y="1145"/>
                      <a:pt x="22117" y="1145"/>
                      <a:pt x="22116" y="1145"/>
                    </a:cubicBezTo>
                    <a:lnTo>
                      <a:pt x="22116" y="1145"/>
                    </a:lnTo>
                    <a:cubicBezTo>
                      <a:pt x="22117" y="1146"/>
                      <a:pt x="22118" y="1147"/>
                      <a:pt x="22119" y="1148"/>
                    </a:cubicBezTo>
                    <a:cubicBezTo>
                      <a:pt x="22121" y="1146"/>
                      <a:pt x="22121" y="1145"/>
                      <a:pt x="22119" y="1145"/>
                    </a:cubicBezTo>
                    <a:close/>
                    <a:moveTo>
                      <a:pt x="1028" y="2016"/>
                    </a:moveTo>
                    <a:cubicBezTo>
                      <a:pt x="1051" y="2016"/>
                      <a:pt x="959" y="2130"/>
                      <a:pt x="959" y="2130"/>
                    </a:cubicBezTo>
                    <a:cubicBezTo>
                      <a:pt x="937" y="2084"/>
                      <a:pt x="868" y="2039"/>
                      <a:pt x="823" y="2016"/>
                    </a:cubicBezTo>
                    <a:lnTo>
                      <a:pt x="823" y="2016"/>
                    </a:lnTo>
                    <a:cubicBezTo>
                      <a:pt x="857" y="2027"/>
                      <a:pt x="891" y="2033"/>
                      <a:pt x="925" y="2033"/>
                    </a:cubicBezTo>
                    <a:cubicBezTo>
                      <a:pt x="959" y="2033"/>
                      <a:pt x="994" y="2027"/>
                      <a:pt x="1028" y="2016"/>
                    </a:cubicBezTo>
                    <a:close/>
                    <a:moveTo>
                      <a:pt x="19091" y="0"/>
                    </a:moveTo>
                    <a:cubicBezTo>
                      <a:pt x="19067" y="0"/>
                      <a:pt x="19041" y="3"/>
                      <a:pt x="19014" y="7"/>
                    </a:cubicBezTo>
                    <a:cubicBezTo>
                      <a:pt x="19014" y="53"/>
                      <a:pt x="18969" y="167"/>
                      <a:pt x="18991" y="258"/>
                    </a:cubicBezTo>
                    <a:cubicBezTo>
                      <a:pt x="18916" y="118"/>
                      <a:pt x="18774" y="49"/>
                      <a:pt x="18631" y="49"/>
                    </a:cubicBezTo>
                    <a:cubicBezTo>
                      <a:pt x="18472" y="49"/>
                      <a:pt x="18311" y="135"/>
                      <a:pt x="18238" y="304"/>
                    </a:cubicBezTo>
                    <a:cubicBezTo>
                      <a:pt x="18201" y="271"/>
                      <a:pt x="18146" y="257"/>
                      <a:pt x="18083" y="257"/>
                    </a:cubicBezTo>
                    <a:cubicBezTo>
                      <a:pt x="17838" y="257"/>
                      <a:pt x="17481" y="478"/>
                      <a:pt x="17645" y="715"/>
                    </a:cubicBezTo>
                    <a:lnTo>
                      <a:pt x="17508" y="715"/>
                    </a:lnTo>
                    <a:cubicBezTo>
                      <a:pt x="17464" y="704"/>
                      <a:pt x="17421" y="698"/>
                      <a:pt x="17379" y="698"/>
                    </a:cubicBezTo>
                    <a:cubicBezTo>
                      <a:pt x="17250" y="698"/>
                      <a:pt x="17138" y="753"/>
                      <a:pt x="17051" y="874"/>
                    </a:cubicBezTo>
                    <a:cubicBezTo>
                      <a:pt x="17051" y="829"/>
                      <a:pt x="17051" y="806"/>
                      <a:pt x="17051" y="760"/>
                    </a:cubicBezTo>
                    <a:cubicBezTo>
                      <a:pt x="16823" y="783"/>
                      <a:pt x="16549" y="920"/>
                      <a:pt x="16526" y="1057"/>
                    </a:cubicBezTo>
                    <a:cubicBezTo>
                      <a:pt x="16481" y="1080"/>
                      <a:pt x="16458" y="1080"/>
                      <a:pt x="16412" y="1080"/>
                    </a:cubicBezTo>
                    <a:cubicBezTo>
                      <a:pt x="16223" y="964"/>
                      <a:pt x="16006" y="829"/>
                      <a:pt x="15839" y="829"/>
                    </a:cubicBezTo>
                    <a:cubicBezTo>
                      <a:pt x="15743" y="829"/>
                      <a:pt x="15663" y="873"/>
                      <a:pt x="15613" y="989"/>
                    </a:cubicBezTo>
                    <a:cubicBezTo>
                      <a:pt x="15514" y="824"/>
                      <a:pt x="15344" y="754"/>
                      <a:pt x="15162" y="754"/>
                    </a:cubicBezTo>
                    <a:cubicBezTo>
                      <a:pt x="15092" y="754"/>
                      <a:pt x="15021" y="764"/>
                      <a:pt x="14951" y="783"/>
                    </a:cubicBezTo>
                    <a:cubicBezTo>
                      <a:pt x="14974" y="852"/>
                      <a:pt x="14974" y="943"/>
                      <a:pt x="15020" y="1034"/>
                    </a:cubicBezTo>
                    <a:cubicBezTo>
                      <a:pt x="14951" y="928"/>
                      <a:pt x="14835" y="882"/>
                      <a:pt x="14721" y="882"/>
                    </a:cubicBezTo>
                    <a:cubicBezTo>
                      <a:pt x="14492" y="882"/>
                      <a:pt x="14274" y="1065"/>
                      <a:pt x="14472" y="1308"/>
                    </a:cubicBezTo>
                    <a:cubicBezTo>
                      <a:pt x="14289" y="1308"/>
                      <a:pt x="14084" y="1354"/>
                      <a:pt x="13924" y="1445"/>
                    </a:cubicBezTo>
                    <a:cubicBezTo>
                      <a:pt x="13830" y="1361"/>
                      <a:pt x="13692" y="1330"/>
                      <a:pt x="13546" y="1330"/>
                    </a:cubicBezTo>
                    <a:cubicBezTo>
                      <a:pt x="13375" y="1330"/>
                      <a:pt x="13193" y="1373"/>
                      <a:pt x="13057" y="1422"/>
                    </a:cubicBezTo>
                    <a:cubicBezTo>
                      <a:pt x="13039" y="1159"/>
                      <a:pt x="12887" y="1018"/>
                      <a:pt x="12663" y="1018"/>
                    </a:cubicBezTo>
                    <a:cubicBezTo>
                      <a:pt x="12595" y="1018"/>
                      <a:pt x="12520" y="1031"/>
                      <a:pt x="12441" y="1057"/>
                    </a:cubicBezTo>
                    <a:cubicBezTo>
                      <a:pt x="12441" y="1103"/>
                      <a:pt x="12418" y="1194"/>
                      <a:pt x="12418" y="1240"/>
                    </a:cubicBezTo>
                    <a:cubicBezTo>
                      <a:pt x="12344" y="1151"/>
                      <a:pt x="12259" y="1115"/>
                      <a:pt x="12184" y="1115"/>
                    </a:cubicBezTo>
                    <a:cubicBezTo>
                      <a:pt x="12028" y="1115"/>
                      <a:pt x="11921" y="1275"/>
                      <a:pt x="12075" y="1445"/>
                    </a:cubicBezTo>
                    <a:cubicBezTo>
                      <a:pt x="12006" y="1384"/>
                      <a:pt x="11920" y="1366"/>
                      <a:pt x="11822" y="1366"/>
                    </a:cubicBezTo>
                    <a:cubicBezTo>
                      <a:pt x="11684" y="1366"/>
                      <a:pt x="11523" y="1402"/>
                      <a:pt x="11353" y="1402"/>
                    </a:cubicBezTo>
                    <a:cubicBezTo>
                      <a:pt x="11328" y="1402"/>
                      <a:pt x="11302" y="1401"/>
                      <a:pt x="11277" y="1399"/>
                    </a:cubicBezTo>
                    <a:cubicBezTo>
                      <a:pt x="11254" y="1445"/>
                      <a:pt x="11254" y="1491"/>
                      <a:pt x="11231" y="1536"/>
                    </a:cubicBezTo>
                    <a:lnTo>
                      <a:pt x="11208" y="1536"/>
                    </a:lnTo>
                    <a:cubicBezTo>
                      <a:pt x="11130" y="1458"/>
                      <a:pt x="11031" y="1423"/>
                      <a:pt x="10939" y="1423"/>
                    </a:cubicBezTo>
                    <a:cubicBezTo>
                      <a:pt x="10897" y="1423"/>
                      <a:pt x="10856" y="1431"/>
                      <a:pt x="10820" y="1445"/>
                    </a:cubicBezTo>
                    <a:cubicBezTo>
                      <a:pt x="10729" y="1422"/>
                      <a:pt x="10660" y="1399"/>
                      <a:pt x="10569" y="1354"/>
                    </a:cubicBezTo>
                    <a:cubicBezTo>
                      <a:pt x="10493" y="1259"/>
                      <a:pt x="10385" y="1211"/>
                      <a:pt x="10259" y="1211"/>
                    </a:cubicBezTo>
                    <a:cubicBezTo>
                      <a:pt x="10234" y="1211"/>
                      <a:pt x="10208" y="1213"/>
                      <a:pt x="10181" y="1217"/>
                    </a:cubicBezTo>
                    <a:cubicBezTo>
                      <a:pt x="10158" y="1194"/>
                      <a:pt x="10112" y="1171"/>
                      <a:pt x="10067" y="1171"/>
                    </a:cubicBezTo>
                    <a:cubicBezTo>
                      <a:pt x="9975" y="1126"/>
                      <a:pt x="9907" y="1080"/>
                      <a:pt x="9816" y="1057"/>
                    </a:cubicBezTo>
                    <a:cubicBezTo>
                      <a:pt x="9740" y="952"/>
                      <a:pt x="9635" y="876"/>
                      <a:pt x="9527" y="876"/>
                    </a:cubicBezTo>
                    <a:cubicBezTo>
                      <a:pt x="9471" y="876"/>
                      <a:pt x="9414" y="896"/>
                      <a:pt x="9359" y="943"/>
                    </a:cubicBezTo>
                    <a:cubicBezTo>
                      <a:pt x="9222" y="966"/>
                      <a:pt x="9108" y="989"/>
                      <a:pt x="8971" y="1011"/>
                    </a:cubicBezTo>
                    <a:cubicBezTo>
                      <a:pt x="8857" y="989"/>
                      <a:pt x="8743" y="989"/>
                      <a:pt x="8629" y="989"/>
                    </a:cubicBezTo>
                    <a:cubicBezTo>
                      <a:pt x="8629" y="1057"/>
                      <a:pt x="8629" y="1126"/>
                      <a:pt x="8652" y="1194"/>
                    </a:cubicBezTo>
                    <a:cubicBezTo>
                      <a:pt x="8629" y="1261"/>
                      <a:pt x="8651" y="1373"/>
                      <a:pt x="8717" y="1398"/>
                    </a:cubicBezTo>
                    <a:lnTo>
                      <a:pt x="8717" y="1398"/>
                    </a:lnTo>
                    <a:cubicBezTo>
                      <a:pt x="8398" y="1285"/>
                      <a:pt x="8080" y="1194"/>
                      <a:pt x="7761" y="1126"/>
                    </a:cubicBezTo>
                    <a:cubicBezTo>
                      <a:pt x="7694" y="957"/>
                      <a:pt x="7626" y="776"/>
                      <a:pt x="7421" y="776"/>
                    </a:cubicBezTo>
                    <a:cubicBezTo>
                      <a:pt x="7348" y="776"/>
                      <a:pt x="7258" y="798"/>
                      <a:pt x="7145" y="852"/>
                    </a:cubicBezTo>
                    <a:cubicBezTo>
                      <a:pt x="7066" y="678"/>
                      <a:pt x="6779" y="416"/>
                      <a:pt x="6557" y="416"/>
                    </a:cubicBezTo>
                    <a:cubicBezTo>
                      <a:pt x="6458" y="416"/>
                      <a:pt x="6372" y="467"/>
                      <a:pt x="6323" y="601"/>
                    </a:cubicBezTo>
                    <a:cubicBezTo>
                      <a:pt x="6204" y="545"/>
                      <a:pt x="5987" y="506"/>
                      <a:pt x="5775" y="506"/>
                    </a:cubicBezTo>
                    <a:cubicBezTo>
                      <a:pt x="5381" y="506"/>
                      <a:pt x="5007" y="641"/>
                      <a:pt x="5319" y="1057"/>
                    </a:cubicBezTo>
                    <a:cubicBezTo>
                      <a:pt x="5182" y="1057"/>
                      <a:pt x="5022" y="1126"/>
                      <a:pt x="4908" y="1126"/>
                    </a:cubicBezTo>
                    <a:lnTo>
                      <a:pt x="4931" y="1148"/>
                    </a:lnTo>
                    <a:lnTo>
                      <a:pt x="4863" y="1148"/>
                    </a:lnTo>
                    <a:cubicBezTo>
                      <a:pt x="4634" y="1103"/>
                      <a:pt x="4452" y="943"/>
                      <a:pt x="4269" y="806"/>
                    </a:cubicBezTo>
                    <a:cubicBezTo>
                      <a:pt x="3790" y="486"/>
                      <a:pt x="3242" y="235"/>
                      <a:pt x="2671" y="144"/>
                    </a:cubicBezTo>
                    <a:cubicBezTo>
                      <a:pt x="2563" y="127"/>
                      <a:pt x="2451" y="117"/>
                      <a:pt x="2340" y="117"/>
                    </a:cubicBezTo>
                    <a:cubicBezTo>
                      <a:pt x="2147" y="117"/>
                      <a:pt x="1955" y="149"/>
                      <a:pt x="1781" y="235"/>
                    </a:cubicBezTo>
                    <a:cubicBezTo>
                      <a:pt x="1507" y="349"/>
                      <a:pt x="1325" y="646"/>
                      <a:pt x="1302" y="943"/>
                    </a:cubicBezTo>
                    <a:cubicBezTo>
                      <a:pt x="1188" y="943"/>
                      <a:pt x="1051" y="966"/>
                      <a:pt x="914" y="1034"/>
                    </a:cubicBezTo>
                    <a:cubicBezTo>
                      <a:pt x="937" y="1057"/>
                      <a:pt x="959" y="1080"/>
                      <a:pt x="959" y="1103"/>
                    </a:cubicBezTo>
                    <a:cubicBezTo>
                      <a:pt x="933" y="1085"/>
                      <a:pt x="904" y="1078"/>
                      <a:pt x="870" y="1078"/>
                    </a:cubicBezTo>
                    <a:cubicBezTo>
                      <a:pt x="815" y="1078"/>
                      <a:pt x="747" y="1097"/>
                      <a:pt x="663" y="1126"/>
                    </a:cubicBezTo>
                    <a:cubicBezTo>
                      <a:pt x="754" y="1285"/>
                      <a:pt x="686" y="1354"/>
                      <a:pt x="845" y="1445"/>
                    </a:cubicBezTo>
                    <a:cubicBezTo>
                      <a:pt x="731" y="1445"/>
                      <a:pt x="617" y="1514"/>
                      <a:pt x="526" y="1536"/>
                    </a:cubicBezTo>
                    <a:cubicBezTo>
                      <a:pt x="663" y="1650"/>
                      <a:pt x="640" y="1742"/>
                      <a:pt x="845" y="1787"/>
                    </a:cubicBezTo>
                    <a:cubicBezTo>
                      <a:pt x="686" y="1833"/>
                      <a:pt x="640" y="1902"/>
                      <a:pt x="526" y="1970"/>
                    </a:cubicBezTo>
                    <a:cubicBezTo>
                      <a:pt x="320" y="1970"/>
                      <a:pt x="92" y="2061"/>
                      <a:pt x="69" y="2312"/>
                    </a:cubicBezTo>
                    <a:cubicBezTo>
                      <a:pt x="161" y="2312"/>
                      <a:pt x="252" y="2358"/>
                      <a:pt x="252" y="2358"/>
                    </a:cubicBezTo>
                    <a:cubicBezTo>
                      <a:pt x="252" y="2358"/>
                      <a:pt x="69" y="2381"/>
                      <a:pt x="1" y="2427"/>
                    </a:cubicBezTo>
                    <a:cubicBezTo>
                      <a:pt x="2023" y="2595"/>
                      <a:pt x="4908" y="2653"/>
                      <a:pt x="7933" y="2653"/>
                    </a:cubicBezTo>
                    <a:cubicBezTo>
                      <a:pt x="14740" y="2653"/>
                      <a:pt x="22255" y="2358"/>
                      <a:pt x="22255" y="2358"/>
                    </a:cubicBezTo>
                    <a:cubicBezTo>
                      <a:pt x="22255" y="2358"/>
                      <a:pt x="22370" y="1331"/>
                      <a:pt x="22210" y="1148"/>
                    </a:cubicBezTo>
                    <a:cubicBezTo>
                      <a:pt x="22151" y="1187"/>
                      <a:pt x="22059" y="1176"/>
                      <a:pt x="21991" y="1201"/>
                    </a:cubicBezTo>
                    <a:lnTo>
                      <a:pt x="21991" y="1201"/>
                    </a:lnTo>
                    <a:cubicBezTo>
                      <a:pt x="22032" y="1181"/>
                      <a:pt x="22099" y="1149"/>
                      <a:pt x="22116" y="1145"/>
                    </a:cubicBezTo>
                    <a:lnTo>
                      <a:pt x="22116" y="1145"/>
                    </a:lnTo>
                    <a:cubicBezTo>
                      <a:pt x="22052" y="1050"/>
                      <a:pt x="21965" y="1023"/>
                      <a:pt x="21871" y="1023"/>
                    </a:cubicBezTo>
                    <a:cubicBezTo>
                      <a:pt x="21833" y="1023"/>
                      <a:pt x="21793" y="1028"/>
                      <a:pt x="21753" y="1034"/>
                    </a:cubicBezTo>
                    <a:cubicBezTo>
                      <a:pt x="21594" y="966"/>
                      <a:pt x="21411" y="920"/>
                      <a:pt x="21228" y="897"/>
                    </a:cubicBezTo>
                    <a:cubicBezTo>
                      <a:pt x="21022" y="743"/>
                      <a:pt x="20679" y="625"/>
                      <a:pt x="20418" y="625"/>
                    </a:cubicBezTo>
                    <a:cubicBezTo>
                      <a:pt x="20216" y="625"/>
                      <a:pt x="20064" y="695"/>
                      <a:pt x="20064" y="874"/>
                    </a:cubicBezTo>
                    <a:cubicBezTo>
                      <a:pt x="20041" y="692"/>
                      <a:pt x="19904" y="601"/>
                      <a:pt x="19722" y="578"/>
                    </a:cubicBezTo>
                    <a:cubicBezTo>
                      <a:pt x="19676" y="623"/>
                      <a:pt x="19631" y="669"/>
                      <a:pt x="19608" y="715"/>
                    </a:cubicBezTo>
                    <a:cubicBezTo>
                      <a:pt x="19544" y="437"/>
                      <a:pt x="19440" y="0"/>
                      <a:pt x="190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2" name="Google Shape;3772;p57"/>
              <p:cNvSpPr/>
              <p:nvPr/>
            </p:nvSpPr>
            <p:spPr>
              <a:xfrm>
                <a:off x="1997925" y="3765100"/>
                <a:ext cx="345250" cy="40775"/>
              </a:xfrm>
              <a:custGeom>
                <a:avLst/>
                <a:gdLst/>
                <a:ahLst/>
                <a:cxnLst/>
                <a:rect l="l" t="t" r="r" b="b"/>
                <a:pathLst>
                  <a:path w="13810" h="1631" extrusionOk="0">
                    <a:moveTo>
                      <a:pt x="480" y="1238"/>
                    </a:moveTo>
                    <a:lnTo>
                      <a:pt x="480" y="1238"/>
                    </a:lnTo>
                    <a:cubicBezTo>
                      <a:pt x="525" y="1261"/>
                      <a:pt x="571" y="1261"/>
                      <a:pt x="617" y="1261"/>
                    </a:cubicBezTo>
                    <a:cubicBezTo>
                      <a:pt x="620" y="1258"/>
                      <a:pt x="622" y="1256"/>
                      <a:pt x="623" y="1256"/>
                    </a:cubicBezTo>
                    <a:cubicBezTo>
                      <a:pt x="627" y="1256"/>
                      <a:pt x="594" y="1306"/>
                      <a:pt x="594" y="1306"/>
                    </a:cubicBezTo>
                    <a:cubicBezTo>
                      <a:pt x="548" y="1284"/>
                      <a:pt x="525" y="1261"/>
                      <a:pt x="480" y="1238"/>
                    </a:cubicBezTo>
                    <a:close/>
                    <a:moveTo>
                      <a:pt x="11783" y="1"/>
                    </a:moveTo>
                    <a:cubicBezTo>
                      <a:pt x="11767" y="1"/>
                      <a:pt x="11750" y="2"/>
                      <a:pt x="11733" y="5"/>
                    </a:cubicBezTo>
                    <a:cubicBezTo>
                      <a:pt x="11733" y="28"/>
                      <a:pt x="11710" y="97"/>
                      <a:pt x="11710" y="165"/>
                    </a:cubicBezTo>
                    <a:cubicBezTo>
                      <a:pt x="11667" y="80"/>
                      <a:pt x="11584" y="39"/>
                      <a:pt x="11499" y="39"/>
                    </a:cubicBezTo>
                    <a:cubicBezTo>
                      <a:pt x="11402" y="39"/>
                      <a:pt x="11302" y="91"/>
                      <a:pt x="11253" y="188"/>
                    </a:cubicBezTo>
                    <a:cubicBezTo>
                      <a:pt x="11230" y="170"/>
                      <a:pt x="11197" y="162"/>
                      <a:pt x="11158" y="162"/>
                    </a:cubicBezTo>
                    <a:cubicBezTo>
                      <a:pt x="11005" y="162"/>
                      <a:pt x="10778" y="293"/>
                      <a:pt x="10888" y="439"/>
                    </a:cubicBezTo>
                    <a:lnTo>
                      <a:pt x="10797" y="439"/>
                    </a:lnTo>
                    <a:cubicBezTo>
                      <a:pt x="10770" y="434"/>
                      <a:pt x="10744" y="431"/>
                      <a:pt x="10720" y="431"/>
                    </a:cubicBezTo>
                    <a:cubicBezTo>
                      <a:pt x="10641" y="431"/>
                      <a:pt x="10575" y="461"/>
                      <a:pt x="10523" y="530"/>
                    </a:cubicBezTo>
                    <a:lnTo>
                      <a:pt x="10523" y="485"/>
                    </a:lnTo>
                    <a:cubicBezTo>
                      <a:pt x="10386" y="485"/>
                      <a:pt x="10203" y="576"/>
                      <a:pt x="10203" y="667"/>
                    </a:cubicBezTo>
                    <a:lnTo>
                      <a:pt x="10135" y="667"/>
                    </a:lnTo>
                    <a:cubicBezTo>
                      <a:pt x="10021" y="596"/>
                      <a:pt x="9889" y="516"/>
                      <a:pt x="9784" y="516"/>
                    </a:cubicBezTo>
                    <a:cubicBezTo>
                      <a:pt x="9720" y="516"/>
                      <a:pt x="9667" y="545"/>
                      <a:pt x="9633" y="622"/>
                    </a:cubicBezTo>
                    <a:cubicBezTo>
                      <a:pt x="9564" y="519"/>
                      <a:pt x="9457" y="468"/>
                      <a:pt x="9341" y="468"/>
                    </a:cubicBezTo>
                    <a:cubicBezTo>
                      <a:pt x="9302" y="468"/>
                      <a:pt x="9262" y="473"/>
                      <a:pt x="9222" y="485"/>
                    </a:cubicBezTo>
                    <a:cubicBezTo>
                      <a:pt x="9242" y="526"/>
                      <a:pt x="9226" y="586"/>
                      <a:pt x="9256" y="631"/>
                    </a:cubicBezTo>
                    <a:lnTo>
                      <a:pt x="9256" y="631"/>
                    </a:lnTo>
                    <a:cubicBezTo>
                      <a:pt x="9212" y="581"/>
                      <a:pt x="9147" y="560"/>
                      <a:pt x="9084" y="560"/>
                    </a:cubicBezTo>
                    <a:cubicBezTo>
                      <a:pt x="8939" y="560"/>
                      <a:pt x="8801" y="673"/>
                      <a:pt x="8925" y="827"/>
                    </a:cubicBezTo>
                    <a:cubicBezTo>
                      <a:pt x="8811" y="827"/>
                      <a:pt x="8697" y="850"/>
                      <a:pt x="8583" y="896"/>
                    </a:cubicBezTo>
                    <a:cubicBezTo>
                      <a:pt x="8532" y="845"/>
                      <a:pt x="8451" y="826"/>
                      <a:pt x="8364" y="826"/>
                    </a:cubicBezTo>
                    <a:cubicBezTo>
                      <a:pt x="8254" y="826"/>
                      <a:pt x="8134" y="857"/>
                      <a:pt x="8058" y="896"/>
                    </a:cubicBezTo>
                    <a:cubicBezTo>
                      <a:pt x="8040" y="736"/>
                      <a:pt x="7939" y="645"/>
                      <a:pt x="7798" y="645"/>
                    </a:cubicBezTo>
                    <a:cubicBezTo>
                      <a:pt x="7758" y="645"/>
                      <a:pt x="7715" y="652"/>
                      <a:pt x="7670" y="667"/>
                    </a:cubicBezTo>
                    <a:cubicBezTo>
                      <a:pt x="7670" y="690"/>
                      <a:pt x="7670" y="759"/>
                      <a:pt x="7670" y="781"/>
                    </a:cubicBezTo>
                    <a:cubicBezTo>
                      <a:pt x="7618" y="723"/>
                      <a:pt x="7562" y="699"/>
                      <a:pt x="7514" y="699"/>
                    </a:cubicBezTo>
                    <a:cubicBezTo>
                      <a:pt x="7413" y="699"/>
                      <a:pt x="7349" y="803"/>
                      <a:pt x="7441" y="896"/>
                    </a:cubicBezTo>
                    <a:cubicBezTo>
                      <a:pt x="7402" y="864"/>
                      <a:pt x="7353" y="854"/>
                      <a:pt x="7300" y="854"/>
                    </a:cubicBezTo>
                    <a:cubicBezTo>
                      <a:pt x="7218" y="854"/>
                      <a:pt x="7123" y="877"/>
                      <a:pt x="7027" y="877"/>
                    </a:cubicBezTo>
                    <a:cubicBezTo>
                      <a:pt x="7005" y="877"/>
                      <a:pt x="6984" y="875"/>
                      <a:pt x="6962" y="873"/>
                    </a:cubicBezTo>
                    <a:cubicBezTo>
                      <a:pt x="6939" y="896"/>
                      <a:pt x="6939" y="941"/>
                      <a:pt x="6916" y="964"/>
                    </a:cubicBezTo>
                    <a:cubicBezTo>
                      <a:pt x="6865" y="913"/>
                      <a:pt x="6788" y="887"/>
                      <a:pt x="6724" y="887"/>
                    </a:cubicBezTo>
                    <a:cubicBezTo>
                      <a:pt x="6702" y="887"/>
                      <a:pt x="6682" y="890"/>
                      <a:pt x="6665" y="896"/>
                    </a:cubicBezTo>
                    <a:cubicBezTo>
                      <a:pt x="6620" y="896"/>
                      <a:pt x="6574" y="873"/>
                      <a:pt x="6528" y="850"/>
                    </a:cubicBezTo>
                    <a:cubicBezTo>
                      <a:pt x="6472" y="794"/>
                      <a:pt x="6400" y="753"/>
                      <a:pt x="6326" y="753"/>
                    </a:cubicBezTo>
                    <a:cubicBezTo>
                      <a:pt x="6310" y="753"/>
                      <a:pt x="6293" y="755"/>
                      <a:pt x="6277" y="759"/>
                    </a:cubicBezTo>
                    <a:cubicBezTo>
                      <a:pt x="6254" y="736"/>
                      <a:pt x="6232" y="736"/>
                      <a:pt x="6209" y="713"/>
                    </a:cubicBezTo>
                    <a:cubicBezTo>
                      <a:pt x="6163" y="690"/>
                      <a:pt x="6095" y="667"/>
                      <a:pt x="6049" y="645"/>
                    </a:cubicBezTo>
                    <a:cubicBezTo>
                      <a:pt x="6007" y="588"/>
                      <a:pt x="5947" y="549"/>
                      <a:pt x="5886" y="549"/>
                    </a:cubicBezTo>
                    <a:cubicBezTo>
                      <a:pt x="5848" y="549"/>
                      <a:pt x="5810" y="564"/>
                      <a:pt x="5775" y="599"/>
                    </a:cubicBezTo>
                    <a:cubicBezTo>
                      <a:pt x="5684" y="599"/>
                      <a:pt x="5615" y="622"/>
                      <a:pt x="5524" y="622"/>
                    </a:cubicBezTo>
                    <a:lnTo>
                      <a:pt x="5319" y="622"/>
                    </a:lnTo>
                    <a:cubicBezTo>
                      <a:pt x="5319" y="667"/>
                      <a:pt x="5319" y="690"/>
                      <a:pt x="5341" y="736"/>
                    </a:cubicBezTo>
                    <a:cubicBezTo>
                      <a:pt x="5319" y="781"/>
                      <a:pt x="5319" y="850"/>
                      <a:pt x="5387" y="873"/>
                    </a:cubicBezTo>
                    <a:cubicBezTo>
                      <a:pt x="5182" y="804"/>
                      <a:pt x="4976" y="736"/>
                      <a:pt x="4794" y="713"/>
                    </a:cubicBezTo>
                    <a:cubicBezTo>
                      <a:pt x="4743" y="594"/>
                      <a:pt x="4705" y="488"/>
                      <a:pt x="4576" y="488"/>
                    </a:cubicBezTo>
                    <a:cubicBezTo>
                      <a:pt x="4532" y="488"/>
                      <a:pt x="4476" y="501"/>
                      <a:pt x="4406" y="530"/>
                    </a:cubicBezTo>
                    <a:cubicBezTo>
                      <a:pt x="4357" y="434"/>
                      <a:pt x="4174" y="258"/>
                      <a:pt x="4037" y="258"/>
                    </a:cubicBezTo>
                    <a:cubicBezTo>
                      <a:pt x="3980" y="258"/>
                      <a:pt x="3931" y="290"/>
                      <a:pt x="3903" y="371"/>
                    </a:cubicBezTo>
                    <a:cubicBezTo>
                      <a:pt x="3824" y="339"/>
                      <a:pt x="3688" y="316"/>
                      <a:pt x="3555" y="316"/>
                    </a:cubicBezTo>
                    <a:cubicBezTo>
                      <a:pt x="3305" y="316"/>
                      <a:pt x="3070" y="399"/>
                      <a:pt x="3264" y="667"/>
                    </a:cubicBezTo>
                    <a:cubicBezTo>
                      <a:pt x="3255" y="664"/>
                      <a:pt x="3244" y="663"/>
                      <a:pt x="3233" y="663"/>
                    </a:cubicBezTo>
                    <a:cubicBezTo>
                      <a:pt x="3165" y="663"/>
                      <a:pt x="3075" y="713"/>
                      <a:pt x="3036" y="713"/>
                    </a:cubicBezTo>
                    <a:lnTo>
                      <a:pt x="2990" y="713"/>
                    </a:lnTo>
                    <a:cubicBezTo>
                      <a:pt x="2854" y="690"/>
                      <a:pt x="2739" y="599"/>
                      <a:pt x="2625" y="508"/>
                    </a:cubicBezTo>
                    <a:cubicBezTo>
                      <a:pt x="2329" y="302"/>
                      <a:pt x="1986" y="142"/>
                      <a:pt x="1644" y="97"/>
                    </a:cubicBezTo>
                    <a:cubicBezTo>
                      <a:pt x="1577" y="88"/>
                      <a:pt x="1507" y="83"/>
                      <a:pt x="1437" y="83"/>
                    </a:cubicBezTo>
                    <a:cubicBezTo>
                      <a:pt x="1317" y="83"/>
                      <a:pt x="1197" y="99"/>
                      <a:pt x="1096" y="142"/>
                    </a:cubicBezTo>
                    <a:cubicBezTo>
                      <a:pt x="913" y="234"/>
                      <a:pt x="799" y="393"/>
                      <a:pt x="799" y="576"/>
                    </a:cubicBezTo>
                    <a:cubicBezTo>
                      <a:pt x="708" y="576"/>
                      <a:pt x="639" y="599"/>
                      <a:pt x="548" y="645"/>
                    </a:cubicBezTo>
                    <a:cubicBezTo>
                      <a:pt x="571" y="667"/>
                      <a:pt x="571" y="667"/>
                      <a:pt x="571" y="690"/>
                    </a:cubicBezTo>
                    <a:cubicBezTo>
                      <a:pt x="552" y="681"/>
                      <a:pt x="533" y="675"/>
                      <a:pt x="511" y="675"/>
                    </a:cubicBezTo>
                    <a:cubicBezTo>
                      <a:pt x="480" y="675"/>
                      <a:pt x="442" y="686"/>
                      <a:pt x="388" y="713"/>
                    </a:cubicBezTo>
                    <a:cubicBezTo>
                      <a:pt x="457" y="781"/>
                      <a:pt x="411" y="850"/>
                      <a:pt x="503" y="896"/>
                    </a:cubicBezTo>
                    <a:cubicBezTo>
                      <a:pt x="434" y="896"/>
                      <a:pt x="366" y="941"/>
                      <a:pt x="320" y="941"/>
                    </a:cubicBezTo>
                    <a:cubicBezTo>
                      <a:pt x="388" y="1033"/>
                      <a:pt x="366" y="1078"/>
                      <a:pt x="503" y="1124"/>
                    </a:cubicBezTo>
                    <a:cubicBezTo>
                      <a:pt x="388" y="1124"/>
                      <a:pt x="366" y="1192"/>
                      <a:pt x="320" y="1215"/>
                    </a:cubicBezTo>
                    <a:cubicBezTo>
                      <a:pt x="183" y="1215"/>
                      <a:pt x="46" y="1284"/>
                      <a:pt x="23" y="1421"/>
                    </a:cubicBezTo>
                    <a:cubicBezTo>
                      <a:pt x="69" y="1443"/>
                      <a:pt x="137" y="1466"/>
                      <a:pt x="137" y="1466"/>
                    </a:cubicBezTo>
                    <a:cubicBezTo>
                      <a:pt x="137" y="1466"/>
                      <a:pt x="46" y="1466"/>
                      <a:pt x="0" y="1489"/>
                    </a:cubicBezTo>
                    <a:cubicBezTo>
                      <a:pt x="1237" y="1594"/>
                      <a:pt x="3004" y="1630"/>
                      <a:pt x="4861" y="1630"/>
                    </a:cubicBezTo>
                    <a:cubicBezTo>
                      <a:pt x="9071" y="1630"/>
                      <a:pt x="13741" y="1443"/>
                      <a:pt x="13741" y="1443"/>
                    </a:cubicBezTo>
                    <a:cubicBezTo>
                      <a:pt x="13741" y="1443"/>
                      <a:pt x="13810" y="827"/>
                      <a:pt x="13696" y="713"/>
                    </a:cubicBezTo>
                    <a:cubicBezTo>
                      <a:pt x="13650" y="736"/>
                      <a:pt x="13604" y="736"/>
                      <a:pt x="13536" y="759"/>
                    </a:cubicBezTo>
                    <a:cubicBezTo>
                      <a:pt x="13536" y="759"/>
                      <a:pt x="13650" y="690"/>
                      <a:pt x="13650" y="690"/>
                    </a:cubicBezTo>
                    <a:cubicBezTo>
                      <a:pt x="13606" y="647"/>
                      <a:pt x="13563" y="631"/>
                      <a:pt x="13514" y="631"/>
                    </a:cubicBezTo>
                    <a:cubicBezTo>
                      <a:pt x="13485" y="631"/>
                      <a:pt x="13455" y="636"/>
                      <a:pt x="13422" y="645"/>
                    </a:cubicBezTo>
                    <a:cubicBezTo>
                      <a:pt x="13330" y="599"/>
                      <a:pt x="13216" y="576"/>
                      <a:pt x="13102" y="553"/>
                    </a:cubicBezTo>
                    <a:cubicBezTo>
                      <a:pt x="12973" y="450"/>
                      <a:pt x="12758" y="376"/>
                      <a:pt x="12594" y="376"/>
                    </a:cubicBezTo>
                    <a:cubicBezTo>
                      <a:pt x="12467" y="376"/>
                      <a:pt x="12372" y="421"/>
                      <a:pt x="12372" y="530"/>
                    </a:cubicBezTo>
                    <a:cubicBezTo>
                      <a:pt x="12372" y="439"/>
                      <a:pt x="12280" y="371"/>
                      <a:pt x="12166" y="348"/>
                    </a:cubicBezTo>
                    <a:cubicBezTo>
                      <a:pt x="12143" y="393"/>
                      <a:pt x="12121" y="416"/>
                      <a:pt x="12098" y="439"/>
                    </a:cubicBezTo>
                    <a:cubicBezTo>
                      <a:pt x="12055" y="269"/>
                      <a:pt x="11993" y="1"/>
                      <a:pt x="117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3" name="Google Shape;3773;p57"/>
              <p:cNvSpPr/>
              <p:nvPr/>
            </p:nvSpPr>
            <p:spPr>
              <a:xfrm>
                <a:off x="1383350" y="37287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23"/>
                    </a:cubicBezTo>
                    <a:lnTo>
                      <a:pt x="23" y="23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4" name="Google Shape;3774;p57"/>
              <p:cNvSpPr/>
              <p:nvPr/>
            </p:nvSpPr>
            <p:spPr>
              <a:xfrm>
                <a:off x="1383925" y="37292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5" name="Google Shape;3775;p57"/>
              <p:cNvSpPr/>
              <p:nvPr/>
            </p:nvSpPr>
            <p:spPr>
              <a:xfrm>
                <a:off x="1382775" y="37292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24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6" name="Google Shape;3776;p57"/>
              <p:cNvSpPr/>
              <p:nvPr/>
            </p:nvSpPr>
            <p:spPr>
              <a:xfrm>
                <a:off x="1402400" y="3726325"/>
                <a:ext cx="7800" cy="6400"/>
              </a:xfrm>
              <a:custGeom>
                <a:avLst/>
                <a:gdLst/>
                <a:ahLst/>
                <a:cxnLst/>
                <a:rect l="l" t="t" r="r" b="b"/>
                <a:pathLst>
                  <a:path w="312" h="256" extrusionOk="0">
                    <a:moveTo>
                      <a:pt x="124" y="1"/>
                    </a:moveTo>
                    <a:cubicBezTo>
                      <a:pt x="1" y="1"/>
                      <a:pt x="35" y="82"/>
                      <a:pt x="15" y="164"/>
                    </a:cubicBezTo>
                    <a:cubicBezTo>
                      <a:pt x="21" y="161"/>
                      <a:pt x="27" y="159"/>
                      <a:pt x="32" y="159"/>
                    </a:cubicBezTo>
                    <a:cubicBezTo>
                      <a:pt x="66" y="159"/>
                      <a:pt x="80" y="213"/>
                      <a:pt x="60" y="233"/>
                    </a:cubicBezTo>
                    <a:lnTo>
                      <a:pt x="129" y="233"/>
                    </a:lnTo>
                    <a:lnTo>
                      <a:pt x="243" y="255"/>
                    </a:lnTo>
                    <a:lnTo>
                      <a:pt x="311" y="164"/>
                    </a:lnTo>
                    <a:cubicBezTo>
                      <a:pt x="288" y="118"/>
                      <a:pt x="266" y="50"/>
                      <a:pt x="174" y="4"/>
                    </a:cubicBezTo>
                    <a:cubicBezTo>
                      <a:pt x="155" y="2"/>
                      <a:pt x="138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7" name="Google Shape;3777;p57"/>
              <p:cNvSpPr/>
              <p:nvPr/>
            </p:nvSpPr>
            <p:spPr>
              <a:xfrm>
                <a:off x="1433000" y="3769800"/>
                <a:ext cx="8000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83" extrusionOk="0">
                    <a:moveTo>
                      <a:pt x="23" y="0"/>
                    </a:moveTo>
                    <a:cubicBezTo>
                      <a:pt x="0" y="46"/>
                      <a:pt x="23" y="114"/>
                      <a:pt x="69" y="160"/>
                    </a:cubicBezTo>
                    <a:lnTo>
                      <a:pt x="114" y="160"/>
                    </a:lnTo>
                    <a:lnTo>
                      <a:pt x="114" y="183"/>
                    </a:lnTo>
                    <a:cubicBezTo>
                      <a:pt x="183" y="183"/>
                      <a:pt x="320" y="160"/>
                      <a:pt x="297" y="68"/>
                    </a:cubicBezTo>
                    <a:cubicBezTo>
                      <a:pt x="270" y="42"/>
                      <a:pt x="244" y="31"/>
                      <a:pt x="221" y="31"/>
                    </a:cubicBezTo>
                    <a:cubicBezTo>
                      <a:pt x="206" y="31"/>
                      <a:pt x="192" y="36"/>
                      <a:pt x="183" y="46"/>
                    </a:cubicBezTo>
                    <a:cubicBezTo>
                      <a:pt x="183" y="46"/>
                      <a:pt x="160" y="23"/>
                      <a:pt x="137" y="23"/>
                    </a:cubicBezTo>
                    <a:cubicBezTo>
                      <a:pt x="137" y="0"/>
                      <a:pt x="69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8" name="Google Shape;3778;p57"/>
              <p:cNvSpPr/>
              <p:nvPr/>
            </p:nvSpPr>
            <p:spPr>
              <a:xfrm>
                <a:off x="1454100" y="3777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9" name="Google Shape;3779;p57"/>
              <p:cNvSpPr/>
              <p:nvPr/>
            </p:nvSpPr>
            <p:spPr>
              <a:xfrm>
                <a:off x="1451250" y="3769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0" name="Google Shape;3780;p57"/>
              <p:cNvSpPr/>
              <p:nvPr/>
            </p:nvSpPr>
            <p:spPr>
              <a:xfrm>
                <a:off x="1451250" y="3768975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7" y="0"/>
                    </a:moveTo>
                    <a:cubicBezTo>
                      <a:pt x="1" y="0"/>
                      <a:pt x="1" y="10"/>
                      <a:pt x="1" y="10"/>
                    </a:cubicBezTo>
                    <a:lnTo>
                      <a:pt x="24" y="10"/>
                    </a:lnTo>
                    <a:cubicBezTo>
                      <a:pt x="16" y="3"/>
                      <a:pt x="11" y="0"/>
                      <a:pt x="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1" name="Google Shape;3781;p57"/>
              <p:cNvSpPr/>
              <p:nvPr/>
            </p:nvSpPr>
            <p:spPr>
              <a:xfrm>
                <a:off x="1452975" y="3761400"/>
                <a:ext cx="9150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22" extrusionOk="0">
                    <a:moveTo>
                      <a:pt x="220" y="1"/>
                    </a:moveTo>
                    <a:cubicBezTo>
                      <a:pt x="179" y="1"/>
                      <a:pt x="166" y="39"/>
                      <a:pt x="114" y="39"/>
                    </a:cubicBezTo>
                    <a:cubicBezTo>
                      <a:pt x="206" y="131"/>
                      <a:pt x="0" y="62"/>
                      <a:pt x="46" y="131"/>
                    </a:cubicBezTo>
                    <a:cubicBezTo>
                      <a:pt x="69" y="131"/>
                      <a:pt x="69" y="176"/>
                      <a:pt x="69" y="176"/>
                    </a:cubicBezTo>
                    <a:lnTo>
                      <a:pt x="91" y="176"/>
                    </a:lnTo>
                    <a:cubicBezTo>
                      <a:pt x="91" y="176"/>
                      <a:pt x="91" y="199"/>
                      <a:pt x="137" y="222"/>
                    </a:cubicBezTo>
                    <a:lnTo>
                      <a:pt x="137" y="199"/>
                    </a:lnTo>
                    <a:cubicBezTo>
                      <a:pt x="152" y="204"/>
                      <a:pt x="162" y="206"/>
                      <a:pt x="170" y="206"/>
                    </a:cubicBezTo>
                    <a:cubicBezTo>
                      <a:pt x="192" y="206"/>
                      <a:pt x="196" y="192"/>
                      <a:pt x="218" y="192"/>
                    </a:cubicBezTo>
                    <a:cubicBezTo>
                      <a:pt x="226" y="192"/>
                      <a:pt x="237" y="194"/>
                      <a:pt x="251" y="199"/>
                    </a:cubicBezTo>
                    <a:cubicBezTo>
                      <a:pt x="270" y="199"/>
                      <a:pt x="273" y="170"/>
                      <a:pt x="297" y="170"/>
                    </a:cubicBezTo>
                    <a:cubicBezTo>
                      <a:pt x="303" y="170"/>
                      <a:pt x="311" y="172"/>
                      <a:pt x="320" y="176"/>
                    </a:cubicBezTo>
                    <a:cubicBezTo>
                      <a:pt x="320" y="165"/>
                      <a:pt x="325" y="159"/>
                      <a:pt x="331" y="159"/>
                    </a:cubicBezTo>
                    <a:cubicBezTo>
                      <a:pt x="337" y="159"/>
                      <a:pt x="343" y="165"/>
                      <a:pt x="343" y="176"/>
                    </a:cubicBezTo>
                    <a:lnTo>
                      <a:pt x="365" y="108"/>
                    </a:lnTo>
                    <a:cubicBezTo>
                      <a:pt x="365" y="85"/>
                      <a:pt x="343" y="39"/>
                      <a:pt x="274" y="16"/>
                    </a:cubicBezTo>
                    <a:cubicBezTo>
                      <a:pt x="251" y="5"/>
                      <a:pt x="234" y="1"/>
                      <a:pt x="2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2" name="Google Shape;3782;p57"/>
              <p:cNvSpPr/>
              <p:nvPr/>
            </p:nvSpPr>
            <p:spPr>
              <a:xfrm>
                <a:off x="1402750" y="3725050"/>
                <a:ext cx="34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1" extrusionOk="0">
                    <a:moveTo>
                      <a:pt x="57" y="0"/>
                    </a:moveTo>
                    <a:cubicBezTo>
                      <a:pt x="33" y="0"/>
                      <a:pt x="17" y="16"/>
                      <a:pt x="1" y="32"/>
                    </a:cubicBezTo>
                    <a:cubicBezTo>
                      <a:pt x="23" y="55"/>
                      <a:pt x="23" y="55"/>
                      <a:pt x="46" y="78"/>
                    </a:cubicBezTo>
                    <a:cubicBezTo>
                      <a:pt x="69" y="78"/>
                      <a:pt x="69" y="78"/>
                      <a:pt x="92" y="101"/>
                    </a:cubicBezTo>
                    <a:cubicBezTo>
                      <a:pt x="92" y="78"/>
                      <a:pt x="138" y="78"/>
                      <a:pt x="138" y="55"/>
                    </a:cubicBezTo>
                    <a:cubicBezTo>
                      <a:pt x="115" y="32"/>
                      <a:pt x="138" y="10"/>
                      <a:pt x="92" y="10"/>
                    </a:cubicBezTo>
                    <a:cubicBezTo>
                      <a:pt x="78" y="3"/>
                      <a:pt x="67" y="0"/>
                      <a:pt x="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3" name="Google Shape;3783;p57"/>
              <p:cNvSpPr/>
              <p:nvPr/>
            </p:nvSpPr>
            <p:spPr>
              <a:xfrm>
                <a:off x="1408450" y="3726425"/>
                <a:ext cx="11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1" y="0"/>
                    </a:moveTo>
                    <a:cubicBezTo>
                      <a:pt x="1" y="0"/>
                      <a:pt x="41" y="0"/>
                      <a:pt x="46" y="19"/>
                    </a:cubicBezTo>
                    <a:lnTo>
                      <a:pt x="46" y="19"/>
                    </a:lnTo>
                    <a:cubicBezTo>
                      <a:pt x="46" y="13"/>
                      <a:pt x="46" y="7"/>
                      <a:pt x="46" y="0"/>
                    </a:cubicBezTo>
                    <a:close/>
                    <a:moveTo>
                      <a:pt x="46" y="19"/>
                    </a:moveTo>
                    <a:cubicBezTo>
                      <a:pt x="46" y="20"/>
                      <a:pt x="46" y="22"/>
                      <a:pt x="46" y="23"/>
                    </a:cubicBezTo>
                    <a:lnTo>
                      <a:pt x="46" y="23"/>
                    </a:ln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22"/>
                      <a:pt x="46" y="20"/>
                      <a:pt x="46" y="19"/>
                    </a:cubicBezTo>
                    <a:close/>
                    <a:moveTo>
                      <a:pt x="46" y="23"/>
                    </a:moveTo>
                    <a:lnTo>
                      <a:pt x="46" y="23"/>
                    </a:lnTo>
                    <a:cubicBezTo>
                      <a:pt x="41" y="23"/>
                      <a:pt x="24" y="26"/>
                      <a:pt x="24" y="46"/>
                    </a:cubicBezTo>
                    <a:cubicBezTo>
                      <a:pt x="39" y="46"/>
                      <a:pt x="44" y="36"/>
                      <a:pt x="46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4" name="Google Shape;3784;p57"/>
              <p:cNvSpPr/>
              <p:nvPr/>
            </p:nvSpPr>
            <p:spPr>
              <a:xfrm>
                <a:off x="1439850" y="3734975"/>
                <a:ext cx="287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15" extrusionOk="0">
                    <a:moveTo>
                      <a:pt x="46" y="1"/>
                    </a:moveTo>
                    <a:cubicBezTo>
                      <a:pt x="0" y="24"/>
                      <a:pt x="46" y="69"/>
                      <a:pt x="46" y="115"/>
                    </a:cubicBezTo>
                    <a:cubicBezTo>
                      <a:pt x="46" y="69"/>
                      <a:pt x="114" y="92"/>
                      <a:pt x="114" y="46"/>
                    </a:cubicBezTo>
                    <a:cubicBezTo>
                      <a:pt x="114" y="24"/>
                      <a:pt x="92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5" name="Google Shape;3785;p57"/>
              <p:cNvSpPr/>
              <p:nvPr/>
            </p:nvSpPr>
            <p:spPr>
              <a:xfrm>
                <a:off x="1414725" y="3719975"/>
                <a:ext cx="4600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99" extrusionOk="0">
                    <a:moveTo>
                      <a:pt x="81" y="1"/>
                    </a:moveTo>
                    <a:cubicBezTo>
                      <a:pt x="46" y="1"/>
                      <a:pt x="42" y="30"/>
                      <a:pt x="24" y="30"/>
                    </a:cubicBezTo>
                    <a:cubicBezTo>
                      <a:pt x="1" y="53"/>
                      <a:pt x="69" y="76"/>
                      <a:pt x="92" y="99"/>
                    </a:cubicBezTo>
                    <a:lnTo>
                      <a:pt x="115" y="99"/>
                    </a:lnTo>
                    <a:cubicBezTo>
                      <a:pt x="115" y="87"/>
                      <a:pt x="121" y="87"/>
                      <a:pt x="126" y="87"/>
                    </a:cubicBezTo>
                    <a:cubicBezTo>
                      <a:pt x="132" y="87"/>
                      <a:pt x="138" y="87"/>
                      <a:pt x="138" y="76"/>
                    </a:cubicBezTo>
                    <a:cubicBezTo>
                      <a:pt x="138" y="53"/>
                      <a:pt x="184" y="30"/>
                      <a:pt x="115" y="7"/>
                    </a:cubicBezTo>
                    <a:cubicBezTo>
                      <a:pt x="101" y="3"/>
                      <a:pt x="90" y="1"/>
                      <a:pt x="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6" name="Google Shape;3786;p57"/>
              <p:cNvSpPr/>
              <p:nvPr/>
            </p:nvSpPr>
            <p:spPr>
              <a:xfrm>
                <a:off x="1429000" y="3718850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24" y="0"/>
                    </a:moveTo>
                    <a:cubicBezTo>
                      <a:pt x="1" y="0"/>
                      <a:pt x="1" y="29"/>
                      <a:pt x="1" y="29"/>
                    </a:cubicBezTo>
                    <a:cubicBezTo>
                      <a:pt x="1" y="29"/>
                      <a:pt x="15" y="59"/>
                      <a:pt x="21" y="59"/>
                    </a:cubicBezTo>
                    <a:cubicBezTo>
                      <a:pt x="22" y="59"/>
                      <a:pt x="23" y="57"/>
                      <a:pt x="23" y="52"/>
                    </a:cubicBezTo>
                    <a:lnTo>
                      <a:pt x="46" y="75"/>
                    </a:lnTo>
                    <a:lnTo>
                      <a:pt x="69" y="52"/>
                    </a:lnTo>
                    <a:cubicBezTo>
                      <a:pt x="69" y="29"/>
                      <a:pt x="92" y="7"/>
                      <a:pt x="46" y="7"/>
                    </a:cubicBezTo>
                    <a:cubicBezTo>
                      <a:pt x="37" y="2"/>
                      <a:pt x="30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7" name="Google Shape;3787;p57"/>
              <p:cNvSpPr/>
              <p:nvPr/>
            </p:nvSpPr>
            <p:spPr>
              <a:xfrm>
                <a:off x="1377650" y="3754375"/>
                <a:ext cx="742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83" y="1"/>
                    </a:moveTo>
                    <a:cubicBezTo>
                      <a:pt x="69" y="24"/>
                      <a:pt x="0" y="138"/>
                      <a:pt x="0" y="229"/>
                    </a:cubicBezTo>
                    <a:lnTo>
                      <a:pt x="92" y="206"/>
                    </a:lnTo>
                    <a:cubicBezTo>
                      <a:pt x="160" y="161"/>
                      <a:pt x="297" y="92"/>
                      <a:pt x="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8" name="Google Shape;3788;p57"/>
              <p:cNvSpPr/>
              <p:nvPr/>
            </p:nvSpPr>
            <p:spPr>
              <a:xfrm>
                <a:off x="1387350" y="37589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23" y="0"/>
                    </a:moveTo>
                    <a:cubicBezTo>
                      <a:pt x="23" y="23"/>
                      <a:pt x="0" y="23"/>
                      <a:pt x="0" y="46"/>
                    </a:cubicBezTo>
                    <a:cubicBezTo>
                      <a:pt x="0" y="46"/>
                      <a:pt x="23" y="69"/>
                      <a:pt x="46" y="92"/>
                    </a:cubicBezTo>
                    <a:cubicBezTo>
                      <a:pt x="92" y="92"/>
                      <a:pt x="114" y="69"/>
                      <a:pt x="114" y="69"/>
                    </a:cubicBezTo>
                    <a:cubicBezTo>
                      <a:pt x="92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9" name="Google Shape;3789;p57"/>
              <p:cNvSpPr/>
              <p:nvPr/>
            </p:nvSpPr>
            <p:spPr>
              <a:xfrm>
                <a:off x="1382775" y="3756100"/>
                <a:ext cx="28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46" extrusionOk="0">
                    <a:moveTo>
                      <a:pt x="46" y="0"/>
                    </a:moveTo>
                    <a:cubicBezTo>
                      <a:pt x="1" y="0"/>
                      <a:pt x="46" y="46"/>
                      <a:pt x="92" y="46"/>
                    </a:cubicBezTo>
                    <a:cubicBezTo>
                      <a:pt x="92" y="46"/>
                      <a:pt x="115" y="23"/>
                      <a:pt x="92" y="23"/>
                    </a:cubicBezTo>
                    <a:cubicBezTo>
                      <a:pt x="92" y="0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0" name="Google Shape;3790;p57"/>
              <p:cNvSpPr/>
              <p:nvPr/>
            </p:nvSpPr>
            <p:spPr>
              <a:xfrm>
                <a:off x="1747425" y="3762950"/>
                <a:ext cx="5150" cy="42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69" extrusionOk="0">
                    <a:moveTo>
                      <a:pt x="46" y="0"/>
                    </a:moveTo>
                    <a:cubicBezTo>
                      <a:pt x="46" y="46"/>
                      <a:pt x="0" y="23"/>
                      <a:pt x="0" y="46"/>
                    </a:cubicBezTo>
                    <a:cubicBezTo>
                      <a:pt x="0" y="91"/>
                      <a:pt x="46" y="137"/>
                      <a:pt x="114" y="160"/>
                    </a:cubicBezTo>
                    <a:cubicBezTo>
                      <a:pt x="126" y="166"/>
                      <a:pt x="139" y="169"/>
                      <a:pt x="150" y="169"/>
                    </a:cubicBezTo>
                    <a:cubicBezTo>
                      <a:pt x="181" y="169"/>
                      <a:pt x="205" y="148"/>
                      <a:pt x="205" y="114"/>
                    </a:cubicBezTo>
                    <a:cubicBezTo>
                      <a:pt x="183" y="69"/>
                      <a:pt x="137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1" name="Google Shape;3791;p57"/>
              <p:cNvSpPr/>
              <p:nvPr/>
            </p:nvSpPr>
            <p:spPr>
              <a:xfrm>
                <a:off x="1976250" y="3754375"/>
                <a:ext cx="1427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389" extrusionOk="0">
                    <a:moveTo>
                      <a:pt x="365" y="1"/>
                    </a:moveTo>
                    <a:cubicBezTo>
                      <a:pt x="137" y="24"/>
                      <a:pt x="0" y="206"/>
                      <a:pt x="23" y="389"/>
                    </a:cubicBezTo>
                    <a:lnTo>
                      <a:pt x="160" y="366"/>
                    </a:lnTo>
                    <a:cubicBezTo>
                      <a:pt x="342" y="320"/>
                      <a:pt x="571" y="229"/>
                      <a:pt x="457" y="24"/>
                    </a:cubicBezTo>
                    <a:lnTo>
                      <a:pt x="36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2" name="Google Shape;3792;p57"/>
              <p:cNvSpPr/>
              <p:nvPr/>
            </p:nvSpPr>
            <p:spPr>
              <a:xfrm>
                <a:off x="1833000" y="3732700"/>
                <a:ext cx="2057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960" extrusionOk="0">
                    <a:moveTo>
                      <a:pt x="503" y="0"/>
                    </a:moveTo>
                    <a:cubicBezTo>
                      <a:pt x="366" y="46"/>
                      <a:pt x="412" y="183"/>
                      <a:pt x="389" y="274"/>
                    </a:cubicBezTo>
                    <a:lnTo>
                      <a:pt x="480" y="251"/>
                    </a:lnTo>
                    <a:cubicBezTo>
                      <a:pt x="503" y="274"/>
                      <a:pt x="480" y="297"/>
                      <a:pt x="480" y="320"/>
                    </a:cubicBezTo>
                    <a:cubicBezTo>
                      <a:pt x="438" y="309"/>
                      <a:pt x="402" y="305"/>
                      <a:pt x="370" y="305"/>
                    </a:cubicBezTo>
                    <a:cubicBezTo>
                      <a:pt x="196" y="305"/>
                      <a:pt x="159" y="445"/>
                      <a:pt x="24" y="503"/>
                    </a:cubicBezTo>
                    <a:cubicBezTo>
                      <a:pt x="252" y="571"/>
                      <a:pt x="1" y="639"/>
                      <a:pt x="46" y="662"/>
                    </a:cubicBezTo>
                    <a:lnTo>
                      <a:pt x="138" y="662"/>
                    </a:lnTo>
                    <a:cubicBezTo>
                      <a:pt x="206" y="731"/>
                      <a:pt x="161" y="799"/>
                      <a:pt x="161" y="822"/>
                    </a:cubicBezTo>
                    <a:lnTo>
                      <a:pt x="275" y="822"/>
                    </a:lnTo>
                    <a:lnTo>
                      <a:pt x="320" y="891"/>
                    </a:lnTo>
                    <a:lnTo>
                      <a:pt x="366" y="845"/>
                    </a:lnTo>
                    <a:cubicBezTo>
                      <a:pt x="405" y="864"/>
                      <a:pt x="508" y="867"/>
                      <a:pt x="526" y="923"/>
                    </a:cubicBezTo>
                    <a:lnTo>
                      <a:pt x="526" y="923"/>
                    </a:lnTo>
                    <a:lnTo>
                      <a:pt x="526" y="845"/>
                    </a:lnTo>
                    <a:cubicBezTo>
                      <a:pt x="617" y="799"/>
                      <a:pt x="708" y="685"/>
                      <a:pt x="663" y="571"/>
                    </a:cubicBezTo>
                    <a:cubicBezTo>
                      <a:pt x="298" y="274"/>
                      <a:pt x="823" y="297"/>
                      <a:pt x="617" y="69"/>
                    </a:cubicBezTo>
                    <a:cubicBezTo>
                      <a:pt x="594" y="23"/>
                      <a:pt x="526" y="0"/>
                      <a:pt x="503" y="0"/>
                    </a:cubicBezTo>
                    <a:close/>
                    <a:moveTo>
                      <a:pt x="526" y="923"/>
                    </a:moveTo>
                    <a:lnTo>
                      <a:pt x="526" y="959"/>
                    </a:lnTo>
                    <a:cubicBezTo>
                      <a:pt x="529" y="945"/>
                      <a:pt x="529" y="933"/>
                      <a:pt x="526" y="9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3" name="Google Shape;3793;p57"/>
              <p:cNvSpPr/>
              <p:nvPr/>
            </p:nvSpPr>
            <p:spPr>
              <a:xfrm>
                <a:off x="1790775" y="3840550"/>
                <a:ext cx="175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70" h="24" extrusionOk="0">
                    <a:moveTo>
                      <a:pt x="1" y="0"/>
                    </a:moveTo>
                    <a:cubicBezTo>
                      <a:pt x="1" y="0"/>
                      <a:pt x="1" y="23"/>
                      <a:pt x="24" y="23"/>
                    </a:cubicBezTo>
                    <a:lnTo>
                      <a:pt x="69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4" name="Google Shape;3794;p57"/>
              <p:cNvSpPr/>
              <p:nvPr/>
            </p:nvSpPr>
            <p:spPr>
              <a:xfrm>
                <a:off x="1796500" y="3812025"/>
                <a:ext cx="1725" cy="950"/>
              </a:xfrm>
              <a:custGeom>
                <a:avLst/>
                <a:gdLst/>
                <a:ahLst/>
                <a:cxnLst/>
                <a:rect l="l" t="t" r="r" b="b"/>
                <a:pathLst>
                  <a:path w="69" h="38" extrusionOk="0">
                    <a:moveTo>
                      <a:pt x="0" y="0"/>
                    </a:moveTo>
                    <a:cubicBezTo>
                      <a:pt x="0" y="27"/>
                      <a:pt x="24" y="38"/>
                      <a:pt x="43" y="38"/>
                    </a:cubicBezTo>
                    <a:cubicBezTo>
                      <a:pt x="57" y="38"/>
                      <a:pt x="69" y="32"/>
                      <a:pt x="69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5" name="Google Shape;3795;p57"/>
              <p:cNvSpPr/>
              <p:nvPr/>
            </p:nvSpPr>
            <p:spPr>
              <a:xfrm>
                <a:off x="1797925" y="3810775"/>
                <a:ext cx="300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12" h="28" extrusionOk="0">
                    <a:moveTo>
                      <a:pt x="2" y="1"/>
                    </a:moveTo>
                    <a:cubicBezTo>
                      <a:pt x="0" y="1"/>
                      <a:pt x="2" y="8"/>
                      <a:pt x="12" y="27"/>
                    </a:cubicBezTo>
                    <a:cubicBezTo>
                      <a:pt x="12" y="14"/>
                      <a:pt x="4" y="1"/>
                      <a:pt x="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6" name="Google Shape;3796;p57"/>
              <p:cNvSpPr/>
              <p:nvPr/>
            </p:nvSpPr>
            <p:spPr>
              <a:xfrm>
                <a:off x="1797625" y="3808025"/>
                <a:ext cx="4600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3" extrusionOk="0">
                    <a:moveTo>
                      <a:pt x="46" y="0"/>
                    </a:moveTo>
                    <a:cubicBezTo>
                      <a:pt x="24" y="23"/>
                      <a:pt x="1" y="23"/>
                      <a:pt x="1" y="46"/>
                    </a:cubicBezTo>
                    <a:cubicBezTo>
                      <a:pt x="1" y="69"/>
                      <a:pt x="46" y="69"/>
                      <a:pt x="69" y="92"/>
                    </a:cubicBezTo>
                    <a:lnTo>
                      <a:pt x="92" y="160"/>
                    </a:lnTo>
                    <a:lnTo>
                      <a:pt x="46" y="160"/>
                    </a:lnTo>
                    <a:cubicBezTo>
                      <a:pt x="46" y="160"/>
                      <a:pt x="46" y="137"/>
                      <a:pt x="24" y="137"/>
                    </a:cubicBezTo>
                    <a:lnTo>
                      <a:pt x="46" y="183"/>
                    </a:lnTo>
                    <a:cubicBezTo>
                      <a:pt x="115" y="160"/>
                      <a:pt x="183" y="114"/>
                      <a:pt x="138" y="23"/>
                    </a:cubicBezTo>
                    <a:cubicBezTo>
                      <a:pt x="115" y="23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7" name="Google Shape;3797;p57"/>
              <p:cNvSpPr/>
              <p:nvPr/>
            </p:nvSpPr>
            <p:spPr>
              <a:xfrm>
                <a:off x="1796500" y="3809150"/>
                <a:ext cx="57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23" h="47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47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8" name="Google Shape;3798;p57"/>
              <p:cNvSpPr/>
              <p:nvPr/>
            </p:nvSpPr>
            <p:spPr>
              <a:xfrm>
                <a:off x="1796500" y="3809725"/>
                <a:ext cx="115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46" h="70" extrusionOk="0">
                    <a:moveTo>
                      <a:pt x="0" y="1"/>
                    </a:moveTo>
                    <a:cubicBezTo>
                      <a:pt x="0" y="24"/>
                      <a:pt x="0" y="46"/>
                      <a:pt x="23" y="69"/>
                    </a:cubicBezTo>
                    <a:lnTo>
                      <a:pt x="46" y="69"/>
                    </a:lnTo>
                    <a:cubicBezTo>
                      <a:pt x="23" y="46"/>
                      <a:pt x="23" y="24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9" name="Google Shape;3799;p57"/>
              <p:cNvSpPr/>
              <p:nvPr/>
            </p:nvSpPr>
            <p:spPr>
              <a:xfrm>
                <a:off x="1757125" y="3764650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23" y="1"/>
                    </a:moveTo>
                    <a:cubicBezTo>
                      <a:pt x="23" y="12"/>
                      <a:pt x="17" y="12"/>
                      <a:pt x="11" y="12"/>
                    </a:cubicBezTo>
                    <a:cubicBezTo>
                      <a:pt x="6" y="12"/>
                      <a:pt x="0" y="12"/>
                      <a:pt x="0" y="23"/>
                    </a:cubicBezTo>
                    <a:cubicBezTo>
                      <a:pt x="0" y="46"/>
                      <a:pt x="23" y="46"/>
                      <a:pt x="46" y="69"/>
                    </a:cubicBezTo>
                    <a:cubicBezTo>
                      <a:pt x="69" y="69"/>
                      <a:pt x="91" y="69"/>
                      <a:pt x="91" y="46"/>
                    </a:cubicBezTo>
                    <a:cubicBezTo>
                      <a:pt x="69" y="23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0" name="Google Shape;3800;p57"/>
              <p:cNvSpPr/>
              <p:nvPr/>
            </p:nvSpPr>
            <p:spPr>
              <a:xfrm>
                <a:off x="1803900" y="3804600"/>
                <a:ext cx="575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230" h="206" extrusionOk="0">
                    <a:moveTo>
                      <a:pt x="138" y="0"/>
                    </a:moveTo>
                    <a:cubicBezTo>
                      <a:pt x="46" y="23"/>
                      <a:pt x="1" y="114"/>
                      <a:pt x="1" y="206"/>
                    </a:cubicBezTo>
                    <a:lnTo>
                      <a:pt x="69" y="183"/>
                    </a:lnTo>
                    <a:cubicBezTo>
                      <a:pt x="138" y="160"/>
                      <a:pt x="229" y="92"/>
                      <a:pt x="183" y="23"/>
                    </a:cubicBezTo>
                    <a:lnTo>
                      <a:pt x="1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1" name="Google Shape;3801;p57"/>
              <p:cNvSpPr/>
              <p:nvPr/>
            </p:nvSpPr>
            <p:spPr>
              <a:xfrm>
                <a:off x="1735425" y="3783475"/>
                <a:ext cx="402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3" extrusionOk="0">
                    <a:moveTo>
                      <a:pt x="69" y="1"/>
                    </a:moveTo>
                    <a:cubicBezTo>
                      <a:pt x="24" y="1"/>
                      <a:pt x="1" y="24"/>
                      <a:pt x="24" y="46"/>
                    </a:cubicBezTo>
                    <a:cubicBezTo>
                      <a:pt x="24" y="46"/>
                      <a:pt x="46" y="69"/>
                      <a:pt x="46" y="69"/>
                    </a:cubicBezTo>
                    <a:cubicBezTo>
                      <a:pt x="55" y="86"/>
                      <a:pt x="63" y="91"/>
                      <a:pt x="72" y="91"/>
                    </a:cubicBezTo>
                    <a:cubicBezTo>
                      <a:pt x="81" y="91"/>
                      <a:pt x="90" y="85"/>
                      <a:pt x="99" y="85"/>
                    </a:cubicBezTo>
                    <a:cubicBezTo>
                      <a:pt x="105" y="85"/>
                      <a:pt x="110" y="87"/>
                      <a:pt x="115" y="92"/>
                    </a:cubicBezTo>
                    <a:cubicBezTo>
                      <a:pt x="115" y="92"/>
                      <a:pt x="138" y="92"/>
                      <a:pt x="138" y="69"/>
                    </a:cubicBezTo>
                    <a:cubicBezTo>
                      <a:pt x="160" y="69"/>
                      <a:pt x="160" y="46"/>
                      <a:pt x="138" y="24"/>
                    </a:cubicBezTo>
                    <a:cubicBezTo>
                      <a:pt x="92" y="1"/>
                      <a:pt x="69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2" name="Google Shape;3802;p57"/>
              <p:cNvSpPr/>
              <p:nvPr/>
            </p:nvSpPr>
            <p:spPr>
              <a:xfrm>
                <a:off x="1775375" y="37971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1"/>
                    </a:moveTo>
                    <a:cubicBezTo>
                      <a:pt x="0" y="1"/>
                      <a:pt x="0" y="23"/>
                      <a:pt x="23" y="2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3" name="Google Shape;3803;p57"/>
              <p:cNvSpPr/>
              <p:nvPr/>
            </p:nvSpPr>
            <p:spPr>
              <a:xfrm>
                <a:off x="1945425" y="370472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23" y="1"/>
                      <a:pt x="23" y="1"/>
                    </a:cubicBezTo>
                    <a:lnTo>
                      <a:pt x="23" y="1"/>
                    </a:lnTo>
                    <a:cubicBezTo>
                      <a:pt x="23" y="1"/>
                      <a:pt x="23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4" name="Google Shape;3804;p57"/>
              <p:cNvSpPr/>
              <p:nvPr/>
            </p:nvSpPr>
            <p:spPr>
              <a:xfrm>
                <a:off x="1946575" y="37047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1"/>
                    </a:moveTo>
                    <a:lnTo>
                      <a:pt x="0" y="2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5" name="Google Shape;3805;p57"/>
              <p:cNvSpPr/>
              <p:nvPr/>
            </p:nvSpPr>
            <p:spPr>
              <a:xfrm>
                <a:off x="1945425" y="37047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6" name="Google Shape;3806;p57"/>
              <p:cNvSpPr/>
              <p:nvPr/>
            </p:nvSpPr>
            <p:spPr>
              <a:xfrm>
                <a:off x="1777650" y="3784625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1" y="0"/>
                    </a:moveTo>
                    <a:cubicBezTo>
                      <a:pt x="1" y="0"/>
                      <a:pt x="11" y="11"/>
                      <a:pt x="18" y="11"/>
                    </a:cubicBezTo>
                    <a:cubicBezTo>
                      <a:pt x="21" y="11"/>
                      <a:pt x="24" y="8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7" name="Google Shape;3807;p57"/>
              <p:cNvSpPr/>
              <p:nvPr/>
            </p:nvSpPr>
            <p:spPr>
              <a:xfrm>
                <a:off x="1778225" y="378405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1"/>
                    </a:moveTo>
                    <a:lnTo>
                      <a:pt x="23" y="1"/>
                    </a:lnTo>
                    <a:cubicBezTo>
                      <a:pt x="1" y="1"/>
                      <a:pt x="1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8" name="Google Shape;3808;p57"/>
              <p:cNvSpPr/>
              <p:nvPr/>
            </p:nvSpPr>
            <p:spPr>
              <a:xfrm>
                <a:off x="1778225" y="3782900"/>
                <a:ext cx="21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87" h="70" extrusionOk="0">
                    <a:moveTo>
                      <a:pt x="23" y="1"/>
                    </a:moveTo>
                    <a:cubicBezTo>
                      <a:pt x="1" y="1"/>
                      <a:pt x="1" y="1"/>
                      <a:pt x="1" y="24"/>
                    </a:cubicBezTo>
                    <a:lnTo>
                      <a:pt x="23" y="24"/>
                    </a:lnTo>
                    <a:lnTo>
                      <a:pt x="44" y="65"/>
                    </a:lnTo>
                    <a:lnTo>
                      <a:pt x="44" y="65"/>
                    </a:lnTo>
                    <a:cubicBezTo>
                      <a:pt x="65" y="56"/>
                      <a:pt x="86" y="35"/>
                      <a:pt x="69" y="1"/>
                    </a:cubicBezTo>
                    <a:close/>
                    <a:moveTo>
                      <a:pt x="44" y="65"/>
                    </a:moveTo>
                    <a:lnTo>
                      <a:pt x="44" y="65"/>
                    </a:lnTo>
                    <a:cubicBezTo>
                      <a:pt x="37" y="68"/>
                      <a:pt x="29" y="69"/>
                      <a:pt x="23" y="69"/>
                    </a:cubicBezTo>
                    <a:lnTo>
                      <a:pt x="46" y="69"/>
                    </a:lnTo>
                    <a:lnTo>
                      <a:pt x="44" y="6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9" name="Google Shape;3809;p57"/>
              <p:cNvSpPr/>
              <p:nvPr/>
            </p:nvSpPr>
            <p:spPr>
              <a:xfrm>
                <a:off x="1777650" y="37834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lnTo>
                      <a:pt x="24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0" name="Google Shape;3810;p57"/>
              <p:cNvSpPr/>
              <p:nvPr/>
            </p:nvSpPr>
            <p:spPr>
              <a:xfrm>
                <a:off x="1777650" y="37834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1"/>
                    </a:moveTo>
                    <a:cubicBezTo>
                      <a:pt x="1" y="24"/>
                      <a:pt x="1" y="24"/>
                      <a:pt x="24" y="24"/>
                    </a:cubicBezTo>
                    <a:cubicBezTo>
                      <a:pt x="24" y="24"/>
                      <a:pt x="24" y="24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1" name="Google Shape;3811;p57"/>
              <p:cNvSpPr/>
              <p:nvPr/>
            </p:nvSpPr>
            <p:spPr>
              <a:xfrm>
                <a:off x="1807900" y="3764200"/>
                <a:ext cx="8575" cy="732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293" extrusionOk="0">
                    <a:moveTo>
                      <a:pt x="131" y="0"/>
                    </a:moveTo>
                    <a:cubicBezTo>
                      <a:pt x="109" y="0"/>
                      <a:pt x="88" y="6"/>
                      <a:pt x="69" y="19"/>
                    </a:cubicBezTo>
                    <a:cubicBezTo>
                      <a:pt x="1" y="64"/>
                      <a:pt x="46" y="178"/>
                      <a:pt x="46" y="247"/>
                    </a:cubicBezTo>
                    <a:lnTo>
                      <a:pt x="137" y="247"/>
                    </a:lnTo>
                    <a:lnTo>
                      <a:pt x="160" y="292"/>
                    </a:lnTo>
                    <a:cubicBezTo>
                      <a:pt x="197" y="274"/>
                      <a:pt x="189" y="241"/>
                      <a:pt x="221" y="241"/>
                    </a:cubicBezTo>
                    <a:cubicBezTo>
                      <a:pt x="229" y="241"/>
                      <a:pt x="239" y="242"/>
                      <a:pt x="252" y="247"/>
                    </a:cubicBezTo>
                    <a:lnTo>
                      <a:pt x="274" y="292"/>
                    </a:lnTo>
                    <a:cubicBezTo>
                      <a:pt x="274" y="253"/>
                      <a:pt x="274" y="197"/>
                      <a:pt x="230" y="197"/>
                    </a:cubicBezTo>
                    <a:cubicBezTo>
                      <a:pt x="223" y="197"/>
                      <a:pt x="215" y="198"/>
                      <a:pt x="206" y="201"/>
                    </a:cubicBezTo>
                    <a:cubicBezTo>
                      <a:pt x="206" y="178"/>
                      <a:pt x="216" y="171"/>
                      <a:pt x="230" y="171"/>
                    </a:cubicBezTo>
                    <a:cubicBezTo>
                      <a:pt x="259" y="171"/>
                      <a:pt x="305" y="201"/>
                      <a:pt x="320" y="201"/>
                    </a:cubicBezTo>
                    <a:cubicBezTo>
                      <a:pt x="343" y="156"/>
                      <a:pt x="274" y="110"/>
                      <a:pt x="297" y="87"/>
                    </a:cubicBezTo>
                    <a:cubicBezTo>
                      <a:pt x="248" y="38"/>
                      <a:pt x="187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2" name="Google Shape;3812;p57"/>
              <p:cNvSpPr/>
              <p:nvPr/>
            </p:nvSpPr>
            <p:spPr>
              <a:xfrm>
                <a:off x="1964825" y="3702200"/>
                <a:ext cx="74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62" extrusionOk="0">
                    <a:moveTo>
                      <a:pt x="112" y="0"/>
                    </a:moveTo>
                    <a:cubicBezTo>
                      <a:pt x="13" y="0"/>
                      <a:pt x="39" y="90"/>
                      <a:pt x="0" y="148"/>
                    </a:cubicBezTo>
                    <a:cubicBezTo>
                      <a:pt x="46" y="148"/>
                      <a:pt x="69" y="193"/>
                      <a:pt x="46" y="216"/>
                    </a:cubicBezTo>
                    <a:lnTo>
                      <a:pt x="115" y="216"/>
                    </a:lnTo>
                    <a:lnTo>
                      <a:pt x="115" y="239"/>
                    </a:lnTo>
                    <a:lnTo>
                      <a:pt x="229" y="239"/>
                    </a:lnTo>
                    <a:lnTo>
                      <a:pt x="229" y="262"/>
                    </a:lnTo>
                    <a:lnTo>
                      <a:pt x="297" y="170"/>
                    </a:lnTo>
                    <a:cubicBezTo>
                      <a:pt x="297" y="125"/>
                      <a:pt x="274" y="33"/>
                      <a:pt x="183" y="11"/>
                    </a:cubicBezTo>
                    <a:cubicBezTo>
                      <a:pt x="154" y="3"/>
                      <a:pt x="131" y="0"/>
                      <a:pt x="1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3" name="Google Shape;3813;p57"/>
              <p:cNvSpPr/>
              <p:nvPr/>
            </p:nvSpPr>
            <p:spPr>
              <a:xfrm>
                <a:off x="1839850" y="38000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1"/>
                    </a:moveTo>
                    <a:lnTo>
                      <a:pt x="1" y="24"/>
                    </a:lnTo>
                    <a:cubicBezTo>
                      <a:pt x="1" y="24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4" name="Google Shape;3814;p57"/>
              <p:cNvSpPr/>
              <p:nvPr/>
            </p:nvSpPr>
            <p:spPr>
              <a:xfrm>
                <a:off x="1835850" y="3798325"/>
                <a:ext cx="4025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1" extrusionOk="0">
                    <a:moveTo>
                      <a:pt x="69" y="0"/>
                    </a:moveTo>
                    <a:cubicBezTo>
                      <a:pt x="1" y="23"/>
                      <a:pt x="24" y="92"/>
                      <a:pt x="1" y="137"/>
                    </a:cubicBezTo>
                    <a:lnTo>
                      <a:pt x="47" y="46"/>
                    </a:lnTo>
                    <a:lnTo>
                      <a:pt x="115" y="114"/>
                    </a:lnTo>
                    <a:lnTo>
                      <a:pt x="92" y="114"/>
                    </a:lnTo>
                    <a:lnTo>
                      <a:pt x="129" y="133"/>
                    </a:lnTo>
                    <a:lnTo>
                      <a:pt x="129" y="133"/>
                    </a:lnTo>
                    <a:cubicBezTo>
                      <a:pt x="130" y="130"/>
                      <a:pt x="132" y="128"/>
                      <a:pt x="135" y="128"/>
                    </a:cubicBezTo>
                    <a:cubicBezTo>
                      <a:pt x="140" y="128"/>
                      <a:pt x="147" y="131"/>
                      <a:pt x="161" y="137"/>
                    </a:cubicBezTo>
                    <a:lnTo>
                      <a:pt x="115" y="46"/>
                    </a:lnTo>
                    <a:lnTo>
                      <a:pt x="138" y="46"/>
                    </a:lnTo>
                    <a:cubicBezTo>
                      <a:pt x="138" y="69"/>
                      <a:pt x="161" y="69"/>
                      <a:pt x="161" y="69"/>
                    </a:cubicBezTo>
                    <a:lnTo>
                      <a:pt x="138" y="23"/>
                    </a:lnTo>
                    <a:lnTo>
                      <a:pt x="69" y="0"/>
                    </a:lnTo>
                    <a:close/>
                    <a:moveTo>
                      <a:pt x="129" y="133"/>
                    </a:moveTo>
                    <a:lnTo>
                      <a:pt x="129" y="133"/>
                    </a:lnTo>
                    <a:cubicBezTo>
                      <a:pt x="126" y="139"/>
                      <a:pt x="126" y="149"/>
                      <a:pt x="115" y="160"/>
                    </a:cubicBezTo>
                    <a:lnTo>
                      <a:pt x="138" y="137"/>
                    </a:lnTo>
                    <a:lnTo>
                      <a:pt x="129" y="13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5" name="Google Shape;3815;p57"/>
              <p:cNvSpPr/>
              <p:nvPr/>
            </p:nvSpPr>
            <p:spPr>
              <a:xfrm>
                <a:off x="1858125" y="3792050"/>
                <a:ext cx="630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06" extrusionOk="0">
                    <a:moveTo>
                      <a:pt x="137" y="0"/>
                    </a:moveTo>
                    <a:cubicBezTo>
                      <a:pt x="114" y="46"/>
                      <a:pt x="0" y="46"/>
                      <a:pt x="69" y="114"/>
                    </a:cubicBezTo>
                    <a:cubicBezTo>
                      <a:pt x="82" y="118"/>
                      <a:pt x="91" y="119"/>
                      <a:pt x="98" y="119"/>
                    </a:cubicBezTo>
                    <a:cubicBezTo>
                      <a:pt x="130" y="119"/>
                      <a:pt x="96" y="87"/>
                      <a:pt x="116" y="87"/>
                    </a:cubicBezTo>
                    <a:cubicBezTo>
                      <a:pt x="120" y="87"/>
                      <a:pt x="127" y="88"/>
                      <a:pt x="137" y="91"/>
                    </a:cubicBezTo>
                    <a:lnTo>
                      <a:pt x="183" y="114"/>
                    </a:lnTo>
                    <a:cubicBezTo>
                      <a:pt x="164" y="133"/>
                      <a:pt x="161" y="166"/>
                      <a:pt x="124" y="166"/>
                    </a:cubicBezTo>
                    <a:cubicBezTo>
                      <a:pt x="115" y="166"/>
                      <a:pt x="105" y="164"/>
                      <a:pt x="91" y="160"/>
                    </a:cubicBezTo>
                    <a:cubicBezTo>
                      <a:pt x="69" y="160"/>
                      <a:pt x="46" y="137"/>
                      <a:pt x="46" y="114"/>
                    </a:cubicBezTo>
                    <a:lnTo>
                      <a:pt x="46" y="114"/>
                    </a:lnTo>
                    <a:cubicBezTo>
                      <a:pt x="0" y="137"/>
                      <a:pt x="69" y="183"/>
                      <a:pt x="69" y="206"/>
                    </a:cubicBezTo>
                    <a:cubicBezTo>
                      <a:pt x="114" y="183"/>
                      <a:pt x="206" y="206"/>
                      <a:pt x="206" y="137"/>
                    </a:cubicBezTo>
                    <a:cubicBezTo>
                      <a:pt x="228" y="114"/>
                      <a:pt x="251" y="46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6" name="Google Shape;3816;p57"/>
              <p:cNvSpPr/>
              <p:nvPr/>
            </p:nvSpPr>
            <p:spPr>
              <a:xfrm>
                <a:off x="1782225" y="3722425"/>
                <a:ext cx="117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3" y="1"/>
                    </a:moveTo>
                    <a:lnTo>
                      <a:pt x="0" y="23"/>
                    </a:lnTo>
                    <a:lnTo>
                      <a:pt x="23" y="46"/>
                    </a:lnTo>
                    <a:lnTo>
                      <a:pt x="46" y="23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7" name="Google Shape;3817;p57"/>
              <p:cNvSpPr/>
              <p:nvPr/>
            </p:nvSpPr>
            <p:spPr>
              <a:xfrm>
                <a:off x="1994925" y="3768500"/>
                <a:ext cx="2450" cy="1300"/>
              </a:xfrm>
              <a:custGeom>
                <a:avLst/>
                <a:gdLst/>
                <a:ahLst/>
                <a:cxnLst/>
                <a:rect l="l" t="t" r="r" b="b"/>
                <a:pathLst>
                  <a:path w="98" h="52" extrusionOk="0">
                    <a:moveTo>
                      <a:pt x="12" y="0"/>
                    </a:moveTo>
                    <a:cubicBezTo>
                      <a:pt x="1" y="0"/>
                      <a:pt x="38" y="34"/>
                      <a:pt x="75" y="52"/>
                    </a:cubicBezTo>
                    <a:cubicBezTo>
                      <a:pt x="75" y="52"/>
                      <a:pt x="98" y="29"/>
                      <a:pt x="75" y="29"/>
                    </a:cubicBezTo>
                    <a:cubicBezTo>
                      <a:pt x="75" y="6"/>
                      <a:pt x="52" y="6"/>
                      <a:pt x="29" y="6"/>
                    </a:cubicBezTo>
                    <a:cubicBezTo>
                      <a:pt x="20" y="2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8" name="Google Shape;3818;p57"/>
              <p:cNvSpPr/>
              <p:nvPr/>
            </p:nvSpPr>
            <p:spPr>
              <a:xfrm>
                <a:off x="1915175" y="3814075"/>
                <a:ext cx="9725" cy="595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38" extrusionOk="0">
                    <a:moveTo>
                      <a:pt x="179" y="0"/>
                    </a:moveTo>
                    <a:cubicBezTo>
                      <a:pt x="164" y="0"/>
                      <a:pt x="150" y="3"/>
                      <a:pt x="138" y="9"/>
                    </a:cubicBezTo>
                    <a:cubicBezTo>
                      <a:pt x="69" y="9"/>
                      <a:pt x="1" y="32"/>
                      <a:pt x="24" y="101"/>
                    </a:cubicBezTo>
                    <a:cubicBezTo>
                      <a:pt x="46" y="101"/>
                      <a:pt x="92" y="146"/>
                      <a:pt x="69" y="146"/>
                    </a:cubicBezTo>
                    <a:lnTo>
                      <a:pt x="115" y="169"/>
                    </a:lnTo>
                    <a:cubicBezTo>
                      <a:pt x="130" y="200"/>
                      <a:pt x="145" y="207"/>
                      <a:pt x="161" y="207"/>
                    </a:cubicBezTo>
                    <a:cubicBezTo>
                      <a:pt x="177" y="207"/>
                      <a:pt x="194" y="200"/>
                      <a:pt x="213" y="200"/>
                    </a:cubicBezTo>
                    <a:cubicBezTo>
                      <a:pt x="231" y="200"/>
                      <a:pt x="252" y="207"/>
                      <a:pt x="275" y="238"/>
                    </a:cubicBezTo>
                    <a:cubicBezTo>
                      <a:pt x="275" y="192"/>
                      <a:pt x="343" y="215"/>
                      <a:pt x="366" y="192"/>
                    </a:cubicBezTo>
                    <a:cubicBezTo>
                      <a:pt x="389" y="146"/>
                      <a:pt x="389" y="124"/>
                      <a:pt x="320" y="55"/>
                    </a:cubicBezTo>
                    <a:cubicBezTo>
                      <a:pt x="270" y="22"/>
                      <a:pt x="220" y="0"/>
                      <a:pt x="1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9" name="Google Shape;3819;p57"/>
              <p:cNvSpPr/>
              <p:nvPr/>
            </p:nvSpPr>
            <p:spPr>
              <a:xfrm>
                <a:off x="1995075" y="3745575"/>
                <a:ext cx="8000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93" extrusionOk="0">
                    <a:moveTo>
                      <a:pt x="81" y="0"/>
                    </a:moveTo>
                    <a:cubicBezTo>
                      <a:pt x="66" y="0"/>
                      <a:pt x="53" y="3"/>
                      <a:pt x="46" y="10"/>
                    </a:cubicBezTo>
                    <a:cubicBezTo>
                      <a:pt x="0" y="56"/>
                      <a:pt x="23" y="102"/>
                      <a:pt x="92" y="170"/>
                    </a:cubicBezTo>
                    <a:lnTo>
                      <a:pt x="114" y="170"/>
                    </a:lnTo>
                    <a:lnTo>
                      <a:pt x="114" y="193"/>
                    </a:lnTo>
                    <a:cubicBezTo>
                      <a:pt x="183" y="170"/>
                      <a:pt x="320" y="170"/>
                      <a:pt x="297" y="56"/>
                    </a:cubicBezTo>
                    <a:cubicBezTo>
                      <a:pt x="286" y="45"/>
                      <a:pt x="263" y="39"/>
                      <a:pt x="240" y="39"/>
                    </a:cubicBezTo>
                    <a:cubicBezTo>
                      <a:pt x="217" y="39"/>
                      <a:pt x="194" y="45"/>
                      <a:pt x="183" y="56"/>
                    </a:cubicBezTo>
                    <a:cubicBezTo>
                      <a:pt x="183" y="33"/>
                      <a:pt x="183" y="33"/>
                      <a:pt x="160" y="10"/>
                    </a:cubicBezTo>
                    <a:cubicBezTo>
                      <a:pt x="145" y="10"/>
                      <a:pt x="109" y="0"/>
                      <a:pt x="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0" name="Google Shape;3820;p57"/>
              <p:cNvSpPr/>
              <p:nvPr/>
            </p:nvSpPr>
            <p:spPr>
              <a:xfrm>
                <a:off x="2016175" y="3753250"/>
                <a:ext cx="60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1" y="0"/>
                    </a:moveTo>
                    <a:lnTo>
                      <a:pt x="1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1" name="Google Shape;3821;p57"/>
              <p:cNvSpPr/>
              <p:nvPr/>
            </p:nvSpPr>
            <p:spPr>
              <a:xfrm>
                <a:off x="2013325" y="374525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23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2" name="Google Shape;3822;p57"/>
              <p:cNvSpPr/>
              <p:nvPr/>
            </p:nvSpPr>
            <p:spPr>
              <a:xfrm>
                <a:off x="2013325" y="374467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46" y="1"/>
                    </a:moveTo>
                    <a:cubicBezTo>
                      <a:pt x="23" y="1"/>
                      <a:pt x="1" y="1"/>
                      <a:pt x="1" y="24"/>
                    </a:cubicBezTo>
                    <a:cubicBezTo>
                      <a:pt x="1" y="12"/>
                      <a:pt x="12" y="6"/>
                      <a:pt x="23" y="6"/>
                    </a:cubicBezTo>
                    <a:cubicBezTo>
                      <a:pt x="35" y="6"/>
                      <a:pt x="46" y="12"/>
                      <a:pt x="46" y="24"/>
                    </a:cubicBezTo>
                    <a:cubicBezTo>
                      <a:pt x="46" y="24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3" name="Google Shape;3823;p57"/>
              <p:cNvSpPr/>
              <p:nvPr/>
            </p:nvSpPr>
            <p:spPr>
              <a:xfrm>
                <a:off x="2015600" y="3737100"/>
                <a:ext cx="8600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13" extrusionOk="0">
                    <a:moveTo>
                      <a:pt x="218" y="1"/>
                    </a:moveTo>
                    <a:cubicBezTo>
                      <a:pt x="181" y="1"/>
                      <a:pt x="170" y="30"/>
                      <a:pt x="115" y="30"/>
                    </a:cubicBezTo>
                    <a:cubicBezTo>
                      <a:pt x="184" y="121"/>
                      <a:pt x="1" y="53"/>
                      <a:pt x="24" y="144"/>
                    </a:cubicBezTo>
                    <a:cubicBezTo>
                      <a:pt x="47" y="144"/>
                      <a:pt x="47" y="167"/>
                      <a:pt x="69" y="167"/>
                    </a:cubicBezTo>
                    <a:cubicBezTo>
                      <a:pt x="92" y="190"/>
                      <a:pt x="92" y="190"/>
                      <a:pt x="115" y="212"/>
                    </a:cubicBezTo>
                    <a:lnTo>
                      <a:pt x="138" y="212"/>
                    </a:lnTo>
                    <a:cubicBezTo>
                      <a:pt x="174" y="212"/>
                      <a:pt x="182" y="183"/>
                      <a:pt x="207" y="183"/>
                    </a:cubicBezTo>
                    <a:cubicBezTo>
                      <a:pt x="213" y="183"/>
                      <a:pt x="220" y="185"/>
                      <a:pt x="229" y="190"/>
                    </a:cubicBezTo>
                    <a:cubicBezTo>
                      <a:pt x="236" y="193"/>
                      <a:pt x="241" y="194"/>
                      <a:pt x="246" y="194"/>
                    </a:cubicBezTo>
                    <a:cubicBezTo>
                      <a:pt x="262" y="194"/>
                      <a:pt x="262" y="174"/>
                      <a:pt x="273" y="174"/>
                    </a:cubicBezTo>
                    <a:cubicBezTo>
                      <a:pt x="278" y="174"/>
                      <a:pt x="286" y="178"/>
                      <a:pt x="298" y="190"/>
                    </a:cubicBezTo>
                    <a:lnTo>
                      <a:pt x="321" y="167"/>
                    </a:lnTo>
                    <a:cubicBezTo>
                      <a:pt x="321" y="167"/>
                      <a:pt x="321" y="157"/>
                      <a:pt x="327" y="157"/>
                    </a:cubicBezTo>
                    <a:cubicBezTo>
                      <a:pt x="331" y="157"/>
                      <a:pt x="336" y="159"/>
                      <a:pt x="343" y="167"/>
                    </a:cubicBezTo>
                    <a:lnTo>
                      <a:pt x="343" y="121"/>
                    </a:lnTo>
                    <a:cubicBezTo>
                      <a:pt x="343" y="75"/>
                      <a:pt x="321" y="30"/>
                      <a:pt x="252" y="7"/>
                    </a:cubicBezTo>
                    <a:cubicBezTo>
                      <a:pt x="238" y="2"/>
                      <a:pt x="227" y="1"/>
                      <a:pt x="2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4" name="Google Shape;3824;p57"/>
              <p:cNvSpPr/>
              <p:nvPr/>
            </p:nvSpPr>
            <p:spPr>
              <a:xfrm>
                <a:off x="1756550" y="3757800"/>
                <a:ext cx="5725" cy="460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84" extrusionOk="0">
                    <a:moveTo>
                      <a:pt x="137" y="1"/>
                    </a:moveTo>
                    <a:cubicBezTo>
                      <a:pt x="46" y="24"/>
                      <a:pt x="0" y="92"/>
                      <a:pt x="23" y="183"/>
                    </a:cubicBezTo>
                    <a:lnTo>
                      <a:pt x="69" y="160"/>
                    </a:lnTo>
                    <a:cubicBezTo>
                      <a:pt x="137" y="138"/>
                      <a:pt x="229" y="92"/>
                      <a:pt x="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5" name="Google Shape;3825;p57"/>
              <p:cNvSpPr/>
              <p:nvPr/>
            </p:nvSpPr>
            <p:spPr>
              <a:xfrm>
                <a:off x="1777075" y="3766675"/>
                <a:ext cx="4600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25" extrusionOk="0">
                    <a:moveTo>
                      <a:pt x="53" y="115"/>
                    </a:moveTo>
                    <a:cubicBezTo>
                      <a:pt x="47" y="115"/>
                      <a:pt x="47" y="125"/>
                      <a:pt x="47" y="125"/>
                    </a:cubicBezTo>
                    <a:lnTo>
                      <a:pt x="69" y="125"/>
                    </a:lnTo>
                    <a:cubicBezTo>
                      <a:pt x="62" y="117"/>
                      <a:pt x="57" y="115"/>
                      <a:pt x="53" y="115"/>
                    </a:cubicBezTo>
                    <a:close/>
                    <a:moveTo>
                      <a:pt x="76" y="1"/>
                    </a:moveTo>
                    <a:cubicBezTo>
                      <a:pt x="54" y="1"/>
                      <a:pt x="39" y="11"/>
                      <a:pt x="24" y="11"/>
                    </a:cubicBezTo>
                    <a:cubicBezTo>
                      <a:pt x="24" y="57"/>
                      <a:pt x="1" y="79"/>
                      <a:pt x="47" y="102"/>
                    </a:cubicBezTo>
                    <a:lnTo>
                      <a:pt x="69" y="125"/>
                    </a:lnTo>
                    <a:lnTo>
                      <a:pt x="115" y="125"/>
                    </a:lnTo>
                    <a:cubicBezTo>
                      <a:pt x="115" y="102"/>
                      <a:pt x="184" y="102"/>
                      <a:pt x="161" y="79"/>
                    </a:cubicBezTo>
                    <a:cubicBezTo>
                      <a:pt x="161" y="57"/>
                      <a:pt x="161" y="34"/>
                      <a:pt x="115" y="11"/>
                    </a:cubicBezTo>
                    <a:cubicBezTo>
                      <a:pt x="100" y="3"/>
                      <a:pt x="87" y="1"/>
                      <a:pt x="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6" name="Google Shape;3826;p57"/>
              <p:cNvSpPr/>
              <p:nvPr/>
            </p:nvSpPr>
            <p:spPr>
              <a:xfrm>
                <a:off x="1790200" y="3764075"/>
                <a:ext cx="2900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93" extrusionOk="0">
                    <a:moveTo>
                      <a:pt x="69" y="1"/>
                    </a:moveTo>
                    <a:cubicBezTo>
                      <a:pt x="24" y="1"/>
                      <a:pt x="1" y="24"/>
                      <a:pt x="1" y="46"/>
                    </a:cubicBezTo>
                    <a:cubicBezTo>
                      <a:pt x="1" y="69"/>
                      <a:pt x="24" y="69"/>
                      <a:pt x="47" y="92"/>
                    </a:cubicBezTo>
                    <a:lnTo>
                      <a:pt x="69" y="92"/>
                    </a:lnTo>
                    <a:cubicBezTo>
                      <a:pt x="92" y="92"/>
                      <a:pt x="115" y="92"/>
                      <a:pt x="115" y="69"/>
                    </a:cubicBezTo>
                    <a:cubicBezTo>
                      <a:pt x="92" y="46"/>
                      <a:pt x="115" y="24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7" name="Google Shape;3827;p57"/>
              <p:cNvSpPr/>
              <p:nvPr/>
            </p:nvSpPr>
            <p:spPr>
              <a:xfrm>
                <a:off x="1795350" y="3765225"/>
                <a:ext cx="117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3" y="0"/>
                    </a:moveTo>
                    <a:cubicBezTo>
                      <a:pt x="23" y="0"/>
                      <a:pt x="0" y="0"/>
                      <a:pt x="0" y="23"/>
                    </a:cubicBezTo>
                    <a:cubicBezTo>
                      <a:pt x="0" y="23"/>
                      <a:pt x="11" y="13"/>
                      <a:pt x="24" y="13"/>
                    </a:cubicBezTo>
                    <a:cubicBezTo>
                      <a:pt x="27" y="13"/>
                      <a:pt x="31" y="14"/>
                      <a:pt x="35" y="15"/>
                    </a:cubicBezTo>
                    <a:lnTo>
                      <a:pt x="35" y="15"/>
                    </a:lnTo>
                    <a:cubicBezTo>
                      <a:pt x="32" y="11"/>
                      <a:pt x="28" y="5"/>
                      <a:pt x="23" y="0"/>
                    </a:cubicBezTo>
                    <a:close/>
                    <a:moveTo>
                      <a:pt x="35" y="15"/>
                    </a:moveTo>
                    <a:cubicBezTo>
                      <a:pt x="44" y="32"/>
                      <a:pt x="36" y="46"/>
                      <a:pt x="0" y="46"/>
                    </a:cubicBezTo>
                    <a:cubicBezTo>
                      <a:pt x="23" y="46"/>
                      <a:pt x="46" y="46"/>
                      <a:pt x="46" y="23"/>
                    </a:cubicBezTo>
                    <a:cubicBezTo>
                      <a:pt x="42" y="19"/>
                      <a:pt x="38" y="17"/>
                      <a:pt x="35" y="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8" name="Google Shape;3828;p57"/>
              <p:cNvSpPr/>
              <p:nvPr/>
            </p:nvSpPr>
            <p:spPr>
              <a:xfrm>
                <a:off x="1825025" y="3773050"/>
                <a:ext cx="2300" cy="30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122" extrusionOk="0">
                    <a:moveTo>
                      <a:pt x="59" y="1"/>
                    </a:moveTo>
                    <a:cubicBezTo>
                      <a:pt x="55" y="1"/>
                      <a:pt x="51" y="2"/>
                      <a:pt x="46" y="7"/>
                    </a:cubicBezTo>
                    <a:cubicBezTo>
                      <a:pt x="0" y="30"/>
                      <a:pt x="23" y="75"/>
                      <a:pt x="46" y="121"/>
                    </a:cubicBezTo>
                    <a:cubicBezTo>
                      <a:pt x="23" y="75"/>
                      <a:pt x="92" y="75"/>
                      <a:pt x="92" y="30"/>
                    </a:cubicBezTo>
                    <a:cubicBezTo>
                      <a:pt x="92" y="30"/>
                      <a:pt x="77" y="1"/>
                      <a:pt x="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9" name="Google Shape;3829;p57"/>
              <p:cNvSpPr/>
              <p:nvPr/>
            </p:nvSpPr>
            <p:spPr>
              <a:xfrm>
                <a:off x="1801050" y="3758775"/>
                <a:ext cx="402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9" extrusionOk="0">
                    <a:moveTo>
                      <a:pt x="69" y="1"/>
                    </a:moveTo>
                    <a:cubicBezTo>
                      <a:pt x="45" y="1"/>
                      <a:pt x="42" y="30"/>
                      <a:pt x="23" y="30"/>
                    </a:cubicBezTo>
                    <a:cubicBezTo>
                      <a:pt x="1" y="76"/>
                      <a:pt x="69" y="99"/>
                      <a:pt x="92" y="99"/>
                    </a:cubicBezTo>
                    <a:cubicBezTo>
                      <a:pt x="92" y="87"/>
                      <a:pt x="103" y="87"/>
                      <a:pt x="115" y="87"/>
                    </a:cubicBezTo>
                    <a:cubicBezTo>
                      <a:pt x="126" y="87"/>
                      <a:pt x="138" y="87"/>
                      <a:pt x="138" y="76"/>
                    </a:cubicBezTo>
                    <a:cubicBezTo>
                      <a:pt x="115" y="53"/>
                      <a:pt x="160" y="30"/>
                      <a:pt x="92" y="7"/>
                    </a:cubicBezTo>
                    <a:cubicBezTo>
                      <a:pt x="83" y="3"/>
                      <a:pt x="75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0" name="Google Shape;3830;p57"/>
              <p:cNvSpPr/>
              <p:nvPr/>
            </p:nvSpPr>
            <p:spPr>
              <a:xfrm>
                <a:off x="1814175" y="3757225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46" y="1"/>
                    </a:moveTo>
                    <a:cubicBezTo>
                      <a:pt x="1" y="1"/>
                      <a:pt x="1" y="24"/>
                      <a:pt x="1" y="47"/>
                    </a:cubicBezTo>
                    <a:cubicBezTo>
                      <a:pt x="19" y="47"/>
                      <a:pt x="23" y="76"/>
                      <a:pt x="35" y="76"/>
                    </a:cubicBezTo>
                    <a:cubicBezTo>
                      <a:pt x="38" y="76"/>
                      <a:pt x="42" y="74"/>
                      <a:pt x="46" y="69"/>
                    </a:cubicBezTo>
                    <a:lnTo>
                      <a:pt x="92" y="47"/>
                    </a:lnTo>
                    <a:cubicBezTo>
                      <a:pt x="69" y="47"/>
                      <a:pt x="92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1" name="Google Shape;3831;p57"/>
              <p:cNvSpPr/>
              <p:nvPr/>
            </p:nvSpPr>
            <p:spPr>
              <a:xfrm>
                <a:off x="1778800" y="37658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2" name="Google Shape;3832;p57"/>
              <p:cNvSpPr/>
              <p:nvPr/>
            </p:nvSpPr>
            <p:spPr>
              <a:xfrm>
                <a:off x="1779375" y="37663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0"/>
                    </a:moveTo>
                    <a:lnTo>
                      <a:pt x="23" y="0"/>
                    </a:ln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3" name="Google Shape;3833;p57"/>
              <p:cNvSpPr/>
              <p:nvPr/>
            </p:nvSpPr>
            <p:spPr>
              <a:xfrm>
                <a:off x="1778800" y="37663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4" name="Google Shape;3834;p57"/>
              <p:cNvSpPr/>
              <p:nvPr/>
            </p:nvSpPr>
            <p:spPr>
              <a:xfrm>
                <a:off x="1794775" y="3752675"/>
                <a:ext cx="2300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92" h="69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69"/>
                    </a:cubicBezTo>
                    <a:cubicBezTo>
                      <a:pt x="23" y="69"/>
                      <a:pt x="23" y="46"/>
                      <a:pt x="23" y="23"/>
                    </a:cubicBezTo>
                    <a:lnTo>
                      <a:pt x="46" y="46"/>
                    </a:lnTo>
                    <a:cubicBezTo>
                      <a:pt x="69" y="69"/>
                      <a:pt x="46" y="69"/>
                      <a:pt x="69" y="69"/>
                    </a:cubicBezTo>
                    <a:cubicBezTo>
                      <a:pt x="69" y="46"/>
                      <a:pt x="92" y="46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5" name="Google Shape;3835;p57"/>
              <p:cNvSpPr/>
              <p:nvPr/>
            </p:nvSpPr>
            <p:spPr>
              <a:xfrm>
                <a:off x="1802200" y="3712150"/>
                <a:ext cx="2300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92" h="79" extrusionOk="0">
                    <a:moveTo>
                      <a:pt x="23" y="1"/>
                    </a:moveTo>
                    <a:cubicBezTo>
                      <a:pt x="23" y="23"/>
                      <a:pt x="0" y="23"/>
                      <a:pt x="0" y="23"/>
                    </a:cubicBezTo>
                    <a:cubicBezTo>
                      <a:pt x="0" y="46"/>
                      <a:pt x="23" y="69"/>
                      <a:pt x="46" y="69"/>
                    </a:cubicBezTo>
                    <a:cubicBezTo>
                      <a:pt x="53" y="76"/>
                      <a:pt x="59" y="79"/>
                      <a:pt x="65" y="79"/>
                    </a:cubicBezTo>
                    <a:cubicBezTo>
                      <a:pt x="80" y="79"/>
                      <a:pt x="92" y="62"/>
                      <a:pt x="92" y="46"/>
                    </a:cubicBezTo>
                    <a:cubicBezTo>
                      <a:pt x="69" y="23"/>
                      <a:pt x="46" y="23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6" name="Google Shape;3836;p57"/>
              <p:cNvSpPr/>
              <p:nvPr/>
            </p:nvSpPr>
            <p:spPr>
              <a:xfrm>
                <a:off x="1798200" y="3709300"/>
                <a:ext cx="2300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92" h="47" extrusionOk="0">
                    <a:moveTo>
                      <a:pt x="46" y="1"/>
                    </a:moveTo>
                    <a:cubicBezTo>
                      <a:pt x="1" y="1"/>
                      <a:pt x="46" y="46"/>
                      <a:pt x="69" y="46"/>
                    </a:cubicBezTo>
                    <a:cubicBezTo>
                      <a:pt x="92" y="46"/>
                      <a:pt x="92" y="46"/>
                      <a:pt x="92" y="23"/>
                    </a:cubicBezTo>
                    <a:cubicBezTo>
                      <a:pt x="69" y="23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7" name="Google Shape;3837;p57"/>
              <p:cNvSpPr/>
              <p:nvPr/>
            </p:nvSpPr>
            <p:spPr>
              <a:xfrm>
                <a:off x="1852400" y="3753250"/>
                <a:ext cx="630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06" extrusionOk="0">
                    <a:moveTo>
                      <a:pt x="161" y="0"/>
                    </a:moveTo>
                    <a:cubicBezTo>
                      <a:pt x="47" y="23"/>
                      <a:pt x="1" y="114"/>
                      <a:pt x="1" y="206"/>
                    </a:cubicBezTo>
                    <a:lnTo>
                      <a:pt x="69" y="183"/>
                    </a:lnTo>
                    <a:cubicBezTo>
                      <a:pt x="138" y="137"/>
                      <a:pt x="252" y="91"/>
                      <a:pt x="2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8" name="Google Shape;3838;p57"/>
              <p:cNvSpPr/>
              <p:nvPr/>
            </p:nvSpPr>
            <p:spPr>
              <a:xfrm>
                <a:off x="1841000" y="3692750"/>
                <a:ext cx="97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458" extrusionOk="0">
                    <a:moveTo>
                      <a:pt x="229" y="1"/>
                    </a:moveTo>
                    <a:cubicBezTo>
                      <a:pt x="183" y="23"/>
                      <a:pt x="183" y="92"/>
                      <a:pt x="183" y="138"/>
                    </a:cubicBezTo>
                    <a:lnTo>
                      <a:pt x="229" y="115"/>
                    </a:lnTo>
                    <a:cubicBezTo>
                      <a:pt x="229" y="138"/>
                      <a:pt x="229" y="138"/>
                      <a:pt x="229" y="138"/>
                    </a:cubicBezTo>
                    <a:cubicBezTo>
                      <a:pt x="92" y="138"/>
                      <a:pt x="92" y="229"/>
                      <a:pt x="23" y="252"/>
                    </a:cubicBezTo>
                    <a:cubicBezTo>
                      <a:pt x="115" y="275"/>
                      <a:pt x="0" y="320"/>
                      <a:pt x="23" y="343"/>
                    </a:cubicBezTo>
                    <a:lnTo>
                      <a:pt x="69" y="343"/>
                    </a:lnTo>
                    <a:cubicBezTo>
                      <a:pt x="92" y="366"/>
                      <a:pt x="92" y="389"/>
                      <a:pt x="69" y="411"/>
                    </a:cubicBezTo>
                    <a:lnTo>
                      <a:pt x="137" y="389"/>
                    </a:lnTo>
                    <a:lnTo>
                      <a:pt x="160" y="434"/>
                    </a:lnTo>
                    <a:lnTo>
                      <a:pt x="160" y="389"/>
                    </a:lnTo>
                    <a:cubicBezTo>
                      <a:pt x="183" y="411"/>
                      <a:pt x="251" y="411"/>
                      <a:pt x="251" y="457"/>
                    </a:cubicBezTo>
                    <a:lnTo>
                      <a:pt x="251" y="389"/>
                    </a:lnTo>
                    <a:cubicBezTo>
                      <a:pt x="297" y="366"/>
                      <a:pt x="320" y="297"/>
                      <a:pt x="297" y="252"/>
                    </a:cubicBezTo>
                    <a:cubicBezTo>
                      <a:pt x="137" y="138"/>
                      <a:pt x="388" y="115"/>
                      <a:pt x="297" y="23"/>
                    </a:cubicBezTo>
                    <a:cubicBezTo>
                      <a:pt x="274" y="1"/>
                      <a:pt x="251" y="1"/>
                      <a:pt x="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9" name="Google Shape;3839;p57"/>
              <p:cNvSpPr/>
              <p:nvPr/>
            </p:nvSpPr>
            <p:spPr>
              <a:xfrm>
                <a:off x="1778800" y="3733275"/>
                <a:ext cx="40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2" extrusionOk="0">
                    <a:moveTo>
                      <a:pt x="46" y="0"/>
                    </a:moveTo>
                    <a:cubicBezTo>
                      <a:pt x="23" y="0"/>
                      <a:pt x="0" y="23"/>
                      <a:pt x="0" y="46"/>
                    </a:cubicBezTo>
                    <a:cubicBezTo>
                      <a:pt x="23" y="46"/>
                      <a:pt x="23" y="69"/>
                      <a:pt x="23" y="69"/>
                    </a:cubicBezTo>
                    <a:lnTo>
                      <a:pt x="46" y="69"/>
                    </a:lnTo>
                    <a:cubicBezTo>
                      <a:pt x="55" y="86"/>
                      <a:pt x="63" y="90"/>
                      <a:pt x="71" y="90"/>
                    </a:cubicBezTo>
                    <a:cubicBezTo>
                      <a:pt x="81" y="90"/>
                      <a:pt x="90" y="85"/>
                      <a:pt x="99" y="85"/>
                    </a:cubicBezTo>
                    <a:cubicBezTo>
                      <a:pt x="104" y="85"/>
                      <a:pt x="109" y="86"/>
                      <a:pt x="115" y="92"/>
                    </a:cubicBezTo>
                    <a:cubicBezTo>
                      <a:pt x="115" y="92"/>
                      <a:pt x="137" y="92"/>
                      <a:pt x="137" y="69"/>
                    </a:cubicBezTo>
                    <a:cubicBezTo>
                      <a:pt x="137" y="69"/>
                      <a:pt x="160" y="46"/>
                      <a:pt x="115" y="23"/>
                    </a:cubicBezTo>
                    <a:cubicBezTo>
                      <a:pt x="92" y="0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0" name="Google Shape;3840;p57"/>
              <p:cNvSpPr/>
              <p:nvPr/>
            </p:nvSpPr>
            <p:spPr>
              <a:xfrm>
                <a:off x="1821600" y="3746400"/>
                <a:ext cx="60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0" y="0"/>
                    </a:moveTo>
                    <a:cubicBezTo>
                      <a:pt x="0" y="0"/>
                      <a:pt x="0" y="0"/>
                      <a:pt x="23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1" name="Google Shape;3841;p57"/>
              <p:cNvSpPr/>
              <p:nvPr/>
            </p:nvSpPr>
            <p:spPr>
              <a:xfrm>
                <a:off x="1824450" y="3732700"/>
                <a:ext cx="600" cy="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18" extrusionOk="0">
                    <a:moveTo>
                      <a:pt x="0" y="0"/>
                    </a:moveTo>
                    <a:cubicBezTo>
                      <a:pt x="0" y="12"/>
                      <a:pt x="6" y="17"/>
                      <a:pt x="12" y="17"/>
                    </a:cubicBezTo>
                    <a:cubicBezTo>
                      <a:pt x="18" y="17"/>
                      <a:pt x="23" y="12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2" name="Google Shape;3842;p57"/>
              <p:cNvSpPr/>
              <p:nvPr/>
            </p:nvSpPr>
            <p:spPr>
              <a:xfrm>
                <a:off x="1825025" y="3732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3" name="Google Shape;3843;p57"/>
              <p:cNvSpPr/>
              <p:nvPr/>
            </p:nvSpPr>
            <p:spPr>
              <a:xfrm>
                <a:off x="1824450" y="3730425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23" y="69"/>
                    </a:moveTo>
                    <a:cubicBezTo>
                      <a:pt x="23" y="91"/>
                      <a:pt x="23" y="91"/>
                      <a:pt x="23" y="91"/>
                    </a:cubicBezTo>
                    <a:lnTo>
                      <a:pt x="46" y="91"/>
                    </a:lnTo>
                    <a:lnTo>
                      <a:pt x="23" y="69"/>
                    </a:lnTo>
                    <a:close/>
                    <a:moveTo>
                      <a:pt x="23" y="0"/>
                    </a:moveTo>
                    <a:cubicBezTo>
                      <a:pt x="23" y="23"/>
                      <a:pt x="23" y="23"/>
                      <a:pt x="0" y="46"/>
                    </a:cubicBezTo>
                    <a:lnTo>
                      <a:pt x="46" y="46"/>
                    </a:lnTo>
                    <a:lnTo>
                      <a:pt x="46" y="91"/>
                    </a:lnTo>
                    <a:cubicBezTo>
                      <a:pt x="69" y="91"/>
                      <a:pt x="115" y="69"/>
                      <a:pt x="69" y="23"/>
                    </a:cubicBezTo>
                    <a:cubicBezTo>
                      <a:pt x="69" y="23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4" name="Google Shape;3844;p57"/>
              <p:cNvSpPr/>
              <p:nvPr/>
            </p:nvSpPr>
            <p:spPr>
              <a:xfrm>
                <a:off x="1824450" y="37315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5" name="Google Shape;3845;p57"/>
              <p:cNvSpPr/>
              <p:nvPr/>
            </p:nvSpPr>
            <p:spPr>
              <a:xfrm>
                <a:off x="1824450" y="3731550"/>
                <a:ext cx="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7" extrusionOk="0">
                    <a:moveTo>
                      <a:pt x="0" y="46"/>
                    </a:moveTo>
                    <a:lnTo>
                      <a:pt x="0" y="46"/>
                    </a:lnTo>
                    <a:cubicBezTo>
                      <a:pt x="0" y="24"/>
                      <a:pt x="0" y="24"/>
                      <a:pt x="0" y="1"/>
                    </a:cubicBezTo>
                    <a:cubicBezTo>
                      <a:pt x="0" y="24"/>
                      <a:pt x="0" y="24"/>
                      <a:pt x="0" y="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6" name="Google Shape;3846;p57"/>
              <p:cNvSpPr/>
              <p:nvPr/>
            </p:nvSpPr>
            <p:spPr>
              <a:xfrm>
                <a:off x="1829575" y="3709625"/>
                <a:ext cx="4025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5" extrusionOk="0">
                    <a:moveTo>
                      <a:pt x="63" y="1"/>
                    </a:moveTo>
                    <a:cubicBezTo>
                      <a:pt x="50" y="1"/>
                      <a:pt x="37" y="4"/>
                      <a:pt x="24" y="10"/>
                    </a:cubicBezTo>
                    <a:cubicBezTo>
                      <a:pt x="1" y="33"/>
                      <a:pt x="24" y="79"/>
                      <a:pt x="24" y="124"/>
                    </a:cubicBezTo>
                    <a:lnTo>
                      <a:pt x="69" y="102"/>
                    </a:lnTo>
                    <a:lnTo>
                      <a:pt x="69" y="124"/>
                    </a:lnTo>
                    <a:cubicBezTo>
                      <a:pt x="92" y="124"/>
                      <a:pt x="92" y="102"/>
                      <a:pt x="114" y="102"/>
                    </a:cubicBezTo>
                    <a:lnTo>
                      <a:pt x="114" y="102"/>
                    </a:lnTo>
                    <a:cubicBezTo>
                      <a:pt x="112" y="89"/>
                      <a:pt x="107" y="79"/>
                      <a:pt x="92" y="79"/>
                    </a:cubicBezTo>
                    <a:cubicBezTo>
                      <a:pt x="92" y="71"/>
                      <a:pt x="97" y="69"/>
                      <a:pt x="104" y="69"/>
                    </a:cubicBezTo>
                    <a:cubicBezTo>
                      <a:pt x="118" y="69"/>
                      <a:pt x="138" y="79"/>
                      <a:pt x="138" y="79"/>
                    </a:cubicBezTo>
                    <a:cubicBezTo>
                      <a:pt x="161" y="56"/>
                      <a:pt x="138" y="33"/>
                      <a:pt x="138" y="33"/>
                    </a:cubicBezTo>
                    <a:cubicBezTo>
                      <a:pt x="122" y="17"/>
                      <a:pt x="94" y="1"/>
                      <a:pt x="63" y="1"/>
                    </a:cubicBezTo>
                    <a:close/>
                    <a:moveTo>
                      <a:pt x="115" y="102"/>
                    </a:moveTo>
                    <a:cubicBezTo>
                      <a:pt x="115" y="102"/>
                      <a:pt x="114" y="102"/>
                      <a:pt x="114" y="102"/>
                    </a:cubicBezTo>
                    <a:lnTo>
                      <a:pt x="114" y="102"/>
                    </a:lnTo>
                    <a:cubicBezTo>
                      <a:pt x="115" y="109"/>
                      <a:pt x="115" y="117"/>
                      <a:pt x="115" y="124"/>
                    </a:cubicBezTo>
                    <a:lnTo>
                      <a:pt x="115" y="10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7" name="Google Shape;3847;p57"/>
              <p:cNvSpPr/>
              <p:nvPr/>
            </p:nvSpPr>
            <p:spPr>
              <a:xfrm>
                <a:off x="1847275" y="3729700"/>
                <a:ext cx="345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1" extrusionOk="0">
                    <a:moveTo>
                      <a:pt x="38" y="0"/>
                    </a:moveTo>
                    <a:cubicBezTo>
                      <a:pt x="0" y="0"/>
                      <a:pt x="0" y="37"/>
                      <a:pt x="0" y="75"/>
                    </a:cubicBezTo>
                    <a:cubicBezTo>
                      <a:pt x="23" y="75"/>
                      <a:pt x="23" y="98"/>
                      <a:pt x="23" y="98"/>
                    </a:cubicBezTo>
                    <a:lnTo>
                      <a:pt x="92" y="98"/>
                    </a:lnTo>
                    <a:lnTo>
                      <a:pt x="115" y="120"/>
                    </a:lnTo>
                    <a:lnTo>
                      <a:pt x="137" y="75"/>
                    </a:lnTo>
                    <a:cubicBezTo>
                      <a:pt x="137" y="52"/>
                      <a:pt x="115" y="6"/>
                      <a:pt x="69" y="6"/>
                    </a:cubicBezTo>
                    <a:cubicBezTo>
                      <a:pt x="56" y="2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8" name="Google Shape;3848;p57"/>
              <p:cNvSpPr/>
              <p:nvPr/>
            </p:nvSpPr>
            <p:spPr>
              <a:xfrm>
                <a:off x="1843850" y="3724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9" name="Google Shape;3849;p57"/>
              <p:cNvSpPr/>
              <p:nvPr/>
            </p:nvSpPr>
            <p:spPr>
              <a:xfrm>
                <a:off x="1842150" y="3724150"/>
                <a:ext cx="1725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69" extrusionOk="0">
                    <a:moveTo>
                      <a:pt x="23" y="0"/>
                    </a:moveTo>
                    <a:cubicBezTo>
                      <a:pt x="0" y="0"/>
                      <a:pt x="0" y="46"/>
                      <a:pt x="0" y="68"/>
                    </a:cubicBezTo>
                    <a:lnTo>
                      <a:pt x="23" y="23"/>
                    </a:lnTo>
                    <a:lnTo>
                      <a:pt x="46" y="46"/>
                    </a:lnTo>
                    <a:lnTo>
                      <a:pt x="69" y="46"/>
                    </a:lnTo>
                    <a:lnTo>
                      <a:pt x="46" y="23"/>
                    </a:lnTo>
                    <a:lnTo>
                      <a:pt x="69" y="23"/>
                    </a:lnTo>
                    <a:lnTo>
                      <a:pt x="69" y="0"/>
                    </a:lnTo>
                    <a:close/>
                    <a:moveTo>
                      <a:pt x="69" y="46"/>
                    </a:moveTo>
                    <a:cubicBezTo>
                      <a:pt x="46" y="46"/>
                      <a:pt x="46" y="68"/>
                      <a:pt x="46" y="68"/>
                    </a:cubicBezTo>
                    <a:lnTo>
                      <a:pt x="69" y="4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0" name="Google Shape;3850;p57"/>
              <p:cNvSpPr/>
              <p:nvPr/>
            </p:nvSpPr>
            <p:spPr>
              <a:xfrm>
                <a:off x="1852400" y="3720150"/>
                <a:ext cx="2900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9" extrusionOk="0">
                    <a:moveTo>
                      <a:pt x="69" y="0"/>
                    </a:moveTo>
                    <a:cubicBezTo>
                      <a:pt x="47" y="0"/>
                      <a:pt x="1" y="23"/>
                      <a:pt x="24" y="46"/>
                    </a:cubicBezTo>
                    <a:cubicBezTo>
                      <a:pt x="69" y="46"/>
                      <a:pt x="24" y="23"/>
                      <a:pt x="69" y="23"/>
                    </a:cubicBezTo>
                    <a:lnTo>
                      <a:pt x="92" y="46"/>
                    </a:lnTo>
                    <a:cubicBezTo>
                      <a:pt x="92" y="23"/>
                      <a:pt x="115" y="0"/>
                      <a:pt x="69" y="0"/>
                    </a:cubicBezTo>
                    <a:close/>
                    <a:moveTo>
                      <a:pt x="24" y="46"/>
                    </a:moveTo>
                    <a:cubicBezTo>
                      <a:pt x="12" y="46"/>
                      <a:pt x="18" y="52"/>
                      <a:pt x="27" y="57"/>
                    </a:cubicBezTo>
                    <a:lnTo>
                      <a:pt x="27" y="57"/>
                    </a:lnTo>
                    <a:cubicBezTo>
                      <a:pt x="24" y="52"/>
                      <a:pt x="24" y="46"/>
                      <a:pt x="24" y="46"/>
                    </a:cubicBezTo>
                    <a:close/>
                    <a:moveTo>
                      <a:pt x="92" y="46"/>
                    </a:moveTo>
                    <a:cubicBezTo>
                      <a:pt x="70" y="46"/>
                      <a:pt x="69" y="68"/>
                      <a:pt x="48" y="69"/>
                    </a:cubicBezTo>
                    <a:lnTo>
                      <a:pt x="48" y="69"/>
                    </a:lnTo>
                    <a:cubicBezTo>
                      <a:pt x="55" y="69"/>
                      <a:pt x="92" y="67"/>
                      <a:pt x="92" y="46"/>
                    </a:cubicBezTo>
                    <a:close/>
                    <a:moveTo>
                      <a:pt x="27" y="57"/>
                    </a:moveTo>
                    <a:cubicBezTo>
                      <a:pt x="29" y="63"/>
                      <a:pt x="35" y="69"/>
                      <a:pt x="47" y="69"/>
                    </a:cubicBezTo>
                    <a:cubicBezTo>
                      <a:pt x="47" y="69"/>
                      <a:pt x="35" y="63"/>
                      <a:pt x="27" y="57"/>
                    </a:cubicBezTo>
                    <a:close/>
                    <a:moveTo>
                      <a:pt x="48" y="69"/>
                    </a:moveTo>
                    <a:lnTo>
                      <a:pt x="48" y="69"/>
                    </a:lnTo>
                    <a:cubicBezTo>
                      <a:pt x="47" y="69"/>
                      <a:pt x="47" y="69"/>
                      <a:pt x="47" y="69"/>
                    </a:cubicBezTo>
                    <a:cubicBezTo>
                      <a:pt x="47" y="69"/>
                      <a:pt x="47" y="69"/>
                      <a:pt x="48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1" name="Google Shape;3851;p57"/>
              <p:cNvSpPr/>
              <p:nvPr/>
            </p:nvSpPr>
            <p:spPr>
              <a:xfrm>
                <a:off x="1965400" y="3700575"/>
                <a:ext cx="287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9" extrusionOk="0">
                    <a:moveTo>
                      <a:pt x="44" y="1"/>
                    </a:moveTo>
                    <a:cubicBezTo>
                      <a:pt x="15" y="1"/>
                      <a:pt x="0" y="30"/>
                      <a:pt x="0" y="30"/>
                    </a:cubicBezTo>
                    <a:cubicBezTo>
                      <a:pt x="0" y="76"/>
                      <a:pt x="0" y="53"/>
                      <a:pt x="46" y="98"/>
                    </a:cubicBezTo>
                    <a:cubicBezTo>
                      <a:pt x="46" y="91"/>
                      <a:pt x="46" y="88"/>
                      <a:pt x="47" y="88"/>
                    </a:cubicBezTo>
                    <a:cubicBezTo>
                      <a:pt x="49" y="88"/>
                      <a:pt x="54" y="98"/>
                      <a:pt x="69" y="98"/>
                    </a:cubicBezTo>
                    <a:cubicBezTo>
                      <a:pt x="92" y="76"/>
                      <a:pt x="114" y="76"/>
                      <a:pt x="114" y="53"/>
                    </a:cubicBezTo>
                    <a:cubicBezTo>
                      <a:pt x="92" y="53"/>
                      <a:pt x="114" y="30"/>
                      <a:pt x="69" y="7"/>
                    </a:cubicBezTo>
                    <a:cubicBezTo>
                      <a:pt x="60" y="3"/>
                      <a:pt x="51" y="1"/>
                      <a:pt x="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2" name="Google Shape;3852;p57"/>
              <p:cNvSpPr/>
              <p:nvPr/>
            </p:nvSpPr>
            <p:spPr>
              <a:xfrm>
                <a:off x="1970525" y="3701875"/>
                <a:ext cx="1750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70" h="47" extrusionOk="0">
                    <a:moveTo>
                      <a:pt x="46" y="1"/>
                    </a:moveTo>
                    <a:cubicBezTo>
                      <a:pt x="24" y="1"/>
                      <a:pt x="1" y="1"/>
                      <a:pt x="1" y="24"/>
                    </a:cubicBezTo>
                    <a:cubicBezTo>
                      <a:pt x="16" y="24"/>
                      <a:pt x="31" y="14"/>
                      <a:pt x="40" y="14"/>
                    </a:cubicBezTo>
                    <a:cubicBezTo>
                      <a:pt x="44" y="14"/>
                      <a:pt x="46" y="16"/>
                      <a:pt x="46" y="24"/>
                    </a:cubicBezTo>
                    <a:cubicBezTo>
                      <a:pt x="46" y="46"/>
                      <a:pt x="24" y="46"/>
                      <a:pt x="24" y="46"/>
                    </a:cubicBezTo>
                    <a:cubicBezTo>
                      <a:pt x="46" y="46"/>
                      <a:pt x="69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3" name="Google Shape;3853;p57"/>
              <p:cNvSpPr/>
              <p:nvPr/>
            </p:nvSpPr>
            <p:spPr>
              <a:xfrm>
                <a:off x="2002475" y="3710450"/>
                <a:ext cx="2900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38" extrusionOk="0">
                    <a:moveTo>
                      <a:pt x="47" y="0"/>
                    </a:moveTo>
                    <a:cubicBezTo>
                      <a:pt x="1" y="23"/>
                      <a:pt x="24" y="91"/>
                      <a:pt x="47" y="137"/>
                    </a:cubicBezTo>
                    <a:cubicBezTo>
                      <a:pt x="24" y="91"/>
                      <a:pt x="115" y="91"/>
                      <a:pt x="92" y="46"/>
                    </a:cubicBezTo>
                    <a:cubicBezTo>
                      <a:pt x="92" y="46"/>
                      <a:pt x="69" y="0"/>
                      <a:pt x="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4" name="Google Shape;3854;p57"/>
              <p:cNvSpPr/>
              <p:nvPr/>
            </p:nvSpPr>
            <p:spPr>
              <a:xfrm>
                <a:off x="1976800" y="3695450"/>
                <a:ext cx="4600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99" extrusionOk="0">
                    <a:moveTo>
                      <a:pt x="81" y="0"/>
                    </a:moveTo>
                    <a:cubicBezTo>
                      <a:pt x="46" y="0"/>
                      <a:pt x="42" y="30"/>
                      <a:pt x="24" y="30"/>
                    </a:cubicBezTo>
                    <a:cubicBezTo>
                      <a:pt x="1" y="75"/>
                      <a:pt x="92" y="98"/>
                      <a:pt x="115" y="98"/>
                    </a:cubicBezTo>
                    <a:cubicBezTo>
                      <a:pt x="115" y="87"/>
                      <a:pt x="121" y="87"/>
                      <a:pt x="129" y="87"/>
                    </a:cubicBezTo>
                    <a:cubicBezTo>
                      <a:pt x="138" y="87"/>
                      <a:pt x="149" y="87"/>
                      <a:pt x="161" y="75"/>
                    </a:cubicBezTo>
                    <a:cubicBezTo>
                      <a:pt x="138" y="52"/>
                      <a:pt x="183" y="30"/>
                      <a:pt x="115" y="7"/>
                    </a:cubicBezTo>
                    <a:cubicBezTo>
                      <a:pt x="101" y="2"/>
                      <a:pt x="90" y="0"/>
                      <a:pt x="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5" name="Google Shape;3855;p57"/>
              <p:cNvSpPr/>
              <p:nvPr/>
            </p:nvSpPr>
            <p:spPr>
              <a:xfrm>
                <a:off x="1991075" y="3694475"/>
                <a:ext cx="2300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92" h="69" extrusionOk="0">
                    <a:moveTo>
                      <a:pt x="46" y="0"/>
                    </a:moveTo>
                    <a:cubicBezTo>
                      <a:pt x="0" y="0"/>
                      <a:pt x="0" y="23"/>
                      <a:pt x="0" y="46"/>
                    </a:cubicBezTo>
                    <a:cubicBezTo>
                      <a:pt x="23" y="46"/>
                      <a:pt x="23" y="69"/>
                      <a:pt x="46" y="69"/>
                    </a:cubicBezTo>
                    <a:lnTo>
                      <a:pt x="92" y="46"/>
                    </a:lnTo>
                    <a:cubicBezTo>
                      <a:pt x="69" y="23"/>
                      <a:pt x="92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6" name="Google Shape;3856;p57"/>
              <p:cNvSpPr/>
              <p:nvPr/>
            </p:nvSpPr>
            <p:spPr>
              <a:xfrm>
                <a:off x="1851850" y="3798325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0" y="23"/>
                      <a:pt x="23" y="46"/>
                      <a:pt x="23" y="69"/>
                    </a:cubicBezTo>
                    <a:cubicBezTo>
                      <a:pt x="46" y="69"/>
                      <a:pt x="46" y="46"/>
                      <a:pt x="23" y="46"/>
                    </a:cubicBezTo>
                    <a:lnTo>
                      <a:pt x="69" y="46"/>
                    </a:lnTo>
                    <a:cubicBezTo>
                      <a:pt x="91" y="69"/>
                      <a:pt x="69" y="69"/>
                      <a:pt x="91" y="92"/>
                    </a:cubicBezTo>
                    <a:cubicBezTo>
                      <a:pt x="91" y="69"/>
                      <a:pt x="114" y="46"/>
                      <a:pt x="91" y="23"/>
                    </a:cubicBezTo>
                    <a:cubicBezTo>
                      <a:pt x="69" y="23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7" name="Google Shape;3857;p57"/>
              <p:cNvSpPr/>
              <p:nvPr/>
            </p:nvSpPr>
            <p:spPr>
              <a:xfrm>
                <a:off x="1860675" y="3757800"/>
                <a:ext cx="26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70" extrusionOk="0">
                    <a:moveTo>
                      <a:pt x="35" y="1"/>
                    </a:moveTo>
                    <a:cubicBezTo>
                      <a:pt x="24" y="12"/>
                      <a:pt x="12" y="12"/>
                      <a:pt x="7" y="12"/>
                    </a:cubicBezTo>
                    <a:cubicBezTo>
                      <a:pt x="1" y="12"/>
                      <a:pt x="1" y="12"/>
                      <a:pt x="12" y="24"/>
                    </a:cubicBezTo>
                    <a:cubicBezTo>
                      <a:pt x="12" y="46"/>
                      <a:pt x="35" y="69"/>
                      <a:pt x="58" y="69"/>
                    </a:cubicBezTo>
                    <a:cubicBezTo>
                      <a:pt x="81" y="69"/>
                      <a:pt x="104" y="69"/>
                      <a:pt x="104" y="46"/>
                    </a:cubicBezTo>
                    <a:cubicBezTo>
                      <a:pt x="81" y="24"/>
                      <a:pt x="58" y="1"/>
                      <a:pt x="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8" name="Google Shape;3858;p57"/>
              <p:cNvSpPr/>
              <p:nvPr/>
            </p:nvSpPr>
            <p:spPr>
              <a:xfrm>
                <a:off x="1856400" y="3754375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69" y="1"/>
                    </a:moveTo>
                    <a:cubicBezTo>
                      <a:pt x="1" y="1"/>
                      <a:pt x="46" y="46"/>
                      <a:pt x="92" y="69"/>
                    </a:cubicBezTo>
                    <a:cubicBezTo>
                      <a:pt x="92" y="46"/>
                      <a:pt x="115" y="46"/>
                      <a:pt x="115" y="24"/>
                    </a:cubicBezTo>
                    <a:cubicBezTo>
                      <a:pt x="92" y="24"/>
                      <a:pt x="69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9" name="Google Shape;3859;p57"/>
              <p:cNvSpPr/>
              <p:nvPr/>
            </p:nvSpPr>
            <p:spPr>
              <a:xfrm>
                <a:off x="1913475" y="3801175"/>
                <a:ext cx="7425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83" extrusionOk="0">
                    <a:moveTo>
                      <a:pt x="183" y="0"/>
                    </a:moveTo>
                    <a:cubicBezTo>
                      <a:pt x="69" y="23"/>
                      <a:pt x="0" y="115"/>
                      <a:pt x="23" y="183"/>
                    </a:cubicBezTo>
                    <a:lnTo>
                      <a:pt x="92" y="183"/>
                    </a:lnTo>
                    <a:cubicBezTo>
                      <a:pt x="183" y="137"/>
                      <a:pt x="297" y="92"/>
                      <a:pt x="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0" name="Google Shape;3860;p57"/>
              <p:cNvSpPr/>
              <p:nvPr/>
            </p:nvSpPr>
            <p:spPr>
              <a:xfrm>
                <a:off x="1835300" y="3778350"/>
                <a:ext cx="40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60" h="92" extrusionOk="0">
                    <a:moveTo>
                      <a:pt x="69" y="0"/>
                    </a:moveTo>
                    <a:cubicBezTo>
                      <a:pt x="23" y="0"/>
                      <a:pt x="0" y="23"/>
                      <a:pt x="0" y="46"/>
                    </a:cubicBezTo>
                    <a:cubicBezTo>
                      <a:pt x="23" y="46"/>
                      <a:pt x="46" y="69"/>
                      <a:pt x="23" y="69"/>
                    </a:cubicBezTo>
                    <a:lnTo>
                      <a:pt x="46" y="69"/>
                    </a:lnTo>
                    <a:cubicBezTo>
                      <a:pt x="54" y="86"/>
                      <a:pt x="63" y="90"/>
                      <a:pt x="71" y="90"/>
                    </a:cubicBezTo>
                    <a:cubicBezTo>
                      <a:pt x="80" y="90"/>
                      <a:pt x="90" y="85"/>
                      <a:pt x="99" y="85"/>
                    </a:cubicBezTo>
                    <a:cubicBezTo>
                      <a:pt x="104" y="85"/>
                      <a:pt x="109" y="87"/>
                      <a:pt x="114" y="92"/>
                    </a:cubicBezTo>
                    <a:cubicBezTo>
                      <a:pt x="114" y="92"/>
                      <a:pt x="160" y="92"/>
                      <a:pt x="160" y="69"/>
                    </a:cubicBezTo>
                    <a:cubicBezTo>
                      <a:pt x="160" y="69"/>
                      <a:pt x="160" y="46"/>
                      <a:pt x="137" y="23"/>
                    </a:cubicBezTo>
                    <a:cubicBezTo>
                      <a:pt x="114" y="0"/>
                      <a:pt x="91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1" name="Google Shape;3861;p57"/>
              <p:cNvSpPr/>
              <p:nvPr/>
            </p:nvSpPr>
            <p:spPr>
              <a:xfrm>
                <a:off x="1880950" y="3793175"/>
                <a:ext cx="11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1" extrusionOk="0">
                    <a:moveTo>
                      <a:pt x="23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23" y="1"/>
                    </a:cubicBezTo>
                    <a:lnTo>
                      <a:pt x="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2" name="Google Shape;3862;p57"/>
              <p:cNvSpPr/>
              <p:nvPr/>
            </p:nvSpPr>
            <p:spPr>
              <a:xfrm>
                <a:off x="1884375" y="37789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0" y="0"/>
                    </a:moveTo>
                    <a:cubicBezTo>
                      <a:pt x="0" y="23"/>
                      <a:pt x="23" y="23"/>
                      <a:pt x="23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3" name="Google Shape;3863;p57"/>
              <p:cNvSpPr/>
              <p:nvPr/>
            </p:nvSpPr>
            <p:spPr>
              <a:xfrm>
                <a:off x="1884925" y="37783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lnTo>
                      <a:pt x="1" y="23"/>
                    </a:lnTo>
                    <a:cubicBezTo>
                      <a:pt x="1" y="0"/>
                      <a:pt x="1" y="0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4" name="Google Shape;3864;p57"/>
              <p:cNvSpPr/>
              <p:nvPr/>
            </p:nvSpPr>
            <p:spPr>
              <a:xfrm>
                <a:off x="1884375" y="3777200"/>
                <a:ext cx="267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93" extrusionOk="0">
                    <a:moveTo>
                      <a:pt x="23" y="1"/>
                    </a:moveTo>
                    <a:cubicBezTo>
                      <a:pt x="23" y="1"/>
                      <a:pt x="23" y="24"/>
                      <a:pt x="0" y="24"/>
                    </a:cubicBezTo>
                    <a:cubicBezTo>
                      <a:pt x="23" y="24"/>
                      <a:pt x="46" y="24"/>
                      <a:pt x="46" y="46"/>
                    </a:cubicBezTo>
                    <a:lnTo>
                      <a:pt x="67" y="68"/>
                    </a:lnTo>
                    <a:lnTo>
                      <a:pt x="67" y="68"/>
                    </a:lnTo>
                    <a:cubicBezTo>
                      <a:pt x="92" y="51"/>
                      <a:pt x="106" y="31"/>
                      <a:pt x="91" y="1"/>
                    </a:cubicBezTo>
                    <a:close/>
                    <a:moveTo>
                      <a:pt x="67" y="68"/>
                    </a:moveTo>
                    <a:lnTo>
                      <a:pt x="67" y="68"/>
                    </a:lnTo>
                    <a:cubicBezTo>
                      <a:pt x="66" y="68"/>
                      <a:pt x="66" y="69"/>
                      <a:pt x="65" y="69"/>
                    </a:cubicBezTo>
                    <a:lnTo>
                      <a:pt x="69" y="69"/>
                    </a:lnTo>
                    <a:lnTo>
                      <a:pt x="67" y="68"/>
                    </a:lnTo>
                    <a:close/>
                    <a:moveTo>
                      <a:pt x="23" y="69"/>
                    </a:moveTo>
                    <a:lnTo>
                      <a:pt x="23" y="92"/>
                    </a:lnTo>
                    <a:cubicBezTo>
                      <a:pt x="38" y="85"/>
                      <a:pt x="52" y="77"/>
                      <a:pt x="65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5" name="Google Shape;3865;p57"/>
              <p:cNvSpPr/>
              <p:nvPr/>
            </p:nvSpPr>
            <p:spPr>
              <a:xfrm>
                <a:off x="1884375" y="377777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6" name="Google Shape;3866;p57"/>
              <p:cNvSpPr/>
              <p:nvPr/>
            </p:nvSpPr>
            <p:spPr>
              <a:xfrm>
                <a:off x="1884375" y="37783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lnTo>
                      <a:pt x="0" y="23"/>
                    </a:lnTo>
                    <a:cubicBezTo>
                      <a:pt x="0" y="23"/>
                      <a:pt x="0" y="0"/>
                      <a:pt x="0" y="0"/>
                    </a:cubicBezTo>
                    <a:cubicBezTo>
                      <a:pt x="0" y="0"/>
                      <a:pt x="0" y="23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7" name="Google Shape;3867;p57"/>
              <p:cNvSpPr/>
              <p:nvPr/>
            </p:nvSpPr>
            <p:spPr>
              <a:xfrm>
                <a:off x="1890075" y="3755850"/>
                <a:ext cx="4025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5" extrusionOk="0">
                    <a:moveTo>
                      <a:pt x="71" y="1"/>
                    </a:moveTo>
                    <a:cubicBezTo>
                      <a:pt x="61" y="1"/>
                      <a:pt x="53" y="4"/>
                      <a:pt x="46" y="10"/>
                    </a:cubicBezTo>
                    <a:cubicBezTo>
                      <a:pt x="0" y="33"/>
                      <a:pt x="23" y="79"/>
                      <a:pt x="23" y="124"/>
                    </a:cubicBezTo>
                    <a:lnTo>
                      <a:pt x="69" y="102"/>
                    </a:lnTo>
                    <a:lnTo>
                      <a:pt x="69" y="124"/>
                    </a:lnTo>
                    <a:cubicBezTo>
                      <a:pt x="114" y="124"/>
                      <a:pt x="93" y="102"/>
                      <a:pt x="134" y="102"/>
                    </a:cubicBezTo>
                    <a:lnTo>
                      <a:pt x="134" y="102"/>
                    </a:lnTo>
                    <a:cubicBezTo>
                      <a:pt x="132" y="90"/>
                      <a:pt x="126" y="79"/>
                      <a:pt x="115" y="79"/>
                    </a:cubicBezTo>
                    <a:cubicBezTo>
                      <a:pt x="107" y="71"/>
                      <a:pt x="109" y="69"/>
                      <a:pt x="116" y="69"/>
                    </a:cubicBezTo>
                    <a:cubicBezTo>
                      <a:pt x="130" y="69"/>
                      <a:pt x="160" y="79"/>
                      <a:pt x="160" y="79"/>
                    </a:cubicBezTo>
                    <a:cubicBezTo>
                      <a:pt x="160" y="79"/>
                      <a:pt x="137" y="56"/>
                      <a:pt x="160" y="33"/>
                    </a:cubicBezTo>
                    <a:cubicBezTo>
                      <a:pt x="128" y="17"/>
                      <a:pt x="96" y="1"/>
                      <a:pt x="71" y="1"/>
                    </a:cubicBezTo>
                    <a:close/>
                    <a:moveTo>
                      <a:pt x="137" y="102"/>
                    </a:moveTo>
                    <a:cubicBezTo>
                      <a:pt x="136" y="102"/>
                      <a:pt x="135" y="102"/>
                      <a:pt x="134" y="102"/>
                    </a:cubicBezTo>
                    <a:lnTo>
                      <a:pt x="134" y="102"/>
                    </a:lnTo>
                    <a:cubicBezTo>
                      <a:pt x="137" y="113"/>
                      <a:pt x="137" y="124"/>
                      <a:pt x="137" y="124"/>
                    </a:cubicBezTo>
                    <a:lnTo>
                      <a:pt x="137" y="10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8" name="Google Shape;3868;p57"/>
              <p:cNvSpPr/>
              <p:nvPr/>
            </p:nvSpPr>
            <p:spPr>
              <a:xfrm>
                <a:off x="1908900" y="3776625"/>
                <a:ext cx="3450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16" extrusionOk="0">
                    <a:moveTo>
                      <a:pt x="92" y="1"/>
                    </a:moveTo>
                    <a:cubicBezTo>
                      <a:pt x="1" y="1"/>
                      <a:pt x="1" y="47"/>
                      <a:pt x="1" y="92"/>
                    </a:cubicBezTo>
                    <a:cubicBezTo>
                      <a:pt x="7" y="86"/>
                      <a:pt x="12" y="83"/>
                      <a:pt x="15" y="83"/>
                    </a:cubicBezTo>
                    <a:cubicBezTo>
                      <a:pt x="23" y="83"/>
                      <a:pt x="23" y="99"/>
                      <a:pt x="23" y="115"/>
                    </a:cubicBezTo>
                    <a:lnTo>
                      <a:pt x="115" y="115"/>
                    </a:lnTo>
                    <a:lnTo>
                      <a:pt x="138" y="69"/>
                    </a:lnTo>
                    <a:cubicBezTo>
                      <a:pt x="138" y="47"/>
                      <a:pt x="138" y="24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9" name="Google Shape;3869;p57"/>
              <p:cNvSpPr/>
              <p:nvPr/>
            </p:nvSpPr>
            <p:spPr>
              <a:xfrm>
                <a:off x="1908325" y="3751950"/>
                <a:ext cx="345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1" extrusionOk="0">
                    <a:moveTo>
                      <a:pt x="71" y="0"/>
                    </a:moveTo>
                    <a:cubicBezTo>
                      <a:pt x="64" y="0"/>
                      <a:pt x="56" y="2"/>
                      <a:pt x="46" y="6"/>
                    </a:cubicBezTo>
                    <a:cubicBezTo>
                      <a:pt x="1" y="29"/>
                      <a:pt x="46" y="75"/>
                      <a:pt x="69" y="121"/>
                    </a:cubicBezTo>
                    <a:cubicBezTo>
                      <a:pt x="46" y="75"/>
                      <a:pt x="138" y="75"/>
                      <a:pt x="115" y="29"/>
                    </a:cubicBezTo>
                    <a:cubicBezTo>
                      <a:pt x="115" y="29"/>
                      <a:pt x="100" y="0"/>
                      <a:pt x="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0" name="Google Shape;3870;p57"/>
              <p:cNvSpPr/>
              <p:nvPr/>
            </p:nvSpPr>
            <p:spPr>
              <a:xfrm>
                <a:off x="1939725" y="3729850"/>
                <a:ext cx="742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206" y="0"/>
                    </a:moveTo>
                    <a:cubicBezTo>
                      <a:pt x="69" y="46"/>
                      <a:pt x="0" y="137"/>
                      <a:pt x="23" y="229"/>
                    </a:cubicBezTo>
                    <a:lnTo>
                      <a:pt x="91" y="206"/>
                    </a:lnTo>
                    <a:cubicBezTo>
                      <a:pt x="183" y="160"/>
                      <a:pt x="297" y="114"/>
                      <a:pt x="251" y="23"/>
                    </a:cubicBez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1" name="Google Shape;3871;p57"/>
              <p:cNvSpPr/>
              <p:nvPr/>
            </p:nvSpPr>
            <p:spPr>
              <a:xfrm>
                <a:off x="1932875" y="3791225"/>
                <a:ext cx="34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2" extrusionOk="0">
                    <a:moveTo>
                      <a:pt x="35" y="1"/>
                    </a:moveTo>
                    <a:cubicBezTo>
                      <a:pt x="12" y="1"/>
                      <a:pt x="0" y="17"/>
                      <a:pt x="0" y="33"/>
                    </a:cubicBezTo>
                    <a:cubicBezTo>
                      <a:pt x="0" y="79"/>
                      <a:pt x="0" y="56"/>
                      <a:pt x="46" y="102"/>
                    </a:cubicBezTo>
                    <a:cubicBezTo>
                      <a:pt x="46" y="94"/>
                      <a:pt x="48" y="92"/>
                      <a:pt x="52" y="92"/>
                    </a:cubicBezTo>
                    <a:cubicBezTo>
                      <a:pt x="59" y="92"/>
                      <a:pt x="69" y="102"/>
                      <a:pt x="69" y="102"/>
                    </a:cubicBezTo>
                    <a:cubicBezTo>
                      <a:pt x="92" y="79"/>
                      <a:pt x="114" y="79"/>
                      <a:pt x="137" y="56"/>
                    </a:cubicBezTo>
                    <a:cubicBezTo>
                      <a:pt x="114" y="33"/>
                      <a:pt x="137" y="10"/>
                      <a:pt x="69" y="10"/>
                    </a:cubicBezTo>
                    <a:cubicBezTo>
                      <a:pt x="55" y="4"/>
                      <a:pt x="44" y="1"/>
                      <a:pt x="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2" name="Google Shape;3872;p57"/>
              <p:cNvSpPr/>
              <p:nvPr/>
            </p:nvSpPr>
            <p:spPr>
              <a:xfrm>
                <a:off x="1939150" y="3792625"/>
                <a:ext cx="11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0" y="0"/>
                    </a:moveTo>
                    <a:cubicBezTo>
                      <a:pt x="0" y="11"/>
                      <a:pt x="6" y="11"/>
                      <a:pt x="15" y="11"/>
                    </a:cubicBezTo>
                    <a:cubicBezTo>
                      <a:pt x="23" y="11"/>
                      <a:pt x="34" y="11"/>
                      <a:pt x="44" y="21"/>
                    </a:cubicBezTo>
                    <a:lnTo>
                      <a:pt x="44" y="21"/>
                    </a:lnTo>
                    <a:cubicBezTo>
                      <a:pt x="46" y="15"/>
                      <a:pt x="46" y="7"/>
                      <a:pt x="46" y="0"/>
                    </a:cubicBezTo>
                    <a:close/>
                    <a:moveTo>
                      <a:pt x="44" y="21"/>
                    </a:moveTo>
                    <a:cubicBezTo>
                      <a:pt x="42" y="30"/>
                      <a:pt x="37" y="38"/>
                      <a:pt x="26" y="42"/>
                    </a:cubicBezTo>
                    <a:lnTo>
                      <a:pt x="26" y="42"/>
                    </a:lnTo>
                    <a:cubicBezTo>
                      <a:pt x="36" y="39"/>
                      <a:pt x="46" y="33"/>
                      <a:pt x="46" y="23"/>
                    </a:cubicBezTo>
                    <a:cubicBezTo>
                      <a:pt x="45" y="22"/>
                      <a:pt x="45" y="22"/>
                      <a:pt x="44" y="21"/>
                    </a:cubicBezTo>
                    <a:close/>
                    <a:moveTo>
                      <a:pt x="26" y="42"/>
                    </a:moveTo>
                    <a:cubicBezTo>
                      <a:pt x="14" y="46"/>
                      <a:pt x="0" y="46"/>
                      <a:pt x="0" y="46"/>
                    </a:cubicBezTo>
                    <a:cubicBezTo>
                      <a:pt x="11" y="46"/>
                      <a:pt x="19" y="44"/>
                      <a:pt x="26" y="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3" name="Google Shape;3873;p57"/>
              <p:cNvSpPr/>
              <p:nvPr/>
            </p:nvSpPr>
            <p:spPr>
              <a:xfrm>
                <a:off x="1945425" y="3785600"/>
                <a:ext cx="572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99" extrusionOk="0">
                    <a:moveTo>
                      <a:pt x="115" y="1"/>
                    </a:moveTo>
                    <a:cubicBezTo>
                      <a:pt x="68" y="1"/>
                      <a:pt x="64" y="30"/>
                      <a:pt x="46" y="30"/>
                    </a:cubicBezTo>
                    <a:cubicBezTo>
                      <a:pt x="0" y="53"/>
                      <a:pt x="115" y="98"/>
                      <a:pt x="137" y="98"/>
                    </a:cubicBezTo>
                    <a:cubicBezTo>
                      <a:pt x="137" y="87"/>
                      <a:pt x="149" y="87"/>
                      <a:pt x="160" y="87"/>
                    </a:cubicBezTo>
                    <a:cubicBezTo>
                      <a:pt x="172" y="87"/>
                      <a:pt x="183" y="87"/>
                      <a:pt x="183" y="76"/>
                    </a:cubicBezTo>
                    <a:cubicBezTo>
                      <a:pt x="160" y="53"/>
                      <a:pt x="229" y="30"/>
                      <a:pt x="160" y="7"/>
                    </a:cubicBezTo>
                    <a:cubicBezTo>
                      <a:pt x="142" y="3"/>
                      <a:pt x="127" y="1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4" name="Google Shape;3874;p57"/>
              <p:cNvSpPr/>
              <p:nvPr/>
            </p:nvSpPr>
            <p:spPr>
              <a:xfrm>
                <a:off x="1961975" y="37840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1"/>
                    </a:moveTo>
                    <a:cubicBezTo>
                      <a:pt x="0" y="1"/>
                      <a:pt x="0" y="23"/>
                      <a:pt x="0" y="46"/>
                    </a:cubicBezTo>
                    <a:cubicBezTo>
                      <a:pt x="19" y="46"/>
                      <a:pt x="22" y="76"/>
                      <a:pt x="35" y="76"/>
                    </a:cubicBezTo>
                    <a:cubicBezTo>
                      <a:pt x="38" y="76"/>
                      <a:pt x="41" y="74"/>
                      <a:pt x="46" y="69"/>
                    </a:cubicBezTo>
                    <a:lnTo>
                      <a:pt x="46" y="92"/>
                    </a:lnTo>
                    <a:lnTo>
                      <a:pt x="92" y="69"/>
                    </a:lnTo>
                    <a:cubicBezTo>
                      <a:pt x="69" y="46"/>
                      <a:pt x="114" y="23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5" name="Google Shape;3875;p57"/>
              <p:cNvSpPr/>
              <p:nvPr/>
            </p:nvSpPr>
            <p:spPr>
              <a:xfrm>
                <a:off x="1938575" y="37783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1" y="23"/>
                      <a:pt x="23" y="46"/>
                      <a:pt x="23" y="69"/>
                    </a:cubicBezTo>
                    <a:cubicBezTo>
                      <a:pt x="46" y="69"/>
                      <a:pt x="46" y="69"/>
                      <a:pt x="23" y="46"/>
                    </a:cubicBezTo>
                    <a:lnTo>
                      <a:pt x="69" y="46"/>
                    </a:lnTo>
                    <a:cubicBezTo>
                      <a:pt x="92" y="69"/>
                      <a:pt x="69" y="69"/>
                      <a:pt x="92" y="92"/>
                    </a:cubicBezTo>
                    <a:cubicBezTo>
                      <a:pt x="92" y="69"/>
                      <a:pt x="115" y="46"/>
                      <a:pt x="92" y="23"/>
                    </a:cubicBezTo>
                    <a:cubicBezTo>
                      <a:pt x="69" y="23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6" name="Google Shape;3876;p57"/>
              <p:cNvSpPr/>
              <p:nvPr/>
            </p:nvSpPr>
            <p:spPr>
              <a:xfrm>
                <a:off x="1949425" y="3734975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23" y="1"/>
                    </a:moveTo>
                    <a:cubicBezTo>
                      <a:pt x="23" y="12"/>
                      <a:pt x="17" y="12"/>
                      <a:pt x="12" y="12"/>
                    </a:cubicBezTo>
                    <a:cubicBezTo>
                      <a:pt x="6" y="12"/>
                      <a:pt x="0" y="12"/>
                      <a:pt x="0" y="24"/>
                    </a:cubicBezTo>
                    <a:cubicBezTo>
                      <a:pt x="0" y="46"/>
                      <a:pt x="23" y="69"/>
                      <a:pt x="46" y="69"/>
                    </a:cubicBezTo>
                    <a:cubicBezTo>
                      <a:pt x="92" y="69"/>
                      <a:pt x="114" y="69"/>
                      <a:pt x="114" y="46"/>
                    </a:cubicBezTo>
                    <a:cubicBezTo>
                      <a:pt x="92" y="24"/>
                      <a:pt x="69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7" name="Google Shape;3877;p57"/>
              <p:cNvSpPr/>
              <p:nvPr/>
            </p:nvSpPr>
            <p:spPr>
              <a:xfrm>
                <a:off x="1944850" y="3731550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46" y="1"/>
                    </a:moveTo>
                    <a:cubicBezTo>
                      <a:pt x="1" y="1"/>
                      <a:pt x="46" y="46"/>
                      <a:pt x="92" y="69"/>
                    </a:cubicBezTo>
                    <a:cubicBezTo>
                      <a:pt x="115" y="46"/>
                      <a:pt x="115" y="46"/>
                      <a:pt x="115" y="24"/>
                    </a:cubicBezTo>
                    <a:cubicBezTo>
                      <a:pt x="92" y="24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8" name="Google Shape;3878;p57"/>
              <p:cNvSpPr/>
              <p:nvPr/>
            </p:nvSpPr>
            <p:spPr>
              <a:xfrm>
                <a:off x="1920325" y="3757225"/>
                <a:ext cx="457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15" extrusionOk="0">
                    <a:moveTo>
                      <a:pt x="69" y="1"/>
                    </a:moveTo>
                    <a:cubicBezTo>
                      <a:pt x="23" y="1"/>
                      <a:pt x="0" y="47"/>
                      <a:pt x="0" y="69"/>
                    </a:cubicBezTo>
                    <a:cubicBezTo>
                      <a:pt x="23" y="69"/>
                      <a:pt x="46" y="92"/>
                      <a:pt x="23" y="92"/>
                    </a:cubicBezTo>
                    <a:lnTo>
                      <a:pt x="46" y="92"/>
                    </a:lnTo>
                    <a:cubicBezTo>
                      <a:pt x="52" y="105"/>
                      <a:pt x="58" y="109"/>
                      <a:pt x="65" y="109"/>
                    </a:cubicBezTo>
                    <a:cubicBezTo>
                      <a:pt x="76" y="109"/>
                      <a:pt x="88" y="98"/>
                      <a:pt x="104" y="98"/>
                    </a:cubicBezTo>
                    <a:cubicBezTo>
                      <a:pt x="114" y="98"/>
                      <a:pt x="124" y="102"/>
                      <a:pt x="137" y="115"/>
                    </a:cubicBezTo>
                    <a:cubicBezTo>
                      <a:pt x="137" y="104"/>
                      <a:pt x="143" y="104"/>
                      <a:pt x="151" y="104"/>
                    </a:cubicBezTo>
                    <a:cubicBezTo>
                      <a:pt x="160" y="104"/>
                      <a:pt x="171" y="104"/>
                      <a:pt x="183" y="92"/>
                    </a:cubicBezTo>
                    <a:cubicBezTo>
                      <a:pt x="183" y="69"/>
                      <a:pt x="183" y="47"/>
                      <a:pt x="160" y="24"/>
                    </a:cubicBezTo>
                    <a:cubicBezTo>
                      <a:pt x="114" y="1"/>
                      <a:pt x="91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9" name="Google Shape;3879;p57"/>
              <p:cNvSpPr/>
              <p:nvPr/>
            </p:nvSpPr>
            <p:spPr>
              <a:xfrm>
                <a:off x="1971100" y="377207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3" y="0"/>
                    </a:moveTo>
                    <a:cubicBezTo>
                      <a:pt x="23" y="0"/>
                      <a:pt x="1" y="0"/>
                      <a:pt x="23" y="23"/>
                    </a:cubicBezTo>
                    <a:lnTo>
                      <a:pt x="46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0" name="Google Shape;3880;p57"/>
              <p:cNvSpPr/>
              <p:nvPr/>
            </p:nvSpPr>
            <p:spPr>
              <a:xfrm>
                <a:off x="1975675" y="3757800"/>
                <a:ext cx="5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23" y="1"/>
                    </a:moveTo>
                    <a:lnTo>
                      <a:pt x="0" y="1"/>
                    </a:lnTo>
                    <a:lnTo>
                      <a:pt x="0" y="1"/>
                    </a:lnTo>
                    <a:cubicBezTo>
                      <a:pt x="0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1" name="Google Shape;3881;p57"/>
              <p:cNvSpPr/>
              <p:nvPr/>
            </p:nvSpPr>
            <p:spPr>
              <a:xfrm>
                <a:off x="1976250" y="3756675"/>
                <a:ext cx="0" cy="575"/>
              </a:xfrm>
              <a:custGeom>
                <a:avLst/>
                <a:gdLst/>
                <a:ahLst/>
                <a:cxnLst/>
                <a:rect l="l" t="t" r="r" b="b"/>
                <a:pathLst>
                  <a:path h="23" extrusionOk="0">
                    <a:moveTo>
                      <a:pt x="0" y="23"/>
                    </a:moveTo>
                    <a:lnTo>
                      <a:pt x="0" y="23"/>
                    </a:lnTo>
                    <a:cubicBezTo>
                      <a:pt x="0" y="0"/>
                      <a:pt x="0" y="0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2" name="Google Shape;3882;p57"/>
              <p:cNvSpPr/>
              <p:nvPr/>
            </p:nvSpPr>
            <p:spPr>
              <a:xfrm>
                <a:off x="1975675" y="3755525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23" y="0"/>
                      <a:pt x="23" y="0"/>
                      <a:pt x="0" y="23"/>
                    </a:cubicBezTo>
                    <a:cubicBezTo>
                      <a:pt x="23" y="23"/>
                      <a:pt x="46" y="23"/>
                      <a:pt x="46" y="46"/>
                    </a:cubicBezTo>
                    <a:lnTo>
                      <a:pt x="69" y="69"/>
                    </a:lnTo>
                    <a:lnTo>
                      <a:pt x="23" y="69"/>
                    </a:lnTo>
                    <a:lnTo>
                      <a:pt x="46" y="92"/>
                    </a:lnTo>
                    <a:cubicBezTo>
                      <a:pt x="91" y="69"/>
                      <a:pt x="114" y="46"/>
                      <a:pt x="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3" name="Google Shape;3883;p57"/>
              <p:cNvSpPr/>
              <p:nvPr/>
            </p:nvSpPr>
            <p:spPr>
              <a:xfrm>
                <a:off x="1975675" y="37561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4" name="Google Shape;3884;p57"/>
              <p:cNvSpPr/>
              <p:nvPr/>
            </p:nvSpPr>
            <p:spPr>
              <a:xfrm>
                <a:off x="1975675" y="3756675"/>
                <a:ext cx="57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3" h="23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lnTo>
                      <a:pt x="23" y="23"/>
                    </a:lnTo>
                    <a:cubicBezTo>
                      <a:pt x="0" y="2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5" name="Google Shape;3885;p57"/>
              <p:cNvSpPr/>
              <p:nvPr/>
            </p:nvSpPr>
            <p:spPr>
              <a:xfrm>
                <a:off x="1905475" y="37715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0"/>
                    </a:moveTo>
                    <a:lnTo>
                      <a:pt x="1" y="23"/>
                    </a:lnTo>
                    <a:cubicBezTo>
                      <a:pt x="1" y="2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6" name="Google Shape;3886;p57"/>
              <p:cNvSpPr/>
              <p:nvPr/>
            </p:nvSpPr>
            <p:spPr>
              <a:xfrm>
                <a:off x="1903200" y="3770925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46" y="1"/>
                    </a:moveTo>
                    <a:cubicBezTo>
                      <a:pt x="0" y="23"/>
                      <a:pt x="23" y="46"/>
                      <a:pt x="23" y="69"/>
                    </a:cubicBezTo>
                    <a:lnTo>
                      <a:pt x="46" y="23"/>
                    </a:lnTo>
                    <a:lnTo>
                      <a:pt x="69" y="46"/>
                    </a:lnTo>
                    <a:lnTo>
                      <a:pt x="69" y="69"/>
                    </a:lnTo>
                    <a:cubicBezTo>
                      <a:pt x="69" y="69"/>
                      <a:pt x="69" y="46"/>
                      <a:pt x="92" y="46"/>
                    </a:cubicBezTo>
                    <a:lnTo>
                      <a:pt x="69" y="23"/>
                    </a:lnTo>
                    <a:lnTo>
                      <a:pt x="92" y="23"/>
                    </a:lnTo>
                    <a:lnTo>
                      <a:pt x="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7" name="Google Shape;3887;p57"/>
              <p:cNvSpPr/>
              <p:nvPr/>
            </p:nvSpPr>
            <p:spPr>
              <a:xfrm>
                <a:off x="1914600" y="3766925"/>
                <a:ext cx="287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3" extrusionOk="0">
                    <a:moveTo>
                      <a:pt x="69" y="1"/>
                    </a:moveTo>
                    <a:cubicBezTo>
                      <a:pt x="47" y="24"/>
                      <a:pt x="1" y="24"/>
                      <a:pt x="24" y="69"/>
                    </a:cubicBezTo>
                    <a:cubicBezTo>
                      <a:pt x="69" y="69"/>
                      <a:pt x="24" y="47"/>
                      <a:pt x="69" y="47"/>
                    </a:cubicBezTo>
                    <a:lnTo>
                      <a:pt x="92" y="69"/>
                    </a:lnTo>
                    <a:cubicBezTo>
                      <a:pt x="115" y="47"/>
                      <a:pt x="115" y="24"/>
                      <a:pt x="69" y="1"/>
                    </a:cubicBezTo>
                    <a:close/>
                    <a:moveTo>
                      <a:pt x="24" y="69"/>
                    </a:moveTo>
                    <a:cubicBezTo>
                      <a:pt x="1" y="69"/>
                      <a:pt x="24" y="92"/>
                      <a:pt x="24" y="92"/>
                    </a:cubicBezTo>
                    <a:cubicBezTo>
                      <a:pt x="47" y="92"/>
                      <a:pt x="92" y="92"/>
                      <a:pt x="92" y="69"/>
                    </a:cubicBezTo>
                    <a:cubicBezTo>
                      <a:pt x="77" y="69"/>
                      <a:pt x="72" y="80"/>
                      <a:pt x="63" y="80"/>
                    </a:cubicBezTo>
                    <a:cubicBezTo>
                      <a:pt x="59" y="80"/>
                      <a:pt x="54" y="77"/>
                      <a:pt x="47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8" name="Google Shape;3888;p57"/>
              <p:cNvSpPr/>
              <p:nvPr/>
            </p:nvSpPr>
            <p:spPr>
              <a:xfrm>
                <a:off x="1818175" y="36916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9" name="Google Shape;3889;p57"/>
              <p:cNvSpPr/>
              <p:nvPr/>
            </p:nvSpPr>
            <p:spPr>
              <a:xfrm>
                <a:off x="1815325" y="36830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0" name="Google Shape;3890;p57"/>
              <p:cNvSpPr/>
              <p:nvPr/>
            </p:nvSpPr>
            <p:spPr>
              <a:xfrm>
                <a:off x="1815325" y="3682800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7" y="0"/>
                    </a:moveTo>
                    <a:cubicBezTo>
                      <a:pt x="0" y="0"/>
                      <a:pt x="0" y="11"/>
                      <a:pt x="0" y="11"/>
                    </a:cubicBezTo>
                    <a:lnTo>
                      <a:pt x="23" y="11"/>
                    </a:lnTo>
                    <a:cubicBezTo>
                      <a:pt x="15" y="3"/>
                      <a:pt x="10" y="0"/>
                      <a:pt x="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1" name="Google Shape;3891;p57"/>
              <p:cNvSpPr/>
              <p:nvPr/>
            </p:nvSpPr>
            <p:spPr>
              <a:xfrm>
                <a:off x="1817025" y="3674325"/>
                <a:ext cx="8600" cy="59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36" extrusionOk="0">
                    <a:moveTo>
                      <a:pt x="209" y="1"/>
                    </a:moveTo>
                    <a:cubicBezTo>
                      <a:pt x="166" y="1"/>
                      <a:pt x="170" y="30"/>
                      <a:pt x="115" y="30"/>
                    </a:cubicBezTo>
                    <a:cubicBezTo>
                      <a:pt x="183" y="121"/>
                      <a:pt x="1" y="76"/>
                      <a:pt x="24" y="144"/>
                    </a:cubicBezTo>
                    <a:cubicBezTo>
                      <a:pt x="69" y="144"/>
                      <a:pt x="69" y="190"/>
                      <a:pt x="69" y="190"/>
                    </a:cubicBezTo>
                    <a:cubicBezTo>
                      <a:pt x="92" y="190"/>
                      <a:pt x="92" y="213"/>
                      <a:pt x="115" y="235"/>
                    </a:cubicBezTo>
                    <a:lnTo>
                      <a:pt x="138" y="213"/>
                    </a:lnTo>
                    <a:cubicBezTo>
                      <a:pt x="174" y="213"/>
                      <a:pt x="182" y="183"/>
                      <a:pt x="206" y="183"/>
                    </a:cubicBezTo>
                    <a:cubicBezTo>
                      <a:pt x="213" y="183"/>
                      <a:pt x="220" y="185"/>
                      <a:pt x="229" y="190"/>
                    </a:cubicBezTo>
                    <a:cubicBezTo>
                      <a:pt x="247" y="190"/>
                      <a:pt x="251" y="161"/>
                      <a:pt x="275" y="161"/>
                    </a:cubicBezTo>
                    <a:cubicBezTo>
                      <a:pt x="281" y="161"/>
                      <a:pt x="288" y="162"/>
                      <a:pt x="297" y="167"/>
                    </a:cubicBezTo>
                    <a:cubicBezTo>
                      <a:pt x="297" y="144"/>
                      <a:pt x="320" y="144"/>
                      <a:pt x="320" y="144"/>
                    </a:cubicBezTo>
                    <a:lnTo>
                      <a:pt x="343" y="99"/>
                    </a:lnTo>
                    <a:cubicBezTo>
                      <a:pt x="343" y="53"/>
                      <a:pt x="320" y="7"/>
                      <a:pt x="252" y="7"/>
                    </a:cubicBezTo>
                    <a:cubicBezTo>
                      <a:pt x="234" y="3"/>
                      <a:pt x="220" y="1"/>
                      <a:pt x="2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2" name="Google Shape;3892;p57"/>
              <p:cNvSpPr/>
              <p:nvPr/>
            </p:nvSpPr>
            <p:spPr>
              <a:xfrm>
                <a:off x="2048700" y="3675075"/>
                <a:ext cx="402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08" extrusionOk="0">
                    <a:moveTo>
                      <a:pt x="92" y="0"/>
                    </a:moveTo>
                    <a:cubicBezTo>
                      <a:pt x="81" y="11"/>
                      <a:pt x="69" y="11"/>
                      <a:pt x="58" y="11"/>
                    </a:cubicBezTo>
                    <a:cubicBezTo>
                      <a:pt x="46" y="11"/>
                      <a:pt x="35" y="11"/>
                      <a:pt x="24" y="23"/>
                    </a:cubicBezTo>
                    <a:cubicBezTo>
                      <a:pt x="1" y="46"/>
                      <a:pt x="1" y="114"/>
                      <a:pt x="46" y="160"/>
                    </a:cubicBezTo>
                    <a:cubicBezTo>
                      <a:pt x="61" y="188"/>
                      <a:pt x="83" y="208"/>
                      <a:pt x="104" y="208"/>
                    </a:cubicBezTo>
                    <a:cubicBezTo>
                      <a:pt x="117" y="208"/>
                      <a:pt x="129" y="200"/>
                      <a:pt x="138" y="183"/>
                    </a:cubicBezTo>
                    <a:cubicBezTo>
                      <a:pt x="161" y="137"/>
                      <a:pt x="138" y="69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3" name="Google Shape;3893;p57"/>
              <p:cNvSpPr/>
              <p:nvPr/>
            </p:nvSpPr>
            <p:spPr>
              <a:xfrm>
                <a:off x="2227875" y="3809850"/>
                <a:ext cx="14300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290" extrusionOk="0">
                    <a:moveTo>
                      <a:pt x="292" y="1"/>
                    </a:moveTo>
                    <a:cubicBezTo>
                      <a:pt x="168" y="1"/>
                      <a:pt x="58" y="56"/>
                      <a:pt x="1" y="156"/>
                    </a:cubicBezTo>
                    <a:lnTo>
                      <a:pt x="115" y="224"/>
                    </a:lnTo>
                    <a:cubicBezTo>
                      <a:pt x="203" y="257"/>
                      <a:pt x="306" y="290"/>
                      <a:pt x="393" y="290"/>
                    </a:cubicBezTo>
                    <a:cubicBezTo>
                      <a:pt x="486" y="290"/>
                      <a:pt x="560" y="251"/>
                      <a:pt x="572" y="133"/>
                    </a:cubicBezTo>
                    <a:lnTo>
                      <a:pt x="526" y="64"/>
                    </a:lnTo>
                    <a:cubicBezTo>
                      <a:pt x="448" y="21"/>
                      <a:pt x="368" y="1"/>
                      <a:pt x="2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4" name="Google Shape;3894;p57"/>
              <p:cNvSpPr/>
              <p:nvPr/>
            </p:nvSpPr>
            <p:spPr>
              <a:xfrm>
                <a:off x="2126325" y="3709975"/>
                <a:ext cx="21700" cy="193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73" extrusionOk="0">
                    <a:moveTo>
                      <a:pt x="730" y="1"/>
                    </a:moveTo>
                    <a:cubicBezTo>
                      <a:pt x="643" y="1"/>
                      <a:pt x="599" y="101"/>
                      <a:pt x="525" y="156"/>
                    </a:cubicBezTo>
                    <a:lnTo>
                      <a:pt x="616" y="202"/>
                    </a:lnTo>
                    <a:cubicBezTo>
                      <a:pt x="616" y="225"/>
                      <a:pt x="594" y="225"/>
                      <a:pt x="571" y="225"/>
                    </a:cubicBezTo>
                    <a:cubicBezTo>
                      <a:pt x="496" y="129"/>
                      <a:pt x="421" y="107"/>
                      <a:pt x="346" y="107"/>
                    </a:cubicBezTo>
                    <a:cubicBezTo>
                      <a:pt x="288" y="107"/>
                      <a:pt x="229" y="121"/>
                      <a:pt x="170" y="121"/>
                    </a:cubicBezTo>
                    <a:cubicBezTo>
                      <a:pt x="144" y="121"/>
                      <a:pt x="117" y="118"/>
                      <a:pt x="91" y="110"/>
                    </a:cubicBezTo>
                    <a:lnTo>
                      <a:pt x="91" y="110"/>
                    </a:lnTo>
                    <a:cubicBezTo>
                      <a:pt x="251" y="293"/>
                      <a:pt x="0" y="202"/>
                      <a:pt x="23" y="247"/>
                    </a:cubicBezTo>
                    <a:lnTo>
                      <a:pt x="91" y="316"/>
                    </a:lnTo>
                    <a:cubicBezTo>
                      <a:pt x="91" y="407"/>
                      <a:pt x="23" y="430"/>
                      <a:pt x="0" y="430"/>
                    </a:cubicBezTo>
                    <a:lnTo>
                      <a:pt x="91" y="499"/>
                    </a:lnTo>
                    <a:lnTo>
                      <a:pt x="91" y="590"/>
                    </a:lnTo>
                    <a:lnTo>
                      <a:pt x="137" y="567"/>
                    </a:lnTo>
                    <a:cubicBezTo>
                      <a:pt x="156" y="624"/>
                      <a:pt x="237" y="696"/>
                      <a:pt x="226" y="745"/>
                    </a:cubicBezTo>
                    <a:lnTo>
                      <a:pt x="226" y="745"/>
                    </a:lnTo>
                    <a:lnTo>
                      <a:pt x="274" y="681"/>
                    </a:lnTo>
                    <a:cubicBezTo>
                      <a:pt x="289" y="685"/>
                      <a:pt x="306" y="687"/>
                      <a:pt x="324" y="687"/>
                    </a:cubicBezTo>
                    <a:cubicBezTo>
                      <a:pt x="415" y="687"/>
                      <a:pt x="533" y="639"/>
                      <a:pt x="571" y="544"/>
                    </a:cubicBezTo>
                    <a:cubicBezTo>
                      <a:pt x="457" y="88"/>
                      <a:pt x="845" y="430"/>
                      <a:pt x="867" y="133"/>
                    </a:cubicBezTo>
                    <a:cubicBezTo>
                      <a:pt x="867" y="88"/>
                      <a:pt x="822" y="42"/>
                      <a:pt x="799" y="19"/>
                    </a:cubicBezTo>
                    <a:cubicBezTo>
                      <a:pt x="773" y="6"/>
                      <a:pt x="750" y="1"/>
                      <a:pt x="730" y="1"/>
                    </a:cubicBezTo>
                    <a:close/>
                    <a:moveTo>
                      <a:pt x="226" y="745"/>
                    </a:moveTo>
                    <a:lnTo>
                      <a:pt x="205" y="772"/>
                    </a:lnTo>
                    <a:cubicBezTo>
                      <a:pt x="217" y="765"/>
                      <a:pt x="224" y="755"/>
                      <a:pt x="226" y="7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5" name="Google Shape;3895;p57"/>
              <p:cNvSpPr/>
              <p:nvPr/>
            </p:nvSpPr>
            <p:spPr>
              <a:xfrm>
                <a:off x="2032725" y="3760650"/>
                <a:ext cx="175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70" h="7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4" y="24"/>
                      <a:pt x="1" y="24"/>
                      <a:pt x="24" y="46"/>
                    </a:cubicBezTo>
                    <a:lnTo>
                      <a:pt x="69" y="69"/>
                    </a:lnTo>
                    <a:lnTo>
                      <a:pt x="24" y="24"/>
                    </a:lnTo>
                    <a:cubicBezTo>
                      <a:pt x="24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6" name="Google Shape;3896;p57"/>
              <p:cNvSpPr/>
              <p:nvPr/>
            </p:nvSpPr>
            <p:spPr>
              <a:xfrm>
                <a:off x="2055675" y="3742400"/>
                <a:ext cx="1050" cy="1325"/>
              </a:xfrm>
              <a:custGeom>
                <a:avLst/>
                <a:gdLst/>
                <a:ahLst/>
                <a:cxnLst/>
                <a:rect l="l" t="t" r="r" b="b"/>
                <a:pathLst>
                  <a:path w="42" h="53" extrusionOk="0">
                    <a:moveTo>
                      <a:pt x="19" y="0"/>
                    </a:moveTo>
                    <a:lnTo>
                      <a:pt x="19" y="0"/>
                    </a:lnTo>
                    <a:cubicBezTo>
                      <a:pt x="0" y="19"/>
                      <a:pt x="26" y="52"/>
                      <a:pt x="37" y="52"/>
                    </a:cubicBezTo>
                    <a:cubicBezTo>
                      <a:pt x="40" y="52"/>
                      <a:pt x="41" y="50"/>
                      <a:pt x="41" y="46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7" name="Google Shape;3897;p57"/>
              <p:cNvSpPr/>
              <p:nvPr/>
            </p:nvSpPr>
            <p:spPr>
              <a:xfrm>
                <a:off x="2057850" y="3742300"/>
                <a:ext cx="300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12" h="28" extrusionOk="0">
                    <a:moveTo>
                      <a:pt x="10" y="1"/>
                    </a:moveTo>
                    <a:cubicBezTo>
                      <a:pt x="8" y="1"/>
                      <a:pt x="0" y="14"/>
                      <a:pt x="0" y="27"/>
                    </a:cubicBezTo>
                    <a:cubicBezTo>
                      <a:pt x="10" y="8"/>
                      <a:pt x="11" y="1"/>
                      <a:pt x="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8" name="Google Shape;3898;p57"/>
              <p:cNvSpPr/>
              <p:nvPr/>
            </p:nvSpPr>
            <p:spPr>
              <a:xfrm>
                <a:off x="2057850" y="3740125"/>
                <a:ext cx="40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68" extrusionOk="0">
                    <a:moveTo>
                      <a:pt x="0" y="114"/>
                    </a:moveTo>
                    <a:lnTo>
                      <a:pt x="11" y="126"/>
                    </a:lnTo>
                    <a:lnTo>
                      <a:pt x="11" y="126"/>
                    </a:lnTo>
                    <a:lnTo>
                      <a:pt x="23" y="114"/>
                    </a:lnTo>
                    <a:close/>
                    <a:moveTo>
                      <a:pt x="11" y="126"/>
                    </a:moveTo>
                    <a:lnTo>
                      <a:pt x="0" y="137"/>
                    </a:lnTo>
                    <a:cubicBezTo>
                      <a:pt x="14" y="147"/>
                      <a:pt x="30" y="154"/>
                      <a:pt x="45" y="159"/>
                    </a:cubicBezTo>
                    <a:lnTo>
                      <a:pt x="45" y="159"/>
                    </a:lnTo>
                    <a:lnTo>
                      <a:pt x="11" y="126"/>
                    </a:lnTo>
                    <a:close/>
                    <a:moveTo>
                      <a:pt x="46" y="0"/>
                    </a:moveTo>
                    <a:cubicBezTo>
                      <a:pt x="46" y="23"/>
                      <a:pt x="68" y="69"/>
                      <a:pt x="68" y="91"/>
                    </a:cubicBezTo>
                    <a:lnTo>
                      <a:pt x="46" y="160"/>
                    </a:lnTo>
                    <a:lnTo>
                      <a:pt x="46" y="160"/>
                    </a:lnTo>
                    <a:cubicBezTo>
                      <a:pt x="46" y="160"/>
                      <a:pt x="45" y="159"/>
                      <a:pt x="45" y="159"/>
                    </a:cubicBezTo>
                    <a:lnTo>
                      <a:pt x="45" y="159"/>
                    </a:lnTo>
                    <a:lnTo>
                      <a:pt x="46" y="160"/>
                    </a:lnTo>
                    <a:lnTo>
                      <a:pt x="46" y="160"/>
                    </a:lnTo>
                    <a:lnTo>
                      <a:pt x="46" y="160"/>
                    </a:lnTo>
                    <a:cubicBezTo>
                      <a:pt x="60" y="164"/>
                      <a:pt x="75" y="167"/>
                      <a:pt x="89" y="167"/>
                    </a:cubicBezTo>
                    <a:cubicBezTo>
                      <a:pt x="128" y="167"/>
                      <a:pt x="160" y="145"/>
                      <a:pt x="160" y="91"/>
                    </a:cubicBezTo>
                    <a:cubicBezTo>
                      <a:pt x="160" y="46"/>
                      <a:pt x="137" y="23"/>
                      <a:pt x="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9" name="Google Shape;3899;p57"/>
              <p:cNvSpPr/>
              <p:nvPr/>
            </p:nvSpPr>
            <p:spPr>
              <a:xfrm>
                <a:off x="2057850" y="3740125"/>
                <a:ext cx="115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46" h="23" extrusionOk="0">
                    <a:moveTo>
                      <a:pt x="46" y="0"/>
                    </a:moveTo>
                    <a:cubicBezTo>
                      <a:pt x="23" y="0"/>
                      <a:pt x="0" y="0"/>
                      <a:pt x="0" y="23"/>
                    </a:cubicBezTo>
                    <a:cubicBezTo>
                      <a:pt x="0" y="23"/>
                      <a:pt x="23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0" name="Google Shape;3900;p57"/>
              <p:cNvSpPr/>
              <p:nvPr/>
            </p:nvSpPr>
            <p:spPr>
              <a:xfrm>
                <a:off x="2056700" y="3740675"/>
                <a:ext cx="11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70" extrusionOk="0">
                    <a:moveTo>
                      <a:pt x="46" y="1"/>
                    </a:moveTo>
                    <a:lnTo>
                      <a:pt x="46" y="1"/>
                    </a:lnTo>
                    <a:cubicBezTo>
                      <a:pt x="23" y="24"/>
                      <a:pt x="23" y="24"/>
                      <a:pt x="0" y="47"/>
                    </a:cubicBezTo>
                    <a:lnTo>
                      <a:pt x="23" y="69"/>
                    </a:lnTo>
                    <a:cubicBezTo>
                      <a:pt x="23" y="47"/>
                      <a:pt x="23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1" name="Google Shape;3901;p57"/>
              <p:cNvSpPr/>
              <p:nvPr/>
            </p:nvSpPr>
            <p:spPr>
              <a:xfrm>
                <a:off x="2056125" y="3681650"/>
                <a:ext cx="1750" cy="2000"/>
              </a:xfrm>
              <a:custGeom>
                <a:avLst/>
                <a:gdLst/>
                <a:ahLst/>
                <a:cxnLst/>
                <a:rect l="l" t="t" r="r" b="b"/>
                <a:pathLst>
                  <a:path w="70" h="80" extrusionOk="0">
                    <a:moveTo>
                      <a:pt x="6" y="1"/>
                    </a:moveTo>
                    <a:cubicBezTo>
                      <a:pt x="3" y="1"/>
                      <a:pt x="1" y="3"/>
                      <a:pt x="1" y="11"/>
                    </a:cubicBezTo>
                    <a:cubicBezTo>
                      <a:pt x="1" y="11"/>
                      <a:pt x="1" y="57"/>
                      <a:pt x="1" y="57"/>
                    </a:cubicBezTo>
                    <a:cubicBezTo>
                      <a:pt x="23" y="79"/>
                      <a:pt x="46" y="79"/>
                      <a:pt x="46" y="79"/>
                    </a:cubicBezTo>
                    <a:cubicBezTo>
                      <a:pt x="69" y="57"/>
                      <a:pt x="46" y="34"/>
                      <a:pt x="23" y="11"/>
                    </a:cubicBezTo>
                    <a:cubicBezTo>
                      <a:pt x="23" y="11"/>
                      <a:pt x="13" y="1"/>
                      <a:pt x="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2" name="Google Shape;3902;p57"/>
              <p:cNvSpPr/>
              <p:nvPr/>
            </p:nvSpPr>
            <p:spPr>
              <a:xfrm>
                <a:off x="2063550" y="3742750"/>
                <a:ext cx="6875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21" extrusionOk="0">
                    <a:moveTo>
                      <a:pt x="180" y="1"/>
                    </a:moveTo>
                    <a:cubicBezTo>
                      <a:pt x="107" y="1"/>
                      <a:pt x="35" y="26"/>
                      <a:pt x="0" y="78"/>
                    </a:cubicBezTo>
                    <a:lnTo>
                      <a:pt x="69" y="101"/>
                    </a:lnTo>
                    <a:cubicBezTo>
                      <a:pt x="99" y="111"/>
                      <a:pt x="139" y="121"/>
                      <a:pt x="176" y="121"/>
                    </a:cubicBezTo>
                    <a:cubicBezTo>
                      <a:pt x="221" y="121"/>
                      <a:pt x="262" y="105"/>
                      <a:pt x="274" y="55"/>
                    </a:cubicBezTo>
                    <a:lnTo>
                      <a:pt x="251" y="9"/>
                    </a:lnTo>
                    <a:cubicBezTo>
                      <a:pt x="229" y="4"/>
                      <a:pt x="204" y="1"/>
                      <a:pt x="1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3" name="Google Shape;3903;p57"/>
              <p:cNvSpPr/>
              <p:nvPr/>
            </p:nvSpPr>
            <p:spPr>
              <a:xfrm>
                <a:off x="2027025" y="3683775"/>
                <a:ext cx="2300" cy="2975"/>
              </a:xfrm>
              <a:custGeom>
                <a:avLst/>
                <a:gdLst/>
                <a:ahLst/>
                <a:cxnLst/>
                <a:rect l="l" t="t" r="r" b="b"/>
                <a:pathLst>
                  <a:path w="92" h="119" extrusionOk="0">
                    <a:moveTo>
                      <a:pt x="15" y="0"/>
                    </a:moveTo>
                    <a:cubicBezTo>
                      <a:pt x="6" y="0"/>
                      <a:pt x="0" y="6"/>
                      <a:pt x="0" y="17"/>
                    </a:cubicBezTo>
                    <a:cubicBezTo>
                      <a:pt x="0" y="17"/>
                      <a:pt x="0" y="40"/>
                      <a:pt x="0" y="40"/>
                    </a:cubicBezTo>
                    <a:lnTo>
                      <a:pt x="0" y="63"/>
                    </a:lnTo>
                    <a:cubicBezTo>
                      <a:pt x="0" y="86"/>
                      <a:pt x="46" y="63"/>
                      <a:pt x="46" y="109"/>
                    </a:cubicBezTo>
                    <a:cubicBezTo>
                      <a:pt x="46" y="109"/>
                      <a:pt x="56" y="119"/>
                      <a:pt x="63" y="119"/>
                    </a:cubicBezTo>
                    <a:cubicBezTo>
                      <a:pt x="66" y="119"/>
                      <a:pt x="69" y="116"/>
                      <a:pt x="69" y="109"/>
                    </a:cubicBezTo>
                    <a:cubicBezTo>
                      <a:pt x="92" y="109"/>
                      <a:pt x="92" y="109"/>
                      <a:pt x="92" y="63"/>
                    </a:cubicBezTo>
                    <a:cubicBezTo>
                      <a:pt x="92" y="40"/>
                      <a:pt x="69" y="17"/>
                      <a:pt x="46" y="17"/>
                    </a:cubicBezTo>
                    <a:cubicBezTo>
                      <a:pt x="35" y="6"/>
                      <a:pt x="23" y="0"/>
                      <a:pt x="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4" name="Google Shape;3904;p57"/>
              <p:cNvSpPr/>
              <p:nvPr/>
            </p:nvSpPr>
            <p:spPr>
              <a:xfrm>
                <a:off x="2049275" y="37178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24"/>
                    </a:cubicBezTo>
                    <a:lnTo>
                      <a:pt x="23" y="24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5" name="Google Shape;3905;p57"/>
              <p:cNvSpPr/>
              <p:nvPr/>
            </p:nvSpPr>
            <p:spPr>
              <a:xfrm>
                <a:off x="2242150" y="37486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0"/>
                    </a:moveTo>
                    <a:cubicBezTo>
                      <a:pt x="23" y="0"/>
                      <a:pt x="23" y="23"/>
                      <a:pt x="23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6" name="Google Shape;3906;p57"/>
              <p:cNvSpPr/>
              <p:nvPr/>
            </p:nvSpPr>
            <p:spPr>
              <a:xfrm>
                <a:off x="2242725" y="37492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0"/>
                    </a:moveTo>
                    <a:lnTo>
                      <a:pt x="0" y="23"/>
                    </a:lnTo>
                    <a:cubicBezTo>
                      <a:pt x="0" y="2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7" name="Google Shape;3907;p57"/>
              <p:cNvSpPr/>
              <p:nvPr/>
            </p:nvSpPr>
            <p:spPr>
              <a:xfrm>
                <a:off x="2242150" y="37486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8" name="Google Shape;3908;p57"/>
              <p:cNvSpPr/>
              <p:nvPr/>
            </p:nvSpPr>
            <p:spPr>
              <a:xfrm>
                <a:off x="2059550" y="37093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1"/>
                    </a:moveTo>
                    <a:cubicBezTo>
                      <a:pt x="0" y="23"/>
                      <a:pt x="0" y="23"/>
                      <a:pt x="23" y="2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9" name="Google Shape;3909;p57"/>
              <p:cNvSpPr/>
              <p:nvPr/>
            </p:nvSpPr>
            <p:spPr>
              <a:xfrm>
                <a:off x="2060700" y="37093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lnTo>
                      <a:pt x="0" y="23"/>
                    </a:lnTo>
                    <a:cubicBezTo>
                      <a:pt x="0" y="1"/>
                      <a:pt x="0" y="1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0" name="Google Shape;3910;p57"/>
              <p:cNvSpPr/>
              <p:nvPr/>
            </p:nvSpPr>
            <p:spPr>
              <a:xfrm>
                <a:off x="2060125" y="3708725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0" y="46"/>
                    </a:moveTo>
                    <a:cubicBezTo>
                      <a:pt x="9" y="51"/>
                      <a:pt x="16" y="54"/>
                      <a:pt x="23" y="56"/>
                    </a:cubicBezTo>
                    <a:lnTo>
                      <a:pt x="23" y="56"/>
                    </a:lnTo>
                    <a:lnTo>
                      <a:pt x="23" y="46"/>
                    </a:lnTo>
                    <a:close/>
                    <a:moveTo>
                      <a:pt x="23" y="1"/>
                    </a:moveTo>
                    <a:cubicBezTo>
                      <a:pt x="23" y="1"/>
                      <a:pt x="46" y="24"/>
                      <a:pt x="46" y="24"/>
                    </a:cubicBezTo>
                    <a:lnTo>
                      <a:pt x="29" y="58"/>
                    </a:lnTo>
                    <a:lnTo>
                      <a:pt x="29" y="58"/>
                    </a:lnTo>
                    <a:cubicBezTo>
                      <a:pt x="27" y="58"/>
                      <a:pt x="25" y="57"/>
                      <a:pt x="23" y="56"/>
                    </a:cubicBezTo>
                    <a:lnTo>
                      <a:pt x="23" y="56"/>
                    </a:lnTo>
                    <a:lnTo>
                      <a:pt x="23" y="69"/>
                    </a:lnTo>
                    <a:lnTo>
                      <a:pt x="29" y="58"/>
                    </a:lnTo>
                    <a:lnTo>
                      <a:pt x="29" y="58"/>
                    </a:lnTo>
                    <a:cubicBezTo>
                      <a:pt x="35" y="60"/>
                      <a:pt x="41" y="61"/>
                      <a:pt x="47" y="61"/>
                    </a:cubicBezTo>
                    <a:cubicBezTo>
                      <a:pt x="65" y="61"/>
                      <a:pt x="78" y="50"/>
                      <a:pt x="92" y="24"/>
                    </a:cubicBezTo>
                    <a:cubicBezTo>
                      <a:pt x="69" y="24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1" name="Google Shape;3911;p57"/>
              <p:cNvSpPr/>
              <p:nvPr/>
            </p:nvSpPr>
            <p:spPr>
              <a:xfrm>
                <a:off x="2060125" y="370872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lnTo>
                      <a:pt x="23" y="1"/>
                    </a:lnTo>
                    <a:cubicBezTo>
                      <a:pt x="23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2" name="Google Shape;3912;p57"/>
              <p:cNvSpPr/>
              <p:nvPr/>
            </p:nvSpPr>
            <p:spPr>
              <a:xfrm>
                <a:off x="2060125" y="37087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4"/>
                    </a:moveTo>
                    <a:lnTo>
                      <a:pt x="0" y="24"/>
                    </a:lnTo>
                    <a:cubicBezTo>
                      <a:pt x="0" y="24"/>
                      <a:pt x="0" y="24"/>
                      <a:pt x="0" y="1"/>
                    </a:cubicBezTo>
                    <a:cubicBezTo>
                      <a:pt x="0" y="1"/>
                      <a:pt x="0" y="24"/>
                      <a:pt x="0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3" name="Google Shape;3913;p57"/>
              <p:cNvSpPr/>
              <p:nvPr/>
            </p:nvSpPr>
            <p:spPr>
              <a:xfrm>
                <a:off x="2093225" y="3713300"/>
                <a:ext cx="7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20" extrusionOk="0">
                    <a:moveTo>
                      <a:pt x="183" y="0"/>
                    </a:moveTo>
                    <a:cubicBezTo>
                      <a:pt x="91" y="0"/>
                      <a:pt x="69" y="114"/>
                      <a:pt x="0" y="160"/>
                    </a:cubicBezTo>
                    <a:lnTo>
                      <a:pt x="69" y="206"/>
                    </a:lnTo>
                    <a:lnTo>
                      <a:pt x="46" y="251"/>
                    </a:lnTo>
                    <a:cubicBezTo>
                      <a:pt x="56" y="257"/>
                      <a:pt x="65" y="258"/>
                      <a:pt x="74" y="258"/>
                    </a:cubicBezTo>
                    <a:cubicBezTo>
                      <a:pt x="89" y="258"/>
                      <a:pt x="102" y="253"/>
                      <a:pt x="116" y="253"/>
                    </a:cubicBezTo>
                    <a:cubicBezTo>
                      <a:pt x="129" y="253"/>
                      <a:pt x="143" y="257"/>
                      <a:pt x="160" y="274"/>
                    </a:cubicBezTo>
                    <a:lnTo>
                      <a:pt x="137" y="320"/>
                    </a:lnTo>
                    <a:cubicBezTo>
                      <a:pt x="183" y="320"/>
                      <a:pt x="206" y="251"/>
                      <a:pt x="160" y="206"/>
                    </a:cubicBezTo>
                    <a:cubicBezTo>
                      <a:pt x="164" y="198"/>
                      <a:pt x="168" y="195"/>
                      <a:pt x="173" y="195"/>
                    </a:cubicBezTo>
                    <a:cubicBezTo>
                      <a:pt x="197" y="195"/>
                      <a:pt x="232" y="278"/>
                      <a:pt x="251" y="297"/>
                    </a:cubicBezTo>
                    <a:cubicBezTo>
                      <a:pt x="274" y="274"/>
                      <a:pt x="274" y="206"/>
                      <a:pt x="297" y="183"/>
                    </a:cubicBezTo>
                    <a:cubicBezTo>
                      <a:pt x="297" y="114"/>
                      <a:pt x="251" y="0"/>
                      <a:pt x="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4" name="Google Shape;3914;p57"/>
              <p:cNvSpPr/>
              <p:nvPr/>
            </p:nvSpPr>
            <p:spPr>
              <a:xfrm>
                <a:off x="2256425" y="3759575"/>
                <a:ext cx="6875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95" extrusionOk="0">
                    <a:moveTo>
                      <a:pt x="134" y="0"/>
                    </a:moveTo>
                    <a:cubicBezTo>
                      <a:pt x="92" y="0"/>
                      <a:pt x="67" y="52"/>
                      <a:pt x="23" y="67"/>
                    </a:cubicBezTo>
                    <a:cubicBezTo>
                      <a:pt x="46" y="89"/>
                      <a:pt x="23" y="158"/>
                      <a:pt x="0" y="158"/>
                    </a:cubicBezTo>
                    <a:lnTo>
                      <a:pt x="46" y="181"/>
                    </a:lnTo>
                    <a:lnTo>
                      <a:pt x="46" y="204"/>
                    </a:lnTo>
                    <a:lnTo>
                      <a:pt x="114" y="272"/>
                    </a:lnTo>
                    <a:lnTo>
                      <a:pt x="114" y="295"/>
                    </a:lnTo>
                    <a:lnTo>
                      <a:pt x="206" y="249"/>
                    </a:lnTo>
                    <a:cubicBezTo>
                      <a:pt x="251" y="226"/>
                      <a:pt x="274" y="135"/>
                      <a:pt x="228" y="67"/>
                    </a:cubicBezTo>
                    <a:cubicBezTo>
                      <a:pt x="187" y="17"/>
                      <a:pt x="158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5" name="Google Shape;3915;p57"/>
              <p:cNvSpPr/>
              <p:nvPr/>
            </p:nvSpPr>
            <p:spPr>
              <a:xfrm>
                <a:off x="2097200" y="37589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0"/>
                    </a:moveTo>
                    <a:cubicBezTo>
                      <a:pt x="24" y="0"/>
                      <a:pt x="1" y="0"/>
                      <a:pt x="1" y="23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6" name="Google Shape;3916;p57"/>
              <p:cNvSpPr/>
              <p:nvPr/>
            </p:nvSpPr>
            <p:spPr>
              <a:xfrm>
                <a:off x="2093225" y="3755975"/>
                <a:ext cx="5150" cy="41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65" extrusionOk="0">
                    <a:moveTo>
                      <a:pt x="114" y="156"/>
                    </a:moveTo>
                    <a:cubicBezTo>
                      <a:pt x="109" y="159"/>
                      <a:pt x="103" y="165"/>
                      <a:pt x="91" y="165"/>
                    </a:cubicBezTo>
                    <a:lnTo>
                      <a:pt x="114" y="165"/>
                    </a:lnTo>
                    <a:lnTo>
                      <a:pt x="114" y="156"/>
                    </a:lnTo>
                    <a:close/>
                    <a:moveTo>
                      <a:pt x="133" y="1"/>
                    </a:moveTo>
                    <a:cubicBezTo>
                      <a:pt x="79" y="1"/>
                      <a:pt x="40" y="57"/>
                      <a:pt x="0" y="97"/>
                    </a:cubicBezTo>
                    <a:lnTo>
                      <a:pt x="114" y="51"/>
                    </a:lnTo>
                    <a:lnTo>
                      <a:pt x="114" y="142"/>
                    </a:lnTo>
                    <a:lnTo>
                      <a:pt x="114" y="156"/>
                    </a:lnTo>
                    <a:lnTo>
                      <a:pt x="114" y="156"/>
                    </a:lnTo>
                    <a:cubicBezTo>
                      <a:pt x="116" y="155"/>
                      <a:pt x="118" y="155"/>
                      <a:pt x="120" y="155"/>
                    </a:cubicBezTo>
                    <a:cubicBezTo>
                      <a:pt x="124" y="155"/>
                      <a:pt x="130" y="157"/>
                      <a:pt x="137" y="165"/>
                    </a:cubicBezTo>
                    <a:lnTo>
                      <a:pt x="160" y="74"/>
                    </a:lnTo>
                    <a:lnTo>
                      <a:pt x="183" y="97"/>
                    </a:lnTo>
                    <a:cubicBezTo>
                      <a:pt x="183" y="119"/>
                      <a:pt x="183" y="119"/>
                      <a:pt x="183" y="119"/>
                    </a:cubicBezTo>
                    <a:lnTo>
                      <a:pt x="206" y="74"/>
                    </a:lnTo>
                    <a:lnTo>
                      <a:pt x="160" y="5"/>
                    </a:lnTo>
                    <a:cubicBezTo>
                      <a:pt x="151" y="2"/>
                      <a:pt x="142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7" name="Google Shape;3917;p57"/>
              <p:cNvSpPr/>
              <p:nvPr/>
            </p:nvSpPr>
            <p:spPr>
              <a:xfrm>
                <a:off x="2115025" y="3765750"/>
                <a:ext cx="6175" cy="4450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78" extrusionOk="0">
                    <a:moveTo>
                      <a:pt x="91" y="0"/>
                    </a:moveTo>
                    <a:cubicBezTo>
                      <a:pt x="75" y="0"/>
                      <a:pt x="64" y="11"/>
                      <a:pt x="64" y="48"/>
                    </a:cubicBezTo>
                    <a:cubicBezTo>
                      <a:pt x="78" y="68"/>
                      <a:pt x="85" y="74"/>
                      <a:pt x="90" y="74"/>
                    </a:cubicBezTo>
                    <a:cubicBezTo>
                      <a:pt x="98" y="74"/>
                      <a:pt x="100" y="57"/>
                      <a:pt x="111" y="57"/>
                    </a:cubicBezTo>
                    <a:cubicBezTo>
                      <a:pt x="116" y="57"/>
                      <a:pt x="123" y="61"/>
                      <a:pt x="133" y="71"/>
                    </a:cubicBezTo>
                    <a:lnTo>
                      <a:pt x="155" y="139"/>
                    </a:lnTo>
                    <a:cubicBezTo>
                      <a:pt x="145" y="134"/>
                      <a:pt x="136" y="132"/>
                      <a:pt x="127" y="132"/>
                    </a:cubicBezTo>
                    <a:cubicBezTo>
                      <a:pt x="112" y="132"/>
                      <a:pt x="99" y="138"/>
                      <a:pt x="85" y="138"/>
                    </a:cubicBezTo>
                    <a:cubicBezTo>
                      <a:pt x="72" y="138"/>
                      <a:pt x="58" y="133"/>
                      <a:pt x="41" y="116"/>
                    </a:cubicBezTo>
                    <a:cubicBezTo>
                      <a:pt x="41" y="94"/>
                      <a:pt x="41" y="48"/>
                      <a:pt x="41" y="48"/>
                    </a:cubicBezTo>
                    <a:cubicBezTo>
                      <a:pt x="36" y="45"/>
                      <a:pt x="32" y="44"/>
                      <a:pt x="28" y="44"/>
                    </a:cubicBezTo>
                    <a:cubicBezTo>
                      <a:pt x="0" y="44"/>
                      <a:pt x="18" y="116"/>
                      <a:pt x="18" y="116"/>
                    </a:cubicBezTo>
                    <a:cubicBezTo>
                      <a:pt x="53" y="134"/>
                      <a:pt x="88" y="177"/>
                      <a:pt x="122" y="177"/>
                    </a:cubicBezTo>
                    <a:cubicBezTo>
                      <a:pt x="133" y="177"/>
                      <a:pt x="144" y="173"/>
                      <a:pt x="155" y="162"/>
                    </a:cubicBezTo>
                    <a:cubicBezTo>
                      <a:pt x="178" y="162"/>
                      <a:pt x="247" y="116"/>
                      <a:pt x="178" y="25"/>
                    </a:cubicBezTo>
                    <a:cubicBezTo>
                      <a:pt x="151" y="25"/>
                      <a:pt x="115" y="0"/>
                      <a:pt x="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8" name="Google Shape;3918;p57"/>
              <p:cNvSpPr/>
              <p:nvPr/>
            </p:nvSpPr>
            <p:spPr>
              <a:xfrm>
                <a:off x="2103500" y="36642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0"/>
                    </a:moveTo>
                    <a:lnTo>
                      <a:pt x="0" y="23"/>
                    </a:ln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9" name="Google Shape;3919;p57"/>
              <p:cNvSpPr/>
              <p:nvPr/>
            </p:nvSpPr>
            <p:spPr>
              <a:xfrm>
                <a:off x="2238750" y="3828450"/>
                <a:ext cx="1725" cy="1850"/>
              </a:xfrm>
              <a:custGeom>
                <a:avLst/>
                <a:gdLst/>
                <a:ahLst/>
                <a:cxnLst/>
                <a:rect l="l" t="t" r="r" b="b"/>
                <a:pathLst>
                  <a:path w="69" h="74" extrusionOk="0">
                    <a:moveTo>
                      <a:pt x="29" y="0"/>
                    </a:moveTo>
                    <a:cubicBezTo>
                      <a:pt x="0" y="0"/>
                      <a:pt x="3" y="54"/>
                      <a:pt x="22" y="73"/>
                    </a:cubicBezTo>
                    <a:cubicBezTo>
                      <a:pt x="45" y="73"/>
                      <a:pt x="45" y="73"/>
                      <a:pt x="68" y="51"/>
                    </a:cubicBezTo>
                    <a:cubicBezTo>
                      <a:pt x="45" y="51"/>
                      <a:pt x="45" y="28"/>
                      <a:pt x="45" y="5"/>
                    </a:cubicBezTo>
                    <a:cubicBezTo>
                      <a:pt x="39" y="2"/>
                      <a:pt x="33" y="0"/>
                      <a:pt x="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0" name="Google Shape;3920;p57"/>
              <p:cNvSpPr/>
              <p:nvPr/>
            </p:nvSpPr>
            <p:spPr>
              <a:xfrm>
                <a:off x="2145725" y="3816425"/>
                <a:ext cx="6875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327" extrusionOk="0">
                    <a:moveTo>
                      <a:pt x="63" y="1"/>
                    </a:moveTo>
                    <a:cubicBezTo>
                      <a:pt x="34" y="1"/>
                      <a:pt x="12" y="18"/>
                      <a:pt x="0" y="52"/>
                    </a:cubicBezTo>
                    <a:cubicBezTo>
                      <a:pt x="23" y="75"/>
                      <a:pt x="23" y="121"/>
                      <a:pt x="0" y="121"/>
                    </a:cubicBezTo>
                    <a:lnTo>
                      <a:pt x="46" y="166"/>
                    </a:lnTo>
                    <a:cubicBezTo>
                      <a:pt x="0" y="258"/>
                      <a:pt x="137" y="189"/>
                      <a:pt x="114" y="326"/>
                    </a:cubicBezTo>
                    <a:cubicBezTo>
                      <a:pt x="122" y="311"/>
                      <a:pt x="132" y="306"/>
                      <a:pt x="144" y="306"/>
                    </a:cubicBezTo>
                    <a:cubicBezTo>
                      <a:pt x="168" y="306"/>
                      <a:pt x="198" y="326"/>
                      <a:pt x="228" y="326"/>
                    </a:cubicBezTo>
                    <a:cubicBezTo>
                      <a:pt x="251" y="326"/>
                      <a:pt x="274" y="281"/>
                      <a:pt x="274" y="212"/>
                    </a:cubicBezTo>
                    <a:cubicBezTo>
                      <a:pt x="251" y="121"/>
                      <a:pt x="206" y="75"/>
                      <a:pt x="160" y="52"/>
                    </a:cubicBezTo>
                    <a:cubicBezTo>
                      <a:pt x="126" y="18"/>
                      <a:pt x="91" y="1"/>
                      <a:pt x="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1" name="Google Shape;3921;p57"/>
              <p:cNvSpPr/>
              <p:nvPr/>
            </p:nvSpPr>
            <p:spPr>
              <a:xfrm>
                <a:off x="2253000" y="3810875"/>
                <a:ext cx="57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52" extrusionOk="0">
                    <a:moveTo>
                      <a:pt x="69" y="0"/>
                    </a:moveTo>
                    <a:cubicBezTo>
                      <a:pt x="23" y="23"/>
                      <a:pt x="0" y="69"/>
                      <a:pt x="0" y="160"/>
                    </a:cubicBezTo>
                    <a:lnTo>
                      <a:pt x="23" y="183"/>
                    </a:lnTo>
                    <a:lnTo>
                      <a:pt x="23" y="206"/>
                    </a:lnTo>
                    <a:cubicBezTo>
                      <a:pt x="52" y="220"/>
                      <a:pt x="107" y="252"/>
                      <a:pt x="155" y="252"/>
                    </a:cubicBezTo>
                    <a:cubicBezTo>
                      <a:pt x="184" y="252"/>
                      <a:pt x="211" y="240"/>
                      <a:pt x="229" y="206"/>
                    </a:cubicBezTo>
                    <a:cubicBezTo>
                      <a:pt x="229" y="160"/>
                      <a:pt x="183" y="137"/>
                      <a:pt x="160" y="137"/>
                    </a:cubicBezTo>
                    <a:cubicBezTo>
                      <a:pt x="160" y="115"/>
                      <a:pt x="160" y="115"/>
                      <a:pt x="137" y="92"/>
                    </a:cubicBezTo>
                    <a:cubicBezTo>
                      <a:pt x="137" y="46"/>
                      <a:pt x="92" y="23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2" name="Google Shape;3922;p57"/>
              <p:cNvSpPr/>
              <p:nvPr/>
            </p:nvSpPr>
            <p:spPr>
              <a:xfrm>
                <a:off x="2264975" y="382912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1"/>
                    </a:moveTo>
                    <a:lnTo>
                      <a:pt x="1" y="24"/>
                    </a:lnTo>
                    <a:lnTo>
                      <a:pt x="23" y="24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3" name="Google Shape;3923;p57"/>
              <p:cNvSpPr/>
              <p:nvPr/>
            </p:nvSpPr>
            <p:spPr>
              <a:xfrm>
                <a:off x="2268975" y="3821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4" name="Google Shape;3924;p57"/>
              <p:cNvSpPr/>
              <p:nvPr/>
            </p:nvSpPr>
            <p:spPr>
              <a:xfrm>
                <a:off x="2268975" y="38211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23" y="23"/>
                      <a:pt x="23" y="23"/>
                    </a:cubicBezTo>
                    <a:cubicBezTo>
                      <a:pt x="23" y="23"/>
                      <a:pt x="23" y="23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5" name="Google Shape;3925;p57"/>
              <p:cNvSpPr/>
              <p:nvPr/>
            </p:nvSpPr>
            <p:spPr>
              <a:xfrm>
                <a:off x="2274100" y="3818300"/>
                <a:ext cx="68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52" extrusionOk="0">
                    <a:moveTo>
                      <a:pt x="23" y="19"/>
                    </a:moveTo>
                    <a:cubicBezTo>
                      <a:pt x="14" y="19"/>
                      <a:pt x="6" y="26"/>
                      <a:pt x="1" y="46"/>
                    </a:cubicBezTo>
                    <a:cubicBezTo>
                      <a:pt x="24" y="69"/>
                      <a:pt x="1" y="91"/>
                      <a:pt x="1" y="91"/>
                    </a:cubicBezTo>
                    <a:cubicBezTo>
                      <a:pt x="1" y="114"/>
                      <a:pt x="1" y="137"/>
                      <a:pt x="1" y="160"/>
                    </a:cubicBezTo>
                    <a:lnTo>
                      <a:pt x="24" y="160"/>
                    </a:lnTo>
                    <a:cubicBezTo>
                      <a:pt x="46" y="183"/>
                      <a:pt x="58" y="183"/>
                      <a:pt x="69" y="183"/>
                    </a:cubicBezTo>
                    <a:cubicBezTo>
                      <a:pt x="81" y="183"/>
                      <a:pt x="92" y="183"/>
                      <a:pt x="115" y="206"/>
                    </a:cubicBezTo>
                    <a:cubicBezTo>
                      <a:pt x="121" y="211"/>
                      <a:pt x="126" y="213"/>
                      <a:pt x="132" y="213"/>
                    </a:cubicBezTo>
                    <a:cubicBezTo>
                      <a:pt x="137" y="213"/>
                      <a:pt x="142" y="211"/>
                      <a:pt x="146" y="211"/>
                    </a:cubicBezTo>
                    <a:cubicBezTo>
                      <a:pt x="155" y="211"/>
                      <a:pt x="161" y="217"/>
                      <a:pt x="161" y="251"/>
                    </a:cubicBezTo>
                    <a:lnTo>
                      <a:pt x="183" y="228"/>
                    </a:lnTo>
                    <a:cubicBezTo>
                      <a:pt x="183" y="228"/>
                      <a:pt x="206" y="228"/>
                      <a:pt x="206" y="251"/>
                    </a:cubicBezTo>
                    <a:lnTo>
                      <a:pt x="252" y="228"/>
                    </a:lnTo>
                    <a:cubicBezTo>
                      <a:pt x="275" y="183"/>
                      <a:pt x="275" y="137"/>
                      <a:pt x="252" y="91"/>
                    </a:cubicBezTo>
                    <a:cubicBezTo>
                      <a:pt x="206" y="0"/>
                      <a:pt x="183" y="46"/>
                      <a:pt x="115" y="23"/>
                    </a:cubicBezTo>
                    <a:cubicBezTo>
                      <a:pt x="115" y="52"/>
                      <a:pt x="109" y="62"/>
                      <a:pt x="100" y="62"/>
                    </a:cubicBezTo>
                    <a:cubicBezTo>
                      <a:pt x="81" y="62"/>
                      <a:pt x="47" y="19"/>
                      <a:pt x="23" y="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6" name="Google Shape;3926;p57"/>
              <p:cNvSpPr/>
              <p:nvPr/>
            </p:nvSpPr>
            <p:spPr>
              <a:xfrm>
                <a:off x="2057850" y="3677450"/>
                <a:ext cx="6300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13" extrusionOk="0">
                    <a:moveTo>
                      <a:pt x="153" y="1"/>
                    </a:moveTo>
                    <a:cubicBezTo>
                      <a:pt x="90" y="1"/>
                      <a:pt x="33" y="38"/>
                      <a:pt x="0" y="88"/>
                    </a:cubicBezTo>
                    <a:lnTo>
                      <a:pt x="46" y="110"/>
                    </a:lnTo>
                    <a:cubicBezTo>
                      <a:pt x="68" y="110"/>
                      <a:pt x="96" y="113"/>
                      <a:pt x="124" y="113"/>
                    </a:cubicBezTo>
                    <a:cubicBezTo>
                      <a:pt x="180" y="113"/>
                      <a:pt x="236" y="103"/>
                      <a:pt x="251" y="42"/>
                    </a:cubicBezTo>
                    <a:lnTo>
                      <a:pt x="228" y="19"/>
                    </a:lnTo>
                    <a:cubicBezTo>
                      <a:pt x="203" y="6"/>
                      <a:pt x="177" y="1"/>
                      <a:pt x="1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7" name="Google Shape;3927;p57"/>
              <p:cNvSpPr/>
              <p:nvPr/>
            </p:nvSpPr>
            <p:spPr>
              <a:xfrm>
                <a:off x="2069825" y="3695600"/>
                <a:ext cx="345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61" extrusionOk="0">
                    <a:moveTo>
                      <a:pt x="46" y="1"/>
                    </a:moveTo>
                    <a:cubicBezTo>
                      <a:pt x="23" y="46"/>
                      <a:pt x="0" y="46"/>
                      <a:pt x="0" y="92"/>
                    </a:cubicBezTo>
                    <a:lnTo>
                      <a:pt x="23" y="92"/>
                    </a:lnTo>
                    <a:lnTo>
                      <a:pt x="23" y="115"/>
                    </a:lnTo>
                    <a:cubicBezTo>
                      <a:pt x="16" y="107"/>
                      <a:pt x="10" y="105"/>
                      <a:pt x="7" y="105"/>
                    </a:cubicBezTo>
                    <a:cubicBezTo>
                      <a:pt x="0" y="105"/>
                      <a:pt x="0" y="115"/>
                      <a:pt x="0" y="115"/>
                    </a:cubicBezTo>
                    <a:lnTo>
                      <a:pt x="46" y="138"/>
                    </a:lnTo>
                    <a:lnTo>
                      <a:pt x="46" y="161"/>
                    </a:lnTo>
                    <a:cubicBezTo>
                      <a:pt x="54" y="144"/>
                      <a:pt x="66" y="139"/>
                      <a:pt x="77" y="139"/>
                    </a:cubicBezTo>
                    <a:cubicBezTo>
                      <a:pt x="89" y="139"/>
                      <a:pt x="101" y="145"/>
                      <a:pt x="108" y="145"/>
                    </a:cubicBezTo>
                    <a:cubicBezTo>
                      <a:pt x="112" y="145"/>
                      <a:pt x="114" y="143"/>
                      <a:pt x="114" y="138"/>
                    </a:cubicBezTo>
                    <a:cubicBezTo>
                      <a:pt x="137" y="115"/>
                      <a:pt x="137" y="92"/>
                      <a:pt x="114" y="69"/>
                    </a:cubicBezTo>
                    <a:cubicBezTo>
                      <a:pt x="92" y="24"/>
                      <a:pt x="69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8" name="Google Shape;3928;p57"/>
              <p:cNvSpPr/>
              <p:nvPr/>
            </p:nvSpPr>
            <p:spPr>
              <a:xfrm>
                <a:off x="2081800" y="3701750"/>
                <a:ext cx="2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8" extrusionOk="0">
                    <a:moveTo>
                      <a:pt x="35" y="0"/>
                    </a:moveTo>
                    <a:cubicBezTo>
                      <a:pt x="24" y="0"/>
                      <a:pt x="12" y="6"/>
                      <a:pt x="1" y="6"/>
                    </a:cubicBezTo>
                    <a:cubicBezTo>
                      <a:pt x="1" y="29"/>
                      <a:pt x="1" y="29"/>
                      <a:pt x="1" y="74"/>
                    </a:cubicBezTo>
                    <a:cubicBezTo>
                      <a:pt x="24" y="74"/>
                      <a:pt x="24" y="74"/>
                      <a:pt x="24" y="97"/>
                    </a:cubicBezTo>
                    <a:lnTo>
                      <a:pt x="69" y="97"/>
                    </a:lnTo>
                    <a:cubicBezTo>
                      <a:pt x="69" y="74"/>
                      <a:pt x="115" y="51"/>
                      <a:pt x="69" y="29"/>
                    </a:cubicBezTo>
                    <a:cubicBezTo>
                      <a:pt x="58" y="6"/>
                      <a:pt x="46" y="0"/>
                      <a:pt x="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9" name="Google Shape;3929;p57"/>
              <p:cNvSpPr/>
              <p:nvPr/>
            </p:nvSpPr>
            <p:spPr>
              <a:xfrm>
                <a:off x="2085225" y="3705300"/>
                <a:ext cx="1175" cy="1025"/>
              </a:xfrm>
              <a:custGeom>
                <a:avLst/>
                <a:gdLst/>
                <a:ahLst/>
                <a:cxnLst/>
                <a:rect l="l" t="t" r="r" b="b"/>
                <a:pathLst>
                  <a:path w="47" h="41" extrusionOk="0">
                    <a:moveTo>
                      <a:pt x="23" y="1"/>
                    </a:moveTo>
                    <a:cubicBezTo>
                      <a:pt x="23" y="1"/>
                      <a:pt x="46" y="1"/>
                      <a:pt x="46" y="24"/>
                    </a:cubicBezTo>
                    <a:lnTo>
                      <a:pt x="46" y="1"/>
                    </a:lnTo>
                    <a:close/>
                    <a:moveTo>
                      <a:pt x="1" y="24"/>
                    </a:moveTo>
                    <a:cubicBezTo>
                      <a:pt x="12" y="35"/>
                      <a:pt x="23" y="41"/>
                      <a:pt x="32" y="41"/>
                    </a:cubicBezTo>
                    <a:cubicBezTo>
                      <a:pt x="41" y="41"/>
                      <a:pt x="46" y="35"/>
                      <a:pt x="46" y="24"/>
                    </a:cubicBezTo>
                    <a:lnTo>
                      <a:pt x="46" y="24"/>
                    </a:lnTo>
                    <a:cubicBezTo>
                      <a:pt x="39" y="31"/>
                      <a:pt x="34" y="34"/>
                      <a:pt x="29" y="34"/>
                    </a:cubicBezTo>
                    <a:cubicBezTo>
                      <a:pt x="21" y="34"/>
                      <a:pt x="16" y="24"/>
                      <a:pt x="1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0" name="Google Shape;3930;p57"/>
              <p:cNvSpPr/>
              <p:nvPr/>
            </p:nvSpPr>
            <p:spPr>
              <a:xfrm>
                <a:off x="2102925" y="3729275"/>
                <a:ext cx="23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9" y="0"/>
                    </a:moveTo>
                    <a:cubicBezTo>
                      <a:pt x="23" y="0"/>
                      <a:pt x="0" y="69"/>
                      <a:pt x="0" y="92"/>
                    </a:cubicBezTo>
                    <a:cubicBezTo>
                      <a:pt x="0" y="87"/>
                      <a:pt x="4" y="85"/>
                      <a:pt x="9" y="85"/>
                    </a:cubicBezTo>
                    <a:cubicBezTo>
                      <a:pt x="20" y="85"/>
                      <a:pt x="37" y="90"/>
                      <a:pt x="53" y="90"/>
                    </a:cubicBezTo>
                    <a:cubicBezTo>
                      <a:pt x="68" y="90"/>
                      <a:pt x="83" y="86"/>
                      <a:pt x="92" y="69"/>
                    </a:cubicBezTo>
                    <a:cubicBezTo>
                      <a:pt x="92" y="69"/>
                      <a:pt x="92" y="23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1" name="Google Shape;3931;p57"/>
              <p:cNvSpPr/>
              <p:nvPr/>
            </p:nvSpPr>
            <p:spPr>
              <a:xfrm>
                <a:off x="2093225" y="3704175"/>
                <a:ext cx="4000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15" extrusionOk="0">
                    <a:moveTo>
                      <a:pt x="46" y="0"/>
                    </a:moveTo>
                    <a:cubicBezTo>
                      <a:pt x="0" y="23"/>
                      <a:pt x="46" y="91"/>
                      <a:pt x="69" y="91"/>
                    </a:cubicBezTo>
                    <a:lnTo>
                      <a:pt x="69" y="114"/>
                    </a:lnTo>
                    <a:cubicBezTo>
                      <a:pt x="69" y="107"/>
                      <a:pt x="71" y="104"/>
                      <a:pt x="75" y="104"/>
                    </a:cubicBezTo>
                    <a:cubicBezTo>
                      <a:pt x="84" y="104"/>
                      <a:pt x="99" y="114"/>
                      <a:pt x="114" y="114"/>
                    </a:cubicBezTo>
                    <a:cubicBezTo>
                      <a:pt x="114" y="69"/>
                      <a:pt x="160" y="91"/>
                      <a:pt x="137" y="46"/>
                    </a:cubicBezTo>
                    <a:cubicBezTo>
                      <a:pt x="114" y="12"/>
                      <a:pt x="97" y="6"/>
                      <a:pt x="83" y="6"/>
                    </a:cubicBezTo>
                    <a:cubicBezTo>
                      <a:pt x="76" y="6"/>
                      <a:pt x="69" y="7"/>
                      <a:pt x="63" y="7"/>
                    </a:cubicBezTo>
                    <a:cubicBezTo>
                      <a:pt x="57" y="7"/>
                      <a:pt x="52" y="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2" name="Google Shape;3932;p57"/>
              <p:cNvSpPr/>
              <p:nvPr/>
            </p:nvSpPr>
            <p:spPr>
              <a:xfrm>
                <a:off x="2105200" y="3710500"/>
                <a:ext cx="1725" cy="1675"/>
              </a:xfrm>
              <a:custGeom>
                <a:avLst/>
                <a:gdLst/>
                <a:ahLst/>
                <a:cxnLst/>
                <a:rect l="l" t="t" r="r" b="b"/>
                <a:pathLst>
                  <a:path w="69" h="67" extrusionOk="0">
                    <a:moveTo>
                      <a:pt x="24" y="1"/>
                    </a:moveTo>
                    <a:cubicBezTo>
                      <a:pt x="11" y="1"/>
                      <a:pt x="1" y="21"/>
                      <a:pt x="1" y="21"/>
                    </a:cubicBezTo>
                    <a:cubicBezTo>
                      <a:pt x="1" y="21"/>
                      <a:pt x="1" y="67"/>
                      <a:pt x="1" y="67"/>
                    </a:cubicBezTo>
                    <a:lnTo>
                      <a:pt x="46" y="67"/>
                    </a:lnTo>
                    <a:cubicBezTo>
                      <a:pt x="46" y="44"/>
                      <a:pt x="69" y="67"/>
                      <a:pt x="46" y="21"/>
                    </a:cubicBezTo>
                    <a:cubicBezTo>
                      <a:pt x="39" y="6"/>
                      <a:pt x="31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3" name="Google Shape;3933;p57"/>
              <p:cNvSpPr/>
              <p:nvPr/>
            </p:nvSpPr>
            <p:spPr>
              <a:xfrm>
                <a:off x="2072100" y="369560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23" y="24"/>
                      <a:pt x="23" y="24"/>
                      <a:pt x="23" y="24"/>
                    </a:cubicBezTo>
                    <a:lnTo>
                      <a:pt x="46" y="24"/>
                    </a:lnTo>
                    <a:cubicBezTo>
                      <a:pt x="23" y="24"/>
                      <a:pt x="23" y="24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4" name="Google Shape;3934;p57"/>
              <p:cNvSpPr/>
              <p:nvPr/>
            </p:nvSpPr>
            <p:spPr>
              <a:xfrm>
                <a:off x="2072675" y="369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5" name="Google Shape;3935;p57"/>
              <p:cNvSpPr/>
              <p:nvPr/>
            </p:nvSpPr>
            <p:spPr>
              <a:xfrm>
                <a:off x="2072100" y="369560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23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6" name="Google Shape;3936;p57"/>
              <p:cNvSpPr/>
              <p:nvPr/>
            </p:nvSpPr>
            <p:spPr>
              <a:xfrm>
                <a:off x="2093225" y="3695025"/>
                <a:ext cx="172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93" extrusionOk="0">
                    <a:moveTo>
                      <a:pt x="46" y="1"/>
                    </a:moveTo>
                    <a:cubicBezTo>
                      <a:pt x="15" y="1"/>
                      <a:pt x="5" y="11"/>
                      <a:pt x="2" y="25"/>
                    </a:cubicBezTo>
                    <a:lnTo>
                      <a:pt x="2" y="25"/>
                    </a:lnTo>
                    <a:lnTo>
                      <a:pt x="0" y="24"/>
                    </a:lnTo>
                    <a:cubicBezTo>
                      <a:pt x="0" y="32"/>
                      <a:pt x="0" y="40"/>
                      <a:pt x="0" y="47"/>
                    </a:cubicBezTo>
                    <a:cubicBezTo>
                      <a:pt x="0" y="39"/>
                      <a:pt x="0" y="32"/>
                      <a:pt x="2" y="25"/>
                    </a:cubicBezTo>
                    <a:lnTo>
                      <a:pt x="2" y="25"/>
                    </a:lnTo>
                    <a:lnTo>
                      <a:pt x="46" y="69"/>
                    </a:lnTo>
                    <a:cubicBezTo>
                      <a:pt x="46" y="81"/>
                      <a:pt x="40" y="81"/>
                      <a:pt x="34" y="81"/>
                    </a:cubicBezTo>
                    <a:cubicBezTo>
                      <a:pt x="29" y="81"/>
                      <a:pt x="23" y="81"/>
                      <a:pt x="23" y="92"/>
                    </a:cubicBezTo>
                    <a:cubicBezTo>
                      <a:pt x="46" y="92"/>
                      <a:pt x="69" y="92"/>
                      <a:pt x="69" y="47"/>
                    </a:cubicBezTo>
                    <a:cubicBezTo>
                      <a:pt x="46" y="47"/>
                      <a:pt x="46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7" name="Google Shape;3937;p57"/>
              <p:cNvSpPr/>
              <p:nvPr/>
            </p:nvSpPr>
            <p:spPr>
              <a:xfrm>
                <a:off x="2125175" y="3668225"/>
                <a:ext cx="17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92" extrusionOk="0">
                    <a:moveTo>
                      <a:pt x="0" y="0"/>
                    </a:moveTo>
                    <a:cubicBezTo>
                      <a:pt x="0" y="23"/>
                      <a:pt x="0" y="46"/>
                      <a:pt x="23" y="69"/>
                    </a:cubicBezTo>
                    <a:cubicBezTo>
                      <a:pt x="46" y="91"/>
                      <a:pt x="46" y="91"/>
                      <a:pt x="69" y="91"/>
                    </a:cubicBezTo>
                    <a:cubicBezTo>
                      <a:pt x="69" y="46"/>
                      <a:pt x="69" y="23"/>
                      <a:pt x="46" y="0"/>
                    </a:cubicBezTo>
                    <a:cubicBezTo>
                      <a:pt x="38" y="8"/>
                      <a:pt x="33" y="10"/>
                      <a:pt x="29" y="10"/>
                    </a:cubicBezTo>
                    <a:cubicBezTo>
                      <a:pt x="21" y="10"/>
                      <a:pt x="16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8" name="Google Shape;3938;p57"/>
              <p:cNvSpPr/>
              <p:nvPr/>
            </p:nvSpPr>
            <p:spPr>
              <a:xfrm>
                <a:off x="2124625" y="3663850"/>
                <a:ext cx="1725" cy="15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61" extrusionOk="0">
                    <a:moveTo>
                      <a:pt x="20" y="0"/>
                    </a:moveTo>
                    <a:cubicBezTo>
                      <a:pt x="1" y="0"/>
                      <a:pt x="5" y="44"/>
                      <a:pt x="22" y="61"/>
                    </a:cubicBezTo>
                    <a:cubicBezTo>
                      <a:pt x="45" y="61"/>
                      <a:pt x="45" y="61"/>
                      <a:pt x="68" y="38"/>
                    </a:cubicBezTo>
                    <a:cubicBezTo>
                      <a:pt x="45" y="38"/>
                      <a:pt x="45" y="15"/>
                      <a:pt x="45" y="15"/>
                    </a:cubicBezTo>
                    <a:cubicBezTo>
                      <a:pt x="34" y="4"/>
                      <a:pt x="26" y="0"/>
                      <a:pt x="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9" name="Google Shape;3939;p57"/>
              <p:cNvSpPr/>
              <p:nvPr/>
            </p:nvSpPr>
            <p:spPr>
              <a:xfrm>
                <a:off x="2134875" y="3732125"/>
                <a:ext cx="7450" cy="295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18" extrusionOk="0">
                    <a:moveTo>
                      <a:pt x="156" y="1"/>
                    </a:moveTo>
                    <a:cubicBezTo>
                      <a:pt x="92" y="1"/>
                      <a:pt x="31" y="31"/>
                      <a:pt x="0" y="92"/>
                    </a:cubicBezTo>
                    <a:lnTo>
                      <a:pt x="69" y="115"/>
                    </a:lnTo>
                    <a:cubicBezTo>
                      <a:pt x="92" y="115"/>
                      <a:pt x="122" y="117"/>
                      <a:pt x="153" y="117"/>
                    </a:cubicBezTo>
                    <a:cubicBezTo>
                      <a:pt x="216" y="117"/>
                      <a:pt x="282" y="107"/>
                      <a:pt x="297" y="46"/>
                    </a:cubicBezTo>
                    <a:lnTo>
                      <a:pt x="252" y="23"/>
                    </a:lnTo>
                    <a:cubicBezTo>
                      <a:pt x="221" y="8"/>
                      <a:pt x="188" y="1"/>
                      <a:pt x="1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0" name="Google Shape;3940;p57"/>
              <p:cNvSpPr/>
              <p:nvPr/>
            </p:nvSpPr>
            <p:spPr>
              <a:xfrm>
                <a:off x="2163400" y="3679625"/>
                <a:ext cx="10875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6" extrusionOk="0">
                    <a:moveTo>
                      <a:pt x="389" y="1"/>
                    </a:moveTo>
                    <a:cubicBezTo>
                      <a:pt x="343" y="1"/>
                      <a:pt x="297" y="46"/>
                      <a:pt x="275" y="69"/>
                    </a:cubicBezTo>
                    <a:lnTo>
                      <a:pt x="320" y="92"/>
                    </a:lnTo>
                    <a:cubicBezTo>
                      <a:pt x="320" y="115"/>
                      <a:pt x="297" y="115"/>
                      <a:pt x="297" y="115"/>
                    </a:cubicBezTo>
                    <a:cubicBezTo>
                      <a:pt x="258" y="75"/>
                      <a:pt x="223" y="66"/>
                      <a:pt x="190" y="66"/>
                    </a:cubicBezTo>
                    <a:cubicBezTo>
                      <a:pt x="159" y="66"/>
                      <a:pt x="130" y="74"/>
                      <a:pt x="102" y="74"/>
                    </a:cubicBezTo>
                    <a:cubicBezTo>
                      <a:pt x="91" y="74"/>
                      <a:pt x="80" y="73"/>
                      <a:pt x="69" y="69"/>
                    </a:cubicBezTo>
                    <a:lnTo>
                      <a:pt x="69" y="69"/>
                    </a:lnTo>
                    <a:cubicBezTo>
                      <a:pt x="115" y="130"/>
                      <a:pt x="69" y="130"/>
                      <a:pt x="40" y="130"/>
                    </a:cubicBezTo>
                    <a:lnTo>
                      <a:pt x="40" y="130"/>
                    </a:lnTo>
                    <a:cubicBezTo>
                      <a:pt x="26" y="130"/>
                      <a:pt x="16" y="130"/>
                      <a:pt x="24" y="138"/>
                    </a:cubicBezTo>
                    <a:lnTo>
                      <a:pt x="46" y="160"/>
                    </a:lnTo>
                    <a:cubicBezTo>
                      <a:pt x="69" y="206"/>
                      <a:pt x="24" y="206"/>
                      <a:pt x="1" y="229"/>
                    </a:cubicBezTo>
                    <a:lnTo>
                      <a:pt x="69" y="252"/>
                    </a:lnTo>
                    <a:lnTo>
                      <a:pt x="46" y="297"/>
                    </a:lnTo>
                    <a:lnTo>
                      <a:pt x="46" y="297"/>
                    </a:lnTo>
                    <a:lnTo>
                      <a:pt x="92" y="275"/>
                    </a:lnTo>
                    <a:cubicBezTo>
                      <a:pt x="92" y="294"/>
                      <a:pt x="124" y="329"/>
                      <a:pt x="121" y="354"/>
                    </a:cubicBezTo>
                    <a:lnTo>
                      <a:pt x="121" y="354"/>
                    </a:lnTo>
                    <a:lnTo>
                      <a:pt x="138" y="320"/>
                    </a:lnTo>
                    <a:cubicBezTo>
                      <a:pt x="206" y="320"/>
                      <a:pt x="275" y="297"/>
                      <a:pt x="297" y="252"/>
                    </a:cubicBezTo>
                    <a:cubicBezTo>
                      <a:pt x="229" y="46"/>
                      <a:pt x="434" y="183"/>
                      <a:pt x="434" y="69"/>
                    </a:cubicBezTo>
                    <a:cubicBezTo>
                      <a:pt x="434" y="46"/>
                      <a:pt x="412" y="23"/>
                      <a:pt x="389" y="1"/>
                    </a:cubicBezTo>
                    <a:close/>
                    <a:moveTo>
                      <a:pt x="121" y="354"/>
                    </a:moveTo>
                    <a:lnTo>
                      <a:pt x="115" y="366"/>
                    </a:lnTo>
                    <a:cubicBezTo>
                      <a:pt x="118" y="362"/>
                      <a:pt x="120" y="358"/>
                      <a:pt x="121" y="35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1" name="Google Shape;3941;p57"/>
              <p:cNvSpPr/>
              <p:nvPr/>
            </p:nvSpPr>
            <p:spPr>
              <a:xfrm>
                <a:off x="2093225" y="3670650"/>
                <a:ext cx="28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32" extrusionOk="0">
                    <a:moveTo>
                      <a:pt x="26" y="0"/>
                    </a:moveTo>
                    <a:cubicBezTo>
                      <a:pt x="12" y="0"/>
                      <a:pt x="0" y="6"/>
                      <a:pt x="0" y="17"/>
                    </a:cubicBezTo>
                    <a:cubicBezTo>
                      <a:pt x="0" y="40"/>
                      <a:pt x="0" y="63"/>
                      <a:pt x="0" y="63"/>
                    </a:cubicBezTo>
                    <a:lnTo>
                      <a:pt x="23" y="63"/>
                    </a:lnTo>
                    <a:cubicBezTo>
                      <a:pt x="0" y="109"/>
                      <a:pt x="46" y="86"/>
                      <a:pt x="46" y="131"/>
                    </a:cubicBezTo>
                    <a:cubicBezTo>
                      <a:pt x="53" y="124"/>
                      <a:pt x="59" y="121"/>
                      <a:pt x="63" y="121"/>
                    </a:cubicBezTo>
                    <a:cubicBezTo>
                      <a:pt x="71" y="121"/>
                      <a:pt x="76" y="131"/>
                      <a:pt x="91" y="131"/>
                    </a:cubicBezTo>
                    <a:cubicBezTo>
                      <a:pt x="114" y="109"/>
                      <a:pt x="114" y="109"/>
                      <a:pt x="114" y="63"/>
                    </a:cubicBezTo>
                    <a:cubicBezTo>
                      <a:pt x="91" y="40"/>
                      <a:pt x="91" y="17"/>
                      <a:pt x="69" y="17"/>
                    </a:cubicBezTo>
                    <a:cubicBezTo>
                      <a:pt x="57" y="6"/>
                      <a:pt x="40" y="0"/>
                      <a:pt x="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2" name="Google Shape;3942;p57"/>
              <p:cNvSpPr/>
              <p:nvPr/>
            </p:nvSpPr>
            <p:spPr>
              <a:xfrm>
                <a:off x="2118325" y="3706200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6" y="0"/>
                    </a:moveTo>
                    <a:cubicBezTo>
                      <a:pt x="3" y="0"/>
                      <a:pt x="1" y="3"/>
                      <a:pt x="1" y="10"/>
                    </a:cubicBezTo>
                    <a:lnTo>
                      <a:pt x="23" y="10"/>
                    </a:lnTo>
                    <a:cubicBezTo>
                      <a:pt x="23" y="10"/>
                      <a:pt x="13" y="0"/>
                      <a:pt x="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3" name="Google Shape;3943;p57"/>
              <p:cNvSpPr/>
              <p:nvPr/>
            </p:nvSpPr>
            <p:spPr>
              <a:xfrm>
                <a:off x="2129750" y="36973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0" y="0"/>
                    </a:moveTo>
                    <a:cubicBezTo>
                      <a:pt x="0" y="23"/>
                      <a:pt x="0" y="23"/>
                      <a:pt x="23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4" name="Google Shape;3944;p57"/>
              <p:cNvSpPr/>
              <p:nvPr/>
            </p:nvSpPr>
            <p:spPr>
              <a:xfrm>
                <a:off x="2130300" y="3697075"/>
                <a:ext cx="55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2" h="11" extrusionOk="0">
                    <a:moveTo>
                      <a:pt x="16" y="0"/>
                    </a:moveTo>
                    <a:cubicBezTo>
                      <a:pt x="14" y="0"/>
                      <a:pt x="8" y="3"/>
                      <a:pt x="1" y="10"/>
                    </a:cubicBezTo>
                    <a:cubicBezTo>
                      <a:pt x="16" y="10"/>
                      <a:pt x="21" y="0"/>
                      <a:pt x="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5" name="Google Shape;3945;p57"/>
              <p:cNvSpPr/>
              <p:nvPr/>
            </p:nvSpPr>
            <p:spPr>
              <a:xfrm>
                <a:off x="2130300" y="3696175"/>
                <a:ext cx="2325" cy="1875"/>
              </a:xfrm>
              <a:custGeom>
                <a:avLst/>
                <a:gdLst/>
                <a:ahLst/>
                <a:cxnLst/>
                <a:rect l="l" t="t" r="r" b="b"/>
                <a:pathLst>
                  <a:path w="93" h="75" extrusionOk="0">
                    <a:moveTo>
                      <a:pt x="24" y="1"/>
                    </a:moveTo>
                    <a:cubicBezTo>
                      <a:pt x="24" y="23"/>
                      <a:pt x="46" y="23"/>
                      <a:pt x="46" y="46"/>
                    </a:cubicBezTo>
                    <a:lnTo>
                      <a:pt x="24" y="69"/>
                    </a:lnTo>
                    <a:lnTo>
                      <a:pt x="1" y="69"/>
                    </a:lnTo>
                    <a:cubicBezTo>
                      <a:pt x="24" y="69"/>
                      <a:pt x="41" y="75"/>
                      <a:pt x="55" y="75"/>
                    </a:cubicBezTo>
                    <a:cubicBezTo>
                      <a:pt x="69" y="75"/>
                      <a:pt x="81" y="69"/>
                      <a:pt x="92" y="46"/>
                    </a:cubicBezTo>
                    <a:cubicBezTo>
                      <a:pt x="69" y="23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6" name="Google Shape;3946;p57"/>
              <p:cNvSpPr/>
              <p:nvPr/>
            </p:nvSpPr>
            <p:spPr>
              <a:xfrm>
                <a:off x="2130300" y="36961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1"/>
                    </a:moveTo>
                    <a:cubicBezTo>
                      <a:pt x="24" y="1"/>
                      <a:pt x="1" y="1"/>
                      <a:pt x="1" y="23"/>
                    </a:cubicBezTo>
                    <a:cubicBezTo>
                      <a:pt x="1" y="23"/>
                      <a:pt x="24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7" name="Google Shape;3947;p57"/>
              <p:cNvSpPr/>
              <p:nvPr/>
            </p:nvSpPr>
            <p:spPr>
              <a:xfrm>
                <a:off x="2129750" y="3696750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0"/>
                    </a:moveTo>
                    <a:cubicBezTo>
                      <a:pt x="23" y="0"/>
                      <a:pt x="23" y="0"/>
                      <a:pt x="0" y="23"/>
                    </a:cubicBezTo>
                    <a:lnTo>
                      <a:pt x="23" y="23"/>
                    </a:ln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8" name="Google Shape;3948;p57"/>
              <p:cNvSpPr/>
              <p:nvPr/>
            </p:nvSpPr>
            <p:spPr>
              <a:xfrm>
                <a:off x="2147425" y="3683050"/>
                <a:ext cx="4025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38" extrusionOk="0">
                    <a:moveTo>
                      <a:pt x="92" y="1"/>
                    </a:moveTo>
                    <a:cubicBezTo>
                      <a:pt x="46" y="1"/>
                      <a:pt x="23" y="46"/>
                      <a:pt x="1" y="92"/>
                    </a:cubicBezTo>
                    <a:lnTo>
                      <a:pt x="46" y="92"/>
                    </a:lnTo>
                    <a:lnTo>
                      <a:pt x="23" y="115"/>
                    </a:lnTo>
                    <a:cubicBezTo>
                      <a:pt x="31" y="122"/>
                      <a:pt x="39" y="125"/>
                      <a:pt x="46" y="125"/>
                    </a:cubicBezTo>
                    <a:cubicBezTo>
                      <a:pt x="61" y="125"/>
                      <a:pt x="77" y="115"/>
                      <a:pt x="92" y="115"/>
                    </a:cubicBezTo>
                    <a:lnTo>
                      <a:pt x="69" y="138"/>
                    </a:lnTo>
                    <a:cubicBezTo>
                      <a:pt x="92" y="138"/>
                      <a:pt x="115" y="115"/>
                      <a:pt x="92" y="92"/>
                    </a:cubicBezTo>
                    <a:cubicBezTo>
                      <a:pt x="92" y="88"/>
                      <a:pt x="93" y="86"/>
                      <a:pt x="94" y="86"/>
                    </a:cubicBezTo>
                    <a:cubicBezTo>
                      <a:pt x="100" y="86"/>
                      <a:pt x="115" y="119"/>
                      <a:pt x="115" y="138"/>
                    </a:cubicBezTo>
                    <a:cubicBezTo>
                      <a:pt x="138" y="115"/>
                      <a:pt x="138" y="92"/>
                      <a:pt x="160" y="69"/>
                    </a:cubicBezTo>
                    <a:cubicBezTo>
                      <a:pt x="138" y="46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9" name="Google Shape;3949;p57"/>
              <p:cNvSpPr/>
              <p:nvPr/>
            </p:nvSpPr>
            <p:spPr>
              <a:xfrm>
                <a:off x="2148000" y="3709375"/>
                <a:ext cx="3450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12" extrusionOk="0">
                    <a:moveTo>
                      <a:pt x="78" y="1"/>
                    </a:moveTo>
                    <a:cubicBezTo>
                      <a:pt x="55" y="1"/>
                      <a:pt x="39" y="27"/>
                      <a:pt x="23" y="43"/>
                    </a:cubicBezTo>
                    <a:cubicBezTo>
                      <a:pt x="23" y="43"/>
                      <a:pt x="23" y="66"/>
                      <a:pt x="0" y="66"/>
                    </a:cubicBezTo>
                    <a:lnTo>
                      <a:pt x="23" y="89"/>
                    </a:lnTo>
                    <a:lnTo>
                      <a:pt x="69" y="112"/>
                    </a:lnTo>
                    <a:lnTo>
                      <a:pt x="115" y="112"/>
                    </a:lnTo>
                    <a:cubicBezTo>
                      <a:pt x="137" y="89"/>
                      <a:pt x="137" y="43"/>
                      <a:pt x="115" y="20"/>
                    </a:cubicBezTo>
                    <a:cubicBezTo>
                      <a:pt x="100" y="6"/>
                      <a:pt x="88" y="1"/>
                      <a:pt x="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0" name="Google Shape;3950;p57"/>
              <p:cNvSpPr/>
              <p:nvPr/>
            </p:nvSpPr>
            <p:spPr>
              <a:xfrm>
                <a:off x="2150275" y="3703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1" name="Google Shape;3951;p57"/>
              <p:cNvSpPr/>
              <p:nvPr/>
            </p:nvSpPr>
            <p:spPr>
              <a:xfrm>
                <a:off x="2148000" y="3701725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55" y="0"/>
                    </a:moveTo>
                    <a:cubicBezTo>
                      <a:pt x="37" y="0"/>
                      <a:pt x="19" y="30"/>
                      <a:pt x="0" y="30"/>
                    </a:cubicBezTo>
                    <a:lnTo>
                      <a:pt x="46" y="30"/>
                    </a:lnTo>
                    <a:lnTo>
                      <a:pt x="69" y="52"/>
                    </a:lnTo>
                    <a:lnTo>
                      <a:pt x="69" y="30"/>
                    </a:lnTo>
                    <a:lnTo>
                      <a:pt x="92" y="52"/>
                    </a:lnTo>
                    <a:lnTo>
                      <a:pt x="92" y="30"/>
                    </a:lnTo>
                    <a:lnTo>
                      <a:pt x="69" y="7"/>
                    </a:lnTo>
                    <a:cubicBezTo>
                      <a:pt x="64" y="2"/>
                      <a:pt x="60" y="0"/>
                      <a:pt x="55" y="0"/>
                    </a:cubicBezTo>
                    <a:close/>
                    <a:moveTo>
                      <a:pt x="59" y="66"/>
                    </a:moveTo>
                    <a:cubicBezTo>
                      <a:pt x="53" y="68"/>
                      <a:pt x="46" y="75"/>
                      <a:pt x="46" y="75"/>
                    </a:cubicBezTo>
                    <a:lnTo>
                      <a:pt x="69" y="75"/>
                    </a:lnTo>
                    <a:lnTo>
                      <a:pt x="59" y="66"/>
                    </a:lnTo>
                    <a:close/>
                    <a:moveTo>
                      <a:pt x="46" y="52"/>
                    </a:moveTo>
                    <a:lnTo>
                      <a:pt x="59" y="66"/>
                    </a:lnTo>
                    <a:lnTo>
                      <a:pt x="59" y="66"/>
                    </a:lnTo>
                    <a:cubicBezTo>
                      <a:pt x="61" y="65"/>
                      <a:pt x="62" y="65"/>
                      <a:pt x="63" y="65"/>
                    </a:cubicBezTo>
                    <a:cubicBezTo>
                      <a:pt x="66" y="65"/>
                      <a:pt x="69" y="68"/>
                      <a:pt x="69" y="75"/>
                    </a:cubicBezTo>
                    <a:lnTo>
                      <a:pt x="69" y="5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2" name="Google Shape;3952;p57"/>
              <p:cNvSpPr/>
              <p:nvPr/>
            </p:nvSpPr>
            <p:spPr>
              <a:xfrm>
                <a:off x="2158850" y="3705175"/>
                <a:ext cx="3450" cy="2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81" extrusionOk="0">
                    <a:moveTo>
                      <a:pt x="51" y="0"/>
                    </a:moveTo>
                    <a:cubicBezTo>
                      <a:pt x="40" y="0"/>
                      <a:pt x="34" y="6"/>
                      <a:pt x="46" y="29"/>
                    </a:cubicBezTo>
                    <a:cubicBezTo>
                      <a:pt x="51" y="33"/>
                      <a:pt x="53" y="35"/>
                      <a:pt x="55" y="35"/>
                    </a:cubicBezTo>
                    <a:cubicBezTo>
                      <a:pt x="59" y="35"/>
                      <a:pt x="55" y="22"/>
                      <a:pt x="59" y="22"/>
                    </a:cubicBezTo>
                    <a:cubicBezTo>
                      <a:pt x="61" y="22"/>
                      <a:pt x="64" y="24"/>
                      <a:pt x="69" y="29"/>
                    </a:cubicBezTo>
                    <a:lnTo>
                      <a:pt x="69" y="51"/>
                    </a:lnTo>
                    <a:cubicBezTo>
                      <a:pt x="69" y="51"/>
                      <a:pt x="58" y="62"/>
                      <a:pt x="45" y="62"/>
                    </a:cubicBezTo>
                    <a:cubicBezTo>
                      <a:pt x="38" y="62"/>
                      <a:pt x="31" y="59"/>
                      <a:pt x="23" y="51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18" y="24"/>
                      <a:pt x="15" y="22"/>
                      <a:pt x="12" y="22"/>
                    </a:cubicBezTo>
                    <a:cubicBezTo>
                      <a:pt x="0" y="22"/>
                      <a:pt x="0" y="51"/>
                      <a:pt x="0" y="51"/>
                    </a:cubicBezTo>
                    <a:cubicBezTo>
                      <a:pt x="18" y="51"/>
                      <a:pt x="51" y="81"/>
                      <a:pt x="64" y="81"/>
                    </a:cubicBezTo>
                    <a:cubicBezTo>
                      <a:pt x="67" y="81"/>
                      <a:pt x="69" y="79"/>
                      <a:pt x="69" y="74"/>
                    </a:cubicBezTo>
                    <a:cubicBezTo>
                      <a:pt x="91" y="51"/>
                      <a:pt x="137" y="51"/>
                      <a:pt x="91" y="6"/>
                    </a:cubicBezTo>
                    <a:cubicBezTo>
                      <a:pt x="80" y="6"/>
                      <a:pt x="63" y="0"/>
                      <a:pt x="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3" name="Google Shape;3953;p57"/>
              <p:cNvSpPr/>
              <p:nvPr/>
            </p:nvSpPr>
            <p:spPr>
              <a:xfrm>
                <a:off x="2259275" y="3758225"/>
                <a:ext cx="2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8" extrusionOk="0">
                    <a:moveTo>
                      <a:pt x="57" y="1"/>
                    </a:moveTo>
                    <a:cubicBezTo>
                      <a:pt x="46" y="1"/>
                      <a:pt x="35" y="7"/>
                      <a:pt x="23" y="7"/>
                    </a:cubicBezTo>
                    <a:cubicBezTo>
                      <a:pt x="0" y="29"/>
                      <a:pt x="0" y="29"/>
                      <a:pt x="23" y="75"/>
                    </a:cubicBezTo>
                    <a:cubicBezTo>
                      <a:pt x="23" y="75"/>
                      <a:pt x="23" y="75"/>
                      <a:pt x="23" y="98"/>
                    </a:cubicBezTo>
                    <a:lnTo>
                      <a:pt x="92" y="98"/>
                    </a:lnTo>
                    <a:cubicBezTo>
                      <a:pt x="92" y="75"/>
                      <a:pt x="114" y="75"/>
                      <a:pt x="92" y="29"/>
                    </a:cubicBezTo>
                    <a:cubicBezTo>
                      <a:pt x="80" y="7"/>
                      <a:pt x="69" y="1"/>
                      <a:pt x="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4" name="Google Shape;3954;p57"/>
              <p:cNvSpPr/>
              <p:nvPr/>
            </p:nvSpPr>
            <p:spPr>
              <a:xfrm>
                <a:off x="2263275" y="3761800"/>
                <a:ext cx="1150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57" extrusionOk="0">
                    <a:moveTo>
                      <a:pt x="0" y="46"/>
                    </a:moveTo>
                    <a:lnTo>
                      <a:pt x="0" y="46"/>
                    </a:lnTo>
                    <a:cubicBezTo>
                      <a:pt x="1" y="47"/>
                      <a:pt x="2" y="48"/>
                      <a:pt x="4" y="49"/>
                    </a:cubicBezTo>
                    <a:lnTo>
                      <a:pt x="4" y="49"/>
                    </a:lnTo>
                    <a:cubicBezTo>
                      <a:pt x="2" y="47"/>
                      <a:pt x="0" y="46"/>
                      <a:pt x="0" y="46"/>
                    </a:cubicBezTo>
                    <a:close/>
                    <a:moveTo>
                      <a:pt x="23" y="0"/>
                    </a:moveTo>
                    <a:lnTo>
                      <a:pt x="23" y="0"/>
                    </a:lnTo>
                    <a:cubicBezTo>
                      <a:pt x="0" y="23"/>
                      <a:pt x="46" y="23"/>
                      <a:pt x="23" y="46"/>
                    </a:cubicBezTo>
                    <a:cubicBezTo>
                      <a:pt x="23" y="52"/>
                      <a:pt x="22" y="54"/>
                      <a:pt x="20" y="56"/>
                    </a:cubicBezTo>
                    <a:lnTo>
                      <a:pt x="20" y="56"/>
                    </a:lnTo>
                    <a:cubicBezTo>
                      <a:pt x="34" y="55"/>
                      <a:pt x="46" y="39"/>
                      <a:pt x="46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  <a:moveTo>
                      <a:pt x="4" y="49"/>
                    </a:moveTo>
                    <a:cubicBezTo>
                      <a:pt x="7" y="52"/>
                      <a:pt x="13" y="56"/>
                      <a:pt x="17" y="56"/>
                    </a:cubicBezTo>
                    <a:cubicBezTo>
                      <a:pt x="18" y="56"/>
                      <a:pt x="19" y="56"/>
                      <a:pt x="20" y="56"/>
                    </a:cubicBezTo>
                    <a:lnTo>
                      <a:pt x="20" y="56"/>
                    </a:lnTo>
                    <a:cubicBezTo>
                      <a:pt x="20" y="56"/>
                      <a:pt x="20" y="56"/>
                      <a:pt x="20" y="56"/>
                    </a:cubicBezTo>
                    <a:cubicBezTo>
                      <a:pt x="15" y="56"/>
                      <a:pt x="9" y="54"/>
                      <a:pt x="4" y="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5" name="Google Shape;3955;p57"/>
              <p:cNvSpPr/>
              <p:nvPr/>
            </p:nvSpPr>
            <p:spPr>
              <a:xfrm>
                <a:off x="2281525" y="3788500"/>
                <a:ext cx="287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7" extrusionOk="0">
                    <a:moveTo>
                      <a:pt x="53" y="1"/>
                    </a:moveTo>
                    <a:cubicBezTo>
                      <a:pt x="27" y="1"/>
                      <a:pt x="22" y="42"/>
                      <a:pt x="8" y="79"/>
                    </a:cubicBezTo>
                    <a:lnTo>
                      <a:pt x="8" y="79"/>
                    </a:lnTo>
                    <a:cubicBezTo>
                      <a:pt x="12" y="76"/>
                      <a:pt x="17" y="75"/>
                      <a:pt x="23" y="75"/>
                    </a:cubicBezTo>
                    <a:cubicBezTo>
                      <a:pt x="37" y="75"/>
                      <a:pt x="55" y="81"/>
                      <a:pt x="71" y="81"/>
                    </a:cubicBezTo>
                    <a:cubicBezTo>
                      <a:pt x="79" y="81"/>
                      <a:pt x="87" y="79"/>
                      <a:pt x="92" y="74"/>
                    </a:cubicBezTo>
                    <a:cubicBezTo>
                      <a:pt x="92" y="51"/>
                      <a:pt x="115" y="5"/>
                      <a:pt x="69" y="5"/>
                    </a:cubicBezTo>
                    <a:cubicBezTo>
                      <a:pt x="63" y="2"/>
                      <a:pt x="57" y="1"/>
                      <a:pt x="53" y="1"/>
                    </a:cubicBezTo>
                    <a:close/>
                    <a:moveTo>
                      <a:pt x="8" y="79"/>
                    </a:moveTo>
                    <a:cubicBezTo>
                      <a:pt x="3" y="82"/>
                      <a:pt x="1" y="87"/>
                      <a:pt x="1" y="97"/>
                    </a:cubicBezTo>
                    <a:cubicBezTo>
                      <a:pt x="3" y="91"/>
                      <a:pt x="6" y="85"/>
                      <a:pt x="8" y="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6" name="Google Shape;3956;p57"/>
              <p:cNvSpPr/>
              <p:nvPr/>
            </p:nvSpPr>
            <p:spPr>
              <a:xfrm>
                <a:off x="2271250" y="3761650"/>
                <a:ext cx="4025" cy="26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05" extrusionOk="0">
                    <a:moveTo>
                      <a:pt x="83" y="1"/>
                    </a:moveTo>
                    <a:cubicBezTo>
                      <a:pt x="69" y="1"/>
                      <a:pt x="58" y="6"/>
                      <a:pt x="46" y="6"/>
                    </a:cubicBezTo>
                    <a:cubicBezTo>
                      <a:pt x="1" y="6"/>
                      <a:pt x="69" y="75"/>
                      <a:pt x="69" y="98"/>
                    </a:cubicBezTo>
                    <a:cubicBezTo>
                      <a:pt x="74" y="93"/>
                      <a:pt x="79" y="91"/>
                      <a:pt x="83" y="91"/>
                    </a:cubicBezTo>
                    <a:cubicBezTo>
                      <a:pt x="96" y="91"/>
                      <a:pt x="107" y="104"/>
                      <a:pt x="112" y="104"/>
                    </a:cubicBezTo>
                    <a:cubicBezTo>
                      <a:pt x="114" y="104"/>
                      <a:pt x="115" y="103"/>
                      <a:pt x="115" y="98"/>
                    </a:cubicBezTo>
                    <a:cubicBezTo>
                      <a:pt x="115" y="75"/>
                      <a:pt x="160" y="98"/>
                      <a:pt x="138" y="29"/>
                    </a:cubicBezTo>
                    <a:cubicBezTo>
                      <a:pt x="115" y="6"/>
                      <a:pt x="98" y="1"/>
                      <a:pt x="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7" name="Google Shape;3957;p57"/>
              <p:cNvSpPr/>
              <p:nvPr/>
            </p:nvSpPr>
            <p:spPr>
              <a:xfrm>
                <a:off x="2283800" y="3768550"/>
                <a:ext cx="2325" cy="1825"/>
              </a:xfrm>
              <a:custGeom>
                <a:avLst/>
                <a:gdLst/>
                <a:ahLst/>
                <a:cxnLst/>
                <a:rect l="l" t="t" r="r" b="b"/>
                <a:pathLst>
                  <a:path w="93" h="73" extrusionOk="0">
                    <a:moveTo>
                      <a:pt x="24" y="1"/>
                    </a:moveTo>
                    <a:cubicBezTo>
                      <a:pt x="8" y="1"/>
                      <a:pt x="1" y="14"/>
                      <a:pt x="1" y="27"/>
                    </a:cubicBezTo>
                    <a:cubicBezTo>
                      <a:pt x="1" y="27"/>
                      <a:pt x="1" y="56"/>
                      <a:pt x="13" y="56"/>
                    </a:cubicBezTo>
                    <a:cubicBezTo>
                      <a:pt x="15" y="56"/>
                      <a:pt x="19" y="55"/>
                      <a:pt x="24" y="50"/>
                    </a:cubicBezTo>
                    <a:lnTo>
                      <a:pt x="24" y="73"/>
                    </a:lnTo>
                    <a:lnTo>
                      <a:pt x="69" y="73"/>
                    </a:lnTo>
                    <a:cubicBezTo>
                      <a:pt x="69" y="50"/>
                      <a:pt x="92" y="73"/>
                      <a:pt x="69" y="27"/>
                    </a:cubicBezTo>
                    <a:cubicBezTo>
                      <a:pt x="50" y="8"/>
                      <a:pt x="35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8" name="Google Shape;3958;p57"/>
              <p:cNvSpPr/>
              <p:nvPr/>
            </p:nvSpPr>
            <p:spPr>
              <a:xfrm>
                <a:off x="2107475" y="3765550"/>
                <a:ext cx="2325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93" h="79" extrusionOk="0">
                    <a:moveTo>
                      <a:pt x="39" y="1"/>
                    </a:moveTo>
                    <a:cubicBezTo>
                      <a:pt x="22" y="1"/>
                      <a:pt x="17" y="17"/>
                      <a:pt x="1" y="33"/>
                    </a:cubicBezTo>
                    <a:cubicBezTo>
                      <a:pt x="8" y="41"/>
                      <a:pt x="14" y="43"/>
                      <a:pt x="17" y="43"/>
                    </a:cubicBezTo>
                    <a:cubicBezTo>
                      <a:pt x="24" y="43"/>
                      <a:pt x="24" y="33"/>
                      <a:pt x="24" y="33"/>
                    </a:cubicBezTo>
                    <a:lnTo>
                      <a:pt x="46" y="56"/>
                    </a:lnTo>
                    <a:cubicBezTo>
                      <a:pt x="69" y="79"/>
                      <a:pt x="46" y="79"/>
                      <a:pt x="46" y="79"/>
                    </a:cubicBezTo>
                    <a:cubicBezTo>
                      <a:pt x="69" y="79"/>
                      <a:pt x="92" y="79"/>
                      <a:pt x="92" y="33"/>
                    </a:cubicBezTo>
                    <a:cubicBezTo>
                      <a:pt x="69" y="33"/>
                      <a:pt x="69" y="10"/>
                      <a:pt x="69" y="10"/>
                    </a:cubicBezTo>
                    <a:cubicBezTo>
                      <a:pt x="56" y="4"/>
                      <a:pt x="46" y="1"/>
                      <a:pt x="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9" name="Google Shape;3959;p57"/>
              <p:cNvSpPr/>
              <p:nvPr/>
            </p:nvSpPr>
            <p:spPr>
              <a:xfrm>
                <a:off x="2141150" y="3738975"/>
                <a:ext cx="17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92" extrusionOk="0">
                    <a:moveTo>
                      <a:pt x="46" y="0"/>
                    </a:moveTo>
                    <a:cubicBezTo>
                      <a:pt x="39" y="8"/>
                      <a:pt x="31" y="11"/>
                      <a:pt x="24" y="11"/>
                    </a:cubicBezTo>
                    <a:cubicBezTo>
                      <a:pt x="11" y="11"/>
                      <a:pt x="1" y="0"/>
                      <a:pt x="1" y="0"/>
                    </a:cubicBezTo>
                    <a:lnTo>
                      <a:pt x="1" y="0"/>
                    </a:lnTo>
                    <a:cubicBezTo>
                      <a:pt x="1" y="23"/>
                      <a:pt x="1" y="46"/>
                      <a:pt x="23" y="69"/>
                    </a:cubicBezTo>
                    <a:cubicBezTo>
                      <a:pt x="23" y="92"/>
                      <a:pt x="46" y="92"/>
                      <a:pt x="69" y="92"/>
                    </a:cubicBezTo>
                    <a:cubicBezTo>
                      <a:pt x="69" y="69"/>
                      <a:pt x="69" y="4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0" name="Google Shape;3960;p57"/>
              <p:cNvSpPr/>
              <p:nvPr/>
            </p:nvSpPr>
            <p:spPr>
              <a:xfrm>
                <a:off x="2140600" y="3734300"/>
                <a:ext cx="1150" cy="1850"/>
              </a:xfrm>
              <a:custGeom>
                <a:avLst/>
                <a:gdLst/>
                <a:ahLst/>
                <a:cxnLst/>
                <a:rect l="l" t="t" r="r" b="b"/>
                <a:pathLst>
                  <a:path w="46" h="74" extrusionOk="0">
                    <a:moveTo>
                      <a:pt x="29" y="0"/>
                    </a:moveTo>
                    <a:cubicBezTo>
                      <a:pt x="0" y="0"/>
                      <a:pt x="3" y="54"/>
                      <a:pt x="23" y="73"/>
                    </a:cubicBezTo>
                    <a:cubicBezTo>
                      <a:pt x="45" y="73"/>
                      <a:pt x="45" y="73"/>
                      <a:pt x="45" y="51"/>
                    </a:cubicBezTo>
                    <a:cubicBezTo>
                      <a:pt x="45" y="51"/>
                      <a:pt x="45" y="28"/>
                      <a:pt x="45" y="5"/>
                    </a:cubicBezTo>
                    <a:cubicBezTo>
                      <a:pt x="39" y="2"/>
                      <a:pt x="33" y="0"/>
                      <a:pt x="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1" name="Google Shape;3961;p57"/>
              <p:cNvSpPr/>
              <p:nvPr/>
            </p:nvSpPr>
            <p:spPr>
              <a:xfrm>
                <a:off x="2151425" y="3806300"/>
                <a:ext cx="7450" cy="340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6" extrusionOk="0">
                    <a:moveTo>
                      <a:pt x="163" y="1"/>
                    </a:moveTo>
                    <a:cubicBezTo>
                      <a:pt x="92" y="1"/>
                      <a:pt x="31" y="31"/>
                      <a:pt x="0" y="92"/>
                    </a:cubicBezTo>
                    <a:lnTo>
                      <a:pt x="69" y="115"/>
                    </a:lnTo>
                    <a:cubicBezTo>
                      <a:pt x="110" y="125"/>
                      <a:pt x="155" y="135"/>
                      <a:pt x="195" y="135"/>
                    </a:cubicBezTo>
                    <a:cubicBezTo>
                      <a:pt x="244" y="135"/>
                      <a:pt x="284" y="120"/>
                      <a:pt x="297" y="69"/>
                    </a:cubicBezTo>
                    <a:lnTo>
                      <a:pt x="274" y="24"/>
                    </a:lnTo>
                    <a:cubicBezTo>
                      <a:pt x="236" y="8"/>
                      <a:pt x="19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2" name="Google Shape;3962;p57"/>
              <p:cNvSpPr/>
              <p:nvPr/>
            </p:nvSpPr>
            <p:spPr>
              <a:xfrm>
                <a:off x="2107475" y="3740125"/>
                <a:ext cx="3450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38" extrusionOk="0">
                    <a:moveTo>
                      <a:pt x="1" y="0"/>
                    </a:moveTo>
                    <a:cubicBezTo>
                      <a:pt x="24" y="23"/>
                      <a:pt x="24" y="46"/>
                      <a:pt x="1" y="46"/>
                    </a:cubicBezTo>
                    <a:lnTo>
                      <a:pt x="24" y="69"/>
                    </a:lnTo>
                    <a:cubicBezTo>
                      <a:pt x="24" y="91"/>
                      <a:pt x="69" y="69"/>
                      <a:pt x="69" y="114"/>
                    </a:cubicBezTo>
                    <a:cubicBezTo>
                      <a:pt x="69" y="114"/>
                      <a:pt x="92" y="137"/>
                      <a:pt x="115" y="137"/>
                    </a:cubicBezTo>
                    <a:cubicBezTo>
                      <a:pt x="115" y="114"/>
                      <a:pt x="138" y="114"/>
                      <a:pt x="138" y="69"/>
                    </a:cubicBezTo>
                    <a:cubicBezTo>
                      <a:pt x="115" y="46"/>
                      <a:pt x="92" y="23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3" name="Google Shape;3963;p57"/>
              <p:cNvSpPr/>
              <p:nvPr/>
            </p:nvSpPr>
            <p:spPr>
              <a:xfrm>
                <a:off x="2134300" y="37783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0"/>
                    </a:moveTo>
                    <a:cubicBezTo>
                      <a:pt x="1" y="0"/>
                      <a:pt x="1" y="23"/>
                      <a:pt x="1" y="23"/>
                    </a:cubicBez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4" name="Google Shape;3964;p57"/>
              <p:cNvSpPr/>
              <p:nvPr/>
            </p:nvSpPr>
            <p:spPr>
              <a:xfrm>
                <a:off x="2145725" y="3769800"/>
                <a:ext cx="57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3" h="23" extrusionOk="0">
                    <a:moveTo>
                      <a:pt x="23" y="23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0" y="0"/>
                      <a:pt x="23" y="23"/>
                      <a:pt x="23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5" name="Google Shape;3965;p57"/>
              <p:cNvSpPr/>
              <p:nvPr/>
            </p:nvSpPr>
            <p:spPr>
              <a:xfrm>
                <a:off x="2146850" y="3769225"/>
                <a:ext cx="2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extrusionOk="0">
                    <a:moveTo>
                      <a:pt x="1" y="23"/>
                    </a:moveTo>
                    <a:lnTo>
                      <a:pt x="1" y="23"/>
                    </a:ln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6" name="Google Shape;3966;p57"/>
              <p:cNvSpPr/>
              <p:nvPr/>
            </p:nvSpPr>
            <p:spPr>
              <a:xfrm>
                <a:off x="2146850" y="3768650"/>
                <a:ext cx="1750" cy="1875"/>
              </a:xfrm>
              <a:custGeom>
                <a:avLst/>
                <a:gdLst/>
                <a:ahLst/>
                <a:cxnLst/>
                <a:rect l="l" t="t" r="r" b="b"/>
                <a:pathLst>
                  <a:path w="70" h="75" extrusionOk="0">
                    <a:moveTo>
                      <a:pt x="1" y="0"/>
                    </a:moveTo>
                    <a:cubicBezTo>
                      <a:pt x="24" y="23"/>
                      <a:pt x="24" y="23"/>
                      <a:pt x="24" y="46"/>
                    </a:cubicBezTo>
                    <a:lnTo>
                      <a:pt x="24" y="69"/>
                    </a:lnTo>
                    <a:lnTo>
                      <a:pt x="1" y="46"/>
                    </a:lnTo>
                    <a:lnTo>
                      <a:pt x="1" y="69"/>
                    </a:lnTo>
                    <a:cubicBezTo>
                      <a:pt x="12" y="69"/>
                      <a:pt x="29" y="75"/>
                      <a:pt x="44" y="75"/>
                    </a:cubicBezTo>
                    <a:cubicBezTo>
                      <a:pt x="58" y="75"/>
                      <a:pt x="69" y="69"/>
                      <a:pt x="69" y="46"/>
                    </a:cubicBezTo>
                    <a:cubicBezTo>
                      <a:pt x="69" y="23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7" name="Google Shape;3967;p57"/>
              <p:cNvSpPr/>
              <p:nvPr/>
            </p:nvSpPr>
            <p:spPr>
              <a:xfrm>
                <a:off x="2146850" y="3768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8" name="Google Shape;3968;p57"/>
              <p:cNvSpPr/>
              <p:nvPr/>
            </p:nvSpPr>
            <p:spPr>
              <a:xfrm>
                <a:off x="2146275" y="3768650"/>
                <a:ext cx="60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46" extrusionOk="0">
                    <a:moveTo>
                      <a:pt x="1" y="46"/>
                    </a:moveTo>
                    <a:lnTo>
                      <a:pt x="1" y="46"/>
                    </a:lnTo>
                    <a:cubicBezTo>
                      <a:pt x="1" y="23"/>
                      <a:pt x="1" y="23"/>
                      <a:pt x="24" y="0"/>
                    </a:cubicBezTo>
                    <a:cubicBezTo>
                      <a:pt x="1" y="23"/>
                      <a:pt x="1" y="23"/>
                      <a:pt x="1" y="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9" name="Google Shape;3969;p57"/>
              <p:cNvSpPr/>
              <p:nvPr/>
            </p:nvSpPr>
            <p:spPr>
              <a:xfrm>
                <a:off x="2164550" y="3755525"/>
                <a:ext cx="345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61" extrusionOk="0">
                    <a:moveTo>
                      <a:pt x="92" y="0"/>
                    </a:moveTo>
                    <a:cubicBezTo>
                      <a:pt x="23" y="0"/>
                      <a:pt x="23" y="46"/>
                      <a:pt x="0" y="92"/>
                    </a:cubicBezTo>
                    <a:lnTo>
                      <a:pt x="23" y="115"/>
                    </a:lnTo>
                    <a:lnTo>
                      <a:pt x="23" y="137"/>
                    </a:lnTo>
                    <a:cubicBezTo>
                      <a:pt x="38" y="137"/>
                      <a:pt x="43" y="127"/>
                      <a:pt x="52" y="127"/>
                    </a:cubicBezTo>
                    <a:cubicBezTo>
                      <a:pt x="56" y="127"/>
                      <a:pt x="61" y="130"/>
                      <a:pt x="69" y="137"/>
                    </a:cubicBezTo>
                    <a:lnTo>
                      <a:pt x="69" y="160"/>
                    </a:lnTo>
                    <a:cubicBezTo>
                      <a:pt x="92" y="160"/>
                      <a:pt x="92" y="115"/>
                      <a:pt x="69" y="115"/>
                    </a:cubicBezTo>
                    <a:cubicBezTo>
                      <a:pt x="73" y="110"/>
                      <a:pt x="78" y="108"/>
                      <a:pt x="82" y="108"/>
                    </a:cubicBezTo>
                    <a:cubicBezTo>
                      <a:pt x="100" y="108"/>
                      <a:pt x="114" y="137"/>
                      <a:pt x="114" y="137"/>
                    </a:cubicBezTo>
                    <a:cubicBezTo>
                      <a:pt x="137" y="137"/>
                      <a:pt x="137" y="92"/>
                      <a:pt x="137" y="92"/>
                    </a:cubicBezTo>
                    <a:cubicBezTo>
                      <a:pt x="137" y="46"/>
                      <a:pt x="114" y="0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0" name="Google Shape;3970;p57"/>
              <p:cNvSpPr/>
              <p:nvPr/>
            </p:nvSpPr>
            <p:spPr>
              <a:xfrm>
                <a:off x="2165125" y="3783150"/>
                <a:ext cx="3450" cy="32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8" extrusionOk="0">
                    <a:moveTo>
                      <a:pt x="68" y="0"/>
                    </a:moveTo>
                    <a:cubicBezTo>
                      <a:pt x="47" y="0"/>
                      <a:pt x="28" y="23"/>
                      <a:pt x="0" y="37"/>
                    </a:cubicBezTo>
                    <a:cubicBezTo>
                      <a:pt x="23" y="37"/>
                      <a:pt x="23" y="82"/>
                      <a:pt x="0" y="82"/>
                    </a:cubicBezTo>
                    <a:lnTo>
                      <a:pt x="23" y="82"/>
                    </a:lnTo>
                    <a:lnTo>
                      <a:pt x="23" y="105"/>
                    </a:lnTo>
                    <a:lnTo>
                      <a:pt x="69" y="128"/>
                    </a:lnTo>
                    <a:lnTo>
                      <a:pt x="114" y="105"/>
                    </a:lnTo>
                    <a:cubicBezTo>
                      <a:pt x="137" y="105"/>
                      <a:pt x="137" y="59"/>
                      <a:pt x="114" y="37"/>
                    </a:cubicBezTo>
                    <a:cubicBezTo>
                      <a:pt x="96" y="10"/>
                      <a:pt x="82" y="0"/>
                      <a:pt x="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1" name="Google Shape;3971;p57"/>
              <p:cNvSpPr/>
              <p:nvPr/>
            </p:nvSpPr>
            <p:spPr>
              <a:xfrm>
                <a:off x="2181675" y="3763500"/>
                <a:ext cx="2875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16" extrusionOk="0">
                    <a:moveTo>
                      <a:pt x="69" y="1"/>
                    </a:moveTo>
                    <a:cubicBezTo>
                      <a:pt x="29" y="1"/>
                      <a:pt x="24" y="53"/>
                      <a:pt x="8" y="97"/>
                    </a:cubicBezTo>
                    <a:lnTo>
                      <a:pt x="8" y="97"/>
                    </a:lnTo>
                    <a:cubicBezTo>
                      <a:pt x="12" y="95"/>
                      <a:pt x="17" y="94"/>
                      <a:pt x="22" y="94"/>
                    </a:cubicBezTo>
                    <a:cubicBezTo>
                      <a:pt x="37" y="94"/>
                      <a:pt x="55" y="99"/>
                      <a:pt x="70" y="99"/>
                    </a:cubicBezTo>
                    <a:cubicBezTo>
                      <a:pt x="79" y="99"/>
                      <a:pt x="86" y="97"/>
                      <a:pt x="91" y="92"/>
                    </a:cubicBezTo>
                    <a:cubicBezTo>
                      <a:pt x="114" y="69"/>
                      <a:pt x="114" y="24"/>
                      <a:pt x="69" y="1"/>
                    </a:cubicBezTo>
                    <a:close/>
                    <a:moveTo>
                      <a:pt x="8" y="97"/>
                    </a:moveTo>
                    <a:lnTo>
                      <a:pt x="8" y="97"/>
                    </a:lnTo>
                    <a:cubicBezTo>
                      <a:pt x="3" y="100"/>
                      <a:pt x="0" y="106"/>
                      <a:pt x="0" y="115"/>
                    </a:cubicBezTo>
                    <a:cubicBezTo>
                      <a:pt x="3" y="109"/>
                      <a:pt x="5" y="103"/>
                      <a:pt x="8" y="9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2" name="Google Shape;3972;p57"/>
              <p:cNvSpPr/>
              <p:nvPr/>
            </p:nvSpPr>
            <p:spPr>
              <a:xfrm>
                <a:off x="2217625" y="3767475"/>
                <a:ext cx="800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35" extrusionOk="0">
                    <a:moveTo>
                      <a:pt x="178" y="1"/>
                    </a:moveTo>
                    <a:cubicBezTo>
                      <a:pt x="108" y="1"/>
                      <a:pt x="44" y="26"/>
                      <a:pt x="0" y="70"/>
                    </a:cubicBezTo>
                    <a:lnTo>
                      <a:pt x="69" y="116"/>
                    </a:lnTo>
                    <a:cubicBezTo>
                      <a:pt x="106" y="125"/>
                      <a:pt x="155" y="134"/>
                      <a:pt x="199" y="134"/>
                    </a:cubicBezTo>
                    <a:cubicBezTo>
                      <a:pt x="264" y="134"/>
                      <a:pt x="320" y="115"/>
                      <a:pt x="320" y="47"/>
                    </a:cubicBezTo>
                    <a:lnTo>
                      <a:pt x="297" y="25"/>
                    </a:lnTo>
                    <a:cubicBezTo>
                      <a:pt x="256" y="8"/>
                      <a:pt x="216" y="1"/>
                      <a:pt x="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3" name="Google Shape;3973;p57"/>
              <p:cNvSpPr/>
              <p:nvPr/>
            </p:nvSpPr>
            <p:spPr>
              <a:xfrm>
                <a:off x="2174825" y="3809025"/>
                <a:ext cx="3450" cy="27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8" extrusionOk="0">
                    <a:moveTo>
                      <a:pt x="54" y="0"/>
                    </a:moveTo>
                    <a:cubicBezTo>
                      <a:pt x="40" y="0"/>
                      <a:pt x="23" y="6"/>
                      <a:pt x="0" y="6"/>
                    </a:cubicBezTo>
                    <a:cubicBezTo>
                      <a:pt x="0" y="29"/>
                      <a:pt x="0" y="29"/>
                      <a:pt x="23" y="74"/>
                    </a:cubicBezTo>
                    <a:cubicBezTo>
                      <a:pt x="23" y="74"/>
                      <a:pt x="23" y="74"/>
                      <a:pt x="23" y="97"/>
                    </a:cubicBezTo>
                    <a:cubicBezTo>
                      <a:pt x="38" y="97"/>
                      <a:pt x="64" y="107"/>
                      <a:pt x="79" y="107"/>
                    </a:cubicBezTo>
                    <a:cubicBezTo>
                      <a:pt x="86" y="107"/>
                      <a:pt x="92" y="105"/>
                      <a:pt x="92" y="97"/>
                    </a:cubicBezTo>
                    <a:cubicBezTo>
                      <a:pt x="92" y="74"/>
                      <a:pt x="137" y="74"/>
                      <a:pt x="92" y="29"/>
                    </a:cubicBezTo>
                    <a:cubicBezTo>
                      <a:pt x="80" y="6"/>
                      <a:pt x="69" y="0"/>
                      <a:pt x="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4" name="Google Shape;3974;p57"/>
              <p:cNvSpPr/>
              <p:nvPr/>
            </p:nvSpPr>
            <p:spPr>
              <a:xfrm>
                <a:off x="2179375" y="3813150"/>
                <a:ext cx="1175" cy="14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56" extrusionOk="0">
                    <a:moveTo>
                      <a:pt x="1" y="1"/>
                    </a:moveTo>
                    <a:cubicBezTo>
                      <a:pt x="1" y="1"/>
                      <a:pt x="24" y="24"/>
                      <a:pt x="24" y="24"/>
                    </a:cubicBezTo>
                    <a:lnTo>
                      <a:pt x="27" y="24"/>
                    </a:lnTo>
                    <a:cubicBezTo>
                      <a:pt x="20" y="10"/>
                      <a:pt x="1" y="1"/>
                      <a:pt x="1" y="1"/>
                    </a:cubicBezTo>
                    <a:close/>
                    <a:moveTo>
                      <a:pt x="27" y="24"/>
                    </a:moveTo>
                    <a:lnTo>
                      <a:pt x="27" y="24"/>
                    </a:lnTo>
                    <a:cubicBezTo>
                      <a:pt x="31" y="31"/>
                      <a:pt x="32" y="38"/>
                      <a:pt x="24" y="46"/>
                    </a:cubicBezTo>
                    <a:cubicBezTo>
                      <a:pt x="24" y="46"/>
                      <a:pt x="13" y="36"/>
                      <a:pt x="7" y="36"/>
                    </a:cubicBezTo>
                    <a:cubicBezTo>
                      <a:pt x="3" y="36"/>
                      <a:pt x="1" y="39"/>
                      <a:pt x="1" y="46"/>
                    </a:cubicBezTo>
                    <a:cubicBezTo>
                      <a:pt x="7" y="53"/>
                      <a:pt x="14" y="56"/>
                      <a:pt x="20" y="56"/>
                    </a:cubicBezTo>
                    <a:cubicBezTo>
                      <a:pt x="35" y="56"/>
                      <a:pt x="46" y="40"/>
                      <a:pt x="46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5" name="Google Shape;3975;p57"/>
              <p:cNvSpPr/>
              <p:nvPr/>
            </p:nvSpPr>
            <p:spPr>
              <a:xfrm>
                <a:off x="2188525" y="3813025"/>
                <a:ext cx="4575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20" extrusionOk="0">
                    <a:moveTo>
                      <a:pt x="83" y="0"/>
                    </a:moveTo>
                    <a:cubicBezTo>
                      <a:pt x="68" y="0"/>
                      <a:pt x="57" y="6"/>
                      <a:pt x="46" y="6"/>
                    </a:cubicBezTo>
                    <a:cubicBezTo>
                      <a:pt x="0" y="6"/>
                      <a:pt x="68" y="74"/>
                      <a:pt x="68" y="97"/>
                    </a:cubicBezTo>
                    <a:lnTo>
                      <a:pt x="68" y="120"/>
                    </a:lnTo>
                    <a:cubicBezTo>
                      <a:pt x="76" y="112"/>
                      <a:pt x="84" y="110"/>
                      <a:pt x="90" y="110"/>
                    </a:cubicBezTo>
                    <a:cubicBezTo>
                      <a:pt x="104" y="110"/>
                      <a:pt x="114" y="120"/>
                      <a:pt x="114" y="120"/>
                    </a:cubicBezTo>
                    <a:cubicBezTo>
                      <a:pt x="137" y="74"/>
                      <a:pt x="183" y="97"/>
                      <a:pt x="137" y="29"/>
                    </a:cubicBezTo>
                    <a:cubicBezTo>
                      <a:pt x="114" y="6"/>
                      <a:pt x="97" y="0"/>
                      <a:pt x="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6" name="Google Shape;3976;p57"/>
              <p:cNvSpPr/>
              <p:nvPr/>
            </p:nvSpPr>
            <p:spPr>
              <a:xfrm>
                <a:off x="2202200" y="3820900"/>
                <a:ext cx="2875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9" extrusionOk="0">
                    <a:moveTo>
                      <a:pt x="53" y="0"/>
                    </a:moveTo>
                    <a:cubicBezTo>
                      <a:pt x="31" y="0"/>
                      <a:pt x="16" y="10"/>
                      <a:pt x="1" y="10"/>
                    </a:cubicBezTo>
                    <a:cubicBezTo>
                      <a:pt x="24" y="33"/>
                      <a:pt x="1" y="56"/>
                      <a:pt x="24" y="56"/>
                    </a:cubicBezTo>
                    <a:lnTo>
                      <a:pt x="24" y="79"/>
                    </a:lnTo>
                    <a:lnTo>
                      <a:pt x="69" y="79"/>
                    </a:lnTo>
                    <a:cubicBezTo>
                      <a:pt x="69" y="56"/>
                      <a:pt x="115" y="56"/>
                      <a:pt x="92" y="10"/>
                    </a:cubicBezTo>
                    <a:cubicBezTo>
                      <a:pt x="77" y="3"/>
                      <a:pt x="64" y="0"/>
                      <a:pt x="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7" name="Google Shape;3977;p57"/>
              <p:cNvSpPr/>
              <p:nvPr/>
            </p:nvSpPr>
            <p:spPr>
              <a:xfrm>
                <a:off x="2187950" y="3802650"/>
                <a:ext cx="230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2" extrusionOk="0">
                    <a:moveTo>
                      <a:pt x="34" y="0"/>
                    </a:moveTo>
                    <a:cubicBezTo>
                      <a:pt x="12" y="0"/>
                      <a:pt x="0" y="17"/>
                      <a:pt x="0" y="33"/>
                    </a:cubicBezTo>
                    <a:cubicBezTo>
                      <a:pt x="7" y="39"/>
                      <a:pt x="12" y="42"/>
                      <a:pt x="15" y="42"/>
                    </a:cubicBezTo>
                    <a:cubicBezTo>
                      <a:pt x="23" y="42"/>
                      <a:pt x="23" y="26"/>
                      <a:pt x="23" y="10"/>
                    </a:cubicBezTo>
                    <a:lnTo>
                      <a:pt x="46" y="56"/>
                    </a:lnTo>
                    <a:cubicBezTo>
                      <a:pt x="46" y="78"/>
                      <a:pt x="46" y="78"/>
                      <a:pt x="23" y="101"/>
                    </a:cubicBezTo>
                    <a:cubicBezTo>
                      <a:pt x="69" y="78"/>
                      <a:pt x="91" y="78"/>
                      <a:pt x="91" y="33"/>
                    </a:cubicBezTo>
                    <a:cubicBezTo>
                      <a:pt x="69" y="33"/>
                      <a:pt x="69" y="10"/>
                      <a:pt x="69" y="10"/>
                    </a:cubicBezTo>
                    <a:cubicBezTo>
                      <a:pt x="55" y="3"/>
                      <a:pt x="44" y="0"/>
                      <a:pt x="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8" name="Google Shape;3978;p57"/>
              <p:cNvSpPr/>
              <p:nvPr/>
            </p:nvSpPr>
            <p:spPr>
              <a:xfrm>
                <a:off x="2225025" y="3774925"/>
                <a:ext cx="17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70" h="102" extrusionOk="0">
                    <a:moveTo>
                      <a:pt x="46" y="0"/>
                    </a:moveTo>
                    <a:cubicBezTo>
                      <a:pt x="39" y="8"/>
                      <a:pt x="31" y="11"/>
                      <a:pt x="25" y="11"/>
                    </a:cubicBezTo>
                    <a:cubicBezTo>
                      <a:pt x="11" y="11"/>
                      <a:pt x="1" y="0"/>
                      <a:pt x="1" y="0"/>
                    </a:cubicBezTo>
                    <a:lnTo>
                      <a:pt x="1" y="0"/>
                    </a:lnTo>
                    <a:cubicBezTo>
                      <a:pt x="1" y="23"/>
                      <a:pt x="1" y="46"/>
                      <a:pt x="24" y="69"/>
                    </a:cubicBezTo>
                    <a:cubicBezTo>
                      <a:pt x="40" y="85"/>
                      <a:pt x="56" y="101"/>
                      <a:pt x="64" y="101"/>
                    </a:cubicBezTo>
                    <a:cubicBezTo>
                      <a:pt x="67" y="101"/>
                      <a:pt x="69" y="98"/>
                      <a:pt x="69" y="92"/>
                    </a:cubicBezTo>
                    <a:cubicBezTo>
                      <a:pt x="69" y="69"/>
                      <a:pt x="69" y="4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9" name="Google Shape;3979;p57"/>
              <p:cNvSpPr/>
              <p:nvPr/>
            </p:nvSpPr>
            <p:spPr>
              <a:xfrm>
                <a:off x="2224175" y="3769975"/>
                <a:ext cx="1450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58" h="79" extrusionOk="0">
                    <a:moveTo>
                      <a:pt x="13" y="0"/>
                    </a:moveTo>
                    <a:cubicBezTo>
                      <a:pt x="0" y="0"/>
                      <a:pt x="17" y="44"/>
                      <a:pt x="35" y="61"/>
                    </a:cubicBezTo>
                    <a:cubicBezTo>
                      <a:pt x="46" y="73"/>
                      <a:pt x="52" y="79"/>
                      <a:pt x="55" y="79"/>
                    </a:cubicBezTo>
                    <a:cubicBezTo>
                      <a:pt x="58" y="79"/>
                      <a:pt x="58" y="73"/>
                      <a:pt x="58" y="61"/>
                    </a:cubicBezTo>
                    <a:cubicBezTo>
                      <a:pt x="58" y="39"/>
                      <a:pt x="58" y="16"/>
                      <a:pt x="35" y="16"/>
                    </a:cubicBezTo>
                    <a:cubicBezTo>
                      <a:pt x="24" y="5"/>
                      <a:pt x="17" y="0"/>
                      <a:pt x="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0" name="Google Shape;3980;p57"/>
              <p:cNvSpPr/>
              <p:nvPr/>
            </p:nvSpPr>
            <p:spPr>
              <a:xfrm>
                <a:off x="2187375" y="3775075"/>
                <a:ext cx="3450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5" extrusionOk="0">
                    <a:moveTo>
                      <a:pt x="29" y="0"/>
                    </a:moveTo>
                    <a:cubicBezTo>
                      <a:pt x="12" y="0"/>
                      <a:pt x="0" y="6"/>
                      <a:pt x="0" y="17"/>
                    </a:cubicBezTo>
                    <a:cubicBezTo>
                      <a:pt x="23" y="40"/>
                      <a:pt x="23" y="63"/>
                      <a:pt x="0" y="63"/>
                    </a:cubicBezTo>
                    <a:lnTo>
                      <a:pt x="23" y="63"/>
                    </a:lnTo>
                    <a:cubicBezTo>
                      <a:pt x="0" y="109"/>
                      <a:pt x="69" y="86"/>
                      <a:pt x="69" y="131"/>
                    </a:cubicBezTo>
                    <a:cubicBezTo>
                      <a:pt x="69" y="131"/>
                      <a:pt x="92" y="154"/>
                      <a:pt x="114" y="154"/>
                    </a:cubicBezTo>
                    <a:cubicBezTo>
                      <a:pt x="137" y="131"/>
                      <a:pt x="137" y="131"/>
                      <a:pt x="137" y="86"/>
                    </a:cubicBezTo>
                    <a:cubicBezTo>
                      <a:pt x="114" y="40"/>
                      <a:pt x="114" y="17"/>
                      <a:pt x="92" y="17"/>
                    </a:cubicBezTo>
                    <a:cubicBezTo>
                      <a:pt x="69" y="6"/>
                      <a:pt x="46" y="0"/>
                      <a:pt x="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1" name="Google Shape;3981;p57"/>
              <p:cNvSpPr/>
              <p:nvPr/>
            </p:nvSpPr>
            <p:spPr>
              <a:xfrm>
                <a:off x="2218175" y="38171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23"/>
                    </a:cubicBezTo>
                    <a:lnTo>
                      <a:pt x="24" y="2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2" name="Google Shape;3982;p57"/>
              <p:cNvSpPr/>
              <p:nvPr/>
            </p:nvSpPr>
            <p:spPr>
              <a:xfrm>
                <a:off x="2230750" y="38080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0" y="0"/>
                    </a:moveTo>
                    <a:cubicBezTo>
                      <a:pt x="0" y="0"/>
                      <a:pt x="23" y="23"/>
                      <a:pt x="23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3" name="Google Shape;3983;p57"/>
              <p:cNvSpPr/>
              <p:nvPr/>
            </p:nvSpPr>
            <p:spPr>
              <a:xfrm>
                <a:off x="2231875" y="38074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lnTo>
                      <a:pt x="1" y="23"/>
                    </a:ln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4" name="Google Shape;3984;p57"/>
              <p:cNvSpPr/>
              <p:nvPr/>
            </p:nvSpPr>
            <p:spPr>
              <a:xfrm>
                <a:off x="2231875" y="3806875"/>
                <a:ext cx="23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93" h="85" extrusionOk="0">
                    <a:moveTo>
                      <a:pt x="24" y="1"/>
                    </a:moveTo>
                    <a:cubicBezTo>
                      <a:pt x="24" y="23"/>
                      <a:pt x="46" y="23"/>
                      <a:pt x="46" y="46"/>
                    </a:cubicBezTo>
                    <a:lnTo>
                      <a:pt x="24" y="69"/>
                    </a:lnTo>
                    <a:lnTo>
                      <a:pt x="1" y="69"/>
                    </a:lnTo>
                    <a:cubicBezTo>
                      <a:pt x="20" y="79"/>
                      <a:pt x="39" y="84"/>
                      <a:pt x="54" y="84"/>
                    </a:cubicBezTo>
                    <a:cubicBezTo>
                      <a:pt x="76" y="84"/>
                      <a:pt x="92" y="73"/>
                      <a:pt x="92" y="46"/>
                    </a:cubicBezTo>
                    <a:cubicBezTo>
                      <a:pt x="92" y="23"/>
                      <a:pt x="69" y="23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5" name="Google Shape;3985;p57"/>
              <p:cNvSpPr/>
              <p:nvPr/>
            </p:nvSpPr>
            <p:spPr>
              <a:xfrm>
                <a:off x="2231875" y="38068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23"/>
                    </a:moveTo>
                    <a:cubicBezTo>
                      <a:pt x="1" y="1"/>
                      <a:pt x="1" y="1"/>
                      <a:pt x="24" y="1"/>
                    </a:cubicBezTo>
                    <a:cubicBezTo>
                      <a:pt x="1" y="1"/>
                      <a:pt x="1" y="1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6" name="Google Shape;3986;p57"/>
              <p:cNvSpPr/>
              <p:nvPr/>
            </p:nvSpPr>
            <p:spPr>
              <a:xfrm>
                <a:off x="2231300" y="38074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0"/>
                    </a:moveTo>
                    <a:cubicBezTo>
                      <a:pt x="1" y="0"/>
                      <a:pt x="1" y="0"/>
                      <a:pt x="1" y="23"/>
                    </a:cubicBezTo>
                    <a:cubicBezTo>
                      <a:pt x="24" y="0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7" name="Google Shape;3987;p57"/>
              <p:cNvSpPr/>
              <p:nvPr/>
            </p:nvSpPr>
            <p:spPr>
              <a:xfrm>
                <a:off x="2167400" y="3776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8" name="Google Shape;3988;p57"/>
              <p:cNvSpPr/>
              <p:nvPr/>
            </p:nvSpPr>
            <p:spPr>
              <a:xfrm>
                <a:off x="2165125" y="3775325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24" y="18"/>
                    </a:moveTo>
                    <a:lnTo>
                      <a:pt x="0" y="30"/>
                    </a:lnTo>
                    <a:cubicBezTo>
                      <a:pt x="8" y="30"/>
                      <a:pt x="16" y="24"/>
                      <a:pt x="24" y="18"/>
                    </a:cubicBezTo>
                    <a:close/>
                    <a:moveTo>
                      <a:pt x="55" y="1"/>
                    </a:moveTo>
                    <a:cubicBezTo>
                      <a:pt x="45" y="1"/>
                      <a:pt x="35" y="10"/>
                      <a:pt x="24" y="18"/>
                    </a:cubicBezTo>
                    <a:lnTo>
                      <a:pt x="24" y="18"/>
                    </a:lnTo>
                    <a:lnTo>
                      <a:pt x="46" y="7"/>
                    </a:lnTo>
                    <a:lnTo>
                      <a:pt x="69" y="53"/>
                    </a:lnTo>
                    <a:lnTo>
                      <a:pt x="69" y="30"/>
                    </a:lnTo>
                    <a:lnTo>
                      <a:pt x="91" y="30"/>
                    </a:lnTo>
                    <a:lnTo>
                      <a:pt x="91" y="7"/>
                    </a:lnTo>
                    <a:lnTo>
                      <a:pt x="69" y="7"/>
                    </a:lnTo>
                    <a:cubicBezTo>
                      <a:pt x="64" y="3"/>
                      <a:pt x="60" y="1"/>
                      <a:pt x="55" y="1"/>
                    </a:cubicBezTo>
                    <a:close/>
                    <a:moveTo>
                      <a:pt x="46" y="53"/>
                    </a:moveTo>
                    <a:lnTo>
                      <a:pt x="46" y="76"/>
                    </a:lnTo>
                    <a:cubicBezTo>
                      <a:pt x="46" y="76"/>
                      <a:pt x="46" y="66"/>
                      <a:pt x="53" y="66"/>
                    </a:cubicBezTo>
                    <a:cubicBezTo>
                      <a:pt x="56" y="66"/>
                      <a:pt x="61" y="68"/>
                      <a:pt x="69" y="76"/>
                    </a:cubicBezTo>
                    <a:lnTo>
                      <a:pt x="69" y="5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9" name="Google Shape;3989;p57"/>
              <p:cNvSpPr/>
              <p:nvPr/>
            </p:nvSpPr>
            <p:spPr>
              <a:xfrm>
                <a:off x="2176525" y="3779350"/>
                <a:ext cx="2875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4" extrusionOk="0">
                    <a:moveTo>
                      <a:pt x="24" y="29"/>
                    </a:moveTo>
                    <a:cubicBezTo>
                      <a:pt x="14" y="29"/>
                      <a:pt x="12" y="29"/>
                      <a:pt x="14" y="31"/>
                    </a:cubicBezTo>
                    <a:lnTo>
                      <a:pt x="14" y="31"/>
                    </a:lnTo>
                    <a:cubicBezTo>
                      <a:pt x="16" y="30"/>
                      <a:pt x="20" y="29"/>
                      <a:pt x="24" y="29"/>
                    </a:cubicBezTo>
                    <a:close/>
                    <a:moveTo>
                      <a:pt x="49" y="0"/>
                    </a:moveTo>
                    <a:cubicBezTo>
                      <a:pt x="35" y="0"/>
                      <a:pt x="24" y="6"/>
                      <a:pt x="24" y="29"/>
                    </a:cubicBezTo>
                    <a:cubicBezTo>
                      <a:pt x="28" y="34"/>
                      <a:pt x="32" y="35"/>
                      <a:pt x="35" y="35"/>
                    </a:cubicBezTo>
                    <a:cubicBezTo>
                      <a:pt x="44" y="35"/>
                      <a:pt x="49" y="22"/>
                      <a:pt x="57" y="22"/>
                    </a:cubicBezTo>
                    <a:cubicBezTo>
                      <a:pt x="61" y="22"/>
                      <a:pt x="64" y="24"/>
                      <a:pt x="69" y="29"/>
                    </a:cubicBezTo>
                    <a:lnTo>
                      <a:pt x="69" y="75"/>
                    </a:lnTo>
                    <a:cubicBezTo>
                      <a:pt x="92" y="75"/>
                      <a:pt x="115" y="52"/>
                      <a:pt x="92" y="6"/>
                    </a:cubicBezTo>
                    <a:cubicBezTo>
                      <a:pt x="81" y="6"/>
                      <a:pt x="63" y="0"/>
                      <a:pt x="49" y="0"/>
                    </a:cubicBezTo>
                    <a:close/>
                    <a:moveTo>
                      <a:pt x="14" y="31"/>
                    </a:moveTo>
                    <a:cubicBezTo>
                      <a:pt x="1" y="36"/>
                      <a:pt x="1" y="52"/>
                      <a:pt x="1" y="52"/>
                    </a:cubicBezTo>
                    <a:cubicBezTo>
                      <a:pt x="17" y="68"/>
                      <a:pt x="33" y="84"/>
                      <a:pt x="49" y="84"/>
                    </a:cubicBezTo>
                    <a:cubicBezTo>
                      <a:pt x="56" y="84"/>
                      <a:pt x="62" y="81"/>
                      <a:pt x="69" y="75"/>
                    </a:cubicBezTo>
                    <a:cubicBezTo>
                      <a:pt x="58" y="63"/>
                      <a:pt x="52" y="63"/>
                      <a:pt x="46" y="63"/>
                    </a:cubicBezTo>
                    <a:cubicBezTo>
                      <a:pt x="41" y="63"/>
                      <a:pt x="35" y="63"/>
                      <a:pt x="24" y="52"/>
                    </a:cubicBezTo>
                    <a:cubicBezTo>
                      <a:pt x="24" y="38"/>
                      <a:pt x="16" y="33"/>
                      <a:pt x="14" y="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0" name="Google Shape;3990;p57"/>
              <p:cNvSpPr/>
              <p:nvPr/>
            </p:nvSpPr>
            <p:spPr>
              <a:xfrm>
                <a:off x="2151425" y="36613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1" name="Google Shape;3991;p57"/>
              <p:cNvSpPr/>
              <p:nvPr/>
            </p:nvSpPr>
            <p:spPr>
              <a:xfrm>
                <a:off x="2155425" y="36533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2" name="Google Shape;3992;p57"/>
              <p:cNvSpPr/>
              <p:nvPr/>
            </p:nvSpPr>
            <p:spPr>
              <a:xfrm>
                <a:off x="2155425" y="3653125"/>
                <a:ext cx="575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23" h="34" extrusionOk="0">
                    <a:moveTo>
                      <a:pt x="7" y="1"/>
                    </a:moveTo>
                    <a:cubicBezTo>
                      <a:pt x="0" y="1"/>
                      <a:pt x="0" y="11"/>
                      <a:pt x="0" y="11"/>
                    </a:cubicBezTo>
                    <a:cubicBezTo>
                      <a:pt x="0" y="11"/>
                      <a:pt x="23" y="11"/>
                      <a:pt x="23" y="34"/>
                    </a:cubicBezTo>
                    <a:cubicBezTo>
                      <a:pt x="23" y="34"/>
                      <a:pt x="23" y="11"/>
                      <a:pt x="23" y="11"/>
                    </a:cubicBezTo>
                    <a:cubicBezTo>
                      <a:pt x="15" y="3"/>
                      <a:pt x="10" y="1"/>
                      <a:pt x="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3" name="Google Shape;3993;p57"/>
              <p:cNvSpPr/>
              <p:nvPr/>
            </p:nvSpPr>
            <p:spPr>
              <a:xfrm>
                <a:off x="2160550" y="3649950"/>
                <a:ext cx="7450" cy="51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07" extrusionOk="0">
                    <a:moveTo>
                      <a:pt x="138" y="1"/>
                    </a:moveTo>
                    <a:cubicBezTo>
                      <a:pt x="138" y="33"/>
                      <a:pt x="129" y="43"/>
                      <a:pt x="115" y="43"/>
                    </a:cubicBezTo>
                    <a:cubicBezTo>
                      <a:pt x="90" y="43"/>
                      <a:pt x="49" y="6"/>
                      <a:pt x="22" y="6"/>
                    </a:cubicBezTo>
                    <a:cubicBezTo>
                      <a:pt x="13" y="6"/>
                      <a:pt x="5" y="11"/>
                      <a:pt x="1" y="24"/>
                    </a:cubicBezTo>
                    <a:cubicBezTo>
                      <a:pt x="23" y="46"/>
                      <a:pt x="1" y="92"/>
                      <a:pt x="1" y="92"/>
                    </a:cubicBezTo>
                    <a:cubicBezTo>
                      <a:pt x="23" y="115"/>
                      <a:pt x="1" y="115"/>
                      <a:pt x="23" y="138"/>
                    </a:cubicBezTo>
                    <a:lnTo>
                      <a:pt x="46" y="138"/>
                    </a:lnTo>
                    <a:cubicBezTo>
                      <a:pt x="58" y="161"/>
                      <a:pt x="69" y="161"/>
                      <a:pt x="80" y="161"/>
                    </a:cubicBezTo>
                    <a:cubicBezTo>
                      <a:pt x="92" y="161"/>
                      <a:pt x="103" y="161"/>
                      <a:pt x="115" y="183"/>
                    </a:cubicBezTo>
                    <a:cubicBezTo>
                      <a:pt x="120" y="189"/>
                      <a:pt x="126" y="190"/>
                      <a:pt x="133" y="190"/>
                    </a:cubicBezTo>
                    <a:cubicBezTo>
                      <a:pt x="145" y="190"/>
                      <a:pt x="158" y="185"/>
                      <a:pt x="168" y="185"/>
                    </a:cubicBezTo>
                    <a:cubicBezTo>
                      <a:pt x="177" y="185"/>
                      <a:pt x="183" y="189"/>
                      <a:pt x="183" y="206"/>
                    </a:cubicBezTo>
                    <a:lnTo>
                      <a:pt x="229" y="206"/>
                    </a:lnTo>
                    <a:lnTo>
                      <a:pt x="274" y="183"/>
                    </a:lnTo>
                    <a:cubicBezTo>
                      <a:pt x="274" y="138"/>
                      <a:pt x="297" y="92"/>
                      <a:pt x="274" y="46"/>
                    </a:cubicBezTo>
                    <a:cubicBezTo>
                      <a:pt x="240" y="12"/>
                      <a:pt x="217" y="6"/>
                      <a:pt x="197" y="6"/>
                    </a:cubicBezTo>
                    <a:cubicBezTo>
                      <a:pt x="187" y="6"/>
                      <a:pt x="178" y="8"/>
                      <a:pt x="169" y="8"/>
                    </a:cubicBezTo>
                    <a:cubicBezTo>
                      <a:pt x="159" y="8"/>
                      <a:pt x="149" y="6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4" name="Google Shape;3994;p57"/>
              <p:cNvSpPr/>
              <p:nvPr/>
            </p:nvSpPr>
            <p:spPr>
              <a:xfrm>
                <a:off x="1496900" y="3787475"/>
                <a:ext cx="6300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15" extrusionOk="0">
                    <a:moveTo>
                      <a:pt x="24" y="1"/>
                    </a:moveTo>
                    <a:cubicBezTo>
                      <a:pt x="46" y="23"/>
                      <a:pt x="1" y="46"/>
                      <a:pt x="1" y="69"/>
                    </a:cubicBezTo>
                    <a:cubicBezTo>
                      <a:pt x="24" y="92"/>
                      <a:pt x="92" y="115"/>
                      <a:pt x="161" y="115"/>
                    </a:cubicBezTo>
                    <a:cubicBezTo>
                      <a:pt x="206" y="115"/>
                      <a:pt x="252" y="92"/>
                      <a:pt x="229" y="46"/>
                    </a:cubicBezTo>
                    <a:cubicBezTo>
                      <a:pt x="183" y="23"/>
                      <a:pt x="115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5" name="Google Shape;3995;p57"/>
              <p:cNvSpPr/>
              <p:nvPr/>
            </p:nvSpPr>
            <p:spPr>
              <a:xfrm>
                <a:off x="1706900" y="3692750"/>
                <a:ext cx="13725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03" extrusionOk="0">
                    <a:moveTo>
                      <a:pt x="252" y="1"/>
                    </a:moveTo>
                    <a:cubicBezTo>
                      <a:pt x="46" y="115"/>
                      <a:pt x="0" y="343"/>
                      <a:pt x="92" y="503"/>
                    </a:cubicBezTo>
                    <a:lnTo>
                      <a:pt x="229" y="434"/>
                    </a:lnTo>
                    <a:cubicBezTo>
                      <a:pt x="343" y="320"/>
                      <a:pt x="548" y="138"/>
                      <a:pt x="3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6" name="Google Shape;3996;p57"/>
              <p:cNvSpPr/>
              <p:nvPr/>
            </p:nvSpPr>
            <p:spPr>
              <a:xfrm>
                <a:off x="1569375" y="3723875"/>
                <a:ext cx="1772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902" extrusionOk="0">
                    <a:moveTo>
                      <a:pt x="644" y="854"/>
                    </a:moveTo>
                    <a:lnTo>
                      <a:pt x="662" y="878"/>
                    </a:lnTo>
                    <a:cubicBezTo>
                      <a:pt x="659" y="868"/>
                      <a:pt x="653" y="860"/>
                      <a:pt x="644" y="854"/>
                    </a:cubicBezTo>
                    <a:close/>
                    <a:moveTo>
                      <a:pt x="338" y="1"/>
                    </a:moveTo>
                    <a:cubicBezTo>
                      <a:pt x="302" y="1"/>
                      <a:pt x="267" y="11"/>
                      <a:pt x="252" y="11"/>
                    </a:cubicBezTo>
                    <a:cubicBezTo>
                      <a:pt x="138" y="102"/>
                      <a:pt x="229" y="216"/>
                      <a:pt x="252" y="285"/>
                    </a:cubicBezTo>
                    <a:lnTo>
                      <a:pt x="320" y="262"/>
                    </a:lnTo>
                    <a:cubicBezTo>
                      <a:pt x="366" y="262"/>
                      <a:pt x="343" y="285"/>
                      <a:pt x="343" y="308"/>
                    </a:cubicBezTo>
                    <a:cubicBezTo>
                      <a:pt x="69" y="353"/>
                      <a:pt x="115" y="536"/>
                      <a:pt x="1" y="650"/>
                    </a:cubicBezTo>
                    <a:cubicBezTo>
                      <a:pt x="17" y="649"/>
                      <a:pt x="32" y="648"/>
                      <a:pt x="45" y="648"/>
                    </a:cubicBezTo>
                    <a:cubicBezTo>
                      <a:pt x="225" y="648"/>
                      <a:pt x="49" y="787"/>
                      <a:pt x="92" y="787"/>
                    </a:cubicBezTo>
                    <a:lnTo>
                      <a:pt x="183" y="741"/>
                    </a:lnTo>
                    <a:cubicBezTo>
                      <a:pt x="274" y="787"/>
                      <a:pt x="252" y="856"/>
                      <a:pt x="252" y="901"/>
                    </a:cubicBezTo>
                    <a:lnTo>
                      <a:pt x="366" y="833"/>
                    </a:lnTo>
                    <a:lnTo>
                      <a:pt x="434" y="901"/>
                    </a:lnTo>
                    <a:lnTo>
                      <a:pt x="434" y="833"/>
                    </a:lnTo>
                    <a:cubicBezTo>
                      <a:pt x="451" y="838"/>
                      <a:pt x="473" y="840"/>
                      <a:pt x="496" y="840"/>
                    </a:cubicBezTo>
                    <a:cubicBezTo>
                      <a:pt x="518" y="840"/>
                      <a:pt x="543" y="838"/>
                      <a:pt x="565" y="838"/>
                    </a:cubicBezTo>
                    <a:cubicBezTo>
                      <a:pt x="597" y="838"/>
                      <a:pt x="626" y="841"/>
                      <a:pt x="644" y="854"/>
                    </a:cubicBezTo>
                    <a:lnTo>
                      <a:pt x="644" y="854"/>
                    </a:lnTo>
                    <a:lnTo>
                      <a:pt x="594" y="787"/>
                    </a:lnTo>
                    <a:cubicBezTo>
                      <a:pt x="685" y="696"/>
                      <a:pt x="708" y="559"/>
                      <a:pt x="617" y="468"/>
                    </a:cubicBezTo>
                    <a:cubicBezTo>
                      <a:pt x="160" y="331"/>
                      <a:pt x="662" y="171"/>
                      <a:pt x="389" y="11"/>
                    </a:cubicBezTo>
                    <a:cubicBezTo>
                      <a:pt x="373" y="3"/>
                      <a:pt x="356" y="1"/>
                      <a:pt x="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7" name="Google Shape;3997;p57"/>
              <p:cNvSpPr/>
              <p:nvPr/>
            </p:nvSpPr>
            <p:spPr>
              <a:xfrm>
                <a:off x="1567100" y="3843400"/>
                <a:ext cx="17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23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23"/>
                      <a:pt x="46" y="46"/>
                    </a:cubicBezTo>
                    <a:lnTo>
                      <a:pt x="69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8" name="Google Shape;3998;p57"/>
              <p:cNvSpPr/>
              <p:nvPr/>
            </p:nvSpPr>
            <p:spPr>
              <a:xfrm>
                <a:off x="1561400" y="3814875"/>
                <a:ext cx="1725" cy="10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41" extrusionOk="0">
                    <a:moveTo>
                      <a:pt x="0" y="0"/>
                    </a:moveTo>
                    <a:lnTo>
                      <a:pt x="0" y="23"/>
                    </a:lnTo>
                    <a:cubicBezTo>
                      <a:pt x="11" y="34"/>
                      <a:pt x="29" y="40"/>
                      <a:pt x="43" y="40"/>
                    </a:cubicBezTo>
                    <a:cubicBezTo>
                      <a:pt x="57" y="40"/>
                      <a:pt x="68" y="34"/>
                      <a:pt x="68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9" name="Google Shape;3999;p57"/>
              <p:cNvSpPr/>
              <p:nvPr/>
            </p:nvSpPr>
            <p:spPr>
              <a:xfrm>
                <a:off x="1562250" y="3813650"/>
                <a:ext cx="300" cy="675"/>
              </a:xfrm>
              <a:custGeom>
                <a:avLst/>
                <a:gdLst/>
                <a:ahLst/>
                <a:cxnLst/>
                <a:rect l="l" t="t" r="r" b="b"/>
                <a:pathLst>
                  <a:path w="12" h="27" extrusionOk="0">
                    <a:moveTo>
                      <a:pt x="2" y="0"/>
                    </a:moveTo>
                    <a:cubicBezTo>
                      <a:pt x="1" y="0"/>
                      <a:pt x="2" y="7"/>
                      <a:pt x="12" y="26"/>
                    </a:cubicBezTo>
                    <a:cubicBezTo>
                      <a:pt x="12" y="13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0" name="Google Shape;4000;p57"/>
              <p:cNvSpPr/>
              <p:nvPr/>
            </p:nvSpPr>
            <p:spPr>
              <a:xfrm>
                <a:off x="1560825" y="3810300"/>
                <a:ext cx="5725" cy="460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84" extrusionOk="0">
                    <a:moveTo>
                      <a:pt x="137" y="1"/>
                    </a:moveTo>
                    <a:cubicBezTo>
                      <a:pt x="91" y="1"/>
                      <a:pt x="46" y="1"/>
                      <a:pt x="23" y="23"/>
                    </a:cubicBezTo>
                    <a:cubicBezTo>
                      <a:pt x="23" y="46"/>
                      <a:pt x="0" y="69"/>
                      <a:pt x="0" y="92"/>
                    </a:cubicBezTo>
                    <a:lnTo>
                      <a:pt x="91" y="92"/>
                    </a:lnTo>
                    <a:lnTo>
                      <a:pt x="137" y="138"/>
                    </a:lnTo>
                    <a:lnTo>
                      <a:pt x="91" y="160"/>
                    </a:lnTo>
                    <a:lnTo>
                      <a:pt x="69" y="160"/>
                    </a:lnTo>
                    <a:lnTo>
                      <a:pt x="114" y="183"/>
                    </a:lnTo>
                    <a:cubicBezTo>
                      <a:pt x="160" y="138"/>
                      <a:pt x="228" y="69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1" name="Google Shape;4001;p57"/>
              <p:cNvSpPr/>
              <p:nvPr/>
            </p:nvSpPr>
            <p:spPr>
              <a:xfrm>
                <a:off x="1560250" y="38125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2" name="Google Shape;4002;p57"/>
              <p:cNvSpPr/>
              <p:nvPr/>
            </p:nvSpPr>
            <p:spPr>
              <a:xfrm>
                <a:off x="1560825" y="3813150"/>
                <a:ext cx="115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46" h="70" extrusionOk="0">
                    <a:moveTo>
                      <a:pt x="0" y="1"/>
                    </a:moveTo>
                    <a:cubicBezTo>
                      <a:pt x="0" y="24"/>
                      <a:pt x="0" y="46"/>
                      <a:pt x="23" y="69"/>
                    </a:cubicBezTo>
                    <a:lnTo>
                      <a:pt x="46" y="46"/>
                    </a:lnTo>
                    <a:cubicBezTo>
                      <a:pt x="23" y="46"/>
                      <a:pt x="0" y="24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3" name="Google Shape;4003;p57"/>
              <p:cNvSpPr/>
              <p:nvPr/>
            </p:nvSpPr>
            <p:spPr>
              <a:xfrm>
                <a:off x="1506025" y="3785500"/>
                <a:ext cx="2900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57" extrusionOk="0">
                    <a:moveTo>
                      <a:pt x="47" y="1"/>
                    </a:moveTo>
                    <a:cubicBezTo>
                      <a:pt x="39" y="1"/>
                      <a:pt x="31" y="4"/>
                      <a:pt x="24" y="11"/>
                    </a:cubicBezTo>
                    <a:cubicBezTo>
                      <a:pt x="24" y="11"/>
                      <a:pt x="1" y="11"/>
                      <a:pt x="1" y="34"/>
                    </a:cubicBezTo>
                    <a:cubicBezTo>
                      <a:pt x="24" y="57"/>
                      <a:pt x="47" y="57"/>
                      <a:pt x="69" y="57"/>
                    </a:cubicBezTo>
                    <a:cubicBezTo>
                      <a:pt x="92" y="57"/>
                      <a:pt x="115" y="34"/>
                      <a:pt x="92" y="11"/>
                    </a:cubicBezTo>
                    <a:cubicBezTo>
                      <a:pt x="77" y="11"/>
                      <a:pt x="62" y="1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4" name="Google Shape;4004;p57"/>
              <p:cNvSpPr/>
              <p:nvPr/>
            </p:nvSpPr>
            <p:spPr>
              <a:xfrm>
                <a:off x="1565950" y="3804600"/>
                <a:ext cx="572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29" extrusionOk="0">
                    <a:moveTo>
                      <a:pt x="115" y="0"/>
                    </a:moveTo>
                    <a:cubicBezTo>
                      <a:pt x="23" y="46"/>
                      <a:pt x="1" y="160"/>
                      <a:pt x="46" y="229"/>
                    </a:cubicBezTo>
                    <a:lnTo>
                      <a:pt x="92" y="183"/>
                    </a:lnTo>
                    <a:cubicBezTo>
                      <a:pt x="160" y="137"/>
                      <a:pt x="229" y="46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5" name="Google Shape;4005;p57"/>
              <p:cNvSpPr/>
              <p:nvPr/>
            </p:nvSpPr>
            <p:spPr>
              <a:xfrm>
                <a:off x="1494050" y="3810300"/>
                <a:ext cx="3450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7" extrusionOk="0">
                    <a:moveTo>
                      <a:pt x="115" y="1"/>
                    </a:moveTo>
                    <a:cubicBezTo>
                      <a:pt x="69" y="1"/>
                      <a:pt x="46" y="1"/>
                      <a:pt x="23" y="23"/>
                    </a:cubicBezTo>
                    <a:cubicBezTo>
                      <a:pt x="1" y="23"/>
                      <a:pt x="1" y="46"/>
                      <a:pt x="1" y="69"/>
                    </a:cubicBezTo>
                    <a:cubicBezTo>
                      <a:pt x="23" y="69"/>
                      <a:pt x="46" y="69"/>
                      <a:pt x="46" y="92"/>
                    </a:cubicBezTo>
                    <a:lnTo>
                      <a:pt x="69" y="92"/>
                    </a:lnTo>
                    <a:cubicBezTo>
                      <a:pt x="73" y="95"/>
                      <a:pt x="75" y="97"/>
                      <a:pt x="78" y="97"/>
                    </a:cubicBezTo>
                    <a:cubicBezTo>
                      <a:pt x="88" y="97"/>
                      <a:pt x="92" y="76"/>
                      <a:pt x="101" y="76"/>
                    </a:cubicBezTo>
                    <a:cubicBezTo>
                      <a:pt x="104" y="76"/>
                      <a:pt x="109" y="80"/>
                      <a:pt x="115" y="92"/>
                    </a:cubicBezTo>
                    <a:cubicBezTo>
                      <a:pt x="115" y="69"/>
                      <a:pt x="138" y="69"/>
                      <a:pt x="138" y="46"/>
                    </a:cubicBezTo>
                    <a:cubicBezTo>
                      <a:pt x="138" y="23"/>
                      <a:pt x="138" y="23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6" name="Google Shape;4006;p57"/>
              <p:cNvSpPr/>
              <p:nvPr/>
            </p:nvSpPr>
            <p:spPr>
              <a:xfrm>
                <a:off x="1535700" y="380915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24" y="1"/>
                      <a:pt x="24" y="24"/>
                      <a:pt x="24" y="24"/>
                    </a:cubicBezTo>
                    <a:lnTo>
                      <a:pt x="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7" name="Google Shape;4007;p57"/>
              <p:cNvSpPr/>
              <p:nvPr/>
            </p:nvSpPr>
            <p:spPr>
              <a:xfrm>
                <a:off x="1656675" y="366137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0"/>
                    </a:moveTo>
                    <a:cubicBezTo>
                      <a:pt x="1" y="0"/>
                      <a:pt x="1" y="23"/>
                      <a:pt x="1" y="23"/>
                    </a:cubicBezTo>
                    <a:lnTo>
                      <a:pt x="46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8" name="Google Shape;4008;p57"/>
              <p:cNvSpPr/>
              <p:nvPr/>
            </p:nvSpPr>
            <p:spPr>
              <a:xfrm>
                <a:off x="1657825" y="3661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9" name="Google Shape;4009;p57"/>
              <p:cNvSpPr/>
              <p:nvPr/>
            </p:nvSpPr>
            <p:spPr>
              <a:xfrm>
                <a:off x="1656675" y="3661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0" name="Google Shape;4010;p57"/>
              <p:cNvSpPr/>
              <p:nvPr/>
            </p:nvSpPr>
            <p:spPr>
              <a:xfrm>
                <a:off x="1532850" y="3796600"/>
                <a:ext cx="117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47" h="11" extrusionOk="0">
                    <a:moveTo>
                      <a:pt x="1" y="1"/>
                    </a:moveTo>
                    <a:cubicBezTo>
                      <a:pt x="8" y="8"/>
                      <a:pt x="16" y="11"/>
                      <a:pt x="23" y="11"/>
                    </a:cubicBezTo>
                    <a:cubicBezTo>
                      <a:pt x="36" y="1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1" name="Google Shape;4011;p57"/>
              <p:cNvSpPr/>
              <p:nvPr/>
            </p:nvSpPr>
            <p:spPr>
              <a:xfrm>
                <a:off x="1533425" y="3796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2" name="Google Shape;4012;p57"/>
              <p:cNvSpPr/>
              <p:nvPr/>
            </p:nvSpPr>
            <p:spPr>
              <a:xfrm>
                <a:off x="1532850" y="3794325"/>
                <a:ext cx="23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92" extrusionOk="0">
                    <a:moveTo>
                      <a:pt x="1" y="0"/>
                    </a:moveTo>
                    <a:cubicBezTo>
                      <a:pt x="1" y="23"/>
                      <a:pt x="1" y="23"/>
                      <a:pt x="1" y="46"/>
                    </a:cubicBezTo>
                    <a:lnTo>
                      <a:pt x="24" y="46"/>
                    </a:lnTo>
                    <a:lnTo>
                      <a:pt x="46" y="69"/>
                    </a:lnTo>
                    <a:lnTo>
                      <a:pt x="24" y="69"/>
                    </a:lnTo>
                    <a:lnTo>
                      <a:pt x="46" y="92"/>
                    </a:lnTo>
                    <a:cubicBezTo>
                      <a:pt x="69" y="69"/>
                      <a:pt x="92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3" name="Google Shape;4013;p57"/>
              <p:cNvSpPr/>
              <p:nvPr/>
            </p:nvSpPr>
            <p:spPr>
              <a:xfrm>
                <a:off x="1532850" y="3795475"/>
                <a:ext cx="2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extrusionOk="0">
                    <a:moveTo>
                      <a:pt x="1" y="23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4" name="Google Shape;4014;p57"/>
              <p:cNvSpPr/>
              <p:nvPr/>
            </p:nvSpPr>
            <p:spPr>
              <a:xfrm>
                <a:off x="1532850" y="379602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24" y="24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5" name="Google Shape;4015;p57"/>
              <p:cNvSpPr/>
              <p:nvPr/>
            </p:nvSpPr>
            <p:spPr>
              <a:xfrm>
                <a:off x="1553400" y="3765425"/>
                <a:ext cx="915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67" extrusionOk="0">
                    <a:moveTo>
                      <a:pt x="178" y="0"/>
                    </a:moveTo>
                    <a:cubicBezTo>
                      <a:pt x="123" y="0"/>
                      <a:pt x="73" y="11"/>
                      <a:pt x="46" y="38"/>
                    </a:cubicBezTo>
                    <a:cubicBezTo>
                      <a:pt x="0" y="129"/>
                      <a:pt x="92" y="198"/>
                      <a:pt x="137" y="266"/>
                    </a:cubicBezTo>
                    <a:lnTo>
                      <a:pt x="206" y="243"/>
                    </a:lnTo>
                    <a:lnTo>
                      <a:pt x="229" y="266"/>
                    </a:lnTo>
                    <a:cubicBezTo>
                      <a:pt x="274" y="243"/>
                      <a:pt x="252" y="198"/>
                      <a:pt x="320" y="198"/>
                    </a:cubicBezTo>
                    <a:lnTo>
                      <a:pt x="343" y="221"/>
                    </a:lnTo>
                    <a:cubicBezTo>
                      <a:pt x="343" y="201"/>
                      <a:pt x="309" y="148"/>
                      <a:pt x="271" y="148"/>
                    </a:cubicBezTo>
                    <a:cubicBezTo>
                      <a:pt x="264" y="148"/>
                      <a:pt x="258" y="149"/>
                      <a:pt x="252" y="152"/>
                    </a:cubicBezTo>
                    <a:cubicBezTo>
                      <a:pt x="229" y="129"/>
                      <a:pt x="252" y="124"/>
                      <a:pt x="283" y="124"/>
                    </a:cubicBezTo>
                    <a:cubicBezTo>
                      <a:pt x="314" y="124"/>
                      <a:pt x="354" y="129"/>
                      <a:pt x="366" y="129"/>
                    </a:cubicBezTo>
                    <a:cubicBezTo>
                      <a:pt x="366" y="84"/>
                      <a:pt x="297" y="61"/>
                      <a:pt x="297" y="15"/>
                    </a:cubicBezTo>
                    <a:cubicBezTo>
                      <a:pt x="259" y="6"/>
                      <a:pt x="218" y="0"/>
                      <a:pt x="1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6" name="Google Shape;4016;p57"/>
              <p:cNvSpPr/>
              <p:nvPr/>
            </p:nvSpPr>
            <p:spPr>
              <a:xfrm>
                <a:off x="1673225" y="3651100"/>
                <a:ext cx="860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29" extrusionOk="0">
                    <a:moveTo>
                      <a:pt x="183" y="0"/>
                    </a:moveTo>
                    <a:cubicBezTo>
                      <a:pt x="1" y="23"/>
                      <a:pt x="92" y="115"/>
                      <a:pt x="92" y="183"/>
                    </a:cubicBezTo>
                    <a:cubicBezTo>
                      <a:pt x="96" y="179"/>
                      <a:pt x="102" y="177"/>
                      <a:pt x="107" y="177"/>
                    </a:cubicBezTo>
                    <a:cubicBezTo>
                      <a:pt x="131" y="177"/>
                      <a:pt x="161" y="210"/>
                      <a:pt x="161" y="229"/>
                    </a:cubicBezTo>
                    <a:lnTo>
                      <a:pt x="206" y="206"/>
                    </a:lnTo>
                    <a:lnTo>
                      <a:pt x="229" y="229"/>
                    </a:lnTo>
                    <a:lnTo>
                      <a:pt x="320" y="206"/>
                    </a:lnTo>
                    <a:lnTo>
                      <a:pt x="343" y="206"/>
                    </a:lnTo>
                    <a:lnTo>
                      <a:pt x="343" y="92"/>
                    </a:lnTo>
                    <a:cubicBezTo>
                      <a:pt x="343" y="69"/>
                      <a:pt x="275" y="0"/>
                      <a:pt x="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7" name="Google Shape;4017;p57"/>
              <p:cNvSpPr/>
              <p:nvPr/>
            </p:nvSpPr>
            <p:spPr>
              <a:xfrm>
                <a:off x="1596775" y="3788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8" name="Google Shape;4018;p57"/>
              <p:cNvSpPr/>
              <p:nvPr/>
            </p:nvSpPr>
            <p:spPr>
              <a:xfrm>
                <a:off x="1592200" y="3787475"/>
                <a:ext cx="515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61" extrusionOk="0">
                    <a:moveTo>
                      <a:pt x="178" y="112"/>
                    </a:moveTo>
                    <a:cubicBezTo>
                      <a:pt x="180" y="120"/>
                      <a:pt x="183" y="129"/>
                      <a:pt x="183" y="138"/>
                    </a:cubicBezTo>
                    <a:lnTo>
                      <a:pt x="183" y="115"/>
                    </a:lnTo>
                    <a:lnTo>
                      <a:pt x="178" y="112"/>
                    </a:lnTo>
                    <a:close/>
                    <a:moveTo>
                      <a:pt x="69" y="1"/>
                    </a:moveTo>
                    <a:cubicBezTo>
                      <a:pt x="1" y="46"/>
                      <a:pt x="69" y="115"/>
                      <a:pt x="69" y="160"/>
                    </a:cubicBezTo>
                    <a:lnTo>
                      <a:pt x="69" y="69"/>
                    </a:lnTo>
                    <a:lnTo>
                      <a:pt x="160" y="92"/>
                    </a:lnTo>
                    <a:lnTo>
                      <a:pt x="138" y="92"/>
                    </a:lnTo>
                    <a:lnTo>
                      <a:pt x="178" y="112"/>
                    </a:lnTo>
                    <a:lnTo>
                      <a:pt x="178" y="112"/>
                    </a:lnTo>
                    <a:cubicBezTo>
                      <a:pt x="176" y="100"/>
                      <a:pt x="178" y="92"/>
                      <a:pt x="206" y="92"/>
                    </a:cubicBezTo>
                    <a:lnTo>
                      <a:pt x="115" y="46"/>
                    </a:lnTo>
                    <a:lnTo>
                      <a:pt x="183" y="46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9" name="Google Shape;4019;p57"/>
              <p:cNvSpPr/>
              <p:nvPr/>
            </p:nvSpPr>
            <p:spPr>
              <a:xfrm>
                <a:off x="1611025" y="3773200"/>
                <a:ext cx="6300" cy="51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07" extrusionOk="0">
                    <a:moveTo>
                      <a:pt x="115" y="1"/>
                    </a:moveTo>
                    <a:cubicBezTo>
                      <a:pt x="92" y="47"/>
                      <a:pt x="1" y="92"/>
                      <a:pt x="92" y="115"/>
                    </a:cubicBezTo>
                    <a:cubicBezTo>
                      <a:pt x="161" y="115"/>
                      <a:pt x="69" y="92"/>
                      <a:pt x="138" y="69"/>
                    </a:cubicBezTo>
                    <a:lnTo>
                      <a:pt x="138" y="69"/>
                    </a:lnTo>
                    <a:lnTo>
                      <a:pt x="206" y="92"/>
                    </a:lnTo>
                    <a:cubicBezTo>
                      <a:pt x="183" y="115"/>
                      <a:pt x="183" y="161"/>
                      <a:pt x="115" y="161"/>
                    </a:cubicBezTo>
                    <a:cubicBezTo>
                      <a:pt x="92" y="161"/>
                      <a:pt x="69" y="161"/>
                      <a:pt x="69" y="138"/>
                    </a:cubicBezTo>
                    <a:lnTo>
                      <a:pt x="69" y="138"/>
                    </a:lnTo>
                    <a:cubicBezTo>
                      <a:pt x="24" y="161"/>
                      <a:pt x="115" y="206"/>
                      <a:pt x="115" y="206"/>
                    </a:cubicBezTo>
                    <a:cubicBezTo>
                      <a:pt x="161" y="161"/>
                      <a:pt x="252" y="161"/>
                      <a:pt x="206" y="115"/>
                    </a:cubicBezTo>
                    <a:cubicBezTo>
                      <a:pt x="229" y="69"/>
                      <a:pt x="229" y="1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0" name="Google Shape;4020;p57"/>
              <p:cNvSpPr/>
              <p:nvPr/>
            </p:nvSpPr>
            <p:spPr>
              <a:xfrm>
                <a:off x="1513450" y="3737250"/>
                <a:ext cx="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7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47"/>
                    </a:lnTo>
                    <a:lnTo>
                      <a:pt x="1" y="4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1" name="Google Shape;4021;p57"/>
              <p:cNvSpPr/>
              <p:nvPr/>
            </p:nvSpPr>
            <p:spPr>
              <a:xfrm>
                <a:off x="1727675" y="3702450"/>
                <a:ext cx="2650" cy="750"/>
              </a:xfrm>
              <a:custGeom>
                <a:avLst/>
                <a:gdLst/>
                <a:ahLst/>
                <a:cxnLst/>
                <a:rect l="l" t="t" r="r" b="b"/>
                <a:pathLst>
                  <a:path w="106" h="30" extrusionOk="0">
                    <a:moveTo>
                      <a:pt x="37" y="1"/>
                    </a:moveTo>
                    <a:cubicBezTo>
                      <a:pt x="0" y="1"/>
                      <a:pt x="22" y="30"/>
                      <a:pt x="56" y="30"/>
                    </a:cubicBezTo>
                    <a:cubicBezTo>
                      <a:pt x="64" y="30"/>
                      <a:pt x="73" y="28"/>
                      <a:pt x="82" y="23"/>
                    </a:cubicBezTo>
                    <a:cubicBezTo>
                      <a:pt x="82" y="23"/>
                      <a:pt x="105" y="23"/>
                      <a:pt x="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2" name="Google Shape;4022;p57"/>
              <p:cNvSpPr/>
              <p:nvPr/>
            </p:nvSpPr>
            <p:spPr>
              <a:xfrm>
                <a:off x="1672100" y="3772225"/>
                <a:ext cx="10275" cy="5000"/>
              </a:xfrm>
              <a:custGeom>
                <a:avLst/>
                <a:gdLst/>
                <a:ahLst/>
                <a:cxnLst/>
                <a:rect l="l" t="t" r="r" b="b"/>
                <a:pathLst>
                  <a:path w="411" h="200" extrusionOk="0">
                    <a:moveTo>
                      <a:pt x="200" y="0"/>
                    </a:moveTo>
                    <a:cubicBezTo>
                      <a:pt x="166" y="0"/>
                      <a:pt x="137" y="6"/>
                      <a:pt x="114" y="17"/>
                    </a:cubicBezTo>
                    <a:cubicBezTo>
                      <a:pt x="46" y="63"/>
                      <a:pt x="0" y="108"/>
                      <a:pt x="46" y="154"/>
                    </a:cubicBezTo>
                    <a:cubicBezTo>
                      <a:pt x="91" y="154"/>
                      <a:pt x="114" y="177"/>
                      <a:pt x="114" y="200"/>
                    </a:cubicBezTo>
                    <a:lnTo>
                      <a:pt x="160" y="177"/>
                    </a:lnTo>
                    <a:cubicBezTo>
                      <a:pt x="174" y="191"/>
                      <a:pt x="187" y="197"/>
                      <a:pt x="198" y="197"/>
                    </a:cubicBezTo>
                    <a:cubicBezTo>
                      <a:pt x="230" y="197"/>
                      <a:pt x="254" y="157"/>
                      <a:pt x="293" y="157"/>
                    </a:cubicBezTo>
                    <a:cubicBezTo>
                      <a:pt x="307" y="157"/>
                      <a:pt x="323" y="162"/>
                      <a:pt x="342" y="177"/>
                    </a:cubicBezTo>
                    <a:cubicBezTo>
                      <a:pt x="320" y="154"/>
                      <a:pt x="388" y="154"/>
                      <a:pt x="411" y="108"/>
                    </a:cubicBezTo>
                    <a:cubicBezTo>
                      <a:pt x="411" y="86"/>
                      <a:pt x="388" y="40"/>
                      <a:pt x="320" y="17"/>
                    </a:cubicBezTo>
                    <a:cubicBezTo>
                      <a:pt x="274" y="6"/>
                      <a:pt x="234" y="0"/>
                      <a:pt x="2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3" name="Google Shape;4023;p57"/>
              <p:cNvSpPr/>
              <p:nvPr/>
            </p:nvSpPr>
            <p:spPr>
              <a:xfrm>
                <a:off x="1719450" y="3679975"/>
                <a:ext cx="8575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93" extrusionOk="0">
                    <a:moveTo>
                      <a:pt x="235" y="0"/>
                    </a:moveTo>
                    <a:cubicBezTo>
                      <a:pt x="204" y="0"/>
                      <a:pt x="177" y="16"/>
                      <a:pt x="160" y="32"/>
                    </a:cubicBezTo>
                    <a:cubicBezTo>
                      <a:pt x="160" y="32"/>
                      <a:pt x="150" y="22"/>
                      <a:pt x="137" y="22"/>
                    </a:cubicBezTo>
                    <a:cubicBezTo>
                      <a:pt x="130" y="22"/>
                      <a:pt x="122" y="25"/>
                      <a:pt x="115" y="32"/>
                    </a:cubicBezTo>
                    <a:cubicBezTo>
                      <a:pt x="108" y="26"/>
                      <a:pt x="99" y="23"/>
                      <a:pt x="90" y="23"/>
                    </a:cubicBezTo>
                    <a:cubicBezTo>
                      <a:pt x="67" y="23"/>
                      <a:pt x="40" y="39"/>
                      <a:pt x="23" y="55"/>
                    </a:cubicBezTo>
                    <a:cubicBezTo>
                      <a:pt x="1" y="101"/>
                      <a:pt x="46" y="146"/>
                      <a:pt x="115" y="192"/>
                    </a:cubicBezTo>
                    <a:lnTo>
                      <a:pt x="138" y="169"/>
                    </a:lnTo>
                    <a:lnTo>
                      <a:pt x="160" y="192"/>
                    </a:lnTo>
                    <a:cubicBezTo>
                      <a:pt x="206" y="146"/>
                      <a:pt x="343" y="101"/>
                      <a:pt x="275" y="9"/>
                    </a:cubicBezTo>
                    <a:cubicBezTo>
                      <a:pt x="261" y="3"/>
                      <a:pt x="248" y="0"/>
                      <a:pt x="2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4" name="Google Shape;4024;p57"/>
              <p:cNvSpPr/>
              <p:nvPr/>
            </p:nvSpPr>
            <p:spPr>
              <a:xfrm>
                <a:off x="1741700" y="368077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23"/>
                    </a:lnTo>
                    <a:lnTo>
                      <a:pt x="1" y="2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5" name="Google Shape;4025;p57"/>
              <p:cNvSpPr/>
              <p:nvPr/>
            </p:nvSpPr>
            <p:spPr>
              <a:xfrm>
                <a:off x="1736000" y="3674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6" name="Google Shape;4026;p57"/>
              <p:cNvSpPr/>
              <p:nvPr/>
            </p:nvSpPr>
            <p:spPr>
              <a:xfrm>
                <a:off x="1735425" y="367392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0"/>
                      <a:pt x="24" y="23"/>
                    </a:cubicBezTo>
                    <a:cubicBezTo>
                      <a:pt x="1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7" name="Google Shape;4027;p57"/>
              <p:cNvSpPr/>
              <p:nvPr/>
            </p:nvSpPr>
            <p:spPr>
              <a:xfrm>
                <a:off x="1734850" y="3663650"/>
                <a:ext cx="91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252" extrusionOk="0">
                    <a:moveTo>
                      <a:pt x="229" y="1"/>
                    </a:moveTo>
                    <a:cubicBezTo>
                      <a:pt x="138" y="23"/>
                      <a:pt x="161" y="69"/>
                      <a:pt x="92" y="92"/>
                    </a:cubicBezTo>
                    <a:cubicBezTo>
                      <a:pt x="206" y="160"/>
                      <a:pt x="1" y="160"/>
                      <a:pt x="69" y="206"/>
                    </a:cubicBezTo>
                    <a:cubicBezTo>
                      <a:pt x="92" y="206"/>
                      <a:pt x="115" y="229"/>
                      <a:pt x="115" y="229"/>
                    </a:cubicBezTo>
                    <a:cubicBezTo>
                      <a:pt x="138" y="229"/>
                      <a:pt x="138" y="252"/>
                      <a:pt x="183" y="252"/>
                    </a:cubicBezTo>
                    <a:lnTo>
                      <a:pt x="183" y="229"/>
                    </a:lnTo>
                    <a:cubicBezTo>
                      <a:pt x="252" y="229"/>
                      <a:pt x="206" y="183"/>
                      <a:pt x="275" y="183"/>
                    </a:cubicBezTo>
                    <a:lnTo>
                      <a:pt x="275" y="206"/>
                    </a:lnTo>
                    <a:cubicBezTo>
                      <a:pt x="312" y="187"/>
                      <a:pt x="289" y="154"/>
                      <a:pt x="315" y="154"/>
                    </a:cubicBezTo>
                    <a:cubicBezTo>
                      <a:pt x="321" y="154"/>
                      <a:pt x="330" y="156"/>
                      <a:pt x="343" y="160"/>
                    </a:cubicBezTo>
                    <a:lnTo>
                      <a:pt x="343" y="137"/>
                    </a:lnTo>
                    <a:cubicBezTo>
                      <a:pt x="343" y="137"/>
                      <a:pt x="343" y="127"/>
                      <a:pt x="350" y="127"/>
                    </a:cubicBezTo>
                    <a:cubicBezTo>
                      <a:pt x="353" y="127"/>
                      <a:pt x="358" y="130"/>
                      <a:pt x="366" y="137"/>
                    </a:cubicBezTo>
                    <a:lnTo>
                      <a:pt x="343" y="69"/>
                    </a:lnTo>
                    <a:cubicBezTo>
                      <a:pt x="343" y="46"/>
                      <a:pt x="298" y="1"/>
                      <a:pt x="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8" name="Google Shape;4028;p57"/>
              <p:cNvSpPr/>
              <p:nvPr/>
            </p:nvSpPr>
            <p:spPr>
              <a:xfrm>
                <a:off x="1503750" y="3777775"/>
                <a:ext cx="517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7" h="229" extrusionOk="0">
                    <a:moveTo>
                      <a:pt x="138" y="1"/>
                    </a:moveTo>
                    <a:lnTo>
                      <a:pt x="92" y="23"/>
                    </a:lnTo>
                    <a:cubicBezTo>
                      <a:pt x="23" y="69"/>
                      <a:pt x="1" y="160"/>
                      <a:pt x="46" y="229"/>
                    </a:cubicBezTo>
                    <a:lnTo>
                      <a:pt x="92" y="206"/>
                    </a:lnTo>
                    <a:cubicBezTo>
                      <a:pt x="138" y="160"/>
                      <a:pt x="206" y="69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9" name="Google Shape;4029;p57"/>
              <p:cNvSpPr/>
              <p:nvPr/>
            </p:nvSpPr>
            <p:spPr>
              <a:xfrm>
                <a:off x="1526000" y="3779500"/>
                <a:ext cx="4425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37" extrusionOk="0">
                    <a:moveTo>
                      <a:pt x="138" y="92"/>
                    </a:moveTo>
                    <a:cubicBezTo>
                      <a:pt x="132" y="100"/>
                      <a:pt x="131" y="107"/>
                      <a:pt x="138" y="114"/>
                    </a:cubicBezTo>
                    <a:lnTo>
                      <a:pt x="138" y="92"/>
                    </a:lnTo>
                    <a:close/>
                    <a:moveTo>
                      <a:pt x="92" y="0"/>
                    </a:moveTo>
                    <a:cubicBezTo>
                      <a:pt x="46" y="0"/>
                      <a:pt x="24" y="23"/>
                      <a:pt x="1" y="46"/>
                    </a:cubicBezTo>
                    <a:cubicBezTo>
                      <a:pt x="24" y="69"/>
                      <a:pt x="1" y="114"/>
                      <a:pt x="46" y="137"/>
                    </a:cubicBezTo>
                    <a:cubicBezTo>
                      <a:pt x="69" y="114"/>
                      <a:pt x="46" y="114"/>
                      <a:pt x="69" y="114"/>
                    </a:cubicBezTo>
                    <a:cubicBezTo>
                      <a:pt x="69" y="114"/>
                      <a:pt x="69" y="137"/>
                      <a:pt x="69" y="137"/>
                    </a:cubicBezTo>
                    <a:lnTo>
                      <a:pt x="138" y="91"/>
                    </a:lnTo>
                    <a:lnTo>
                      <a:pt x="138" y="92"/>
                    </a:lnTo>
                    <a:lnTo>
                      <a:pt x="138" y="92"/>
                    </a:lnTo>
                    <a:cubicBezTo>
                      <a:pt x="149" y="77"/>
                      <a:pt x="176" y="61"/>
                      <a:pt x="161" y="46"/>
                    </a:cubicBezTo>
                    <a:cubicBezTo>
                      <a:pt x="138" y="23"/>
                      <a:pt x="138" y="0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0" name="Google Shape;4030;p57"/>
              <p:cNvSpPr/>
              <p:nvPr/>
            </p:nvSpPr>
            <p:spPr>
              <a:xfrm>
                <a:off x="1536850" y="37726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1" y="23"/>
                      <a:pt x="1" y="46"/>
                      <a:pt x="1" y="69"/>
                    </a:cubicBezTo>
                    <a:cubicBezTo>
                      <a:pt x="12" y="80"/>
                      <a:pt x="18" y="80"/>
                      <a:pt x="26" y="80"/>
                    </a:cubicBezTo>
                    <a:cubicBezTo>
                      <a:pt x="35" y="80"/>
                      <a:pt x="46" y="80"/>
                      <a:pt x="69" y="91"/>
                    </a:cubicBezTo>
                    <a:lnTo>
                      <a:pt x="92" y="91"/>
                    </a:lnTo>
                    <a:cubicBezTo>
                      <a:pt x="92" y="69"/>
                      <a:pt x="115" y="69"/>
                      <a:pt x="115" y="46"/>
                    </a:cubicBezTo>
                    <a:cubicBezTo>
                      <a:pt x="92" y="23"/>
                      <a:pt x="115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1" name="Google Shape;4031;p57"/>
              <p:cNvSpPr/>
              <p:nvPr/>
            </p:nvSpPr>
            <p:spPr>
              <a:xfrm>
                <a:off x="1541975" y="3772075"/>
                <a:ext cx="11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18" y="13"/>
                    </a:moveTo>
                    <a:cubicBezTo>
                      <a:pt x="11" y="13"/>
                      <a:pt x="1" y="23"/>
                      <a:pt x="1" y="23"/>
                    </a:cubicBezTo>
                    <a:lnTo>
                      <a:pt x="24" y="23"/>
                    </a:lnTo>
                    <a:cubicBezTo>
                      <a:pt x="24" y="16"/>
                      <a:pt x="21" y="13"/>
                      <a:pt x="18" y="13"/>
                    </a:cubicBezTo>
                    <a:close/>
                    <a:moveTo>
                      <a:pt x="24" y="0"/>
                    </a:moveTo>
                    <a:lnTo>
                      <a:pt x="24" y="23"/>
                    </a:lnTo>
                    <a:cubicBezTo>
                      <a:pt x="47" y="46"/>
                      <a:pt x="24" y="46"/>
                      <a:pt x="24" y="46"/>
                    </a:cubicBezTo>
                    <a:cubicBezTo>
                      <a:pt x="47" y="46"/>
                      <a:pt x="47" y="23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2" name="Google Shape;4032;p57"/>
              <p:cNvSpPr/>
              <p:nvPr/>
            </p:nvSpPr>
            <p:spPr>
              <a:xfrm>
                <a:off x="1572225" y="3768400"/>
                <a:ext cx="34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2" extrusionOk="0">
                    <a:moveTo>
                      <a:pt x="62" y="0"/>
                    </a:moveTo>
                    <a:cubicBezTo>
                      <a:pt x="51" y="0"/>
                      <a:pt x="39" y="3"/>
                      <a:pt x="24" y="10"/>
                    </a:cubicBezTo>
                    <a:cubicBezTo>
                      <a:pt x="1" y="33"/>
                      <a:pt x="46" y="79"/>
                      <a:pt x="92" y="102"/>
                    </a:cubicBezTo>
                    <a:cubicBezTo>
                      <a:pt x="46" y="79"/>
                      <a:pt x="138" y="56"/>
                      <a:pt x="92" y="10"/>
                    </a:cubicBezTo>
                    <a:cubicBezTo>
                      <a:pt x="92" y="10"/>
                      <a:pt x="82" y="0"/>
                      <a:pt x="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3" name="Google Shape;4033;p57"/>
              <p:cNvSpPr/>
              <p:nvPr/>
            </p:nvSpPr>
            <p:spPr>
              <a:xfrm>
                <a:off x="1544850" y="3763500"/>
                <a:ext cx="3450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3" extrusionOk="0">
                    <a:moveTo>
                      <a:pt x="91" y="1"/>
                    </a:moveTo>
                    <a:cubicBezTo>
                      <a:pt x="23" y="1"/>
                      <a:pt x="23" y="47"/>
                      <a:pt x="23" y="69"/>
                    </a:cubicBezTo>
                    <a:cubicBezTo>
                      <a:pt x="0" y="92"/>
                      <a:pt x="91" y="92"/>
                      <a:pt x="114" y="92"/>
                    </a:cubicBezTo>
                    <a:cubicBezTo>
                      <a:pt x="114" y="69"/>
                      <a:pt x="137" y="69"/>
                      <a:pt x="137" y="47"/>
                    </a:cubicBezTo>
                    <a:cubicBezTo>
                      <a:pt x="114" y="47"/>
                      <a:pt x="137" y="1"/>
                      <a:pt x="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4" name="Google Shape;4034;p57"/>
              <p:cNvSpPr/>
              <p:nvPr/>
            </p:nvSpPr>
            <p:spPr>
              <a:xfrm>
                <a:off x="1555675" y="3757800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69" y="1"/>
                    </a:moveTo>
                    <a:cubicBezTo>
                      <a:pt x="1" y="24"/>
                      <a:pt x="24" y="46"/>
                      <a:pt x="24" y="69"/>
                    </a:cubicBezTo>
                    <a:cubicBezTo>
                      <a:pt x="31" y="62"/>
                      <a:pt x="39" y="59"/>
                      <a:pt x="46" y="59"/>
                    </a:cubicBezTo>
                    <a:cubicBezTo>
                      <a:pt x="59" y="59"/>
                      <a:pt x="69" y="69"/>
                      <a:pt x="69" y="69"/>
                    </a:cubicBezTo>
                    <a:lnTo>
                      <a:pt x="92" y="69"/>
                    </a:lnTo>
                    <a:lnTo>
                      <a:pt x="115" y="24"/>
                    </a:lnTo>
                    <a:cubicBezTo>
                      <a:pt x="92" y="24"/>
                      <a:pt x="115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5" name="Google Shape;4035;p57"/>
              <p:cNvSpPr/>
              <p:nvPr/>
            </p:nvSpPr>
            <p:spPr>
              <a:xfrm>
                <a:off x="1526575" y="377892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3" y="0"/>
                    </a:moveTo>
                    <a:cubicBezTo>
                      <a:pt x="1" y="0"/>
                      <a:pt x="23" y="23"/>
                      <a:pt x="1" y="23"/>
                    </a:cubicBezTo>
                    <a:lnTo>
                      <a:pt x="46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6" name="Google Shape;4036;p57"/>
              <p:cNvSpPr/>
              <p:nvPr/>
            </p:nvSpPr>
            <p:spPr>
              <a:xfrm>
                <a:off x="1527725" y="3779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7" name="Google Shape;4037;p57"/>
              <p:cNvSpPr/>
              <p:nvPr/>
            </p:nvSpPr>
            <p:spPr>
              <a:xfrm>
                <a:off x="1526575" y="377950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23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8" name="Google Shape;4038;p57"/>
              <p:cNvSpPr/>
              <p:nvPr/>
            </p:nvSpPr>
            <p:spPr>
              <a:xfrm>
                <a:off x="1536275" y="3760650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24" y="1"/>
                    </a:moveTo>
                    <a:cubicBezTo>
                      <a:pt x="1" y="24"/>
                      <a:pt x="24" y="46"/>
                      <a:pt x="24" y="69"/>
                    </a:cubicBezTo>
                    <a:cubicBezTo>
                      <a:pt x="46" y="46"/>
                      <a:pt x="46" y="46"/>
                      <a:pt x="24" y="46"/>
                    </a:cubicBezTo>
                    <a:lnTo>
                      <a:pt x="69" y="24"/>
                    </a:lnTo>
                    <a:cubicBezTo>
                      <a:pt x="92" y="46"/>
                      <a:pt x="69" y="46"/>
                      <a:pt x="92" y="69"/>
                    </a:cubicBezTo>
                    <a:cubicBezTo>
                      <a:pt x="92" y="46"/>
                      <a:pt x="92" y="24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9" name="Google Shape;4039;p57"/>
              <p:cNvSpPr/>
              <p:nvPr/>
            </p:nvSpPr>
            <p:spPr>
              <a:xfrm>
                <a:off x="1527150" y="3720725"/>
                <a:ext cx="2875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69" extrusionOk="0">
                    <a:moveTo>
                      <a:pt x="23" y="0"/>
                    </a:moveTo>
                    <a:cubicBezTo>
                      <a:pt x="23" y="23"/>
                      <a:pt x="0" y="23"/>
                      <a:pt x="0" y="46"/>
                    </a:cubicBezTo>
                    <a:cubicBezTo>
                      <a:pt x="23" y="46"/>
                      <a:pt x="46" y="69"/>
                      <a:pt x="69" y="69"/>
                    </a:cubicBezTo>
                    <a:cubicBezTo>
                      <a:pt x="92" y="46"/>
                      <a:pt x="115" y="46"/>
                      <a:pt x="115" y="23"/>
                    </a:cubicBezTo>
                    <a:cubicBezTo>
                      <a:pt x="92" y="0"/>
                      <a:pt x="69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0" name="Google Shape;4040;p57"/>
              <p:cNvSpPr/>
              <p:nvPr/>
            </p:nvSpPr>
            <p:spPr>
              <a:xfrm>
                <a:off x="1522575" y="3719000"/>
                <a:ext cx="23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93" h="47" extrusionOk="0">
                    <a:moveTo>
                      <a:pt x="47" y="1"/>
                    </a:moveTo>
                    <a:lnTo>
                      <a:pt x="47" y="1"/>
                    </a:lnTo>
                    <a:cubicBezTo>
                      <a:pt x="1" y="23"/>
                      <a:pt x="47" y="46"/>
                      <a:pt x="92" y="46"/>
                    </a:cubicBezTo>
                    <a:cubicBezTo>
                      <a:pt x="92" y="23"/>
                      <a:pt x="92" y="23"/>
                      <a:pt x="92" y="23"/>
                    </a:cubicBezTo>
                    <a:cubicBezTo>
                      <a:pt x="69" y="23"/>
                      <a:pt x="47" y="1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1" name="Google Shape;4041;p57"/>
              <p:cNvSpPr/>
              <p:nvPr/>
            </p:nvSpPr>
            <p:spPr>
              <a:xfrm>
                <a:off x="1590500" y="3738975"/>
                <a:ext cx="63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52" extrusionOk="0">
                    <a:moveTo>
                      <a:pt x="114" y="0"/>
                    </a:moveTo>
                    <a:cubicBezTo>
                      <a:pt x="23" y="69"/>
                      <a:pt x="0" y="160"/>
                      <a:pt x="46" y="252"/>
                    </a:cubicBezTo>
                    <a:lnTo>
                      <a:pt x="114" y="206"/>
                    </a:lnTo>
                    <a:cubicBezTo>
                      <a:pt x="160" y="137"/>
                      <a:pt x="251" y="46"/>
                      <a:pt x="1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2" name="Google Shape;4042;p57"/>
              <p:cNvSpPr/>
              <p:nvPr/>
            </p:nvSpPr>
            <p:spPr>
              <a:xfrm>
                <a:off x="1558525" y="3686475"/>
                <a:ext cx="74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35" extrusionOk="0">
                    <a:moveTo>
                      <a:pt x="265" y="392"/>
                    </a:moveTo>
                    <a:lnTo>
                      <a:pt x="275" y="411"/>
                    </a:lnTo>
                    <a:cubicBezTo>
                      <a:pt x="275" y="401"/>
                      <a:pt x="271" y="395"/>
                      <a:pt x="265" y="392"/>
                    </a:cubicBezTo>
                    <a:close/>
                    <a:moveTo>
                      <a:pt x="92" y="1"/>
                    </a:moveTo>
                    <a:cubicBezTo>
                      <a:pt x="47" y="46"/>
                      <a:pt x="92" y="92"/>
                      <a:pt x="92" y="137"/>
                    </a:cubicBezTo>
                    <a:lnTo>
                      <a:pt x="138" y="115"/>
                    </a:lnTo>
                    <a:cubicBezTo>
                      <a:pt x="138" y="137"/>
                      <a:pt x="138" y="137"/>
                      <a:pt x="138" y="137"/>
                    </a:cubicBezTo>
                    <a:cubicBezTo>
                      <a:pt x="24" y="183"/>
                      <a:pt x="47" y="274"/>
                      <a:pt x="1" y="320"/>
                    </a:cubicBezTo>
                    <a:cubicBezTo>
                      <a:pt x="11" y="318"/>
                      <a:pt x="19" y="316"/>
                      <a:pt x="26" y="316"/>
                    </a:cubicBezTo>
                    <a:cubicBezTo>
                      <a:pt x="78" y="316"/>
                      <a:pt x="24" y="389"/>
                      <a:pt x="24" y="389"/>
                    </a:cubicBezTo>
                    <a:lnTo>
                      <a:pt x="69" y="366"/>
                    </a:lnTo>
                    <a:cubicBezTo>
                      <a:pt x="115" y="389"/>
                      <a:pt x="115" y="434"/>
                      <a:pt x="115" y="434"/>
                    </a:cubicBezTo>
                    <a:lnTo>
                      <a:pt x="161" y="411"/>
                    </a:lnTo>
                    <a:lnTo>
                      <a:pt x="183" y="434"/>
                    </a:lnTo>
                    <a:lnTo>
                      <a:pt x="183" y="389"/>
                    </a:lnTo>
                    <a:cubicBezTo>
                      <a:pt x="189" y="394"/>
                      <a:pt x="196" y="395"/>
                      <a:pt x="205" y="395"/>
                    </a:cubicBezTo>
                    <a:cubicBezTo>
                      <a:pt x="220" y="395"/>
                      <a:pt x="238" y="390"/>
                      <a:pt x="253" y="390"/>
                    </a:cubicBezTo>
                    <a:cubicBezTo>
                      <a:pt x="257" y="390"/>
                      <a:pt x="262" y="391"/>
                      <a:pt x="265" y="392"/>
                    </a:cubicBezTo>
                    <a:lnTo>
                      <a:pt x="265" y="392"/>
                    </a:lnTo>
                    <a:lnTo>
                      <a:pt x="252" y="366"/>
                    </a:lnTo>
                    <a:cubicBezTo>
                      <a:pt x="298" y="320"/>
                      <a:pt x="298" y="252"/>
                      <a:pt x="252" y="206"/>
                    </a:cubicBezTo>
                    <a:cubicBezTo>
                      <a:pt x="47" y="160"/>
                      <a:pt x="275" y="69"/>
                      <a:pt x="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3" name="Google Shape;4043;p57"/>
              <p:cNvSpPr/>
              <p:nvPr/>
            </p:nvSpPr>
            <p:spPr>
              <a:xfrm>
                <a:off x="1514025" y="3748100"/>
                <a:ext cx="40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7" extrusionOk="0">
                    <a:moveTo>
                      <a:pt x="115" y="1"/>
                    </a:moveTo>
                    <a:cubicBezTo>
                      <a:pt x="92" y="1"/>
                      <a:pt x="69" y="1"/>
                      <a:pt x="46" y="23"/>
                    </a:cubicBezTo>
                    <a:cubicBezTo>
                      <a:pt x="23" y="23"/>
                      <a:pt x="1" y="69"/>
                      <a:pt x="23" y="69"/>
                    </a:cubicBezTo>
                    <a:cubicBezTo>
                      <a:pt x="23" y="69"/>
                      <a:pt x="46" y="92"/>
                      <a:pt x="46" y="92"/>
                    </a:cubicBezTo>
                    <a:lnTo>
                      <a:pt x="69" y="92"/>
                    </a:lnTo>
                    <a:cubicBezTo>
                      <a:pt x="72" y="95"/>
                      <a:pt x="75" y="97"/>
                      <a:pt x="78" y="97"/>
                    </a:cubicBezTo>
                    <a:cubicBezTo>
                      <a:pt x="88" y="97"/>
                      <a:pt x="94" y="76"/>
                      <a:pt x="110" y="76"/>
                    </a:cubicBezTo>
                    <a:cubicBezTo>
                      <a:pt x="117" y="76"/>
                      <a:pt x="126" y="80"/>
                      <a:pt x="137" y="92"/>
                    </a:cubicBezTo>
                    <a:cubicBezTo>
                      <a:pt x="137" y="69"/>
                      <a:pt x="160" y="69"/>
                      <a:pt x="160" y="46"/>
                    </a:cubicBezTo>
                    <a:cubicBezTo>
                      <a:pt x="160" y="23"/>
                      <a:pt x="160" y="23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4" name="Google Shape;4044;p57"/>
              <p:cNvSpPr/>
              <p:nvPr/>
            </p:nvSpPr>
            <p:spPr>
              <a:xfrm>
                <a:off x="1558525" y="374525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1" y="1"/>
                      <a:pt x="24" y="23"/>
                      <a:pt x="24" y="23"/>
                    </a:cubicBezTo>
                    <a:lnTo>
                      <a:pt x="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5" name="Google Shape;4045;p57"/>
              <p:cNvSpPr/>
              <p:nvPr/>
            </p:nvSpPr>
            <p:spPr>
              <a:xfrm>
                <a:off x="1555675" y="37315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lnTo>
                      <a:pt x="1" y="24"/>
                    </a:lnTo>
                    <a:cubicBezTo>
                      <a:pt x="1" y="24"/>
                      <a:pt x="24" y="24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6" name="Google Shape;4046;p57"/>
              <p:cNvSpPr/>
              <p:nvPr/>
            </p:nvSpPr>
            <p:spPr>
              <a:xfrm>
                <a:off x="1555675" y="37309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4" y="1"/>
                    </a:moveTo>
                    <a:lnTo>
                      <a:pt x="24" y="1"/>
                    </a:lnTo>
                    <a:cubicBezTo>
                      <a:pt x="1" y="1"/>
                      <a:pt x="24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7" name="Google Shape;4047;p57"/>
              <p:cNvSpPr/>
              <p:nvPr/>
            </p:nvSpPr>
            <p:spPr>
              <a:xfrm>
                <a:off x="1555675" y="3729275"/>
                <a:ext cx="23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92" extrusionOk="0">
                    <a:moveTo>
                      <a:pt x="46" y="0"/>
                    </a:moveTo>
                    <a:cubicBezTo>
                      <a:pt x="46" y="0"/>
                      <a:pt x="24" y="0"/>
                      <a:pt x="1" y="23"/>
                    </a:cubicBezTo>
                    <a:cubicBezTo>
                      <a:pt x="1" y="23"/>
                      <a:pt x="1" y="23"/>
                      <a:pt x="1" y="46"/>
                    </a:cubicBezTo>
                    <a:lnTo>
                      <a:pt x="24" y="46"/>
                    </a:lnTo>
                    <a:lnTo>
                      <a:pt x="46" y="69"/>
                    </a:lnTo>
                    <a:lnTo>
                      <a:pt x="24" y="69"/>
                    </a:lnTo>
                    <a:lnTo>
                      <a:pt x="46" y="92"/>
                    </a:lnTo>
                    <a:cubicBezTo>
                      <a:pt x="69" y="69"/>
                      <a:pt x="92" y="4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8" name="Google Shape;4048;p57"/>
              <p:cNvSpPr/>
              <p:nvPr/>
            </p:nvSpPr>
            <p:spPr>
              <a:xfrm>
                <a:off x="1555100" y="3730425"/>
                <a:ext cx="60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24" y="0"/>
                    </a:moveTo>
                    <a:cubicBezTo>
                      <a:pt x="1" y="0"/>
                      <a:pt x="1" y="0"/>
                      <a:pt x="24" y="23"/>
                    </a:cubicBezTo>
                    <a:cubicBezTo>
                      <a:pt x="24" y="23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9" name="Google Shape;4049;p57"/>
              <p:cNvSpPr/>
              <p:nvPr/>
            </p:nvSpPr>
            <p:spPr>
              <a:xfrm>
                <a:off x="1555675" y="37309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24"/>
                      <a:pt x="1" y="24"/>
                    </a:cubicBezTo>
                    <a:lnTo>
                      <a:pt x="24" y="24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0" name="Google Shape;4050;p57"/>
              <p:cNvSpPr/>
              <p:nvPr/>
            </p:nvSpPr>
            <p:spPr>
              <a:xfrm>
                <a:off x="1551675" y="3707600"/>
                <a:ext cx="4025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38" extrusionOk="0">
                    <a:moveTo>
                      <a:pt x="115" y="0"/>
                    </a:moveTo>
                    <a:cubicBezTo>
                      <a:pt x="92" y="0"/>
                      <a:pt x="47" y="0"/>
                      <a:pt x="24" y="23"/>
                    </a:cubicBezTo>
                    <a:cubicBezTo>
                      <a:pt x="1" y="69"/>
                      <a:pt x="47" y="91"/>
                      <a:pt x="69" y="137"/>
                    </a:cubicBezTo>
                    <a:lnTo>
                      <a:pt x="92" y="114"/>
                    </a:lnTo>
                    <a:lnTo>
                      <a:pt x="115" y="137"/>
                    </a:lnTo>
                    <a:cubicBezTo>
                      <a:pt x="115" y="114"/>
                      <a:pt x="115" y="91"/>
                      <a:pt x="138" y="91"/>
                    </a:cubicBezTo>
                    <a:lnTo>
                      <a:pt x="161" y="114"/>
                    </a:lnTo>
                    <a:cubicBezTo>
                      <a:pt x="161" y="91"/>
                      <a:pt x="138" y="69"/>
                      <a:pt x="115" y="69"/>
                    </a:cubicBezTo>
                    <a:cubicBezTo>
                      <a:pt x="92" y="46"/>
                      <a:pt x="161" y="46"/>
                      <a:pt x="161" y="46"/>
                    </a:cubicBezTo>
                    <a:cubicBezTo>
                      <a:pt x="161" y="46"/>
                      <a:pt x="138" y="23"/>
                      <a:pt x="1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1" name="Google Shape;4051;p57"/>
              <p:cNvSpPr/>
              <p:nvPr/>
            </p:nvSpPr>
            <p:spPr>
              <a:xfrm>
                <a:off x="1575650" y="3720150"/>
                <a:ext cx="3450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15" extrusionOk="0">
                    <a:moveTo>
                      <a:pt x="69" y="0"/>
                    </a:moveTo>
                    <a:cubicBezTo>
                      <a:pt x="1" y="23"/>
                      <a:pt x="23" y="46"/>
                      <a:pt x="23" y="92"/>
                    </a:cubicBezTo>
                    <a:cubicBezTo>
                      <a:pt x="30" y="85"/>
                      <a:pt x="37" y="82"/>
                      <a:pt x="43" y="82"/>
                    </a:cubicBezTo>
                    <a:cubicBezTo>
                      <a:pt x="58" y="82"/>
                      <a:pt x="69" y="98"/>
                      <a:pt x="69" y="114"/>
                    </a:cubicBezTo>
                    <a:lnTo>
                      <a:pt x="92" y="92"/>
                    </a:lnTo>
                    <a:lnTo>
                      <a:pt x="138" y="92"/>
                    </a:lnTo>
                    <a:lnTo>
                      <a:pt x="138" y="46"/>
                    </a:lnTo>
                    <a:cubicBezTo>
                      <a:pt x="138" y="23"/>
                      <a:pt x="115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2" name="Google Shape;4052;p57"/>
              <p:cNvSpPr/>
              <p:nvPr/>
            </p:nvSpPr>
            <p:spPr>
              <a:xfrm>
                <a:off x="1570525" y="371730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0"/>
                    </a:moveTo>
                    <a:lnTo>
                      <a:pt x="23" y="0"/>
                    </a:ln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3" name="Google Shape;4053;p57"/>
              <p:cNvSpPr/>
              <p:nvPr/>
            </p:nvSpPr>
            <p:spPr>
              <a:xfrm>
                <a:off x="1568800" y="3716725"/>
                <a:ext cx="23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92" extrusionOk="0">
                    <a:moveTo>
                      <a:pt x="92" y="46"/>
                    </a:moveTo>
                    <a:cubicBezTo>
                      <a:pt x="69" y="46"/>
                      <a:pt x="92" y="69"/>
                      <a:pt x="92" y="69"/>
                    </a:cubicBezTo>
                    <a:lnTo>
                      <a:pt x="92" y="46"/>
                    </a:lnTo>
                    <a:close/>
                    <a:moveTo>
                      <a:pt x="24" y="0"/>
                    </a:moveTo>
                    <a:cubicBezTo>
                      <a:pt x="1" y="23"/>
                      <a:pt x="24" y="69"/>
                      <a:pt x="24" y="92"/>
                    </a:cubicBezTo>
                    <a:lnTo>
                      <a:pt x="46" y="23"/>
                    </a:lnTo>
                    <a:lnTo>
                      <a:pt x="69" y="46"/>
                    </a:lnTo>
                    <a:lnTo>
                      <a:pt x="92" y="46"/>
                    </a:lnTo>
                    <a:lnTo>
                      <a:pt x="69" y="23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4" name="Google Shape;4054;p57"/>
              <p:cNvSpPr/>
              <p:nvPr/>
            </p:nvSpPr>
            <p:spPr>
              <a:xfrm>
                <a:off x="1576800" y="3709150"/>
                <a:ext cx="2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8" extrusionOk="0">
                    <a:moveTo>
                      <a:pt x="78" y="0"/>
                    </a:moveTo>
                    <a:cubicBezTo>
                      <a:pt x="70" y="0"/>
                      <a:pt x="59" y="2"/>
                      <a:pt x="46" y="7"/>
                    </a:cubicBezTo>
                    <a:cubicBezTo>
                      <a:pt x="46" y="29"/>
                      <a:pt x="0" y="52"/>
                      <a:pt x="46" y="52"/>
                    </a:cubicBezTo>
                    <a:cubicBezTo>
                      <a:pt x="92" y="52"/>
                      <a:pt x="46" y="52"/>
                      <a:pt x="69" y="29"/>
                    </a:cubicBezTo>
                    <a:lnTo>
                      <a:pt x="92" y="29"/>
                    </a:lnTo>
                    <a:cubicBezTo>
                      <a:pt x="92" y="52"/>
                      <a:pt x="92" y="75"/>
                      <a:pt x="69" y="75"/>
                    </a:cubicBezTo>
                    <a:lnTo>
                      <a:pt x="46" y="75"/>
                    </a:lnTo>
                    <a:cubicBezTo>
                      <a:pt x="23" y="75"/>
                      <a:pt x="69" y="98"/>
                      <a:pt x="69" y="98"/>
                    </a:cubicBezTo>
                    <a:cubicBezTo>
                      <a:pt x="69" y="75"/>
                      <a:pt x="114" y="75"/>
                      <a:pt x="92" y="52"/>
                    </a:cubicBezTo>
                    <a:cubicBezTo>
                      <a:pt x="110" y="34"/>
                      <a:pt x="114" y="0"/>
                      <a:pt x="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5" name="Google Shape;4055;p57"/>
              <p:cNvSpPr/>
              <p:nvPr/>
            </p:nvSpPr>
            <p:spPr>
              <a:xfrm>
                <a:off x="1673800" y="3650375"/>
                <a:ext cx="345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76" extrusionOk="0">
                    <a:moveTo>
                      <a:pt x="89" y="0"/>
                    </a:moveTo>
                    <a:cubicBezTo>
                      <a:pt x="85" y="0"/>
                      <a:pt x="78" y="2"/>
                      <a:pt x="69" y="7"/>
                    </a:cubicBezTo>
                    <a:cubicBezTo>
                      <a:pt x="1" y="7"/>
                      <a:pt x="1" y="29"/>
                      <a:pt x="1" y="52"/>
                    </a:cubicBezTo>
                    <a:cubicBezTo>
                      <a:pt x="23" y="75"/>
                      <a:pt x="23" y="75"/>
                      <a:pt x="69" y="75"/>
                    </a:cubicBezTo>
                    <a:lnTo>
                      <a:pt x="92" y="75"/>
                    </a:lnTo>
                    <a:cubicBezTo>
                      <a:pt x="92" y="75"/>
                      <a:pt x="138" y="52"/>
                      <a:pt x="115" y="29"/>
                    </a:cubicBezTo>
                    <a:cubicBezTo>
                      <a:pt x="96" y="29"/>
                      <a:pt x="107" y="0"/>
                      <a:pt x="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6" name="Google Shape;4056;p57"/>
              <p:cNvSpPr/>
              <p:nvPr/>
            </p:nvSpPr>
            <p:spPr>
              <a:xfrm>
                <a:off x="1679500" y="364995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1" y="8"/>
                      <a:pt x="3" y="11"/>
                      <a:pt x="8" y="11"/>
                    </a:cubicBezTo>
                    <a:cubicBezTo>
                      <a:pt x="14" y="11"/>
                      <a:pt x="23" y="6"/>
                      <a:pt x="34" y="3"/>
                    </a:cubicBezTo>
                    <a:lnTo>
                      <a:pt x="34" y="3"/>
                    </a:lnTo>
                    <a:cubicBezTo>
                      <a:pt x="31" y="1"/>
                      <a:pt x="28" y="1"/>
                      <a:pt x="24" y="1"/>
                    </a:cubicBezTo>
                    <a:close/>
                    <a:moveTo>
                      <a:pt x="46" y="1"/>
                    </a:moveTo>
                    <a:cubicBezTo>
                      <a:pt x="42" y="1"/>
                      <a:pt x="38" y="2"/>
                      <a:pt x="34" y="3"/>
                    </a:cubicBezTo>
                    <a:lnTo>
                      <a:pt x="34" y="3"/>
                    </a:lnTo>
                    <a:cubicBezTo>
                      <a:pt x="42" y="6"/>
                      <a:pt x="43" y="15"/>
                      <a:pt x="37" y="20"/>
                    </a:cubicBezTo>
                    <a:lnTo>
                      <a:pt x="37" y="20"/>
                    </a:lnTo>
                    <a:cubicBezTo>
                      <a:pt x="42" y="17"/>
                      <a:pt x="46" y="11"/>
                      <a:pt x="46" y="1"/>
                    </a:cubicBezTo>
                    <a:close/>
                    <a:moveTo>
                      <a:pt x="37" y="20"/>
                    </a:moveTo>
                    <a:lnTo>
                      <a:pt x="37" y="20"/>
                    </a:lnTo>
                    <a:cubicBezTo>
                      <a:pt x="31" y="24"/>
                      <a:pt x="24" y="24"/>
                      <a:pt x="24" y="24"/>
                    </a:cubicBezTo>
                    <a:cubicBezTo>
                      <a:pt x="30" y="24"/>
                      <a:pt x="34" y="22"/>
                      <a:pt x="37" y="2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7" name="Google Shape;4057;p57"/>
              <p:cNvSpPr/>
              <p:nvPr/>
            </p:nvSpPr>
            <p:spPr>
              <a:xfrm>
                <a:off x="1712025" y="3646275"/>
                <a:ext cx="3450" cy="25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3" extrusionOk="0">
                    <a:moveTo>
                      <a:pt x="63" y="1"/>
                    </a:moveTo>
                    <a:cubicBezTo>
                      <a:pt x="52" y="1"/>
                      <a:pt x="39" y="3"/>
                      <a:pt x="24" y="11"/>
                    </a:cubicBezTo>
                    <a:cubicBezTo>
                      <a:pt x="1" y="34"/>
                      <a:pt x="47" y="79"/>
                      <a:pt x="69" y="102"/>
                    </a:cubicBezTo>
                    <a:cubicBezTo>
                      <a:pt x="47" y="79"/>
                      <a:pt x="138" y="56"/>
                      <a:pt x="115" y="11"/>
                    </a:cubicBezTo>
                    <a:cubicBezTo>
                      <a:pt x="100" y="11"/>
                      <a:pt x="85" y="1"/>
                      <a:pt x="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8" name="Google Shape;4058;p57"/>
              <p:cNvSpPr/>
              <p:nvPr/>
            </p:nvSpPr>
            <p:spPr>
              <a:xfrm>
                <a:off x="1682925" y="3640825"/>
                <a:ext cx="40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2" extrusionOk="0">
                    <a:moveTo>
                      <a:pt x="92" y="1"/>
                    </a:moveTo>
                    <a:cubicBezTo>
                      <a:pt x="24" y="23"/>
                      <a:pt x="24" y="46"/>
                      <a:pt x="1" y="69"/>
                    </a:cubicBezTo>
                    <a:cubicBezTo>
                      <a:pt x="1" y="92"/>
                      <a:pt x="92" y="92"/>
                      <a:pt x="115" y="92"/>
                    </a:cubicBezTo>
                    <a:cubicBezTo>
                      <a:pt x="115" y="69"/>
                      <a:pt x="138" y="69"/>
                      <a:pt x="138" y="69"/>
                    </a:cubicBezTo>
                    <a:cubicBezTo>
                      <a:pt x="115" y="46"/>
                      <a:pt x="161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9" name="Google Shape;4059;p57"/>
              <p:cNvSpPr/>
              <p:nvPr/>
            </p:nvSpPr>
            <p:spPr>
              <a:xfrm>
                <a:off x="1694925" y="3635125"/>
                <a:ext cx="287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6" extrusionOk="0">
                    <a:moveTo>
                      <a:pt x="46" y="0"/>
                    </a:moveTo>
                    <a:cubicBezTo>
                      <a:pt x="0" y="23"/>
                      <a:pt x="23" y="46"/>
                      <a:pt x="23" y="69"/>
                    </a:cubicBezTo>
                    <a:cubicBezTo>
                      <a:pt x="23" y="64"/>
                      <a:pt x="24" y="62"/>
                      <a:pt x="26" y="62"/>
                    </a:cubicBezTo>
                    <a:cubicBezTo>
                      <a:pt x="31" y="62"/>
                      <a:pt x="42" y="75"/>
                      <a:pt x="54" y="75"/>
                    </a:cubicBezTo>
                    <a:cubicBezTo>
                      <a:pt x="59" y="75"/>
                      <a:pt x="64" y="74"/>
                      <a:pt x="69" y="69"/>
                    </a:cubicBezTo>
                    <a:lnTo>
                      <a:pt x="114" y="46"/>
                    </a:lnTo>
                    <a:cubicBezTo>
                      <a:pt x="91" y="23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0" name="Google Shape;4060;p57"/>
              <p:cNvSpPr/>
              <p:nvPr/>
            </p:nvSpPr>
            <p:spPr>
              <a:xfrm>
                <a:off x="1607600" y="3782100"/>
                <a:ext cx="2325" cy="14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56" extrusionOk="0">
                    <a:moveTo>
                      <a:pt x="30" y="0"/>
                    </a:moveTo>
                    <a:cubicBezTo>
                      <a:pt x="26" y="0"/>
                      <a:pt x="24" y="3"/>
                      <a:pt x="24" y="10"/>
                    </a:cubicBezTo>
                    <a:cubicBezTo>
                      <a:pt x="1" y="10"/>
                      <a:pt x="24" y="56"/>
                      <a:pt x="24" y="56"/>
                    </a:cubicBezTo>
                    <a:cubicBezTo>
                      <a:pt x="47" y="56"/>
                      <a:pt x="47" y="56"/>
                      <a:pt x="24" y="33"/>
                    </a:cubicBezTo>
                    <a:lnTo>
                      <a:pt x="69" y="33"/>
                    </a:lnTo>
                    <a:cubicBezTo>
                      <a:pt x="92" y="33"/>
                      <a:pt x="69" y="56"/>
                      <a:pt x="92" y="56"/>
                    </a:cubicBezTo>
                    <a:cubicBezTo>
                      <a:pt x="92" y="33"/>
                      <a:pt x="92" y="10"/>
                      <a:pt x="69" y="10"/>
                    </a:cubicBezTo>
                    <a:cubicBezTo>
                      <a:pt x="54" y="10"/>
                      <a:pt x="39" y="0"/>
                      <a:pt x="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1" name="Google Shape;4061;p57"/>
              <p:cNvSpPr/>
              <p:nvPr/>
            </p:nvSpPr>
            <p:spPr>
              <a:xfrm>
                <a:off x="1599625" y="3741250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0" y="1"/>
                    </a:moveTo>
                    <a:cubicBezTo>
                      <a:pt x="23" y="24"/>
                      <a:pt x="0" y="24"/>
                      <a:pt x="0" y="46"/>
                    </a:cubicBezTo>
                    <a:cubicBezTo>
                      <a:pt x="0" y="46"/>
                      <a:pt x="23" y="69"/>
                      <a:pt x="69" y="69"/>
                    </a:cubicBezTo>
                    <a:cubicBezTo>
                      <a:pt x="92" y="69"/>
                      <a:pt x="114" y="46"/>
                      <a:pt x="92" y="24"/>
                    </a:cubicBezTo>
                    <a:cubicBezTo>
                      <a:pt x="69" y="1"/>
                      <a:pt x="46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2" name="Google Shape;4062;p57"/>
              <p:cNvSpPr/>
              <p:nvPr/>
            </p:nvSpPr>
            <p:spPr>
              <a:xfrm>
                <a:off x="1594725" y="3739850"/>
                <a:ext cx="2075" cy="1025"/>
              </a:xfrm>
              <a:custGeom>
                <a:avLst/>
                <a:gdLst/>
                <a:ahLst/>
                <a:cxnLst/>
                <a:rect l="l" t="t" r="r" b="b"/>
                <a:pathLst>
                  <a:path w="83" h="41" extrusionOk="0">
                    <a:moveTo>
                      <a:pt x="43" y="1"/>
                    </a:moveTo>
                    <a:cubicBezTo>
                      <a:pt x="39" y="1"/>
                      <a:pt x="37" y="3"/>
                      <a:pt x="37" y="11"/>
                    </a:cubicBezTo>
                    <a:cubicBezTo>
                      <a:pt x="0" y="11"/>
                      <a:pt x="22" y="40"/>
                      <a:pt x="56" y="40"/>
                    </a:cubicBezTo>
                    <a:cubicBezTo>
                      <a:pt x="64" y="40"/>
                      <a:pt x="73" y="38"/>
                      <a:pt x="82" y="34"/>
                    </a:cubicBezTo>
                    <a:cubicBezTo>
                      <a:pt x="82" y="34"/>
                      <a:pt x="82" y="11"/>
                      <a:pt x="82" y="11"/>
                    </a:cubicBezTo>
                    <a:cubicBezTo>
                      <a:pt x="67" y="11"/>
                      <a:pt x="52" y="1"/>
                      <a:pt x="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3" name="Google Shape;4063;p57"/>
              <p:cNvSpPr/>
              <p:nvPr/>
            </p:nvSpPr>
            <p:spPr>
              <a:xfrm>
                <a:off x="1666375" y="3760650"/>
                <a:ext cx="63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52" extrusionOk="0">
                    <a:moveTo>
                      <a:pt x="138" y="1"/>
                    </a:moveTo>
                    <a:cubicBezTo>
                      <a:pt x="24" y="69"/>
                      <a:pt x="1" y="183"/>
                      <a:pt x="47" y="252"/>
                    </a:cubicBezTo>
                    <a:lnTo>
                      <a:pt x="115" y="206"/>
                    </a:lnTo>
                    <a:cubicBezTo>
                      <a:pt x="161" y="161"/>
                      <a:pt x="252" y="69"/>
                      <a:pt x="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4" name="Google Shape;4064;p57"/>
              <p:cNvSpPr/>
              <p:nvPr/>
            </p:nvSpPr>
            <p:spPr>
              <a:xfrm>
                <a:off x="1584225" y="3769225"/>
                <a:ext cx="4000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60" h="97" extrusionOk="0">
                    <a:moveTo>
                      <a:pt x="46" y="0"/>
                    </a:moveTo>
                    <a:cubicBezTo>
                      <a:pt x="23" y="23"/>
                      <a:pt x="0" y="46"/>
                      <a:pt x="23" y="69"/>
                    </a:cubicBezTo>
                    <a:cubicBezTo>
                      <a:pt x="23" y="69"/>
                      <a:pt x="46" y="91"/>
                      <a:pt x="46" y="91"/>
                    </a:cubicBezTo>
                    <a:lnTo>
                      <a:pt x="68" y="91"/>
                    </a:lnTo>
                    <a:cubicBezTo>
                      <a:pt x="72" y="95"/>
                      <a:pt x="75" y="96"/>
                      <a:pt x="77" y="96"/>
                    </a:cubicBezTo>
                    <a:cubicBezTo>
                      <a:pt x="88" y="96"/>
                      <a:pt x="94" y="75"/>
                      <a:pt x="109" y="75"/>
                    </a:cubicBezTo>
                    <a:cubicBezTo>
                      <a:pt x="116" y="75"/>
                      <a:pt x="125" y="80"/>
                      <a:pt x="137" y="91"/>
                    </a:cubicBezTo>
                    <a:cubicBezTo>
                      <a:pt x="137" y="69"/>
                      <a:pt x="160" y="69"/>
                      <a:pt x="160" y="46"/>
                    </a:cubicBezTo>
                    <a:cubicBezTo>
                      <a:pt x="160" y="23"/>
                      <a:pt x="160" y="23"/>
                      <a:pt x="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5" name="Google Shape;4065;p57"/>
              <p:cNvSpPr/>
              <p:nvPr/>
            </p:nvSpPr>
            <p:spPr>
              <a:xfrm>
                <a:off x="1631575" y="3766925"/>
                <a:ext cx="11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7" h="1" extrusionOk="0">
                    <a:moveTo>
                      <a:pt x="23" y="1"/>
                    </a:moveTo>
                    <a:cubicBezTo>
                      <a:pt x="23" y="1"/>
                      <a:pt x="1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lnTo>
                      <a:pt x="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6" name="Google Shape;4066;p57"/>
              <p:cNvSpPr/>
              <p:nvPr/>
            </p:nvSpPr>
            <p:spPr>
              <a:xfrm>
                <a:off x="1629300" y="3752675"/>
                <a:ext cx="115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0" y="0"/>
                    </a:moveTo>
                    <a:lnTo>
                      <a:pt x="0" y="23"/>
                    </a:lnTo>
                    <a:cubicBezTo>
                      <a:pt x="23" y="23"/>
                      <a:pt x="46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7" name="Google Shape;4067;p57"/>
              <p:cNvSpPr/>
              <p:nvPr/>
            </p:nvSpPr>
            <p:spPr>
              <a:xfrm>
                <a:off x="1629875" y="3752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8" name="Google Shape;4068;p57"/>
              <p:cNvSpPr/>
              <p:nvPr/>
            </p:nvSpPr>
            <p:spPr>
              <a:xfrm>
                <a:off x="1629300" y="3750375"/>
                <a:ext cx="212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85" h="93" extrusionOk="0">
                    <a:moveTo>
                      <a:pt x="23" y="1"/>
                    </a:moveTo>
                    <a:cubicBezTo>
                      <a:pt x="0" y="24"/>
                      <a:pt x="0" y="47"/>
                      <a:pt x="0" y="47"/>
                    </a:cubicBezTo>
                    <a:lnTo>
                      <a:pt x="46" y="47"/>
                    </a:lnTo>
                    <a:lnTo>
                      <a:pt x="65" y="66"/>
                    </a:lnTo>
                    <a:lnTo>
                      <a:pt x="65" y="66"/>
                    </a:lnTo>
                    <a:cubicBezTo>
                      <a:pt x="78" y="44"/>
                      <a:pt x="85" y="17"/>
                      <a:pt x="69" y="1"/>
                    </a:cubicBezTo>
                    <a:close/>
                    <a:moveTo>
                      <a:pt x="65" y="66"/>
                    </a:moveTo>
                    <a:cubicBezTo>
                      <a:pt x="65" y="67"/>
                      <a:pt x="64" y="68"/>
                      <a:pt x="64" y="69"/>
                    </a:cubicBezTo>
                    <a:lnTo>
                      <a:pt x="69" y="69"/>
                    </a:lnTo>
                    <a:lnTo>
                      <a:pt x="65" y="66"/>
                    </a:lnTo>
                    <a:close/>
                    <a:moveTo>
                      <a:pt x="46" y="69"/>
                    </a:moveTo>
                    <a:lnTo>
                      <a:pt x="46" y="92"/>
                    </a:lnTo>
                    <a:cubicBezTo>
                      <a:pt x="52" y="86"/>
                      <a:pt x="58" y="78"/>
                      <a:pt x="64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9" name="Google Shape;4069;p57"/>
              <p:cNvSpPr/>
              <p:nvPr/>
            </p:nvSpPr>
            <p:spPr>
              <a:xfrm>
                <a:off x="1629300" y="37515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23"/>
                      <a:pt x="0" y="1"/>
                      <a:pt x="0" y="1"/>
                    </a:cubicBezTo>
                    <a:cubicBezTo>
                      <a:pt x="0" y="1"/>
                      <a:pt x="0" y="23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0" name="Google Shape;4070;p57"/>
              <p:cNvSpPr/>
              <p:nvPr/>
            </p:nvSpPr>
            <p:spPr>
              <a:xfrm>
                <a:off x="1629300" y="37521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lnTo>
                      <a:pt x="23" y="23"/>
                    </a:lnTo>
                    <a:cubicBezTo>
                      <a:pt x="0" y="2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1" name="Google Shape;4071;p57"/>
              <p:cNvSpPr/>
              <p:nvPr/>
            </p:nvSpPr>
            <p:spPr>
              <a:xfrm>
                <a:off x="1625875" y="3728275"/>
                <a:ext cx="45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32" extrusionOk="0">
                    <a:moveTo>
                      <a:pt x="160" y="86"/>
                    </a:moveTo>
                    <a:cubicBezTo>
                      <a:pt x="158" y="87"/>
                      <a:pt x="156" y="88"/>
                      <a:pt x="154" y="89"/>
                    </a:cubicBezTo>
                    <a:lnTo>
                      <a:pt x="154" y="89"/>
                    </a:lnTo>
                    <a:cubicBezTo>
                      <a:pt x="158" y="95"/>
                      <a:pt x="160" y="102"/>
                      <a:pt x="160" y="109"/>
                    </a:cubicBezTo>
                    <a:lnTo>
                      <a:pt x="160" y="86"/>
                    </a:lnTo>
                    <a:close/>
                    <a:moveTo>
                      <a:pt x="80" y="0"/>
                    </a:moveTo>
                    <a:cubicBezTo>
                      <a:pt x="57" y="0"/>
                      <a:pt x="35" y="6"/>
                      <a:pt x="23" y="18"/>
                    </a:cubicBezTo>
                    <a:cubicBezTo>
                      <a:pt x="0" y="63"/>
                      <a:pt x="46" y="109"/>
                      <a:pt x="69" y="132"/>
                    </a:cubicBezTo>
                    <a:lnTo>
                      <a:pt x="92" y="109"/>
                    </a:lnTo>
                    <a:lnTo>
                      <a:pt x="114" y="132"/>
                    </a:lnTo>
                    <a:cubicBezTo>
                      <a:pt x="136" y="110"/>
                      <a:pt x="116" y="109"/>
                      <a:pt x="154" y="89"/>
                    </a:cubicBezTo>
                    <a:lnTo>
                      <a:pt x="154" y="89"/>
                    </a:lnTo>
                    <a:cubicBezTo>
                      <a:pt x="149" y="82"/>
                      <a:pt x="142" y="77"/>
                      <a:pt x="134" y="77"/>
                    </a:cubicBezTo>
                    <a:cubicBezTo>
                      <a:pt x="128" y="77"/>
                      <a:pt x="121" y="79"/>
                      <a:pt x="114" y="86"/>
                    </a:cubicBezTo>
                    <a:cubicBezTo>
                      <a:pt x="114" y="63"/>
                      <a:pt x="160" y="63"/>
                      <a:pt x="183" y="63"/>
                    </a:cubicBezTo>
                    <a:cubicBezTo>
                      <a:pt x="183" y="40"/>
                      <a:pt x="137" y="18"/>
                      <a:pt x="137" y="18"/>
                    </a:cubicBezTo>
                    <a:cubicBezTo>
                      <a:pt x="126" y="6"/>
                      <a:pt x="103" y="0"/>
                      <a:pt x="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2" name="Google Shape;4072;p57"/>
              <p:cNvSpPr/>
              <p:nvPr/>
            </p:nvSpPr>
            <p:spPr>
              <a:xfrm>
                <a:off x="1650975" y="3741250"/>
                <a:ext cx="402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15" extrusionOk="0">
                    <a:moveTo>
                      <a:pt x="92" y="1"/>
                    </a:moveTo>
                    <a:cubicBezTo>
                      <a:pt x="1" y="24"/>
                      <a:pt x="46" y="46"/>
                      <a:pt x="46" y="92"/>
                    </a:cubicBezTo>
                    <a:cubicBezTo>
                      <a:pt x="69" y="92"/>
                      <a:pt x="69" y="92"/>
                      <a:pt x="69" y="115"/>
                    </a:cubicBezTo>
                    <a:lnTo>
                      <a:pt x="92" y="92"/>
                    </a:lnTo>
                    <a:lnTo>
                      <a:pt x="115" y="115"/>
                    </a:lnTo>
                    <a:lnTo>
                      <a:pt x="160" y="92"/>
                    </a:lnTo>
                    <a:lnTo>
                      <a:pt x="160" y="46"/>
                    </a:lnTo>
                    <a:cubicBezTo>
                      <a:pt x="160" y="24"/>
                      <a:pt x="138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3" name="Google Shape;4073;p57"/>
              <p:cNvSpPr/>
              <p:nvPr/>
            </p:nvSpPr>
            <p:spPr>
              <a:xfrm>
                <a:off x="1641425" y="3718200"/>
                <a:ext cx="3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29" h="124" extrusionOk="0">
                    <a:moveTo>
                      <a:pt x="64" y="0"/>
                    </a:moveTo>
                    <a:cubicBezTo>
                      <a:pt x="56" y="0"/>
                      <a:pt x="47" y="3"/>
                      <a:pt x="40" y="10"/>
                    </a:cubicBezTo>
                    <a:cubicBezTo>
                      <a:pt x="1" y="49"/>
                      <a:pt x="46" y="71"/>
                      <a:pt x="74" y="106"/>
                    </a:cubicBezTo>
                    <a:lnTo>
                      <a:pt x="74" y="106"/>
                    </a:lnTo>
                    <a:cubicBezTo>
                      <a:pt x="64" y="72"/>
                      <a:pt x="128" y="52"/>
                      <a:pt x="109" y="33"/>
                    </a:cubicBezTo>
                    <a:cubicBezTo>
                      <a:pt x="109" y="16"/>
                      <a:pt x="86" y="0"/>
                      <a:pt x="64" y="0"/>
                    </a:cubicBezTo>
                    <a:close/>
                    <a:moveTo>
                      <a:pt x="74" y="106"/>
                    </a:moveTo>
                    <a:cubicBezTo>
                      <a:pt x="76" y="112"/>
                      <a:pt x="79" y="117"/>
                      <a:pt x="86" y="124"/>
                    </a:cubicBezTo>
                    <a:cubicBezTo>
                      <a:pt x="83" y="117"/>
                      <a:pt x="79" y="112"/>
                      <a:pt x="74" y="1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4" name="Google Shape;4074;p57"/>
              <p:cNvSpPr/>
              <p:nvPr/>
            </p:nvSpPr>
            <p:spPr>
              <a:xfrm>
                <a:off x="1662950" y="3685325"/>
                <a:ext cx="6875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75" extrusionOk="0">
                    <a:moveTo>
                      <a:pt x="115" y="1"/>
                    </a:moveTo>
                    <a:cubicBezTo>
                      <a:pt x="24" y="69"/>
                      <a:pt x="1" y="206"/>
                      <a:pt x="47" y="275"/>
                    </a:cubicBezTo>
                    <a:lnTo>
                      <a:pt x="115" y="229"/>
                    </a:lnTo>
                    <a:cubicBezTo>
                      <a:pt x="161" y="161"/>
                      <a:pt x="275" y="69"/>
                      <a:pt x="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5" name="Google Shape;4075;p57"/>
              <p:cNvSpPr/>
              <p:nvPr/>
            </p:nvSpPr>
            <p:spPr>
              <a:xfrm>
                <a:off x="1679500" y="3745825"/>
                <a:ext cx="345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2" extrusionOk="0">
                    <a:moveTo>
                      <a:pt x="69" y="0"/>
                    </a:moveTo>
                    <a:cubicBezTo>
                      <a:pt x="1" y="0"/>
                      <a:pt x="1" y="46"/>
                      <a:pt x="1" y="69"/>
                    </a:cubicBezTo>
                    <a:cubicBezTo>
                      <a:pt x="24" y="92"/>
                      <a:pt x="24" y="92"/>
                      <a:pt x="69" y="92"/>
                    </a:cubicBezTo>
                    <a:lnTo>
                      <a:pt x="92" y="92"/>
                    </a:lnTo>
                    <a:cubicBezTo>
                      <a:pt x="115" y="69"/>
                      <a:pt x="138" y="69"/>
                      <a:pt x="138" y="46"/>
                    </a:cubicBezTo>
                    <a:cubicBezTo>
                      <a:pt x="115" y="23"/>
                      <a:pt x="115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6" name="Google Shape;4076;p57"/>
              <p:cNvSpPr/>
              <p:nvPr/>
            </p:nvSpPr>
            <p:spPr>
              <a:xfrm>
                <a:off x="1685225" y="3745250"/>
                <a:ext cx="17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23" y="1"/>
                    </a:moveTo>
                    <a:cubicBezTo>
                      <a:pt x="23" y="1"/>
                      <a:pt x="0" y="1"/>
                      <a:pt x="0" y="23"/>
                    </a:cubicBezTo>
                    <a:cubicBezTo>
                      <a:pt x="15" y="23"/>
                      <a:pt x="31" y="13"/>
                      <a:pt x="46" y="13"/>
                    </a:cubicBezTo>
                    <a:cubicBezTo>
                      <a:pt x="51" y="13"/>
                      <a:pt x="57" y="15"/>
                      <a:pt x="62" y="18"/>
                    </a:cubicBezTo>
                    <a:lnTo>
                      <a:pt x="62" y="18"/>
                    </a:lnTo>
                    <a:cubicBezTo>
                      <a:pt x="61" y="9"/>
                      <a:pt x="55" y="1"/>
                      <a:pt x="46" y="1"/>
                    </a:cubicBezTo>
                    <a:close/>
                    <a:moveTo>
                      <a:pt x="62" y="18"/>
                    </a:moveTo>
                    <a:cubicBezTo>
                      <a:pt x="63" y="22"/>
                      <a:pt x="63" y="26"/>
                      <a:pt x="62" y="30"/>
                    </a:cubicBezTo>
                    <a:lnTo>
                      <a:pt x="62" y="30"/>
                    </a:lnTo>
                    <a:cubicBezTo>
                      <a:pt x="66" y="26"/>
                      <a:pt x="69" y="23"/>
                      <a:pt x="69" y="23"/>
                    </a:cubicBezTo>
                    <a:cubicBezTo>
                      <a:pt x="67" y="21"/>
                      <a:pt x="65" y="20"/>
                      <a:pt x="62" y="18"/>
                    </a:cubicBezTo>
                    <a:close/>
                    <a:moveTo>
                      <a:pt x="62" y="30"/>
                    </a:moveTo>
                    <a:lnTo>
                      <a:pt x="62" y="30"/>
                    </a:lnTo>
                    <a:cubicBezTo>
                      <a:pt x="56" y="36"/>
                      <a:pt x="46" y="46"/>
                      <a:pt x="46" y="46"/>
                    </a:cubicBezTo>
                    <a:cubicBezTo>
                      <a:pt x="55" y="46"/>
                      <a:pt x="61" y="39"/>
                      <a:pt x="62" y="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7" name="Google Shape;4077;p57"/>
              <p:cNvSpPr/>
              <p:nvPr/>
            </p:nvSpPr>
            <p:spPr>
              <a:xfrm>
                <a:off x="1689775" y="3735550"/>
                <a:ext cx="46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84" h="92" extrusionOk="0">
                    <a:moveTo>
                      <a:pt x="92" y="1"/>
                    </a:moveTo>
                    <a:cubicBezTo>
                      <a:pt x="24" y="1"/>
                      <a:pt x="46" y="46"/>
                      <a:pt x="1" y="69"/>
                    </a:cubicBezTo>
                    <a:cubicBezTo>
                      <a:pt x="1" y="92"/>
                      <a:pt x="92" y="92"/>
                      <a:pt x="115" y="92"/>
                    </a:cubicBezTo>
                    <a:lnTo>
                      <a:pt x="138" y="92"/>
                    </a:lnTo>
                    <a:cubicBezTo>
                      <a:pt x="115" y="69"/>
                      <a:pt x="160" y="69"/>
                      <a:pt x="160" y="46"/>
                    </a:cubicBezTo>
                    <a:cubicBezTo>
                      <a:pt x="138" y="23"/>
                      <a:pt x="183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8" name="Google Shape;4078;p57"/>
              <p:cNvSpPr/>
              <p:nvPr/>
            </p:nvSpPr>
            <p:spPr>
              <a:xfrm>
                <a:off x="1703475" y="3728700"/>
                <a:ext cx="2875" cy="20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0" extrusionOk="0">
                    <a:moveTo>
                      <a:pt x="46" y="1"/>
                    </a:moveTo>
                    <a:cubicBezTo>
                      <a:pt x="1" y="23"/>
                      <a:pt x="23" y="46"/>
                      <a:pt x="23" y="69"/>
                    </a:cubicBezTo>
                    <a:cubicBezTo>
                      <a:pt x="23" y="69"/>
                      <a:pt x="33" y="79"/>
                      <a:pt x="47" y="79"/>
                    </a:cubicBezTo>
                    <a:cubicBezTo>
                      <a:pt x="54" y="79"/>
                      <a:pt x="61" y="77"/>
                      <a:pt x="69" y="69"/>
                    </a:cubicBezTo>
                    <a:lnTo>
                      <a:pt x="115" y="46"/>
                    </a:lnTo>
                    <a:cubicBezTo>
                      <a:pt x="92" y="23"/>
                      <a:pt x="115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9" name="Google Shape;4079;p57"/>
              <p:cNvSpPr/>
              <p:nvPr/>
            </p:nvSpPr>
            <p:spPr>
              <a:xfrm>
                <a:off x="1680075" y="3732125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23" y="1"/>
                    </a:moveTo>
                    <a:cubicBezTo>
                      <a:pt x="1" y="23"/>
                      <a:pt x="1" y="46"/>
                      <a:pt x="23" y="69"/>
                    </a:cubicBezTo>
                    <a:cubicBezTo>
                      <a:pt x="46" y="69"/>
                      <a:pt x="46" y="46"/>
                      <a:pt x="23" y="46"/>
                    </a:cubicBezTo>
                    <a:lnTo>
                      <a:pt x="69" y="23"/>
                    </a:lnTo>
                    <a:cubicBezTo>
                      <a:pt x="92" y="46"/>
                      <a:pt x="69" y="46"/>
                      <a:pt x="92" y="69"/>
                    </a:cubicBezTo>
                    <a:cubicBezTo>
                      <a:pt x="92" y="46"/>
                      <a:pt x="115" y="23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0" name="Google Shape;4080;p57"/>
              <p:cNvSpPr/>
              <p:nvPr/>
            </p:nvSpPr>
            <p:spPr>
              <a:xfrm>
                <a:off x="1672650" y="3687925"/>
                <a:ext cx="2900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57" extrusionOk="0">
                    <a:moveTo>
                      <a:pt x="63" y="1"/>
                    </a:moveTo>
                    <a:cubicBezTo>
                      <a:pt x="52" y="1"/>
                      <a:pt x="39" y="3"/>
                      <a:pt x="24" y="11"/>
                    </a:cubicBezTo>
                    <a:cubicBezTo>
                      <a:pt x="24" y="11"/>
                      <a:pt x="1" y="34"/>
                      <a:pt x="1" y="34"/>
                    </a:cubicBezTo>
                    <a:cubicBezTo>
                      <a:pt x="1" y="57"/>
                      <a:pt x="47" y="57"/>
                      <a:pt x="69" y="57"/>
                    </a:cubicBezTo>
                    <a:cubicBezTo>
                      <a:pt x="92" y="57"/>
                      <a:pt x="115" y="34"/>
                      <a:pt x="115" y="11"/>
                    </a:cubicBezTo>
                    <a:cubicBezTo>
                      <a:pt x="100" y="11"/>
                      <a:pt x="85" y="1"/>
                      <a:pt x="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1" name="Google Shape;4081;p57"/>
              <p:cNvSpPr/>
              <p:nvPr/>
            </p:nvSpPr>
            <p:spPr>
              <a:xfrm>
                <a:off x="1666950" y="3686225"/>
                <a:ext cx="2875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57" extrusionOk="0">
                    <a:moveTo>
                      <a:pt x="69" y="0"/>
                    </a:moveTo>
                    <a:cubicBezTo>
                      <a:pt x="62" y="0"/>
                      <a:pt x="54" y="3"/>
                      <a:pt x="46" y="11"/>
                    </a:cubicBezTo>
                    <a:cubicBezTo>
                      <a:pt x="1" y="33"/>
                      <a:pt x="69" y="56"/>
                      <a:pt x="92" y="56"/>
                    </a:cubicBezTo>
                    <a:cubicBezTo>
                      <a:pt x="115" y="33"/>
                      <a:pt x="115" y="33"/>
                      <a:pt x="115" y="11"/>
                    </a:cubicBezTo>
                    <a:cubicBezTo>
                      <a:pt x="100" y="11"/>
                      <a:pt x="84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2" name="Google Shape;4082;p57"/>
              <p:cNvSpPr/>
              <p:nvPr/>
            </p:nvSpPr>
            <p:spPr>
              <a:xfrm>
                <a:off x="1654400" y="3718750"/>
                <a:ext cx="4600" cy="26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07" extrusionOk="0">
                    <a:moveTo>
                      <a:pt x="109" y="0"/>
                    </a:moveTo>
                    <a:cubicBezTo>
                      <a:pt x="87" y="0"/>
                      <a:pt x="61" y="11"/>
                      <a:pt x="46" y="11"/>
                    </a:cubicBezTo>
                    <a:cubicBezTo>
                      <a:pt x="23" y="33"/>
                      <a:pt x="1" y="56"/>
                      <a:pt x="23" y="79"/>
                    </a:cubicBezTo>
                    <a:cubicBezTo>
                      <a:pt x="46" y="79"/>
                      <a:pt x="69" y="102"/>
                      <a:pt x="46" y="102"/>
                    </a:cubicBezTo>
                    <a:lnTo>
                      <a:pt x="92" y="102"/>
                    </a:lnTo>
                    <a:cubicBezTo>
                      <a:pt x="95" y="105"/>
                      <a:pt x="98" y="107"/>
                      <a:pt x="101" y="107"/>
                    </a:cubicBezTo>
                    <a:cubicBezTo>
                      <a:pt x="113" y="107"/>
                      <a:pt x="119" y="74"/>
                      <a:pt x="143" y="74"/>
                    </a:cubicBezTo>
                    <a:cubicBezTo>
                      <a:pt x="148" y="74"/>
                      <a:pt x="154" y="76"/>
                      <a:pt x="160" y="79"/>
                    </a:cubicBezTo>
                    <a:cubicBezTo>
                      <a:pt x="160" y="79"/>
                      <a:pt x="183" y="56"/>
                      <a:pt x="183" y="56"/>
                    </a:cubicBezTo>
                    <a:cubicBezTo>
                      <a:pt x="183" y="33"/>
                      <a:pt x="183" y="11"/>
                      <a:pt x="137" y="11"/>
                    </a:cubicBezTo>
                    <a:cubicBezTo>
                      <a:pt x="130" y="3"/>
                      <a:pt x="120" y="0"/>
                      <a:pt x="1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3" name="Google Shape;4083;p57"/>
              <p:cNvSpPr/>
              <p:nvPr/>
            </p:nvSpPr>
            <p:spPr>
              <a:xfrm>
                <a:off x="1707475" y="3715000"/>
                <a:ext cx="11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1" extrusionOk="0">
                    <a:moveTo>
                      <a:pt x="23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3" y="1"/>
                      <a:pt x="23" y="1"/>
                      <a:pt x="23" y="1"/>
                    </a:cubicBezTo>
                    <a:lnTo>
                      <a:pt x="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4" name="Google Shape;4084;p57"/>
              <p:cNvSpPr/>
              <p:nvPr/>
            </p:nvSpPr>
            <p:spPr>
              <a:xfrm>
                <a:off x="1705175" y="3699600"/>
                <a:ext cx="1175" cy="4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18" extrusionOk="0">
                    <a:moveTo>
                      <a:pt x="1" y="1"/>
                    </a:moveTo>
                    <a:cubicBezTo>
                      <a:pt x="12" y="12"/>
                      <a:pt x="24" y="18"/>
                      <a:pt x="32" y="18"/>
                    </a:cubicBezTo>
                    <a:cubicBezTo>
                      <a:pt x="41" y="18"/>
                      <a:pt x="47" y="12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5" name="Google Shape;4085;p57"/>
              <p:cNvSpPr/>
              <p:nvPr/>
            </p:nvSpPr>
            <p:spPr>
              <a:xfrm>
                <a:off x="1705825" y="3698775"/>
                <a:ext cx="5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1" h="11" extrusionOk="0">
                    <a:moveTo>
                      <a:pt x="5" y="1"/>
                    </a:moveTo>
                    <a:cubicBezTo>
                      <a:pt x="0" y="1"/>
                      <a:pt x="5" y="11"/>
                      <a:pt x="21" y="11"/>
                    </a:cubicBezTo>
                    <a:cubicBezTo>
                      <a:pt x="13" y="3"/>
                      <a:pt x="8" y="1"/>
                      <a:pt x="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6" name="Google Shape;4086;p57"/>
              <p:cNvSpPr/>
              <p:nvPr/>
            </p:nvSpPr>
            <p:spPr>
              <a:xfrm>
                <a:off x="1705175" y="3696750"/>
                <a:ext cx="267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5" extrusionOk="0">
                    <a:moveTo>
                      <a:pt x="69" y="0"/>
                    </a:moveTo>
                    <a:cubicBezTo>
                      <a:pt x="47" y="0"/>
                      <a:pt x="24" y="23"/>
                      <a:pt x="24" y="23"/>
                    </a:cubicBezTo>
                    <a:cubicBezTo>
                      <a:pt x="1" y="23"/>
                      <a:pt x="1" y="46"/>
                      <a:pt x="1" y="46"/>
                    </a:cubicBezTo>
                    <a:cubicBezTo>
                      <a:pt x="12" y="57"/>
                      <a:pt x="24" y="57"/>
                      <a:pt x="32" y="57"/>
                    </a:cubicBezTo>
                    <a:cubicBezTo>
                      <a:pt x="41" y="57"/>
                      <a:pt x="47" y="57"/>
                      <a:pt x="47" y="69"/>
                    </a:cubicBezTo>
                    <a:lnTo>
                      <a:pt x="69" y="91"/>
                    </a:lnTo>
                    <a:lnTo>
                      <a:pt x="69" y="91"/>
                    </a:lnTo>
                    <a:cubicBezTo>
                      <a:pt x="98" y="60"/>
                      <a:pt x="107" y="38"/>
                      <a:pt x="69" y="0"/>
                    </a:cubicBezTo>
                    <a:close/>
                    <a:moveTo>
                      <a:pt x="69" y="91"/>
                    </a:moveTo>
                    <a:lnTo>
                      <a:pt x="69" y="91"/>
                    </a:lnTo>
                    <a:cubicBezTo>
                      <a:pt x="69" y="92"/>
                      <a:pt x="69" y="92"/>
                      <a:pt x="69" y="92"/>
                    </a:cubicBezTo>
                    <a:lnTo>
                      <a:pt x="69" y="92"/>
                    </a:lnTo>
                    <a:lnTo>
                      <a:pt x="69" y="91"/>
                    </a:lnTo>
                    <a:close/>
                    <a:moveTo>
                      <a:pt x="47" y="92"/>
                    </a:moveTo>
                    <a:lnTo>
                      <a:pt x="47" y="115"/>
                    </a:lnTo>
                    <a:cubicBezTo>
                      <a:pt x="55" y="106"/>
                      <a:pt x="62" y="99"/>
                      <a:pt x="69" y="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7" name="Google Shape;4087;p57"/>
              <p:cNvSpPr/>
              <p:nvPr/>
            </p:nvSpPr>
            <p:spPr>
              <a:xfrm>
                <a:off x="1705175" y="3697900"/>
                <a:ext cx="2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extrusionOk="0">
                    <a:moveTo>
                      <a:pt x="1" y="23"/>
                    </a:moveTo>
                    <a:cubicBezTo>
                      <a:pt x="1" y="23"/>
                      <a:pt x="1" y="23"/>
                      <a:pt x="1" y="0"/>
                    </a:cubicBezTo>
                    <a:cubicBezTo>
                      <a:pt x="1" y="23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8" name="Google Shape;4088;p57"/>
              <p:cNvSpPr/>
              <p:nvPr/>
            </p:nvSpPr>
            <p:spPr>
              <a:xfrm>
                <a:off x="1705175" y="3698450"/>
                <a:ext cx="600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47" extrusionOk="0">
                    <a:moveTo>
                      <a:pt x="1" y="1"/>
                    </a:moveTo>
                    <a:cubicBezTo>
                      <a:pt x="1" y="24"/>
                      <a:pt x="1" y="24"/>
                      <a:pt x="24" y="47"/>
                    </a:cubicBezTo>
                    <a:lnTo>
                      <a:pt x="24" y="24"/>
                    </a:lnTo>
                    <a:cubicBezTo>
                      <a:pt x="24" y="24"/>
                      <a:pt x="1" y="24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9" name="Google Shape;4089;p57"/>
              <p:cNvSpPr/>
              <p:nvPr/>
            </p:nvSpPr>
            <p:spPr>
              <a:xfrm>
                <a:off x="1646400" y="37384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0" name="Google Shape;4090;p57"/>
              <p:cNvSpPr/>
              <p:nvPr/>
            </p:nvSpPr>
            <p:spPr>
              <a:xfrm>
                <a:off x="1644125" y="3737825"/>
                <a:ext cx="2300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92" h="93" extrusionOk="0">
                    <a:moveTo>
                      <a:pt x="92" y="46"/>
                    </a:moveTo>
                    <a:cubicBezTo>
                      <a:pt x="69" y="46"/>
                      <a:pt x="92" y="69"/>
                      <a:pt x="92" y="69"/>
                    </a:cubicBezTo>
                    <a:lnTo>
                      <a:pt x="92" y="46"/>
                    </a:lnTo>
                    <a:close/>
                    <a:moveTo>
                      <a:pt x="23" y="1"/>
                    </a:moveTo>
                    <a:cubicBezTo>
                      <a:pt x="1" y="24"/>
                      <a:pt x="23" y="69"/>
                      <a:pt x="23" y="92"/>
                    </a:cubicBezTo>
                    <a:lnTo>
                      <a:pt x="46" y="24"/>
                    </a:lnTo>
                    <a:lnTo>
                      <a:pt x="69" y="46"/>
                    </a:lnTo>
                    <a:lnTo>
                      <a:pt x="92" y="46"/>
                    </a:lnTo>
                    <a:lnTo>
                      <a:pt x="69" y="24"/>
                    </a:lnTo>
                    <a:lnTo>
                      <a:pt x="92" y="24"/>
                    </a:lnTo>
                    <a:lnTo>
                      <a:pt x="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1" name="Google Shape;4091;p57"/>
              <p:cNvSpPr/>
              <p:nvPr/>
            </p:nvSpPr>
            <p:spPr>
              <a:xfrm>
                <a:off x="1653250" y="3730250"/>
                <a:ext cx="2900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99" extrusionOk="0">
                    <a:moveTo>
                      <a:pt x="79" y="1"/>
                    </a:moveTo>
                    <a:cubicBezTo>
                      <a:pt x="70" y="1"/>
                      <a:pt x="60" y="3"/>
                      <a:pt x="47" y="7"/>
                    </a:cubicBezTo>
                    <a:cubicBezTo>
                      <a:pt x="47" y="7"/>
                      <a:pt x="1" y="53"/>
                      <a:pt x="24" y="53"/>
                    </a:cubicBezTo>
                    <a:cubicBezTo>
                      <a:pt x="69" y="53"/>
                      <a:pt x="24" y="30"/>
                      <a:pt x="69" y="30"/>
                    </a:cubicBezTo>
                    <a:lnTo>
                      <a:pt x="92" y="30"/>
                    </a:lnTo>
                    <a:cubicBezTo>
                      <a:pt x="69" y="53"/>
                      <a:pt x="92" y="76"/>
                      <a:pt x="47" y="76"/>
                    </a:cubicBezTo>
                    <a:lnTo>
                      <a:pt x="24" y="76"/>
                    </a:lnTo>
                    <a:cubicBezTo>
                      <a:pt x="1" y="76"/>
                      <a:pt x="47" y="98"/>
                      <a:pt x="47" y="98"/>
                    </a:cubicBezTo>
                    <a:cubicBezTo>
                      <a:pt x="69" y="76"/>
                      <a:pt x="115" y="76"/>
                      <a:pt x="92" y="53"/>
                    </a:cubicBezTo>
                    <a:cubicBezTo>
                      <a:pt x="111" y="34"/>
                      <a:pt x="114" y="1"/>
                      <a:pt x="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2" name="Google Shape;4092;p57"/>
              <p:cNvSpPr/>
              <p:nvPr/>
            </p:nvSpPr>
            <p:spPr>
              <a:xfrm>
                <a:off x="1534000" y="36956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3" name="Google Shape;4093;p57"/>
              <p:cNvSpPr/>
              <p:nvPr/>
            </p:nvSpPr>
            <p:spPr>
              <a:xfrm>
                <a:off x="1527725" y="368932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0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4" name="Google Shape;4094;p57"/>
              <p:cNvSpPr/>
              <p:nvPr/>
            </p:nvSpPr>
            <p:spPr>
              <a:xfrm>
                <a:off x="1527725" y="3688750"/>
                <a:ext cx="115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1"/>
                      <a:pt x="0" y="24"/>
                    </a:cubicBezTo>
                    <a:cubicBezTo>
                      <a:pt x="0" y="1"/>
                      <a:pt x="23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5" name="Google Shape;4095;p57"/>
              <p:cNvSpPr/>
              <p:nvPr/>
            </p:nvSpPr>
            <p:spPr>
              <a:xfrm>
                <a:off x="1526575" y="3677925"/>
                <a:ext cx="86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52" extrusionOk="0">
                    <a:moveTo>
                      <a:pt x="206" y="0"/>
                    </a:moveTo>
                    <a:cubicBezTo>
                      <a:pt x="115" y="23"/>
                      <a:pt x="138" y="69"/>
                      <a:pt x="92" y="91"/>
                    </a:cubicBezTo>
                    <a:cubicBezTo>
                      <a:pt x="183" y="137"/>
                      <a:pt x="1" y="160"/>
                      <a:pt x="69" y="228"/>
                    </a:cubicBezTo>
                    <a:cubicBezTo>
                      <a:pt x="74" y="224"/>
                      <a:pt x="78" y="222"/>
                      <a:pt x="83" y="222"/>
                    </a:cubicBezTo>
                    <a:cubicBezTo>
                      <a:pt x="100" y="222"/>
                      <a:pt x="115" y="251"/>
                      <a:pt x="115" y="251"/>
                    </a:cubicBezTo>
                    <a:lnTo>
                      <a:pt x="115" y="228"/>
                    </a:lnTo>
                    <a:cubicBezTo>
                      <a:pt x="138" y="251"/>
                      <a:pt x="138" y="251"/>
                      <a:pt x="183" y="251"/>
                    </a:cubicBezTo>
                    <a:cubicBezTo>
                      <a:pt x="229" y="228"/>
                      <a:pt x="206" y="183"/>
                      <a:pt x="252" y="183"/>
                    </a:cubicBezTo>
                    <a:cubicBezTo>
                      <a:pt x="288" y="183"/>
                      <a:pt x="266" y="154"/>
                      <a:pt x="291" y="154"/>
                    </a:cubicBezTo>
                    <a:cubicBezTo>
                      <a:pt x="297" y="154"/>
                      <a:pt x="307" y="155"/>
                      <a:pt x="320" y="160"/>
                    </a:cubicBezTo>
                    <a:lnTo>
                      <a:pt x="320" y="137"/>
                    </a:lnTo>
                    <a:cubicBezTo>
                      <a:pt x="320" y="114"/>
                      <a:pt x="320" y="114"/>
                      <a:pt x="343" y="114"/>
                    </a:cubicBezTo>
                    <a:lnTo>
                      <a:pt x="320" y="69"/>
                    </a:lnTo>
                    <a:cubicBezTo>
                      <a:pt x="297" y="23"/>
                      <a:pt x="275" y="0"/>
                      <a:pt x="2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096" name="Google Shape;4096;p57"/>
          <p:cNvSpPr/>
          <p:nvPr/>
        </p:nvSpPr>
        <p:spPr>
          <a:xfrm>
            <a:off x="-482975" y="2562004"/>
            <a:ext cx="1934713" cy="609374"/>
          </a:xfrm>
          <a:custGeom>
            <a:avLst/>
            <a:gdLst/>
            <a:ahLst/>
            <a:cxnLst/>
            <a:rect l="l" t="t" r="r" b="b"/>
            <a:pathLst>
              <a:path w="33532" h="8404" extrusionOk="0">
                <a:moveTo>
                  <a:pt x="23449" y="1"/>
                </a:moveTo>
                <a:cubicBezTo>
                  <a:pt x="21458" y="1"/>
                  <a:pt x="19548" y="915"/>
                  <a:pt x="18307" y="2497"/>
                </a:cubicBezTo>
                <a:cubicBezTo>
                  <a:pt x="18147" y="1379"/>
                  <a:pt x="17211" y="535"/>
                  <a:pt x="16093" y="489"/>
                </a:cubicBezTo>
                <a:cubicBezTo>
                  <a:pt x="16043" y="486"/>
                  <a:pt x="15994" y="484"/>
                  <a:pt x="15945" y="484"/>
                </a:cubicBezTo>
                <a:cubicBezTo>
                  <a:pt x="14866" y="484"/>
                  <a:pt x="13934" y="1198"/>
                  <a:pt x="13650" y="2246"/>
                </a:cubicBezTo>
                <a:cubicBezTo>
                  <a:pt x="12372" y="1855"/>
                  <a:pt x="11240" y="1691"/>
                  <a:pt x="10273" y="1691"/>
                </a:cubicBezTo>
                <a:cubicBezTo>
                  <a:pt x="6388" y="1691"/>
                  <a:pt x="5157" y="4345"/>
                  <a:pt x="7716" y="5625"/>
                </a:cubicBezTo>
                <a:cubicBezTo>
                  <a:pt x="5844" y="5625"/>
                  <a:pt x="4018" y="6035"/>
                  <a:pt x="1918" y="6332"/>
                </a:cubicBezTo>
                <a:cubicBezTo>
                  <a:pt x="1393" y="6401"/>
                  <a:pt x="868" y="6469"/>
                  <a:pt x="297" y="6515"/>
                </a:cubicBezTo>
                <a:cubicBezTo>
                  <a:pt x="24" y="6538"/>
                  <a:pt x="1" y="6948"/>
                  <a:pt x="297" y="6971"/>
                </a:cubicBezTo>
                <a:cubicBezTo>
                  <a:pt x="6643" y="7816"/>
                  <a:pt x="14928" y="8318"/>
                  <a:pt x="18444" y="8364"/>
                </a:cubicBezTo>
                <a:cubicBezTo>
                  <a:pt x="19450" y="8376"/>
                  <a:pt x="20423" y="8403"/>
                  <a:pt x="21263" y="8403"/>
                </a:cubicBezTo>
                <a:cubicBezTo>
                  <a:pt x="23433" y="8403"/>
                  <a:pt x="24719" y="8223"/>
                  <a:pt x="23419" y="7154"/>
                </a:cubicBezTo>
                <a:lnTo>
                  <a:pt x="23419" y="7154"/>
                </a:lnTo>
                <a:cubicBezTo>
                  <a:pt x="23859" y="7181"/>
                  <a:pt x="24317" y="7195"/>
                  <a:pt x="24785" y="7195"/>
                </a:cubicBezTo>
                <a:cubicBezTo>
                  <a:pt x="27789" y="7195"/>
                  <a:pt x="31215" y="6635"/>
                  <a:pt x="33052" y="5647"/>
                </a:cubicBezTo>
                <a:cubicBezTo>
                  <a:pt x="33485" y="5419"/>
                  <a:pt x="33531" y="4826"/>
                  <a:pt x="33075" y="4620"/>
                </a:cubicBezTo>
                <a:cubicBezTo>
                  <a:pt x="32983" y="4575"/>
                  <a:pt x="32869" y="4529"/>
                  <a:pt x="32778" y="4506"/>
                </a:cubicBezTo>
                <a:cubicBezTo>
                  <a:pt x="32013" y="4192"/>
                  <a:pt x="31011" y="3912"/>
                  <a:pt x="29962" y="3912"/>
                </a:cubicBezTo>
                <a:cubicBezTo>
                  <a:pt x="29791" y="3912"/>
                  <a:pt x="29618" y="3919"/>
                  <a:pt x="29445" y="3935"/>
                </a:cubicBezTo>
                <a:cubicBezTo>
                  <a:pt x="28555" y="1813"/>
                  <a:pt x="26592" y="352"/>
                  <a:pt x="24287" y="55"/>
                </a:cubicBezTo>
                <a:cubicBezTo>
                  <a:pt x="24007" y="19"/>
                  <a:pt x="23727" y="1"/>
                  <a:pt x="2344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     </a:t>
            </a:r>
            <a:endParaRPr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xmlns="" id="{42C4D58C-117E-259E-8DB7-FFFF2C840EE2}"/>
              </a:ext>
            </a:extLst>
          </p:cNvPr>
          <p:cNvSpPr txBox="1"/>
          <p:nvPr/>
        </p:nvSpPr>
        <p:spPr>
          <a:xfrm>
            <a:off x="1675051" y="930585"/>
            <a:ext cx="2476163" cy="32125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4097" name="Google Shape;4097;p57"/>
          <p:cNvSpPr/>
          <p:nvPr/>
        </p:nvSpPr>
        <p:spPr>
          <a:xfrm>
            <a:off x="6180179" y="127454"/>
            <a:ext cx="2963810" cy="824072"/>
          </a:xfrm>
          <a:custGeom>
            <a:avLst/>
            <a:gdLst/>
            <a:ahLst/>
            <a:cxnLst/>
            <a:rect l="l" t="t" r="r" b="b"/>
            <a:pathLst>
              <a:path w="29811" h="8289" extrusionOk="0">
                <a:moveTo>
                  <a:pt x="22212" y="1"/>
                </a:moveTo>
                <a:cubicBezTo>
                  <a:pt x="20427" y="1"/>
                  <a:pt x="18781" y="1159"/>
                  <a:pt x="18238" y="2943"/>
                </a:cubicBezTo>
                <a:cubicBezTo>
                  <a:pt x="17872" y="2555"/>
                  <a:pt x="17370" y="2349"/>
                  <a:pt x="16845" y="2349"/>
                </a:cubicBezTo>
                <a:cubicBezTo>
                  <a:pt x="16320" y="2349"/>
                  <a:pt x="15818" y="2578"/>
                  <a:pt x="15453" y="2966"/>
                </a:cubicBezTo>
                <a:cubicBezTo>
                  <a:pt x="15088" y="1916"/>
                  <a:pt x="14152" y="1140"/>
                  <a:pt x="13056" y="957"/>
                </a:cubicBezTo>
                <a:cubicBezTo>
                  <a:pt x="12881" y="929"/>
                  <a:pt x="12706" y="914"/>
                  <a:pt x="12532" y="914"/>
                </a:cubicBezTo>
                <a:cubicBezTo>
                  <a:pt x="11597" y="914"/>
                  <a:pt x="10709" y="1321"/>
                  <a:pt x="10112" y="2053"/>
                </a:cubicBezTo>
                <a:cubicBezTo>
                  <a:pt x="9404" y="2920"/>
                  <a:pt x="9222" y="4107"/>
                  <a:pt x="9632" y="5157"/>
                </a:cubicBezTo>
                <a:cubicBezTo>
                  <a:pt x="4565" y="5203"/>
                  <a:pt x="2351" y="5773"/>
                  <a:pt x="502" y="6275"/>
                </a:cubicBezTo>
                <a:cubicBezTo>
                  <a:pt x="480" y="6275"/>
                  <a:pt x="457" y="6298"/>
                  <a:pt x="457" y="6298"/>
                </a:cubicBezTo>
                <a:cubicBezTo>
                  <a:pt x="183" y="6367"/>
                  <a:pt x="0" y="6641"/>
                  <a:pt x="23" y="6914"/>
                </a:cubicBezTo>
                <a:cubicBezTo>
                  <a:pt x="69" y="7211"/>
                  <a:pt x="297" y="7417"/>
                  <a:pt x="594" y="7417"/>
                </a:cubicBezTo>
                <a:cubicBezTo>
                  <a:pt x="1233" y="7439"/>
                  <a:pt x="1876" y="7449"/>
                  <a:pt x="2495" y="7449"/>
                </a:cubicBezTo>
                <a:cubicBezTo>
                  <a:pt x="4972" y="7449"/>
                  <a:pt x="7076" y="7303"/>
                  <a:pt x="7076" y="7303"/>
                </a:cubicBezTo>
                <a:lnTo>
                  <a:pt x="7076" y="7303"/>
                </a:lnTo>
                <a:cubicBezTo>
                  <a:pt x="7076" y="7303"/>
                  <a:pt x="6414" y="7599"/>
                  <a:pt x="5570" y="7873"/>
                </a:cubicBezTo>
                <a:cubicBezTo>
                  <a:pt x="5478" y="7896"/>
                  <a:pt x="5433" y="7987"/>
                  <a:pt x="5433" y="8079"/>
                </a:cubicBezTo>
                <a:cubicBezTo>
                  <a:pt x="5455" y="8170"/>
                  <a:pt x="5524" y="8238"/>
                  <a:pt x="5615" y="8238"/>
                </a:cubicBezTo>
                <a:cubicBezTo>
                  <a:pt x="7264" y="8173"/>
                  <a:pt x="9297" y="8086"/>
                  <a:pt x="11345" y="8086"/>
                </a:cubicBezTo>
                <a:cubicBezTo>
                  <a:pt x="12896" y="8086"/>
                  <a:pt x="14456" y="8136"/>
                  <a:pt x="15864" y="8284"/>
                </a:cubicBezTo>
                <a:cubicBezTo>
                  <a:pt x="15878" y="8287"/>
                  <a:pt x="15893" y="8288"/>
                  <a:pt x="15907" y="8288"/>
                </a:cubicBezTo>
                <a:cubicBezTo>
                  <a:pt x="16006" y="8288"/>
                  <a:pt x="16098" y="8221"/>
                  <a:pt x="16138" y="8101"/>
                </a:cubicBezTo>
                <a:cubicBezTo>
                  <a:pt x="16183" y="7987"/>
                  <a:pt x="16115" y="7850"/>
                  <a:pt x="16001" y="7805"/>
                </a:cubicBezTo>
                <a:cubicBezTo>
                  <a:pt x="15887" y="7736"/>
                  <a:pt x="15795" y="7691"/>
                  <a:pt x="15681" y="7622"/>
                </a:cubicBezTo>
                <a:cubicBezTo>
                  <a:pt x="15567" y="7576"/>
                  <a:pt x="15521" y="7439"/>
                  <a:pt x="15567" y="7325"/>
                </a:cubicBezTo>
                <a:cubicBezTo>
                  <a:pt x="15607" y="7226"/>
                  <a:pt x="15716" y="7161"/>
                  <a:pt x="15819" y="7161"/>
                </a:cubicBezTo>
                <a:cubicBezTo>
                  <a:pt x="15834" y="7161"/>
                  <a:pt x="15849" y="7163"/>
                  <a:pt x="15864" y="7166"/>
                </a:cubicBezTo>
                <a:cubicBezTo>
                  <a:pt x="16937" y="7439"/>
                  <a:pt x="18466" y="7736"/>
                  <a:pt x="20406" y="7828"/>
                </a:cubicBezTo>
                <a:cubicBezTo>
                  <a:pt x="20414" y="7832"/>
                  <a:pt x="20423" y="7834"/>
                  <a:pt x="20431" y="7834"/>
                </a:cubicBezTo>
                <a:cubicBezTo>
                  <a:pt x="20467" y="7834"/>
                  <a:pt x="20497" y="7796"/>
                  <a:pt x="20497" y="7759"/>
                </a:cubicBezTo>
                <a:cubicBezTo>
                  <a:pt x="20520" y="7713"/>
                  <a:pt x="20497" y="7668"/>
                  <a:pt x="20452" y="7645"/>
                </a:cubicBezTo>
                <a:cubicBezTo>
                  <a:pt x="20383" y="7622"/>
                  <a:pt x="20360" y="7554"/>
                  <a:pt x="20360" y="7485"/>
                </a:cubicBezTo>
                <a:cubicBezTo>
                  <a:pt x="20383" y="7417"/>
                  <a:pt x="20452" y="7371"/>
                  <a:pt x="20520" y="7371"/>
                </a:cubicBezTo>
                <a:cubicBezTo>
                  <a:pt x="21578" y="7476"/>
                  <a:pt x="22536" y="7523"/>
                  <a:pt x="23410" y="7523"/>
                </a:cubicBezTo>
                <a:cubicBezTo>
                  <a:pt x="25949" y="7523"/>
                  <a:pt x="27767" y="7127"/>
                  <a:pt x="29194" y="6618"/>
                </a:cubicBezTo>
                <a:cubicBezTo>
                  <a:pt x="29810" y="6390"/>
                  <a:pt x="29742" y="5499"/>
                  <a:pt x="29102" y="5408"/>
                </a:cubicBezTo>
                <a:cubicBezTo>
                  <a:pt x="28669" y="5340"/>
                  <a:pt x="28281" y="5248"/>
                  <a:pt x="27870" y="5180"/>
                </a:cubicBezTo>
                <a:cubicBezTo>
                  <a:pt x="27345" y="5066"/>
                  <a:pt x="26820" y="4952"/>
                  <a:pt x="26363" y="4837"/>
                </a:cubicBezTo>
                <a:cubicBezTo>
                  <a:pt x="26706" y="2669"/>
                  <a:pt x="25313" y="592"/>
                  <a:pt x="23168" y="113"/>
                </a:cubicBezTo>
                <a:cubicBezTo>
                  <a:pt x="22849" y="37"/>
                  <a:pt x="22528" y="1"/>
                  <a:pt x="222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00" name="Picture 4" descr="يوتيوب - ويكيبيديا">
            <a:extLst>
              <a:ext uri="{FF2B5EF4-FFF2-40B4-BE49-F238E27FC236}">
                <a16:creationId xmlns:a16="http://schemas.microsoft.com/office/drawing/2014/main" xmlns="" id="{1D0C726E-D4BB-FA85-B197-27664519A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920" y="1774770"/>
            <a:ext cx="2136611" cy="89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Pointing Finger Bold - Free vector graphic on Pixabay">
            <a:extLst>
              <a:ext uri="{FF2B5EF4-FFF2-40B4-BE49-F238E27FC236}">
                <a16:creationId xmlns:a16="http://schemas.microsoft.com/office/drawing/2014/main" xmlns="" id="{AB0159F6-0D92-F9F9-1001-C14C72345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661">
            <a:off x="2202078" y="2756179"/>
            <a:ext cx="446787" cy="63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oogle Shape;7188;p71">
            <a:extLst>
              <a:ext uri="{FF2B5EF4-FFF2-40B4-BE49-F238E27FC236}">
                <a16:creationId xmlns:a16="http://schemas.microsoft.com/office/drawing/2014/main" xmlns="" id="{491AC3AC-FFC9-D182-4C42-B93317F2E14F}"/>
              </a:ext>
            </a:extLst>
          </p:cNvPr>
          <p:cNvGrpSpPr/>
          <p:nvPr/>
        </p:nvGrpSpPr>
        <p:grpSpPr>
          <a:xfrm>
            <a:off x="6017466" y="3985524"/>
            <a:ext cx="3238829" cy="1311725"/>
            <a:chOff x="13609442" y="2910614"/>
            <a:chExt cx="1945360" cy="787775"/>
          </a:xfrm>
        </p:grpSpPr>
        <p:sp>
          <p:nvSpPr>
            <p:cNvPr id="8" name="Google Shape;7189;p71">
              <a:extLst>
                <a:ext uri="{FF2B5EF4-FFF2-40B4-BE49-F238E27FC236}">
                  <a16:creationId xmlns:a16="http://schemas.microsoft.com/office/drawing/2014/main" xmlns="" id="{C9B70647-8E91-E8FB-216A-6538B7CD4206}"/>
                </a:ext>
              </a:extLst>
            </p:cNvPr>
            <p:cNvSpPr/>
            <p:nvPr/>
          </p:nvSpPr>
          <p:spPr>
            <a:xfrm flipH="1">
              <a:off x="13851613" y="3557113"/>
              <a:ext cx="23866" cy="52099"/>
            </a:xfrm>
            <a:custGeom>
              <a:avLst/>
              <a:gdLst/>
              <a:ahLst/>
              <a:cxnLst/>
              <a:rect l="l" t="t" r="r" b="b"/>
              <a:pathLst>
                <a:path w="224" h="489" extrusionOk="0">
                  <a:moveTo>
                    <a:pt x="0" y="1"/>
                  </a:moveTo>
                  <a:lnTo>
                    <a:pt x="223" y="48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B7AC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7190;p71">
              <a:extLst>
                <a:ext uri="{FF2B5EF4-FFF2-40B4-BE49-F238E27FC236}">
                  <a16:creationId xmlns:a16="http://schemas.microsoft.com/office/drawing/2014/main" xmlns="" id="{F7B0DE8A-F898-F313-4453-4E8D38BB33F3}"/>
                </a:ext>
              </a:extLst>
            </p:cNvPr>
            <p:cNvSpPr/>
            <p:nvPr/>
          </p:nvSpPr>
          <p:spPr>
            <a:xfrm flipH="1">
              <a:off x="13795146" y="3554130"/>
              <a:ext cx="29832" cy="58066"/>
            </a:xfrm>
            <a:custGeom>
              <a:avLst/>
              <a:gdLst/>
              <a:ahLst/>
              <a:cxnLst/>
              <a:rect l="l" t="t" r="r" b="b"/>
              <a:pathLst>
                <a:path w="280" h="545" extrusionOk="0">
                  <a:moveTo>
                    <a:pt x="0" y="1"/>
                  </a:moveTo>
                  <a:lnTo>
                    <a:pt x="279" y="545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B7AC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191;p71">
              <a:extLst>
                <a:ext uri="{FF2B5EF4-FFF2-40B4-BE49-F238E27FC236}">
                  <a16:creationId xmlns:a16="http://schemas.microsoft.com/office/drawing/2014/main" xmlns="" id="{8321BC48-C058-525A-1924-AB127EAC2FC1}"/>
                </a:ext>
              </a:extLst>
            </p:cNvPr>
            <p:cNvSpPr/>
            <p:nvPr/>
          </p:nvSpPr>
          <p:spPr>
            <a:xfrm flipH="1">
              <a:off x="13726745" y="3549655"/>
              <a:ext cx="18006" cy="62540"/>
            </a:xfrm>
            <a:custGeom>
              <a:avLst/>
              <a:gdLst/>
              <a:ahLst/>
              <a:cxnLst/>
              <a:rect l="l" t="t" r="r" b="b"/>
              <a:pathLst>
                <a:path w="169" h="587" extrusionOk="0">
                  <a:moveTo>
                    <a:pt x="84" y="1"/>
                  </a:moveTo>
                  <a:cubicBezTo>
                    <a:pt x="56" y="15"/>
                    <a:pt x="29" y="15"/>
                    <a:pt x="1" y="15"/>
                  </a:cubicBezTo>
                  <a:lnTo>
                    <a:pt x="56" y="559"/>
                  </a:lnTo>
                  <a:lnTo>
                    <a:pt x="168" y="587"/>
                  </a:lnTo>
                  <a:lnTo>
                    <a:pt x="84" y="1"/>
                  </a:lnTo>
                  <a:close/>
                </a:path>
              </a:pathLst>
            </a:custGeom>
            <a:solidFill>
              <a:srgbClr val="B7AC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7192;p71">
              <a:extLst>
                <a:ext uri="{FF2B5EF4-FFF2-40B4-BE49-F238E27FC236}">
                  <a16:creationId xmlns:a16="http://schemas.microsoft.com/office/drawing/2014/main" xmlns="" id="{959EAC12-80B4-4173-FF6A-7A7A0499F766}"/>
                </a:ext>
              </a:extLst>
            </p:cNvPr>
            <p:cNvSpPr/>
            <p:nvPr/>
          </p:nvSpPr>
          <p:spPr>
            <a:xfrm flipH="1">
              <a:off x="14346503" y="3557113"/>
              <a:ext cx="353828" cy="141275"/>
            </a:xfrm>
            <a:custGeom>
              <a:avLst/>
              <a:gdLst/>
              <a:ahLst/>
              <a:cxnLst/>
              <a:rect l="l" t="t" r="r" b="b"/>
              <a:pathLst>
                <a:path w="3321" h="1326" extrusionOk="0">
                  <a:moveTo>
                    <a:pt x="1" y="1326"/>
                  </a:moveTo>
                  <a:lnTo>
                    <a:pt x="3320" y="1326"/>
                  </a:lnTo>
                  <a:cubicBezTo>
                    <a:pt x="3320" y="1326"/>
                    <a:pt x="2930" y="838"/>
                    <a:pt x="2790" y="670"/>
                  </a:cubicBezTo>
                  <a:cubicBezTo>
                    <a:pt x="2665" y="489"/>
                    <a:pt x="2037" y="1"/>
                    <a:pt x="2037" y="1"/>
                  </a:cubicBezTo>
                  <a:cubicBezTo>
                    <a:pt x="2037" y="1"/>
                    <a:pt x="893" y="182"/>
                    <a:pt x="670" y="182"/>
                  </a:cubicBezTo>
                  <a:cubicBezTo>
                    <a:pt x="447" y="182"/>
                    <a:pt x="43" y="489"/>
                    <a:pt x="43" y="4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193;p71">
              <a:extLst>
                <a:ext uri="{FF2B5EF4-FFF2-40B4-BE49-F238E27FC236}">
                  <a16:creationId xmlns:a16="http://schemas.microsoft.com/office/drawing/2014/main" xmlns="" id="{D5B7A09D-0186-6330-CA0D-0C75912B713E}"/>
                </a:ext>
              </a:extLst>
            </p:cNvPr>
            <p:cNvSpPr/>
            <p:nvPr/>
          </p:nvSpPr>
          <p:spPr>
            <a:xfrm flipH="1">
              <a:off x="13609442" y="3340193"/>
              <a:ext cx="778826" cy="358196"/>
            </a:xfrm>
            <a:custGeom>
              <a:avLst/>
              <a:gdLst/>
              <a:ahLst/>
              <a:cxnLst/>
              <a:rect l="l" t="t" r="r" b="b"/>
              <a:pathLst>
                <a:path w="7310" h="3362" extrusionOk="0">
                  <a:moveTo>
                    <a:pt x="7310" y="3362"/>
                  </a:moveTo>
                  <a:lnTo>
                    <a:pt x="1" y="3362"/>
                  </a:lnTo>
                  <a:cubicBezTo>
                    <a:pt x="1" y="3362"/>
                    <a:pt x="573" y="2078"/>
                    <a:pt x="838" y="1772"/>
                  </a:cubicBezTo>
                  <a:cubicBezTo>
                    <a:pt x="1103" y="1465"/>
                    <a:pt x="1731" y="1144"/>
                    <a:pt x="1731" y="1144"/>
                  </a:cubicBezTo>
                  <a:cubicBezTo>
                    <a:pt x="1731" y="1144"/>
                    <a:pt x="2261" y="0"/>
                    <a:pt x="2526" y="42"/>
                  </a:cubicBezTo>
                  <a:cubicBezTo>
                    <a:pt x="2791" y="84"/>
                    <a:pt x="4743" y="614"/>
                    <a:pt x="5008" y="753"/>
                  </a:cubicBezTo>
                  <a:cubicBezTo>
                    <a:pt x="5273" y="879"/>
                    <a:pt x="7129" y="2790"/>
                    <a:pt x="7129" y="27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194;p71">
              <a:extLst>
                <a:ext uri="{FF2B5EF4-FFF2-40B4-BE49-F238E27FC236}">
                  <a16:creationId xmlns:a16="http://schemas.microsoft.com/office/drawing/2014/main" xmlns="" id="{B761348A-F43A-8B60-D888-9D38DC17220B}"/>
                </a:ext>
              </a:extLst>
            </p:cNvPr>
            <p:cNvSpPr/>
            <p:nvPr/>
          </p:nvSpPr>
          <p:spPr>
            <a:xfrm flipH="1">
              <a:off x="13612319" y="3343176"/>
              <a:ext cx="529197" cy="346370"/>
            </a:xfrm>
            <a:custGeom>
              <a:avLst/>
              <a:gdLst/>
              <a:ahLst/>
              <a:cxnLst/>
              <a:rect l="l" t="t" r="r" b="b"/>
              <a:pathLst>
                <a:path w="4967" h="3251" extrusionOk="0">
                  <a:moveTo>
                    <a:pt x="4813" y="2762"/>
                  </a:moveTo>
                  <a:cubicBezTo>
                    <a:pt x="4813" y="2762"/>
                    <a:pt x="2957" y="851"/>
                    <a:pt x="2692" y="725"/>
                  </a:cubicBezTo>
                  <a:cubicBezTo>
                    <a:pt x="2427" y="586"/>
                    <a:pt x="475" y="56"/>
                    <a:pt x="210" y="14"/>
                  </a:cubicBezTo>
                  <a:cubicBezTo>
                    <a:pt x="154" y="0"/>
                    <a:pt x="84" y="56"/>
                    <a:pt x="0" y="126"/>
                  </a:cubicBezTo>
                  <a:cubicBezTo>
                    <a:pt x="628" y="949"/>
                    <a:pt x="1312" y="1841"/>
                    <a:pt x="1409" y="2009"/>
                  </a:cubicBezTo>
                  <a:cubicBezTo>
                    <a:pt x="1549" y="2260"/>
                    <a:pt x="2204" y="2539"/>
                    <a:pt x="4966" y="32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195;p71">
              <a:extLst>
                <a:ext uri="{FF2B5EF4-FFF2-40B4-BE49-F238E27FC236}">
                  <a16:creationId xmlns:a16="http://schemas.microsoft.com/office/drawing/2014/main" xmlns="" id="{CB1812D3-D5A3-CFFF-C373-E035AFFFAE6D}"/>
                </a:ext>
              </a:extLst>
            </p:cNvPr>
            <p:cNvSpPr/>
            <p:nvPr/>
          </p:nvSpPr>
          <p:spPr>
            <a:xfrm flipH="1">
              <a:off x="13974989" y="3470921"/>
              <a:ext cx="335929" cy="227468"/>
            </a:xfrm>
            <a:custGeom>
              <a:avLst/>
              <a:gdLst/>
              <a:ahLst/>
              <a:cxnLst/>
              <a:rect l="l" t="t" r="r" b="b"/>
              <a:pathLst>
                <a:path w="3153" h="2135" extrusionOk="0">
                  <a:moveTo>
                    <a:pt x="2734" y="1786"/>
                  </a:moveTo>
                  <a:cubicBezTo>
                    <a:pt x="2553" y="1647"/>
                    <a:pt x="1353" y="628"/>
                    <a:pt x="1130" y="363"/>
                  </a:cubicBezTo>
                  <a:cubicBezTo>
                    <a:pt x="1088" y="321"/>
                    <a:pt x="991" y="182"/>
                    <a:pt x="837" y="1"/>
                  </a:cubicBezTo>
                  <a:cubicBezTo>
                    <a:pt x="642" y="112"/>
                    <a:pt x="293" y="335"/>
                    <a:pt x="112" y="545"/>
                  </a:cubicBezTo>
                  <a:cubicBezTo>
                    <a:pt x="84" y="586"/>
                    <a:pt x="42" y="628"/>
                    <a:pt x="0" y="698"/>
                  </a:cubicBezTo>
                  <a:cubicBezTo>
                    <a:pt x="98" y="768"/>
                    <a:pt x="168" y="824"/>
                    <a:pt x="196" y="851"/>
                  </a:cubicBezTo>
                  <a:cubicBezTo>
                    <a:pt x="349" y="977"/>
                    <a:pt x="558" y="1535"/>
                    <a:pt x="740" y="2135"/>
                  </a:cubicBezTo>
                  <a:lnTo>
                    <a:pt x="3153" y="2135"/>
                  </a:lnTo>
                  <a:cubicBezTo>
                    <a:pt x="2943" y="1953"/>
                    <a:pt x="2776" y="1814"/>
                    <a:pt x="2734" y="17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196;p71">
              <a:extLst>
                <a:ext uri="{FF2B5EF4-FFF2-40B4-BE49-F238E27FC236}">
                  <a16:creationId xmlns:a16="http://schemas.microsoft.com/office/drawing/2014/main" xmlns="" id="{B4473F0A-ADAF-B087-613B-F604991E9196}"/>
                </a:ext>
              </a:extLst>
            </p:cNvPr>
            <p:cNvSpPr/>
            <p:nvPr/>
          </p:nvSpPr>
          <p:spPr>
            <a:xfrm flipH="1">
              <a:off x="14346503" y="3557113"/>
              <a:ext cx="315153" cy="141275"/>
            </a:xfrm>
            <a:custGeom>
              <a:avLst/>
              <a:gdLst/>
              <a:ahLst/>
              <a:cxnLst/>
              <a:rect l="l" t="t" r="r" b="b"/>
              <a:pathLst>
                <a:path w="2958" h="1326" extrusionOk="0">
                  <a:moveTo>
                    <a:pt x="1674" y="1"/>
                  </a:moveTo>
                  <a:cubicBezTo>
                    <a:pt x="1674" y="1"/>
                    <a:pt x="530" y="182"/>
                    <a:pt x="307" y="182"/>
                  </a:cubicBezTo>
                  <a:cubicBezTo>
                    <a:pt x="224" y="182"/>
                    <a:pt x="98" y="224"/>
                    <a:pt x="0" y="280"/>
                  </a:cubicBezTo>
                  <a:cubicBezTo>
                    <a:pt x="949" y="879"/>
                    <a:pt x="1591" y="1130"/>
                    <a:pt x="1995" y="1200"/>
                  </a:cubicBezTo>
                  <a:cubicBezTo>
                    <a:pt x="2107" y="1214"/>
                    <a:pt x="2274" y="1256"/>
                    <a:pt x="2455" y="1326"/>
                  </a:cubicBezTo>
                  <a:lnTo>
                    <a:pt x="2957" y="1326"/>
                  </a:lnTo>
                  <a:cubicBezTo>
                    <a:pt x="2957" y="1326"/>
                    <a:pt x="2567" y="838"/>
                    <a:pt x="2427" y="670"/>
                  </a:cubicBezTo>
                  <a:cubicBezTo>
                    <a:pt x="2302" y="489"/>
                    <a:pt x="1674" y="1"/>
                    <a:pt x="16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197;p71">
              <a:extLst>
                <a:ext uri="{FF2B5EF4-FFF2-40B4-BE49-F238E27FC236}">
                  <a16:creationId xmlns:a16="http://schemas.microsoft.com/office/drawing/2014/main" xmlns="" id="{51C64B5E-4FE1-A31C-D9EF-55EB39918CB4}"/>
                </a:ext>
              </a:extLst>
            </p:cNvPr>
            <p:cNvSpPr/>
            <p:nvPr/>
          </p:nvSpPr>
          <p:spPr>
            <a:xfrm flipH="1">
              <a:off x="14713542" y="2910614"/>
              <a:ext cx="841260" cy="787775"/>
            </a:xfrm>
            <a:custGeom>
              <a:avLst/>
              <a:gdLst/>
              <a:ahLst/>
              <a:cxnLst/>
              <a:rect l="l" t="t" r="r" b="b"/>
              <a:pathLst>
                <a:path w="7896" h="7394" extrusionOk="0">
                  <a:moveTo>
                    <a:pt x="7895" y="7394"/>
                  </a:moveTo>
                  <a:lnTo>
                    <a:pt x="0" y="7394"/>
                  </a:lnTo>
                  <a:cubicBezTo>
                    <a:pt x="0" y="7394"/>
                    <a:pt x="1200" y="3990"/>
                    <a:pt x="1284" y="3321"/>
                  </a:cubicBezTo>
                  <a:cubicBezTo>
                    <a:pt x="1381" y="2651"/>
                    <a:pt x="2037" y="447"/>
                    <a:pt x="2176" y="224"/>
                  </a:cubicBezTo>
                  <a:cubicBezTo>
                    <a:pt x="2302" y="1"/>
                    <a:pt x="3641" y="85"/>
                    <a:pt x="4031" y="85"/>
                  </a:cubicBezTo>
                  <a:cubicBezTo>
                    <a:pt x="4436" y="85"/>
                    <a:pt x="5092" y="392"/>
                    <a:pt x="5231" y="489"/>
                  </a:cubicBezTo>
                  <a:cubicBezTo>
                    <a:pt x="5357" y="573"/>
                    <a:pt x="5803" y="1591"/>
                    <a:pt x="6026" y="1954"/>
                  </a:cubicBezTo>
                  <a:cubicBezTo>
                    <a:pt x="6249" y="2302"/>
                    <a:pt x="6696" y="5357"/>
                    <a:pt x="6696" y="5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198;p71">
              <a:extLst>
                <a:ext uri="{FF2B5EF4-FFF2-40B4-BE49-F238E27FC236}">
                  <a16:creationId xmlns:a16="http://schemas.microsoft.com/office/drawing/2014/main" xmlns="" id="{92F9E0D2-2C16-D3B0-094F-63318EF1FAEC}"/>
                </a:ext>
              </a:extLst>
            </p:cNvPr>
            <p:cNvSpPr/>
            <p:nvPr/>
          </p:nvSpPr>
          <p:spPr>
            <a:xfrm flipH="1">
              <a:off x="14713542" y="2912105"/>
              <a:ext cx="604948" cy="786284"/>
            </a:xfrm>
            <a:custGeom>
              <a:avLst/>
              <a:gdLst/>
              <a:ahLst/>
              <a:cxnLst/>
              <a:rect l="l" t="t" r="r" b="b"/>
              <a:pathLst>
                <a:path w="5678" h="7380" extrusionOk="0">
                  <a:moveTo>
                    <a:pt x="3808" y="1940"/>
                  </a:moveTo>
                  <a:cubicBezTo>
                    <a:pt x="3585" y="1577"/>
                    <a:pt x="3139" y="559"/>
                    <a:pt x="3013" y="475"/>
                  </a:cubicBezTo>
                  <a:cubicBezTo>
                    <a:pt x="2887" y="378"/>
                    <a:pt x="2218" y="71"/>
                    <a:pt x="1813" y="71"/>
                  </a:cubicBezTo>
                  <a:cubicBezTo>
                    <a:pt x="1451" y="71"/>
                    <a:pt x="265" y="1"/>
                    <a:pt x="0" y="168"/>
                  </a:cubicBezTo>
                  <a:lnTo>
                    <a:pt x="795" y="2149"/>
                  </a:lnTo>
                  <a:cubicBezTo>
                    <a:pt x="795" y="2149"/>
                    <a:pt x="1060" y="5343"/>
                    <a:pt x="1158" y="5790"/>
                  </a:cubicBezTo>
                  <a:cubicBezTo>
                    <a:pt x="1200" y="6027"/>
                    <a:pt x="1479" y="6529"/>
                    <a:pt x="2581" y="7380"/>
                  </a:cubicBezTo>
                  <a:lnTo>
                    <a:pt x="5677" y="7380"/>
                  </a:lnTo>
                  <a:lnTo>
                    <a:pt x="4478" y="5343"/>
                  </a:lnTo>
                  <a:cubicBezTo>
                    <a:pt x="4478" y="5343"/>
                    <a:pt x="4031" y="2288"/>
                    <a:pt x="3808" y="19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199;p71">
              <a:extLst>
                <a:ext uri="{FF2B5EF4-FFF2-40B4-BE49-F238E27FC236}">
                  <a16:creationId xmlns:a16="http://schemas.microsoft.com/office/drawing/2014/main" xmlns="" id="{46B9982D-9E73-B47E-3B10-9ACF30EE5F2B}"/>
                </a:ext>
              </a:extLst>
            </p:cNvPr>
            <p:cNvSpPr/>
            <p:nvPr/>
          </p:nvSpPr>
          <p:spPr>
            <a:xfrm flipH="1">
              <a:off x="14842885" y="3056257"/>
              <a:ext cx="551464" cy="411787"/>
            </a:xfrm>
            <a:custGeom>
              <a:avLst/>
              <a:gdLst/>
              <a:ahLst/>
              <a:cxnLst/>
              <a:rect l="l" t="t" r="r" b="b"/>
              <a:pathLst>
                <a:path w="5176" h="3865" extrusionOk="0">
                  <a:moveTo>
                    <a:pt x="1" y="977"/>
                  </a:moveTo>
                  <a:lnTo>
                    <a:pt x="1" y="977"/>
                  </a:lnTo>
                  <a:cubicBezTo>
                    <a:pt x="1" y="977"/>
                    <a:pt x="2037" y="2372"/>
                    <a:pt x="2288" y="2707"/>
                  </a:cubicBezTo>
                  <a:cubicBezTo>
                    <a:pt x="2525" y="3042"/>
                    <a:pt x="3767" y="3544"/>
                    <a:pt x="3920" y="3614"/>
                  </a:cubicBezTo>
                  <a:cubicBezTo>
                    <a:pt x="4046" y="3669"/>
                    <a:pt x="4785" y="3781"/>
                    <a:pt x="5176" y="3865"/>
                  </a:cubicBezTo>
                  <a:cubicBezTo>
                    <a:pt x="5162" y="3767"/>
                    <a:pt x="5134" y="3614"/>
                    <a:pt x="5106" y="3432"/>
                  </a:cubicBezTo>
                  <a:cubicBezTo>
                    <a:pt x="4548" y="3418"/>
                    <a:pt x="3865" y="3376"/>
                    <a:pt x="3725" y="3307"/>
                  </a:cubicBezTo>
                  <a:cubicBezTo>
                    <a:pt x="3488" y="3195"/>
                    <a:pt x="2623" y="2707"/>
                    <a:pt x="2553" y="2637"/>
                  </a:cubicBezTo>
                  <a:cubicBezTo>
                    <a:pt x="2484" y="2581"/>
                    <a:pt x="1689" y="1996"/>
                    <a:pt x="1493" y="1731"/>
                  </a:cubicBezTo>
                  <a:cubicBezTo>
                    <a:pt x="1368" y="1563"/>
                    <a:pt x="740" y="670"/>
                    <a:pt x="280" y="1"/>
                  </a:cubicBezTo>
                  <a:cubicBezTo>
                    <a:pt x="182" y="322"/>
                    <a:pt x="84" y="657"/>
                    <a:pt x="1" y="9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200;p71">
              <a:extLst>
                <a:ext uri="{FF2B5EF4-FFF2-40B4-BE49-F238E27FC236}">
                  <a16:creationId xmlns:a16="http://schemas.microsoft.com/office/drawing/2014/main" xmlns="" id="{65C2CAA9-C4AA-E573-C10D-ACC84A95BFC8}"/>
                </a:ext>
              </a:extLst>
            </p:cNvPr>
            <p:cNvSpPr/>
            <p:nvPr/>
          </p:nvSpPr>
          <p:spPr>
            <a:xfrm flipH="1">
              <a:off x="15206940" y="3243559"/>
              <a:ext cx="340403" cy="454830"/>
            </a:xfrm>
            <a:custGeom>
              <a:avLst/>
              <a:gdLst/>
              <a:ahLst/>
              <a:cxnLst/>
              <a:rect l="l" t="t" r="r" b="b"/>
              <a:pathLst>
                <a:path w="3195" h="4269" extrusionOk="0">
                  <a:moveTo>
                    <a:pt x="3194" y="4269"/>
                  </a:moveTo>
                  <a:cubicBezTo>
                    <a:pt x="2943" y="3864"/>
                    <a:pt x="2748" y="3543"/>
                    <a:pt x="2720" y="3446"/>
                  </a:cubicBezTo>
                  <a:cubicBezTo>
                    <a:pt x="2678" y="3278"/>
                    <a:pt x="2302" y="1102"/>
                    <a:pt x="2288" y="1019"/>
                  </a:cubicBezTo>
                  <a:cubicBezTo>
                    <a:pt x="2260" y="921"/>
                    <a:pt x="1772" y="0"/>
                    <a:pt x="1772" y="0"/>
                  </a:cubicBezTo>
                  <a:cubicBezTo>
                    <a:pt x="1772" y="0"/>
                    <a:pt x="1395" y="419"/>
                    <a:pt x="1325" y="921"/>
                  </a:cubicBezTo>
                  <a:cubicBezTo>
                    <a:pt x="1283" y="1284"/>
                    <a:pt x="488" y="3125"/>
                    <a:pt x="0" y="4269"/>
                  </a:cubicBezTo>
                  <a:lnTo>
                    <a:pt x="3194" y="4269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201;p71">
              <a:extLst>
                <a:ext uri="{FF2B5EF4-FFF2-40B4-BE49-F238E27FC236}">
                  <a16:creationId xmlns:a16="http://schemas.microsoft.com/office/drawing/2014/main" xmlns="" id="{B2921B11-3B6B-73C0-5363-543ECAAF04B1}"/>
                </a:ext>
              </a:extLst>
            </p:cNvPr>
            <p:cNvSpPr/>
            <p:nvPr/>
          </p:nvSpPr>
          <p:spPr>
            <a:xfrm flipH="1">
              <a:off x="13863546" y="3402520"/>
              <a:ext cx="321119" cy="295869"/>
            </a:xfrm>
            <a:custGeom>
              <a:avLst/>
              <a:gdLst/>
              <a:ahLst/>
              <a:cxnLst/>
              <a:rect l="l" t="t" r="r" b="b"/>
              <a:pathLst>
                <a:path w="3014" h="2777" extrusionOk="0">
                  <a:moveTo>
                    <a:pt x="2205" y="2289"/>
                  </a:moveTo>
                  <a:cubicBezTo>
                    <a:pt x="2205" y="2289"/>
                    <a:pt x="1145" y="1410"/>
                    <a:pt x="726" y="936"/>
                  </a:cubicBezTo>
                  <a:cubicBezTo>
                    <a:pt x="489" y="684"/>
                    <a:pt x="266" y="294"/>
                    <a:pt x="112" y="1"/>
                  </a:cubicBezTo>
                  <a:cubicBezTo>
                    <a:pt x="71" y="71"/>
                    <a:pt x="29" y="140"/>
                    <a:pt x="1" y="196"/>
                  </a:cubicBezTo>
                  <a:lnTo>
                    <a:pt x="615" y="1047"/>
                  </a:lnTo>
                  <a:cubicBezTo>
                    <a:pt x="615" y="1047"/>
                    <a:pt x="1898" y="2428"/>
                    <a:pt x="1968" y="2540"/>
                  </a:cubicBezTo>
                  <a:cubicBezTo>
                    <a:pt x="1982" y="2567"/>
                    <a:pt x="2023" y="2651"/>
                    <a:pt x="2093" y="2777"/>
                  </a:cubicBezTo>
                  <a:lnTo>
                    <a:pt x="3014" y="2777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4" name="Google Shape;3744;p56"/>
          <p:cNvSpPr txBox="1">
            <a:spLocks noGrp="1"/>
          </p:cNvSpPr>
          <p:nvPr>
            <p:ph type="title"/>
          </p:nvPr>
        </p:nvSpPr>
        <p:spPr>
          <a:xfrm>
            <a:off x="178025" y="1147725"/>
            <a:ext cx="3965097" cy="143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From </a:t>
            </a:r>
            <a:br>
              <a:rPr lang="en-US" sz="3600" dirty="0"/>
            </a:br>
            <a:r>
              <a:rPr lang="en-US" sz="3600" dirty="0"/>
              <a:t>The Holy </a:t>
            </a:r>
            <a:r>
              <a:rPr lang="en-US" sz="3600" dirty="0" err="1"/>
              <a:t>Qura’n</a:t>
            </a:r>
            <a:endParaRPr sz="3600" dirty="0"/>
          </a:p>
        </p:txBody>
      </p:sp>
      <p:sp>
        <p:nvSpPr>
          <p:cNvPr id="3747" name="Google Shape;3747;p56"/>
          <p:cNvSpPr/>
          <p:nvPr/>
        </p:nvSpPr>
        <p:spPr>
          <a:xfrm flipH="1">
            <a:off x="7958072" y="99827"/>
            <a:ext cx="1315400" cy="481450"/>
          </a:xfrm>
          <a:custGeom>
            <a:avLst/>
            <a:gdLst/>
            <a:ahLst/>
            <a:cxnLst/>
            <a:rect l="l" t="t" r="r" b="b"/>
            <a:pathLst>
              <a:path w="22347" h="7126" extrusionOk="0">
                <a:moveTo>
                  <a:pt x="11619" y="1"/>
                </a:moveTo>
                <a:cubicBezTo>
                  <a:pt x="9702" y="1"/>
                  <a:pt x="8035" y="1325"/>
                  <a:pt x="7602" y="3196"/>
                </a:cubicBezTo>
                <a:cubicBezTo>
                  <a:pt x="7538" y="3175"/>
                  <a:pt x="7472" y="3165"/>
                  <a:pt x="7406" y="3165"/>
                </a:cubicBezTo>
                <a:cubicBezTo>
                  <a:pt x="7259" y="3165"/>
                  <a:pt x="7111" y="3216"/>
                  <a:pt x="6985" y="3310"/>
                </a:cubicBezTo>
                <a:cubicBezTo>
                  <a:pt x="6826" y="3447"/>
                  <a:pt x="6734" y="3653"/>
                  <a:pt x="6734" y="3881"/>
                </a:cubicBezTo>
                <a:cubicBezTo>
                  <a:pt x="5829" y="3462"/>
                  <a:pt x="5094" y="3300"/>
                  <a:pt x="4510" y="3300"/>
                </a:cubicBezTo>
                <a:cubicBezTo>
                  <a:pt x="3152" y="3300"/>
                  <a:pt x="2610" y="4180"/>
                  <a:pt x="2626" y="4771"/>
                </a:cubicBezTo>
                <a:cubicBezTo>
                  <a:pt x="1918" y="4817"/>
                  <a:pt x="1096" y="5068"/>
                  <a:pt x="389" y="5319"/>
                </a:cubicBezTo>
                <a:cubicBezTo>
                  <a:pt x="298" y="5365"/>
                  <a:pt x="229" y="5410"/>
                  <a:pt x="161" y="5479"/>
                </a:cubicBezTo>
                <a:cubicBezTo>
                  <a:pt x="1" y="5730"/>
                  <a:pt x="138" y="6118"/>
                  <a:pt x="480" y="6163"/>
                </a:cubicBezTo>
                <a:cubicBezTo>
                  <a:pt x="1870" y="6323"/>
                  <a:pt x="3941" y="6516"/>
                  <a:pt x="5935" y="6516"/>
                </a:cubicBezTo>
                <a:cubicBezTo>
                  <a:pt x="6791" y="6516"/>
                  <a:pt x="7633" y="6481"/>
                  <a:pt x="8401" y="6392"/>
                </a:cubicBezTo>
                <a:lnTo>
                  <a:pt x="8401" y="6392"/>
                </a:lnTo>
                <a:cubicBezTo>
                  <a:pt x="7877" y="6930"/>
                  <a:pt x="10865" y="7125"/>
                  <a:pt x="14343" y="7125"/>
                </a:cubicBezTo>
                <a:cubicBezTo>
                  <a:pt x="16323" y="7125"/>
                  <a:pt x="18462" y="7062"/>
                  <a:pt x="20201" y="6962"/>
                </a:cubicBezTo>
                <a:cubicBezTo>
                  <a:pt x="21434" y="6894"/>
                  <a:pt x="22347" y="5867"/>
                  <a:pt x="22324" y="4703"/>
                </a:cubicBezTo>
                <a:cubicBezTo>
                  <a:pt x="22324" y="4452"/>
                  <a:pt x="22256" y="4201"/>
                  <a:pt x="22141" y="3949"/>
                </a:cubicBezTo>
                <a:cubicBezTo>
                  <a:pt x="21822" y="3196"/>
                  <a:pt x="21274" y="2557"/>
                  <a:pt x="20521" y="2123"/>
                </a:cubicBezTo>
                <a:cubicBezTo>
                  <a:pt x="19942" y="1806"/>
                  <a:pt x="19313" y="1654"/>
                  <a:pt x="18692" y="1654"/>
                </a:cubicBezTo>
                <a:cubicBezTo>
                  <a:pt x="17524" y="1654"/>
                  <a:pt x="16381" y="2190"/>
                  <a:pt x="15636" y="3173"/>
                </a:cubicBezTo>
                <a:cubicBezTo>
                  <a:pt x="15202" y="1325"/>
                  <a:pt x="13536" y="1"/>
                  <a:pt x="1161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</a:t>
            </a:r>
            <a:endParaRPr/>
          </a:p>
        </p:txBody>
      </p:sp>
      <p:sp>
        <p:nvSpPr>
          <p:cNvPr id="3748" name="Google Shape;3748;p56"/>
          <p:cNvSpPr/>
          <p:nvPr/>
        </p:nvSpPr>
        <p:spPr>
          <a:xfrm flipH="1">
            <a:off x="-260062" y="156150"/>
            <a:ext cx="2535949" cy="766708"/>
          </a:xfrm>
          <a:custGeom>
            <a:avLst/>
            <a:gdLst/>
            <a:ahLst/>
            <a:cxnLst/>
            <a:rect l="l" t="t" r="r" b="b"/>
            <a:pathLst>
              <a:path w="38702" h="11701" extrusionOk="0">
                <a:moveTo>
                  <a:pt x="15139" y="0"/>
                </a:moveTo>
                <a:cubicBezTo>
                  <a:pt x="14067" y="0"/>
                  <a:pt x="12562" y="331"/>
                  <a:pt x="10508" y="1165"/>
                </a:cubicBezTo>
                <a:cubicBezTo>
                  <a:pt x="9184" y="2330"/>
                  <a:pt x="8157" y="4064"/>
                  <a:pt x="7814" y="6438"/>
                </a:cubicBezTo>
                <a:cubicBezTo>
                  <a:pt x="7392" y="6143"/>
                  <a:pt x="6903" y="5999"/>
                  <a:pt x="6414" y="5999"/>
                </a:cubicBezTo>
                <a:cubicBezTo>
                  <a:pt x="5845" y="5999"/>
                  <a:pt x="5279" y="6194"/>
                  <a:pt x="4824" y="6575"/>
                </a:cubicBezTo>
                <a:cubicBezTo>
                  <a:pt x="3957" y="7305"/>
                  <a:pt x="3706" y="8492"/>
                  <a:pt x="4208" y="9497"/>
                </a:cubicBezTo>
                <a:cubicBezTo>
                  <a:pt x="3640" y="9392"/>
                  <a:pt x="3111" y="9346"/>
                  <a:pt x="2628" y="9346"/>
                </a:cubicBezTo>
                <a:cubicBezTo>
                  <a:pt x="2373" y="9346"/>
                  <a:pt x="2131" y="9359"/>
                  <a:pt x="1902" y="9383"/>
                </a:cubicBezTo>
                <a:cubicBezTo>
                  <a:pt x="1" y="10629"/>
                  <a:pt x="135" y="11573"/>
                  <a:pt x="1828" y="11573"/>
                </a:cubicBezTo>
                <a:cubicBezTo>
                  <a:pt x="2554" y="11573"/>
                  <a:pt x="3565" y="11400"/>
                  <a:pt x="4824" y="11003"/>
                </a:cubicBezTo>
                <a:cubicBezTo>
                  <a:pt x="5160" y="11137"/>
                  <a:pt x="5517" y="11188"/>
                  <a:pt x="5899" y="11188"/>
                </a:cubicBezTo>
                <a:cubicBezTo>
                  <a:pt x="7067" y="11188"/>
                  <a:pt x="8466" y="10713"/>
                  <a:pt x="10193" y="10713"/>
                </a:cubicBezTo>
                <a:cubicBezTo>
                  <a:pt x="10585" y="10713"/>
                  <a:pt x="10994" y="10738"/>
                  <a:pt x="11421" y="10798"/>
                </a:cubicBezTo>
                <a:cubicBezTo>
                  <a:pt x="10186" y="11204"/>
                  <a:pt x="10403" y="11472"/>
                  <a:pt x="11323" y="11472"/>
                </a:cubicBezTo>
                <a:cubicBezTo>
                  <a:pt x="11849" y="11472"/>
                  <a:pt x="12605" y="11385"/>
                  <a:pt x="13452" y="11186"/>
                </a:cubicBezTo>
                <a:lnTo>
                  <a:pt x="13452" y="11186"/>
                </a:lnTo>
                <a:cubicBezTo>
                  <a:pt x="13269" y="11336"/>
                  <a:pt x="13490" y="11391"/>
                  <a:pt x="13974" y="11391"/>
                </a:cubicBezTo>
                <a:cubicBezTo>
                  <a:pt x="15363" y="11391"/>
                  <a:pt x="18915" y="10934"/>
                  <a:pt x="21325" y="10934"/>
                </a:cubicBezTo>
                <a:cubicBezTo>
                  <a:pt x="22166" y="10934"/>
                  <a:pt x="22868" y="10990"/>
                  <a:pt x="23290" y="11140"/>
                </a:cubicBezTo>
                <a:cubicBezTo>
                  <a:pt x="22018" y="11474"/>
                  <a:pt x="21983" y="11664"/>
                  <a:pt x="23001" y="11664"/>
                </a:cubicBezTo>
                <a:cubicBezTo>
                  <a:pt x="23791" y="11664"/>
                  <a:pt x="25217" y="11549"/>
                  <a:pt x="27193" y="11300"/>
                </a:cubicBezTo>
                <a:cubicBezTo>
                  <a:pt x="28661" y="11496"/>
                  <a:pt x="30700" y="11700"/>
                  <a:pt x="32007" y="11700"/>
                </a:cubicBezTo>
                <a:cubicBezTo>
                  <a:pt x="32976" y="11700"/>
                  <a:pt x="33543" y="11588"/>
                  <a:pt x="33173" y="11277"/>
                </a:cubicBezTo>
                <a:lnTo>
                  <a:pt x="33173" y="11277"/>
                </a:lnTo>
                <a:cubicBezTo>
                  <a:pt x="34168" y="11303"/>
                  <a:pt x="35474" y="11366"/>
                  <a:pt x="36436" y="11366"/>
                </a:cubicBezTo>
                <a:cubicBezTo>
                  <a:pt x="38056" y="11366"/>
                  <a:pt x="38701" y="11186"/>
                  <a:pt x="35250" y="10341"/>
                </a:cubicBezTo>
                <a:cubicBezTo>
                  <a:pt x="34692" y="10368"/>
                  <a:pt x="34111" y="10386"/>
                  <a:pt x="33529" y="10386"/>
                </a:cubicBezTo>
                <a:cubicBezTo>
                  <a:pt x="31613" y="10386"/>
                  <a:pt x="29684" y="10192"/>
                  <a:pt x="28494" y="9474"/>
                </a:cubicBezTo>
                <a:cubicBezTo>
                  <a:pt x="28494" y="8584"/>
                  <a:pt x="28015" y="7739"/>
                  <a:pt x="27216" y="7283"/>
                </a:cubicBezTo>
                <a:cubicBezTo>
                  <a:pt x="26821" y="7069"/>
                  <a:pt x="26383" y="6960"/>
                  <a:pt x="25943" y="6960"/>
                </a:cubicBezTo>
                <a:cubicBezTo>
                  <a:pt x="25492" y="6960"/>
                  <a:pt x="25041" y="7074"/>
                  <a:pt x="24637" y="7305"/>
                </a:cubicBezTo>
                <a:cubicBezTo>
                  <a:pt x="24247" y="6585"/>
                  <a:pt x="23509" y="6147"/>
                  <a:pt x="22706" y="6147"/>
                </a:cubicBezTo>
                <a:cubicBezTo>
                  <a:pt x="22567" y="6147"/>
                  <a:pt x="22427" y="6160"/>
                  <a:pt x="22285" y="6187"/>
                </a:cubicBezTo>
                <a:cubicBezTo>
                  <a:pt x="21350" y="6347"/>
                  <a:pt x="20619" y="7100"/>
                  <a:pt x="20482" y="8036"/>
                </a:cubicBezTo>
                <a:cubicBezTo>
                  <a:pt x="20414" y="7442"/>
                  <a:pt x="20049" y="6940"/>
                  <a:pt x="19546" y="6643"/>
                </a:cubicBezTo>
                <a:cubicBezTo>
                  <a:pt x="19267" y="6498"/>
                  <a:pt x="18955" y="6423"/>
                  <a:pt x="18645" y="6423"/>
                </a:cubicBezTo>
                <a:cubicBezTo>
                  <a:pt x="18373" y="6423"/>
                  <a:pt x="18103" y="6480"/>
                  <a:pt x="17857" y="6598"/>
                </a:cubicBezTo>
                <a:cubicBezTo>
                  <a:pt x="17949" y="6415"/>
                  <a:pt x="17972" y="6187"/>
                  <a:pt x="17880" y="5982"/>
                </a:cubicBezTo>
                <a:cubicBezTo>
                  <a:pt x="17812" y="5799"/>
                  <a:pt x="17652" y="5639"/>
                  <a:pt x="17447" y="5594"/>
                </a:cubicBezTo>
                <a:cubicBezTo>
                  <a:pt x="17424" y="5206"/>
                  <a:pt x="17218" y="4863"/>
                  <a:pt x="16899" y="4681"/>
                </a:cubicBezTo>
                <a:cubicBezTo>
                  <a:pt x="16717" y="4571"/>
                  <a:pt x="16522" y="4520"/>
                  <a:pt x="16328" y="4520"/>
                </a:cubicBezTo>
                <a:cubicBezTo>
                  <a:pt x="16157" y="4520"/>
                  <a:pt x="15986" y="4560"/>
                  <a:pt x="15826" y="4635"/>
                </a:cubicBezTo>
                <a:cubicBezTo>
                  <a:pt x="17493" y="3652"/>
                  <a:pt x="18701" y="0"/>
                  <a:pt x="151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" name="Google Shape;3737;p56">
            <a:extLst>
              <a:ext uri="{FF2B5EF4-FFF2-40B4-BE49-F238E27FC236}">
                <a16:creationId xmlns:a16="http://schemas.microsoft.com/office/drawing/2014/main" xmlns="" id="{B7A7C6BE-9AEF-EC02-7627-D89E12D07883}"/>
              </a:ext>
            </a:extLst>
          </p:cNvPr>
          <p:cNvGrpSpPr/>
          <p:nvPr/>
        </p:nvGrpSpPr>
        <p:grpSpPr>
          <a:xfrm>
            <a:off x="4279575" y="789205"/>
            <a:ext cx="4155962" cy="3020518"/>
            <a:chOff x="4565587" y="1423550"/>
            <a:chExt cx="3778147" cy="2496295"/>
          </a:xfrm>
        </p:grpSpPr>
        <p:grpSp>
          <p:nvGrpSpPr>
            <p:cNvPr id="6" name="Google Shape;3738;p56">
              <a:extLst>
                <a:ext uri="{FF2B5EF4-FFF2-40B4-BE49-F238E27FC236}">
                  <a16:creationId xmlns:a16="http://schemas.microsoft.com/office/drawing/2014/main" xmlns="" id="{47903115-7E02-568C-E8E0-C768EAE28D79}"/>
                </a:ext>
              </a:extLst>
            </p:cNvPr>
            <p:cNvGrpSpPr/>
            <p:nvPr/>
          </p:nvGrpSpPr>
          <p:grpSpPr>
            <a:xfrm>
              <a:off x="4565587" y="1423550"/>
              <a:ext cx="3778147" cy="2496295"/>
              <a:chOff x="331763" y="414153"/>
              <a:chExt cx="6903246" cy="5019697"/>
            </a:xfrm>
          </p:grpSpPr>
          <p:sp>
            <p:nvSpPr>
              <p:cNvPr id="8" name="Google Shape;3739;p56">
                <a:extLst>
                  <a:ext uri="{FF2B5EF4-FFF2-40B4-BE49-F238E27FC236}">
                    <a16:creationId xmlns:a16="http://schemas.microsoft.com/office/drawing/2014/main" xmlns="" id="{AF3DD941-9F65-B79A-0DB9-0828E8217623}"/>
                  </a:ext>
                </a:extLst>
              </p:cNvPr>
              <p:cNvSpPr/>
              <p:nvPr/>
            </p:nvSpPr>
            <p:spPr>
              <a:xfrm>
                <a:off x="2953125" y="4725150"/>
                <a:ext cx="1660725" cy="708700"/>
              </a:xfrm>
              <a:custGeom>
                <a:avLst/>
                <a:gdLst/>
                <a:ahLst/>
                <a:cxnLst/>
                <a:rect l="l" t="t" r="r" b="b"/>
                <a:pathLst>
                  <a:path w="66429" h="28348" extrusionOk="0">
                    <a:moveTo>
                      <a:pt x="6889" y="1"/>
                    </a:moveTo>
                    <a:lnTo>
                      <a:pt x="1" y="28347"/>
                    </a:lnTo>
                    <a:lnTo>
                      <a:pt x="66429" y="28347"/>
                    </a:lnTo>
                    <a:lnTo>
                      <a:pt x="59475" y="1"/>
                    </a:lnTo>
                    <a:lnTo>
                      <a:pt x="33182" y="464"/>
                    </a:lnTo>
                    <a:lnTo>
                      <a:pt x="688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3740;p56">
                <a:extLst>
                  <a:ext uri="{FF2B5EF4-FFF2-40B4-BE49-F238E27FC236}">
                    <a16:creationId xmlns:a16="http://schemas.microsoft.com/office/drawing/2014/main" xmlns="" id="{890C0AEF-AACF-185B-2418-779ECE319F06}"/>
                  </a:ext>
                </a:extLst>
              </p:cNvPr>
              <p:cNvSpPr/>
              <p:nvPr/>
            </p:nvSpPr>
            <p:spPr>
              <a:xfrm>
                <a:off x="331763" y="414153"/>
                <a:ext cx="6903246" cy="4353879"/>
              </a:xfrm>
              <a:custGeom>
                <a:avLst/>
                <a:gdLst/>
                <a:ahLst/>
                <a:cxnLst/>
                <a:rect l="l" t="t" r="r" b="b"/>
                <a:pathLst>
                  <a:path w="248162" h="181204" extrusionOk="0">
                    <a:moveTo>
                      <a:pt x="4636" y="0"/>
                    </a:moveTo>
                    <a:cubicBezTo>
                      <a:pt x="2053" y="0"/>
                      <a:pt x="0" y="2053"/>
                      <a:pt x="0" y="4636"/>
                    </a:cubicBezTo>
                    <a:lnTo>
                      <a:pt x="0" y="176634"/>
                    </a:lnTo>
                    <a:cubicBezTo>
                      <a:pt x="0" y="179151"/>
                      <a:pt x="2053" y="181204"/>
                      <a:pt x="4636" y="181204"/>
                    </a:cubicBezTo>
                    <a:lnTo>
                      <a:pt x="243526" y="181204"/>
                    </a:lnTo>
                    <a:cubicBezTo>
                      <a:pt x="246109" y="181204"/>
                      <a:pt x="248162" y="179151"/>
                      <a:pt x="248162" y="176634"/>
                    </a:cubicBezTo>
                    <a:lnTo>
                      <a:pt x="248162" y="4636"/>
                    </a:lnTo>
                    <a:cubicBezTo>
                      <a:pt x="248162" y="2053"/>
                      <a:pt x="246109" y="0"/>
                      <a:pt x="2435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3741;p56">
                <a:extLst>
                  <a:ext uri="{FF2B5EF4-FFF2-40B4-BE49-F238E27FC236}">
                    <a16:creationId xmlns:a16="http://schemas.microsoft.com/office/drawing/2014/main" xmlns="" id="{E35A4749-65F6-667E-2EE8-61DD975321D6}"/>
                  </a:ext>
                </a:extLst>
              </p:cNvPr>
              <p:cNvSpPr/>
              <p:nvPr/>
            </p:nvSpPr>
            <p:spPr>
              <a:xfrm>
                <a:off x="547300" y="600323"/>
                <a:ext cx="6472159" cy="3981525"/>
              </a:xfrm>
              <a:custGeom>
                <a:avLst/>
                <a:gdLst/>
                <a:ahLst/>
                <a:cxnLst/>
                <a:rect l="l" t="t" r="r" b="b"/>
                <a:pathLst>
                  <a:path w="232665" h="165707" extrusionOk="0">
                    <a:moveTo>
                      <a:pt x="1" y="1"/>
                    </a:moveTo>
                    <a:lnTo>
                      <a:pt x="1" y="24307"/>
                    </a:lnTo>
                    <a:lnTo>
                      <a:pt x="1" y="165707"/>
                    </a:lnTo>
                    <a:lnTo>
                      <a:pt x="232665" y="165707"/>
                    </a:lnTo>
                    <a:lnTo>
                      <a:pt x="232665" y="121532"/>
                    </a:lnTo>
                    <a:lnTo>
                      <a:pt x="23266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3742;p56">
                <a:extLst>
                  <a:ext uri="{FF2B5EF4-FFF2-40B4-BE49-F238E27FC236}">
                    <a16:creationId xmlns:a16="http://schemas.microsoft.com/office/drawing/2014/main" xmlns="" id="{9724474A-114F-BC5E-69D5-A3821814958F}"/>
                  </a:ext>
                </a:extLst>
              </p:cNvPr>
              <p:cNvSpPr/>
              <p:nvPr/>
            </p:nvSpPr>
            <p:spPr>
              <a:xfrm>
                <a:off x="2772650" y="5206975"/>
                <a:ext cx="2020025" cy="226875"/>
              </a:xfrm>
              <a:custGeom>
                <a:avLst/>
                <a:gdLst/>
                <a:ahLst/>
                <a:cxnLst/>
                <a:rect l="l" t="t" r="r" b="b"/>
                <a:pathLst>
                  <a:path w="80801" h="9075" extrusionOk="0">
                    <a:moveTo>
                      <a:pt x="4571" y="1"/>
                    </a:moveTo>
                    <a:cubicBezTo>
                      <a:pt x="2054" y="1"/>
                      <a:pt x="1" y="2054"/>
                      <a:pt x="1" y="4570"/>
                    </a:cubicBezTo>
                    <a:cubicBezTo>
                      <a:pt x="1" y="7021"/>
                      <a:pt x="2054" y="9074"/>
                      <a:pt x="4571" y="9074"/>
                    </a:cubicBezTo>
                    <a:lnTo>
                      <a:pt x="76297" y="9074"/>
                    </a:lnTo>
                    <a:cubicBezTo>
                      <a:pt x="78814" y="9074"/>
                      <a:pt x="80801" y="7021"/>
                      <a:pt x="80801" y="4570"/>
                    </a:cubicBezTo>
                    <a:cubicBezTo>
                      <a:pt x="80801" y="2054"/>
                      <a:pt x="78814" y="1"/>
                      <a:pt x="762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" name="Google Shape;3743;p56">
              <a:extLst>
                <a:ext uri="{FF2B5EF4-FFF2-40B4-BE49-F238E27FC236}">
                  <a16:creationId xmlns:a16="http://schemas.microsoft.com/office/drawing/2014/main" xmlns="" id="{0EDEB9C4-3759-8505-35B0-90A79BBA9990}"/>
                </a:ext>
              </a:extLst>
            </p:cNvPr>
            <p:cNvSpPr/>
            <p:nvPr/>
          </p:nvSpPr>
          <p:spPr>
            <a:xfrm>
              <a:off x="6424810" y="1447750"/>
              <a:ext cx="59700" cy="59700"/>
            </a:xfrm>
            <a:prstGeom prst="ellipse">
              <a:avLst/>
            </a:prstGeom>
            <a:solidFill>
              <a:schemeClr val="accent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122" name="Picture 2" descr="أفلا ينظرون إلى الإبل كيف خلقت">
            <a:extLst>
              <a:ext uri="{FF2B5EF4-FFF2-40B4-BE49-F238E27FC236}">
                <a16:creationId xmlns:a16="http://schemas.microsoft.com/office/drawing/2014/main" xmlns="" id="{D287CD2E-7248-0CCB-85B0-B46E187E8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865" y="1038162"/>
            <a:ext cx="3785136" cy="1999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14" name="Google Shape;7110;p69">
            <a:extLst>
              <a:ext uri="{FF2B5EF4-FFF2-40B4-BE49-F238E27FC236}">
                <a16:creationId xmlns:a16="http://schemas.microsoft.com/office/drawing/2014/main" xmlns="" id="{4F39FCC0-D720-4DCD-7EA7-D9D6086E2796}"/>
              </a:ext>
            </a:extLst>
          </p:cNvPr>
          <p:cNvGrpSpPr/>
          <p:nvPr/>
        </p:nvGrpSpPr>
        <p:grpSpPr>
          <a:xfrm>
            <a:off x="8171749" y="3696200"/>
            <a:ext cx="1327242" cy="1572878"/>
            <a:chOff x="1269525" y="-154150"/>
            <a:chExt cx="1988675" cy="2356725"/>
          </a:xfrm>
        </p:grpSpPr>
        <p:sp>
          <p:nvSpPr>
            <p:cNvPr id="15" name="Google Shape;7111;p69">
              <a:extLst>
                <a:ext uri="{FF2B5EF4-FFF2-40B4-BE49-F238E27FC236}">
                  <a16:creationId xmlns:a16="http://schemas.microsoft.com/office/drawing/2014/main" xmlns="" id="{ECA38755-4163-8572-C84F-4AA8FBA27159}"/>
                </a:ext>
              </a:extLst>
            </p:cNvPr>
            <p:cNvSpPr/>
            <p:nvPr/>
          </p:nvSpPr>
          <p:spPr>
            <a:xfrm>
              <a:off x="2114050" y="-154150"/>
              <a:ext cx="431425" cy="1346700"/>
            </a:xfrm>
            <a:custGeom>
              <a:avLst/>
              <a:gdLst/>
              <a:ahLst/>
              <a:cxnLst/>
              <a:rect l="l" t="t" r="r" b="b"/>
              <a:pathLst>
                <a:path w="17257" h="53868" extrusionOk="0">
                  <a:moveTo>
                    <a:pt x="17234" y="10157"/>
                  </a:moveTo>
                  <a:lnTo>
                    <a:pt x="15568" y="10249"/>
                  </a:lnTo>
                  <a:lnTo>
                    <a:pt x="17234" y="9769"/>
                  </a:lnTo>
                  <a:cubicBezTo>
                    <a:pt x="17234" y="7943"/>
                    <a:pt x="17188" y="6117"/>
                    <a:pt x="17143" y="4428"/>
                  </a:cubicBezTo>
                  <a:lnTo>
                    <a:pt x="15705" y="4200"/>
                  </a:lnTo>
                  <a:lnTo>
                    <a:pt x="17120" y="3424"/>
                  </a:lnTo>
                  <a:cubicBezTo>
                    <a:pt x="17074" y="2168"/>
                    <a:pt x="17029" y="1027"/>
                    <a:pt x="16960" y="0"/>
                  </a:cubicBezTo>
                  <a:cubicBezTo>
                    <a:pt x="15910" y="981"/>
                    <a:pt x="14358" y="2031"/>
                    <a:pt x="12646" y="3401"/>
                  </a:cubicBezTo>
                  <a:lnTo>
                    <a:pt x="12966" y="4725"/>
                  </a:lnTo>
                  <a:lnTo>
                    <a:pt x="12053" y="3880"/>
                  </a:lnTo>
                  <a:cubicBezTo>
                    <a:pt x="10911" y="4839"/>
                    <a:pt x="9702" y="5957"/>
                    <a:pt x="8560" y="7281"/>
                  </a:cubicBezTo>
                  <a:lnTo>
                    <a:pt x="10272" y="10522"/>
                  </a:lnTo>
                  <a:lnTo>
                    <a:pt x="7465" y="8628"/>
                  </a:lnTo>
                  <a:cubicBezTo>
                    <a:pt x="6917" y="9336"/>
                    <a:pt x="6392" y="10112"/>
                    <a:pt x="5890" y="10933"/>
                  </a:cubicBezTo>
                  <a:cubicBezTo>
                    <a:pt x="5639" y="11390"/>
                    <a:pt x="5388" y="11846"/>
                    <a:pt x="5137" y="12303"/>
                  </a:cubicBezTo>
                  <a:lnTo>
                    <a:pt x="7282" y="15749"/>
                  </a:lnTo>
                  <a:lnTo>
                    <a:pt x="4612" y="13330"/>
                  </a:lnTo>
                  <a:cubicBezTo>
                    <a:pt x="3676" y="15224"/>
                    <a:pt x="2854" y="17279"/>
                    <a:pt x="2169" y="19424"/>
                  </a:cubicBezTo>
                  <a:lnTo>
                    <a:pt x="5228" y="21638"/>
                  </a:lnTo>
                  <a:lnTo>
                    <a:pt x="1644" y="21205"/>
                  </a:lnTo>
                  <a:cubicBezTo>
                    <a:pt x="1256" y="22551"/>
                    <a:pt x="937" y="23944"/>
                    <a:pt x="686" y="25336"/>
                  </a:cubicBezTo>
                  <a:lnTo>
                    <a:pt x="3265" y="26865"/>
                  </a:lnTo>
                  <a:lnTo>
                    <a:pt x="526" y="26249"/>
                  </a:lnTo>
                  <a:cubicBezTo>
                    <a:pt x="206" y="28303"/>
                    <a:pt x="1" y="30380"/>
                    <a:pt x="1" y="32435"/>
                  </a:cubicBezTo>
                  <a:lnTo>
                    <a:pt x="2420" y="34146"/>
                  </a:lnTo>
                  <a:lnTo>
                    <a:pt x="1" y="33416"/>
                  </a:lnTo>
                  <a:cubicBezTo>
                    <a:pt x="24" y="35105"/>
                    <a:pt x="184" y="36771"/>
                    <a:pt x="480" y="38346"/>
                  </a:cubicBezTo>
                  <a:cubicBezTo>
                    <a:pt x="1941" y="38826"/>
                    <a:pt x="3630" y="39282"/>
                    <a:pt x="3630" y="39282"/>
                  </a:cubicBezTo>
                  <a:lnTo>
                    <a:pt x="640" y="39214"/>
                  </a:lnTo>
                  <a:cubicBezTo>
                    <a:pt x="731" y="39556"/>
                    <a:pt x="800" y="39876"/>
                    <a:pt x="891" y="40218"/>
                  </a:cubicBezTo>
                  <a:cubicBezTo>
                    <a:pt x="2512" y="46335"/>
                    <a:pt x="5753" y="53571"/>
                    <a:pt x="5753" y="53571"/>
                  </a:cubicBezTo>
                  <a:cubicBezTo>
                    <a:pt x="5753" y="53571"/>
                    <a:pt x="6643" y="53867"/>
                    <a:pt x="7054" y="51836"/>
                  </a:cubicBezTo>
                  <a:cubicBezTo>
                    <a:pt x="7259" y="50809"/>
                    <a:pt x="8332" y="48618"/>
                    <a:pt x="9702" y="45536"/>
                  </a:cubicBezTo>
                  <a:cubicBezTo>
                    <a:pt x="7944" y="43482"/>
                    <a:pt x="6826" y="42455"/>
                    <a:pt x="6826" y="42455"/>
                  </a:cubicBezTo>
                  <a:lnTo>
                    <a:pt x="10135" y="44532"/>
                  </a:lnTo>
                  <a:cubicBezTo>
                    <a:pt x="10432" y="43870"/>
                    <a:pt x="10729" y="43185"/>
                    <a:pt x="11026" y="42455"/>
                  </a:cubicBezTo>
                  <a:cubicBezTo>
                    <a:pt x="10478" y="41953"/>
                    <a:pt x="9405" y="41131"/>
                    <a:pt x="9405" y="41131"/>
                  </a:cubicBezTo>
                  <a:lnTo>
                    <a:pt x="11505" y="41336"/>
                  </a:lnTo>
                  <a:cubicBezTo>
                    <a:pt x="12053" y="40035"/>
                    <a:pt x="12600" y="38643"/>
                    <a:pt x="13125" y="37159"/>
                  </a:cubicBezTo>
                  <a:lnTo>
                    <a:pt x="10386" y="36520"/>
                  </a:lnTo>
                  <a:lnTo>
                    <a:pt x="13536" y="36041"/>
                  </a:lnTo>
                  <a:cubicBezTo>
                    <a:pt x="14061" y="34557"/>
                    <a:pt x="14586" y="32982"/>
                    <a:pt x="15043" y="31362"/>
                  </a:cubicBezTo>
                  <a:lnTo>
                    <a:pt x="12486" y="30198"/>
                  </a:lnTo>
                  <a:lnTo>
                    <a:pt x="15294" y="30494"/>
                  </a:lnTo>
                  <a:cubicBezTo>
                    <a:pt x="15431" y="29992"/>
                    <a:pt x="15568" y="29490"/>
                    <a:pt x="15682" y="29011"/>
                  </a:cubicBezTo>
                  <a:lnTo>
                    <a:pt x="12007" y="27892"/>
                  </a:lnTo>
                  <a:lnTo>
                    <a:pt x="15796" y="28623"/>
                  </a:lnTo>
                  <a:cubicBezTo>
                    <a:pt x="16116" y="27276"/>
                    <a:pt x="16435" y="25929"/>
                    <a:pt x="16686" y="24537"/>
                  </a:cubicBezTo>
                  <a:cubicBezTo>
                    <a:pt x="16709" y="24377"/>
                    <a:pt x="16755" y="24218"/>
                    <a:pt x="16778" y="24035"/>
                  </a:cubicBezTo>
                  <a:lnTo>
                    <a:pt x="11710" y="22643"/>
                  </a:lnTo>
                  <a:lnTo>
                    <a:pt x="16914" y="22597"/>
                  </a:lnTo>
                  <a:cubicBezTo>
                    <a:pt x="17006" y="21524"/>
                    <a:pt x="17074" y="20223"/>
                    <a:pt x="17120" y="18762"/>
                  </a:cubicBezTo>
                  <a:lnTo>
                    <a:pt x="14723" y="18237"/>
                  </a:lnTo>
                  <a:lnTo>
                    <a:pt x="17166" y="17484"/>
                  </a:lnTo>
                  <a:cubicBezTo>
                    <a:pt x="17188" y="16503"/>
                    <a:pt x="17211" y="15453"/>
                    <a:pt x="17234" y="14380"/>
                  </a:cubicBezTo>
                  <a:lnTo>
                    <a:pt x="14997" y="14380"/>
                  </a:lnTo>
                  <a:lnTo>
                    <a:pt x="17234" y="13627"/>
                  </a:lnTo>
                  <a:cubicBezTo>
                    <a:pt x="17234" y="12485"/>
                    <a:pt x="17257" y="11321"/>
                    <a:pt x="17234" y="101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112;p69">
              <a:extLst>
                <a:ext uri="{FF2B5EF4-FFF2-40B4-BE49-F238E27FC236}">
                  <a16:creationId xmlns:a16="http://schemas.microsoft.com/office/drawing/2014/main" xmlns="" id="{3BB4389F-2636-8596-14C5-796BF59D8814}"/>
                </a:ext>
              </a:extLst>
            </p:cNvPr>
            <p:cNvSpPr/>
            <p:nvPr/>
          </p:nvSpPr>
          <p:spPr>
            <a:xfrm>
              <a:off x="2213350" y="1139450"/>
              <a:ext cx="525000" cy="1063125"/>
            </a:xfrm>
            <a:custGeom>
              <a:avLst/>
              <a:gdLst/>
              <a:ahLst/>
              <a:cxnLst/>
              <a:rect l="l" t="t" r="r" b="b"/>
              <a:pathLst>
                <a:path w="21000" h="42525" extrusionOk="0">
                  <a:moveTo>
                    <a:pt x="1393" y="1"/>
                  </a:moveTo>
                  <a:lnTo>
                    <a:pt x="1393" y="1"/>
                  </a:lnTo>
                  <a:cubicBezTo>
                    <a:pt x="1370" y="92"/>
                    <a:pt x="1" y="10637"/>
                    <a:pt x="2511" y="22689"/>
                  </a:cubicBezTo>
                  <a:cubicBezTo>
                    <a:pt x="4063" y="30107"/>
                    <a:pt x="8332" y="32983"/>
                    <a:pt x="12463" y="35768"/>
                  </a:cubicBezTo>
                  <a:cubicBezTo>
                    <a:pt x="15248" y="37639"/>
                    <a:pt x="17873" y="39420"/>
                    <a:pt x="19562" y="42524"/>
                  </a:cubicBezTo>
                  <a:lnTo>
                    <a:pt x="21000" y="41748"/>
                  </a:lnTo>
                  <a:cubicBezTo>
                    <a:pt x="19128" y="38279"/>
                    <a:pt x="16206" y="36316"/>
                    <a:pt x="13399" y="34421"/>
                  </a:cubicBezTo>
                  <a:cubicBezTo>
                    <a:pt x="9359" y="31682"/>
                    <a:pt x="5547" y="29126"/>
                    <a:pt x="4132" y="22347"/>
                  </a:cubicBezTo>
                  <a:cubicBezTo>
                    <a:pt x="1667" y="10592"/>
                    <a:pt x="3013" y="320"/>
                    <a:pt x="3013" y="206"/>
                  </a:cubicBezTo>
                  <a:lnTo>
                    <a:pt x="13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113;p69">
              <a:extLst>
                <a:ext uri="{FF2B5EF4-FFF2-40B4-BE49-F238E27FC236}">
                  <a16:creationId xmlns:a16="http://schemas.microsoft.com/office/drawing/2014/main" xmlns="" id="{39861564-AE4A-F736-73FD-51148FABB127}"/>
                </a:ext>
              </a:extLst>
            </p:cNvPr>
            <p:cNvSpPr/>
            <p:nvPr/>
          </p:nvSpPr>
          <p:spPr>
            <a:xfrm>
              <a:off x="2213350" y="1139450"/>
              <a:ext cx="198025" cy="750975"/>
            </a:xfrm>
            <a:custGeom>
              <a:avLst/>
              <a:gdLst/>
              <a:ahLst/>
              <a:cxnLst/>
              <a:rect l="l" t="t" r="r" b="b"/>
              <a:pathLst>
                <a:path w="7921" h="30039" extrusionOk="0">
                  <a:moveTo>
                    <a:pt x="1393" y="1"/>
                  </a:moveTo>
                  <a:lnTo>
                    <a:pt x="1393" y="1"/>
                  </a:lnTo>
                  <a:cubicBezTo>
                    <a:pt x="1370" y="92"/>
                    <a:pt x="1" y="10637"/>
                    <a:pt x="2511" y="22689"/>
                  </a:cubicBezTo>
                  <a:cubicBezTo>
                    <a:pt x="2922" y="24652"/>
                    <a:pt x="3538" y="26295"/>
                    <a:pt x="4269" y="27710"/>
                  </a:cubicBezTo>
                  <a:cubicBezTo>
                    <a:pt x="5479" y="28692"/>
                    <a:pt x="6688" y="29491"/>
                    <a:pt x="7921" y="30039"/>
                  </a:cubicBezTo>
                  <a:cubicBezTo>
                    <a:pt x="6209" y="28190"/>
                    <a:pt x="4862" y="25816"/>
                    <a:pt x="4132" y="22347"/>
                  </a:cubicBezTo>
                  <a:cubicBezTo>
                    <a:pt x="1667" y="10592"/>
                    <a:pt x="3013" y="320"/>
                    <a:pt x="3013" y="206"/>
                  </a:cubicBezTo>
                  <a:lnTo>
                    <a:pt x="13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114;p69">
              <a:extLst>
                <a:ext uri="{FF2B5EF4-FFF2-40B4-BE49-F238E27FC236}">
                  <a16:creationId xmlns:a16="http://schemas.microsoft.com/office/drawing/2014/main" xmlns="" id="{D00093C3-3FEF-9F31-44DC-3C98906B544F}"/>
                </a:ext>
              </a:extLst>
            </p:cNvPr>
            <p:cNvSpPr/>
            <p:nvPr/>
          </p:nvSpPr>
          <p:spPr>
            <a:xfrm>
              <a:off x="1536000" y="1046450"/>
              <a:ext cx="764675" cy="745250"/>
            </a:xfrm>
            <a:custGeom>
              <a:avLst/>
              <a:gdLst/>
              <a:ahLst/>
              <a:cxnLst/>
              <a:rect l="l" t="t" r="r" b="b"/>
              <a:pathLst>
                <a:path w="30587" h="29810" extrusionOk="0">
                  <a:moveTo>
                    <a:pt x="19083" y="1005"/>
                  </a:moveTo>
                  <a:lnTo>
                    <a:pt x="19836" y="1712"/>
                  </a:lnTo>
                  <a:cubicBezTo>
                    <a:pt x="19836" y="1712"/>
                    <a:pt x="18056" y="1096"/>
                    <a:pt x="16116" y="411"/>
                  </a:cubicBezTo>
                  <a:cubicBezTo>
                    <a:pt x="14472" y="137"/>
                    <a:pt x="13171" y="0"/>
                    <a:pt x="12646" y="137"/>
                  </a:cubicBezTo>
                  <a:cubicBezTo>
                    <a:pt x="11984" y="297"/>
                    <a:pt x="11025" y="731"/>
                    <a:pt x="9884" y="1438"/>
                  </a:cubicBezTo>
                  <a:lnTo>
                    <a:pt x="11162" y="2146"/>
                  </a:lnTo>
                  <a:lnTo>
                    <a:pt x="8378" y="2488"/>
                  </a:lnTo>
                  <a:cubicBezTo>
                    <a:pt x="7168" y="3424"/>
                    <a:pt x="5844" y="4679"/>
                    <a:pt x="4589" y="6231"/>
                  </a:cubicBezTo>
                  <a:cubicBezTo>
                    <a:pt x="5091" y="6528"/>
                    <a:pt x="5547" y="6756"/>
                    <a:pt x="5547" y="6756"/>
                  </a:cubicBezTo>
                  <a:lnTo>
                    <a:pt x="4155" y="6756"/>
                  </a:lnTo>
                  <a:cubicBezTo>
                    <a:pt x="3037" y="8240"/>
                    <a:pt x="1964" y="9975"/>
                    <a:pt x="1074" y="12006"/>
                  </a:cubicBezTo>
                  <a:cubicBezTo>
                    <a:pt x="960" y="12212"/>
                    <a:pt x="891" y="12417"/>
                    <a:pt x="800" y="12623"/>
                  </a:cubicBezTo>
                  <a:lnTo>
                    <a:pt x="1142" y="14608"/>
                  </a:lnTo>
                  <a:lnTo>
                    <a:pt x="412" y="13946"/>
                  </a:lnTo>
                  <a:cubicBezTo>
                    <a:pt x="1" y="15681"/>
                    <a:pt x="1" y="17461"/>
                    <a:pt x="229" y="19196"/>
                  </a:cubicBezTo>
                  <a:lnTo>
                    <a:pt x="1621" y="21045"/>
                  </a:lnTo>
                  <a:cubicBezTo>
                    <a:pt x="1621" y="21045"/>
                    <a:pt x="1096" y="20840"/>
                    <a:pt x="457" y="20566"/>
                  </a:cubicBezTo>
                  <a:cubicBezTo>
                    <a:pt x="1393" y="25336"/>
                    <a:pt x="3836" y="29376"/>
                    <a:pt x="4041" y="29810"/>
                  </a:cubicBezTo>
                  <a:cubicBezTo>
                    <a:pt x="4041" y="29604"/>
                    <a:pt x="4543" y="28577"/>
                    <a:pt x="5296" y="27117"/>
                  </a:cubicBezTo>
                  <a:lnTo>
                    <a:pt x="4429" y="24126"/>
                  </a:lnTo>
                  <a:lnTo>
                    <a:pt x="6369" y="25039"/>
                  </a:lnTo>
                  <a:cubicBezTo>
                    <a:pt x="7031" y="23830"/>
                    <a:pt x="7761" y="22483"/>
                    <a:pt x="8492" y="21205"/>
                  </a:cubicBezTo>
                  <a:cubicBezTo>
                    <a:pt x="7008" y="19904"/>
                    <a:pt x="4954" y="17827"/>
                    <a:pt x="5319" y="18032"/>
                  </a:cubicBezTo>
                  <a:cubicBezTo>
                    <a:pt x="5707" y="18283"/>
                    <a:pt x="7807" y="19698"/>
                    <a:pt x="8926" y="20429"/>
                  </a:cubicBezTo>
                  <a:cubicBezTo>
                    <a:pt x="9587" y="19242"/>
                    <a:pt x="10227" y="18123"/>
                    <a:pt x="10797" y="17188"/>
                  </a:cubicBezTo>
                  <a:lnTo>
                    <a:pt x="7693" y="15635"/>
                  </a:lnTo>
                  <a:lnTo>
                    <a:pt x="11414" y="16206"/>
                  </a:lnTo>
                  <a:cubicBezTo>
                    <a:pt x="11961" y="15293"/>
                    <a:pt x="12395" y="14700"/>
                    <a:pt x="12555" y="14608"/>
                  </a:cubicBezTo>
                  <a:cubicBezTo>
                    <a:pt x="12623" y="14563"/>
                    <a:pt x="12760" y="14449"/>
                    <a:pt x="12943" y="14289"/>
                  </a:cubicBezTo>
                  <a:lnTo>
                    <a:pt x="10409" y="11048"/>
                  </a:lnTo>
                  <a:lnTo>
                    <a:pt x="14130" y="13125"/>
                  </a:lnTo>
                  <a:cubicBezTo>
                    <a:pt x="14449" y="12828"/>
                    <a:pt x="14814" y="12463"/>
                    <a:pt x="15180" y="12075"/>
                  </a:cubicBezTo>
                  <a:lnTo>
                    <a:pt x="14221" y="11527"/>
                  </a:lnTo>
                  <a:lnTo>
                    <a:pt x="15613" y="11641"/>
                  </a:lnTo>
                  <a:cubicBezTo>
                    <a:pt x="16800" y="10454"/>
                    <a:pt x="18124" y="9107"/>
                    <a:pt x="19334" y="7943"/>
                  </a:cubicBezTo>
                  <a:lnTo>
                    <a:pt x="15157" y="5821"/>
                  </a:lnTo>
                  <a:cubicBezTo>
                    <a:pt x="15157" y="5821"/>
                    <a:pt x="18147" y="6802"/>
                    <a:pt x="19836" y="7464"/>
                  </a:cubicBezTo>
                  <a:cubicBezTo>
                    <a:pt x="20544" y="6802"/>
                    <a:pt x="21183" y="6231"/>
                    <a:pt x="21685" y="5843"/>
                  </a:cubicBezTo>
                  <a:lnTo>
                    <a:pt x="19083" y="3766"/>
                  </a:lnTo>
                  <a:lnTo>
                    <a:pt x="22552" y="5296"/>
                  </a:lnTo>
                  <a:cubicBezTo>
                    <a:pt x="22575" y="5296"/>
                    <a:pt x="22621" y="5273"/>
                    <a:pt x="22644" y="5273"/>
                  </a:cubicBezTo>
                  <a:cubicBezTo>
                    <a:pt x="23123" y="5204"/>
                    <a:pt x="23967" y="5136"/>
                    <a:pt x="24949" y="5067"/>
                  </a:cubicBezTo>
                  <a:lnTo>
                    <a:pt x="24401" y="4246"/>
                  </a:lnTo>
                  <a:lnTo>
                    <a:pt x="25497" y="5045"/>
                  </a:lnTo>
                  <a:cubicBezTo>
                    <a:pt x="27072" y="4953"/>
                    <a:pt x="28829" y="4885"/>
                    <a:pt x="29788" y="4953"/>
                  </a:cubicBezTo>
                  <a:lnTo>
                    <a:pt x="30564" y="3789"/>
                  </a:lnTo>
                  <a:cubicBezTo>
                    <a:pt x="30587" y="3789"/>
                    <a:pt x="24287" y="2077"/>
                    <a:pt x="19083" y="1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115;p69">
              <a:extLst>
                <a:ext uri="{FF2B5EF4-FFF2-40B4-BE49-F238E27FC236}">
                  <a16:creationId xmlns:a16="http://schemas.microsoft.com/office/drawing/2014/main" xmlns="" id="{BCEB4F66-DEBC-B6DF-D4F8-603EDE9AEAA4}"/>
                </a:ext>
              </a:extLst>
            </p:cNvPr>
            <p:cNvSpPr/>
            <p:nvPr/>
          </p:nvSpPr>
          <p:spPr>
            <a:xfrm>
              <a:off x="1992525" y="1138325"/>
              <a:ext cx="345825" cy="761225"/>
            </a:xfrm>
            <a:custGeom>
              <a:avLst/>
              <a:gdLst/>
              <a:ahLst/>
              <a:cxnLst/>
              <a:rect l="l" t="t" r="r" b="b"/>
              <a:pathLst>
                <a:path w="13833" h="30449" extrusionOk="0">
                  <a:moveTo>
                    <a:pt x="6346" y="25153"/>
                  </a:moveTo>
                  <a:lnTo>
                    <a:pt x="8286" y="25633"/>
                  </a:lnTo>
                  <a:cubicBezTo>
                    <a:pt x="9130" y="24491"/>
                    <a:pt x="9998" y="23305"/>
                    <a:pt x="10774" y="22163"/>
                  </a:cubicBezTo>
                  <a:cubicBezTo>
                    <a:pt x="9883" y="21730"/>
                    <a:pt x="8993" y="21296"/>
                    <a:pt x="8856" y="21296"/>
                  </a:cubicBezTo>
                  <a:cubicBezTo>
                    <a:pt x="8582" y="21296"/>
                    <a:pt x="9838" y="20178"/>
                    <a:pt x="9838" y="20178"/>
                  </a:cubicBezTo>
                  <a:lnTo>
                    <a:pt x="11550" y="20976"/>
                  </a:lnTo>
                  <a:cubicBezTo>
                    <a:pt x="12371" y="19698"/>
                    <a:pt x="13011" y="18580"/>
                    <a:pt x="13284" y="17804"/>
                  </a:cubicBezTo>
                  <a:lnTo>
                    <a:pt x="9975" y="15567"/>
                  </a:lnTo>
                  <a:lnTo>
                    <a:pt x="13490" y="16959"/>
                  </a:lnTo>
                  <a:cubicBezTo>
                    <a:pt x="13741" y="15772"/>
                    <a:pt x="13832" y="14540"/>
                    <a:pt x="13832" y="13262"/>
                  </a:cubicBezTo>
                  <a:lnTo>
                    <a:pt x="10614" y="12120"/>
                  </a:lnTo>
                  <a:lnTo>
                    <a:pt x="13809" y="12691"/>
                  </a:lnTo>
                  <a:cubicBezTo>
                    <a:pt x="13787" y="11687"/>
                    <a:pt x="13695" y="10659"/>
                    <a:pt x="13558" y="9678"/>
                  </a:cubicBezTo>
                  <a:lnTo>
                    <a:pt x="10819" y="8126"/>
                  </a:lnTo>
                  <a:lnTo>
                    <a:pt x="13284" y="8057"/>
                  </a:lnTo>
                  <a:cubicBezTo>
                    <a:pt x="13125" y="7099"/>
                    <a:pt x="12919" y="6186"/>
                    <a:pt x="12691" y="5341"/>
                  </a:cubicBezTo>
                  <a:lnTo>
                    <a:pt x="9906" y="4702"/>
                  </a:lnTo>
                  <a:lnTo>
                    <a:pt x="12623" y="4999"/>
                  </a:lnTo>
                  <a:cubicBezTo>
                    <a:pt x="11846" y="2077"/>
                    <a:pt x="11002" y="0"/>
                    <a:pt x="11002" y="0"/>
                  </a:cubicBezTo>
                  <a:cubicBezTo>
                    <a:pt x="9724" y="799"/>
                    <a:pt x="8445" y="1940"/>
                    <a:pt x="7259" y="3241"/>
                  </a:cubicBezTo>
                  <a:lnTo>
                    <a:pt x="7669" y="3584"/>
                  </a:lnTo>
                  <a:lnTo>
                    <a:pt x="6893" y="3629"/>
                  </a:lnTo>
                  <a:cubicBezTo>
                    <a:pt x="6163" y="4428"/>
                    <a:pt x="5478" y="5296"/>
                    <a:pt x="4839" y="6163"/>
                  </a:cubicBezTo>
                  <a:lnTo>
                    <a:pt x="6916" y="6802"/>
                  </a:lnTo>
                  <a:lnTo>
                    <a:pt x="3972" y="7373"/>
                  </a:lnTo>
                  <a:cubicBezTo>
                    <a:pt x="3310" y="8354"/>
                    <a:pt x="2693" y="9358"/>
                    <a:pt x="2169" y="10294"/>
                  </a:cubicBezTo>
                  <a:lnTo>
                    <a:pt x="3538" y="11344"/>
                  </a:lnTo>
                  <a:lnTo>
                    <a:pt x="1963" y="10614"/>
                  </a:lnTo>
                  <a:cubicBezTo>
                    <a:pt x="1347" y="11732"/>
                    <a:pt x="867" y="12759"/>
                    <a:pt x="525" y="13604"/>
                  </a:cubicBezTo>
                  <a:lnTo>
                    <a:pt x="4656" y="15202"/>
                  </a:lnTo>
                  <a:lnTo>
                    <a:pt x="274" y="14266"/>
                  </a:lnTo>
                  <a:cubicBezTo>
                    <a:pt x="91" y="14791"/>
                    <a:pt x="0" y="15224"/>
                    <a:pt x="0" y="15498"/>
                  </a:cubicBezTo>
                  <a:cubicBezTo>
                    <a:pt x="0" y="16023"/>
                    <a:pt x="251" y="17165"/>
                    <a:pt x="662" y="18580"/>
                  </a:cubicBezTo>
                  <a:lnTo>
                    <a:pt x="3607" y="19744"/>
                  </a:lnTo>
                  <a:lnTo>
                    <a:pt x="913" y="19470"/>
                  </a:lnTo>
                  <a:cubicBezTo>
                    <a:pt x="1187" y="20406"/>
                    <a:pt x="1507" y="21433"/>
                    <a:pt x="1849" y="22460"/>
                  </a:cubicBezTo>
                  <a:lnTo>
                    <a:pt x="3812" y="22688"/>
                  </a:lnTo>
                  <a:cubicBezTo>
                    <a:pt x="4246" y="22688"/>
                    <a:pt x="4520" y="22757"/>
                    <a:pt x="4520" y="22757"/>
                  </a:cubicBezTo>
                  <a:lnTo>
                    <a:pt x="3812" y="22688"/>
                  </a:lnTo>
                  <a:cubicBezTo>
                    <a:pt x="3355" y="22665"/>
                    <a:pt x="2693" y="22734"/>
                    <a:pt x="2032" y="23031"/>
                  </a:cubicBezTo>
                  <a:cubicBezTo>
                    <a:pt x="3264" y="26774"/>
                    <a:pt x="4565" y="30449"/>
                    <a:pt x="4565" y="30449"/>
                  </a:cubicBezTo>
                  <a:cubicBezTo>
                    <a:pt x="4565" y="30449"/>
                    <a:pt x="6049" y="28600"/>
                    <a:pt x="7806" y="2624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116;p69">
              <a:extLst>
                <a:ext uri="{FF2B5EF4-FFF2-40B4-BE49-F238E27FC236}">
                  <a16:creationId xmlns:a16="http://schemas.microsoft.com/office/drawing/2014/main" xmlns="" id="{7FFF9CAC-5A05-CFA0-268C-A628EF55581D}"/>
                </a:ext>
              </a:extLst>
            </p:cNvPr>
            <p:cNvSpPr/>
            <p:nvPr/>
          </p:nvSpPr>
          <p:spPr>
            <a:xfrm>
              <a:off x="2247025" y="1105800"/>
              <a:ext cx="479925" cy="521000"/>
            </a:xfrm>
            <a:custGeom>
              <a:avLst/>
              <a:gdLst/>
              <a:ahLst/>
              <a:cxnLst/>
              <a:rect l="l" t="t" r="r" b="b"/>
              <a:pathLst>
                <a:path w="19197" h="20840" extrusionOk="0">
                  <a:moveTo>
                    <a:pt x="17667" y="12873"/>
                  </a:moveTo>
                  <a:lnTo>
                    <a:pt x="18603" y="11572"/>
                  </a:lnTo>
                  <a:cubicBezTo>
                    <a:pt x="18512" y="10614"/>
                    <a:pt x="18420" y="9678"/>
                    <a:pt x="18329" y="8811"/>
                  </a:cubicBezTo>
                  <a:lnTo>
                    <a:pt x="17188" y="9153"/>
                  </a:lnTo>
                  <a:lnTo>
                    <a:pt x="18238" y="7943"/>
                  </a:lnTo>
                  <a:cubicBezTo>
                    <a:pt x="18009" y="6163"/>
                    <a:pt x="17758" y="4839"/>
                    <a:pt x="17484" y="4497"/>
                  </a:cubicBezTo>
                  <a:cubicBezTo>
                    <a:pt x="17393" y="4360"/>
                    <a:pt x="17256" y="4200"/>
                    <a:pt x="17119" y="4040"/>
                  </a:cubicBezTo>
                  <a:lnTo>
                    <a:pt x="15567" y="6003"/>
                  </a:lnTo>
                  <a:lnTo>
                    <a:pt x="16754" y="3652"/>
                  </a:lnTo>
                  <a:cubicBezTo>
                    <a:pt x="15978" y="2853"/>
                    <a:pt x="14905" y="1895"/>
                    <a:pt x="13969" y="1187"/>
                  </a:cubicBezTo>
                  <a:lnTo>
                    <a:pt x="12760" y="1735"/>
                  </a:lnTo>
                  <a:lnTo>
                    <a:pt x="13490" y="845"/>
                  </a:lnTo>
                  <a:cubicBezTo>
                    <a:pt x="13033" y="525"/>
                    <a:pt x="12623" y="274"/>
                    <a:pt x="12349" y="160"/>
                  </a:cubicBezTo>
                  <a:cubicBezTo>
                    <a:pt x="12166" y="114"/>
                    <a:pt x="11869" y="69"/>
                    <a:pt x="11481" y="46"/>
                  </a:cubicBezTo>
                  <a:cubicBezTo>
                    <a:pt x="10454" y="525"/>
                    <a:pt x="8879" y="1255"/>
                    <a:pt x="9130" y="1096"/>
                  </a:cubicBezTo>
                  <a:cubicBezTo>
                    <a:pt x="9290" y="1004"/>
                    <a:pt x="9838" y="525"/>
                    <a:pt x="10386" y="0"/>
                  </a:cubicBezTo>
                  <a:cubicBezTo>
                    <a:pt x="7647" y="0"/>
                    <a:pt x="2922" y="479"/>
                    <a:pt x="594" y="1598"/>
                  </a:cubicBezTo>
                  <a:lnTo>
                    <a:pt x="0" y="2511"/>
                  </a:lnTo>
                  <a:lnTo>
                    <a:pt x="3150" y="3287"/>
                  </a:lnTo>
                  <a:cubicBezTo>
                    <a:pt x="3150" y="3287"/>
                    <a:pt x="4657" y="3972"/>
                    <a:pt x="5592" y="4474"/>
                  </a:cubicBezTo>
                  <a:lnTo>
                    <a:pt x="8491" y="3492"/>
                  </a:lnTo>
                  <a:lnTo>
                    <a:pt x="6300" y="4862"/>
                  </a:lnTo>
                  <a:cubicBezTo>
                    <a:pt x="6323" y="4885"/>
                    <a:pt x="6346" y="4907"/>
                    <a:pt x="6368" y="4930"/>
                  </a:cubicBezTo>
                  <a:cubicBezTo>
                    <a:pt x="6414" y="4999"/>
                    <a:pt x="6551" y="5547"/>
                    <a:pt x="6734" y="6323"/>
                  </a:cubicBezTo>
                  <a:lnTo>
                    <a:pt x="10249" y="4748"/>
                  </a:lnTo>
                  <a:lnTo>
                    <a:pt x="6916" y="7099"/>
                  </a:lnTo>
                  <a:cubicBezTo>
                    <a:pt x="7167" y="8103"/>
                    <a:pt x="7487" y="9313"/>
                    <a:pt x="7852" y="10431"/>
                  </a:cubicBezTo>
                  <a:lnTo>
                    <a:pt x="11641" y="10134"/>
                  </a:lnTo>
                  <a:lnTo>
                    <a:pt x="8080" y="11116"/>
                  </a:lnTo>
                  <a:cubicBezTo>
                    <a:pt x="8331" y="11823"/>
                    <a:pt x="8605" y="12417"/>
                    <a:pt x="8902" y="12828"/>
                  </a:cubicBezTo>
                  <a:cubicBezTo>
                    <a:pt x="9039" y="13033"/>
                    <a:pt x="9267" y="13284"/>
                    <a:pt x="9541" y="13558"/>
                  </a:cubicBezTo>
                  <a:lnTo>
                    <a:pt x="13262" y="13216"/>
                  </a:lnTo>
                  <a:lnTo>
                    <a:pt x="10157" y="14129"/>
                  </a:lnTo>
                  <a:cubicBezTo>
                    <a:pt x="11025" y="14905"/>
                    <a:pt x="12212" y="15818"/>
                    <a:pt x="13421" y="16731"/>
                  </a:cubicBezTo>
                  <a:lnTo>
                    <a:pt x="15430" y="14266"/>
                  </a:lnTo>
                  <a:cubicBezTo>
                    <a:pt x="15430" y="14266"/>
                    <a:pt x="14814" y="15704"/>
                    <a:pt x="14106" y="17256"/>
                  </a:cubicBezTo>
                  <a:cubicBezTo>
                    <a:pt x="16685" y="19128"/>
                    <a:pt x="19196" y="20839"/>
                    <a:pt x="19196" y="20839"/>
                  </a:cubicBezTo>
                  <a:cubicBezTo>
                    <a:pt x="19196" y="20839"/>
                    <a:pt x="19014" y="16891"/>
                    <a:pt x="18717" y="12873"/>
                  </a:cubicBezTo>
                  <a:cubicBezTo>
                    <a:pt x="18078" y="12988"/>
                    <a:pt x="17667" y="12873"/>
                    <a:pt x="17667" y="1287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117;p69">
              <a:extLst>
                <a:ext uri="{FF2B5EF4-FFF2-40B4-BE49-F238E27FC236}">
                  <a16:creationId xmlns:a16="http://schemas.microsoft.com/office/drawing/2014/main" xmlns="" id="{A41E5792-9268-A05C-22A6-16CB8BEC7119}"/>
                </a:ext>
              </a:extLst>
            </p:cNvPr>
            <p:cNvSpPr/>
            <p:nvPr/>
          </p:nvSpPr>
          <p:spPr>
            <a:xfrm>
              <a:off x="2258425" y="557425"/>
              <a:ext cx="999775" cy="599750"/>
            </a:xfrm>
            <a:custGeom>
              <a:avLst/>
              <a:gdLst/>
              <a:ahLst/>
              <a:cxnLst/>
              <a:rect l="l" t="t" r="r" b="b"/>
              <a:pathLst>
                <a:path w="39991" h="23990" extrusionOk="0">
                  <a:moveTo>
                    <a:pt x="39991" y="15681"/>
                  </a:moveTo>
                  <a:cubicBezTo>
                    <a:pt x="39991" y="15681"/>
                    <a:pt x="37731" y="11481"/>
                    <a:pt x="37183" y="10363"/>
                  </a:cubicBezTo>
                  <a:cubicBezTo>
                    <a:pt x="36567" y="11025"/>
                    <a:pt x="35996" y="11641"/>
                    <a:pt x="36065" y="11481"/>
                  </a:cubicBezTo>
                  <a:cubicBezTo>
                    <a:pt x="36133" y="11321"/>
                    <a:pt x="36224" y="10271"/>
                    <a:pt x="36339" y="9221"/>
                  </a:cubicBezTo>
                  <a:cubicBezTo>
                    <a:pt x="35791" y="8605"/>
                    <a:pt x="35015" y="7738"/>
                    <a:pt x="34125" y="6802"/>
                  </a:cubicBezTo>
                  <a:cubicBezTo>
                    <a:pt x="34216" y="7669"/>
                    <a:pt x="34307" y="8537"/>
                    <a:pt x="34353" y="8833"/>
                  </a:cubicBezTo>
                  <a:cubicBezTo>
                    <a:pt x="34376" y="8902"/>
                    <a:pt x="34376" y="8925"/>
                    <a:pt x="34376" y="8947"/>
                  </a:cubicBezTo>
                  <a:cubicBezTo>
                    <a:pt x="34376" y="8993"/>
                    <a:pt x="34376" y="8947"/>
                    <a:pt x="34353" y="8833"/>
                  </a:cubicBezTo>
                  <a:cubicBezTo>
                    <a:pt x="34239" y="8445"/>
                    <a:pt x="33714" y="7144"/>
                    <a:pt x="33189" y="5820"/>
                  </a:cubicBezTo>
                  <a:cubicBezTo>
                    <a:pt x="31294" y="3903"/>
                    <a:pt x="29171" y="1849"/>
                    <a:pt x="27733" y="822"/>
                  </a:cubicBezTo>
                  <a:lnTo>
                    <a:pt x="27939" y="2511"/>
                  </a:lnTo>
                  <a:lnTo>
                    <a:pt x="26501" y="160"/>
                  </a:lnTo>
                  <a:cubicBezTo>
                    <a:pt x="25748" y="0"/>
                    <a:pt x="23967" y="320"/>
                    <a:pt x="21890" y="890"/>
                  </a:cubicBezTo>
                  <a:lnTo>
                    <a:pt x="21776" y="2648"/>
                  </a:lnTo>
                  <a:lnTo>
                    <a:pt x="20977" y="1164"/>
                  </a:lnTo>
                  <a:cubicBezTo>
                    <a:pt x="18695" y="1849"/>
                    <a:pt x="16229" y="2785"/>
                    <a:pt x="14312" y="3789"/>
                  </a:cubicBezTo>
                  <a:lnTo>
                    <a:pt x="14609" y="5455"/>
                  </a:lnTo>
                  <a:lnTo>
                    <a:pt x="13354" y="4314"/>
                  </a:lnTo>
                  <a:cubicBezTo>
                    <a:pt x="12783" y="4656"/>
                    <a:pt x="12326" y="4999"/>
                    <a:pt x="11961" y="5318"/>
                  </a:cubicBezTo>
                  <a:cubicBezTo>
                    <a:pt x="11208" y="5980"/>
                    <a:pt x="10363" y="7327"/>
                    <a:pt x="9405" y="8993"/>
                  </a:cubicBezTo>
                  <a:lnTo>
                    <a:pt x="8880" y="11344"/>
                  </a:lnTo>
                  <a:lnTo>
                    <a:pt x="8834" y="10043"/>
                  </a:lnTo>
                  <a:cubicBezTo>
                    <a:pt x="7761" y="11983"/>
                    <a:pt x="6643" y="14220"/>
                    <a:pt x="5456" y="16320"/>
                  </a:cubicBezTo>
                  <a:cubicBezTo>
                    <a:pt x="5319" y="17233"/>
                    <a:pt x="5228" y="17918"/>
                    <a:pt x="5228" y="17918"/>
                  </a:cubicBezTo>
                  <a:lnTo>
                    <a:pt x="4908" y="17233"/>
                  </a:lnTo>
                  <a:cubicBezTo>
                    <a:pt x="3425" y="19789"/>
                    <a:pt x="1895" y="22026"/>
                    <a:pt x="366" y="23145"/>
                  </a:cubicBezTo>
                  <a:lnTo>
                    <a:pt x="1" y="23989"/>
                  </a:lnTo>
                  <a:cubicBezTo>
                    <a:pt x="1" y="23989"/>
                    <a:pt x="5684" y="21227"/>
                    <a:pt x="7670" y="20177"/>
                  </a:cubicBezTo>
                  <a:cubicBezTo>
                    <a:pt x="8104" y="18443"/>
                    <a:pt x="8172" y="16799"/>
                    <a:pt x="8172" y="16799"/>
                  </a:cubicBezTo>
                  <a:lnTo>
                    <a:pt x="8332" y="19789"/>
                  </a:lnTo>
                  <a:cubicBezTo>
                    <a:pt x="9176" y="19287"/>
                    <a:pt x="10866" y="18123"/>
                    <a:pt x="12532" y="16982"/>
                  </a:cubicBezTo>
                  <a:lnTo>
                    <a:pt x="11527" y="13444"/>
                  </a:lnTo>
                  <a:lnTo>
                    <a:pt x="13308" y="16434"/>
                  </a:lnTo>
                  <a:cubicBezTo>
                    <a:pt x="14495" y="15635"/>
                    <a:pt x="15590" y="14859"/>
                    <a:pt x="16298" y="14380"/>
                  </a:cubicBezTo>
                  <a:cubicBezTo>
                    <a:pt x="16138" y="12577"/>
                    <a:pt x="15910" y="9997"/>
                    <a:pt x="15956" y="10134"/>
                  </a:cubicBezTo>
                  <a:cubicBezTo>
                    <a:pt x="16001" y="10294"/>
                    <a:pt x="16869" y="12417"/>
                    <a:pt x="17439" y="13786"/>
                  </a:cubicBezTo>
                  <a:cubicBezTo>
                    <a:pt x="17896" y="13764"/>
                    <a:pt x="18854" y="13718"/>
                    <a:pt x="19973" y="13672"/>
                  </a:cubicBezTo>
                  <a:lnTo>
                    <a:pt x="20224" y="10294"/>
                  </a:lnTo>
                  <a:lnTo>
                    <a:pt x="21183" y="13627"/>
                  </a:lnTo>
                  <a:cubicBezTo>
                    <a:pt x="23214" y="13558"/>
                    <a:pt x="25474" y="13490"/>
                    <a:pt x="26752" y="13535"/>
                  </a:cubicBezTo>
                  <a:lnTo>
                    <a:pt x="26044" y="9016"/>
                  </a:lnTo>
                  <a:lnTo>
                    <a:pt x="29559" y="13832"/>
                  </a:lnTo>
                  <a:cubicBezTo>
                    <a:pt x="30792" y="14015"/>
                    <a:pt x="32230" y="14266"/>
                    <a:pt x="33645" y="14517"/>
                  </a:cubicBezTo>
                  <a:lnTo>
                    <a:pt x="32846" y="12805"/>
                  </a:lnTo>
                  <a:lnTo>
                    <a:pt x="34513" y="14654"/>
                  </a:lnTo>
                  <a:cubicBezTo>
                    <a:pt x="37411" y="15179"/>
                    <a:pt x="39991" y="15681"/>
                    <a:pt x="39991" y="156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118;p69">
              <a:extLst>
                <a:ext uri="{FF2B5EF4-FFF2-40B4-BE49-F238E27FC236}">
                  <a16:creationId xmlns:a16="http://schemas.microsoft.com/office/drawing/2014/main" xmlns="" id="{BDC7D0E1-8760-9670-03A9-2BF0F39AC370}"/>
                </a:ext>
              </a:extLst>
            </p:cNvPr>
            <p:cNvSpPr/>
            <p:nvPr/>
          </p:nvSpPr>
          <p:spPr>
            <a:xfrm>
              <a:off x="1269525" y="538000"/>
              <a:ext cx="994625" cy="733875"/>
            </a:xfrm>
            <a:custGeom>
              <a:avLst/>
              <a:gdLst/>
              <a:ahLst/>
              <a:cxnLst/>
              <a:rect l="l" t="t" r="r" b="b"/>
              <a:pathLst>
                <a:path w="39785" h="29355" extrusionOk="0">
                  <a:moveTo>
                    <a:pt x="3675" y="17257"/>
                  </a:moveTo>
                  <a:lnTo>
                    <a:pt x="4908" y="22027"/>
                  </a:lnTo>
                  <a:cubicBezTo>
                    <a:pt x="4954" y="21913"/>
                    <a:pt x="4976" y="21845"/>
                    <a:pt x="4999" y="21776"/>
                  </a:cubicBezTo>
                  <a:cubicBezTo>
                    <a:pt x="5159" y="21434"/>
                    <a:pt x="6209" y="20064"/>
                    <a:pt x="7624" y="18467"/>
                  </a:cubicBezTo>
                  <a:cubicBezTo>
                    <a:pt x="7373" y="16595"/>
                    <a:pt x="7122" y="14472"/>
                    <a:pt x="7236" y="14723"/>
                  </a:cubicBezTo>
                  <a:cubicBezTo>
                    <a:pt x="7373" y="15066"/>
                    <a:pt x="8195" y="16549"/>
                    <a:pt x="8628" y="17325"/>
                  </a:cubicBezTo>
                  <a:cubicBezTo>
                    <a:pt x="9770" y="16093"/>
                    <a:pt x="11048" y="14792"/>
                    <a:pt x="12258" y="13765"/>
                  </a:cubicBezTo>
                  <a:cubicBezTo>
                    <a:pt x="12417" y="12167"/>
                    <a:pt x="12646" y="9976"/>
                    <a:pt x="12646" y="10158"/>
                  </a:cubicBezTo>
                  <a:cubicBezTo>
                    <a:pt x="12646" y="10341"/>
                    <a:pt x="13308" y="11619"/>
                    <a:pt x="13810" y="12555"/>
                  </a:cubicBezTo>
                  <a:cubicBezTo>
                    <a:pt x="14517" y="12053"/>
                    <a:pt x="15156" y="11756"/>
                    <a:pt x="15659" y="11687"/>
                  </a:cubicBezTo>
                  <a:cubicBezTo>
                    <a:pt x="15955" y="11665"/>
                    <a:pt x="16298" y="11665"/>
                    <a:pt x="16663" y="11687"/>
                  </a:cubicBezTo>
                  <a:lnTo>
                    <a:pt x="16663" y="9222"/>
                  </a:lnTo>
                  <a:lnTo>
                    <a:pt x="17485" y="11756"/>
                  </a:lnTo>
                  <a:cubicBezTo>
                    <a:pt x="19402" y="12007"/>
                    <a:pt x="21684" y="12669"/>
                    <a:pt x="23031" y="13125"/>
                  </a:cubicBezTo>
                  <a:lnTo>
                    <a:pt x="24971" y="10820"/>
                  </a:lnTo>
                  <a:lnTo>
                    <a:pt x="24766" y="13924"/>
                  </a:lnTo>
                  <a:lnTo>
                    <a:pt x="28715" y="16755"/>
                  </a:lnTo>
                  <a:lnTo>
                    <a:pt x="29651" y="14837"/>
                  </a:lnTo>
                  <a:lnTo>
                    <a:pt x="29947" y="17645"/>
                  </a:lnTo>
                  <a:lnTo>
                    <a:pt x="32481" y="19448"/>
                  </a:lnTo>
                  <a:lnTo>
                    <a:pt x="33097" y="17713"/>
                  </a:lnTo>
                  <a:lnTo>
                    <a:pt x="33462" y="20156"/>
                  </a:lnTo>
                  <a:lnTo>
                    <a:pt x="39671" y="24607"/>
                  </a:lnTo>
                  <a:lnTo>
                    <a:pt x="39785" y="24424"/>
                  </a:lnTo>
                  <a:cubicBezTo>
                    <a:pt x="38918" y="22849"/>
                    <a:pt x="35973" y="17462"/>
                    <a:pt x="35106" y="15339"/>
                  </a:cubicBezTo>
                  <a:lnTo>
                    <a:pt x="34969" y="16777"/>
                  </a:lnTo>
                  <a:lnTo>
                    <a:pt x="34353" y="14016"/>
                  </a:lnTo>
                  <a:cubicBezTo>
                    <a:pt x="33599" y="12989"/>
                    <a:pt x="32253" y="11482"/>
                    <a:pt x="30655" y="9839"/>
                  </a:cubicBezTo>
                  <a:lnTo>
                    <a:pt x="30860" y="11459"/>
                  </a:lnTo>
                  <a:lnTo>
                    <a:pt x="30198" y="9359"/>
                  </a:lnTo>
                  <a:cubicBezTo>
                    <a:pt x="28053" y="7214"/>
                    <a:pt x="25496" y="4886"/>
                    <a:pt x="23168" y="3105"/>
                  </a:cubicBezTo>
                  <a:lnTo>
                    <a:pt x="23396" y="5205"/>
                  </a:lnTo>
                  <a:lnTo>
                    <a:pt x="22095" y="2306"/>
                  </a:lnTo>
                  <a:cubicBezTo>
                    <a:pt x="20224" y="960"/>
                    <a:pt x="18557" y="69"/>
                    <a:pt x="17485" y="69"/>
                  </a:cubicBezTo>
                  <a:cubicBezTo>
                    <a:pt x="17393" y="24"/>
                    <a:pt x="17234" y="1"/>
                    <a:pt x="17028" y="1"/>
                  </a:cubicBezTo>
                  <a:lnTo>
                    <a:pt x="16480" y="1941"/>
                  </a:lnTo>
                  <a:lnTo>
                    <a:pt x="15476" y="298"/>
                  </a:lnTo>
                  <a:cubicBezTo>
                    <a:pt x="14289" y="640"/>
                    <a:pt x="12691" y="1279"/>
                    <a:pt x="11002" y="2124"/>
                  </a:cubicBezTo>
                  <a:lnTo>
                    <a:pt x="10865" y="3425"/>
                  </a:lnTo>
                  <a:lnTo>
                    <a:pt x="9884" y="2694"/>
                  </a:lnTo>
                  <a:cubicBezTo>
                    <a:pt x="8195" y="3607"/>
                    <a:pt x="6483" y="4703"/>
                    <a:pt x="4999" y="5913"/>
                  </a:cubicBezTo>
                  <a:lnTo>
                    <a:pt x="5364" y="7533"/>
                  </a:lnTo>
                  <a:lnTo>
                    <a:pt x="4223" y="6597"/>
                  </a:lnTo>
                  <a:cubicBezTo>
                    <a:pt x="3561" y="7191"/>
                    <a:pt x="2968" y="7830"/>
                    <a:pt x="2488" y="8469"/>
                  </a:cubicBezTo>
                  <a:cubicBezTo>
                    <a:pt x="1804" y="9405"/>
                    <a:pt x="1324" y="10683"/>
                    <a:pt x="1028" y="12190"/>
                  </a:cubicBezTo>
                  <a:lnTo>
                    <a:pt x="1712" y="14175"/>
                  </a:lnTo>
                  <a:cubicBezTo>
                    <a:pt x="1712" y="14175"/>
                    <a:pt x="1279" y="14061"/>
                    <a:pt x="754" y="13970"/>
                  </a:cubicBezTo>
                  <a:cubicBezTo>
                    <a:pt x="0" y="20544"/>
                    <a:pt x="1644" y="29354"/>
                    <a:pt x="1644" y="29354"/>
                  </a:cubicBezTo>
                  <a:cubicBezTo>
                    <a:pt x="1644" y="29354"/>
                    <a:pt x="3013" y="26296"/>
                    <a:pt x="4018" y="24059"/>
                  </a:cubicBezTo>
                  <a:cubicBezTo>
                    <a:pt x="3561" y="20589"/>
                    <a:pt x="3675" y="17257"/>
                    <a:pt x="3675" y="172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119;p69">
              <a:extLst>
                <a:ext uri="{FF2B5EF4-FFF2-40B4-BE49-F238E27FC236}">
                  <a16:creationId xmlns:a16="http://schemas.microsoft.com/office/drawing/2014/main" xmlns="" id="{FFD245B3-019A-EC72-2C0E-806F99B6195B}"/>
                </a:ext>
              </a:extLst>
            </p:cNvPr>
            <p:cNvSpPr/>
            <p:nvPr/>
          </p:nvSpPr>
          <p:spPr>
            <a:xfrm>
              <a:off x="1269525" y="543725"/>
              <a:ext cx="501050" cy="728150"/>
            </a:xfrm>
            <a:custGeom>
              <a:avLst/>
              <a:gdLst/>
              <a:ahLst/>
              <a:cxnLst/>
              <a:rect l="l" t="t" r="r" b="b"/>
              <a:pathLst>
                <a:path w="20042" h="29126" extrusionOk="0">
                  <a:moveTo>
                    <a:pt x="16937" y="0"/>
                  </a:moveTo>
                  <a:lnTo>
                    <a:pt x="16457" y="1712"/>
                  </a:lnTo>
                  <a:lnTo>
                    <a:pt x="15476" y="69"/>
                  </a:lnTo>
                  <a:cubicBezTo>
                    <a:pt x="14266" y="411"/>
                    <a:pt x="12691" y="1027"/>
                    <a:pt x="11002" y="1872"/>
                  </a:cubicBezTo>
                  <a:lnTo>
                    <a:pt x="10865" y="3196"/>
                  </a:lnTo>
                  <a:lnTo>
                    <a:pt x="9884" y="2443"/>
                  </a:lnTo>
                  <a:cubicBezTo>
                    <a:pt x="8195" y="3356"/>
                    <a:pt x="6460" y="4474"/>
                    <a:pt x="4999" y="5684"/>
                  </a:cubicBezTo>
                  <a:lnTo>
                    <a:pt x="5342" y="7304"/>
                  </a:lnTo>
                  <a:lnTo>
                    <a:pt x="4223" y="6368"/>
                  </a:lnTo>
                  <a:cubicBezTo>
                    <a:pt x="3561" y="6962"/>
                    <a:pt x="2968" y="7601"/>
                    <a:pt x="2488" y="8240"/>
                  </a:cubicBezTo>
                  <a:cubicBezTo>
                    <a:pt x="1781" y="9176"/>
                    <a:pt x="1324" y="10454"/>
                    <a:pt x="1028" y="11938"/>
                  </a:cubicBezTo>
                  <a:lnTo>
                    <a:pt x="1712" y="13946"/>
                  </a:lnTo>
                  <a:cubicBezTo>
                    <a:pt x="1712" y="13946"/>
                    <a:pt x="1279" y="13832"/>
                    <a:pt x="731" y="13718"/>
                  </a:cubicBezTo>
                  <a:cubicBezTo>
                    <a:pt x="0" y="20292"/>
                    <a:pt x="1644" y="29125"/>
                    <a:pt x="1644" y="29125"/>
                  </a:cubicBezTo>
                  <a:cubicBezTo>
                    <a:pt x="1644" y="29125"/>
                    <a:pt x="2991" y="26067"/>
                    <a:pt x="3995" y="23807"/>
                  </a:cubicBezTo>
                  <a:cubicBezTo>
                    <a:pt x="3561" y="20360"/>
                    <a:pt x="3675" y="17028"/>
                    <a:pt x="3675" y="17028"/>
                  </a:cubicBezTo>
                  <a:lnTo>
                    <a:pt x="4885" y="21798"/>
                  </a:lnTo>
                  <a:cubicBezTo>
                    <a:pt x="4931" y="21684"/>
                    <a:pt x="4976" y="21616"/>
                    <a:pt x="4999" y="21547"/>
                  </a:cubicBezTo>
                  <a:cubicBezTo>
                    <a:pt x="5159" y="21205"/>
                    <a:pt x="6209" y="19835"/>
                    <a:pt x="7624" y="18238"/>
                  </a:cubicBezTo>
                  <a:cubicBezTo>
                    <a:pt x="7373" y="16366"/>
                    <a:pt x="7122" y="14243"/>
                    <a:pt x="7213" y="14494"/>
                  </a:cubicBezTo>
                  <a:cubicBezTo>
                    <a:pt x="7350" y="14837"/>
                    <a:pt x="8195" y="16320"/>
                    <a:pt x="8628" y="17096"/>
                  </a:cubicBezTo>
                  <a:cubicBezTo>
                    <a:pt x="9770" y="15864"/>
                    <a:pt x="11048" y="14563"/>
                    <a:pt x="12235" y="13536"/>
                  </a:cubicBezTo>
                  <a:cubicBezTo>
                    <a:pt x="12417" y="11938"/>
                    <a:pt x="12646" y="9747"/>
                    <a:pt x="12646" y="9929"/>
                  </a:cubicBezTo>
                  <a:cubicBezTo>
                    <a:pt x="12646" y="10112"/>
                    <a:pt x="13308" y="11390"/>
                    <a:pt x="13810" y="12326"/>
                  </a:cubicBezTo>
                  <a:cubicBezTo>
                    <a:pt x="14517" y="11824"/>
                    <a:pt x="15156" y="11527"/>
                    <a:pt x="15659" y="11458"/>
                  </a:cubicBezTo>
                  <a:cubicBezTo>
                    <a:pt x="15955" y="11436"/>
                    <a:pt x="16298" y="11436"/>
                    <a:pt x="16663" y="11458"/>
                  </a:cubicBezTo>
                  <a:lnTo>
                    <a:pt x="16663" y="8993"/>
                  </a:lnTo>
                  <a:lnTo>
                    <a:pt x="17485" y="11527"/>
                  </a:lnTo>
                  <a:cubicBezTo>
                    <a:pt x="18306" y="11641"/>
                    <a:pt x="19174" y="11824"/>
                    <a:pt x="20041" y="12029"/>
                  </a:cubicBezTo>
                  <a:cubicBezTo>
                    <a:pt x="19516" y="7418"/>
                    <a:pt x="18420" y="3310"/>
                    <a:pt x="169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120;p69">
              <a:extLst>
                <a:ext uri="{FF2B5EF4-FFF2-40B4-BE49-F238E27FC236}">
                  <a16:creationId xmlns:a16="http://schemas.microsoft.com/office/drawing/2014/main" xmlns="" id="{BA00B724-C959-B2FF-9401-39701DDAFEAE}"/>
                </a:ext>
              </a:extLst>
            </p:cNvPr>
            <p:cNvSpPr/>
            <p:nvPr/>
          </p:nvSpPr>
          <p:spPr>
            <a:xfrm>
              <a:off x="1536000" y="1133175"/>
              <a:ext cx="373800" cy="658525"/>
            </a:xfrm>
            <a:custGeom>
              <a:avLst/>
              <a:gdLst/>
              <a:ahLst/>
              <a:cxnLst/>
              <a:rect l="l" t="t" r="r" b="b"/>
              <a:pathLst>
                <a:path w="14952" h="26341" extrusionOk="0">
                  <a:moveTo>
                    <a:pt x="14951" y="8857"/>
                  </a:moveTo>
                  <a:cubicBezTo>
                    <a:pt x="14906" y="8697"/>
                    <a:pt x="14837" y="8537"/>
                    <a:pt x="14769" y="8377"/>
                  </a:cubicBezTo>
                  <a:lnTo>
                    <a:pt x="14244" y="8058"/>
                  </a:lnTo>
                  <a:lnTo>
                    <a:pt x="14655" y="8081"/>
                  </a:lnTo>
                  <a:cubicBezTo>
                    <a:pt x="12829" y="3539"/>
                    <a:pt x="10181" y="503"/>
                    <a:pt x="7191" y="1"/>
                  </a:cubicBezTo>
                  <a:cubicBezTo>
                    <a:pt x="6323" y="777"/>
                    <a:pt x="5456" y="1690"/>
                    <a:pt x="4589" y="2762"/>
                  </a:cubicBezTo>
                  <a:cubicBezTo>
                    <a:pt x="5091" y="3059"/>
                    <a:pt x="5547" y="3287"/>
                    <a:pt x="5547" y="3287"/>
                  </a:cubicBezTo>
                  <a:lnTo>
                    <a:pt x="4155" y="3287"/>
                  </a:lnTo>
                  <a:cubicBezTo>
                    <a:pt x="3037" y="4771"/>
                    <a:pt x="1964" y="6506"/>
                    <a:pt x="1074" y="8514"/>
                  </a:cubicBezTo>
                  <a:cubicBezTo>
                    <a:pt x="982" y="8720"/>
                    <a:pt x="891" y="8948"/>
                    <a:pt x="823" y="9154"/>
                  </a:cubicBezTo>
                  <a:lnTo>
                    <a:pt x="1142" y="11139"/>
                  </a:lnTo>
                  <a:lnTo>
                    <a:pt x="412" y="10477"/>
                  </a:lnTo>
                  <a:cubicBezTo>
                    <a:pt x="1" y="12212"/>
                    <a:pt x="1" y="13992"/>
                    <a:pt x="229" y="15727"/>
                  </a:cubicBezTo>
                  <a:lnTo>
                    <a:pt x="1621" y="17576"/>
                  </a:lnTo>
                  <a:cubicBezTo>
                    <a:pt x="1621" y="17576"/>
                    <a:pt x="1096" y="17371"/>
                    <a:pt x="457" y="17074"/>
                  </a:cubicBezTo>
                  <a:cubicBezTo>
                    <a:pt x="1393" y="21867"/>
                    <a:pt x="3836" y="25907"/>
                    <a:pt x="4041" y="26341"/>
                  </a:cubicBezTo>
                  <a:cubicBezTo>
                    <a:pt x="4064" y="26135"/>
                    <a:pt x="4543" y="25108"/>
                    <a:pt x="5296" y="23648"/>
                  </a:cubicBezTo>
                  <a:lnTo>
                    <a:pt x="4429" y="20657"/>
                  </a:lnTo>
                  <a:lnTo>
                    <a:pt x="6392" y="21570"/>
                  </a:lnTo>
                  <a:cubicBezTo>
                    <a:pt x="7031" y="20361"/>
                    <a:pt x="7761" y="19014"/>
                    <a:pt x="8492" y="17713"/>
                  </a:cubicBezTo>
                  <a:cubicBezTo>
                    <a:pt x="7008" y="16435"/>
                    <a:pt x="4954" y="14358"/>
                    <a:pt x="5319" y="14563"/>
                  </a:cubicBezTo>
                  <a:cubicBezTo>
                    <a:pt x="5707" y="14814"/>
                    <a:pt x="7807" y="16207"/>
                    <a:pt x="8926" y="16960"/>
                  </a:cubicBezTo>
                  <a:cubicBezTo>
                    <a:pt x="9587" y="15773"/>
                    <a:pt x="10249" y="14654"/>
                    <a:pt x="10797" y="13719"/>
                  </a:cubicBezTo>
                  <a:lnTo>
                    <a:pt x="7693" y="12166"/>
                  </a:lnTo>
                  <a:lnTo>
                    <a:pt x="11414" y="12737"/>
                  </a:lnTo>
                  <a:cubicBezTo>
                    <a:pt x="11984" y="11824"/>
                    <a:pt x="12395" y="11231"/>
                    <a:pt x="12555" y="11139"/>
                  </a:cubicBezTo>
                  <a:cubicBezTo>
                    <a:pt x="12623" y="11094"/>
                    <a:pt x="12760" y="10980"/>
                    <a:pt x="12966" y="10820"/>
                  </a:cubicBezTo>
                  <a:lnTo>
                    <a:pt x="10409" y="7579"/>
                  </a:lnTo>
                  <a:lnTo>
                    <a:pt x="14153" y="9656"/>
                  </a:lnTo>
                  <a:cubicBezTo>
                    <a:pt x="14404" y="9427"/>
                    <a:pt x="14678" y="9154"/>
                    <a:pt x="14951" y="88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121;p69">
              <a:extLst>
                <a:ext uri="{FF2B5EF4-FFF2-40B4-BE49-F238E27FC236}">
                  <a16:creationId xmlns:a16="http://schemas.microsoft.com/office/drawing/2014/main" xmlns="" id="{75198828-2C64-F9DC-1232-1309863720C2}"/>
                </a:ext>
              </a:extLst>
            </p:cNvPr>
            <p:cNvSpPr/>
            <p:nvPr/>
          </p:nvSpPr>
          <p:spPr>
            <a:xfrm>
              <a:off x="2113500" y="-154150"/>
              <a:ext cx="431400" cy="925000"/>
            </a:xfrm>
            <a:custGeom>
              <a:avLst/>
              <a:gdLst/>
              <a:ahLst/>
              <a:cxnLst/>
              <a:rect l="l" t="t" r="r" b="b"/>
              <a:pathLst>
                <a:path w="17256" h="37000" extrusionOk="0">
                  <a:moveTo>
                    <a:pt x="16160" y="27094"/>
                  </a:moveTo>
                  <a:cubicBezTo>
                    <a:pt x="16366" y="26249"/>
                    <a:pt x="16548" y="25404"/>
                    <a:pt x="16708" y="24537"/>
                  </a:cubicBezTo>
                  <a:cubicBezTo>
                    <a:pt x="16731" y="24377"/>
                    <a:pt x="16754" y="24218"/>
                    <a:pt x="16777" y="24035"/>
                  </a:cubicBezTo>
                  <a:lnTo>
                    <a:pt x="11732" y="22643"/>
                  </a:lnTo>
                  <a:lnTo>
                    <a:pt x="16936" y="22597"/>
                  </a:lnTo>
                  <a:cubicBezTo>
                    <a:pt x="17028" y="21524"/>
                    <a:pt x="17096" y="20223"/>
                    <a:pt x="17142" y="18762"/>
                  </a:cubicBezTo>
                  <a:lnTo>
                    <a:pt x="14745" y="18237"/>
                  </a:lnTo>
                  <a:lnTo>
                    <a:pt x="17188" y="17484"/>
                  </a:lnTo>
                  <a:cubicBezTo>
                    <a:pt x="17210" y="16503"/>
                    <a:pt x="17233" y="15453"/>
                    <a:pt x="17233" y="14380"/>
                  </a:cubicBezTo>
                  <a:lnTo>
                    <a:pt x="15019" y="14380"/>
                  </a:lnTo>
                  <a:lnTo>
                    <a:pt x="17256" y="13627"/>
                  </a:lnTo>
                  <a:cubicBezTo>
                    <a:pt x="17256" y="12485"/>
                    <a:pt x="17256" y="11321"/>
                    <a:pt x="17256" y="10157"/>
                  </a:cubicBezTo>
                  <a:lnTo>
                    <a:pt x="15590" y="10249"/>
                  </a:lnTo>
                  <a:lnTo>
                    <a:pt x="17256" y="9769"/>
                  </a:lnTo>
                  <a:cubicBezTo>
                    <a:pt x="17233" y="7943"/>
                    <a:pt x="17210" y="6117"/>
                    <a:pt x="17165" y="4428"/>
                  </a:cubicBezTo>
                  <a:lnTo>
                    <a:pt x="15727" y="4200"/>
                  </a:lnTo>
                  <a:lnTo>
                    <a:pt x="17142" y="3424"/>
                  </a:lnTo>
                  <a:cubicBezTo>
                    <a:pt x="17096" y="2168"/>
                    <a:pt x="17051" y="1027"/>
                    <a:pt x="16982" y="0"/>
                  </a:cubicBezTo>
                  <a:cubicBezTo>
                    <a:pt x="15909" y="981"/>
                    <a:pt x="14380" y="2031"/>
                    <a:pt x="12668" y="3401"/>
                  </a:cubicBezTo>
                  <a:lnTo>
                    <a:pt x="12988" y="4725"/>
                  </a:lnTo>
                  <a:lnTo>
                    <a:pt x="12075" y="3880"/>
                  </a:lnTo>
                  <a:cubicBezTo>
                    <a:pt x="10911" y="4839"/>
                    <a:pt x="9724" y="5957"/>
                    <a:pt x="8560" y="7281"/>
                  </a:cubicBezTo>
                  <a:lnTo>
                    <a:pt x="10271" y="10522"/>
                  </a:lnTo>
                  <a:lnTo>
                    <a:pt x="7464" y="8628"/>
                  </a:lnTo>
                  <a:cubicBezTo>
                    <a:pt x="6939" y="9336"/>
                    <a:pt x="6414" y="10112"/>
                    <a:pt x="5912" y="10933"/>
                  </a:cubicBezTo>
                  <a:cubicBezTo>
                    <a:pt x="5661" y="11390"/>
                    <a:pt x="5410" y="11846"/>
                    <a:pt x="5159" y="12303"/>
                  </a:cubicBezTo>
                  <a:lnTo>
                    <a:pt x="7281" y="15749"/>
                  </a:lnTo>
                  <a:lnTo>
                    <a:pt x="4634" y="13330"/>
                  </a:lnTo>
                  <a:cubicBezTo>
                    <a:pt x="3698" y="15224"/>
                    <a:pt x="2876" y="17279"/>
                    <a:pt x="2191" y="19424"/>
                  </a:cubicBezTo>
                  <a:lnTo>
                    <a:pt x="5250" y="21638"/>
                  </a:lnTo>
                  <a:lnTo>
                    <a:pt x="1643" y="21205"/>
                  </a:lnTo>
                  <a:cubicBezTo>
                    <a:pt x="1278" y="22551"/>
                    <a:pt x="959" y="23944"/>
                    <a:pt x="708" y="25336"/>
                  </a:cubicBezTo>
                  <a:lnTo>
                    <a:pt x="3287" y="26865"/>
                  </a:lnTo>
                  <a:lnTo>
                    <a:pt x="548" y="26249"/>
                  </a:lnTo>
                  <a:cubicBezTo>
                    <a:pt x="206" y="28303"/>
                    <a:pt x="23" y="30380"/>
                    <a:pt x="0" y="32435"/>
                  </a:cubicBezTo>
                  <a:lnTo>
                    <a:pt x="2442" y="34146"/>
                  </a:lnTo>
                  <a:lnTo>
                    <a:pt x="23" y="33416"/>
                  </a:lnTo>
                  <a:cubicBezTo>
                    <a:pt x="23" y="33873"/>
                    <a:pt x="46" y="34306"/>
                    <a:pt x="69" y="34740"/>
                  </a:cubicBezTo>
                  <a:cubicBezTo>
                    <a:pt x="1758" y="36201"/>
                    <a:pt x="3606" y="37000"/>
                    <a:pt x="5569" y="37000"/>
                  </a:cubicBezTo>
                  <a:cubicBezTo>
                    <a:pt x="8856" y="37000"/>
                    <a:pt x="11869" y="34740"/>
                    <a:pt x="14220" y="30974"/>
                  </a:cubicBezTo>
                  <a:lnTo>
                    <a:pt x="12508" y="30198"/>
                  </a:lnTo>
                  <a:lnTo>
                    <a:pt x="14540" y="30403"/>
                  </a:lnTo>
                  <a:cubicBezTo>
                    <a:pt x="14837" y="29924"/>
                    <a:pt x="15110" y="29422"/>
                    <a:pt x="15362" y="28897"/>
                  </a:cubicBezTo>
                  <a:lnTo>
                    <a:pt x="12006" y="27892"/>
                  </a:lnTo>
                  <a:lnTo>
                    <a:pt x="15521" y="28577"/>
                  </a:lnTo>
                  <a:cubicBezTo>
                    <a:pt x="15750" y="28075"/>
                    <a:pt x="15955" y="27596"/>
                    <a:pt x="16160" y="2709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122;p69">
              <a:extLst>
                <a:ext uri="{FF2B5EF4-FFF2-40B4-BE49-F238E27FC236}">
                  <a16:creationId xmlns:a16="http://schemas.microsoft.com/office/drawing/2014/main" xmlns="" id="{9AAA2B08-790F-5BE3-E342-A7A352C4B598}"/>
                </a:ext>
              </a:extLst>
            </p:cNvPr>
            <p:cNvSpPr/>
            <p:nvPr/>
          </p:nvSpPr>
          <p:spPr>
            <a:xfrm>
              <a:off x="1992525" y="1338025"/>
              <a:ext cx="345825" cy="561525"/>
            </a:xfrm>
            <a:custGeom>
              <a:avLst/>
              <a:gdLst/>
              <a:ahLst/>
              <a:cxnLst/>
              <a:rect l="l" t="t" r="r" b="b"/>
              <a:pathLst>
                <a:path w="13833" h="22461" extrusionOk="0">
                  <a:moveTo>
                    <a:pt x="9838" y="12190"/>
                  </a:moveTo>
                  <a:lnTo>
                    <a:pt x="11550" y="12988"/>
                  </a:lnTo>
                  <a:cubicBezTo>
                    <a:pt x="12371" y="11710"/>
                    <a:pt x="13011" y="10592"/>
                    <a:pt x="13284" y="9816"/>
                  </a:cubicBezTo>
                  <a:lnTo>
                    <a:pt x="9975" y="7579"/>
                  </a:lnTo>
                  <a:lnTo>
                    <a:pt x="13490" y="8971"/>
                  </a:lnTo>
                  <a:cubicBezTo>
                    <a:pt x="13741" y="7784"/>
                    <a:pt x="13832" y="6552"/>
                    <a:pt x="13832" y="5296"/>
                  </a:cubicBezTo>
                  <a:lnTo>
                    <a:pt x="10614" y="4132"/>
                  </a:lnTo>
                  <a:lnTo>
                    <a:pt x="13809" y="4703"/>
                  </a:lnTo>
                  <a:cubicBezTo>
                    <a:pt x="13809" y="4657"/>
                    <a:pt x="13809" y="4589"/>
                    <a:pt x="13809" y="4543"/>
                  </a:cubicBezTo>
                  <a:cubicBezTo>
                    <a:pt x="11458" y="1758"/>
                    <a:pt x="8103" y="1"/>
                    <a:pt x="4360" y="1"/>
                  </a:cubicBezTo>
                  <a:cubicBezTo>
                    <a:pt x="4086" y="1"/>
                    <a:pt x="3812" y="24"/>
                    <a:pt x="3561" y="47"/>
                  </a:cubicBezTo>
                  <a:cubicBezTo>
                    <a:pt x="3059" y="800"/>
                    <a:pt x="2579" y="1576"/>
                    <a:pt x="2169" y="2306"/>
                  </a:cubicBezTo>
                  <a:lnTo>
                    <a:pt x="3538" y="3379"/>
                  </a:lnTo>
                  <a:lnTo>
                    <a:pt x="1986" y="2626"/>
                  </a:lnTo>
                  <a:cubicBezTo>
                    <a:pt x="1347" y="3744"/>
                    <a:pt x="867" y="4771"/>
                    <a:pt x="525" y="5616"/>
                  </a:cubicBezTo>
                  <a:lnTo>
                    <a:pt x="4656" y="7214"/>
                  </a:lnTo>
                  <a:lnTo>
                    <a:pt x="274" y="6278"/>
                  </a:lnTo>
                  <a:cubicBezTo>
                    <a:pt x="91" y="6803"/>
                    <a:pt x="0" y="7236"/>
                    <a:pt x="0" y="7533"/>
                  </a:cubicBezTo>
                  <a:cubicBezTo>
                    <a:pt x="0" y="8035"/>
                    <a:pt x="251" y="9177"/>
                    <a:pt x="662" y="10592"/>
                  </a:cubicBezTo>
                  <a:lnTo>
                    <a:pt x="3607" y="11779"/>
                  </a:lnTo>
                  <a:lnTo>
                    <a:pt x="913" y="11482"/>
                  </a:lnTo>
                  <a:cubicBezTo>
                    <a:pt x="1187" y="12418"/>
                    <a:pt x="1507" y="13445"/>
                    <a:pt x="1849" y="14472"/>
                  </a:cubicBezTo>
                  <a:lnTo>
                    <a:pt x="3812" y="14700"/>
                  </a:lnTo>
                  <a:cubicBezTo>
                    <a:pt x="4246" y="14723"/>
                    <a:pt x="4520" y="14792"/>
                    <a:pt x="4520" y="14792"/>
                  </a:cubicBezTo>
                  <a:lnTo>
                    <a:pt x="3812" y="14700"/>
                  </a:lnTo>
                  <a:cubicBezTo>
                    <a:pt x="3355" y="14700"/>
                    <a:pt x="2693" y="14746"/>
                    <a:pt x="2032" y="15066"/>
                  </a:cubicBezTo>
                  <a:cubicBezTo>
                    <a:pt x="3264" y="18786"/>
                    <a:pt x="4565" y="22461"/>
                    <a:pt x="4565" y="22461"/>
                  </a:cubicBezTo>
                  <a:cubicBezTo>
                    <a:pt x="4565" y="22461"/>
                    <a:pt x="6049" y="20612"/>
                    <a:pt x="7806" y="18284"/>
                  </a:cubicBezTo>
                  <a:lnTo>
                    <a:pt x="6346" y="17165"/>
                  </a:lnTo>
                  <a:lnTo>
                    <a:pt x="8286" y="17645"/>
                  </a:lnTo>
                  <a:cubicBezTo>
                    <a:pt x="9130" y="16503"/>
                    <a:pt x="9998" y="15317"/>
                    <a:pt x="10774" y="14175"/>
                  </a:cubicBezTo>
                  <a:cubicBezTo>
                    <a:pt x="9883" y="13742"/>
                    <a:pt x="8993" y="13308"/>
                    <a:pt x="8856" y="13308"/>
                  </a:cubicBezTo>
                  <a:cubicBezTo>
                    <a:pt x="8582" y="13308"/>
                    <a:pt x="9838" y="12190"/>
                    <a:pt x="9838" y="1219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123;p69">
              <a:extLst>
                <a:ext uri="{FF2B5EF4-FFF2-40B4-BE49-F238E27FC236}">
                  <a16:creationId xmlns:a16="http://schemas.microsoft.com/office/drawing/2014/main" xmlns="" id="{1AFF5431-D3AD-1216-9F6C-FF8937AD5A6A}"/>
                </a:ext>
              </a:extLst>
            </p:cNvPr>
            <p:cNvSpPr/>
            <p:nvPr/>
          </p:nvSpPr>
          <p:spPr>
            <a:xfrm>
              <a:off x="2418775" y="1135450"/>
              <a:ext cx="308175" cy="490775"/>
            </a:xfrm>
            <a:custGeom>
              <a:avLst/>
              <a:gdLst/>
              <a:ahLst/>
              <a:cxnLst/>
              <a:rect l="l" t="t" r="r" b="b"/>
              <a:pathLst>
                <a:path w="12327" h="19631" extrusionOk="0">
                  <a:moveTo>
                    <a:pt x="12326" y="19631"/>
                  </a:moveTo>
                  <a:cubicBezTo>
                    <a:pt x="12326" y="19631"/>
                    <a:pt x="12144" y="15705"/>
                    <a:pt x="11824" y="11687"/>
                  </a:cubicBezTo>
                  <a:cubicBezTo>
                    <a:pt x="11208" y="11802"/>
                    <a:pt x="10797" y="11687"/>
                    <a:pt x="10797" y="11687"/>
                  </a:cubicBezTo>
                  <a:lnTo>
                    <a:pt x="11733" y="10386"/>
                  </a:lnTo>
                  <a:cubicBezTo>
                    <a:pt x="11642" y="9428"/>
                    <a:pt x="11550" y="8492"/>
                    <a:pt x="11459" y="7625"/>
                  </a:cubicBezTo>
                  <a:lnTo>
                    <a:pt x="10318" y="7967"/>
                  </a:lnTo>
                  <a:lnTo>
                    <a:pt x="11368" y="6757"/>
                  </a:lnTo>
                  <a:cubicBezTo>
                    <a:pt x="11139" y="4977"/>
                    <a:pt x="10888" y="3653"/>
                    <a:pt x="10614" y="3311"/>
                  </a:cubicBezTo>
                  <a:cubicBezTo>
                    <a:pt x="10523" y="3174"/>
                    <a:pt x="10386" y="3014"/>
                    <a:pt x="10249" y="2854"/>
                  </a:cubicBezTo>
                  <a:lnTo>
                    <a:pt x="8697" y="4817"/>
                  </a:lnTo>
                  <a:lnTo>
                    <a:pt x="9884" y="2466"/>
                  </a:lnTo>
                  <a:cubicBezTo>
                    <a:pt x="9108" y="1667"/>
                    <a:pt x="8035" y="709"/>
                    <a:pt x="7099" y="1"/>
                  </a:cubicBezTo>
                  <a:lnTo>
                    <a:pt x="5890" y="549"/>
                  </a:lnTo>
                  <a:lnTo>
                    <a:pt x="6232" y="138"/>
                  </a:lnTo>
                  <a:cubicBezTo>
                    <a:pt x="3698" y="845"/>
                    <a:pt x="1484" y="2626"/>
                    <a:pt x="1" y="5068"/>
                  </a:cubicBezTo>
                  <a:lnTo>
                    <a:pt x="3379" y="3562"/>
                  </a:lnTo>
                  <a:lnTo>
                    <a:pt x="46" y="5913"/>
                  </a:lnTo>
                  <a:cubicBezTo>
                    <a:pt x="297" y="6917"/>
                    <a:pt x="617" y="8127"/>
                    <a:pt x="982" y="9245"/>
                  </a:cubicBezTo>
                  <a:lnTo>
                    <a:pt x="4771" y="8948"/>
                  </a:lnTo>
                  <a:lnTo>
                    <a:pt x="1210" y="9930"/>
                  </a:lnTo>
                  <a:cubicBezTo>
                    <a:pt x="1461" y="10637"/>
                    <a:pt x="1735" y="11231"/>
                    <a:pt x="2032" y="11642"/>
                  </a:cubicBezTo>
                  <a:cubicBezTo>
                    <a:pt x="2169" y="11847"/>
                    <a:pt x="2397" y="12098"/>
                    <a:pt x="2671" y="12372"/>
                  </a:cubicBezTo>
                  <a:lnTo>
                    <a:pt x="6392" y="12030"/>
                  </a:lnTo>
                  <a:lnTo>
                    <a:pt x="3287" y="12943"/>
                  </a:lnTo>
                  <a:cubicBezTo>
                    <a:pt x="4155" y="13719"/>
                    <a:pt x="5342" y="14632"/>
                    <a:pt x="6551" y="15545"/>
                  </a:cubicBezTo>
                  <a:lnTo>
                    <a:pt x="8560" y="13080"/>
                  </a:lnTo>
                  <a:cubicBezTo>
                    <a:pt x="8560" y="13080"/>
                    <a:pt x="7944" y="14518"/>
                    <a:pt x="7236" y="16070"/>
                  </a:cubicBezTo>
                  <a:cubicBezTo>
                    <a:pt x="9793" y="17942"/>
                    <a:pt x="12326" y="19631"/>
                    <a:pt x="12326" y="1963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124;p69">
              <a:extLst>
                <a:ext uri="{FF2B5EF4-FFF2-40B4-BE49-F238E27FC236}">
                  <a16:creationId xmlns:a16="http://schemas.microsoft.com/office/drawing/2014/main" xmlns="" id="{4D409798-C0D7-A1AC-9677-A1B3C3ED6778}"/>
                </a:ext>
              </a:extLst>
            </p:cNvPr>
            <p:cNvSpPr/>
            <p:nvPr/>
          </p:nvSpPr>
          <p:spPr>
            <a:xfrm>
              <a:off x="2072400" y="1978750"/>
              <a:ext cx="485075" cy="115400"/>
            </a:xfrm>
            <a:custGeom>
              <a:avLst/>
              <a:gdLst/>
              <a:ahLst/>
              <a:cxnLst/>
              <a:rect l="l" t="t" r="r" b="b"/>
              <a:pathLst>
                <a:path w="19403" h="4616" extrusionOk="0">
                  <a:moveTo>
                    <a:pt x="11666" y="1"/>
                  </a:moveTo>
                  <a:cubicBezTo>
                    <a:pt x="9971" y="1"/>
                    <a:pt x="1" y="3383"/>
                    <a:pt x="1" y="3383"/>
                  </a:cubicBezTo>
                  <a:lnTo>
                    <a:pt x="6574" y="3931"/>
                  </a:lnTo>
                  <a:lnTo>
                    <a:pt x="8720" y="4615"/>
                  </a:lnTo>
                  <a:cubicBezTo>
                    <a:pt x="13194" y="4547"/>
                    <a:pt x="17097" y="3794"/>
                    <a:pt x="19402" y="2721"/>
                  </a:cubicBezTo>
                  <a:cubicBezTo>
                    <a:pt x="17028" y="1762"/>
                    <a:pt x="12760" y="119"/>
                    <a:pt x="11756" y="5"/>
                  </a:cubicBezTo>
                  <a:cubicBezTo>
                    <a:pt x="11729" y="2"/>
                    <a:pt x="11699" y="1"/>
                    <a:pt x="116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8012;p74">
            <a:extLst>
              <a:ext uri="{FF2B5EF4-FFF2-40B4-BE49-F238E27FC236}">
                <a16:creationId xmlns:a16="http://schemas.microsoft.com/office/drawing/2014/main" xmlns="" id="{34AB7BEB-B3A3-6B11-AEC4-DC1056804A20}"/>
              </a:ext>
            </a:extLst>
          </p:cNvPr>
          <p:cNvGrpSpPr/>
          <p:nvPr/>
        </p:nvGrpSpPr>
        <p:grpSpPr>
          <a:xfrm>
            <a:off x="0" y="3557357"/>
            <a:ext cx="2363221" cy="1586143"/>
            <a:chOff x="1842025" y="3067925"/>
            <a:chExt cx="1690575" cy="1031525"/>
          </a:xfrm>
        </p:grpSpPr>
        <p:sp>
          <p:nvSpPr>
            <p:cNvPr id="30" name="Google Shape;8013;p74">
              <a:extLst>
                <a:ext uri="{FF2B5EF4-FFF2-40B4-BE49-F238E27FC236}">
                  <a16:creationId xmlns:a16="http://schemas.microsoft.com/office/drawing/2014/main" xmlns="" id="{BBC7B051-43AD-5AEC-D26A-5EF1531AB7D8}"/>
                </a:ext>
              </a:extLst>
            </p:cNvPr>
            <p:cNvSpPr/>
            <p:nvPr/>
          </p:nvSpPr>
          <p:spPr>
            <a:xfrm>
              <a:off x="2813875" y="3246475"/>
              <a:ext cx="551000" cy="118600"/>
            </a:xfrm>
            <a:custGeom>
              <a:avLst/>
              <a:gdLst/>
              <a:ahLst/>
              <a:cxnLst/>
              <a:rect l="l" t="t" r="r" b="b"/>
              <a:pathLst>
                <a:path w="22040" h="4744" extrusionOk="0">
                  <a:moveTo>
                    <a:pt x="17576" y="238"/>
                  </a:moveTo>
                  <a:cubicBezTo>
                    <a:pt x="13894" y="433"/>
                    <a:pt x="13643" y="1981"/>
                    <a:pt x="13726" y="2581"/>
                  </a:cubicBezTo>
                  <a:cubicBezTo>
                    <a:pt x="13503" y="2274"/>
                    <a:pt x="12820" y="1772"/>
                    <a:pt x="11174" y="1772"/>
                  </a:cubicBezTo>
                  <a:cubicBezTo>
                    <a:pt x="8705" y="1772"/>
                    <a:pt x="10699" y="3028"/>
                    <a:pt x="8956" y="2846"/>
                  </a:cubicBezTo>
                  <a:cubicBezTo>
                    <a:pt x="7226" y="2651"/>
                    <a:pt x="6668" y="335"/>
                    <a:pt x="4632" y="796"/>
                  </a:cubicBezTo>
                  <a:cubicBezTo>
                    <a:pt x="4004" y="935"/>
                    <a:pt x="3711" y="1075"/>
                    <a:pt x="3600" y="1200"/>
                  </a:cubicBezTo>
                  <a:cubicBezTo>
                    <a:pt x="3000" y="670"/>
                    <a:pt x="1954" y="1"/>
                    <a:pt x="1214" y="1047"/>
                  </a:cubicBezTo>
                  <a:cubicBezTo>
                    <a:pt x="1" y="2776"/>
                    <a:pt x="2749" y="3655"/>
                    <a:pt x="4409" y="3823"/>
                  </a:cubicBezTo>
                  <a:cubicBezTo>
                    <a:pt x="2079" y="3209"/>
                    <a:pt x="1731" y="2246"/>
                    <a:pt x="1842" y="1967"/>
                  </a:cubicBezTo>
                  <a:cubicBezTo>
                    <a:pt x="1926" y="1744"/>
                    <a:pt x="2749" y="1884"/>
                    <a:pt x="4646" y="2707"/>
                  </a:cubicBezTo>
                  <a:cubicBezTo>
                    <a:pt x="9430" y="4743"/>
                    <a:pt x="14159" y="4701"/>
                    <a:pt x="17227" y="3823"/>
                  </a:cubicBezTo>
                  <a:cubicBezTo>
                    <a:pt x="20310" y="2944"/>
                    <a:pt x="22040" y="1"/>
                    <a:pt x="17576" y="2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014;p74">
              <a:extLst>
                <a:ext uri="{FF2B5EF4-FFF2-40B4-BE49-F238E27FC236}">
                  <a16:creationId xmlns:a16="http://schemas.microsoft.com/office/drawing/2014/main" xmlns="" id="{B19F0590-5E8F-9B75-B4CB-D26FE1D34951}"/>
                </a:ext>
              </a:extLst>
            </p:cNvPr>
            <p:cNvSpPr/>
            <p:nvPr/>
          </p:nvSpPr>
          <p:spPr>
            <a:xfrm>
              <a:off x="1922575" y="3967625"/>
              <a:ext cx="61400" cy="72900"/>
            </a:xfrm>
            <a:custGeom>
              <a:avLst/>
              <a:gdLst/>
              <a:ahLst/>
              <a:cxnLst/>
              <a:rect l="l" t="t" r="r" b="b"/>
              <a:pathLst>
                <a:path w="2456" h="2916" extrusionOk="0">
                  <a:moveTo>
                    <a:pt x="1186" y="0"/>
                  </a:moveTo>
                  <a:lnTo>
                    <a:pt x="377" y="586"/>
                  </a:lnTo>
                  <a:lnTo>
                    <a:pt x="0" y="1395"/>
                  </a:lnTo>
                  <a:lnTo>
                    <a:pt x="321" y="2916"/>
                  </a:lnTo>
                  <a:lnTo>
                    <a:pt x="2455" y="2358"/>
                  </a:lnTo>
                  <a:lnTo>
                    <a:pt x="1563" y="1549"/>
                  </a:lnTo>
                  <a:lnTo>
                    <a:pt x="1353" y="558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8015;p74">
              <a:extLst>
                <a:ext uri="{FF2B5EF4-FFF2-40B4-BE49-F238E27FC236}">
                  <a16:creationId xmlns:a16="http://schemas.microsoft.com/office/drawing/2014/main" xmlns="" id="{A454680E-96D3-7302-9D4B-2A06524ACA0B}"/>
                </a:ext>
              </a:extLst>
            </p:cNvPr>
            <p:cNvSpPr/>
            <p:nvPr/>
          </p:nvSpPr>
          <p:spPr>
            <a:xfrm>
              <a:off x="1861900" y="4003200"/>
              <a:ext cx="108475" cy="45700"/>
            </a:xfrm>
            <a:custGeom>
              <a:avLst/>
              <a:gdLst/>
              <a:ahLst/>
              <a:cxnLst/>
              <a:rect l="l" t="t" r="r" b="b"/>
              <a:pathLst>
                <a:path w="4339" h="1828" extrusionOk="0">
                  <a:moveTo>
                    <a:pt x="1730" y="0"/>
                  </a:moveTo>
                  <a:lnTo>
                    <a:pt x="0" y="628"/>
                  </a:lnTo>
                  <a:lnTo>
                    <a:pt x="1423" y="1032"/>
                  </a:lnTo>
                  <a:lnTo>
                    <a:pt x="2511" y="1827"/>
                  </a:lnTo>
                  <a:lnTo>
                    <a:pt x="4338" y="1214"/>
                  </a:lnTo>
                  <a:lnTo>
                    <a:pt x="3027" y="530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8016;p74">
              <a:extLst>
                <a:ext uri="{FF2B5EF4-FFF2-40B4-BE49-F238E27FC236}">
                  <a16:creationId xmlns:a16="http://schemas.microsoft.com/office/drawing/2014/main" xmlns="" id="{422FC2D3-8BCE-1789-95CF-A9EF04D3A648}"/>
                </a:ext>
              </a:extLst>
            </p:cNvPr>
            <p:cNvSpPr/>
            <p:nvPr/>
          </p:nvSpPr>
          <p:spPr>
            <a:xfrm>
              <a:off x="1851075" y="4025725"/>
              <a:ext cx="102550" cy="43400"/>
            </a:xfrm>
            <a:custGeom>
              <a:avLst/>
              <a:gdLst/>
              <a:ahLst/>
              <a:cxnLst/>
              <a:rect l="l" t="t" r="r" b="b"/>
              <a:pathLst>
                <a:path w="4102" h="1736" extrusionOk="0">
                  <a:moveTo>
                    <a:pt x="1870" y="1"/>
                  </a:moveTo>
                  <a:cubicBezTo>
                    <a:pt x="1844" y="1"/>
                    <a:pt x="1825" y="2"/>
                    <a:pt x="1814" y="6"/>
                  </a:cubicBezTo>
                  <a:cubicBezTo>
                    <a:pt x="1703" y="34"/>
                    <a:pt x="671" y="717"/>
                    <a:pt x="671" y="717"/>
                  </a:cubicBezTo>
                  <a:lnTo>
                    <a:pt x="1" y="1735"/>
                  </a:lnTo>
                  <a:lnTo>
                    <a:pt x="810" y="1275"/>
                  </a:lnTo>
                  <a:lnTo>
                    <a:pt x="2051" y="968"/>
                  </a:lnTo>
                  <a:lnTo>
                    <a:pt x="3056" y="1275"/>
                  </a:lnTo>
                  <a:lnTo>
                    <a:pt x="4102" y="647"/>
                  </a:lnTo>
                  <a:lnTo>
                    <a:pt x="3181" y="187"/>
                  </a:lnTo>
                  <a:cubicBezTo>
                    <a:pt x="3181" y="187"/>
                    <a:pt x="2144" y="1"/>
                    <a:pt x="18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8017;p74">
              <a:extLst>
                <a:ext uri="{FF2B5EF4-FFF2-40B4-BE49-F238E27FC236}">
                  <a16:creationId xmlns:a16="http://schemas.microsoft.com/office/drawing/2014/main" xmlns="" id="{DEEABFAA-ECF2-7566-C20A-FF17592C86F3}"/>
                </a:ext>
              </a:extLst>
            </p:cNvPr>
            <p:cNvSpPr/>
            <p:nvPr/>
          </p:nvSpPr>
          <p:spPr>
            <a:xfrm>
              <a:off x="2054725" y="3067925"/>
              <a:ext cx="1254000" cy="1029800"/>
            </a:xfrm>
            <a:custGeom>
              <a:avLst/>
              <a:gdLst/>
              <a:ahLst/>
              <a:cxnLst/>
              <a:rect l="l" t="t" r="r" b="b"/>
              <a:pathLst>
                <a:path w="50160" h="41192" extrusionOk="0">
                  <a:moveTo>
                    <a:pt x="1" y="39434"/>
                  </a:moveTo>
                  <a:cubicBezTo>
                    <a:pt x="71" y="39224"/>
                    <a:pt x="5273" y="28121"/>
                    <a:pt x="5469" y="27842"/>
                  </a:cubicBezTo>
                  <a:cubicBezTo>
                    <a:pt x="5664" y="27563"/>
                    <a:pt x="6627" y="26099"/>
                    <a:pt x="6627" y="26099"/>
                  </a:cubicBezTo>
                  <a:lnTo>
                    <a:pt x="10072" y="21635"/>
                  </a:lnTo>
                  <a:lnTo>
                    <a:pt x="15275" y="19111"/>
                  </a:lnTo>
                  <a:lnTo>
                    <a:pt x="18260" y="17018"/>
                  </a:lnTo>
                  <a:cubicBezTo>
                    <a:pt x="18260" y="17018"/>
                    <a:pt x="23909" y="8286"/>
                    <a:pt x="24104" y="8147"/>
                  </a:cubicBezTo>
                  <a:cubicBezTo>
                    <a:pt x="24299" y="8007"/>
                    <a:pt x="29432" y="4799"/>
                    <a:pt x="29432" y="4799"/>
                  </a:cubicBezTo>
                  <a:lnTo>
                    <a:pt x="30995" y="2498"/>
                  </a:lnTo>
                  <a:lnTo>
                    <a:pt x="32417" y="1577"/>
                  </a:lnTo>
                  <a:lnTo>
                    <a:pt x="35626" y="1"/>
                  </a:lnTo>
                  <a:lnTo>
                    <a:pt x="35542" y="6961"/>
                  </a:lnTo>
                  <a:lnTo>
                    <a:pt x="37034" y="8705"/>
                  </a:lnTo>
                  <a:lnTo>
                    <a:pt x="40005" y="11983"/>
                  </a:lnTo>
                  <a:lnTo>
                    <a:pt x="41303" y="16642"/>
                  </a:lnTo>
                  <a:cubicBezTo>
                    <a:pt x="41303" y="16642"/>
                    <a:pt x="46199" y="29028"/>
                    <a:pt x="46254" y="29516"/>
                  </a:cubicBezTo>
                  <a:cubicBezTo>
                    <a:pt x="46324" y="30004"/>
                    <a:pt x="50160" y="39364"/>
                    <a:pt x="50160" y="39364"/>
                  </a:cubicBezTo>
                  <a:lnTo>
                    <a:pt x="18134" y="411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8018;p74">
              <a:extLst>
                <a:ext uri="{FF2B5EF4-FFF2-40B4-BE49-F238E27FC236}">
                  <a16:creationId xmlns:a16="http://schemas.microsoft.com/office/drawing/2014/main" xmlns="" id="{73606A8A-5CC0-F662-C088-888EEC7481BA}"/>
                </a:ext>
              </a:extLst>
            </p:cNvPr>
            <p:cNvSpPr/>
            <p:nvPr/>
          </p:nvSpPr>
          <p:spPr>
            <a:xfrm>
              <a:off x="2811450" y="3580550"/>
              <a:ext cx="449850" cy="355025"/>
            </a:xfrm>
            <a:custGeom>
              <a:avLst/>
              <a:gdLst/>
              <a:ahLst/>
              <a:cxnLst/>
              <a:rect l="l" t="t" r="r" b="b"/>
              <a:pathLst>
                <a:path w="17994" h="14201" extrusionOk="0">
                  <a:moveTo>
                    <a:pt x="15985" y="9011"/>
                  </a:moveTo>
                  <a:cubicBezTo>
                    <a:pt x="15957" y="8760"/>
                    <a:pt x="14549" y="5134"/>
                    <a:pt x="13251" y="1786"/>
                  </a:cubicBezTo>
                  <a:cubicBezTo>
                    <a:pt x="12275" y="1618"/>
                    <a:pt x="11438" y="1437"/>
                    <a:pt x="11313" y="1340"/>
                  </a:cubicBezTo>
                  <a:cubicBezTo>
                    <a:pt x="10978" y="1047"/>
                    <a:pt x="5719" y="0"/>
                    <a:pt x="5719" y="0"/>
                  </a:cubicBezTo>
                  <a:lnTo>
                    <a:pt x="6905" y="3167"/>
                  </a:lnTo>
                  <a:lnTo>
                    <a:pt x="4394" y="5078"/>
                  </a:lnTo>
                  <a:lnTo>
                    <a:pt x="6472" y="6054"/>
                  </a:lnTo>
                  <a:lnTo>
                    <a:pt x="0" y="4478"/>
                  </a:lnTo>
                  <a:cubicBezTo>
                    <a:pt x="0" y="4478"/>
                    <a:pt x="3641" y="6570"/>
                    <a:pt x="4617" y="7268"/>
                  </a:cubicBezTo>
                  <a:cubicBezTo>
                    <a:pt x="5594" y="7965"/>
                    <a:pt x="11689" y="11815"/>
                    <a:pt x="13321" y="13140"/>
                  </a:cubicBezTo>
                  <a:lnTo>
                    <a:pt x="17994" y="14200"/>
                  </a:lnTo>
                  <a:cubicBezTo>
                    <a:pt x="17018" y="11773"/>
                    <a:pt x="16013" y="9262"/>
                    <a:pt x="15985" y="901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8019;p74">
              <a:extLst>
                <a:ext uri="{FF2B5EF4-FFF2-40B4-BE49-F238E27FC236}">
                  <a16:creationId xmlns:a16="http://schemas.microsoft.com/office/drawing/2014/main" xmlns="" id="{DF07CD2F-29AB-A125-3C5B-9FD83D45BF73}"/>
                </a:ext>
              </a:extLst>
            </p:cNvPr>
            <p:cNvSpPr/>
            <p:nvPr/>
          </p:nvSpPr>
          <p:spPr>
            <a:xfrm>
              <a:off x="2231875" y="3641225"/>
              <a:ext cx="778350" cy="416750"/>
            </a:xfrm>
            <a:custGeom>
              <a:avLst/>
              <a:gdLst/>
              <a:ahLst/>
              <a:cxnLst/>
              <a:rect l="l" t="t" r="r" b="b"/>
              <a:pathLst>
                <a:path w="31134" h="16670" extrusionOk="0">
                  <a:moveTo>
                    <a:pt x="31134" y="9360"/>
                  </a:moveTo>
                  <a:cubicBezTo>
                    <a:pt x="27675" y="7310"/>
                    <a:pt x="18273" y="698"/>
                    <a:pt x="17757" y="461"/>
                  </a:cubicBezTo>
                  <a:cubicBezTo>
                    <a:pt x="17241" y="238"/>
                    <a:pt x="16362" y="1"/>
                    <a:pt x="16111" y="42"/>
                  </a:cubicBezTo>
                  <a:cubicBezTo>
                    <a:pt x="15846" y="98"/>
                    <a:pt x="15414" y="3125"/>
                    <a:pt x="15288" y="3822"/>
                  </a:cubicBezTo>
                  <a:cubicBezTo>
                    <a:pt x="15149" y="4520"/>
                    <a:pt x="13810" y="9402"/>
                    <a:pt x="13601" y="9500"/>
                  </a:cubicBezTo>
                  <a:cubicBezTo>
                    <a:pt x="13377" y="9597"/>
                    <a:pt x="11383" y="8942"/>
                    <a:pt x="9611" y="8704"/>
                  </a:cubicBezTo>
                  <a:cubicBezTo>
                    <a:pt x="7840" y="8467"/>
                    <a:pt x="9263" y="8621"/>
                    <a:pt x="6626" y="8760"/>
                  </a:cubicBezTo>
                  <a:cubicBezTo>
                    <a:pt x="3976" y="8900"/>
                    <a:pt x="1" y="14953"/>
                    <a:pt x="1" y="14953"/>
                  </a:cubicBezTo>
                  <a:cubicBezTo>
                    <a:pt x="1" y="14953"/>
                    <a:pt x="8482" y="16488"/>
                    <a:pt x="8747" y="16571"/>
                  </a:cubicBezTo>
                  <a:cubicBezTo>
                    <a:pt x="9012" y="16669"/>
                    <a:pt x="29711" y="14479"/>
                    <a:pt x="29711" y="14479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8020;p74">
              <a:extLst>
                <a:ext uri="{FF2B5EF4-FFF2-40B4-BE49-F238E27FC236}">
                  <a16:creationId xmlns:a16="http://schemas.microsoft.com/office/drawing/2014/main" xmlns="" id="{30DDA740-461F-59A0-C20C-37D516A8FA80}"/>
                </a:ext>
              </a:extLst>
            </p:cNvPr>
            <p:cNvSpPr/>
            <p:nvPr/>
          </p:nvSpPr>
          <p:spPr>
            <a:xfrm>
              <a:off x="2054725" y="3604950"/>
              <a:ext cx="262625" cy="449875"/>
            </a:xfrm>
            <a:custGeom>
              <a:avLst/>
              <a:gdLst/>
              <a:ahLst/>
              <a:cxnLst/>
              <a:rect l="l" t="t" r="r" b="b"/>
              <a:pathLst>
                <a:path w="10505" h="17995" extrusionOk="0">
                  <a:moveTo>
                    <a:pt x="1758" y="17520"/>
                  </a:moveTo>
                  <a:cubicBezTo>
                    <a:pt x="1926" y="17144"/>
                    <a:pt x="4883" y="12680"/>
                    <a:pt x="5134" y="12680"/>
                  </a:cubicBezTo>
                  <a:cubicBezTo>
                    <a:pt x="5399" y="12680"/>
                    <a:pt x="10504" y="12206"/>
                    <a:pt x="10504" y="11369"/>
                  </a:cubicBezTo>
                  <a:cubicBezTo>
                    <a:pt x="10504" y="10532"/>
                    <a:pt x="8175" y="9235"/>
                    <a:pt x="8175" y="9235"/>
                  </a:cubicBezTo>
                  <a:cubicBezTo>
                    <a:pt x="8175" y="9235"/>
                    <a:pt x="8691" y="3739"/>
                    <a:pt x="9123" y="2902"/>
                  </a:cubicBezTo>
                  <a:cubicBezTo>
                    <a:pt x="9402" y="2358"/>
                    <a:pt x="9988" y="949"/>
                    <a:pt x="10393" y="1"/>
                  </a:cubicBezTo>
                  <a:lnTo>
                    <a:pt x="10072" y="154"/>
                  </a:lnTo>
                  <a:lnTo>
                    <a:pt x="6627" y="4618"/>
                  </a:lnTo>
                  <a:cubicBezTo>
                    <a:pt x="6627" y="4618"/>
                    <a:pt x="5650" y="6082"/>
                    <a:pt x="5455" y="6361"/>
                  </a:cubicBezTo>
                  <a:cubicBezTo>
                    <a:pt x="5260" y="6640"/>
                    <a:pt x="71" y="17743"/>
                    <a:pt x="1" y="17953"/>
                  </a:cubicBezTo>
                  <a:lnTo>
                    <a:pt x="391" y="17995"/>
                  </a:lnTo>
                  <a:cubicBezTo>
                    <a:pt x="1117" y="17827"/>
                    <a:pt x="1703" y="17646"/>
                    <a:pt x="1758" y="1752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8021;p74">
              <a:extLst>
                <a:ext uri="{FF2B5EF4-FFF2-40B4-BE49-F238E27FC236}">
                  <a16:creationId xmlns:a16="http://schemas.microsoft.com/office/drawing/2014/main" xmlns="" id="{98BF6D19-11B0-E273-C502-D9AC52535E82}"/>
                </a:ext>
              </a:extLst>
            </p:cNvPr>
            <p:cNvSpPr/>
            <p:nvPr/>
          </p:nvSpPr>
          <p:spPr>
            <a:xfrm>
              <a:off x="2451575" y="3272275"/>
              <a:ext cx="216575" cy="323650"/>
            </a:xfrm>
            <a:custGeom>
              <a:avLst/>
              <a:gdLst/>
              <a:ahLst/>
              <a:cxnLst/>
              <a:rect l="l" t="t" r="r" b="b"/>
              <a:pathLst>
                <a:path w="8663" h="12946" extrusionOk="0">
                  <a:moveTo>
                    <a:pt x="4241" y="8105"/>
                  </a:moveTo>
                  <a:cubicBezTo>
                    <a:pt x="4241" y="7728"/>
                    <a:pt x="6417" y="5678"/>
                    <a:pt x="6765" y="5497"/>
                  </a:cubicBezTo>
                  <a:cubicBezTo>
                    <a:pt x="7100" y="5301"/>
                    <a:pt x="8662" y="8189"/>
                    <a:pt x="8230" y="7352"/>
                  </a:cubicBezTo>
                  <a:cubicBezTo>
                    <a:pt x="7798" y="6515"/>
                    <a:pt x="8314" y="1298"/>
                    <a:pt x="8314" y="1019"/>
                  </a:cubicBezTo>
                  <a:cubicBezTo>
                    <a:pt x="8314" y="852"/>
                    <a:pt x="8258" y="364"/>
                    <a:pt x="8202" y="1"/>
                  </a:cubicBezTo>
                  <a:cubicBezTo>
                    <a:pt x="7728" y="601"/>
                    <a:pt x="2386" y="8844"/>
                    <a:pt x="2386" y="8844"/>
                  </a:cubicBezTo>
                  <a:lnTo>
                    <a:pt x="0" y="10518"/>
                  </a:lnTo>
                  <a:cubicBezTo>
                    <a:pt x="1409" y="10978"/>
                    <a:pt x="5719" y="12945"/>
                    <a:pt x="5719" y="12945"/>
                  </a:cubicBezTo>
                  <a:cubicBezTo>
                    <a:pt x="5719" y="12945"/>
                    <a:pt x="4241" y="8468"/>
                    <a:pt x="4241" y="8105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8022;p74">
              <a:extLst>
                <a:ext uri="{FF2B5EF4-FFF2-40B4-BE49-F238E27FC236}">
                  <a16:creationId xmlns:a16="http://schemas.microsoft.com/office/drawing/2014/main" xmlns="" id="{6EB4CE2A-5CB6-EC08-DDCB-4A78DF8198E8}"/>
                </a:ext>
              </a:extLst>
            </p:cNvPr>
            <p:cNvSpPr/>
            <p:nvPr/>
          </p:nvSpPr>
          <p:spPr>
            <a:xfrm>
              <a:off x="2752850" y="3124075"/>
              <a:ext cx="86175" cy="206475"/>
            </a:xfrm>
            <a:custGeom>
              <a:avLst/>
              <a:gdLst/>
              <a:ahLst/>
              <a:cxnLst/>
              <a:rect l="l" t="t" r="r" b="b"/>
              <a:pathLst>
                <a:path w="3447" h="8259" extrusionOk="0">
                  <a:moveTo>
                    <a:pt x="3070" y="252"/>
                  </a:moveTo>
                  <a:lnTo>
                    <a:pt x="1507" y="2553"/>
                  </a:lnTo>
                  <a:cubicBezTo>
                    <a:pt x="1507" y="2553"/>
                    <a:pt x="852" y="2958"/>
                    <a:pt x="1" y="3502"/>
                  </a:cubicBezTo>
                  <a:lnTo>
                    <a:pt x="684" y="6027"/>
                  </a:lnTo>
                  <a:cubicBezTo>
                    <a:pt x="684" y="6027"/>
                    <a:pt x="3028" y="8258"/>
                    <a:pt x="3028" y="7882"/>
                  </a:cubicBezTo>
                  <a:cubicBezTo>
                    <a:pt x="3028" y="7505"/>
                    <a:pt x="2414" y="5273"/>
                    <a:pt x="2414" y="5273"/>
                  </a:cubicBezTo>
                  <a:lnTo>
                    <a:pt x="3446" y="1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8023;p74">
              <a:extLst>
                <a:ext uri="{FF2B5EF4-FFF2-40B4-BE49-F238E27FC236}">
                  <a16:creationId xmlns:a16="http://schemas.microsoft.com/office/drawing/2014/main" xmlns="" id="{F35DE418-4BCF-AAFD-BFC1-D28B0D0D2370}"/>
                </a:ext>
              </a:extLst>
            </p:cNvPr>
            <p:cNvSpPr/>
            <p:nvPr/>
          </p:nvSpPr>
          <p:spPr>
            <a:xfrm>
              <a:off x="2906300" y="3225900"/>
              <a:ext cx="148225" cy="284925"/>
            </a:xfrm>
            <a:custGeom>
              <a:avLst/>
              <a:gdLst/>
              <a:ahLst/>
              <a:cxnLst/>
              <a:rect l="l" t="t" r="r" b="b"/>
              <a:pathLst>
                <a:path w="5929" h="11397" extrusionOk="0">
                  <a:moveTo>
                    <a:pt x="5454" y="11020"/>
                  </a:moveTo>
                  <a:cubicBezTo>
                    <a:pt x="5928" y="11397"/>
                    <a:pt x="2595" y="7979"/>
                    <a:pt x="2511" y="7756"/>
                  </a:cubicBezTo>
                  <a:cubicBezTo>
                    <a:pt x="2427" y="7519"/>
                    <a:pt x="1883" y="4994"/>
                    <a:pt x="1883" y="4994"/>
                  </a:cubicBezTo>
                  <a:lnTo>
                    <a:pt x="1479" y="642"/>
                  </a:lnTo>
                  <a:lnTo>
                    <a:pt x="1186" y="1"/>
                  </a:lnTo>
                  <a:cubicBezTo>
                    <a:pt x="698" y="1605"/>
                    <a:pt x="0" y="3962"/>
                    <a:pt x="0" y="4422"/>
                  </a:cubicBezTo>
                  <a:cubicBezTo>
                    <a:pt x="0" y="5120"/>
                    <a:pt x="823" y="6738"/>
                    <a:pt x="823" y="6738"/>
                  </a:cubicBezTo>
                  <a:cubicBezTo>
                    <a:pt x="823" y="6738"/>
                    <a:pt x="4980" y="10657"/>
                    <a:pt x="5454" y="1102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8024;p74">
              <a:extLst>
                <a:ext uri="{FF2B5EF4-FFF2-40B4-BE49-F238E27FC236}">
                  <a16:creationId xmlns:a16="http://schemas.microsoft.com/office/drawing/2014/main" xmlns="" id="{67450E84-67DA-F48A-1EFD-331573DC191B}"/>
                </a:ext>
              </a:extLst>
            </p:cNvPr>
            <p:cNvSpPr/>
            <p:nvPr/>
          </p:nvSpPr>
          <p:spPr>
            <a:xfrm>
              <a:off x="2674750" y="3462675"/>
              <a:ext cx="273425" cy="120000"/>
            </a:xfrm>
            <a:custGeom>
              <a:avLst/>
              <a:gdLst/>
              <a:ahLst/>
              <a:cxnLst/>
              <a:rect l="l" t="t" r="r" b="b"/>
              <a:pathLst>
                <a:path w="10937" h="4800" extrusionOk="0">
                  <a:moveTo>
                    <a:pt x="5217" y="1"/>
                  </a:moveTo>
                  <a:lnTo>
                    <a:pt x="8160" y="3390"/>
                  </a:lnTo>
                  <a:lnTo>
                    <a:pt x="10936" y="4799"/>
                  </a:lnTo>
                  <a:lnTo>
                    <a:pt x="6431" y="3627"/>
                  </a:lnTo>
                  <a:lnTo>
                    <a:pt x="3781" y="1535"/>
                  </a:lnTo>
                  <a:lnTo>
                    <a:pt x="0" y="852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8025;p74">
              <a:extLst>
                <a:ext uri="{FF2B5EF4-FFF2-40B4-BE49-F238E27FC236}">
                  <a16:creationId xmlns:a16="http://schemas.microsoft.com/office/drawing/2014/main" xmlns="" id="{24BDD54F-5558-205D-8278-5B82E2862A95}"/>
                </a:ext>
              </a:extLst>
            </p:cNvPr>
            <p:cNvSpPr/>
            <p:nvPr/>
          </p:nvSpPr>
          <p:spPr>
            <a:xfrm>
              <a:off x="2735775" y="3761875"/>
              <a:ext cx="89650" cy="46400"/>
            </a:xfrm>
            <a:custGeom>
              <a:avLst/>
              <a:gdLst/>
              <a:ahLst/>
              <a:cxnLst/>
              <a:rect l="l" t="t" r="r" b="b"/>
              <a:pathLst>
                <a:path w="3586" h="1856" extrusionOk="0">
                  <a:moveTo>
                    <a:pt x="3585" y="1856"/>
                  </a:moveTo>
                  <a:cubicBezTo>
                    <a:pt x="2916" y="1716"/>
                    <a:pt x="1005" y="1270"/>
                    <a:pt x="1005" y="1270"/>
                  </a:cubicBezTo>
                  <a:lnTo>
                    <a:pt x="0" y="1"/>
                  </a:lnTo>
                  <a:cubicBezTo>
                    <a:pt x="0" y="1"/>
                    <a:pt x="2023" y="656"/>
                    <a:pt x="2204" y="754"/>
                  </a:cubicBezTo>
                  <a:cubicBezTo>
                    <a:pt x="2372" y="866"/>
                    <a:pt x="3585" y="1856"/>
                    <a:pt x="3585" y="1856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8026;p74">
              <a:extLst>
                <a:ext uri="{FF2B5EF4-FFF2-40B4-BE49-F238E27FC236}">
                  <a16:creationId xmlns:a16="http://schemas.microsoft.com/office/drawing/2014/main" xmlns="" id="{41598A1E-41F9-3B36-ACFD-21B3682C7D63}"/>
                </a:ext>
              </a:extLst>
            </p:cNvPr>
            <p:cNvSpPr/>
            <p:nvPr/>
          </p:nvSpPr>
          <p:spPr>
            <a:xfrm>
              <a:off x="2658000" y="3867200"/>
              <a:ext cx="50950" cy="20950"/>
            </a:xfrm>
            <a:custGeom>
              <a:avLst/>
              <a:gdLst/>
              <a:ahLst/>
              <a:cxnLst/>
              <a:rect l="l" t="t" r="r" b="b"/>
              <a:pathLst>
                <a:path w="2038" h="838" extrusionOk="0">
                  <a:moveTo>
                    <a:pt x="1" y="349"/>
                  </a:moveTo>
                  <a:cubicBezTo>
                    <a:pt x="266" y="251"/>
                    <a:pt x="1033" y="0"/>
                    <a:pt x="1033" y="0"/>
                  </a:cubicBezTo>
                  <a:lnTo>
                    <a:pt x="2037" y="712"/>
                  </a:lnTo>
                  <a:cubicBezTo>
                    <a:pt x="2037" y="712"/>
                    <a:pt x="1117" y="837"/>
                    <a:pt x="1005" y="809"/>
                  </a:cubicBezTo>
                  <a:cubicBezTo>
                    <a:pt x="894" y="767"/>
                    <a:pt x="1" y="349"/>
                    <a:pt x="1" y="349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8027;p74">
              <a:extLst>
                <a:ext uri="{FF2B5EF4-FFF2-40B4-BE49-F238E27FC236}">
                  <a16:creationId xmlns:a16="http://schemas.microsoft.com/office/drawing/2014/main" xmlns="" id="{F38CE5E0-0516-2218-32CC-03B5D49A6DBA}"/>
                </a:ext>
              </a:extLst>
            </p:cNvPr>
            <p:cNvSpPr/>
            <p:nvPr/>
          </p:nvSpPr>
          <p:spPr>
            <a:xfrm>
              <a:off x="2695675" y="3552300"/>
              <a:ext cx="85800" cy="40475"/>
            </a:xfrm>
            <a:custGeom>
              <a:avLst/>
              <a:gdLst/>
              <a:ahLst/>
              <a:cxnLst/>
              <a:rect l="l" t="t" r="r" b="b"/>
              <a:pathLst>
                <a:path w="3432" h="1619" extrusionOk="0">
                  <a:moveTo>
                    <a:pt x="3432" y="1619"/>
                  </a:moveTo>
                  <a:cubicBezTo>
                    <a:pt x="2720" y="1493"/>
                    <a:pt x="698" y="1075"/>
                    <a:pt x="698" y="1075"/>
                  </a:cubicBezTo>
                  <a:lnTo>
                    <a:pt x="0" y="1"/>
                  </a:lnTo>
                  <a:cubicBezTo>
                    <a:pt x="0" y="1"/>
                    <a:pt x="2093" y="586"/>
                    <a:pt x="2246" y="670"/>
                  </a:cubicBezTo>
                  <a:cubicBezTo>
                    <a:pt x="2400" y="768"/>
                    <a:pt x="3432" y="1619"/>
                    <a:pt x="3432" y="1619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8028;p74">
              <a:extLst>
                <a:ext uri="{FF2B5EF4-FFF2-40B4-BE49-F238E27FC236}">
                  <a16:creationId xmlns:a16="http://schemas.microsoft.com/office/drawing/2014/main" xmlns="" id="{EDC31171-B7EF-F07C-94AB-F2C90A5FFF71}"/>
                </a:ext>
              </a:extLst>
            </p:cNvPr>
            <p:cNvSpPr/>
            <p:nvPr/>
          </p:nvSpPr>
          <p:spPr>
            <a:xfrm>
              <a:off x="2848400" y="3665625"/>
              <a:ext cx="51300" cy="25850"/>
            </a:xfrm>
            <a:custGeom>
              <a:avLst/>
              <a:gdLst/>
              <a:ahLst/>
              <a:cxnLst/>
              <a:rect l="l" t="t" r="r" b="b"/>
              <a:pathLst>
                <a:path w="2052" h="1034" extrusionOk="0">
                  <a:moveTo>
                    <a:pt x="2051" y="1033"/>
                  </a:moveTo>
                  <a:cubicBezTo>
                    <a:pt x="1619" y="949"/>
                    <a:pt x="419" y="684"/>
                    <a:pt x="419" y="684"/>
                  </a:cubicBezTo>
                  <a:lnTo>
                    <a:pt x="1" y="1"/>
                  </a:lnTo>
                  <a:cubicBezTo>
                    <a:pt x="1" y="1"/>
                    <a:pt x="1103" y="71"/>
                    <a:pt x="1200" y="126"/>
                  </a:cubicBezTo>
                  <a:cubicBezTo>
                    <a:pt x="1284" y="182"/>
                    <a:pt x="2051" y="1033"/>
                    <a:pt x="2051" y="1033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8029;p74">
              <a:extLst>
                <a:ext uri="{FF2B5EF4-FFF2-40B4-BE49-F238E27FC236}">
                  <a16:creationId xmlns:a16="http://schemas.microsoft.com/office/drawing/2014/main" xmlns="" id="{B3762547-B66C-2F5F-B153-D2944F0D7DE8}"/>
                </a:ext>
              </a:extLst>
            </p:cNvPr>
            <p:cNvSpPr/>
            <p:nvPr/>
          </p:nvSpPr>
          <p:spPr>
            <a:xfrm>
              <a:off x="2684850" y="3632150"/>
              <a:ext cx="133950" cy="66300"/>
            </a:xfrm>
            <a:custGeom>
              <a:avLst/>
              <a:gdLst/>
              <a:ahLst/>
              <a:cxnLst/>
              <a:rect l="l" t="t" r="r" b="b"/>
              <a:pathLst>
                <a:path w="5358" h="2652" extrusionOk="0">
                  <a:moveTo>
                    <a:pt x="5357" y="2651"/>
                  </a:moveTo>
                  <a:cubicBezTo>
                    <a:pt x="5050" y="2595"/>
                    <a:pt x="3390" y="2233"/>
                    <a:pt x="3390" y="2233"/>
                  </a:cubicBezTo>
                  <a:lnTo>
                    <a:pt x="1" y="1"/>
                  </a:lnTo>
                  <a:cubicBezTo>
                    <a:pt x="1" y="1"/>
                    <a:pt x="4227" y="1507"/>
                    <a:pt x="4409" y="1647"/>
                  </a:cubicBezTo>
                  <a:cubicBezTo>
                    <a:pt x="4562" y="1772"/>
                    <a:pt x="5357" y="2651"/>
                    <a:pt x="5357" y="265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8030;p74">
              <a:extLst>
                <a:ext uri="{FF2B5EF4-FFF2-40B4-BE49-F238E27FC236}">
                  <a16:creationId xmlns:a16="http://schemas.microsoft.com/office/drawing/2014/main" xmlns="" id="{BF948CF4-F516-4BE9-ECBE-1408EF1E70FE}"/>
                </a:ext>
              </a:extLst>
            </p:cNvPr>
            <p:cNvSpPr/>
            <p:nvPr/>
          </p:nvSpPr>
          <p:spPr>
            <a:xfrm>
              <a:off x="2853650" y="3134900"/>
              <a:ext cx="93825" cy="304100"/>
            </a:xfrm>
            <a:custGeom>
              <a:avLst/>
              <a:gdLst/>
              <a:ahLst/>
              <a:cxnLst/>
              <a:rect l="l" t="t" r="r" b="b"/>
              <a:pathLst>
                <a:path w="3753" h="12164" extrusionOk="0">
                  <a:moveTo>
                    <a:pt x="3641" y="0"/>
                  </a:moveTo>
                  <a:cubicBezTo>
                    <a:pt x="3641" y="307"/>
                    <a:pt x="3752" y="4185"/>
                    <a:pt x="3669" y="4436"/>
                  </a:cubicBezTo>
                  <a:cubicBezTo>
                    <a:pt x="3585" y="4687"/>
                    <a:pt x="2288" y="6584"/>
                    <a:pt x="2078" y="7142"/>
                  </a:cubicBezTo>
                  <a:cubicBezTo>
                    <a:pt x="1883" y="7700"/>
                    <a:pt x="1186" y="9932"/>
                    <a:pt x="1074" y="10364"/>
                  </a:cubicBezTo>
                  <a:cubicBezTo>
                    <a:pt x="949" y="10796"/>
                    <a:pt x="725" y="12163"/>
                    <a:pt x="670" y="11856"/>
                  </a:cubicBezTo>
                  <a:cubicBezTo>
                    <a:pt x="600" y="11550"/>
                    <a:pt x="167" y="10085"/>
                    <a:pt x="140" y="8816"/>
                  </a:cubicBezTo>
                  <a:cubicBezTo>
                    <a:pt x="112" y="7546"/>
                    <a:pt x="0" y="4589"/>
                    <a:pt x="84" y="3376"/>
                  </a:cubicBezTo>
                  <a:cubicBezTo>
                    <a:pt x="167" y="2176"/>
                    <a:pt x="670" y="1730"/>
                    <a:pt x="670" y="1730"/>
                  </a:cubicBezTo>
                  <a:cubicBezTo>
                    <a:pt x="670" y="1730"/>
                    <a:pt x="921" y="1702"/>
                    <a:pt x="949" y="2232"/>
                  </a:cubicBezTo>
                  <a:cubicBezTo>
                    <a:pt x="949" y="2232"/>
                    <a:pt x="893" y="3013"/>
                    <a:pt x="1381" y="2915"/>
                  </a:cubicBezTo>
                  <a:cubicBezTo>
                    <a:pt x="1883" y="2818"/>
                    <a:pt x="1995" y="1897"/>
                    <a:pt x="1995" y="1897"/>
                  </a:cubicBezTo>
                  <a:cubicBezTo>
                    <a:pt x="1995" y="1897"/>
                    <a:pt x="2162" y="739"/>
                    <a:pt x="2246" y="586"/>
                  </a:cubicBezTo>
                  <a:cubicBezTo>
                    <a:pt x="2343" y="433"/>
                    <a:pt x="2860" y="1116"/>
                    <a:pt x="2971" y="1046"/>
                  </a:cubicBezTo>
                  <a:cubicBezTo>
                    <a:pt x="3083" y="990"/>
                    <a:pt x="3641" y="0"/>
                    <a:pt x="3641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8031;p74">
              <a:extLst>
                <a:ext uri="{FF2B5EF4-FFF2-40B4-BE49-F238E27FC236}">
                  <a16:creationId xmlns:a16="http://schemas.microsoft.com/office/drawing/2014/main" xmlns="" id="{5AC524F3-AA87-87D8-1FCD-CBC44645A52C}"/>
                </a:ext>
              </a:extLst>
            </p:cNvPr>
            <p:cNvSpPr/>
            <p:nvPr/>
          </p:nvSpPr>
          <p:spPr>
            <a:xfrm>
              <a:off x="2859925" y="3559625"/>
              <a:ext cx="222850" cy="51275"/>
            </a:xfrm>
            <a:custGeom>
              <a:avLst/>
              <a:gdLst/>
              <a:ahLst/>
              <a:cxnLst/>
              <a:rect l="l" t="t" r="r" b="b"/>
              <a:pathLst>
                <a:path w="8914" h="2051" extrusionOk="0">
                  <a:moveTo>
                    <a:pt x="0" y="1"/>
                  </a:moveTo>
                  <a:cubicBezTo>
                    <a:pt x="0" y="1"/>
                    <a:pt x="4506" y="586"/>
                    <a:pt x="4645" y="628"/>
                  </a:cubicBezTo>
                  <a:cubicBezTo>
                    <a:pt x="4798" y="684"/>
                    <a:pt x="8327" y="1381"/>
                    <a:pt x="8327" y="1381"/>
                  </a:cubicBezTo>
                  <a:lnTo>
                    <a:pt x="8913" y="2051"/>
                  </a:lnTo>
                  <a:lnTo>
                    <a:pt x="4673" y="1256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8032;p74">
              <a:extLst>
                <a:ext uri="{FF2B5EF4-FFF2-40B4-BE49-F238E27FC236}">
                  <a16:creationId xmlns:a16="http://schemas.microsoft.com/office/drawing/2014/main" xmlns="" id="{0E7ECD8D-3D9E-48E9-43E8-65B48F67884E}"/>
                </a:ext>
              </a:extLst>
            </p:cNvPr>
            <p:cNvSpPr/>
            <p:nvPr/>
          </p:nvSpPr>
          <p:spPr>
            <a:xfrm>
              <a:off x="2741700" y="3247875"/>
              <a:ext cx="91400" cy="92775"/>
            </a:xfrm>
            <a:custGeom>
              <a:avLst/>
              <a:gdLst/>
              <a:ahLst/>
              <a:cxnLst/>
              <a:rect l="l" t="t" r="r" b="b"/>
              <a:pathLst>
                <a:path w="3656" h="3711" extrusionOk="0">
                  <a:moveTo>
                    <a:pt x="2874" y="3711"/>
                  </a:moveTo>
                  <a:cubicBezTo>
                    <a:pt x="2721" y="3711"/>
                    <a:pt x="1116" y="3167"/>
                    <a:pt x="1116" y="3167"/>
                  </a:cubicBezTo>
                  <a:cubicBezTo>
                    <a:pt x="1116" y="3167"/>
                    <a:pt x="84" y="168"/>
                    <a:pt x="42" y="84"/>
                  </a:cubicBezTo>
                  <a:cubicBezTo>
                    <a:pt x="1" y="0"/>
                    <a:pt x="1521" y="1437"/>
                    <a:pt x="1521" y="1437"/>
                  </a:cubicBezTo>
                  <a:lnTo>
                    <a:pt x="2693" y="2469"/>
                  </a:lnTo>
                  <a:lnTo>
                    <a:pt x="3655" y="3013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8033;p74">
              <a:extLst>
                <a:ext uri="{FF2B5EF4-FFF2-40B4-BE49-F238E27FC236}">
                  <a16:creationId xmlns:a16="http://schemas.microsoft.com/office/drawing/2014/main" xmlns="" id="{EA385245-6EF6-54D5-00F1-31AAF09208AE}"/>
                </a:ext>
              </a:extLst>
            </p:cNvPr>
            <p:cNvSpPr/>
            <p:nvPr/>
          </p:nvSpPr>
          <p:spPr>
            <a:xfrm>
              <a:off x="2963825" y="3457800"/>
              <a:ext cx="116150" cy="80575"/>
            </a:xfrm>
            <a:custGeom>
              <a:avLst/>
              <a:gdLst/>
              <a:ahLst/>
              <a:cxnLst/>
              <a:rect l="l" t="t" r="r" b="b"/>
              <a:pathLst>
                <a:path w="4646" h="3223" extrusionOk="0">
                  <a:moveTo>
                    <a:pt x="4646" y="3223"/>
                  </a:moveTo>
                  <a:cubicBezTo>
                    <a:pt x="4562" y="3083"/>
                    <a:pt x="3976" y="2288"/>
                    <a:pt x="3976" y="2288"/>
                  </a:cubicBezTo>
                  <a:cubicBezTo>
                    <a:pt x="3976" y="2288"/>
                    <a:pt x="2804" y="1953"/>
                    <a:pt x="2595" y="1870"/>
                  </a:cubicBezTo>
                  <a:cubicBezTo>
                    <a:pt x="2372" y="1772"/>
                    <a:pt x="1" y="1"/>
                    <a:pt x="1" y="1"/>
                  </a:cubicBezTo>
                  <a:cubicBezTo>
                    <a:pt x="1" y="1"/>
                    <a:pt x="2274" y="2525"/>
                    <a:pt x="2330" y="2595"/>
                  </a:cubicBezTo>
                  <a:cubicBezTo>
                    <a:pt x="2400" y="2665"/>
                    <a:pt x="4646" y="3223"/>
                    <a:pt x="4646" y="3223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8034;p74">
              <a:extLst>
                <a:ext uri="{FF2B5EF4-FFF2-40B4-BE49-F238E27FC236}">
                  <a16:creationId xmlns:a16="http://schemas.microsoft.com/office/drawing/2014/main" xmlns="" id="{6904A567-6C9D-6D8C-1CEA-D508F36C2B77}"/>
                </a:ext>
              </a:extLst>
            </p:cNvPr>
            <p:cNvSpPr/>
            <p:nvPr/>
          </p:nvSpPr>
          <p:spPr>
            <a:xfrm>
              <a:off x="3006725" y="3679575"/>
              <a:ext cx="166025" cy="55125"/>
            </a:xfrm>
            <a:custGeom>
              <a:avLst/>
              <a:gdLst/>
              <a:ahLst/>
              <a:cxnLst/>
              <a:rect l="l" t="t" r="r" b="b"/>
              <a:pathLst>
                <a:path w="6641" h="2205" extrusionOk="0">
                  <a:moveTo>
                    <a:pt x="2483" y="1"/>
                  </a:moveTo>
                  <a:cubicBezTo>
                    <a:pt x="3237" y="224"/>
                    <a:pt x="4645" y="531"/>
                    <a:pt x="4645" y="531"/>
                  </a:cubicBezTo>
                  <a:lnTo>
                    <a:pt x="5887" y="754"/>
                  </a:lnTo>
                  <a:lnTo>
                    <a:pt x="5831" y="99"/>
                  </a:lnTo>
                  <a:lnTo>
                    <a:pt x="6640" y="2205"/>
                  </a:lnTo>
                  <a:lnTo>
                    <a:pt x="5594" y="1214"/>
                  </a:lnTo>
                  <a:lnTo>
                    <a:pt x="3613" y="1033"/>
                  </a:lnTo>
                  <a:lnTo>
                    <a:pt x="1" y="684"/>
                  </a:lnTo>
                  <a:lnTo>
                    <a:pt x="2274" y="503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8035;p74">
              <a:extLst>
                <a:ext uri="{FF2B5EF4-FFF2-40B4-BE49-F238E27FC236}">
                  <a16:creationId xmlns:a16="http://schemas.microsoft.com/office/drawing/2014/main" xmlns="" id="{41FA01B9-D819-D65D-76F9-5815C32EE5B2}"/>
                </a:ext>
              </a:extLst>
            </p:cNvPr>
            <p:cNvSpPr/>
            <p:nvPr/>
          </p:nvSpPr>
          <p:spPr>
            <a:xfrm>
              <a:off x="2385325" y="3712375"/>
              <a:ext cx="232950" cy="66625"/>
            </a:xfrm>
            <a:custGeom>
              <a:avLst/>
              <a:gdLst/>
              <a:ahLst/>
              <a:cxnLst/>
              <a:rect l="l" t="t" r="r" b="b"/>
              <a:pathLst>
                <a:path w="9318" h="2665" extrusionOk="0">
                  <a:moveTo>
                    <a:pt x="8718" y="2664"/>
                  </a:moveTo>
                  <a:cubicBezTo>
                    <a:pt x="8509" y="2636"/>
                    <a:pt x="5677" y="2134"/>
                    <a:pt x="5677" y="2134"/>
                  </a:cubicBezTo>
                  <a:lnTo>
                    <a:pt x="3780" y="837"/>
                  </a:lnTo>
                  <a:lnTo>
                    <a:pt x="0" y="1074"/>
                  </a:lnTo>
                  <a:cubicBezTo>
                    <a:pt x="0" y="1074"/>
                    <a:pt x="3571" y="0"/>
                    <a:pt x="3780" y="0"/>
                  </a:cubicBezTo>
                  <a:cubicBezTo>
                    <a:pt x="3976" y="0"/>
                    <a:pt x="6054" y="28"/>
                    <a:pt x="6054" y="28"/>
                  </a:cubicBezTo>
                  <a:cubicBezTo>
                    <a:pt x="6054" y="28"/>
                    <a:pt x="7267" y="795"/>
                    <a:pt x="7421" y="795"/>
                  </a:cubicBezTo>
                  <a:cubicBezTo>
                    <a:pt x="7560" y="795"/>
                    <a:pt x="9318" y="586"/>
                    <a:pt x="9318" y="586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8036;p74">
              <a:extLst>
                <a:ext uri="{FF2B5EF4-FFF2-40B4-BE49-F238E27FC236}">
                  <a16:creationId xmlns:a16="http://schemas.microsoft.com/office/drawing/2014/main" xmlns="" id="{16C54FFA-0621-6FCE-F070-DFB5BFDA2A16}"/>
                </a:ext>
              </a:extLst>
            </p:cNvPr>
            <p:cNvSpPr/>
            <p:nvPr/>
          </p:nvSpPr>
          <p:spPr>
            <a:xfrm>
              <a:off x="2344875" y="3854300"/>
              <a:ext cx="362675" cy="83350"/>
            </a:xfrm>
            <a:custGeom>
              <a:avLst/>
              <a:gdLst/>
              <a:ahLst/>
              <a:cxnLst/>
              <a:rect l="l" t="t" r="r" b="b"/>
              <a:pathLst>
                <a:path w="14507" h="3334" extrusionOk="0">
                  <a:moveTo>
                    <a:pt x="12135" y="1283"/>
                  </a:moveTo>
                  <a:lnTo>
                    <a:pt x="4073" y="0"/>
                  </a:lnTo>
                  <a:lnTo>
                    <a:pt x="0" y="767"/>
                  </a:lnTo>
                  <a:lnTo>
                    <a:pt x="6584" y="865"/>
                  </a:lnTo>
                  <a:lnTo>
                    <a:pt x="9136" y="1702"/>
                  </a:lnTo>
                  <a:lnTo>
                    <a:pt x="9234" y="3334"/>
                  </a:lnTo>
                  <a:lnTo>
                    <a:pt x="10615" y="2065"/>
                  </a:lnTo>
                  <a:lnTo>
                    <a:pt x="14507" y="2999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8037;p74">
              <a:extLst>
                <a:ext uri="{FF2B5EF4-FFF2-40B4-BE49-F238E27FC236}">
                  <a16:creationId xmlns:a16="http://schemas.microsoft.com/office/drawing/2014/main" xmlns="" id="{C25045EA-E23B-1DF1-090E-6E7B2405B62F}"/>
                </a:ext>
              </a:extLst>
            </p:cNvPr>
            <p:cNvSpPr/>
            <p:nvPr/>
          </p:nvSpPr>
          <p:spPr>
            <a:xfrm>
              <a:off x="2263275" y="3620300"/>
              <a:ext cx="253175" cy="175775"/>
            </a:xfrm>
            <a:custGeom>
              <a:avLst/>
              <a:gdLst/>
              <a:ahLst/>
              <a:cxnLst/>
              <a:rect l="l" t="t" r="r" b="b"/>
              <a:pathLst>
                <a:path w="10127" h="7031" extrusionOk="0">
                  <a:moveTo>
                    <a:pt x="10127" y="419"/>
                  </a:moveTo>
                  <a:lnTo>
                    <a:pt x="7226" y="1"/>
                  </a:lnTo>
                  <a:lnTo>
                    <a:pt x="2678" y="1214"/>
                  </a:lnTo>
                  <a:lnTo>
                    <a:pt x="1465" y="4980"/>
                  </a:lnTo>
                  <a:lnTo>
                    <a:pt x="0" y="7031"/>
                  </a:lnTo>
                  <a:lnTo>
                    <a:pt x="3683" y="4659"/>
                  </a:lnTo>
                  <a:lnTo>
                    <a:pt x="5970" y="1912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8038;p74">
              <a:extLst>
                <a:ext uri="{FF2B5EF4-FFF2-40B4-BE49-F238E27FC236}">
                  <a16:creationId xmlns:a16="http://schemas.microsoft.com/office/drawing/2014/main" xmlns="" id="{BD6B6249-D1C4-1EB5-2456-7D115D5E0244}"/>
                </a:ext>
              </a:extLst>
            </p:cNvPr>
            <p:cNvSpPr/>
            <p:nvPr/>
          </p:nvSpPr>
          <p:spPr>
            <a:xfrm>
              <a:off x="2411475" y="3483250"/>
              <a:ext cx="266775" cy="74650"/>
            </a:xfrm>
            <a:custGeom>
              <a:avLst/>
              <a:gdLst/>
              <a:ahLst/>
              <a:cxnLst/>
              <a:rect l="l" t="t" r="r" b="b"/>
              <a:pathLst>
                <a:path w="10671" h="2986" extrusionOk="0">
                  <a:moveTo>
                    <a:pt x="0" y="2986"/>
                  </a:moveTo>
                  <a:cubicBezTo>
                    <a:pt x="377" y="2763"/>
                    <a:pt x="4087" y="1089"/>
                    <a:pt x="4087" y="1089"/>
                  </a:cubicBezTo>
                  <a:lnTo>
                    <a:pt x="6249" y="1312"/>
                  </a:lnTo>
                  <a:lnTo>
                    <a:pt x="10671" y="2233"/>
                  </a:lnTo>
                  <a:lnTo>
                    <a:pt x="6514" y="684"/>
                  </a:lnTo>
                  <a:lnTo>
                    <a:pt x="3864" y="1"/>
                  </a:lnTo>
                  <a:lnTo>
                    <a:pt x="1758" y="461"/>
                  </a:lnTo>
                  <a:lnTo>
                    <a:pt x="1493" y="161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8039;p74">
              <a:extLst>
                <a:ext uri="{FF2B5EF4-FFF2-40B4-BE49-F238E27FC236}">
                  <a16:creationId xmlns:a16="http://schemas.microsoft.com/office/drawing/2014/main" xmlns="" id="{4644B0AD-1221-B70A-8E8F-F8E20D2F27E7}"/>
                </a:ext>
              </a:extLst>
            </p:cNvPr>
            <p:cNvSpPr/>
            <p:nvPr/>
          </p:nvSpPr>
          <p:spPr>
            <a:xfrm>
              <a:off x="2417750" y="3612275"/>
              <a:ext cx="158675" cy="31075"/>
            </a:xfrm>
            <a:custGeom>
              <a:avLst/>
              <a:gdLst/>
              <a:ahLst/>
              <a:cxnLst/>
              <a:rect l="l" t="t" r="r" b="b"/>
              <a:pathLst>
                <a:path w="6347" h="1243" extrusionOk="0">
                  <a:moveTo>
                    <a:pt x="6347" y="949"/>
                  </a:moveTo>
                  <a:cubicBezTo>
                    <a:pt x="5608" y="698"/>
                    <a:pt x="4199" y="628"/>
                    <a:pt x="4199" y="628"/>
                  </a:cubicBezTo>
                  <a:lnTo>
                    <a:pt x="0" y="1"/>
                  </a:lnTo>
                  <a:lnTo>
                    <a:pt x="2539" y="1242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8040;p74">
              <a:extLst>
                <a:ext uri="{FF2B5EF4-FFF2-40B4-BE49-F238E27FC236}">
                  <a16:creationId xmlns:a16="http://schemas.microsoft.com/office/drawing/2014/main" xmlns="" id="{6470A964-E4E8-EF96-022A-6F1F5B4FEB2C}"/>
                </a:ext>
              </a:extLst>
            </p:cNvPr>
            <p:cNvSpPr/>
            <p:nvPr/>
          </p:nvSpPr>
          <p:spPr>
            <a:xfrm>
              <a:off x="2482600" y="3636350"/>
              <a:ext cx="300275" cy="130425"/>
            </a:xfrm>
            <a:custGeom>
              <a:avLst/>
              <a:gdLst/>
              <a:ahLst/>
              <a:cxnLst/>
              <a:rect l="l" t="t" r="r" b="b"/>
              <a:pathLst>
                <a:path w="12011" h="5217" extrusionOk="0">
                  <a:moveTo>
                    <a:pt x="6640" y="3515"/>
                  </a:moveTo>
                  <a:cubicBezTo>
                    <a:pt x="5148" y="2860"/>
                    <a:pt x="3725" y="2274"/>
                    <a:pt x="3097" y="2330"/>
                  </a:cubicBezTo>
                  <a:cubicBezTo>
                    <a:pt x="2456" y="2385"/>
                    <a:pt x="238" y="1953"/>
                    <a:pt x="112" y="1953"/>
                  </a:cubicBezTo>
                  <a:cubicBezTo>
                    <a:pt x="1" y="1953"/>
                    <a:pt x="2623" y="1953"/>
                    <a:pt x="3488" y="2023"/>
                  </a:cubicBezTo>
                  <a:cubicBezTo>
                    <a:pt x="4367" y="2079"/>
                    <a:pt x="5315" y="1800"/>
                    <a:pt x="5315" y="1800"/>
                  </a:cubicBezTo>
                  <a:cubicBezTo>
                    <a:pt x="5315" y="1800"/>
                    <a:pt x="3488" y="1297"/>
                    <a:pt x="3265" y="1297"/>
                  </a:cubicBezTo>
                  <a:cubicBezTo>
                    <a:pt x="3028" y="1297"/>
                    <a:pt x="1354" y="1018"/>
                    <a:pt x="1354" y="1018"/>
                  </a:cubicBezTo>
                  <a:cubicBezTo>
                    <a:pt x="1354" y="1018"/>
                    <a:pt x="3753" y="935"/>
                    <a:pt x="4102" y="963"/>
                  </a:cubicBezTo>
                  <a:cubicBezTo>
                    <a:pt x="4450" y="991"/>
                    <a:pt x="5692" y="781"/>
                    <a:pt x="5692" y="781"/>
                  </a:cubicBezTo>
                  <a:cubicBezTo>
                    <a:pt x="5692" y="781"/>
                    <a:pt x="4799" y="377"/>
                    <a:pt x="4701" y="377"/>
                  </a:cubicBezTo>
                  <a:cubicBezTo>
                    <a:pt x="4618" y="377"/>
                    <a:pt x="3697" y="154"/>
                    <a:pt x="3697" y="154"/>
                  </a:cubicBezTo>
                  <a:cubicBezTo>
                    <a:pt x="3697" y="154"/>
                    <a:pt x="4967" y="0"/>
                    <a:pt x="5510" y="126"/>
                  </a:cubicBezTo>
                  <a:cubicBezTo>
                    <a:pt x="6068" y="251"/>
                    <a:pt x="7129" y="307"/>
                    <a:pt x="7617" y="433"/>
                  </a:cubicBezTo>
                  <a:cubicBezTo>
                    <a:pt x="8105" y="558"/>
                    <a:pt x="7798" y="1088"/>
                    <a:pt x="8509" y="1339"/>
                  </a:cubicBezTo>
                  <a:cubicBezTo>
                    <a:pt x="9235" y="1576"/>
                    <a:pt x="10560" y="1981"/>
                    <a:pt x="10658" y="2023"/>
                  </a:cubicBezTo>
                  <a:cubicBezTo>
                    <a:pt x="10741" y="2051"/>
                    <a:pt x="10225" y="1897"/>
                    <a:pt x="9960" y="1953"/>
                  </a:cubicBezTo>
                  <a:cubicBezTo>
                    <a:pt x="9695" y="2023"/>
                    <a:pt x="9695" y="2664"/>
                    <a:pt x="10253" y="2985"/>
                  </a:cubicBezTo>
                  <a:cubicBezTo>
                    <a:pt x="10797" y="3292"/>
                    <a:pt x="11718" y="4185"/>
                    <a:pt x="11871" y="4185"/>
                  </a:cubicBezTo>
                  <a:cubicBezTo>
                    <a:pt x="12011" y="4185"/>
                    <a:pt x="10197" y="3543"/>
                    <a:pt x="9932" y="3543"/>
                  </a:cubicBezTo>
                  <a:cubicBezTo>
                    <a:pt x="9667" y="3543"/>
                    <a:pt x="9039" y="3752"/>
                    <a:pt x="9095" y="3850"/>
                  </a:cubicBezTo>
                  <a:cubicBezTo>
                    <a:pt x="9151" y="3934"/>
                    <a:pt x="10072" y="4310"/>
                    <a:pt x="10197" y="4338"/>
                  </a:cubicBezTo>
                  <a:cubicBezTo>
                    <a:pt x="10309" y="4380"/>
                    <a:pt x="11034" y="4715"/>
                    <a:pt x="10909" y="4715"/>
                  </a:cubicBezTo>
                  <a:cubicBezTo>
                    <a:pt x="10797" y="4715"/>
                    <a:pt x="9848" y="4743"/>
                    <a:pt x="9151" y="4659"/>
                  </a:cubicBezTo>
                  <a:cubicBezTo>
                    <a:pt x="8454" y="4561"/>
                    <a:pt x="6124" y="4255"/>
                    <a:pt x="6041" y="4255"/>
                  </a:cubicBezTo>
                  <a:cubicBezTo>
                    <a:pt x="5943" y="4255"/>
                    <a:pt x="6375" y="4589"/>
                    <a:pt x="6780" y="4715"/>
                  </a:cubicBezTo>
                  <a:cubicBezTo>
                    <a:pt x="7184" y="4840"/>
                    <a:pt x="7938" y="5217"/>
                    <a:pt x="7798" y="5217"/>
                  </a:cubicBezTo>
                  <a:cubicBezTo>
                    <a:pt x="7659" y="5217"/>
                    <a:pt x="4618" y="4059"/>
                    <a:pt x="4506" y="4059"/>
                  </a:cubicBezTo>
                  <a:cubicBezTo>
                    <a:pt x="4395" y="4059"/>
                    <a:pt x="4799" y="3780"/>
                    <a:pt x="4799" y="3780"/>
                  </a:cubicBezTo>
                  <a:lnTo>
                    <a:pt x="3321" y="3571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8041;p74">
              <a:extLst>
                <a:ext uri="{FF2B5EF4-FFF2-40B4-BE49-F238E27FC236}">
                  <a16:creationId xmlns:a16="http://schemas.microsoft.com/office/drawing/2014/main" xmlns="" id="{3C99722F-8550-E5A9-8071-5363E781FA55}"/>
                </a:ext>
              </a:extLst>
            </p:cNvPr>
            <p:cNvSpPr/>
            <p:nvPr/>
          </p:nvSpPr>
          <p:spPr>
            <a:xfrm>
              <a:off x="1851775" y="3588225"/>
              <a:ext cx="307950" cy="384650"/>
            </a:xfrm>
            <a:custGeom>
              <a:avLst/>
              <a:gdLst/>
              <a:ahLst/>
              <a:cxnLst/>
              <a:rect l="l" t="t" r="r" b="b"/>
              <a:pathLst>
                <a:path w="12318" h="15386" extrusionOk="0">
                  <a:moveTo>
                    <a:pt x="7645" y="0"/>
                  </a:moveTo>
                  <a:lnTo>
                    <a:pt x="7645" y="0"/>
                  </a:lnTo>
                  <a:cubicBezTo>
                    <a:pt x="6766" y="851"/>
                    <a:pt x="4841" y="4018"/>
                    <a:pt x="5483" y="6654"/>
                  </a:cubicBezTo>
                  <a:cubicBezTo>
                    <a:pt x="5566" y="6947"/>
                    <a:pt x="5664" y="7268"/>
                    <a:pt x="5762" y="7574"/>
                  </a:cubicBezTo>
                  <a:cubicBezTo>
                    <a:pt x="5664" y="7365"/>
                    <a:pt x="5580" y="7170"/>
                    <a:pt x="5538" y="7058"/>
                  </a:cubicBezTo>
                  <a:cubicBezTo>
                    <a:pt x="5413" y="6696"/>
                    <a:pt x="3488" y="4603"/>
                    <a:pt x="2860" y="4603"/>
                  </a:cubicBezTo>
                  <a:cubicBezTo>
                    <a:pt x="2848" y="4595"/>
                    <a:pt x="2828" y="4591"/>
                    <a:pt x="2802" y="4591"/>
                  </a:cubicBezTo>
                  <a:cubicBezTo>
                    <a:pt x="2472" y="4591"/>
                    <a:pt x="1117" y="5222"/>
                    <a:pt x="587" y="5984"/>
                  </a:cubicBezTo>
                  <a:cubicBezTo>
                    <a:pt x="1" y="6807"/>
                    <a:pt x="447" y="9402"/>
                    <a:pt x="447" y="9402"/>
                  </a:cubicBezTo>
                  <a:cubicBezTo>
                    <a:pt x="447" y="9402"/>
                    <a:pt x="894" y="8328"/>
                    <a:pt x="963" y="8160"/>
                  </a:cubicBezTo>
                  <a:cubicBezTo>
                    <a:pt x="1033" y="8007"/>
                    <a:pt x="2163" y="6556"/>
                    <a:pt x="2581" y="6514"/>
                  </a:cubicBezTo>
                  <a:cubicBezTo>
                    <a:pt x="2613" y="6510"/>
                    <a:pt x="2648" y="6508"/>
                    <a:pt x="2684" y="6508"/>
                  </a:cubicBezTo>
                  <a:cubicBezTo>
                    <a:pt x="3139" y="6508"/>
                    <a:pt x="3893" y="6807"/>
                    <a:pt x="3893" y="6807"/>
                  </a:cubicBezTo>
                  <a:lnTo>
                    <a:pt x="5943" y="8397"/>
                  </a:lnTo>
                  <a:cubicBezTo>
                    <a:pt x="5287" y="8221"/>
                    <a:pt x="4220" y="7941"/>
                    <a:pt x="3847" y="7941"/>
                  </a:cubicBezTo>
                  <a:cubicBezTo>
                    <a:pt x="3807" y="7941"/>
                    <a:pt x="3776" y="7944"/>
                    <a:pt x="3753" y="7951"/>
                  </a:cubicBezTo>
                  <a:cubicBezTo>
                    <a:pt x="3418" y="8035"/>
                    <a:pt x="2512" y="8621"/>
                    <a:pt x="1982" y="9890"/>
                  </a:cubicBezTo>
                  <a:cubicBezTo>
                    <a:pt x="1479" y="11103"/>
                    <a:pt x="2386" y="12708"/>
                    <a:pt x="2442" y="12805"/>
                  </a:cubicBezTo>
                  <a:cubicBezTo>
                    <a:pt x="2442" y="12777"/>
                    <a:pt x="3614" y="10587"/>
                    <a:pt x="3837" y="10029"/>
                  </a:cubicBezTo>
                  <a:cubicBezTo>
                    <a:pt x="4074" y="9709"/>
                    <a:pt x="4827" y="8830"/>
                    <a:pt x="6027" y="8732"/>
                  </a:cubicBezTo>
                  <a:lnTo>
                    <a:pt x="6027" y="8732"/>
                  </a:lnTo>
                  <a:cubicBezTo>
                    <a:pt x="5273" y="9416"/>
                    <a:pt x="4604" y="10755"/>
                    <a:pt x="4604" y="11076"/>
                  </a:cubicBezTo>
                  <a:cubicBezTo>
                    <a:pt x="4604" y="11424"/>
                    <a:pt x="5301" y="13517"/>
                    <a:pt x="5301" y="13517"/>
                  </a:cubicBezTo>
                  <a:cubicBezTo>
                    <a:pt x="5301" y="13517"/>
                    <a:pt x="5915" y="12708"/>
                    <a:pt x="6320" y="12052"/>
                  </a:cubicBezTo>
                  <a:cubicBezTo>
                    <a:pt x="6320" y="12080"/>
                    <a:pt x="6320" y="12108"/>
                    <a:pt x="6334" y="12136"/>
                  </a:cubicBezTo>
                  <a:cubicBezTo>
                    <a:pt x="6347" y="12219"/>
                    <a:pt x="6361" y="12289"/>
                    <a:pt x="6375" y="12359"/>
                  </a:cubicBezTo>
                  <a:cubicBezTo>
                    <a:pt x="6389" y="12387"/>
                    <a:pt x="6389" y="12401"/>
                    <a:pt x="6403" y="12429"/>
                  </a:cubicBezTo>
                  <a:cubicBezTo>
                    <a:pt x="6417" y="12470"/>
                    <a:pt x="6431" y="12526"/>
                    <a:pt x="6445" y="12582"/>
                  </a:cubicBezTo>
                  <a:cubicBezTo>
                    <a:pt x="6445" y="12596"/>
                    <a:pt x="6459" y="12610"/>
                    <a:pt x="6459" y="12638"/>
                  </a:cubicBezTo>
                  <a:cubicBezTo>
                    <a:pt x="6473" y="12680"/>
                    <a:pt x="6501" y="12721"/>
                    <a:pt x="6515" y="12777"/>
                  </a:cubicBezTo>
                  <a:cubicBezTo>
                    <a:pt x="6515" y="12791"/>
                    <a:pt x="6529" y="12805"/>
                    <a:pt x="6529" y="12819"/>
                  </a:cubicBezTo>
                  <a:cubicBezTo>
                    <a:pt x="6557" y="12861"/>
                    <a:pt x="6571" y="12903"/>
                    <a:pt x="6599" y="12945"/>
                  </a:cubicBezTo>
                  <a:cubicBezTo>
                    <a:pt x="6599" y="12959"/>
                    <a:pt x="6599" y="12959"/>
                    <a:pt x="6599" y="12959"/>
                  </a:cubicBezTo>
                  <a:cubicBezTo>
                    <a:pt x="6905" y="13600"/>
                    <a:pt x="7380" y="13949"/>
                    <a:pt x="7840" y="14284"/>
                  </a:cubicBezTo>
                  <a:cubicBezTo>
                    <a:pt x="8272" y="14591"/>
                    <a:pt x="8663" y="14883"/>
                    <a:pt x="8928" y="15386"/>
                  </a:cubicBezTo>
                  <a:lnTo>
                    <a:pt x="9151" y="15260"/>
                  </a:lnTo>
                  <a:cubicBezTo>
                    <a:pt x="8858" y="14702"/>
                    <a:pt x="8412" y="14367"/>
                    <a:pt x="7979" y="14061"/>
                  </a:cubicBezTo>
                  <a:cubicBezTo>
                    <a:pt x="7687" y="13837"/>
                    <a:pt x="7394" y="13628"/>
                    <a:pt x="7143" y="13335"/>
                  </a:cubicBezTo>
                  <a:cubicBezTo>
                    <a:pt x="7129" y="13307"/>
                    <a:pt x="7101" y="13279"/>
                    <a:pt x="7087" y="13252"/>
                  </a:cubicBezTo>
                  <a:cubicBezTo>
                    <a:pt x="7073" y="13238"/>
                    <a:pt x="7059" y="13238"/>
                    <a:pt x="7059" y="13224"/>
                  </a:cubicBezTo>
                  <a:cubicBezTo>
                    <a:pt x="7031" y="13196"/>
                    <a:pt x="7017" y="13168"/>
                    <a:pt x="6989" y="13126"/>
                  </a:cubicBezTo>
                  <a:cubicBezTo>
                    <a:pt x="6989" y="13112"/>
                    <a:pt x="6975" y="13112"/>
                    <a:pt x="6961" y="13098"/>
                  </a:cubicBezTo>
                  <a:cubicBezTo>
                    <a:pt x="6947" y="13056"/>
                    <a:pt x="6933" y="13028"/>
                    <a:pt x="6905" y="13000"/>
                  </a:cubicBezTo>
                  <a:cubicBezTo>
                    <a:pt x="6905" y="12986"/>
                    <a:pt x="6891" y="12973"/>
                    <a:pt x="6878" y="12959"/>
                  </a:cubicBezTo>
                  <a:cubicBezTo>
                    <a:pt x="6864" y="12917"/>
                    <a:pt x="6850" y="12889"/>
                    <a:pt x="6836" y="12861"/>
                  </a:cubicBezTo>
                  <a:cubicBezTo>
                    <a:pt x="6822" y="12833"/>
                    <a:pt x="6808" y="12819"/>
                    <a:pt x="6808" y="12805"/>
                  </a:cubicBezTo>
                  <a:cubicBezTo>
                    <a:pt x="6794" y="12777"/>
                    <a:pt x="6780" y="12735"/>
                    <a:pt x="6766" y="12708"/>
                  </a:cubicBezTo>
                  <a:cubicBezTo>
                    <a:pt x="6752" y="12680"/>
                    <a:pt x="6738" y="12666"/>
                    <a:pt x="6738" y="12652"/>
                  </a:cubicBezTo>
                  <a:cubicBezTo>
                    <a:pt x="6724" y="12610"/>
                    <a:pt x="6710" y="12568"/>
                    <a:pt x="6696" y="12526"/>
                  </a:cubicBezTo>
                  <a:cubicBezTo>
                    <a:pt x="6682" y="12512"/>
                    <a:pt x="6682" y="12498"/>
                    <a:pt x="6668" y="12470"/>
                  </a:cubicBezTo>
                  <a:cubicBezTo>
                    <a:pt x="6654" y="12429"/>
                    <a:pt x="6654" y="12387"/>
                    <a:pt x="6640" y="12345"/>
                  </a:cubicBezTo>
                  <a:cubicBezTo>
                    <a:pt x="6626" y="12317"/>
                    <a:pt x="6626" y="12303"/>
                    <a:pt x="6626" y="12289"/>
                  </a:cubicBezTo>
                  <a:cubicBezTo>
                    <a:pt x="6599" y="12219"/>
                    <a:pt x="6585" y="12150"/>
                    <a:pt x="6571" y="12080"/>
                  </a:cubicBezTo>
                  <a:cubicBezTo>
                    <a:pt x="6557" y="11954"/>
                    <a:pt x="6529" y="11843"/>
                    <a:pt x="6515" y="11717"/>
                  </a:cubicBezTo>
                  <a:cubicBezTo>
                    <a:pt x="6571" y="11592"/>
                    <a:pt x="6626" y="11480"/>
                    <a:pt x="6640" y="11410"/>
                  </a:cubicBezTo>
                  <a:cubicBezTo>
                    <a:pt x="6864" y="10504"/>
                    <a:pt x="6543" y="9304"/>
                    <a:pt x="6375" y="8788"/>
                  </a:cubicBezTo>
                  <a:lnTo>
                    <a:pt x="6375" y="8774"/>
                  </a:lnTo>
                  <a:lnTo>
                    <a:pt x="6640" y="8844"/>
                  </a:lnTo>
                  <a:cubicBezTo>
                    <a:pt x="6640" y="8844"/>
                    <a:pt x="7101" y="9081"/>
                    <a:pt x="7129" y="9123"/>
                  </a:cubicBezTo>
                  <a:cubicBezTo>
                    <a:pt x="7156" y="9165"/>
                    <a:pt x="7324" y="10099"/>
                    <a:pt x="7519" y="10420"/>
                  </a:cubicBezTo>
                  <a:cubicBezTo>
                    <a:pt x="7728" y="10741"/>
                    <a:pt x="9081" y="11731"/>
                    <a:pt x="9081" y="11731"/>
                  </a:cubicBezTo>
                  <a:cubicBezTo>
                    <a:pt x="9081" y="11731"/>
                    <a:pt x="8984" y="9262"/>
                    <a:pt x="8830" y="9053"/>
                  </a:cubicBezTo>
                  <a:cubicBezTo>
                    <a:pt x="8677" y="8844"/>
                    <a:pt x="8217" y="8411"/>
                    <a:pt x="8035" y="8342"/>
                  </a:cubicBezTo>
                  <a:cubicBezTo>
                    <a:pt x="7990" y="8323"/>
                    <a:pt x="7883" y="8314"/>
                    <a:pt x="7741" y="8314"/>
                  </a:cubicBezTo>
                  <a:cubicBezTo>
                    <a:pt x="7444" y="8314"/>
                    <a:pt x="6994" y="8354"/>
                    <a:pt x="6626" y="8439"/>
                  </a:cubicBezTo>
                  <a:cubicBezTo>
                    <a:pt x="6933" y="8286"/>
                    <a:pt x="7324" y="8077"/>
                    <a:pt x="7449" y="7993"/>
                  </a:cubicBezTo>
                  <a:cubicBezTo>
                    <a:pt x="7687" y="7853"/>
                    <a:pt x="8830" y="6989"/>
                    <a:pt x="8830" y="6989"/>
                  </a:cubicBezTo>
                  <a:cubicBezTo>
                    <a:pt x="8830" y="6989"/>
                    <a:pt x="9753" y="6931"/>
                    <a:pt x="10214" y="6931"/>
                  </a:cubicBezTo>
                  <a:cubicBezTo>
                    <a:pt x="10260" y="6931"/>
                    <a:pt x="10301" y="6932"/>
                    <a:pt x="10337" y="6933"/>
                  </a:cubicBezTo>
                  <a:cubicBezTo>
                    <a:pt x="10713" y="6947"/>
                    <a:pt x="12317" y="7295"/>
                    <a:pt x="12317" y="7295"/>
                  </a:cubicBezTo>
                  <a:cubicBezTo>
                    <a:pt x="12317" y="7295"/>
                    <a:pt x="11927" y="6500"/>
                    <a:pt x="11885" y="6389"/>
                  </a:cubicBezTo>
                  <a:cubicBezTo>
                    <a:pt x="11843" y="6277"/>
                    <a:pt x="10588" y="4827"/>
                    <a:pt x="10281" y="4757"/>
                  </a:cubicBezTo>
                  <a:cubicBezTo>
                    <a:pt x="10257" y="4751"/>
                    <a:pt x="10227" y="4748"/>
                    <a:pt x="10191" y="4748"/>
                  </a:cubicBezTo>
                  <a:cubicBezTo>
                    <a:pt x="9745" y="4748"/>
                    <a:pt x="8450" y="5206"/>
                    <a:pt x="8063" y="5594"/>
                  </a:cubicBezTo>
                  <a:cubicBezTo>
                    <a:pt x="7854" y="5789"/>
                    <a:pt x="7617" y="6305"/>
                    <a:pt x="7338" y="6863"/>
                  </a:cubicBezTo>
                  <a:cubicBezTo>
                    <a:pt x="7435" y="5998"/>
                    <a:pt x="7477" y="4506"/>
                    <a:pt x="7449" y="3250"/>
                  </a:cubicBezTo>
                  <a:cubicBezTo>
                    <a:pt x="7435" y="2678"/>
                    <a:pt x="7714" y="1144"/>
                    <a:pt x="7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8042;p74">
              <a:extLst>
                <a:ext uri="{FF2B5EF4-FFF2-40B4-BE49-F238E27FC236}">
                  <a16:creationId xmlns:a16="http://schemas.microsoft.com/office/drawing/2014/main" xmlns="" id="{17B6D1FC-F371-0308-511C-B540DDCA401C}"/>
                </a:ext>
              </a:extLst>
            </p:cNvPr>
            <p:cNvSpPr/>
            <p:nvPr/>
          </p:nvSpPr>
          <p:spPr>
            <a:xfrm>
              <a:off x="2544325" y="3987150"/>
              <a:ext cx="32100" cy="14850"/>
            </a:xfrm>
            <a:custGeom>
              <a:avLst/>
              <a:gdLst/>
              <a:ahLst/>
              <a:cxnLst/>
              <a:rect l="l" t="t" r="r" b="b"/>
              <a:pathLst>
                <a:path w="1284" h="594" extrusionOk="0">
                  <a:moveTo>
                    <a:pt x="1" y="1"/>
                  </a:moveTo>
                  <a:lnTo>
                    <a:pt x="489" y="572"/>
                  </a:lnTo>
                  <a:cubicBezTo>
                    <a:pt x="525" y="588"/>
                    <a:pt x="583" y="594"/>
                    <a:pt x="652" y="594"/>
                  </a:cubicBezTo>
                  <a:cubicBezTo>
                    <a:pt x="900" y="594"/>
                    <a:pt x="1284" y="517"/>
                    <a:pt x="1284" y="517"/>
                  </a:cubicBezTo>
                  <a:cubicBezTo>
                    <a:pt x="1284" y="517"/>
                    <a:pt x="893" y="140"/>
                    <a:pt x="824" y="112"/>
                  </a:cubicBezTo>
                  <a:cubicBezTo>
                    <a:pt x="740" y="8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8043;p74">
              <a:extLst>
                <a:ext uri="{FF2B5EF4-FFF2-40B4-BE49-F238E27FC236}">
                  <a16:creationId xmlns:a16="http://schemas.microsoft.com/office/drawing/2014/main" xmlns="" id="{01A9D397-33E1-01D1-C343-AFC1D8B88D9D}"/>
                </a:ext>
              </a:extLst>
            </p:cNvPr>
            <p:cNvSpPr/>
            <p:nvPr/>
          </p:nvSpPr>
          <p:spPr>
            <a:xfrm>
              <a:off x="2434125" y="3995175"/>
              <a:ext cx="10850" cy="18150"/>
            </a:xfrm>
            <a:custGeom>
              <a:avLst/>
              <a:gdLst/>
              <a:ahLst/>
              <a:cxnLst/>
              <a:rect l="l" t="t" r="r" b="b"/>
              <a:pathLst>
                <a:path w="434" h="726" extrusionOk="0">
                  <a:moveTo>
                    <a:pt x="1" y="0"/>
                  </a:moveTo>
                  <a:lnTo>
                    <a:pt x="43" y="461"/>
                  </a:lnTo>
                  <a:cubicBezTo>
                    <a:pt x="99" y="558"/>
                    <a:pt x="433" y="726"/>
                    <a:pt x="433" y="726"/>
                  </a:cubicBezTo>
                  <a:cubicBezTo>
                    <a:pt x="433" y="726"/>
                    <a:pt x="364" y="405"/>
                    <a:pt x="350" y="363"/>
                  </a:cubicBezTo>
                  <a:cubicBezTo>
                    <a:pt x="322" y="32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8C7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8044;p74">
              <a:extLst>
                <a:ext uri="{FF2B5EF4-FFF2-40B4-BE49-F238E27FC236}">
                  <a16:creationId xmlns:a16="http://schemas.microsoft.com/office/drawing/2014/main" xmlns="" id="{EA0F43F9-2EEE-94F6-802F-E973626C2D96}"/>
                </a:ext>
              </a:extLst>
            </p:cNvPr>
            <p:cNvSpPr/>
            <p:nvPr/>
          </p:nvSpPr>
          <p:spPr>
            <a:xfrm>
              <a:off x="2621400" y="3971100"/>
              <a:ext cx="12225" cy="25500"/>
            </a:xfrm>
            <a:custGeom>
              <a:avLst/>
              <a:gdLst/>
              <a:ahLst/>
              <a:cxnLst/>
              <a:rect l="l" t="t" r="r" b="b"/>
              <a:pathLst>
                <a:path w="489" h="1020" extrusionOk="0">
                  <a:moveTo>
                    <a:pt x="489" y="1"/>
                  </a:moveTo>
                  <a:lnTo>
                    <a:pt x="56" y="378"/>
                  </a:lnTo>
                  <a:cubicBezTo>
                    <a:pt x="0" y="531"/>
                    <a:pt x="126" y="1019"/>
                    <a:pt x="126" y="1019"/>
                  </a:cubicBezTo>
                  <a:cubicBezTo>
                    <a:pt x="126" y="1019"/>
                    <a:pt x="349" y="768"/>
                    <a:pt x="363" y="712"/>
                  </a:cubicBezTo>
                  <a:cubicBezTo>
                    <a:pt x="391" y="670"/>
                    <a:pt x="489" y="1"/>
                    <a:pt x="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8045;p74">
              <a:extLst>
                <a:ext uri="{FF2B5EF4-FFF2-40B4-BE49-F238E27FC236}">
                  <a16:creationId xmlns:a16="http://schemas.microsoft.com/office/drawing/2014/main" xmlns="" id="{C7491032-146E-7F50-28F3-6075912CD9E0}"/>
                </a:ext>
              </a:extLst>
            </p:cNvPr>
            <p:cNvSpPr/>
            <p:nvPr/>
          </p:nvSpPr>
          <p:spPr>
            <a:xfrm>
              <a:off x="2566300" y="3970075"/>
              <a:ext cx="10125" cy="27550"/>
            </a:xfrm>
            <a:custGeom>
              <a:avLst/>
              <a:gdLst/>
              <a:ahLst/>
              <a:cxnLst/>
              <a:rect l="l" t="t" r="r" b="b"/>
              <a:pathLst>
                <a:path w="405" h="1102" extrusionOk="0">
                  <a:moveTo>
                    <a:pt x="293" y="0"/>
                  </a:moveTo>
                  <a:lnTo>
                    <a:pt x="0" y="516"/>
                  </a:lnTo>
                  <a:cubicBezTo>
                    <a:pt x="0" y="684"/>
                    <a:pt x="279" y="1102"/>
                    <a:pt x="279" y="1102"/>
                  </a:cubicBezTo>
                  <a:cubicBezTo>
                    <a:pt x="279" y="1102"/>
                    <a:pt x="405" y="781"/>
                    <a:pt x="405" y="725"/>
                  </a:cubicBezTo>
                  <a:cubicBezTo>
                    <a:pt x="405" y="670"/>
                    <a:pt x="293" y="0"/>
                    <a:pt x="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8046;p74">
              <a:extLst>
                <a:ext uri="{FF2B5EF4-FFF2-40B4-BE49-F238E27FC236}">
                  <a16:creationId xmlns:a16="http://schemas.microsoft.com/office/drawing/2014/main" xmlns="" id="{F3EBBD7C-DEE2-B00D-D72F-A2127828C6E0}"/>
                </a:ext>
              </a:extLst>
            </p:cNvPr>
            <p:cNvSpPr/>
            <p:nvPr/>
          </p:nvSpPr>
          <p:spPr>
            <a:xfrm>
              <a:off x="2640925" y="3992375"/>
              <a:ext cx="28975" cy="10150"/>
            </a:xfrm>
            <a:custGeom>
              <a:avLst/>
              <a:gdLst/>
              <a:ahLst/>
              <a:cxnLst/>
              <a:rect l="l" t="t" r="r" b="b"/>
              <a:pathLst>
                <a:path w="1159" h="406" extrusionOk="0">
                  <a:moveTo>
                    <a:pt x="586" y="1"/>
                  </a:moveTo>
                  <a:cubicBezTo>
                    <a:pt x="433" y="29"/>
                    <a:pt x="0" y="336"/>
                    <a:pt x="0" y="336"/>
                  </a:cubicBezTo>
                  <a:cubicBezTo>
                    <a:pt x="0" y="336"/>
                    <a:pt x="433" y="405"/>
                    <a:pt x="503" y="405"/>
                  </a:cubicBezTo>
                  <a:cubicBezTo>
                    <a:pt x="558" y="391"/>
                    <a:pt x="1158" y="168"/>
                    <a:pt x="1158" y="168"/>
                  </a:cubicBez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8047;p74">
              <a:extLst>
                <a:ext uri="{FF2B5EF4-FFF2-40B4-BE49-F238E27FC236}">
                  <a16:creationId xmlns:a16="http://schemas.microsoft.com/office/drawing/2014/main" xmlns="" id="{F4DC1CF2-46A8-490E-5E5A-1573EEE2653C}"/>
                </a:ext>
              </a:extLst>
            </p:cNvPr>
            <p:cNvSpPr/>
            <p:nvPr/>
          </p:nvSpPr>
          <p:spPr>
            <a:xfrm>
              <a:off x="2603275" y="3984700"/>
              <a:ext cx="25475" cy="16075"/>
            </a:xfrm>
            <a:custGeom>
              <a:avLst/>
              <a:gdLst/>
              <a:ahLst/>
              <a:cxnLst/>
              <a:rect l="l" t="t" r="r" b="b"/>
              <a:pathLst>
                <a:path w="1019" h="643" extrusionOk="0">
                  <a:moveTo>
                    <a:pt x="0" y="1"/>
                  </a:moveTo>
                  <a:cubicBezTo>
                    <a:pt x="0" y="1"/>
                    <a:pt x="307" y="350"/>
                    <a:pt x="363" y="378"/>
                  </a:cubicBezTo>
                  <a:cubicBezTo>
                    <a:pt x="418" y="419"/>
                    <a:pt x="1018" y="643"/>
                    <a:pt x="1018" y="643"/>
                  </a:cubicBezTo>
                  <a:lnTo>
                    <a:pt x="656" y="126"/>
                  </a:lnTo>
                  <a:cubicBezTo>
                    <a:pt x="530" y="43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8048;p74">
              <a:extLst>
                <a:ext uri="{FF2B5EF4-FFF2-40B4-BE49-F238E27FC236}">
                  <a16:creationId xmlns:a16="http://schemas.microsoft.com/office/drawing/2014/main" xmlns="" id="{3244413B-07A2-B734-132C-866D80AC082F}"/>
                </a:ext>
              </a:extLst>
            </p:cNvPr>
            <p:cNvSpPr/>
            <p:nvPr/>
          </p:nvSpPr>
          <p:spPr>
            <a:xfrm>
              <a:off x="2618600" y="3980525"/>
              <a:ext cx="34200" cy="20600"/>
            </a:xfrm>
            <a:custGeom>
              <a:avLst/>
              <a:gdLst/>
              <a:ahLst/>
              <a:cxnLst/>
              <a:rect l="l" t="t" r="r" b="b"/>
              <a:pathLst>
                <a:path w="1368" h="824" extrusionOk="0">
                  <a:moveTo>
                    <a:pt x="1368" y="1"/>
                  </a:moveTo>
                  <a:cubicBezTo>
                    <a:pt x="1368" y="1"/>
                    <a:pt x="796" y="140"/>
                    <a:pt x="712" y="182"/>
                  </a:cubicBezTo>
                  <a:cubicBezTo>
                    <a:pt x="642" y="224"/>
                    <a:pt x="1" y="823"/>
                    <a:pt x="1" y="823"/>
                  </a:cubicBezTo>
                  <a:lnTo>
                    <a:pt x="782" y="726"/>
                  </a:lnTo>
                  <a:cubicBezTo>
                    <a:pt x="963" y="628"/>
                    <a:pt x="1368" y="1"/>
                    <a:pt x="13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8049;p74">
              <a:extLst>
                <a:ext uri="{FF2B5EF4-FFF2-40B4-BE49-F238E27FC236}">
                  <a16:creationId xmlns:a16="http://schemas.microsoft.com/office/drawing/2014/main" xmlns="" id="{D173A729-8BE2-6B70-66BC-DA7E47BB7A60}"/>
                </a:ext>
              </a:extLst>
            </p:cNvPr>
            <p:cNvSpPr/>
            <p:nvPr/>
          </p:nvSpPr>
          <p:spPr>
            <a:xfrm>
              <a:off x="2566650" y="3974950"/>
              <a:ext cx="32800" cy="31400"/>
            </a:xfrm>
            <a:custGeom>
              <a:avLst/>
              <a:gdLst/>
              <a:ahLst/>
              <a:cxnLst/>
              <a:rect l="l" t="t" r="r" b="b"/>
              <a:pathLst>
                <a:path w="1312" h="1256" extrusionOk="0">
                  <a:moveTo>
                    <a:pt x="1312" y="0"/>
                  </a:moveTo>
                  <a:lnTo>
                    <a:pt x="1312" y="0"/>
                  </a:lnTo>
                  <a:cubicBezTo>
                    <a:pt x="1311" y="0"/>
                    <a:pt x="670" y="224"/>
                    <a:pt x="586" y="293"/>
                  </a:cubicBezTo>
                  <a:cubicBezTo>
                    <a:pt x="517" y="363"/>
                    <a:pt x="0" y="1256"/>
                    <a:pt x="0" y="1256"/>
                  </a:cubicBezTo>
                  <a:lnTo>
                    <a:pt x="921" y="1060"/>
                  </a:lnTo>
                  <a:cubicBezTo>
                    <a:pt x="1102" y="893"/>
                    <a:pt x="1312" y="0"/>
                    <a:pt x="1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8050;p74">
              <a:extLst>
                <a:ext uri="{FF2B5EF4-FFF2-40B4-BE49-F238E27FC236}">
                  <a16:creationId xmlns:a16="http://schemas.microsoft.com/office/drawing/2014/main" xmlns="" id="{D69B2D77-C8ED-35A5-FE26-524878BE87A7}"/>
                </a:ext>
              </a:extLst>
            </p:cNvPr>
            <p:cNvSpPr/>
            <p:nvPr/>
          </p:nvSpPr>
          <p:spPr>
            <a:xfrm>
              <a:off x="2503175" y="3978075"/>
              <a:ext cx="14325" cy="33850"/>
            </a:xfrm>
            <a:custGeom>
              <a:avLst/>
              <a:gdLst/>
              <a:ahLst/>
              <a:cxnLst/>
              <a:rect l="l" t="t" r="r" b="b"/>
              <a:pathLst>
                <a:path w="573" h="1354" extrusionOk="0">
                  <a:moveTo>
                    <a:pt x="57" y="1"/>
                  </a:moveTo>
                  <a:lnTo>
                    <a:pt x="1" y="768"/>
                  </a:lnTo>
                  <a:cubicBezTo>
                    <a:pt x="57" y="949"/>
                    <a:pt x="573" y="1354"/>
                    <a:pt x="573" y="1354"/>
                  </a:cubicBezTo>
                  <a:cubicBezTo>
                    <a:pt x="573" y="1354"/>
                    <a:pt x="559" y="796"/>
                    <a:pt x="531" y="726"/>
                  </a:cubicBezTo>
                  <a:cubicBezTo>
                    <a:pt x="503" y="643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8051;p74">
              <a:extLst>
                <a:ext uri="{FF2B5EF4-FFF2-40B4-BE49-F238E27FC236}">
                  <a16:creationId xmlns:a16="http://schemas.microsoft.com/office/drawing/2014/main" xmlns="" id="{4D5BE697-5861-2F4B-EECB-D87AAF600CB2}"/>
                </a:ext>
              </a:extLst>
            </p:cNvPr>
            <p:cNvSpPr/>
            <p:nvPr/>
          </p:nvSpPr>
          <p:spPr>
            <a:xfrm>
              <a:off x="2517125" y="3989600"/>
              <a:ext cx="18850" cy="18150"/>
            </a:xfrm>
            <a:custGeom>
              <a:avLst/>
              <a:gdLst/>
              <a:ahLst/>
              <a:cxnLst/>
              <a:rect l="l" t="t" r="r" b="b"/>
              <a:pathLst>
                <a:path w="754" h="726" extrusionOk="0">
                  <a:moveTo>
                    <a:pt x="754" y="0"/>
                  </a:moveTo>
                  <a:lnTo>
                    <a:pt x="210" y="126"/>
                  </a:lnTo>
                  <a:cubicBezTo>
                    <a:pt x="98" y="237"/>
                    <a:pt x="1" y="726"/>
                    <a:pt x="1" y="726"/>
                  </a:cubicBezTo>
                  <a:cubicBezTo>
                    <a:pt x="1" y="726"/>
                    <a:pt x="308" y="614"/>
                    <a:pt x="349" y="586"/>
                  </a:cubicBezTo>
                  <a:cubicBezTo>
                    <a:pt x="391" y="544"/>
                    <a:pt x="754" y="0"/>
                    <a:pt x="7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8052;p74">
              <a:extLst>
                <a:ext uri="{FF2B5EF4-FFF2-40B4-BE49-F238E27FC236}">
                  <a16:creationId xmlns:a16="http://schemas.microsoft.com/office/drawing/2014/main" xmlns="" id="{BB895E9A-43AF-3EB0-B0D5-C18F8DBE597F}"/>
                </a:ext>
              </a:extLst>
            </p:cNvPr>
            <p:cNvSpPr/>
            <p:nvPr/>
          </p:nvSpPr>
          <p:spPr>
            <a:xfrm>
              <a:off x="2506675" y="4003900"/>
              <a:ext cx="43950" cy="19575"/>
            </a:xfrm>
            <a:custGeom>
              <a:avLst/>
              <a:gdLst/>
              <a:ahLst/>
              <a:cxnLst/>
              <a:rect l="l" t="t" r="r" b="b"/>
              <a:pathLst>
                <a:path w="1758" h="783" extrusionOk="0">
                  <a:moveTo>
                    <a:pt x="1060" y="0"/>
                  </a:moveTo>
                  <a:cubicBezTo>
                    <a:pt x="963" y="0"/>
                    <a:pt x="0" y="181"/>
                    <a:pt x="0" y="181"/>
                  </a:cubicBezTo>
                  <a:lnTo>
                    <a:pt x="767" y="781"/>
                  </a:lnTo>
                  <a:cubicBezTo>
                    <a:pt x="775" y="782"/>
                    <a:pt x="782" y="782"/>
                    <a:pt x="790" y="782"/>
                  </a:cubicBezTo>
                  <a:cubicBezTo>
                    <a:pt x="1050" y="782"/>
                    <a:pt x="1758" y="363"/>
                    <a:pt x="1758" y="363"/>
                  </a:cubicBezTo>
                  <a:cubicBezTo>
                    <a:pt x="1758" y="363"/>
                    <a:pt x="1158" y="14"/>
                    <a:pt x="10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8053;p74">
              <a:extLst>
                <a:ext uri="{FF2B5EF4-FFF2-40B4-BE49-F238E27FC236}">
                  <a16:creationId xmlns:a16="http://schemas.microsoft.com/office/drawing/2014/main" xmlns="" id="{5E1F728C-A3DA-EBFC-1101-7E6E9EE91F0F}"/>
                </a:ext>
              </a:extLst>
            </p:cNvPr>
            <p:cNvSpPr/>
            <p:nvPr/>
          </p:nvSpPr>
          <p:spPr>
            <a:xfrm>
              <a:off x="2715900" y="3981225"/>
              <a:ext cx="25825" cy="24075"/>
            </a:xfrm>
            <a:custGeom>
              <a:avLst/>
              <a:gdLst/>
              <a:ahLst/>
              <a:cxnLst/>
              <a:rect l="l" t="t" r="r" b="b"/>
              <a:pathLst>
                <a:path w="1033" h="963" extrusionOk="0">
                  <a:moveTo>
                    <a:pt x="0" y="0"/>
                  </a:moveTo>
                  <a:lnTo>
                    <a:pt x="265" y="726"/>
                  </a:lnTo>
                  <a:cubicBezTo>
                    <a:pt x="405" y="851"/>
                    <a:pt x="1033" y="963"/>
                    <a:pt x="1033" y="963"/>
                  </a:cubicBezTo>
                  <a:cubicBezTo>
                    <a:pt x="1033" y="963"/>
                    <a:pt x="782" y="475"/>
                    <a:pt x="726" y="419"/>
                  </a:cubicBezTo>
                  <a:cubicBezTo>
                    <a:pt x="670" y="363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8054;p74">
              <a:extLst>
                <a:ext uri="{FF2B5EF4-FFF2-40B4-BE49-F238E27FC236}">
                  <a16:creationId xmlns:a16="http://schemas.microsoft.com/office/drawing/2014/main" xmlns="" id="{3CEF2C47-BAB6-115A-FF53-53133127056E}"/>
                </a:ext>
              </a:extLst>
            </p:cNvPr>
            <p:cNvSpPr/>
            <p:nvPr/>
          </p:nvSpPr>
          <p:spPr>
            <a:xfrm>
              <a:off x="2736475" y="3976350"/>
              <a:ext cx="12225" cy="25475"/>
            </a:xfrm>
            <a:custGeom>
              <a:avLst/>
              <a:gdLst/>
              <a:ahLst/>
              <a:cxnLst/>
              <a:rect l="l" t="t" r="r" b="b"/>
              <a:pathLst>
                <a:path w="489" h="1019" extrusionOk="0">
                  <a:moveTo>
                    <a:pt x="489" y="0"/>
                  </a:moveTo>
                  <a:lnTo>
                    <a:pt x="56" y="377"/>
                  </a:lnTo>
                  <a:cubicBezTo>
                    <a:pt x="0" y="530"/>
                    <a:pt x="126" y="1018"/>
                    <a:pt x="126" y="1018"/>
                  </a:cubicBezTo>
                  <a:cubicBezTo>
                    <a:pt x="126" y="1018"/>
                    <a:pt x="349" y="767"/>
                    <a:pt x="363" y="725"/>
                  </a:cubicBezTo>
                  <a:cubicBezTo>
                    <a:pt x="391" y="670"/>
                    <a:pt x="489" y="0"/>
                    <a:pt x="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8055;p74">
              <a:extLst>
                <a:ext uri="{FF2B5EF4-FFF2-40B4-BE49-F238E27FC236}">
                  <a16:creationId xmlns:a16="http://schemas.microsoft.com/office/drawing/2014/main" xmlns="" id="{B800DC9C-B428-B57E-C2CF-1D9E51725237}"/>
                </a:ext>
              </a:extLst>
            </p:cNvPr>
            <p:cNvSpPr/>
            <p:nvPr/>
          </p:nvSpPr>
          <p:spPr>
            <a:xfrm>
              <a:off x="2730550" y="3990200"/>
              <a:ext cx="40825" cy="21375"/>
            </a:xfrm>
            <a:custGeom>
              <a:avLst/>
              <a:gdLst/>
              <a:ahLst/>
              <a:cxnLst/>
              <a:rect l="l" t="t" r="r" b="b"/>
              <a:pathLst>
                <a:path w="1633" h="855" extrusionOk="0">
                  <a:moveTo>
                    <a:pt x="1285" y="1"/>
                  </a:moveTo>
                  <a:cubicBezTo>
                    <a:pt x="1106" y="1"/>
                    <a:pt x="914" y="4"/>
                    <a:pt x="865" y="18"/>
                  </a:cubicBezTo>
                  <a:cubicBezTo>
                    <a:pt x="767" y="60"/>
                    <a:pt x="0" y="702"/>
                    <a:pt x="0" y="702"/>
                  </a:cubicBezTo>
                  <a:lnTo>
                    <a:pt x="935" y="855"/>
                  </a:lnTo>
                  <a:cubicBezTo>
                    <a:pt x="1158" y="771"/>
                    <a:pt x="1632" y="4"/>
                    <a:pt x="1632" y="4"/>
                  </a:cubicBezTo>
                  <a:cubicBezTo>
                    <a:pt x="1632" y="4"/>
                    <a:pt x="1465" y="1"/>
                    <a:pt x="12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8056;p74">
              <a:extLst>
                <a:ext uri="{FF2B5EF4-FFF2-40B4-BE49-F238E27FC236}">
                  <a16:creationId xmlns:a16="http://schemas.microsoft.com/office/drawing/2014/main" xmlns="" id="{F62AD04F-6792-179A-CAE6-95F745EB30AA}"/>
                </a:ext>
              </a:extLst>
            </p:cNvPr>
            <p:cNvSpPr/>
            <p:nvPr/>
          </p:nvSpPr>
          <p:spPr>
            <a:xfrm>
              <a:off x="2691500" y="3971450"/>
              <a:ext cx="12575" cy="29675"/>
            </a:xfrm>
            <a:custGeom>
              <a:avLst/>
              <a:gdLst/>
              <a:ahLst/>
              <a:cxnLst/>
              <a:rect l="l" t="t" r="r" b="b"/>
              <a:pathLst>
                <a:path w="503" h="1187" extrusionOk="0">
                  <a:moveTo>
                    <a:pt x="181" y="1"/>
                  </a:moveTo>
                  <a:lnTo>
                    <a:pt x="0" y="629"/>
                  </a:lnTo>
                  <a:cubicBezTo>
                    <a:pt x="28" y="796"/>
                    <a:pt x="446" y="1186"/>
                    <a:pt x="446" y="1186"/>
                  </a:cubicBezTo>
                  <a:cubicBezTo>
                    <a:pt x="446" y="1186"/>
                    <a:pt x="502" y="684"/>
                    <a:pt x="488" y="615"/>
                  </a:cubicBezTo>
                  <a:cubicBezTo>
                    <a:pt x="474" y="545"/>
                    <a:pt x="181" y="1"/>
                    <a:pt x="1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8057;p74">
              <a:extLst>
                <a:ext uri="{FF2B5EF4-FFF2-40B4-BE49-F238E27FC236}">
                  <a16:creationId xmlns:a16="http://schemas.microsoft.com/office/drawing/2014/main" xmlns="" id="{65822660-E2AC-AE6C-F167-54897C64CF49}"/>
                </a:ext>
              </a:extLst>
            </p:cNvPr>
            <p:cNvSpPr/>
            <p:nvPr/>
          </p:nvSpPr>
          <p:spPr>
            <a:xfrm>
              <a:off x="2672300" y="3989250"/>
              <a:ext cx="28625" cy="16000"/>
            </a:xfrm>
            <a:custGeom>
              <a:avLst/>
              <a:gdLst/>
              <a:ahLst/>
              <a:cxnLst/>
              <a:rect l="l" t="t" r="r" b="b"/>
              <a:pathLst>
                <a:path w="1145" h="640" extrusionOk="0">
                  <a:moveTo>
                    <a:pt x="1" y="0"/>
                  </a:moveTo>
                  <a:lnTo>
                    <a:pt x="377" y="614"/>
                  </a:lnTo>
                  <a:cubicBezTo>
                    <a:pt x="418" y="632"/>
                    <a:pt x="490" y="639"/>
                    <a:pt x="575" y="639"/>
                  </a:cubicBezTo>
                  <a:cubicBezTo>
                    <a:pt x="811" y="639"/>
                    <a:pt x="1145" y="586"/>
                    <a:pt x="1145" y="586"/>
                  </a:cubicBezTo>
                  <a:cubicBezTo>
                    <a:pt x="1145" y="586"/>
                    <a:pt x="824" y="196"/>
                    <a:pt x="754" y="154"/>
                  </a:cubicBezTo>
                  <a:cubicBezTo>
                    <a:pt x="698" y="126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8058;p74">
              <a:extLst>
                <a:ext uri="{FF2B5EF4-FFF2-40B4-BE49-F238E27FC236}">
                  <a16:creationId xmlns:a16="http://schemas.microsoft.com/office/drawing/2014/main" xmlns="" id="{FBC37AC6-C74B-72CD-408E-B3ECE371C34E}"/>
                </a:ext>
              </a:extLst>
            </p:cNvPr>
            <p:cNvSpPr/>
            <p:nvPr/>
          </p:nvSpPr>
          <p:spPr>
            <a:xfrm>
              <a:off x="2485400" y="3995875"/>
              <a:ext cx="33850" cy="30000"/>
            </a:xfrm>
            <a:custGeom>
              <a:avLst/>
              <a:gdLst/>
              <a:ahLst/>
              <a:cxnLst/>
              <a:rect l="l" t="t" r="r" b="b"/>
              <a:pathLst>
                <a:path w="1354" h="1200" extrusionOk="0">
                  <a:moveTo>
                    <a:pt x="0" y="0"/>
                  </a:moveTo>
                  <a:lnTo>
                    <a:pt x="321" y="963"/>
                  </a:lnTo>
                  <a:cubicBezTo>
                    <a:pt x="503" y="1116"/>
                    <a:pt x="1353" y="1200"/>
                    <a:pt x="1353" y="1200"/>
                  </a:cubicBezTo>
                  <a:cubicBezTo>
                    <a:pt x="1353" y="1200"/>
                    <a:pt x="1047" y="558"/>
                    <a:pt x="963" y="488"/>
                  </a:cubicBezTo>
                  <a:cubicBezTo>
                    <a:pt x="893" y="419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8059;p74">
              <a:extLst>
                <a:ext uri="{FF2B5EF4-FFF2-40B4-BE49-F238E27FC236}">
                  <a16:creationId xmlns:a16="http://schemas.microsoft.com/office/drawing/2014/main" xmlns="" id="{E07BEC31-D416-B182-DE89-E9A99B71009B}"/>
                </a:ext>
              </a:extLst>
            </p:cNvPr>
            <p:cNvSpPr/>
            <p:nvPr/>
          </p:nvSpPr>
          <p:spPr>
            <a:xfrm>
              <a:off x="2341025" y="3989950"/>
              <a:ext cx="30725" cy="17325"/>
            </a:xfrm>
            <a:custGeom>
              <a:avLst/>
              <a:gdLst/>
              <a:ahLst/>
              <a:cxnLst/>
              <a:rect l="l" t="t" r="r" b="b"/>
              <a:pathLst>
                <a:path w="1229" h="693" extrusionOk="0">
                  <a:moveTo>
                    <a:pt x="1" y="0"/>
                  </a:moveTo>
                  <a:lnTo>
                    <a:pt x="433" y="628"/>
                  </a:lnTo>
                  <a:cubicBezTo>
                    <a:pt x="516" y="680"/>
                    <a:pt x="740" y="693"/>
                    <a:pt x="929" y="693"/>
                  </a:cubicBezTo>
                  <a:cubicBezTo>
                    <a:pt x="1091" y="693"/>
                    <a:pt x="1228" y="684"/>
                    <a:pt x="1228" y="684"/>
                  </a:cubicBezTo>
                  <a:cubicBezTo>
                    <a:pt x="1228" y="684"/>
                    <a:pt x="879" y="265"/>
                    <a:pt x="810" y="223"/>
                  </a:cubicBezTo>
                  <a:cubicBezTo>
                    <a:pt x="740" y="181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8060;p74">
              <a:extLst>
                <a:ext uri="{FF2B5EF4-FFF2-40B4-BE49-F238E27FC236}">
                  <a16:creationId xmlns:a16="http://schemas.microsoft.com/office/drawing/2014/main" xmlns="" id="{D518A208-D22E-C9FD-0427-D15B86E1A6A9}"/>
                </a:ext>
              </a:extLst>
            </p:cNvPr>
            <p:cNvSpPr/>
            <p:nvPr/>
          </p:nvSpPr>
          <p:spPr>
            <a:xfrm>
              <a:off x="2361250" y="3978775"/>
              <a:ext cx="10500" cy="27575"/>
            </a:xfrm>
            <a:custGeom>
              <a:avLst/>
              <a:gdLst/>
              <a:ahLst/>
              <a:cxnLst/>
              <a:rect l="l" t="t" r="r" b="b"/>
              <a:pathLst>
                <a:path w="420" h="1103" extrusionOk="0">
                  <a:moveTo>
                    <a:pt x="266" y="1"/>
                  </a:moveTo>
                  <a:lnTo>
                    <a:pt x="1" y="531"/>
                  </a:lnTo>
                  <a:cubicBezTo>
                    <a:pt x="15" y="698"/>
                    <a:pt x="294" y="1103"/>
                    <a:pt x="294" y="1103"/>
                  </a:cubicBezTo>
                  <a:cubicBezTo>
                    <a:pt x="294" y="1103"/>
                    <a:pt x="419" y="768"/>
                    <a:pt x="419" y="712"/>
                  </a:cubicBezTo>
                  <a:cubicBezTo>
                    <a:pt x="419" y="656"/>
                    <a:pt x="266" y="1"/>
                    <a:pt x="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8061;p74">
              <a:extLst>
                <a:ext uri="{FF2B5EF4-FFF2-40B4-BE49-F238E27FC236}">
                  <a16:creationId xmlns:a16="http://schemas.microsoft.com/office/drawing/2014/main" xmlns="" id="{AC7EDF92-1309-F989-5EA7-B589779C2C16}"/>
                </a:ext>
              </a:extLst>
            </p:cNvPr>
            <p:cNvSpPr/>
            <p:nvPr/>
          </p:nvSpPr>
          <p:spPr>
            <a:xfrm>
              <a:off x="2361250" y="3985050"/>
              <a:ext cx="35950" cy="26875"/>
            </a:xfrm>
            <a:custGeom>
              <a:avLst/>
              <a:gdLst/>
              <a:ahLst/>
              <a:cxnLst/>
              <a:rect l="l" t="t" r="r" b="b"/>
              <a:pathLst>
                <a:path w="1438" h="1075" extrusionOk="0">
                  <a:moveTo>
                    <a:pt x="1437" y="1"/>
                  </a:moveTo>
                  <a:cubicBezTo>
                    <a:pt x="1437" y="1"/>
                    <a:pt x="782" y="140"/>
                    <a:pt x="698" y="196"/>
                  </a:cubicBezTo>
                  <a:cubicBezTo>
                    <a:pt x="614" y="266"/>
                    <a:pt x="1" y="1075"/>
                    <a:pt x="1" y="1075"/>
                  </a:cubicBezTo>
                  <a:lnTo>
                    <a:pt x="949" y="991"/>
                  </a:lnTo>
                  <a:cubicBezTo>
                    <a:pt x="1144" y="852"/>
                    <a:pt x="1437" y="1"/>
                    <a:pt x="1437" y="1"/>
                  </a:cubicBezTo>
                  <a:close/>
                </a:path>
              </a:pathLst>
            </a:custGeom>
            <a:solidFill>
              <a:srgbClr val="B7AC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8062;p74">
              <a:extLst>
                <a:ext uri="{FF2B5EF4-FFF2-40B4-BE49-F238E27FC236}">
                  <a16:creationId xmlns:a16="http://schemas.microsoft.com/office/drawing/2014/main" xmlns="" id="{AB1A1754-270D-FE23-3791-CE7ECA0F2C2A}"/>
                </a:ext>
              </a:extLst>
            </p:cNvPr>
            <p:cNvSpPr/>
            <p:nvPr/>
          </p:nvSpPr>
          <p:spPr>
            <a:xfrm>
              <a:off x="2313475" y="3986800"/>
              <a:ext cx="38050" cy="23875"/>
            </a:xfrm>
            <a:custGeom>
              <a:avLst/>
              <a:gdLst/>
              <a:ahLst/>
              <a:cxnLst/>
              <a:rect l="l" t="t" r="r" b="b"/>
              <a:pathLst>
                <a:path w="1522" h="955" extrusionOk="0">
                  <a:moveTo>
                    <a:pt x="1" y="1"/>
                  </a:moveTo>
                  <a:lnTo>
                    <a:pt x="475" y="879"/>
                  </a:lnTo>
                  <a:cubicBezTo>
                    <a:pt x="568" y="939"/>
                    <a:pt x="807" y="954"/>
                    <a:pt x="1034" y="954"/>
                  </a:cubicBezTo>
                  <a:cubicBezTo>
                    <a:pt x="1285" y="954"/>
                    <a:pt x="1521" y="935"/>
                    <a:pt x="1521" y="935"/>
                  </a:cubicBezTo>
                  <a:cubicBezTo>
                    <a:pt x="1521" y="935"/>
                    <a:pt x="1117" y="363"/>
                    <a:pt x="1033" y="307"/>
                  </a:cubicBezTo>
                  <a:cubicBezTo>
                    <a:pt x="949" y="252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8063;p74">
              <a:extLst>
                <a:ext uri="{FF2B5EF4-FFF2-40B4-BE49-F238E27FC236}">
                  <a16:creationId xmlns:a16="http://schemas.microsoft.com/office/drawing/2014/main" xmlns="" id="{DDFFF7D4-E32B-5C11-369F-103909DBD5D1}"/>
                </a:ext>
              </a:extLst>
            </p:cNvPr>
            <p:cNvSpPr/>
            <p:nvPr/>
          </p:nvSpPr>
          <p:spPr>
            <a:xfrm>
              <a:off x="2444250" y="4002150"/>
              <a:ext cx="33150" cy="13200"/>
            </a:xfrm>
            <a:custGeom>
              <a:avLst/>
              <a:gdLst/>
              <a:ahLst/>
              <a:cxnLst/>
              <a:rect l="l" t="t" r="r" b="b"/>
              <a:pathLst>
                <a:path w="1326" h="528" extrusionOk="0">
                  <a:moveTo>
                    <a:pt x="0" y="0"/>
                  </a:moveTo>
                  <a:lnTo>
                    <a:pt x="531" y="516"/>
                  </a:lnTo>
                  <a:cubicBezTo>
                    <a:pt x="553" y="524"/>
                    <a:pt x="583" y="527"/>
                    <a:pt x="619" y="527"/>
                  </a:cubicBezTo>
                  <a:cubicBezTo>
                    <a:pt x="854" y="527"/>
                    <a:pt x="1326" y="391"/>
                    <a:pt x="1326" y="391"/>
                  </a:cubicBezTo>
                  <a:cubicBezTo>
                    <a:pt x="1326" y="391"/>
                    <a:pt x="893" y="56"/>
                    <a:pt x="823" y="42"/>
                  </a:cubicBezTo>
                  <a:cubicBezTo>
                    <a:pt x="754" y="14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8064;p74">
              <a:extLst>
                <a:ext uri="{FF2B5EF4-FFF2-40B4-BE49-F238E27FC236}">
                  <a16:creationId xmlns:a16="http://schemas.microsoft.com/office/drawing/2014/main" xmlns="" id="{F8292D01-872C-CF8B-DE9E-F7F7F1243916}"/>
                </a:ext>
              </a:extLst>
            </p:cNvPr>
            <p:cNvSpPr/>
            <p:nvPr/>
          </p:nvSpPr>
          <p:spPr>
            <a:xfrm>
              <a:off x="2467275" y="3986450"/>
              <a:ext cx="10475" cy="27225"/>
            </a:xfrm>
            <a:custGeom>
              <a:avLst/>
              <a:gdLst/>
              <a:ahLst/>
              <a:cxnLst/>
              <a:rect l="l" t="t" r="r" b="b"/>
              <a:pathLst>
                <a:path w="419" h="1089" extrusionOk="0">
                  <a:moveTo>
                    <a:pt x="251" y="1"/>
                  </a:moveTo>
                  <a:lnTo>
                    <a:pt x="0" y="545"/>
                  </a:lnTo>
                  <a:cubicBezTo>
                    <a:pt x="14" y="698"/>
                    <a:pt x="321" y="1089"/>
                    <a:pt x="321" y="1089"/>
                  </a:cubicBezTo>
                  <a:cubicBezTo>
                    <a:pt x="321" y="1089"/>
                    <a:pt x="419" y="754"/>
                    <a:pt x="419" y="698"/>
                  </a:cubicBezTo>
                  <a:cubicBezTo>
                    <a:pt x="419" y="642"/>
                    <a:pt x="251" y="1"/>
                    <a:pt x="2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8065;p74">
              <a:extLst>
                <a:ext uri="{FF2B5EF4-FFF2-40B4-BE49-F238E27FC236}">
                  <a16:creationId xmlns:a16="http://schemas.microsoft.com/office/drawing/2014/main" xmlns="" id="{BA843EC0-D9EF-F397-EE10-F471ED1BF150}"/>
                </a:ext>
              </a:extLst>
            </p:cNvPr>
            <p:cNvSpPr/>
            <p:nvPr/>
          </p:nvSpPr>
          <p:spPr>
            <a:xfrm>
              <a:off x="2467950" y="3989250"/>
              <a:ext cx="30375" cy="34200"/>
            </a:xfrm>
            <a:custGeom>
              <a:avLst/>
              <a:gdLst/>
              <a:ahLst/>
              <a:cxnLst/>
              <a:rect l="l" t="t" r="r" b="b"/>
              <a:pathLst>
                <a:path w="1215" h="1368" extrusionOk="0">
                  <a:moveTo>
                    <a:pt x="1215" y="0"/>
                  </a:moveTo>
                  <a:cubicBezTo>
                    <a:pt x="1214" y="0"/>
                    <a:pt x="587" y="293"/>
                    <a:pt x="517" y="363"/>
                  </a:cubicBezTo>
                  <a:cubicBezTo>
                    <a:pt x="447" y="433"/>
                    <a:pt x="1" y="1367"/>
                    <a:pt x="1" y="1367"/>
                  </a:cubicBezTo>
                  <a:lnTo>
                    <a:pt x="908" y="1088"/>
                  </a:lnTo>
                  <a:cubicBezTo>
                    <a:pt x="1075" y="907"/>
                    <a:pt x="1214" y="0"/>
                    <a:pt x="12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8066;p74">
              <a:extLst>
                <a:ext uri="{FF2B5EF4-FFF2-40B4-BE49-F238E27FC236}">
                  <a16:creationId xmlns:a16="http://schemas.microsoft.com/office/drawing/2014/main" xmlns="" id="{DDD326C5-C921-BE17-E8B2-F70C6950C629}"/>
                </a:ext>
              </a:extLst>
            </p:cNvPr>
            <p:cNvSpPr/>
            <p:nvPr/>
          </p:nvSpPr>
          <p:spPr>
            <a:xfrm>
              <a:off x="2095875" y="3990900"/>
              <a:ext cx="968750" cy="101600"/>
            </a:xfrm>
            <a:custGeom>
              <a:avLst/>
              <a:gdLst/>
              <a:ahLst/>
              <a:cxnLst/>
              <a:rect l="l" t="t" r="r" b="b"/>
              <a:pathLst>
                <a:path w="38750" h="4064" extrusionOk="0">
                  <a:moveTo>
                    <a:pt x="19946" y="0"/>
                  </a:moveTo>
                  <a:cubicBezTo>
                    <a:pt x="19506" y="0"/>
                    <a:pt x="19075" y="102"/>
                    <a:pt x="18664" y="395"/>
                  </a:cubicBezTo>
                  <a:cubicBezTo>
                    <a:pt x="18107" y="787"/>
                    <a:pt x="17433" y="910"/>
                    <a:pt x="16462" y="910"/>
                  </a:cubicBezTo>
                  <a:cubicBezTo>
                    <a:pt x="15052" y="910"/>
                    <a:pt x="13014" y="650"/>
                    <a:pt x="9793" y="576"/>
                  </a:cubicBezTo>
                  <a:cubicBezTo>
                    <a:pt x="9620" y="571"/>
                    <a:pt x="9453" y="569"/>
                    <a:pt x="9292" y="569"/>
                  </a:cubicBezTo>
                  <a:cubicBezTo>
                    <a:pt x="4410" y="569"/>
                    <a:pt x="5259" y="2557"/>
                    <a:pt x="5259" y="2557"/>
                  </a:cubicBezTo>
                  <a:cubicBezTo>
                    <a:pt x="3195" y="2626"/>
                    <a:pt x="1465" y="2919"/>
                    <a:pt x="1" y="3324"/>
                  </a:cubicBezTo>
                  <a:cubicBezTo>
                    <a:pt x="5469" y="3784"/>
                    <a:pt x="12317" y="4063"/>
                    <a:pt x="19766" y="4063"/>
                  </a:cubicBezTo>
                  <a:cubicBezTo>
                    <a:pt x="26852" y="4063"/>
                    <a:pt x="33408" y="3812"/>
                    <a:pt x="38750" y="3393"/>
                  </a:cubicBezTo>
                  <a:cubicBezTo>
                    <a:pt x="37885" y="2166"/>
                    <a:pt x="36435" y="1078"/>
                    <a:pt x="34007" y="743"/>
                  </a:cubicBezTo>
                  <a:cubicBezTo>
                    <a:pt x="32252" y="498"/>
                    <a:pt x="31096" y="418"/>
                    <a:pt x="30287" y="418"/>
                  </a:cubicBezTo>
                  <a:cubicBezTo>
                    <a:pt x="28762" y="418"/>
                    <a:pt x="28473" y="703"/>
                    <a:pt x="27729" y="703"/>
                  </a:cubicBezTo>
                  <a:cubicBezTo>
                    <a:pt x="27385" y="703"/>
                    <a:pt x="26944" y="642"/>
                    <a:pt x="26238" y="464"/>
                  </a:cubicBezTo>
                  <a:cubicBezTo>
                    <a:pt x="25283" y="228"/>
                    <a:pt x="24749" y="147"/>
                    <a:pt x="24422" y="147"/>
                  </a:cubicBezTo>
                  <a:cubicBezTo>
                    <a:pt x="23707" y="147"/>
                    <a:pt x="23978" y="534"/>
                    <a:pt x="23002" y="534"/>
                  </a:cubicBezTo>
                  <a:cubicBezTo>
                    <a:pt x="22012" y="534"/>
                    <a:pt x="20954" y="0"/>
                    <a:pt x="199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8067;p74">
              <a:extLst>
                <a:ext uri="{FF2B5EF4-FFF2-40B4-BE49-F238E27FC236}">
                  <a16:creationId xmlns:a16="http://schemas.microsoft.com/office/drawing/2014/main" xmlns="" id="{7D57D485-19DA-F5B2-6D95-AD6D403350AB}"/>
                </a:ext>
              </a:extLst>
            </p:cNvPr>
            <p:cNvSpPr/>
            <p:nvPr/>
          </p:nvSpPr>
          <p:spPr>
            <a:xfrm>
              <a:off x="2095875" y="4001100"/>
              <a:ext cx="968750" cy="91050"/>
            </a:xfrm>
            <a:custGeom>
              <a:avLst/>
              <a:gdLst/>
              <a:ahLst/>
              <a:cxnLst/>
              <a:rect l="l" t="t" r="r" b="b"/>
              <a:pathLst>
                <a:path w="38750" h="3642" extrusionOk="0">
                  <a:moveTo>
                    <a:pt x="30186" y="0"/>
                  </a:moveTo>
                  <a:lnTo>
                    <a:pt x="30186" y="0"/>
                  </a:lnTo>
                  <a:cubicBezTo>
                    <a:pt x="29656" y="14"/>
                    <a:pt x="29293" y="42"/>
                    <a:pt x="29000" y="98"/>
                  </a:cubicBezTo>
                  <a:cubicBezTo>
                    <a:pt x="28247" y="1075"/>
                    <a:pt x="25555" y="1953"/>
                    <a:pt x="22263" y="2218"/>
                  </a:cubicBezTo>
                  <a:cubicBezTo>
                    <a:pt x="21615" y="2271"/>
                    <a:pt x="20986" y="2296"/>
                    <a:pt x="20385" y="2296"/>
                  </a:cubicBezTo>
                  <a:cubicBezTo>
                    <a:pt x="17336" y="2296"/>
                    <a:pt x="15033" y="1647"/>
                    <a:pt x="14940" y="656"/>
                  </a:cubicBezTo>
                  <a:cubicBezTo>
                    <a:pt x="14940" y="586"/>
                    <a:pt x="14940" y="517"/>
                    <a:pt x="14954" y="447"/>
                  </a:cubicBezTo>
                  <a:cubicBezTo>
                    <a:pt x="13684" y="363"/>
                    <a:pt x="12122" y="140"/>
                    <a:pt x="9904" y="84"/>
                  </a:cubicBezTo>
                  <a:cubicBezTo>
                    <a:pt x="9737" y="80"/>
                    <a:pt x="9576" y="78"/>
                    <a:pt x="9421" y="78"/>
                  </a:cubicBezTo>
                  <a:cubicBezTo>
                    <a:pt x="4512" y="78"/>
                    <a:pt x="5259" y="2149"/>
                    <a:pt x="5259" y="2149"/>
                  </a:cubicBezTo>
                  <a:cubicBezTo>
                    <a:pt x="3195" y="2232"/>
                    <a:pt x="1465" y="2511"/>
                    <a:pt x="1" y="2916"/>
                  </a:cubicBezTo>
                  <a:cubicBezTo>
                    <a:pt x="5469" y="3376"/>
                    <a:pt x="12317" y="3641"/>
                    <a:pt x="19766" y="3641"/>
                  </a:cubicBezTo>
                  <a:cubicBezTo>
                    <a:pt x="26852" y="3641"/>
                    <a:pt x="33408" y="3404"/>
                    <a:pt x="38750" y="2985"/>
                  </a:cubicBezTo>
                  <a:cubicBezTo>
                    <a:pt x="38304" y="2358"/>
                    <a:pt x="37704" y="1758"/>
                    <a:pt x="36895" y="1284"/>
                  </a:cubicBezTo>
                  <a:cubicBezTo>
                    <a:pt x="35974" y="1632"/>
                    <a:pt x="34886" y="1939"/>
                    <a:pt x="33687" y="2204"/>
                  </a:cubicBezTo>
                  <a:cubicBezTo>
                    <a:pt x="32152" y="2526"/>
                    <a:pt x="30720" y="2686"/>
                    <a:pt x="29599" y="2686"/>
                  </a:cubicBezTo>
                  <a:cubicBezTo>
                    <a:pt x="28243" y="2686"/>
                    <a:pt x="27340" y="2453"/>
                    <a:pt x="27256" y="1995"/>
                  </a:cubicBezTo>
                  <a:cubicBezTo>
                    <a:pt x="27145" y="1423"/>
                    <a:pt x="28344" y="670"/>
                    <a:pt x="30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8068;p74">
              <a:extLst>
                <a:ext uri="{FF2B5EF4-FFF2-40B4-BE49-F238E27FC236}">
                  <a16:creationId xmlns:a16="http://schemas.microsoft.com/office/drawing/2014/main" xmlns="" id="{75FE8AC6-19BC-BF5F-8DA6-F879975FBC22}"/>
                </a:ext>
              </a:extLst>
            </p:cNvPr>
            <p:cNvSpPr/>
            <p:nvPr/>
          </p:nvSpPr>
          <p:spPr>
            <a:xfrm>
              <a:off x="2713450" y="4053675"/>
              <a:ext cx="68725" cy="35000"/>
            </a:xfrm>
            <a:custGeom>
              <a:avLst/>
              <a:gdLst/>
              <a:ahLst/>
              <a:cxnLst/>
              <a:rect l="l" t="t" r="r" b="b"/>
              <a:pathLst>
                <a:path w="2749" h="1400" extrusionOk="0">
                  <a:moveTo>
                    <a:pt x="1745" y="1"/>
                  </a:moveTo>
                  <a:cubicBezTo>
                    <a:pt x="1452" y="1"/>
                    <a:pt x="1124" y="66"/>
                    <a:pt x="838" y="185"/>
                  </a:cubicBezTo>
                  <a:cubicBezTo>
                    <a:pt x="336" y="408"/>
                    <a:pt x="1" y="771"/>
                    <a:pt x="112" y="1050"/>
                  </a:cubicBezTo>
                  <a:cubicBezTo>
                    <a:pt x="194" y="1270"/>
                    <a:pt x="499" y="1400"/>
                    <a:pt x="895" y="1400"/>
                  </a:cubicBezTo>
                  <a:cubicBezTo>
                    <a:pt x="1177" y="1400"/>
                    <a:pt x="1504" y="1334"/>
                    <a:pt x="1828" y="1189"/>
                  </a:cubicBezTo>
                  <a:cubicBezTo>
                    <a:pt x="2595" y="855"/>
                    <a:pt x="2749" y="338"/>
                    <a:pt x="2316" y="115"/>
                  </a:cubicBezTo>
                  <a:cubicBezTo>
                    <a:pt x="2167" y="37"/>
                    <a:pt x="1965" y="1"/>
                    <a:pt x="1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8069;p74">
              <a:extLst>
                <a:ext uri="{FF2B5EF4-FFF2-40B4-BE49-F238E27FC236}">
                  <a16:creationId xmlns:a16="http://schemas.microsoft.com/office/drawing/2014/main" xmlns="" id="{A487C03D-0755-BAAE-21CA-19E7107B929B}"/>
                </a:ext>
              </a:extLst>
            </p:cNvPr>
            <p:cNvSpPr/>
            <p:nvPr/>
          </p:nvSpPr>
          <p:spPr>
            <a:xfrm>
              <a:off x="2679275" y="4066875"/>
              <a:ext cx="29600" cy="21800"/>
            </a:xfrm>
            <a:custGeom>
              <a:avLst/>
              <a:gdLst/>
              <a:ahLst/>
              <a:cxnLst/>
              <a:rect l="l" t="t" r="r" b="b"/>
              <a:pathLst>
                <a:path w="1184" h="872" extrusionOk="0">
                  <a:moveTo>
                    <a:pt x="732" y="1"/>
                  </a:moveTo>
                  <a:cubicBezTo>
                    <a:pt x="708" y="1"/>
                    <a:pt x="682" y="2"/>
                    <a:pt x="656" y="6"/>
                  </a:cubicBezTo>
                  <a:cubicBezTo>
                    <a:pt x="447" y="34"/>
                    <a:pt x="224" y="187"/>
                    <a:pt x="112" y="341"/>
                  </a:cubicBezTo>
                  <a:cubicBezTo>
                    <a:pt x="15" y="508"/>
                    <a:pt x="1" y="703"/>
                    <a:pt x="140" y="801"/>
                  </a:cubicBezTo>
                  <a:cubicBezTo>
                    <a:pt x="200" y="848"/>
                    <a:pt x="283" y="872"/>
                    <a:pt x="375" y="872"/>
                  </a:cubicBezTo>
                  <a:cubicBezTo>
                    <a:pt x="582" y="872"/>
                    <a:pt x="837" y="753"/>
                    <a:pt x="991" y="522"/>
                  </a:cubicBezTo>
                  <a:cubicBezTo>
                    <a:pt x="1183" y="214"/>
                    <a:pt x="1010" y="1"/>
                    <a:pt x="7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8070;p74">
              <a:extLst>
                <a:ext uri="{FF2B5EF4-FFF2-40B4-BE49-F238E27FC236}">
                  <a16:creationId xmlns:a16="http://schemas.microsoft.com/office/drawing/2014/main" xmlns="" id="{90D63A9D-1B05-38F0-9A1D-DC5FF4580A3B}"/>
                </a:ext>
              </a:extLst>
            </p:cNvPr>
            <p:cNvSpPr/>
            <p:nvPr/>
          </p:nvSpPr>
          <p:spPr>
            <a:xfrm>
              <a:off x="2631150" y="4010925"/>
              <a:ext cx="24450" cy="16000"/>
            </a:xfrm>
            <a:custGeom>
              <a:avLst/>
              <a:gdLst/>
              <a:ahLst/>
              <a:cxnLst/>
              <a:rect l="l" t="t" r="r" b="b"/>
              <a:pathLst>
                <a:path w="978" h="640" extrusionOk="0">
                  <a:moveTo>
                    <a:pt x="522" y="0"/>
                  </a:moveTo>
                  <a:cubicBezTo>
                    <a:pt x="308" y="0"/>
                    <a:pt x="1" y="319"/>
                    <a:pt x="1" y="319"/>
                  </a:cubicBezTo>
                  <a:cubicBezTo>
                    <a:pt x="266" y="612"/>
                    <a:pt x="977" y="640"/>
                    <a:pt x="977" y="640"/>
                  </a:cubicBezTo>
                  <a:cubicBezTo>
                    <a:pt x="977" y="640"/>
                    <a:pt x="796" y="82"/>
                    <a:pt x="587" y="12"/>
                  </a:cubicBezTo>
                  <a:cubicBezTo>
                    <a:pt x="566" y="4"/>
                    <a:pt x="545" y="0"/>
                    <a:pt x="522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8071;p74">
              <a:extLst>
                <a:ext uri="{FF2B5EF4-FFF2-40B4-BE49-F238E27FC236}">
                  <a16:creationId xmlns:a16="http://schemas.microsoft.com/office/drawing/2014/main" xmlns="" id="{70D1F4F0-FBF2-22C1-0821-441ACA2214E7}"/>
                </a:ext>
              </a:extLst>
            </p:cNvPr>
            <p:cNvSpPr/>
            <p:nvPr/>
          </p:nvSpPr>
          <p:spPr>
            <a:xfrm>
              <a:off x="2590700" y="4012325"/>
              <a:ext cx="38400" cy="19475"/>
            </a:xfrm>
            <a:custGeom>
              <a:avLst/>
              <a:gdLst/>
              <a:ahLst/>
              <a:cxnLst/>
              <a:rect l="l" t="t" r="r" b="b"/>
              <a:pathLst>
                <a:path w="1536" h="779" extrusionOk="0">
                  <a:moveTo>
                    <a:pt x="846" y="1"/>
                  </a:moveTo>
                  <a:cubicBezTo>
                    <a:pt x="767" y="1"/>
                    <a:pt x="693" y="12"/>
                    <a:pt x="629" y="40"/>
                  </a:cubicBezTo>
                  <a:cubicBezTo>
                    <a:pt x="308" y="179"/>
                    <a:pt x="1" y="779"/>
                    <a:pt x="1" y="779"/>
                  </a:cubicBezTo>
                  <a:cubicBezTo>
                    <a:pt x="1" y="779"/>
                    <a:pt x="1131" y="542"/>
                    <a:pt x="1535" y="179"/>
                  </a:cubicBezTo>
                  <a:cubicBezTo>
                    <a:pt x="1535" y="179"/>
                    <a:pt x="1160" y="1"/>
                    <a:pt x="846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8072;p74">
              <a:extLst>
                <a:ext uri="{FF2B5EF4-FFF2-40B4-BE49-F238E27FC236}">
                  <a16:creationId xmlns:a16="http://schemas.microsoft.com/office/drawing/2014/main" xmlns="" id="{CBFEF32F-71C6-FF80-E835-714A473F213A}"/>
                </a:ext>
              </a:extLst>
            </p:cNvPr>
            <p:cNvSpPr/>
            <p:nvPr/>
          </p:nvSpPr>
          <p:spPr>
            <a:xfrm>
              <a:off x="2621750" y="3994125"/>
              <a:ext cx="12925" cy="20600"/>
            </a:xfrm>
            <a:custGeom>
              <a:avLst/>
              <a:gdLst/>
              <a:ahLst/>
              <a:cxnLst/>
              <a:rect l="l" t="t" r="r" b="b"/>
              <a:pathLst>
                <a:path w="517" h="824" extrusionOk="0">
                  <a:moveTo>
                    <a:pt x="210" y="1"/>
                  </a:moveTo>
                  <a:cubicBezTo>
                    <a:pt x="210" y="1"/>
                    <a:pt x="0" y="419"/>
                    <a:pt x="42" y="600"/>
                  </a:cubicBezTo>
                  <a:cubicBezTo>
                    <a:pt x="84" y="768"/>
                    <a:pt x="447" y="823"/>
                    <a:pt x="447" y="823"/>
                  </a:cubicBezTo>
                  <a:cubicBezTo>
                    <a:pt x="516" y="558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8073;p74">
              <a:extLst>
                <a:ext uri="{FF2B5EF4-FFF2-40B4-BE49-F238E27FC236}">
                  <a16:creationId xmlns:a16="http://schemas.microsoft.com/office/drawing/2014/main" xmlns="" id="{875B34C8-CCEE-DC50-C56F-A1E8DD591AD3}"/>
                </a:ext>
              </a:extLst>
            </p:cNvPr>
            <p:cNvSpPr/>
            <p:nvPr/>
          </p:nvSpPr>
          <p:spPr>
            <a:xfrm>
              <a:off x="2717300" y="4014500"/>
              <a:ext cx="27225" cy="12775"/>
            </a:xfrm>
            <a:custGeom>
              <a:avLst/>
              <a:gdLst/>
              <a:ahLst/>
              <a:cxnLst/>
              <a:rect l="l" t="t" r="r" b="b"/>
              <a:pathLst>
                <a:path w="1089" h="511" extrusionOk="0">
                  <a:moveTo>
                    <a:pt x="410" y="1"/>
                  </a:moveTo>
                  <a:cubicBezTo>
                    <a:pt x="206" y="1"/>
                    <a:pt x="0" y="218"/>
                    <a:pt x="0" y="218"/>
                  </a:cubicBezTo>
                  <a:cubicBezTo>
                    <a:pt x="307" y="469"/>
                    <a:pt x="1088" y="511"/>
                    <a:pt x="1088" y="511"/>
                  </a:cubicBezTo>
                  <a:cubicBezTo>
                    <a:pt x="1088" y="511"/>
                    <a:pt x="684" y="50"/>
                    <a:pt x="474" y="8"/>
                  </a:cubicBezTo>
                  <a:cubicBezTo>
                    <a:pt x="453" y="3"/>
                    <a:pt x="432" y="1"/>
                    <a:pt x="410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8074;p74">
              <a:extLst>
                <a:ext uri="{FF2B5EF4-FFF2-40B4-BE49-F238E27FC236}">
                  <a16:creationId xmlns:a16="http://schemas.microsoft.com/office/drawing/2014/main" xmlns="" id="{B81E55D8-F19B-8E56-6CFD-2558D3567009}"/>
                </a:ext>
              </a:extLst>
            </p:cNvPr>
            <p:cNvSpPr/>
            <p:nvPr/>
          </p:nvSpPr>
          <p:spPr>
            <a:xfrm>
              <a:off x="2688350" y="4002975"/>
              <a:ext cx="26175" cy="14200"/>
            </a:xfrm>
            <a:custGeom>
              <a:avLst/>
              <a:gdLst/>
              <a:ahLst/>
              <a:cxnLst/>
              <a:rect l="l" t="t" r="r" b="b"/>
              <a:pathLst>
                <a:path w="1047" h="568" extrusionOk="0">
                  <a:moveTo>
                    <a:pt x="407" y="1"/>
                  </a:moveTo>
                  <a:cubicBezTo>
                    <a:pt x="213" y="1"/>
                    <a:pt x="0" y="191"/>
                    <a:pt x="0" y="191"/>
                  </a:cubicBezTo>
                  <a:cubicBezTo>
                    <a:pt x="279" y="469"/>
                    <a:pt x="1047" y="567"/>
                    <a:pt x="1047" y="567"/>
                  </a:cubicBezTo>
                  <a:cubicBezTo>
                    <a:pt x="1047" y="567"/>
                    <a:pt x="684" y="79"/>
                    <a:pt x="475" y="9"/>
                  </a:cubicBezTo>
                  <a:cubicBezTo>
                    <a:pt x="453" y="3"/>
                    <a:pt x="430" y="1"/>
                    <a:pt x="407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8075;p74">
              <a:extLst>
                <a:ext uri="{FF2B5EF4-FFF2-40B4-BE49-F238E27FC236}">
                  <a16:creationId xmlns:a16="http://schemas.microsoft.com/office/drawing/2014/main" xmlns="" id="{7D7E238E-E185-3792-57FF-9A557CA267B6}"/>
                </a:ext>
              </a:extLst>
            </p:cNvPr>
            <p:cNvSpPr/>
            <p:nvPr/>
          </p:nvSpPr>
          <p:spPr>
            <a:xfrm>
              <a:off x="2708575" y="3996225"/>
              <a:ext cx="20950" cy="20250"/>
            </a:xfrm>
            <a:custGeom>
              <a:avLst/>
              <a:gdLst/>
              <a:ahLst/>
              <a:cxnLst/>
              <a:rect l="l" t="t" r="r" b="b"/>
              <a:pathLst>
                <a:path w="838" h="810" extrusionOk="0">
                  <a:moveTo>
                    <a:pt x="837" y="0"/>
                  </a:moveTo>
                  <a:cubicBezTo>
                    <a:pt x="837" y="0"/>
                    <a:pt x="210" y="209"/>
                    <a:pt x="112" y="363"/>
                  </a:cubicBezTo>
                  <a:cubicBezTo>
                    <a:pt x="0" y="530"/>
                    <a:pt x="391" y="809"/>
                    <a:pt x="391" y="809"/>
                  </a:cubicBezTo>
                  <a:cubicBezTo>
                    <a:pt x="712" y="642"/>
                    <a:pt x="837" y="0"/>
                    <a:pt x="837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8076;p74">
              <a:extLst>
                <a:ext uri="{FF2B5EF4-FFF2-40B4-BE49-F238E27FC236}">
                  <a16:creationId xmlns:a16="http://schemas.microsoft.com/office/drawing/2014/main" xmlns="" id="{6B848D5D-8592-2C52-8CF0-1CCC09781B57}"/>
                </a:ext>
              </a:extLst>
            </p:cNvPr>
            <p:cNvSpPr/>
            <p:nvPr/>
          </p:nvSpPr>
          <p:spPr>
            <a:xfrm>
              <a:off x="2694975" y="4017500"/>
              <a:ext cx="22350" cy="13950"/>
            </a:xfrm>
            <a:custGeom>
              <a:avLst/>
              <a:gdLst/>
              <a:ahLst/>
              <a:cxnLst/>
              <a:rect l="l" t="t" r="r" b="b"/>
              <a:pathLst>
                <a:path w="894" h="558" extrusionOk="0">
                  <a:moveTo>
                    <a:pt x="405" y="0"/>
                  </a:moveTo>
                  <a:cubicBezTo>
                    <a:pt x="0" y="126"/>
                    <a:pt x="238" y="558"/>
                    <a:pt x="238" y="558"/>
                  </a:cubicBezTo>
                  <a:cubicBezTo>
                    <a:pt x="238" y="558"/>
                    <a:pt x="754" y="460"/>
                    <a:pt x="823" y="293"/>
                  </a:cubicBezTo>
                  <a:cubicBezTo>
                    <a:pt x="893" y="84"/>
                    <a:pt x="405" y="0"/>
                    <a:pt x="405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8077;p74">
              <a:extLst>
                <a:ext uri="{FF2B5EF4-FFF2-40B4-BE49-F238E27FC236}">
                  <a16:creationId xmlns:a16="http://schemas.microsoft.com/office/drawing/2014/main" xmlns="" id="{7DEEDCA8-25BA-2DB9-0E61-388727D4E5D2}"/>
                </a:ext>
              </a:extLst>
            </p:cNvPr>
            <p:cNvSpPr/>
            <p:nvPr/>
          </p:nvSpPr>
          <p:spPr>
            <a:xfrm>
              <a:off x="2503875" y="4029575"/>
              <a:ext cx="26875" cy="12700"/>
            </a:xfrm>
            <a:custGeom>
              <a:avLst/>
              <a:gdLst/>
              <a:ahLst/>
              <a:cxnLst/>
              <a:rect l="l" t="t" r="r" b="b"/>
              <a:pathLst>
                <a:path w="1075" h="508" extrusionOk="0">
                  <a:moveTo>
                    <a:pt x="663" y="1"/>
                  </a:moveTo>
                  <a:cubicBezTo>
                    <a:pt x="647" y="1"/>
                    <a:pt x="631" y="2"/>
                    <a:pt x="614" y="5"/>
                  </a:cubicBezTo>
                  <a:cubicBezTo>
                    <a:pt x="391" y="47"/>
                    <a:pt x="1" y="507"/>
                    <a:pt x="1" y="507"/>
                  </a:cubicBezTo>
                  <a:cubicBezTo>
                    <a:pt x="1" y="507"/>
                    <a:pt x="782" y="480"/>
                    <a:pt x="1075" y="214"/>
                  </a:cubicBezTo>
                  <a:cubicBezTo>
                    <a:pt x="1075" y="214"/>
                    <a:pt x="861" y="1"/>
                    <a:pt x="663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8078;p74">
              <a:extLst>
                <a:ext uri="{FF2B5EF4-FFF2-40B4-BE49-F238E27FC236}">
                  <a16:creationId xmlns:a16="http://schemas.microsoft.com/office/drawing/2014/main" xmlns="" id="{9B1B71A9-70B1-E2C6-CEA0-F336CF267587}"/>
                </a:ext>
              </a:extLst>
            </p:cNvPr>
            <p:cNvSpPr/>
            <p:nvPr/>
          </p:nvSpPr>
          <p:spPr>
            <a:xfrm>
              <a:off x="2533525" y="4017975"/>
              <a:ext cx="26175" cy="14175"/>
            </a:xfrm>
            <a:custGeom>
              <a:avLst/>
              <a:gdLst/>
              <a:ahLst/>
              <a:cxnLst/>
              <a:rect l="l" t="t" r="r" b="b"/>
              <a:pathLst>
                <a:path w="1047" h="567" extrusionOk="0">
                  <a:moveTo>
                    <a:pt x="640" y="0"/>
                  </a:moveTo>
                  <a:cubicBezTo>
                    <a:pt x="617" y="0"/>
                    <a:pt x="594" y="3"/>
                    <a:pt x="572" y="9"/>
                  </a:cubicBezTo>
                  <a:cubicBezTo>
                    <a:pt x="363" y="79"/>
                    <a:pt x="0" y="567"/>
                    <a:pt x="0" y="567"/>
                  </a:cubicBezTo>
                  <a:cubicBezTo>
                    <a:pt x="0" y="567"/>
                    <a:pt x="767" y="469"/>
                    <a:pt x="1046" y="190"/>
                  </a:cubicBezTo>
                  <a:cubicBezTo>
                    <a:pt x="1046" y="190"/>
                    <a:pt x="834" y="0"/>
                    <a:pt x="640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8079;p74">
              <a:extLst>
                <a:ext uri="{FF2B5EF4-FFF2-40B4-BE49-F238E27FC236}">
                  <a16:creationId xmlns:a16="http://schemas.microsoft.com/office/drawing/2014/main" xmlns="" id="{2BC0274E-BFD0-C11D-85A6-2D469110A020}"/>
                </a:ext>
              </a:extLst>
            </p:cNvPr>
            <p:cNvSpPr/>
            <p:nvPr/>
          </p:nvSpPr>
          <p:spPr>
            <a:xfrm>
              <a:off x="2518875" y="4011550"/>
              <a:ext cx="20600" cy="19900"/>
            </a:xfrm>
            <a:custGeom>
              <a:avLst/>
              <a:gdLst/>
              <a:ahLst/>
              <a:cxnLst/>
              <a:rect l="l" t="t" r="r" b="b"/>
              <a:pathLst>
                <a:path w="824" h="796" extrusionOk="0">
                  <a:moveTo>
                    <a:pt x="0" y="1"/>
                  </a:moveTo>
                  <a:cubicBezTo>
                    <a:pt x="0" y="1"/>
                    <a:pt x="126" y="629"/>
                    <a:pt x="447" y="796"/>
                  </a:cubicBezTo>
                  <a:cubicBezTo>
                    <a:pt x="447" y="796"/>
                    <a:pt x="823" y="531"/>
                    <a:pt x="712" y="364"/>
                  </a:cubicBezTo>
                  <a:cubicBezTo>
                    <a:pt x="614" y="19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8080;p74">
              <a:extLst>
                <a:ext uri="{FF2B5EF4-FFF2-40B4-BE49-F238E27FC236}">
                  <a16:creationId xmlns:a16="http://schemas.microsoft.com/office/drawing/2014/main" xmlns="" id="{BDC7A032-1A10-6245-0694-CBFC63717EF1}"/>
                </a:ext>
              </a:extLst>
            </p:cNvPr>
            <p:cNvSpPr/>
            <p:nvPr/>
          </p:nvSpPr>
          <p:spPr>
            <a:xfrm>
              <a:off x="2530725" y="4032475"/>
              <a:ext cx="22350" cy="13975"/>
            </a:xfrm>
            <a:custGeom>
              <a:avLst/>
              <a:gdLst/>
              <a:ahLst/>
              <a:cxnLst/>
              <a:rect l="l" t="t" r="r" b="b"/>
              <a:pathLst>
                <a:path w="894" h="559" extrusionOk="0">
                  <a:moveTo>
                    <a:pt x="489" y="1"/>
                  </a:moveTo>
                  <a:cubicBezTo>
                    <a:pt x="489" y="1"/>
                    <a:pt x="1" y="85"/>
                    <a:pt x="84" y="294"/>
                  </a:cubicBezTo>
                  <a:cubicBezTo>
                    <a:pt x="140" y="461"/>
                    <a:pt x="656" y="559"/>
                    <a:pt x="656" y="559"/>
                  </a:cubicBezTo>
                  <a:cubicBezTo>
                    <a:pt x="656" y="559"/>
                    <a:pt x="893" y="126"/>
                    <a:pt x="489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8081;p74">
              <a:extLst>
                <a:ext uri="{FF2B5EF4-FFF2-40B4-BE49-F238E27FC236}">
                  <a16:creationId xmlns:a16="http://schemas.microsoft.com/office/drawing/2014/main" xmlns="" id="{65E58D59-F57B-CB47-ABF8-15B6F0EA54F2}"/>
                </a:ext>
              </a:extLst>
            </p:cNvPr>
            <p:cNvSpPr/>
            <p:nvPr/>
          </p:nvSpPr>
          <p:spPr>
            <a:xfrm>
              <a:off x="2603950" y="4037725"/>
              <a:ext cx="56875" cy="25125"/>
            </a:xfrm>
            <a:custGeom>
              <a:avLst/>
              <a:gdLst/>
              <a:ahLst/>
              <a:cxnLst/>
              <a:rect l="l" t="t" r="r" b="b"/>
              <a:pathLst>
                <a:path w="2275" h="1005" extrusionOk="0">
                  <a:moveTo>
                    <a:pt x="1466" y="0"/>
                  </a:moveTo>
                  <a:lnTo>
                    <a:pt x="1159" y="405"/>
                  </a:lnTo>
                  <a:lnTo>
                    <a:pt x="810" y="140"/>
                  </a:lnTo>
                  <a:lnTo>
                    <a:pt x="908" y="558"/>
                  </a:lnTo>
                  <a:lnTo>
                    <a:pt x="1" y="84"/>
                  </a:lnTo>
                  <a:lnTo>
                    <a:pt x="1" y="84"/>
                  </a:lnTo>
                  <a:cubicBezTo>
                    <a:pt x="1" y="84"/>
                    <a:pt x="475" y="446"/>
                    <a:pt x="922" y="851"/>
                  </a:cubicBezTo>
                  <a:lnTo>
                    <a:pt x="2079" y="1004"/>
                  </a:lnTo>
                  <a:lnTo>
                    <a:pt x="2079" y="1004"/>
                  </a:lnTo>
                  <a:lnTo>
                    <a:pt x="1703" y="614"/>
                  </a:lnTo>
                  <a:lnTo>
                    <a:pt x="2275" y="391"/>
                  </a:lnTo>
                  <a:lnTo>
                    <a:pt x="1563" y="432"/>
                  </a:lnTo>
                  <a:lnTo>
                    <a:pt x="146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8082;p74">
              <a:extLst>
                <a:ext uri="{FF2B5EF4-FFF2-40B4-BE49-F238E27FC236}">
                  <a16:creationId xmlns:a16="http://schemas.microsoft.com/office/drawing/2014/main" xmlns="" id="{CD7E6EF8-CF65-4B3F-D0CB-57A8AA00175B}"/>
                </a:ext>
              </a:extLst>
            </p:cNvPr>
            <p:cNvSpPr/>
            <p:nvPr/>
          </p:nvSpPr>
          <p:spPr>
            <a:xfrm>
              <a:off x="2497950" y="4059175"/>
              <a:ext cx="149275" cy="28075"/>
            </a:xfrm>
            <a:custGeom>
              <a:avLst/>
              <a:gdLst/>
              <a:ahLst/>
              <a:cxnLst/>
              <a:rect l="l" t="t" r="r" b="b"/>
              <a:pathLst>
                <a:path w="5971" h="1123" extrusionOk="0">
                  <a:moveTo>
                    <a:pt x="1409" y="0"/>
                  </a:moveTo>
                  <a:cubicBezTo>
                    <a:pt x="1283" y="0"/>
                    <a:pt x="1149" y="11"/>
                    <a:pt x="1005" y="35"/>
                  </a:cubicBezTo>
                  <a:cubicBezTo>
                    <a:pt x="1" y="202"/>
                    <a:pt x="1814" y="983"/>
                    <a:pt x="1912" y="1025"/>
                  </a:cubicBezTo>
                  <a:lnTo>
                    <a:pt x="5608" y="1123"/>
                  </a:lnTo>
                  <a:lnTo>
                    <a:pt x="5971" y="732"/>
                  </a:lnTo>
                  <a:lnTo>
                    <a:pt x="5510" y="802"/>
                  </a:lnTo>
                  <a:lnTo>
                    <a:pt x="5399" y="551"/>
                  </a:lnTo>
                  <a:lnTo>
                    <a:pt x="5148" y="774"/>
                  </a:lnTo>
                  <a:cubicBezTo>
                    <a:pt x="5148" y="774"/>
                    <a:pt x="5008" y="579"/>
                    <a:pt x="4771" y="384"/>
                  </a:cubicBezTo>
                  <a:cubicBezTo>
                    <a:pt x="4548" y="188"/>
                    <a:pt x="4297" y="146"/>
                    <a:pt x="4297" y="146"/>
                  </a:cubicBezTo>
                  <a:lnTo>
                    <a:pt x="4241" y="607"/>
                  </a:lnTo>
                  <a:cubicBezTo>
                    <a:pt x="4241" y="607"/>
                    <a:pt x="4115" y="467"/>
                    <a:pt x="4018" y="342"/>
                  </a:cubicBezTo>
                  <a:cubicBezTo>
                    <a:pt x="3944" y="256"/>
                    <a:pt x="3634" y="95"/>
                    <a:pt x="3304" y="95"/>
                  </a:cubicBezTo>
                  <a:cubicBezTo>
                    <a:pt x="3258" y="95"/>
                    <a:pt x="3213" y="98"/>
                    <a:pt x="3167" y="105"/>
                  </a:cubicBezTo>
                  <a:cubicBezTo>
                    <a:pt x="2804" y="160"/>
                    <a:pt x="2930" y="495"/>
                    <a:pt x="2930" y="495"/>
                  </a:cubicBezTo>
                  <a:cubicBezTo>
                    <a:pt x="2595" y="376"/>
                    <a:pt x="2158" y="0"/>
                    <a:pt x="14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8083;p74">
              <a:extLst>
                <a:ext uri="{FF2B5EF4-FFF2-40B4-BE49-F238E27FC236}">
                  <a16:creationId xmlns:a16="http://schemas.microsoft.com/office/drawing/2014/main" xmlns="" id="{5E2F19D3-486D-FF3F-67BC-18B4437E69D8}"/>
                </a:ext>
              </a:extLst>
            </p:cNvPr>
            <p:cNvSpPr/>
            <p:nvPr/>
          </p:nvSpPr>
          <p:spPr>
            <a:xfrm>
              <a:off x="2225250" y="4053400"/>
              <a:ext cx="968050" cy="46050"/>
            </a:xfrm>
            <a:custGeom>
              <a:avLst/>
              <a:gdLst/>
              <a:ahLst/>
              <a:cxnLst/>
              <a:rect l="l" t="t" r="r" b="b"/>
              <a:pathLst>
                <a:path w="38722" h="1842" extrusionOk="0">
                  <a:moveTo>
                    <a:pt x="1" y="1"/>
                  </a:moveTo>
                  <a:lnTo>
                    <a:pt x="2512" y="1842"/>
                  </a:lnTo>
                  <a:lnTo>
                    <a:pt x="38722" y="1842"/>
                  </a:lnTo>
                  <a:lnTo>
                    <a:pt x="31399" y="71"/>
                  </a:lnTo>
                  <a:cubicBezTo>
                    <a:pt x="31399" y="71"/>
                    <a:pt x="18706" y="1270"/>
                    <a:pt x="14214" y="1270"/>
                  </a:cubicBezTo>
                  <a:cubicBezTo>
                    <a:pt x="11090" y="127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8084;p74">
              <a:extLst>
                <a:ext uri="{FF2B5EF4-FFF2-40B4-BE49-F238E27FC236}">
                  <a16:creationId xmlns:a16="http://schemas.microsoft.com/office/drawing/2014/main" xmlns="" id="{127FAED6-1A9A-A1AC-4C71-5A5CC3C6C133}"/>
                </a:ext>
              </a:extLst>
            </p:cNvPr>
            <p:cNvSpPr/>
            <p:nvPr/>
          </p:nvSpPr>
          <p:spPr>
            <a:xfrm>
              <a:off x="2430650" y="4074325"/>
              <a:ext cx="356750" cy="25125"/>
            </a:xfrm>
            <a:custGeom>
              <a:avLst/>
              <a:gdLst/>
              <a:ahLst/>
              <a:cxnLst/>
              <a:rect l="l" t="t" r="r" b="b"/>
              <a:pathLst>
                <a:path w="14270" h="1005" extrusionOk="0">
                  <a:moveTo>
                    <a:pt x="14186" y="1"/>
                  </a:moveTo>
                  <a:cubicBezTo>
                    <a:pt x="11034" y="238"/>
                    <a:pt x="7826" y="433"/>
                    <a:pt x="5984" y="433"/>
                  </a:cubicBezTo>
                  <a:cubicBezTo>
                    <a:pt x="4813" y="433"/>
                    <a:pt x="2497" y="252"/>
                    <a:pt x="70" y="29"/>
                  </a:cubicBezTo>
                  <a:cubicBezTo>
                    <a:pt x="28" y="98"/>
                    <a:pt x="0" y="168"/>
                    <a:pt x="0" y="252"/>
                  </a:cubicBezTo>
                  <a:cubicBezTo>
                    <a:pt x="0" y="517"/>
                    <a:pt x="307" y="768"/>
                    <a:pt x="837" y="1005"/>
                  </a:cubicBezTo>
                  <a:lnTo>
                    <a:pt x="13419" y="1005"/>
                  </a:lnTo>
                  <a:cubicBezTo>
                    <a:pt x="13963" y="768"/>
                    <a:pt x="14270" y="517"/>
                    <a:pt x="14270" y="252"/>
                  </a:cubicBezTo>
                  <a:cubicBezTo>
                    <a:pt x="14270" y="168"/>
                    <a:pt x="14228" y="84"/>
                    <a:pt x="14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8085;p74">
              <a:extLst>
                <a:ext uri="{FF2B5EF4-FFF2-40B4-BE49-F238E27FC236}">
                  <a16:creationId xmlns:a16="http://schemas.microsoft.com/office/drawing/2014/main" xmlns="" id="{F24994D5-8035-4AB5-08DF-FE1895D3342F}"/>
                </a:ext>
              </a:extLst>
            </p:cNvPr>
            <p:cNvSpPr/>
            <p:nvPr/>
          </p:nvSpPr>
          <p:spPr>
            <a:xfrm>
              <a:off x="2985450" y="3657275"/>
              <a:ext cx="199150" cy="266075"/>
            </a:xfrm>
            <a:custGeom>
              <a:avLst/>
              <a:gdLst/>
              <a:ahLst/>
              <a:cxnLst/>
              <a:rect l="l" t="t" r="r" b="b"/>
              <a:pathLst>
                <a:path w="7966" h="10643" extrusionOk="0">
                  <a:moveTo>
                    <a:pt x="6529" y="0"/>
                  </a:moveTo>
                  <a:cubicBezTo>
                    <a:pt x="6528" y="0"/>
                    <a:pt x="4980" y="502"/>
                    <a:pt x="4632" y="949"/>
                  </a:cubicBezTo>
                  <a:cubicBezTo>
                    <a:pt x="4367" y="1283"/>
                    <a:pt x="4227" y="2246"/>
                    <a:pt x="4353" y="3166"/>
                  </a:cubicBezTo>
                  <a:cubicBezTo>
                    <a:pt x="3962" y="2525"/>
                    <a:pt x="3362" y="1632"/>
                    <a:pt x="2930" y="1395"/>
                  </a:cubicBezTo>
                  <a:cubicBezTo>
                    <a:pt x="2218" y="991"/>
                    <a:pt x="587" y="726"/>
                    <a:pt x="586" y="725"/>
                  </a:cubicBezTo>
                  <a:lnTo>
                    <a:pt x="586" y="725"/>
                  </a:lnTo>
                  <a:cubicBezTo>
                    <a:pt x="587" y="726"/>
                    <a:pt x="1507" y="2455"/>
                    <a:pt x="1870" y="2734"/>
                  </a:cubicBezTo>
                  <a:cubicBezTo>
                    <a:pt x="2121" y="2929"/>
                    <a:pt x="2986" y="3362"/>
                    <a:pt x="3739" y="3683"/>
                  </a:cubicBezTo>
                  <a:cubicBezTo>
                    <a:pt x="3265" y="3579"/>
                    <a:pt x="2827" y="3550"/>
                    <a:pt x="2485" y="3550"/>
                  </a:cubicBezTo>
                  <a:cubicBezTo>
                    <a:pt x="2042" y="3550"/>
                    <a:pt x="1758" y="3599"/>
                    <a:pt x="1758" y="3599"/>
                  </a:cubicBezTo>
                  <a:cubicBezTo>
                    <a:pt x="377" y="4338"/>
                    <a:pt x="1" y="6305"/>
                    <a:pt x="1" y="6305"/>
                  </a:cubicBezTo>
                  <a:cubicBezTo>
                    <a:pt x="1" y="6305"/>
                    <a:pt x="1981" y="5077"/>
                    <a:pt x="2483" y="4938"/>
                  </a:cubicBezTo>
                  <a:cubicBezTo>
                    <a:pt x="2609" y="4910"/>
                    <a:pt x="2749" y="4854"/>
                    <a:pt x="2902" y="4798"/>
                  </a:cubicBezTo>
                  <a:lnTo>
                    <a:pt x="2902" y="4798"/>
                  </a:lnTo>
                  <a:cubicBezTo>
                    <a:pt x="2651" y="5008"/>
                    <a:pt x="2400" y="5259"/>
                    <a:pt x="2191" y="5566"/>
                  </a:cubicBezTo>
                  <a:cubicBezTo>
                    <a:pt x="1326" y="6849"/>
                    <a:pt x="977" y="8216"/>
                    <a:pt x="977" y="8216"/>
                  </a:cubicBezTo>
                  <a:lnTo>
                    <a:pt x="2958" y="6695"/>
                  </a:lnTo>
                  <a:cubicBezTo>
                    <a:pt x="2958" y="6695"/>
                    <a:pt x="3613" y="5398"/>
                    <a:pt x="4241" y="4324"/>
                  </a:cubicBezTo>
                  <a:lnTo>
                    <a:pt x="4297" y="4268"/>
                  </a:lnTo>
                  <a:lnTo>
                    <a:pt x="4297" y="4268"/>
                  </a:lnTo>
                  <a:cubicBezTo>
                    <a:pt x="3753" y="5259"/>
                    <a:pt x="3571" y="6835"/>
                    <a:pt x="3571" y="6835"/>
                  </a:cubicBezTo>
                  <a:lnTo>
                    <a:pt x="4143" y="8202"/>
                  </a:lnTo>
                  <a:cubicBezTo>
                    <a:pt x="4143" y="8202"/>
                    <a:pt x="4785" y="7016"/>
                    <a:pt x="5078" y="6291"/>
                  </a:cubicBezTo>
                  <a:cubicBezTo>
                    <a:pt x="5078" y="6291"/>
                    <a:pt x="4813" y="5329"/>
                    <a:pt x="4659" y="4631"/>
                  </a:cubicBezTo>
                  <a:lnTo>
                    <a:pt x="4659" y="4631"/>
                  </a:lnTo>
                  <a:cubicBezTo>
                    <a:pt x="5971" y="6570"/>
                    <a:pt x="5203" y="10559"/>
                    <a:pt x="5190" y="10601"/>
                  </a:cubicBezTo>
                  <a:lnTo>
                    <a:pt x="5413" y="10643"/>
                  </a:lnTo>
                  <a:cubicBezTo>
                    <a:pt x="5455" y="10448"/>
                    <a:pt x="6250" y="6319"/>
                    <a:pt x="4771" y="4352"/>
                  </a:cubicBezTo>
                  <a:lnTo>
                    <a:pt x="4771" y="4352"/>
                  </a:lnTo>
                  <a:cubicBezTo>
                    <a:pt x="5524" y="4729"/>
                    <a:pt x="6361" y="4743"/>
                    <a:pt x="6361" y="4743"/>
                  </a:cubicBezTo>
                  <a:lnTo>
                    <a:pt x="7965" y="4003"/>
                  </a:lnTo>
                  <a:cubicBezTo>
                    <a:pt x="7965" y="4003"/>
                    <a:pt x="6766" y="2971"/>
                    <a:pt x="6250" y="2818"/>
                  </a:cubicBezTo>
                  <a:cubicBezTo>
                    <a:pt x="6221" y="2809"/>
                    <a:pt x="6188" y="2805"/>
                    <a:pt x="6151" y="2805"/>
                  </a:cubicBezTo>
                  <a:cubicBezTo>
                    <a:pt x="5882" y="2805"/>
                    <a:pt x="5411" y="3015"/>
                    <a:pt x="4994" y="3236"/>
                  </a:cubicBezTo>
                  <a:cubicBezTo>
                    <a:pt x="5273" y="2734"/>
                    <a:pt x="5650" y="2051"/>
                    <a:pt x="5831" y="1632"/>
                  </a:cubicBezTo>
                  <a:cubicBezTo>
                    <a:pt x="6166" y="865"/>
                    <a:pt x="6529" y="0"/>
                    <a:pt x="6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8086;p74">
              <a:extLst>
                <a:ext uri="{FF2B5EF4-FFF2-40B4-BE49-F238E27FC236}">
                  <a16:creationId xmlns:a16="http://schemas.microsoft.com/office/drawing/2014/main" xmlns="" id="{60E3E38E-197D-F5A2-22AE-36FEC46E3C64}"/>
                </a:ext>
              </a:extLst>
            </p:cNvPr>
            <p:cNvSpPr/>
            <p:nvPr/>
          </p:nvSpPr>
          <p:spPr>
            <a:xfrm>
              <a:off x="3000100" y="3657275"/>
              <a:ext cx="184500" cy="181350"/>
            </a:xfrm>
            <a:custGeom>
              <a:avLst/>
              <a:gdLst/>
              <a:ahLst/>
              <a:cxnLst/>
              <a:rect l="l" t="t" r="r" b="b"/>
              <a:pathLst>
                <a:path w="7380" h="7254" extrusionOk="0">
                  <a:moveTo>
                    <a:pt x="5943" y="0"/>
                  </a:moveTo>
                  <a:cubicBezTo>
                    <a:pt x="5942" y="0"/>
                    <a:pt x="4394" y="502"/>
                    <a:pt x="4046" y="949"/>
                  </a:cubicBezTo>
                  <a:cubicBezTo>
                    <a:pt x="3781" y="1283"/>
                    <a:pt x="3641" y="2246"/>
                    <a:pt x="3767" y="3166"/>
                  </a:cubicBezTo>
                  <a:cubicBezTo>
                    <a:pt x="3376" y="2525"/>
                    <a:pt x="2776" y="1632"/>
                    <a:pt x="2344" y="1395"/>
                  </a:cubicBezTo>
                  <a:cubicBezTo>
                    <a:pt x="1632" y="991"/>
                    <a:pt x="1" y="726"/>
                    <a:pt x="0" y="725"/>
                  </a:cubicBezTo>
                  <a:lnTo>
                    <a:pt x="0" y="725"/>
                  </a:lnTo>
                  <a:cubicBezTo>
                    <a:pt x="1" y="726"/>
                    <a:pt x="921" y="2455"/>
                    <a:pt x="1284" y="2734"/>
                  </a:cubicBezTo>
                  <a:cubicBezTo>
                    <a:pt x="1535" y="2929"/>
                    <a:pt x="2400" y="3362"/>
                    <a:pt x="3153" y="3683"/>
                  </a:cubicBezTo>
                  <a:cubicBezTo>
                    <a:pt x="2693" y="3585"/>
                    <a:pt x="2271" y="3557"/>
                    <a:pt x="1934" y="3557"/>
                  </a:cubicBezTo>
                  <a:cubicBezTo>
                    <a:pt x="1598" y="3557"/>
                    <a:pt x="1347" y="3585"/>
                    <a:pt x="1228" y="3599"/>
                  </a:cubicBezTo>
                  <a:lnTo>
                    <a:pt x="1577" y="4185"/>
                  </a:lnTo>
                  <a:lnTo>
                    <a:pt x="1786" y="4980"/>
                  </a:lnTo>
                  <a:cubicBezTo>
                    <a:pt x="1828" y="4952"/>
                    <a:pt x="1856" y="4952"/>
                    <a:pt x="1897" y="4938"/>
                  </a:cubicBezTo>
                  <a:lnTo>
                    <a:pt x="1911" y="4938"/>
                  </a:lnTo>
                  <a:lnTo>
                    <a:pt x="2553" y="4701"/>
                  </a:lnTo>
                  <a:lnTo>
                    <a:pt x="2734" y="5998"/>
                  </a:lnTo>
                  <a:cubicBezTo>
                    <a:pt x="2985" y="5524"/>
                    <a:pt x="3320" y="4896"/>
                    <a:pt x="3655" y="4324"/>
                  </a:cubicBezTo>
                  <a:lnTo>
                    <a:pt x="3711" y="4268"/>
                  </a:lnTo>
                  <a:lnTo>
                    <a:pt x="3711" y="4268"/>
                  </a:lnTo>
                  <a:cubicBezTo>
                    <a:pt x="3488" y="4673"/>
                    <a:pt x="3334" y="5161"/>
                    <a:pt x="3223" y="5607"/>
                  </a:cubicBezTo>
                  <a:lnTo>
                    <a:pt x="4352" y="6626"/>
                  </a:lnTo>
                  <a:cubicBezTo>
                    <a:pt x="4408" y="6500"/>
                    <a:pt x="4450" y="6389"/>
                    <a:pt x="4492" y="6291"/>
                  </a:cubicBezTo>
                  <a:cubicBezTo>
                    <a:pt x="4492" y="6291"/>
                    <a:pt x="4227" y="5342"/>
                    <a:pt x="4073" y="4631"/>
                  </a:cubicBezTo>
                  <a:lnTo>
                    <a:pt x="4073" y="4631"/>
                  </a:lnTo>
                  <a:cubicBezTo>
                    <a:pt x="4506" y="5273"/>
                    <a:pt x="4715" y="6151"/>
                    <a:pt x="4799" y="7016"/>
                  </a:cubicBezTo>
                  <a:lnTo>
                    <a:pt x="5050" y="7253"/>
                  </a:lnTo>
                  <a:cubicBezTo>
                    <a:pt x="4980" y="6193"/>
                    <a:pt x="4743" y="5119"/>
                    <a:pt x="4185" y="4352"/>
                  </a:cubicBezTo>
                  <a:lnTo>
                    <a:pt x="4185" y="4352"/>
                  </a:lnTo>
                  <a:cubicBezTo>
                    <a:pt x="4938" y="4729"/>
                    <a:pt x="5775" y="4743"/>
                    <a:pt x="5775" y="4743"/>
                  </a:cubicBezTo>
                  <a:lnTo>
                    <a:pt x="7379" y="4003"/>
                  </a:lnTo>
                  <a:cubicBezTo>
                    <a:pt x="7379" y="4003"/>
                    <a:pt x="6180" y="2971"/>
                    <a:pt x="5664" y="2818"/>
                  </a:cubicBezTo>
                  <a:cubicBezTo>
                    <a:pt x="5635" y="2809"/>
                    <a:pt x="5602" y="2805"/>
                    <a:pt x="5565" y="2805"/>
                  </a:cubicBezTo>
                  <a:cubicBezTo>
                    <a:pt x="5296" y="2805"/>
                    <a:pt x="4825" y="3015"/>
                    <a:pt x="4408" y="3236"/>
                  </a:cubicBezTo>
                  <a:cubicBezTo>
                    <a:pt x="4687" y="2734"/>
                    <a:pt x="5064" y="2051"/>
                    <a:pt x="5245" y="1632"/>
                  </a:cubicBezTo>
                  <a:cubicBezTo>
                    <a:pt x="5580" y="865"/>
                    <a:pt x="5943" y="0"/>
                    <a:pt x="59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8087;p74">
              <a:extLst>
                <a:ext uri="{FF2B5EF4-FFF2-40B4-BE49-F238E27FC236}">
                  <a16:creationId xmlns:a16="http://schemas.microsoft.com/office/drawing/2014/main" xmlns="" id="{68A12F43-F237-847D-7154-8E0B5D9616F2}"/>
                </a:ext>
              </a:extLst>
            </p:cNvPr>
            <p:cNvSpPr/>
            <p:nvPr/>
          </p:nvSpPr>
          <p:spPr>
            <a:xfrm>
              <a:off x="3093900" y="3746875"/>
              <a:ext cx="49550" cy="50950"/>
            </a:xfrm>
            <a:custGeom>
              <a:avLst/>
              <a:gdLst/>
              <a:ahLst/>
              <a:cxnLst/>
              <a:rect l="l" t="t" r="r" b="b"/>
              <a:pathLst>
                <a:path w="1982" h="2038" extrusionOk="0">
                  <a:moveTo>
                    <a:pt x="517" y="1"/>
                  </a:moveTo>
                  <a:lnTo>
                    <a:pt x="1" y="629"/>
                  </a:lnTo>
                  <a:lnTo>
                    <a:pt x="419" y="1452"/>
                  </a:lnTo>
                  <a:cubicBezTo>
                    <a:pt x="377" y="1312"/>
                    <a:pt x="349" y="1173"/>
                    <a:pt x="321" y="1047"/>
                  </a:cubicBezTo>
                  <a:lnTo>
                    <a:pt x="321" y="1047"/>
                  </a:lnTo>
                  <a:cubicBezTo>
                    <a:pt x="503" y="1298"/>
                    <a:pt x="628" y="1591"/>
                    <a:pt x="740" y="1898"/>
                  </a:cubicBezTo>
                  <a:lnTo>
                    <a:pt x="1033" y="2037"/>
                  </a:lnTo>
                  <a:cubicBezTo>
                    <a:pt x="893" y="1563"/>
                    <a:pt x="698" y="1131"/>
                    <a:pt x="433" y="768"/>
                  </a:cubicBezTo>
                  <a:lnTo>
                    <a:pt x="433" y="768"/>
                  </a:lnTo>
                  <a:cubicBezTo>
                    <a:pt x="1061" y="1089"/>
                    <a:pt x="1772" y="1145"/>
                    <a:pt x="1967" y="1159"/>
                  </a:cubicBezTo>
                  <a:lnTo>
                    <a:pt x="1981" y="336"/>
                  </a:lnTo>
                  <a:lnTo>
                    <a:pt x="1758" y="1047"/>
                  </a:lnTo>
                  <a:lnTo>
                    <a:pt x="1354" y="922"/>
                  </a:lnTo>
                  <a:cubicBezTo>
                    <a:pt x="1354" y="922"/>
                    <a:pt x="1330" y="565"/>
                    <a:pt x="1326" y="565"/>
                  </a:cubicBezTo>
                  <a:cubicBezTo>
                    <a:pt x="1326" y="565"/>
                    <a:pt x="1326" y="567"/>
                    <a:pt x="1326" y="573"/>
                  </a:cubicBezTo>
                  <a:cubicBezTo>
                    <a:pt x="1326" y="629"/>
                    <a:pt x="1144" y="894"/>
                    <a:pt x="1144" y="894"/>
                  </a:cubicBezTo>
                  <a:lnTo>
                    <a:pt x="559" y="643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8088;p74">
              <a:extLst>
                <a:ext uri="{FF2B5EF4-FFF2-40B4-BE49-F238E27FC236}">
                  <a16:creationId xmlns:a16="http://schemas.microsoft.com/office/drawing/2014/main" xmlns="" id="{E8E41FB7-630A-81A9-6277-103F43500DD8}"/>
                </a:ext>
              </a:extLst>
            </p:cNvPr>
            <p:cNvSpPr/>
            <p:nvPr/>
          </p:nvSpPr>
          <p:spPr>
            <a:xfrm>
              <a:off x="3027300" y="3714800"/>
              <a:ext cx="8050" cy="9800"/>
            </a:xfrm>
            <a:custGeom>
              <a:avLst/>
              <a:gdLst/>
              <a:ahLst/>
              <a:cxnLst/>
              <a:rect l="l" t="t" r="r" b="b"/>
              <a:pathLst>
                <a:path w="322" h="392" extrusionOk="0">
                  <a:moveTo>
                    <a:pt x="321" y="1"/>
                  </a:moveTo>
                  <a:lnTo>
                    <a:pt x="0" y="210"/>
                  </a:lnTo>
                  <a:cubicBezTo>
                    <a:pt x="56" y="280"/>
                    <a:pt x="98" y="349"/>
                    <a:pt x="154" y="391"/>
                  </a:cubicBezTo>
                  <a:lnTo>
                    <a:pt x="3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8089;p74">
              <a:extLst>
                <a:ext uri="{FF2B5EF4-FFF2-40B4-BE49-F238E27FC236}">
                  <a16:creationId xmlns:a16="http://schemas.microsoft.com/office/drawing/2014/main" xmlns="" id="{07DEDBC0-9E1D-11FA-2D19-6BF2D603465A}"/>
                </a:ext>
              </a:extLst>
            </p:cNvPr>
            <p:cNvSpPr/>
            <p:nvPr/>
          </p:nvSpPr>
          <p:spPr>
            <a:xfrm>
              <a:off x="3051000" y="3692150"/>
              <a:ext cx="9450" cy="18850"/>
            </a:xfrm>
            <a:custGeom>
              <a:avLst/>
              <a:gdLst/>
              <a:ahLst/>
              <a:cxnLst/>
              <a:rect l="l" t="t" r="r" b="b"/>
              <a:pathLst>
                <a:path w="378" h="754" extrusionOk="0">
                  <a:moveTo>
                    <a:pt x="308" y="0"/>
                  </a:moveTo>
                  <a:lnTo>
                    <a:pt x="1" y="753"/>
                  </a:lnTo>
                  <a:lnTo>
                    <a:pt x="378" y="42"/>
                  </a:lnTo>
                  <a:cubicBezTo>
                    <a:pt x="364" y="28"/>
                    <a:pt x="336" y="14"/>
                    <a:pt x="3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8090;p74">
              <a:extLst>
                <a:ext uri="{FF2B5EF4-FFF2-40B4-BE49-F238E27FC236}">
                  <a16:creationId xmlns:a16="http://schemas.microsoft.com/office/drawing/2014/main" xmlns="" id="{DF2E8216-35DF-C35C-56EE-DABD09097E5C}"/>
                </a:ext>
              </a:extLst>
            </p:cNvPr>
            <p:cNvSpPr/>
            <p:nvPr/>
          </p:nvSpPr>
          <p:spPr>
            <a:xfrm>
              <a:off x="3043700" y="3727350"/>
              <a:ext cx="7675" cy="8050"/>
            </a:xfrm>
            <a:custGeom>
              <a:avLst/>
              <a:gdLst/>
              <a:ahLst/>
              <a:cxnLst/>
              <a:rect l="l" t="t" r="r" b="b"/>
              <a:pathLst>
                <a:path w="307" h="322" extrusionOk="0">
                  <a:moveTo>
                    <a:pt x="307" y="1"/>
                  </a:moveTo>
                  <a:lnTo>
                    <a:pt x="0" y="210"/>
                  </a:lnTo>
                  <a:cubicBezTo>
                    <a:pt x="70" y="238"/>
                    <a:pt x="140" y="280"/>
                    <a:pt x="223" y="322"/>
                  </a:cubicBezTo>
                  <a:lnTo>
                    <a:pt x="30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8091;p74">
              <a:extLst>
                <a:ext uri="{FF2B5EF4-FFF2-40B4-BE49-F238E27FC236}">
                  <a16:creationId xmlns:a16="http://schemas.microsoft.com/office/drawing/2014/main" xmlns="" id="{CD698E18-B3F5-EE39-F7FD-8C9E442F373B}"/>
                </a:ext>
              </a:extLst>
            </p:cNvPr>
            <p:cNvSpPr/>
            <p:nvPr/>
          </p:nvSpPr>
          <p:spPr>
            <a:xfrm>
              <a:off x="3065300" y="3704700"/>
              <a:ext cx="10500" cy="16050"/>
            </a:xfrm>
            <a:custGeom>
              <a:avLst/>
              <a:gdLst/>
              <a:ahLst/>
              <a:cxnLst/>
              <a:rect l="l" t="t" r="r" b="b"/>
              <a:pathLst>
                <a:path w="420" h="642" extrusionOk="0">
                  <a:moveTo>
                    <a:pt x="280" y="0"/>
                  </a:moveTo>
                  <a:lnTo>
                    <a:pt x="1" y="642"/>
                  </a:lnTo>
                  <a:lnTo>
                    <a:pt x="419" y="181"/>
                  </a:lnTo>
                  <a:cubicBezTo>
                    <a:pt x="364" y="112"/>
                    <a:pt x="322" y="56"/>
                    <a:pt x="2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8092;p74">
              <a:extLst>
                <a:ext uri="{FF2B5EF4-FFF2-40B4-BE49-F238E27FC236}">
                  <a16:creationId xmlns:a16="http://schemas.microsoft.com/office/drawing/2014/main" xmlns="" id="{1C2508DE-31EF-6662-B2B5-84E8E4755572}"/>
                </a:ext>
              </a:extLst>
            </p:cNvPr>
            <p:cNvSpPr/>
            <p:nvPr/>
          </p:nvSpPr>
          <p:spPr>
            <a:xfrm>
              <a:off x="3036725" y="3684125"/>
              <a:ext cx="15700" cy="10825"/>
            </a:xfrm>
            <a:custGeom>
              <a:avLst/>
              <a:gdLst/>
              <a:ahLst/>
              <a:cxnLst/>
              <a:rect l="l" t="t" r="r" b="b"/>
              <a:pathLst>
                <a:path w="628" h="433" extrusionOk="0">
                  <a:moveTo>
                    <a:pt x="84" y="0"/>
                  </a:moveTo>
                  <a:lnTo>
                    <a:pt x="0" y="265"/>
                  </a:lnTo>
                  <a:lnTo>
                    <a:pt x="293" y="433"/>
                  </a:lnTo>
                  <a:lnTo>
                    <a:pt x="628" y="195"/>
                  </a:lnTo>
                  <a:cubicBezTo>
                    <a:pt x="460" y="126"/>
                    <a:pt x="279" y="56"/>
                    <a:pt x="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8093;p74">
              <a:extLst>
                <a:ext uri="{FF2B5EF4-FFF2-40B4-BE49-F238E27FC236}">
                  <a16:creationId xmlns:a16="http://schemas.microsoft.com/office/drawing/2014/main" xmlns="" id="{B28BBF3A-BBC6-FE49-D40B-E29E9691E768}"/>
                </a:ext>
              </a:extLst>
            </p:cNvPr>
            <p:cNvSpPr/>
            <p:nvPr/>
          </p:nvSpPr>
          <p:spPr>
            <a:xfrm>
              <a:off x="3049275" y="3744450"/>
              <a:ext cx="39425" cy="11525"/>
            </a:xfrm>
            <a:custGeom>
              <a:avLst/>
              <a:gdLst/>
              <a:ahLst/>
              <a:cxnLst/>
              <a:rect l="l" t="t" r="r" b="b"/>
              <a:pathLst>
                <a:path w="1577" h="461" extrusionOk="0">
                  <a:moveTo>
                    <a:pt x="767" y="0"/>
                  </a:moveTo>
                  <a:cubicBezTo>
                    <a:pt x="907" y="70"/>
                    <a:pt x="1046" y="140"/>
                    <a:pt x="1186" y="196"/>
                  </a:cubicBezTo>
                  <a:cubicBezTo>
                    <a:pt x="739" y="98"/>
                    <a:pt x="335" y="70"/>
                    <a:pt x="0" y="70"/>
                  </a:cubicBezTo>
                  <a:lnTo>
                    <a:pt x="419" y="461"/>
                  </a:lnTo>
                  <a:lnTo>
                    <a:pt x="335" y="168"/>
                  </a:lnTo>
                  <a:lnTo>
                    <a:pt x="1576" y="210"/>
                  </a:lnTo>
                  <a:lnTo>
                    <a:pt x="1576" y="210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8094;p74">
              <a:extLst>
                <a:ext uri="{FF2B5EF4-FFF2-40B4-BE49-F238E27FC236}">
                  <a16:creationId xmlns:a16="http://schemas.microsoft.com/office/drawing/2014/main" xmlns="" id="{9119844D-4328-16B4-1559-405EC0859890}"/>
                </a:ext>
              </a:extLst>
            </p:cNvPr>
            <p:cNvSpPr/>
            <p:nvPr/>
          </p:nvSpPr>
          <p:spPr>
            <a:xfrm>
              <a:off x="3084150" y="3721075"/>
              <a:ext cx="11175" cy="26525"/>
            </a:xfrm>
            <a:custGeom>
              <a:avLst/>
              <a:gdLst/>
              <a:ahLst/>
              <a:cxnLst/>
              <a:rect l="l" t="t" r="r" b="b"/>
              <a:pathLst>
                <a:path w="447" h="1061" extrusionOk="0">
                  <a:moveTo>
                    <a:pt x="0" y="1"/>
                  </a:moveTo>
                  <a:lnTo>
                    <a:pt x="446" y="1061"/>
                  </a:lnTo>
                  <a:lnTo>
                    <a:pt x="377" y="587"/>
                  </a:lnTo>
                  <a:cubicBezTo>
                    <a:pt x="265" y="405"/>
                    <a:pt x="140" y="196"/>
                    <a:pt x="0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8095;p74">
              <a:extLst>
                <a:ext uri="{FF2B5EF4-FFF2-40B4-BE49-F238E27FC236}">
                  <a16:creationId xmlns:a16="http://schemas.microsoft.com/office/drawing/2014/main" xmlns="" id="{C247CF83-1EC0-90C9-49FE-99886C3F9BEB}"/>
                </a:ext>
              </a:extLst>
            </p:cNvPr>
            <p:cNvSpPr/>
            <p:nvPr/>
          </p:nvSpPr>
          <p:spPr>
            <a:xfrm>
              <a:off x="3015450" y="3678200"/>
              <a:ext cx="4550" cy="4550"/>
            </a:xfrm>
            <a:custGeom>
              <a:avLst/>
              <a:gdLst/>
              <a:ahLst/>
              <a:cxnLst/>
              <a:rect l="l" t="t" r="r" b="b"/>
              <a:pathLst>
                <a:path w="182" h="182" extrusionOk="0">
                  <a:moveTo>
                    <a:pt x="0" y="0"/>
                  </a:moveTo>
                  <a:lnTo>
                    <a:pt x="28" y="181"/>
                  </a:lnTo>
                  <a:lnTo>
                    <a:pt x="182" y="42"/>
                  </a:lnTo>
                  <a:cubicBezTo>
                    <a:pt x="112" y="28"/>
                    <a:pt x="56" y="14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8096;p74">
              <a:extLst>
                <a:ext uri="{FF2B5EF4-FFF2-40B4-BE49-F238E27FC236}">
                  <a16:creationId xmlns:a16="http://schemas.microsoft.com/office/drawing/2014/main" xmlns="" id="{A4B12DFF-3B74-1A04-B150-538AA6948BBD}"/>
                </a:ext>
              </a:extLst>
            </p:cNvPr>
            <p:cNvSpPr/>
            <p:nvPr/>
          </p:nvSpPr>
          <p:spPr>
            <a:xfrm>
              <a:off x="3013350" y="3695625"/>
              <a:ext cx="5250" cy="6650"/>
            </a:xfrm>
            <a:custGeom>
              <a:avLst/>
              <a:gdLst/>
              <a:ahLst/>
              <a:cxnLst/>
              <a:rect l="l" t="t" r="r" b="b"/>
              <a:pathLst>
                <a:path w="210" h="266" extrusionOk="0">
                  <a:moveTo>
                    <a:pt x="210" y="0"/>
                  </a:moveTo>
                  <a:lnTo>
                    <a:pt x="1" y="126"/>
                  </a:lnTo>
                  <a:cubicBezTo>
                    <a:pt x="28" y="182"/>
                    <a:pt x="56" y="224"/>
                    <a:pt x="84" y="266"/>
                  </a:cubicBezTo>
                  <a:lnTo>
                    <a:pt x="2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8097;p74">
              <a:extLst>
                <a:ext uri="{FF2B5EF4-FFF2-40B4-BE49-F238E27FC236}">
                  <a16:creationId xmlns:a16="http://schemas.microsoft.com/office/drawing/2014/main" xmlns="" id="{AC36FC79-7D75-B647-3E41-EB74E3ED65FE}"/>
                </a:ext>
              </a:extLst>
            </p:cNvPr>
            <p:cNvSpPr/>
            <p:nvPr/>
          </p:nvSpPr>
          <p:spPr>
            <a:xfrm>
              <a:off x="3093200" y="3713750"/>
              <a:ext cx="8400" cy="2825"/>
            </a:xfrm>
            <a:custGeom>
              <a:avLst/>
              <a:gdLst/>
              <a:ahLst/>
              <a:cxnLst/>
              <a:rect l="l" t="t" r="r" b="b"/>
              <a:pathLst>
                <a:path w="336" h="113" extrusionOk="0">
                  <a:moveTo>
                    <a:pt x="1" y="1"/>
                  </a:moveTo>
                  <a:cubicBezTo>
                    <a:pt x="1" y="43"/>
                    <a:pt x="1" y="71"/>
                    <a:pt x="1" y="112"/>
                  </a:cubicBezTo>
                  <a:lnTo>
                    <a:pt x="336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8098;p74">
              <a:extLst>
                <a:ext uri="{FF2B5EF4-FFF2-40B4-BE49-F238E27FC236}">
                  <a16:creationId xmlns:a16="http://schemas.microsoft.com/office/drawing/2014/main" xmlns="" id="{1258B28B-E7E1-EABC-778D-3549CD093C7F}"/>
                </a:ext>
              </a:extLst>
            </p:cNvPr>
            <p:cNvSpPr/>
            <p:nvPr/>
          </p:nvSpPr>
          <p:spPr>
            <a:xfrm>
              <a:off x="3098100" y="3682725"/>
              <a:ext cx="13275" cy="3850"/>
            </a:xfrm>
            <a:custGeom>
              <a:avLst/>
              <a:gdLst/>
              <a:ahLst/>
              <a:cxnLst/>
              <a:rect l="l" t="t" r="r" b="b"/>
              <a:pathLst>
                <a:path w="531" h="154" extrusionOk="0">
                  <a:moveTo>
                    <a:pt x="84" y="0"/>
                  </a:moveTo>
                  <a:cubicBezTo>
                    <a:pt x="56" y="42"/>
                    <a:pt x="28" y="98"/>
                    <a:pt x="0" y="154"/>
                  </a:cubicBezTo>
                  <a:lnTo>
                    <a:pt x="530" y="112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8099;p74">
              <a:extLst>
                <a:ext uri="{FF2B5EF4-FFF2-40B4-BE49-F238E27FC236}">
                  <a16:creationId xmlns:a16="http://schemas.microsoft.com/office/drawing/2014/main" xmlns="" id="{58D4B87D-DDBB-C2E9-E8B4-3612FABF3EE3}"/>
                </a:ext>
              </a:extLst>
            </p:cNvPr>
            <p:cNvSpPr/>
            <p:nvPr/>
          </p:nvSpPr>
          <p:spPr>
            <a:xfrm>
              <a:off x="3096000" y="3782800"/>
              <a:ext cx="172975" cy="170900"/>
            </a:xfrm>
            <a:custGeom>
              <a:avLst/>
              <a:gdLst/>
              <a:ahLst/>
              <a:cxnLst/>
              <a:rect l="l" t="t" r="r" b="b"/>
              <a:pathLst>
                <a:path w="6919" h="6836" extrusionOk="0">
                  <a:moveTo>
                    <a:pt x="2399" y="1"/>
                  </a:moveTo>
                  <a:lnTo>
                    <a:pt x="2399" y="1"/>
                  </a:lnTo>
                  <a:cubicBezTo>
                    <a:pt x="2399" y="1"/>
                    <a:pt x="2455" y="1619"/>
                    <a:pt x="2623" y="1967"/>
                  </a:cubicBezTo>
                  <a:cubicBezTo>
                    <a:pt x="2734" y="2218"/>
                    <a:pt x="3181" y="2888"/>
                    <a:pt x="3613" y="3418"/>
                  </a:cubicBezTo>
                  <a:cubicBezTo>
                    <a:pt x="2916" y="2804"/>
                    <a:pt x="2218" y="2553"/>
                    <a:pt x="2218" y="2553"/>
                  </a:cubicBezTo>
                  <a:cubicBezTo>
                    <a:pt x="2191" y="2552"/>
                    <a:pt x="2164" y="2551"/>
                    <a:pt x="2138" y="2551"/>
                  </a:cubicBezTo>
                  <a:cubicBezTo>
                    <a:pt x="922" y="2551"/>
                    <a:pt x="0" y="3767"/>
                    <a:pt x="0" y="3767"/>
                  </a:cubicBezTo>
                  <a:cubicBezTo>
                    <a:pt x="0" y="3767"/>
                    <a:pt x="573" y="3745"/>
                    <a:pt x="1151" y="3745"/>
                  </a:cubicBezTo>
                  <a:cubicBezTo>
                    <a:pt x="1614" y="3745"/>
                    <a:pt x="2080" y="3759"/>
                    <a:pt x="2260" y="3809"/>
                  </a:cubicBezTo>
                  <a:cubicBezTo>
                    <a:pt x="2358" y="3837"/>
                    <a:pt x="2483" y="3864"/>
                    <a:pt x="2609" y="3878"/>
                  </a:cubicBezTo>
                  <a:cubicBezTo>
                    <a:pt x="2358" y="3920"/>
                    <a:pt x="2093" y="4004"/>
                    <a:pt x="1828" y="4129"/>
                  </a:cubicBezTo>
                  <a:cubicBezTo>
                    <a:pt x="754" y="4687"/>
                    <a:pt x="14" y="5538"/>
                    <a:pt x="14" y="5538"/>
                  </a:cubicBezTo>
                  <a:lnTo>
                    <a:pt x="1981" y="5259"/>
                  </a:lnTo>
                  <a:cubicBezTo>
                    <a:pt x="1981" y="5259"/>
                    <a:pt x="2916" y="4604"/>
                    <a:pt x="3752" y="4088"/>
                  </a:cubicBezTo>
                  <a:lnTo>
                    <a:pt x="3808" y="4074"/>
                  </a:lnTo>
                  <a:lnTo>
                    <a:pt x="3808" y="4074"/>
                  </a:lnTo>
                  <a:cubicBezTo>
                    <a:pt x="3055" y="4562"/>
                    <a:pt x="2372" y="5622"/>
                    <a:pt x="2372" y="5622"/>
                  </a:cubicBezTo>
                  <a:lnTo>
                    <a:pt x="2288" y="6835"/>
                  </a:lnTo>
                  <a:cubicBezTo>
                    <a:pt x="2288" y="6835"/>
                    <a:pt x="3167" y="6250"/>
                    <a:pt x="3641" y="5845"/>
                  </a:cubicBezTo>
                  <a:cubicBezTo>
                    <a:pt x="3641" y="5845"/>
                    <a:pt x="3780" y="5050"/>
                    <a:pt x="3934" y="4478"/>
                  </a:cubicBezTo>
                  <a:cubicBezTo>
                    <a:pt x="4056" y="5420"/>
                    <a:pt x="4184" y="5888"/>
                    <a:pt x="4244" y="5888"/>
                  </a:cubicBezTo>
                  <a:cubicBezTo>
                    <a:pt x="4308" y="5888"/>
                    <a:pt x="4294" y="5364"/>
                    <a:pt x="4115" y="4325"/>
                  </a:cubicBezTo>
                  <a:lnTo>
                    <a:pt x="4115" y="4325"/>
                  </a:lnTo>
                  <a:cubicBezTo>
                    <a:pt x="4520" y="4911"/>
                    <a:pt x="5119" y="5273"/>
                    <a:pt x="5119" y="5273"/>
                  </a:cubicBezTo>
                  <a:lnTo>
                    <a:pt x="6528" y="5399"/>
                  </a:lnTo>
                  <a:cubicBezTo>
                    <a:pt x="6528" y="5399"/>
                    <a:pt x="6026" y="4157"/>
                    <a:pt x="5719" y="3837"/>
                  </a:cubicBezTo>
                  <a:cubicBezTo>
                    <a:pt x="5580" y="3683"/>
                    <a:pt x="5106" y="3627"/>
                    <a:pt x="4673" y="3613"/>
                  </a:cubicBezTo>
                  <a:cubicBezTo>
                    <a:pt x="5064" y="3376"/>
                    <a:pt x="5566" y="3041"/>
                    <a:pt x="5845" y="2818"/>
                  </a:cubicBezTo>
                  <a:cubicBezTo>
                    <a:pt x="6347" y="2400"/>
                    <a:pt x="6919" y="1940"/>
                    <a:pt x="6919" y="1940"/>
                  </a:cubicBezTo>
                  <a:cubicBezTo>
                    <a:pt x="6919" y="1940"/>
                    <a:pt x="6168" y="1774"/>
                    <a:pt x="5631" y="1774"/>
                  </a:cubicBezTo>
                  <a:cubicBezTo>
                    <a:pt x="5469" y="1774"/>
                    <a:pt x="5328" y="1789"/>
                    <a:pt x="5231" y="1828"/>
                  </a:cubicBezTo>
                  <a:cubicBezTo>
                    <a:pt x="4924" y="1967"/>
                    <a:pt x="4478" y="2595"/>
                    <a:pt x="4227" y="3306"/>
                  </a:cubicBezTo>
                  <a:cubicBezTo>
                    <a:pt x="4185" y="2679"/>
                    <a:pt x="4073" y="1800"/>
                    <a:pt x="3850" y="1451"/>
                  </a:cubicBezTo>
                  <a:cubicBezTo>
                    <a:pt x="3487" y="866"/>
                    <a:pt x="2400" y="1"/>
                    <a:pt x="23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8100;p74">
              <a:extLst>
                <a:ext uri="{FF2B5EF4-FFF2-40B4-BE49-F238E27FC236}">
                  <a16:creationId xmlns:a16="http://schemas.microsoft.com/office/drawing/2014/main" xmlns="" id="{01E10CF4-0842-CEC9-EA9A-5375A4523258}"/>
                </a:ext>
              </a:extLst>
            </p:cNvPr>
            <p:cNvSpPr/>
            <p:nvPr/>
          </p:nvSpPr>
          <p:spPr>
            <a:xfrm>
              <a:off x="3156325" y="3782800"/>
              <a:ext cx="44300" cy="70825"/>
            </a:xfrm>
            <a:custGeom>
              <a:avLst/>
              <a:gdLst/>
              <a:ahLst/>
              <a:cxnLst/>
              <a:rect l="l" t="t" r="r" b="b"/>
              <a:pathLst>
                <a:path w="1772" h="2833" extrusionOk="0">
                  <a:moveTo>
                    <a:pt x="0" y="1"/>
                  </a:moveTo>
                  <a:cubicBezTo>
                    <a:pt x="0" y="1"/>
                    <a:pt x="42" y="1619"/>
                    <a:pt x="210" y="1981"/>
                  </a:cubicBezTo>
                  <a:cubicBezTo>
                    <a:pt x="238" y="2051"/>
                    <a:pt x="307" y="2177"/>
                    <a:pt x="405" y="2316"/>
                  </a:cubicBezTo>
                  <a:cubicBezTo>
                    <a:pt x="795" y="2553"/>
                    <a:pt x="1256" y="2735"/>
                    <a:pt x="1772" y="2832"/>
                  </a:cubicBezTo>
                  <a:cubicBezTo>
                    <a:pt x="1716" y="2302"/>
                    <a:pt x="1618" y="1716"/>
                    <a:pt x="1437" y="1451"/>
                  </a:cubicBezTo>
                  <a:cubicBezTo>
                    <a:pt x="1074" y="86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8101;p74">
              <a:extLst>
                <a:ext uri="{FF2B5EF4-FFF2-40B4-BE49-F238E27FC236}">
                  <a16:creationId xmlns:a16="http://schemas.microsoft.com/office/drawing/2014/main" xmlns="" id="{7F3E520D-541F-98C8-3A92-795292C3B084}"/>
                </a:ext>
              </a:extLst>
            </p:cNvPr>
            <p:cNvSpPr/>
            <p:nvPr/>
          </p:nvSpPr>
          <p:spPr>
            <a:xfrm>
              <a:off x="3206200" y="3827150"/>
              <a:ext cx="62775" cy="28550"/>
            </a:xfrm>
            <a:custGeom>
              <a:avLst/>
              <a:gdLst/>
              <a:ahLst/>
              <a:cxnLst/>
              <a:rect l="l" t="t" r="r" b="b"/>
              <a:pathLst>
                <a:path w="2511" h="1142" extrusionOk="0">
                  <a:moveTo>
                    <a:pt x="1223" y="0"/>
                  </a:moveTo>
                  <a:cubicBezTo>
                    <a:pt x="1061" y="0"/>
                    <a:pt x="920" y="15"/>
                    <a:pt x="823" y="54"/>
                  </a:cubicBezTo>
                  <a:cubicBezTo>
                    <a:pt x="572" y="166"/>
                    <a:pt x="251" y="584"/>
                    <a:pt x="0" y="1100"/>
                  </a:cubicBezTo>
                  <a:cubicBezTo>
                    <a:pt x="223" y="1128"/>
                    <a:pt x="446" y="1142"/>
                    <a:pt x="684" y="1142"/>
                  </a:cubicBezTo>
                  <a:cubicBezTo>
                    <a:pt x="921" y="1142"/>
                    <a:pt x="1144" y="1128"/>
                    <a:pt x="1367" y="1100"/>
                  </a:cubicBezTo>
                  <a:cubicBezTo>
                    <a:pt x="1395" y="1072"/>
                    <a:pt x="1423" y="1058"/>
                    <a:pt x="1437" y="1044"/>
                  </a:cubicBezTo>
                  <a:cubicBezTo>
                    <a:pt x="1939" y="626"/>
                    <a:pt x="2511" y="166"/>
                    <a:pt x="2511" y="166"/>
                  </a:cubicBezTo>
                  <a:cubicBezTo>
                    <a:pt x="2511" y="166"/>
                    <a:pt x="1760" y="0"/>
                    <a:pt x="1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8102;p74">
              <a:extLst>
                <a:ext uri="{FF2B5EF4-FFF2-40B4-BE49-F238E27FC236}">
                  <a16:creationId xmlns:a16="http://schemas.microsoft.com/office/drawing/2014/main" xmlns="" id="{17D20691-F95F-133C-8D52-25D00B873EB2}"/>
                </a:ext>
              </a:extLst>
            </p:cNvPr>
            <p:cNvSpPr/>
            <p:nvPr/>
          </p:nvSpPr>
          <p:spPr>
            <a:xfrm>
              <a:off x="2243400" y="3846275"/>
              <a:ext cx="120325" cy="158325"/>
            </a:xfrm>
            <a:custGeom>
              <a:avLst/>
              <a:gdLst/>
              <a:ahLst/>
              <a:cxnLst/>
              <a:rect l="l" t="t" r="r" b="b"/>
              <a:pathLst>
                <a:path w="4813" h="6333" extrusionOk="0">
                  <a:moveTo>
                    <a:pt x="1590" y="0"/>
                  </a:moveTo>
                  <a:lnTo>
                    <a:pt x="1590" y="0"/>
                  </a:lnTo>
                  <a:cubicBezTo>
                    <a:pt x="1590" y="0"/>
                    <a:pt x="1632" y="572"/>
                    <a:pt x="1674" y="1074"/>
                  </a:cubicBezTo>
                  <a:cubicBezTo>
                    <a:pt x="1688" y="1367"/>
                    <a:pt x="1772" y="1828"/>
                    <a:pt x="1827" y="2190"/>
                  </a:cubicBezTo>
                  <a:cubicBezTo>
                    <a:pt x="1618" y="1939"/>
                    <a:pt x="1353" y="1674"/>
                    <a:pt x="1200" y="1660"/>
                  </a:cubicBezTo>
                  <a:cubicBezTo>
                    <a:pt x="1186" y="1659"/>
                    <a:pt x="1171" y="1658"/>
                    <a:pt x="1155" y="1658"/>
                  </a:cubicBezTo>
                  <a:cubicBezTo>
                    <a:pt x="804" y="1658"/>
                    <a:pt x="0" y="1939"/>
                    <a:pt x="0" y="1939"/>
                  </a:cubicBezTo>
                  <a:lnTo>
                    <a:pt x="767" y="2734"/>
                  </a:lnTo>
                  <a:cubicBezTo>
                    <a:pt x="767" y="2734"/>
                    <a:pt x="1148" y="2880"/>
                    <a:pt x="1589" y="2880"/>
                  </a:cubicBezTo>
                  <a:cubicBezTo>
                    <a:pt x="1640" y="2880"/>
                    <a:pt x="1692" y="2878"/>
                    <a:pt x="1744" y="2874"/>
                  </a:cubicBezTo>
                  <a:lnTo>
                    <a:pt x="1744" y="2874"/>
                  </a:lnTo>
                  <a:cubicBezTo>
                    <a:pt x="530" y="3669"/>
                    <a:pt x="167" y="6193"/>
                    <a:pt x="154" y="6319"/>
                  </a:cubicBezTo>
                  <a:lnTo>
                    <a:pt x="293" y="6333"/>
                  </a:lnTo>
                  <a:cubicBezTo>
                    <a:pt x="293" y="6305"/>
                    <a:pt x="642" y="3864"/>
                    <a:pt x="1744" y="3055"/>
                  </a:cubicBezTo>
                  <a:lnTo>
                    <a:pt x="1744" y="3055"/>
                  </a:lnTo>
                  <a:cubicBezTo>
                    <a:pt x="1590" y="3306"/>
                    <a:pt x="1409" y="3599"/>
                    <a:pt x="1409" y="3599"/>
                  </a:cubicBezTo>
                  <a:cubicBezTo>
                    <a:pt x="1325" y="4157"/>
                    <a:pt x="1534" y="4687"/>
                    <a:pt x="1534" y="4687"/>
                  </a:cubicBezTo>
                  <a:lnTo>
                    <a:pt x="1981" y="4059"/>
                  </a:lnTo>
                  <a:cubicBezTo>
                    <a:pt x="1981" y="4059"/>
                    <a:pt x="2134" y="3627"/>
                    <a:pt x="2023" y="2930"/>
                  </a:cubicBezTo>
                  <a:lnTo>
                    <a:pt x="2023" y="2930"/>
                  </a:lnTo>
                  <a:lnTo>
                    <a:pt x="2051" y="2971"/>
                  </a:lnTo>
                  <a:cubicBezTo>
                    <a:pt x="2190" y="3739"/>
                    <a:pt x="2148" y="4171"/>
                    <a:pt x="2148" y="4171"/>
                  </a:cubicBezTo>
                  <a:lnTo>
                    <a:pt x="2818" y="5580"/>
                  </a:lnTo>
                  <a:cubicBezTo>
                    <a:pt x="2818" y="5580"/>
                    <a:pt x="3194" y="5078"/>
                    <a:pt x="2957" y="4157"/>
                  </a:cubicBezTo>
                  <a:cubicBezTo>
                    <a:pt x="2901" y="3920"/>
                    <a:pt x="2818" y="3725"/>
                    <a:pt x="2706" y="3557"/>
                  </a:cubicBezTo>
                  <a:lnTo>
                    <a:pt x="2706" y="3557"/>
                  </a:lnTo>
                  <a:cubicBezTo>
                    <a:pt x="2790" y="3627"/>
                    <a:pt x="2860" y="3683"/>
                    <a:pt x="2915" y="3725"/>
                  </a:cubicBezTo>
                  <a:cubicBezTo>
                    <a:pt x="3180" y="3920"/>
                    <a:pt x="4045" y="5064"/>
                    <a:pt x="4045" y="5064"/>
                  </a:cubicBezTo>
                  <a:cubicBezTo>
                    <a:pt x="4045" y="5064"/>
                    <a:pt x="4227" y="3864"/>
                    <a:pt x="3585" y="3139"/>
                  </a:cubicBezTo>
                  <a:cubicBezTo>
                    <a:pt x="3585" y="3139"/>
                    <a:pt x="3111" y="2832"/>
                    <a:pt x="2455" y="2720"/>
                  </a:cubicBezTo>
                  <a:cubicBezTo>
                    <a:pt x="2943" y="2720"/>
                    <a:pt x="3515" y="2664"/>
                    <a:pt x="3683" y="2609"/>
                  </a:cubicBezTo>
                  <a:cubicBezTo>
                    <a:pt x="3948" y="2539"/>
                    <a:pt x="4812" y="1758"/>
                    <a:pt x="4812" y="1758"/>
                  </a:cubicBezTo>
                  <a:cubicBezTo>
                    <a:pt x="4812" y="1758"/>
                    <a:pt x="4082" y="1591"/>
                    <a:pt x="3569" y="1591"/>
                  </a:cubicBezTo>
                  <a:cubicBezTo>
                    <a:pt x="3489" y="1591"/>
                    <a:pt x="3414" y="1595"/>
                    <a:pt x="3348" y="1604"/>
                  </a:cubicBezTo>
                  <a:cubicBezTo>
                    <a:pt x="3055" y="1646"/>
                    <a:pt x="2553" y="2009"/>
                    <a:pt x="2204" y="2302"/>
                  </a:cubicBezTo>
                  <a:cubicBezTo>
                    <a:pt x="2455" y="1800"/>
                    <a:pt x="2567" y="1214"/>
                    <a:pt x="2483" y="963"/>
                  </a:cubicBezTo>
                  <a:cubicBezTo>
                    <a:pt x="2371" y="628"/>
                    <a:pt x="1590" y="0"/>
                    <a:pt x="15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8103;p74">
              <a:extLst>
                <a:ext uri="{FF2B5EF4-FFF2-40B4-BE49-F238E27FC236}">
                  <a16:creationId xmlns:a16="http://schemas.microsoft.com/office/drawing/2014/main" xmlns="" id="{58B2A02E-F61F-8EE8-B9D1-C39185C407F6}"/>
                </a:ext>
              </a:extLst>
            </p:cNvPr>
            <p:cNvSpPr/>
            <p:nvPr/>
          </p:nvSpPr>
          <p:spPr>
            <a:xfrm>
              <a:off x="3203400" y="3674350"/>
              <a:ext cx="226000" cy="311425"/>
            </a:xfrm>
            <a:custGeom>
              <a:avLst/>
              <a:gdLst/>
              <a:ahLst/>
              <a:cxnLst/>
              <a:rect l="l" t="t" r="r" b="b"/>
              <a:pathLst>
                <a:path w="9040" h="12457" extrusionOk="0">
                  <a:moveTo>
                    <a:pt x="2441" y="1"/>
                  </a:moveTo>
                  <a:lnTo>
                    <a:pt x="2441" y="1"/>
                  </a:lnTo>
                  <a:cubicBezTo>
                    <a:pt x="2442" y="1"/>
                    <a:pt x="2679" y="1075"/>
                    <a:pt x="2902" y="2023"/>
                  </a:cubicBezTo>
                  <a:cubicBezTo>
                    <a:pt x="3027" y="2553"/>
                    <a:pt x="3320" y="3418"/>
                    <a:pt x="3543" y="4060"/>
                  </a:cubicBezTo>
                  <a:cubicBezTo>
                    <a:pt x="3071" y="3668"/>
                    <a:pt x="2521" y="3277"/>
                    <a:pt x="2220" y="3277"/>
                  </a:cubicBezTo>
                  <a:cubicBezTo>
                    <a:pt x="2210" y="3277"/>
                    <a:pt x="2200" y="3278"/>
                    <a:pt x="2190" y="3279"/>
                  </a:cubicBezTo>
                  <a:cubicBezTo>
                    <a:pt x="1577" y="3334"/>
                    <a:pt x="0" y="4227"/>
                    <a:pt x="0" y="4227"/>
                  </a:cubicBezTo>
                  <a:lnTo>
                    <a:pt x="1674" y="5455"/>
                  </a:lnTo>
                  <a:cubicBezTo>
                    <a:pt x="1674" y="5455"/>
                    <a:pt x="2031" y="5527"/>
                    <a:pt x="2521" y="5527"/>
                  </a:cubicBezTo>
                  <a:cubicBezTo>
                    <a:pt x="2836" y="5527"/>
                    <a:pt x="3206" y="5497"/>
                    <a:pt x="3571" y="5399"/>
                  </a:cubicBezTo>
                  <a:lnTo>
                    <a:pt x="3571" y="5399"/>
                  </a:lnTo>
                  <a:cubicBezTo>
                    <a:pt x="1493" y="7296"/>
                    <a:pt x="1577" y="12220"/>
                    <a:pt x="1591" y="12457"/>
                  </a:cubicBezTo>
                  <a:lnTo>
                    <a:pt x="1842" y="12457"/>
                  </a:lnTo>
                  <a:cubicBezTo>
                    <a:pt x="1842" y="12401"/>
                    <a:pt x="1758" y="7644"/>
                    <a:pt x="3627" y="5734"/>
                  </a:cubicBezTo>
                  <a:lnTo>
                    <a:pt x="3627" y="5734"/>
                  </a:lnTo>
                  <a:cubicBezTo>
                    <a:pt x="3418" y="6264"/>
                    <a:pt x="3139" y="6877"/>
                    <a:pt x="3139" y="6877"/>
                  </a:cubicBezTo>
                  <a:cubicBezTo>
                    <a:pt x="3153" y="7979"/>
                    <a:pt x="3711" y="8900"/>
                    <a:pt x="3711" y="8900"/>
                  </a:cubicBezTo>
                  <a:lnTo>
                    <a:pt x="4366" y="7575"/>
                  </a:lnTo>
                  <a:cubicBezTo>
                    <a:pt x="4366" y="7575"/>
                    <a:pt x="4534" y="6682"/>
                    <a:pt x="4129" y="5413"/>
                  </a:cubicBezTo>
                  <a:lnTo>
                    <a:pt x="4129" y="5413"/>
                  </a:lnTo>
                  <a:lnTo>
                    <a:pt x="4171" y="5482"/>
                  </a:lnTo>
                  <a:cubicBezTo>
                    <a:pt x="4673" y="6863"/>
                    <a:pt x="4715" y="7728"/>
                    <a:pt x="4715" y="7728"/>
                  </a:cubicBezTo>
                  <a:lnTo>
                    <a:pt x="6389" y="10141"/>
                  </a:lnTo>
                  <a:cubicBezTo>
                    <a:pt x="6389" y="10141"/>
                    <a:pt x="6975" y="9067"/>
                    <a:pt x="6249" y="7407"/>
                  </a:cubicBezTo>
                  <a:cubicBezTo>
                    <a:pt x="6082" y="6989"/>
                    <a:pt x="5845" y="6640"/>
                    <a:pt x="5594" y="6361"/>
                  </a:cubicBezTo>
                  <a:lnTo>
                    <a:pt x="5594" y="6361"/>
                  </a:lnTo>
                  <a:cubicBezTo>
                    <a:pt x="5761" y="6459"/>
                    <a:pt x="5915" y="6543"/>
                    <a:pt x="6040" y="6612"/>
                  </a:cubicBezTo>
                  <a:cubicBezTo>
                    <a:pt x="6584" y="6891"/>
                    <a:pt x="8593" y="8760"/>
                    <a:pt x="8593" y="8760"/>
                  </a:cubicBezTo>
                  <a:cubicBezTo>
                    <a:pt x="8593" y="8760"/>
                    <a:pt x="8565" y="6417"/>
                    <a:pt x="7142" y="5259"/>
                  </a:cubicBezTo>
                  <a:cubicBezTo>
                    <a:pt x="7142" y="5259"/>
                    <a:pt x="6185" y="4868"/>
                    <a:pt x="4934" y="4868"/>
                  </a:cubicBezTo>
                  <a:cubicBezTo>
                    <a:pt x="4912" y="4868"/>
                    <a:pt x="4890" y="4868"/>
                    <a:pt x="4869" y="4869"/>
                  </a:cubicBezTo>
                  <a:cubicBezTo>
                    <a:pt x="5789" y="4687"/>
                    <a:pt x="6849" y="4380"/>
                    <a:pt x="7170" y="4227"/>
                  </a:cubicBezTo>
                  <a:cubicBezTo>
                    <a:pt x="7644" y="3990"/>
                    <a:pt x="9039" y="2232"/>
                    <a:pt x="9039" y="2232"/>
                  </a:cubicBezTo>
                  <a:cubicBezTo>
                    <a:pt x="9039" y="2232"/>
                    <a:pt x="8786" y="2221"/>
                    <a:pt x="8422" y="2221"/>
                  </a:cubicBezTo>
                  <a:cubicBezTo>
                    <a:pt x="7784" y="2221"/>
                    <a:pt x="6804" y="2255"/>
                    <a:pt x="6235" y="2442"/>
                  </a:cubicBezTo>
                  <a:cubicBezTo>
                    <a:pt x="5692" y="2623"/>
                    <a:pt x="4855" y="3488"/>
                    <a:pt x="4283" y="4143"/>
                  </a:cubicBezTo>
                  <a:cubicBezTo>
                    <a:pt x="4590" y="3111"/>
                    <a:pt x="4631" y="1981"/>
                    <a:pt x="4394" y="1521"/>
                  </a:cubicBezTo>
                  <a:cubicBezTo>
                    <a:pt x="4087" y="935"/>
                    <a:pt x="2442" y="1"/>
                    <a:pt x="24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8104;p74">
              <a:extLst>
                <a:ext uri="{FF2B5EF4-FFF2-40B4-BE49-F238E27FC236}">
                  <a16:creationId xmlns:a16="http://schemas.microsoft.com/office/drawing/2014/main" xmlns="" id="{4B8F36F8-BE38-8FB6-EDCD-D3530938B7C8}"/>
                </a:ext>
              </a:extLst>
            </p:cNvPr>
            <p:cNvSpPr/>
            <p:nvPr/>
          </p:nvSpPr>
          <p:spPr>
            <a:xfrm>
              <a:off x="3241750" y="3858125"/>
              <a:ext cx="25500" cy="127650"/>
            </a:xfrm>
            <a:custGeom>
              <a:avLst/>
              <a:gdLst/>
              <a:ahLst/>
              <a:cxnLst/>
              <a:rect l="l" t="t" r="r" b="b"/>
              <a:pathLst>
                <a:path w="1020" h="5106" extrusionOk="0">
                  <a:moveTo>
                    <a:pt x="824" y="1"/>
                  </a:moveTo>
                  <a:cubicBezTo>
                    <a:pt x="1" y="2190"/>
                    <a:pt x="43" y="4924"/>
                    <a:pt x="57" y="5092"/>
                  </a:cubicBezTo>
                  <a:lnTo>
                    <a:pt x="308" y="5106"/>
                  </a:lnTo>
                  <a:cubicBezTo>
                    <a:pt x="308" y="5064"/>
                    <a:pt x="266" y="2414"/>
                    <a:pt x="1019" y="280"/>
                  </a:cubicBezTo>
                  <a:cubicBezTo>
                    <a:pt x="949" y="168"/>
                    <a:pt x="894" y="70"/>
                    <a:pt x="824" y="1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8105;p74">
              <a:extLst>
                <a:ext uri="{FF2B5EF4-FFF2-40B4-BE49-F238E27FC236}">
                  <a16:creationId xmlns:a16="http://schemas.microsoft.com/office/drawing/2014/main" xmlns="" id="{A706036C-C48A-8482-18AF-8863E45CB9D1}"/>
                </a:ext>
              </a:extLst>
            </p:cNvPr>
            <p:cNvSpPr/>
            <p:nvPr/>
          </p:nvSpPr>
          <p:spPr>
            <a:xfrm>
              <a:off x="3043324" y="3849400"/>
              <a:ext cx="241350" cy="200200"/>
            </a:xfrm>
            <a:custGeom>
              <a:avLst/>
              <a:gdLst/>
              <a:ahLst/>
              <a:cxnLst/>
              <a:rect l="l" t="t" r="r" b="b"/>
              <a:pathLst>
                <a:path w="9654" h="8008" extrusionOk="0">
                  <a:moveTo>
                    <a:pt x="3293" y="1"/>
                  </a:moveTo>
                  <a:cubicBezTo>
                    <a:pt x="3293" y="1"/>
                    <a:pt x="1075" y="559"/>
                    <a:pt x="1" y="1493"/>
                  </a:cubicBezTo>
                  <a:lnTo>
                    <a:pt x="2079" y="8007"/>
                  </a:lnTo>
                  <a:lnTo>
                    <a:pt x="9346" y="8007"/>
                  </a:lnTo>
                  <a:cubicBezTo>
                    <a:pt x="9346" y="8007"/>
                    <a:pt x="9653" y="3865"/>
                    <a:pt x="9528" y="3725"/>
                  </a:cubicBezTo>
                  <a:cubicBezTo>
                    <a:pt x="9388" y="3586"/>
                    <a:pt x="6919" y="1730"/>
                    <a:pt x="6919" y="1730"/>
                  </a:cubicBezTo>
                  <a:lnTo>
                    <a:pt x="6864" y="2358"/>
                  </a:lnTo>
                  <a:lnTo>
                    <a:pt x="6487" y="1410"/>
                  </a:lnTo>
                  <a:lnTo>
                    <a:pt x="3851" y="196"/>
                  </a:lnTo>
                  <a:lnTo>
                    <a:pt x="4018" y="1075"/>
                  </a:lnTo>
                  <a:lnTo>
                    <a:pt x="32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8106;p74">
              <a:extLst>
                <a:ext uri="{FF2B5EF4-FFF2-40B4-BE49-F238E27FC236}">
                  <a16:creationId xmlns:a16="http://schemas.microsoft.com/office/drawing/2014/main" xmlns="" id="{FE828593-FA24-1C9F-10B1-AB96C8A8D49B}"/>
                </a:ext>
              </a:extLst>
            </p:cNvPr>
            <p:cNvSpPr/>
            <p:nvPr/>
          </p:nvSpPr>
          <p:spPr>
            <a:xfrm>
              <a:off x="3142725" y="3870675"/>
              <a:ext cx="36300" cy="146150"/>
            </a:xfrm>
            <a:custGeom>
              <a:avLst/>
              <a:gdLst/>
              <a:ahLst/>
              <a:cxnLst/>
              <a:rect l="l" t="t" r="r" b="b"/>
              <a:pathLst>
                <a:path w="1452" h="5846" extrusionOk="0">
                  <a:moveTo>
                    <a:pt x="84" y="1"/>
                  </a:moveTo>
                  <a:lnTo>
                    <a:pt x="0" y="15"/>
                  </a:lnTo>
                  <a:lnTo>
                    <a:pt x="1367" y="5845"/>
                  </a:lnTo>
                  <a:lnTo>
                    <a:pt x="1451" y="5831"/>
                  </a:lnTo>
                  <a:lnTo>
                    <a:pt x="8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8107;p74">
              <a:extLst>
                <a:ext uri="{FF2B5EF4-FFF2-40B4-BE49-F238E27FC236}">
                  <a16:creationId xmlns:a16="http://schemas.microsoft.com/office/drawing/2014/main" xmlns="" id="{8CBFD7BC-B57F-9FCF-B928-8C039C15E8C9}"/>
                </a:ext>
              </a:extLst>
            </p:cNvPr>
            <p:cNvSpPr/>
            <p:nvPr/>
          </p:nvSpPr>
          <p:spPr>
            <a:xfrm>
              <a:off x="3163300" y="3871375"/>
              <a:ext cx="21650" cy="84425"/>
            </a:xfrm>
            <a:custGeom>
              <a:avLst/>
              <a:gdLst/>
              <a:ahLst/>
              <a:cxnLst/>
              <a:rect l="l" t="t" r="r" b="b"/>
              <a:pathLst>
                <a:path w="866" h="3377" extrusionOk="0">
                  <a:moveTo>
                    <a:pt x="782" y="1"/>
                  </a:moveTo>
                  <a:lnTo>
                    <a:pt x="0" y="3348"/>
                  </a:lnTo>
                  <a:lnTo>
                    <a:pt x="84" y="3376"/>
                  </a:lnTo>
                  <a:lnTo>
                    <a:pt x="865" y="28"/>
                  </a:lnTo>
                  <a:lnTo>
                    <a:pt x="78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8108;p74">
              <a:extLst>
                <a:ext uri="{FF2B5EF4-FFF2-40B4-BE49-F238E27FC236}">
                  <a16:creationId xmlns:a16="http://schemas.microsoft.com/office/drawing/2014/main" xmlns="" id="{F6D32C50-AB87-1B9C-1DCF-B57856B75735}"/>
                </a:ext>
              </a:extLst>
            </p:cNvPr>
            <p:cNvSpPr/>
            <p:nvPr/>
          </p:nvSpPr>
          <p:spPr>
            <a:xfrm>
              <a:off x="3214550" y="3902075"/>
              <a:ext cx="2475" cy="91375"/>
            </a:xfrm>
            <a:custGeom>
              <a:avLst/>
              <a:gdLst/>
              <a:ahLst/>
              <a:cxnLst/>
              <a:rect l="l" t="t" r="r" b="b"/>
              <a:pathLst>
                <a:path w="99" h="3655" extrusionOk="0">
                  <a:moveTo>
                    <a:pt x="15" y="0"/>
                  </a:moveTo>
                  <a:lnTo>
                    <a:pt x="1" y="3655"/>
                  </a:lnTo>
                  <a:lnTo>
                    <a:pt x="85" y="3655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8109;p74">
              <a:extLst>
                <a:ext uri="{FF2B5EF4-FFF2-40B4-BE49-F238E27FC236}">
                  <a16:creationId xmlns:a16="http://schemas.microsoft.com/office/drawing/2014/main" xmlns="" id="{81673254-7ADE-9E70-B5BF-C25907B81401}"/>
                </a:ext>
              </a:extLst>
            </p:cNvPr>
            <p:cNvSpPr/>
            <p:nvPr/>
          </p:nvSpPr>
          <p:spPr>
            <a:xfrm>
              <a:off x="3077875" y="3893000"/>
              <a:ext cx="76025" cy="24425"/>
            </a:xfrm>
            <a:custGeom>
              <a:avLst/>
              <a:gdLst/>
              <a:ahLst/>
              <a:cxnLst/>
              <a:rect l="l" t="t" r="r" b="b"/>
              <a:pathLst>
                <a:path w="3041" h="977" extrusionOk="0">
                  <a:moveTo>
                    <a:pt x="28" y="0"/>
                  </a:moveTo>
                  <a:lnTo>
                    <a:pt x="0" y="98"/>
                  </a:lnTo>
                  <a:lnTo>
                    <a:pt x="3027" y="977"/>
                  </a:lnTo>
                  <a:lnTo>
                    <a:pt x="3041" y="89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8110;p74">
              <a:extLst>
                <a:ext uri="{FF2B5EF4-FFF2-40B4-BE49-F238E27FC236}">
                  <a16:creationId xmlns:a16="http://schemas.microsoft.com/office/drawing/2014/main" xmlns="" id="{7DE77A17-546F-E7AE-4ED2-6A973C5C346C}"/>
                </a:ext>
              </a:extLst>
            </p:cNvPr>
            <p:cNvSpPr/>
            <p:nvPr/>
          </p:nvSpPr>
          <p:spPr>
            <a:xfrm>
              <a:off x="3044725" y="3860575"/>
              <a:ext cx="238200" cy="189375"/>
            </a:xfrm>
            <a:custGeom>
              <a:avLst/>
              <a:gdLst/>
              <a:ahLst/>
              <a:cxnLst/>
              <a:rect l="l" t="t" r="r" b="b"/>
              <a:pathLst>
                <a:path w="9528" h="7575" extrusionOk="0">
                  <a:moveTo>
                    <a:pt x="1954" y="0"/>
                  </a:moveTo>
                  <a:lnTo>
                    <a:pt x="1954" y="0"/>
                  </a:lnTo>
                  <a:cubicBezTo>
                    <a:pt x="1284" y="251"/>
                    <a:pt x="517" y="614"/>
                    <a:pt x="1" y="1046"/>
                  </a:cubicBezTo>
                  <a:lnTo>
                    <a:pt x="2079" y="7574"/>
                  </a:lnTo>
                  <a:lnTo>
                    <a:pt x="9360" y="7574"/>
                  </a:lnTo>
                  <a:cubicBezTo>
                    <a:pt x="9360" y="7574"/>
                    <a:pt x="9472" y="6096"/>
                    <a:pt x="9528" y="4882"/>
                  </a:cubicBezTo>
                  <a:lnTo>
                    <a:pt x="9528" y="4882"/>
                  </a:lnTo>
                  <a:cubicBezTo>
                    <a:pt x="8927" y="5275"/>
                    <a:pt x="8264" y="5458"/>
                    <a:pt x="7579" y="5458"/>
                  </a:cubicBezTo>
                  <a:cubicBezTo>
                    <a:pt x="6466" y="5458"/>
                    <a:pt x="5295" y="4975"/>
                    <a:pt x="4241" y="4129"/>
                  </a:cubicBezTo>
                  <a:cubicBezTo>
                    <a:pt x="2832" y="2999"/>
                    <a:pt x="1912" y="1632"/>
                    <a:pt x="19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8111;p74">
              <a:extLst>
                <a:ext uri="{FF2B5EF4-FFF2-40B4-BE49-F238E27FC236}">
                  <a16:creationId xmlns:a16="http://schemas.microsoft.com/office/drawing/2014/main" xmlns="" id="{D1CE031A-D609-540A-01E1-CBE1E9648078}"/>
                </a:ext>
              </a:extLst>
            </p:cNvPr>
            <p:cNvSpPr/>
            <p:nvPr/>
          </p:nvSpPr>
          <p:spPr>
            <a:xfrm>
              <a:off x="3140974" y="3893000"/>
              <a:ext cx="260175" cy="183450"/>
            </a:xfrm>
            <a:custGeom>
              <a:avLst/>
              <a:gdLst/>
              <a:ahLst/>
              <a:cxnLst/>
              <a:rect l="l" t="t" r="r" b="b"/>
              <a:pathLst>
                <a:path w="10407" h="7338" extrusionOk="0">
                  <a:moveTo>
                    <a:pt x="4980" y="0"/>
                  </a:moveTo>
                  <a:lnTo>
                    <a:pt x="3195" y="1758"/>
                  </a:lnTo>
                  <a:lnTo>
                    <a:pt x="3390" y="2665"/>
                  </a:lnTo>
                  <a:lnTo>
                    <a:pt x="2609" y="2107"/>
                  </a:lnTo>
                  <a:lnTo>
                    <a:pt x="1172" y="2665"/>
                  </a:lnTo>
                  <a:lnTo>
                    <a:pt x="391" y="4548"/>
                  </a:lnTo>
                  <a:lnTo>
                    <a:pt x="1242" y="5036"/>
                  </a:lnTo>
                  <a:lnTo>
                    <a:pt x="0" y="5106"/>
                  </a:lnTo>
                  <a:lnTo>
                    <a:pt x="782" y="6989"/>
                  </a:lnTo>
                  <a:lnTo>
                    <a:pt x="8914" y="7337"/>
                  </a:lnTo>
                  <a:lnTo>
                    <a:pt x="10406" y="6919"/>
                  </a:lnTo>
                  <a:lnTo>
                    <a:pt x="10071" y="5175"/>
                  </a:lnTo>
                  <a:lnTo>
                    <a:pt x="9109" y="5817"/>
                  </a:lnTo>
                  <a:lnTo>
                    <a:pt x="9109" y="5817"/>
                  </a:lnTo>
                  <a:lnTo>
                    <a:pt x="9681" y="3711"/>
                  </a:lnTo>
                  <a:lnTo>
                    <a:pt x="7937" y="2107"/>
                  </a:lnTo>
                  <a:lnTo>
                    <a:pt x="7477" y="2665"/>
                  </a:lnTo>
                  <a:lnTo>
                    <a:pt x="7323" y="586"/>
                  </a:lnTo>
                  <a:lnTo>
                    <a:pt x="498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8112;p74">
              <a:extLst>
                <a:ext uri="{FF2B5EF4-FFF2-40B4-BE49-F238E27FC236}">
                  <a16:creationId xmlns:a16="http://schemas.microsoft.com/office/drawing/2014/main" xmlns="" id="{EFC814F4-5929-251B-DE51-6FC2DE711852}"/>
                </a:ext>
              </a:extLst>
            </p:cNvPr>
            <p:cNvSpPr/>
            <p:nvPr/>
          </p:nvSpPr>
          <p:spPr>
            <a:xfrm>
              <a:off x="3316025" y="3907650"/>
              <a:ext cx="26525" cy="83350"/>
            </a:xfrm>
            <a:custGeom>
              <a:avLst/>
              <a:gdLst/>
              <a:ahLst/>
              <a:cxnLst/>
              <a:rect l="l" t="t" r="r" b="b"/>
              <a:pathLst>
                <a:path w="1061" h="3334" extrusionOk="0">
                  <a:moveTo>
                    <a:pt x="350" y="0"/>
                  </a:moveTo>
                  <a:lnTo>
                    <a:pt x="238" y="2190"/>
                  </a:lnTo>
                  <a:lnTo>
                    <a:pt x="1" y="3334"/>
                  </a:lnTo>
                  <a:lnTo>
                    <a:pt x="1" y="3334"/>
                  </a:lnTo>
                  <a:lnTo>
                    <a:pt x="1061" y="1576"/>
                  </a:lnTo>
                  <a:lnTo>
                    <a:pt x="1005" y="1521"/>
                  </a:lnTo>
                  <a:lnTo>
                    <a:pt x="545" y="2079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8113;p74">
              <a:extLst>
                <a:ext uri="{FF2B5EF4-FFF2-40B4-BE49-F238E27FC236}">
                  <a16:creationId xmlns:a16="http://schemas.microsoft.com/office/drawing/2014/main" xmlns="" id="{751114F5-D5D1-3B9E-9468-1D4CC79720B5}"/>
                </a:ext>
              </a:extLst>
            </p:cNvPr>
            <p:cNvSpPr/>
            <p:nvPr/>
          </p:nvSpPr>
          <p:spPr>
            <a:xfrm>
              <a:off x="3142725" y="3893000"/>
              <a:ext cx="259825" cy="183450"/>
            </a:xfrm>
            <a:custGeom>
              <a:avLst/>
              <a:gdLst/>
              <a:ahLst/>
              <a:cxnLst/>
              <a:rect l="l" t="t" r="r" b="b"/>
              <a:pathLst>
                <a:path w="10393" h="7338" extrusionOk="0">
                  <a:moveTo>
                    <a:pt x="4980" y="0"/>
                  </a:moveTo>
                  <a:lnTo>
                    <a:pt x="3195" y="1758"/>
                  </a:lnTo>
                  <a:lnTo>
                    <a:pt x="3390" y="2665"/>
                  </a:lnTo>
                  <a:lnTo>
                    <a:pt x="2609" y="2107"/>
                  </a:lnTo>
                  <a:lnTo>
                    <a:pt x="1172" y="2665"/>
                  </a:lnTo>
                  <a:lnTo>
                    <a:pt x="391" y="4548"/>
                  </a:lnTo>
                  <a:lnTo>
                    <a:pt x="1242" y="5036"/>
                  </a:lnTo>
                  <a:lnTo>
                    <a:pt x="0" y="5106"/>
                  </a:lnTo>
                  <a:lnTo>
                    <a:pt x="782" y="6989"/>
                  </a:lnTo>
                  <a:lnTo>
                    <a:pt x="8900" y="7337"/>
                  </a:lnTo>
                  <a:lnTo>
                    <a:pt x="10392" y="6919"/>
                  </a:lnTo>
                  <a:lnTo>
                    <a:pt x="10071" y="5189"/>
                  </a:lnTo>
                  <a:lnTo>
                    <a:pt x="10057" y="5189"/>
                  </a:lnTo>
                  <a:lnTo>
                    <a:pt x="9109" y="5817"/>
                  </a:lnTo>
                  <a:lnTo>
                    <a:pt x="9276" y="5189"/>
                  </a:lnTo>
                  <a:cubicBezTo>
                    <a:pt x="6556" y="5078"/>
                    <a:pt x="4394" y="3557"/>
                    <a:pt x="4394" y="1688"/>
                  </a:cubicBezTo>
                  <a:cubicBezTo>
                    <a:pt x="4394" y="1074"/>
                    <a:pt x="4631" y="517"/>
                    <a:pt x="5022" y="14"/>
                  </a:cubicBezTo>
                  <a:lnTo>
                    <a:pt x="49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8114;p74">
              <a:extLst>
                <a:ext uri="{FF2B5EF4-FFF2-40B4-BE49-F238E27FC236}">
                  <a16:creationId xmlns:a16="http://schemas.microsoft.com/office/drawing/2014/main" xmlns="" id="{1B8A6336-A158-DCC6-378E-2308D2D1CD6C}"/>
                </a:ext>
              </a:extLst>
            </p:cNvPr>
            <p:cNvSpPr/>
            <p:nvPr/>
          </p:nvSpPr>
          <p:spPr>
            <a:xfrm>
              <a:off x="3088675" y="3933800"/>
              <a:ext cx="63500" cy="116500"/>
            </a:xfrm>
            <a:custGeom>
              <a:avLst/>
              <a:gdLst/>
              <a:ahLst/>
              <a:cxnLst/>
              <a:rect l="l" t="t" r="r" b="b"/>
              <a:pathLst>
                <a:path w="2540" h="4660" extrusionOk="0">
                  <a:moveTo>
                    <a:pt x="447" y="0"/>
                  </a:moveTo>
                  <a:lnTo>
                    <a:pt x="0" y="1730"/>
                  </a:lnTo>
                  <a:lnTo>
                    <a:pt x="265" y="4659"/>
                  </a:lnTo>
                  <a:lnTo>
                    <a:pt x="1842" y="4450"/>
                  </a:lnTo>
                  <a:cubicBezTo>
                    <a:pt x="1939" y="3139"/>
                    <a:pt x="2539" y="1800"/>
                    <a:pt x="2539" y="1800"/>
                  </a:cubicBezTo>
                  <a:lnTo>
                    <a:pt x="2246" y="1256"/>
                  </a:lnTo>
                  <a:lnTo>
                    <a:pt x="2009" y="1563"/>
                  </a:lnTo>
                  <a:lnTo>
                    <a:pt x="2009" y="1563"/>
                  </a:lnTo>
                  <a:lnTo>
                    <a:pt x="2246" y="823"/>
                  </a:lnTo>
                  <a:lnTo>
                    <a:pt x="1856" y="489"/>
                  </a:lnTo>
                  <a:lnTo>
                    <a:pt x="1451" y="1186"/>
                  </a:lnTo>
                  <a:lnTo>
                    <a:pt x="1577" y="363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8115;p74">
              <a:extLst>
                <a:ext uri="{FF2B5EF4-FFF2-40B4-BE49-F238E27FC236}">
                  <a16:creationId xmlns:a16="http://schemas.microsoft.com/office/drawing/2014/main" xmlns="" id="{E397D937-DECD-D594-6B87-24E614623E66}"/>
                </a:ext>
              </a:extLst>
            </p:cNvPr>
            <p:cNvSpPr/>
            <p:nvPr/>
          </p:nvSpPr>
          <p:spPr>
            <a:xfrm>
              <a:off x="2753200" y="3956825"/>
              <a:ext cx="352925" cy="86150"/>
            </a:xfrm>
            <a:custGeom>
              <a:avLst/>
              <a:gdLst/>
              <a:ahLst/>
              <a:cxnLst/>
              <a:rect l="l" t="t" r="r" b="b"/>
              <a:pathLst>
                <a:path w="14117" h="3446" extrusionOk="0">
                  <a:moveTo>
                    <a:pt x="1" y="0"/>
                  </a:moveTo>
                  <a:lnTo>
                    <a:pt x="154" y="3292"/>
                  </a:lnTo>
                  <a:lnTo>
                    <a:pt x="14117" y="3445"/>
                  </a:lnTo>
                  <a:lnTo>
                    <a:pt x="14005" y="40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8116;p74">
              <a:extLst>
                <a:ext uri="{FF2B5EF4-FFF2-40B4-BE49-F238E27FC236}">
                  <a16:creationId xmlns:a16="http://schemas.microsoft.com/office/drawing/2014/main" xmlns="" id="{1D937816-6D22-6C72-DFB3-0C55CF428604}"/>
                </a:ext>
              </a:extLst>
            </p:cNvPr>
            <p:cNvSpPr/>
            <p:nvPr/>
          </p:nvSpPr>
          <p:spPr>
            <a:xfrm>
              <a:off x="2753200" y="3956825"/>
              <a:ext cx="352225" cy="66975"/>
            </a:xfrm>
            <a:custGeom>
              <a:avLst/>
              <a:gdLst/>
              <a:ahLst/>
              <a:cxnLst/>
              <a:rect l="l" t="t" r="r" b="b"/>
              <a:pathLst>
                <a:path w="14089" h="2679" extrusionOk="0">
                  <a:moveTo>
                    <a:pt x="1" y="0"/>
                  </a:moveTo>
                  <a:lnTo>
                    <a:pt x="57" y="1353"/>
                  </a:lnTo>
                  <a:cubicBezTo>
                    <a:pt x="2916" y="1925"/>
                    <a:pt x="6766" y="2371"/>
                    <a:pt x="11020" y="2581"/>
                  </a:cubicBezTo>
                  <a:cubicBezTo>
                    <a:pt x="12066" y="2622"/>
                    <a:pt x="13099" y="2664"/>
                    <a:pt x="14089" y="2678"/>
                  </a:cubicBezTo>
                  <a:lnTo>
                    <a:pt x="14005" y="40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8117;p74">
              <a:extLst>
                <a:ext uri="{FF2B5EF4-FFF2-40B4-BE49-F238E27FC236}">
                  <a16:creationId xmlns:a16="http://schemas.microsoft.com/office/drawing/2014/main" xmlns="" id="{2545C0AE-5508-9123-C91D-CA70206FBDA4}"/>
                </a:ext>
              </a:extLst>
            </p:cNvPr>
            <p:cNvSpPr/>
            <p:nvPr/>
          </p:nvSpPr>
          <p:spPr>
            <a:xfrm>
              <a:off x="2764725" y="3954025"/>
              <a:ext cx="5250" cy="86500"/>
            </a:xfrm>
            <a:custGeom>
              <a:avLst/>
              <a:gdLst/>
              <a:ahLst/>
              <a:cxnLst/>
              <a:rect l="l" t="t" r="r" b="b"/>
              <a:pathLst>
                <a:path w="210" h="3460" extrusionOk="0">
                  <a:moveTo>
                    <a:pt x="0" y="0"/>
                  </a:moveTo>
                  <a:lnTo>
                    <a:pt x="168" y="3460"/>
                  </a:lnTo>
                  <a:lnTo>
                    <a:pt x="209" y="346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8118;p74">
              <a:extLst>
                <a:ext uri="{FF2B5EF4-FFF2-40B4-BE49-F238E27FC236}">
                  <a16:creationId xmlns:a16="http://schemas.microsoft.com/office/drawing/2014/main" xmlns="" id="{9E3F8FDF-2F5F-6330-3D1B-D5D149014422}"/>
                </a:ext>
              </a:extLst>
            </p:cNvPr>
            <p:cNvSpPr/>
            <p:nvPr/>
          </p:nvSpPr>
          <p:spPr>
            <a:xfrm>
              <a:off x="2789475" y="3954025"/>
              <a:ext cx="5250" cy="86500"/>
            </a:xfrm>
            <a:custGeom>
              <a:avLst/>
              <a:gdLst/>
              <a:ahLst/>
              <a:cxnLst/>
              <a:rect l="l" t="t" r="r" b="b"/>
              <a:pathLst>
                <a:path w="210" h="3460" extrusionOk="0">
                  <a:moveTo>
                    <a:pt x="1" y="0"/>
                  </a:moveTo>
                  <a:lnTo>
                    <a:pt x="168" y="3460"/>
                  </a:lnTo>
                  <a:lnTo>
                    <a:pt x="210" y="346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8119;p74">
              <a:extLst>
                <a:ext uri="{FF2B5EF4-FFF2-40B4-BE49-F238E27FC236}">
                  <a16:creationId xmlns:a16="http://schemas.microsoft.com/office/drawing/2014/main" xmlns="" id="{BDB70D26-060D-74F9-7AD8-880CDECBE9C2}"/>
                </a:ext>
              </a:extLst>
            </p:cNvPr>
            <p:cNvSpPr/>
            <p:nvPr/>
          </p:nvSpPr>
          <p:spPr>
            <a:xfrm>
              <a:off x="2848750" y="3954025"/>
              <a:ext cx="5275" cy="86500"/>
            </a:xfrm>
            <a:custGeom>
              <a:avLst/>
              <a:gdLst/>
              <a:ahLst/>
              <a:cxnLst/>
              <a:rect l="l" t="t" r="r" b="b"/>
              <a:pathLst>
                <a:path w="211" h="3460" extrusionOk="0">
                  <a:moveTo>
                    <a:pt x="1" y="0"/>
                  </a:moveTo>
                  <a:lnTo>
                    <a:pt x="168" y="3460"/>
                  </a:lnTo>
                  <a:lnTo>
                    <a:pt x="210" y="346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8120;p74">
              <a:extLst>
                <a:ext uri="{FF2B5EF4-FFF2-40B4-BE49-F238E27FC236}">
                  <a16:creationId xmlns:a16="http://schemas.microsoft.com/office/drawing/2014/main" xmlns="" id="{9F10F157-41D1-7D3D-13E9-2CB1230A2001}"/>
                </a:ext>
              </a:extLst>
            </p:cNvPr>
            <p:cNvSpPr/>
            <p:nvPr/>
          </p:nvSpPr>
          <p:spPr>
            <a:xfrm>
              <a:off x="2777625" y="3954025"/>
              <a:ext cx="2100" cy="86500"/>
            </a:xfrm>
            <a:custGeom>
              <a:avLst/>
              <a:gdLst/>
              <a:ahLst/>
              <a:cxnLst/>
              <a:rect l="l" t="t" r="r" b="b"/>
              <a:pathLst>
                <a:path w="84" h="3460" extrusionOk="0">
                  <a:moveTo>
                    <a:pt x="42" y="0"/>
                  </a:moveTo>
                  <a:lnTo>
                    <a:pt x="0" y="3460"/>
                  </a:lnTo>
                  <a:lnTo>
                    <a:pt x="42" y="346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8121;p74">
              <a:extLst>
                <a:ext uri="{FF2B5EF4-FFF2-40B4-BE49-F238E27FC236}">
                  <a16:creationId xmlns:a16="http://schemas.microsoft.com/office/drawing/2014/main" xmlns="" id="{A8E6816C-895F-F240-86AD-A6B887EBEEF8}"/>
                </a:ext>
              </a:extLst>
            </p:cNvPr>
            <p:cNvSpPr/>
            <p:nvPr/>
          </p:nvSpPr>
          <p:spPr>
            <a:xfrm>
              <a:off x="2864800" y="3954725"/>
              <a:ext cx="2125" cy="85800"/>
            </a:xfrm>
            <a:custGeom>
              <a:avLst/>
              <a:gdLst/>
              <a:ahLst/>
              <a:cxnLst/>
              <a:rect l="l" t="t" r="r" b="b"/>
              <a:pathLst>
                <a:path w="85" h="3432" extrusionOk="0">
                  <a:moveTo>
                    <a:pt x="0" y="0"/>
                  </a:moveTo>
                  <a:lnTo>
                    <a:pt x="28" y="3432"/>
                  </a:lnTo>
                  <a:lnTo>
                    <a:pt x="84" y="343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8122;p74">
              <a:extLst>
                <a:ext uri="{FF2B5EF4-FFF2-40B4-BE49-F238E27FC236}">
                  <a16:creationId xmlns:a16="http://schemas.microsoft.com/office/drawing/2014/main" xmlns="" id="{CDD63AA6-58C7-0DCD-8A83-FF6F297C9345}"/>
                </a:ext>
              </a:extLst>
            </p:cNvPr>
            <p:cNvSpPr/>
            <p:nvPr/>
          </p:nvSpPr>
          <p:spPr>
            <a:xfrm>
              <a:off x="2889200" y="3954725"/>
              <a:ext cx="2125" cy="85800"/>
            </a:xfrm>
            <a:custGeom>
              <a:avLst/>
              <a:gdLst/>
              <a:ahLst/>
              <a:cxnLst/>
              <a:rect l="l" t="t" r="r" b="b"/>
              <a:pathLst>
                <a:path w="85" h="3432" extrusionOk="0">
                  <a:moveTo>
                    <a:pt x="1" y="0"/>
                  </a:moveTo>
                  <a:lnTo>
                    <a:pt x="43" y="3432"/>
                  </a:lnTo>
                  <a:lnTo>
                    <a:pt x="85" y="3432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8123;p74">
              <a:extLst>
                <a:ext uri="{FF2B5EF4-FFF2-40B4-BE49-F238E27FC236}">
                  <a16:creationId xmlns:a16="http://schemas.microsoft.com/office/drawing/2014/main" xmlns="" id="{CF5B4C05-878B-723D-63E5-C628EF3DE095}"/>
                </a:ext>
              </a:extLst>
            </p:cNvPr>
            <p:cNvSpPr/>
            <p:nvPr/>
          </p:nvSpPr>
          <p:spPr>
            <a:xfrm>
              <a:off x="2874225" y="3954375"/>
              <a:ext cx="5600" cy="86150"/>
            </a:xfrm>
            <a:custGeom>
              <a:avLst/>
              <a:gdLst/>
              <a:ahLst/>
              <a:cxnLst/>
              <a:rect l="l" t="t" r="r" b="b"/>
              <a:pathLst>
                <a:path w="224" h="3446" extrusionOk="0">
                  <a:moveTo>
                    <a:pt x="167" y="0"/>
                  </a:moveTo>
                  <a:lnTo>
                    <a:pt x="0" y="3446"/>
                  </a:lnTo>
                  <a:lnTo>
                    <a:pt x="42" y="3446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8124;p74">
              <a:extLst>
                <a:ext uri="{FF2B5EF4-FFF2-40B4-BE49-F238E27FC236}">
                  <a16:creationId xmlns:a16="http://schemas.microsoft.com/office/drawing/2014/main" xmlns="" id="{8699B18F-5F47-B81A-B796-1E11384275D5}"/>
                </a:ext>
              </a:extLst>
            </p:cNvPr>
            <p:cNvSpPr/>
            <p:nvPr/>
          </p:nvSpPr>
          <p:spPr>
            <a:xfrm>
              <a:off x="2828875" y="3954025"/>
              <a:ext cx="2125" cy="86500"/>
            </a:xfrm>
            <a:custGeom>
              <a:avLst/>
              <a:gdLst/>
              <a:ahLst/>
              <a:cxnLst/>
              <a:rect l="l" t="t" r="r" b="b"/>
              <a:pathLst>
                <a:path w="85" h="3460" extrusionOk="0">
                  <a:moveTo>
                    <a:pt x="43" y="0"/>
                  </a:moveTo>
                  <a:lnTo>
                    <a:pt x="1" y="3460"/>
                  </a:lnTo>
                  <a:lnTo>
                    <a:pt x="43" y="346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242424">
                <a:alpha val="6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8125;p74">
              <a:extLst>
                <a:ext uri="{FF2B5EF4-FFF2-40B4-BE49-F238E27FC236}">
                  <a16:creationId xmlns:a16="http://schemas.microsoft.com/office/drawing/2014/main" xmlns="" id="{D456B8EF-1B36-BCB2-4A24-25B03607E636}"/>
                </a:ext>
              </a:extLst>
            </p:cNvPr>
            <p:cNvSpPr/>
            <p:nvPr/>
          </p:nvSpPr>
          <p:spPr>
            <a:xfrm>
              <a:off x="2928275" y="3954025"/>
              <a:ext cx="5250" cy="86500"/>
            </a:xfrm>
            <a:custGeom>
              <a:avLst/>
              <a:gdLst/>
              <a:ahLst/>
              <a:cxnLst/>
              <a:rect l="l" t="t" r="r" b="b"/>
              <a:pathLst>
                <a:path w="210" h="3460" extrusionOk="0">
                  <a:moveTo>
                    <a:pt x="0" y="0"/>
                  </a:moveTo>
                  <a:lnTo>
                    <a:pt x="167" y="3460"/>
                  </a:lnTo>
                  <a:lnTo>
                    <a:pt x="209" y="346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8126;p74">
              <a:extLst>
                <a:ext uri="{FF2B5EF4-FFF2-40B4-BE49-F238E27FC236}">
                  <a16:creationId xmlns:a16="http://schemas.microsoft.com/office/drawing/2014/main" xmlns="" id="{E5A552EC-986E-C075-C852-E6A08A4A9D13}"/>
                </a:ext>
              </a:extLst>
            </p:cNvPr>
            <p:cNvSpPr/>
            <p:nvPr/>
          </p:nvSpPr>
          <p:spPr>
            <a:xfrm>
              <a:off x="2944300" y="3954725"/>
              <a:ext cx="2125" cy="85800"/>
            </a:xfrm>
            <a:custGeom>
              <a:avLst/>
              <a:gdLst/>
              <a:ahLst/>
              <a:cxnLst/>
              <a:rect l="l" t="t" r="r" b="b"/>
              <a:pathLst>
                <a:path w="85" h="3432" extrusionOk="0">
                  <a:moveTo>
                    <a:pt x="1" y="0"/>
                  </a:moveTo>
                  <a:lnTo>
                    <a:pt x="43" y="3432"/>
                  </a:lnTo>
                  <a:lnTo>
                    <a:pt x="84" y="3432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8127;p74">
              <a:extLst>
                <a:ext uri="{FF2B5EF4-FFF2-40B4-BE49-F238E27FC236}">
                  <a16:creationId xmlns:a16="http://schemas.microsoft.com/office/drawing/2014/main" xmlns="" id="{2D77696B-150F-4C37-3F38-6195D6EFCB0C}"/>
                </a:ext>
              </a:extLst>
            </p:cNvPr>
            <p:cNvSpPr/>
            <p:nvPr/>
          </p:nvSpPr>
          <p:spPr>
            <a:xfrm>
              <a:off x="2953725" y="3954375"/>
              <a:ext cx="5600" cy="86150"/>
            </a:xfrm>
            <a:custGeom>
              <a:avLst/>
              <a:gdLst/>
              <a:ahLst/>
              <a:cxnLst/>
              <a:rect l="l" t="t" r="r" b="b"/>
              <a:pathLst>
                <a:path w="224" h="3446" extrusionOk="0">
                  <a:moveTo>
                    <a:pt x="182" y="0"/>
                  </a:moveTo>
                  <a:lnTo>
                    <a:pt x="0" y="3446"/>
                  </a:lnTo>
                  <a:lnTo>
                    <a:pt x="56" y="3446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8128;p74">
              <a:extLst>
                <a:ext uri="{FF2B5EF4-FFF2-40B4-BE49-F238E27FC236}">
                  <a16:creationId xmlns:a16="http://schemas.microsoft.com/office/drawing/2014/main" xmlns="" id="{FB609EBA-CDD7-9BC6-F87D-E1CDDB2D8F0D}"/>
                </a:ext>
              </a:extLst>
            </p:cNvPr>
            <p:cNvSpPr/>
            <p:nvPr/>
          </p:nvSpPr>
          <p:spPr>
            <a:xfrm>
              <a:off x="2908400" y="3954025"/>
              <a:ext cx="2100" cy="86500"/>
            </a:xfrm>
            <a:custGeom>
              <a:avLst/>
              <a:gdLst/>
              <a:ahLst/>
              <a:cxnLst/>
              <a:rect l="l" t="t" r="r" b="b"/>
              <a:pathLst>
                <a:path w="84" h="3460" extrusionOk="0">
                  <a:moveTo>
                    <a:pt x="42" y="0"/>
                  </a:moveTo>
                  <a:lnTo>
                    <a:pt x="0" y="3460"/>
                  </a:lnTo>
                  <a:lnTo>
                    <a:pt x="42" y="346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8129;p74">
              <a:extLst>
                <a:ext uri="{FF2B5EF4-FFF2-40B4-BE49-F238E27FC236}">
                  <a16:creationId xmlns:a16="http://schemas.microsoft.com/office/drawing/2014/main" xmlns="" id="{AF6B89B2-AD92-3938-FB5A-642078AD5C45}"/>
                </a:ext>
              </a:extLst>
            </p:cNvPr>
            <p:cNvSpPr/>
            <p:nvPr/>
          </p:nvSpPr>
          <p:spPr>
            <a:xfrm>
              <a:off x="2973600" y="3954025"/>
              <a:ext cx="1425" cy="86500"/>
            </a:xfrm>
            <a:custGeom>
              <a:avLst/>
              <a:gdLst/>
              <a:ahLst/>
              <a:cxnLst/>
              <a:rect l="l" t="t" r="r" b="b"/>
              <a:pathLst>
                <a:path w="57" h="3460" extrusionOk="0">
                  <a:moveTo>
                    <a:pt x="0" y="0"/>
                  </a:moveTo>
                  <a:lnTo>
                    <a:pt x="14" y="3460"/>
                  </a:lnTo>
                  <a:lnTo>
                    <a:pt x="56" y="346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8130;p74">
              <a:extLst>
                <a:ext uri="{FF2B5EF4-FFF2-40B4-BE49-F238E27FC236}">
                  <a16:creationId xmlns:a16="http://schemas.microsoft.com/office/drawing/2014/main" xmlns="" id="{6808DDD3-F3B9-F9D8-3453-1E9BA23C2EBE}"/>
                </a:ext>
              </a:extLst>
            </p:cNvPr>
            <p:cNvSpPr/>
            <p:nvPr/>
          </p:nvSpPr>
          <p:spPr>
            <a:xfrm>
              <a:off x="2991725" y="3954725"/>
              <a:ext cx="5250" cy="85800"/>
            </a:xfrm>
            <a:custGeom>
              <a:avLst/>
              <a:gdLst/>
              <a:ahLst/>
              <a:cxnLst/>
              <a:rect l="l" t="t" r="r" b="b"/>
              <a:pathLst>
                <a:path w="210" h="3432" extrusionOk="0">
                  <a:moveTo>
                    <a:pt x="168" y="0"/>
                  </a:moveTo>
                  <a:lnTo>
                    <a:pt x="1" y="3432"/>
                  </a:lnTo>
                  <a:lnTo>
                    <a:pt x="57" y="3432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8131;p74">
              <a:extLst>
                <a:ext uri="{FF2B5EF4-FFF2-40B4-BE49-F238E27FC236}">
                  <a16:creationId xmlns:a16="http://schemas.microsoft.com/office/drawing/2014/main" xmlns="" id="{CDE9C65F-7AF1-9FC8-D95D-AFF6E09DD501}"/>
                </a:ext>
              </a:extLst>
            </p:cNvPr>
            <p:cNvSpPr/>
            <p:nvPr/>
          </p:nvSpPr>
          <p:spPr>
            <a:xfrm>
              <a:off x="3026250" y="3954725"/>
              <a:ext cx="5250" cy="85800"/>
            </a:xfrm>
            <a:custGeom>
              <a:avLst/>
              <a:gdLst/>
              <a:ahLst/>
              <a:cxnLst/>
              <a:rect l="l" t="t" r="r" b="b"/>
              <a:pathLst>
                <a:path w="210" h="3432" extrusionOk="0">
                  <a:moveTo>
                    <a:pt x="168" y="0"/>
                  </a:moveTo>
                  <a:lnTo>
                    <a:pt x="1" y="3432"/>
                  </a:lnTo>
                  <a:lnTo>
                    <a:pt x="42" y="3432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8132;p74">
              <a:extLst>
                <a:ext uri="{FF2B5EF4-FFF2-40B4-BE49-F238E27FC236}">
                  <a16:creationId xmlns:a16="http://schemas.microsoft.com/office/drawing/2014/main" xmlns="" id="{34440D4E-99AE-7022-0B71-C36DD43AB7DB}"/>
                </a:ext>
              </a:extLst>
            </p:cNvPr>
            <p:cNvSpPr/>
            <p:nvPr/>
          </p:nvSpPr>
          <p:spPr>
            <a:xfrm>
              <a:off x="3003925" y="3954375"/>
              <a:ext cx="12250" cy="86150"/>
            </a:xfrm>
            <a:custGeom>
              <a:avLst/>
              <a:gdLst/>
              <a:ahLst/>
              <a:cxnLst/>
              <a:rect l="l" t="t" r="r" b="b"/>
              <a:pathLst>
                <a:path w="490" h="3446" extrusionOk="0">
                  <a:moveTo>
                    <a:pt x="447" y="0"/>
                  </a:moveTo>
                  <a:lnTo>
                    <a:pt x="1" y="3432"/>
                  </a:lnTo>
                  <a:lnTo>
                    <a:pt x="43" y="3446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8133;p74">
              <a:extLst>
                <a:ext uri="{FF2B5EF4-FFF2-40B4-BE49-F238E27FC236}">
                  <a16:creationId xmlns:a16="http://schemas.microsoft.com/office/drawing/2014/main" xmlns="" id="{F04D6D0C-5477-6B54-44FC-70C53CBB511C}"/>
                </a:ext>
              </a:extLst>
            </p:cNvPr>
            <p:cNvSpPr/>
            <p:nvPr/>
          </p:nvSpPr>
          <p:spPr>
            <a:xfrm>
              <a:off x="3084825" y="3954025"/>
              <a:ext cx="1775" cy="86500"/>
            </a:xfrm>
            <a:custGeom>
              <a:avLst/>
              <a:gdLst/>
              <a:ahLst/>
              <a:cxnLst/>
              <a:rect l="l" t="t" r="r" b="b"/>
              <a:pathLst>
                <a:path w="71" h="3460" extrusionOk="0">
                  <a:moveTo>
                    <a:pt x="1" y="0"/>
                  </a:moveTo>
                  <a:lnTo>
                    <a:pt x="29" y="3460"/>
                  </a:lnTo>
                  <a:lnTo>
                    <a:pt x="71" y="346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8134;p74">
              <a:extLst>
                <a:ext uri="{FF2B5EF4-FFF2-40B4-BE49-F238E27FC236}">
                  <a16:creationId xmlns:a16="http://schemas.microsoft.com/office/drawing/2014/main" xmlns="" id="{9BCA13BB-E4D6-8EDC-7CD7-034BCF291C67}"/>
                </a:ext>
              </a:extLst>
            </p:cNvPr>
            <p:cNvSpPr/>
            <p:nvPr/>
          </p:nvSpPr>
          <p:spPr>
            <a:xfrm>
              <a:off x="3051700" y="3953675"/>
              <a:ext cx="7700" cy="86850"/>
            </a:xfrm>
            <a:custGeom>
              <a:avLst/>
              <a:gdLst/>
              <a:ahLst/>
              <a:cxnLst/>
              <a:rect l="l" t="t" r="r" b="b"/>
              <a:pathLst>
                <a:path w="308" h="3474" extrusionOk="0">
                  <a:moveTo>
                    <a:pt x="266" y="0"/>
                  </a:moveTo>
                  <a:lnTo>
                    <a:pt x="1" y="3474"/>
                  </a:lnTo>
                  <a:lnTo>
                    <a:pt x="43" y="3474"/>
                  </a:lnTo>
                  <a:lnTo>
                    <a:pt x="308" y="14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8135;p74">
              <a:extLst>
                <a:ext uri="{FF2B5EF4-FFF2-40B4-BE49-F238E27FC236}">
                  <a16:creationId xmlns:a16="http://schemas.microsoft.com/office/drawing/2014/main" xmlns="" id="{3B3A683D-ED96-9CFD-26BD-576EEC8C57AC}"/>
                </a:ext>
              </a:extLst>
            </p:cNvPr>
            <p:cNvSpPr/>
            <p:nvPr/>
          </p:nvSpPr>
          <p:spPr>
            <a:xfrm>
              <a:off x="2799600" y="3988550"/>
              <a:ext cx="21975" cy="51275"/>
            </a:xfrm>
            <a:custGeom>
              <a:avLst/>
              <a:gdLst/>
              <a:ahLst/>
              <a:cxnLst/>
              <a:rect l="l" t="t" r="r" b="b"/>
              <a:pathLst>
                <a:path w="879" h="2051" extrusionOk="0">
                  <a:moveTo>
                    <a:pt x="0" y="0"/>
                  </a:moveTo>
                  <a:lnTo>
                    <a:pt x="0" y="2051"/>
                  </a:lnTo>
                  <a:lnTo>
                    <a:pt x="879" y="2051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8136;p74">
              <a:extLst>
                <a:ext uri="{FF2B5EF4-FFF2-40B4-BE49-F238E27FC236}">
                  <a16:creationId xmlns:a16="http://schemas.microsoft.com/office/drawing/2014/main" xmlns="" id="{5776E64D-A62F-90DD-71A0-75675D79F7E1}"/>
                </a:ext>
              </a:extLst>
            </p:cNvPr>
            <p:cNvSpPr/>
            <p:nvPr/>
          </p:nvSpPr>
          <p:spPr>
            <a:xfrm>
              <a:off x="2799600" y="3988550"/>
              <a:ext cx="21975" cy="13625"/>
            </a:xfrm>
            <a:custGeom>
              <a:avLst/>
              <a:gdLst/>
              <a:ahLst/>
              <a:cxnLst/>
              <a:rect l="l" t="t" r="r" b="b"/>
              <a:pathLst>
                <a:path w="879" h="545" extrusionOk="0">
                  <a:moveTo>
                    <a:pt x="0" y="0"/>
                  </a:moveTo>
                  <a:lnTo>
                    <a:pt x="0" y="433"/>
                  </a:lnTo>
                  <a:lnTo>
                    <a:pt x="879" y="544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8137;p74">
              <a:extLst>
                <a:ext uri="{FF2B5EF4-FFF2-40B4-BE49-F238E27FC236}">
                  <a16:creationId xmlns:a16="http://schemas.microsoft.com/office/drawing/2014/main" xmlns="" id="{5B3C2173-EBD5-47A3-BD04-D76E27F07DF5}"/>
                </a:ext>
              </a:extLst>
            </p:cNvPr>
            <p:cNvSpPr/>
            <p:nvPr/>
          </p:nvSpPr>
          <p:spPr>
            <a:xfrm>
              <a:off x="2801675" y="3991675"/>
              <a:ext cx="18850" cy="48150"/>
            </a:xfrm>
            <a:custGeom>
              <a:avLst/>
              <a:gdLst/>
              <a:ahLst/>
              <a:cxnLst/>
              <a:rect l="l" t="t" r="r" b="b"/>
              <a:pathLst>
                <a:path w="754" h="1926" extrusionOk="0">
                  <a:moveTo>
                    <a:pt x="1" y="1"/>
                  </a:moveTo>
                  <a:lnTo>
                    <a:pt x="1" y="1926"/>
                  </a:lnTo>
                  <a:lnTo>
                    <a:pt x="754" y="1926"/>
                  </a:lnTo>
                  <a:lnTo>
                    <a:pt x="7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8138;p74">
              <a:extLst>
                <a:ext uri="{FF2B5EF4-FFF2-40B4-BE49-F238E27FC236}">
                  <a16:creationId xmlns:a16="http://schemas.microsoft.com/office/drawing/2014/main" xmlns="" id="{2CCD0439-2D66-5D68-EBFA-D87E8D175307}"/>
                </a:ext>
              </a:extLst>
            </p:cNvPr>
            <p:cNvSpPr/>
            <p:nvPr/>
          </p:nvSpPr>
          <p:spPr>
            <a:xfrm>
              <a:off x="2834470" y="3988216"/>
              <a:ext cx="70475" cy="42900"/>
            </a:xfrm>
            <a:custGeom>
              <a:avLst/>
              <a:gdLst/>
              <a:ahLst/>
              <a:cxnLst/>
              <a:rect l="l" t="t" r="r" b="b"/>
              <a:pathLst>
                <a:path w="2819" h="1716" extrusionOk="0">
                  <a:moveTo>
                    <a:pt x="1" y="0"/>
                  </a:moveTo>
                  <a:lnTo>
                    <a:pt x="1" y="1716"/>
                  </a:lnTo>
                  <a:lnTo>
                    <a:pt x="2819" y="1716"/>
                  </a:lnTo>
                  <a:lnTo>
                    <a:pt x="28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8139;p74">
              <a:extLst>
                <a:ext uri="{FF2B5EF4-FFF2-40B4-BE49-F238E27FC236}">
                  <a16:creationId xmlns:a16="http://schemas.microsoft.com/office/drawing/2014/main" xmlns="" id="{201166AC-095D-03CF-3E97-35571CE19C82}"/>
                </a:ext>
              </a:extLst>
            </p:cNvPr>
            <p:cNvSpPr/>
            <p:nvPr/>
          </p:nvSpPr>
          <p:spPr>
            <a:xfrm>
              <a:off x="2834470" y="3996085"/>
              <a:ext cx="70475" cy="23025"/>
            </a:xfrm>
            <a:custGeom>
              <a:avLst/>
              <a:gdLst/>
              <a:ahLst/>
              <a:cxnLst/>
              <a:rect l="l" t="t" r="r" b="b"/>
              <a:pathLst>
                <a:path w="2819" h="921" extrusionOk="0">
                  <a:moveTo>
                    <a:pt x="1" y="0"/>
                  </a:moveTo>
                  <a:lnTo>
                    <a:pt x="1" y="670"/>
                  </a:lnTo>
                  <a:lnTo>
                    <a:pt x="2819" y="921"/>
                  </a:lnTo>
                  <a:lnTo>
                    <a:pt x="2819" y="0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8140;p74">
              <a:extLst>
                <a:ext uri="{FF2B5EF4-FFF2-40B4-BE49-F238E27FC236}">
                  <a16:creationId xmlns:a16="http://schemas.microsoft.com/office/drawing/2014/main" xmlns="" id="{C276D9EF-6127-940A-046E-A93C3EFF542A}"/>
                </a:ext>
              </a:extLst>
            </p:cNvPr>
            <p:cNvSpPr/>
            <p:nvPr/>
          </p:nvSpPr>
          <p:spPr>
            <a:xfrm>
              <a:off x="2836725" y="3990213"/>
              <a:ext cx="66975" cy="38050"/>
            </a:xfrm>
            <a:custGeom>
              <a:avLst/>
              <a:gdLst/>
              <a:ahLst/>
              <a:cxnLst/>
              <a:rect l="l" t="t" r="r" b="b"/>
              <a:pathLst>
                <a:path w="2679" h="1522" extrusionOk="0">
                  <a:moveTo>
                    <a:pt x="1" y="1"/>
                  </a:moveTo>
                  <a:lnTo>
                    <a:pt x="1" y="1521"/>
                  </a:lnTo>
                  <a:lnTo>
                    <a:pt x="2679" y="1521"/>
                  </a:lnTo>
                  <a:lnTo>
                    <a:pt x="26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5" name="Google Shape;8141;p74">
              <a:extLst>
                <a:ext uri="{FF2B5EF4-FFF2-40B4-BE49-F238E27FC236}">
                  <a16:creationId xmlns:a16="http://schemas.microsoft.com/office/drawing/2014/main" xmlns="" id="{7A316F3A-2791-E66B-CD23-13D48F06098D}"/>
                </a:ext>
              </a:extLst>
            </p:cNvPr>
            <p:cNvSpPr/>
            <p:nvPr/>
          </p:nvSpPr>
          <p:spPr>
            <a:xfrm>
              <a:off x="2840407" y="4004421"/>
              <a:ext cx="58600" cy="24425"/>
            </a:xfrm>
            <a:custGeom>
              <a:avLst/>
              <a:gdLst/>
              <a:ahLst/>
              <a:cxnLst/>
              <a:rect l="l" t="t" r="r" b="b"/>
              <a:pathLst>
                <a:path w="2344" h="977" extrusionOk="0">
                  <a:moveTo>
                    <a:pt x="0" y="0"/>
                  </a:moveTo>
                  <a:lnTo>
                    <a:pt x="0" y="976"/>
                  </a:lnTo>
                  <a:lnTo>
                    <a:pt x="2344" y="976"/>
                  </a:lnTo>
                  <a:lnTo>
                    <a:pt x="2344" y="0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6" name="Google Shape;8142;p74">
              <a:extLst>
                <a:ext uri="{FF2B5EF4-FFF2-40B4-BE49-F238E27FC236}">
                  <a16:creationId xmlns:a16="http://schemas.microsoft.com/office/drawing/2014/main" xmlns="" id="{4CF649B6-3072-8A4A-9AEC-4BE9F35321ED}"/>
                </a:ext>
              </a:extLst>
            </p:cNvPr>
            <p:cNvSpPr/>
            <p:nvPr/>
          </p:nvSpPr>
          <p:spPr>
            <a:xfrm>
              <a:off x="2845275" y="3989950"/>
              <a:ext cx="1775" cy="40825"/>
            </a:xfrm>
            <a:custGeom>
              <a:avLst/>
              <a:gdLst/>
              <a:ahLst/>
              <a:cxnLst/>
              <a:rect l="l" t="t" r="r" b="b"/>
              <a:pathLst>
                <a:path w="71" h="1633" extrusionOk="0">
                  <a:moveTo>
                    <a:pt x="0" y="0"/>
                  </a:moveTo>
                  <a:lnTo>
                    <a:pt x="14" y="1632"/>
                  </a:lnTo>
                  <a:lnTo>
                    <a:pt x="70" y="163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7" name="Google Shape;8143;p74">
              <a:extLst>
                <a:ext uri="{FF2B5EF4-FFF2-40B4-BE49-F238E27FC236}">
                  <a16:creationId xmlns:a16="http://schemas.microsoft.com/office/drawing/2014/main" xmlns="" id="{EE60A14F-3379-0A29-FF02-9D15399DB78F}"/>
                </a:ext>
              </a:extLst>
            </p:cNvPr>
            <p:cNvSpPr/>
            <p:nvPr/>
          </p:nvSpPr>
          <p:spPr>
            <a:xfrm>
              <a:off x="2886425" y="3989950"/>
              <a:ext cx="1425" cy="40825"/>
            </a:xfrm>
            <a:custGeom>
              <a:avLst/>
              <a:gdLst/>
              <a:ahLst/>
              <a:cxnLst/>
              <a:rect l="l" t="t" r="r" b="b"/>
              <a:pathLst>
                <a:path w="57" h="1633" extrusionOk="0">
                  <a:moveTo>
                    <a:pt x="0" y="0"/>
                  </a:moveTo>
                  <a:lnTo>
                    <a:pt x="14" y="1632"/>
                  </a:lnTo>
                  <a:lnTo>
                    <a:pt x="56" y="163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8" name="Google Shape;8144;p74">
              <a:extLst>
                <a:ext uri="{FF2B5EF4-FFF2-40B4-BE49-F238E27FC236}">
                  <a16:creationId xmlns:a16="http://schemas.microsoft.com/office/drawing/2014/main" xmlns="" id="{0B98C9A7-7943-ACC7-DDFF-C355D897ED3A}"/>
                </a:ext>
              </a:extLst>
            </p:cNvPr>
            <p:cNvSpPr/>
            <p:nvPr/>
          </p:nvSpPr>
          <p:spPr>
            <a:xfrm>
              <a:off x="2863400" y="3989950"/>
              <a:ext cx="1425" cy="40825"/>
            </a:xfrm>
            <a:custGeom>
              <a:avLst/>
              <a:gdLst/>
              <a:ahLst/>
              <a:cxnLst/>
              <a:rect l="l" t="t" r="r" b="b"/>
              <a:pathLst>
                <a:path w="57" h="1633" extrusionOk="0">
                  <a:moveTo>
                    <a:pt x="15" y="0"/>
                  </a:moveTo>
                  <a:lnTo>
                    <a:pt x="1" y="1632"/>
                  </a:lnTo>
                  <a:lnTo>
                    <a:pt x="42" y="1632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9" name="Google Shape;8145;p74">
              <a:extLst>
                <a:ext uri="{FF2B5EF4-FFF2-40B4-BE49-F238E27FC236}">
                  <a16:creationId xmlns:a16="http://schemas.microsoft.com/office/drawing/2014/main" xmlns="" id="{107D0910-7523-0464-AEB3-E6E8BADD8BB8}"/>
                </a:ext>
              </a:extLst>
            </p:cNvPr>
            <p:cNvSpPr/>
            <p:nvPr/>
          </p:nvSpPr>
          <p:spPr>
            <a:xfrm>
              <a:off x="2835500" y="4010175"/>
              <a:ext cx="68375" cy="2800"/>
            </a:xfrm>
            <a:custGeom>
              <a:avLst/>
              <a:gdLst/>
              <a:ahLst/>
              <a:cxnLst/>
              <a:rect l="l" t="t" r="r" b="b"/>
              <a:pathLst>
                <a:path w="2735" h="112" extrusionOk="0">
                  <a:moveTo>
                    <a:pt x="1" y="0"/>
                  </a:moveTo>
                  <a:lnTo>
                    <a:pt x="1" y="28"/>
                  </a:lnTo>
                  <a:lnTo>
                    <a:pt x="2735" y="112"/>
                  </a:lnTo>
                  <a:lnTo>
                    <a:pt x="2735" y="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0" name="Google Shape;8146;p74">
              <a:extLst>
                <a:ext uri="{FF2B5EF4-FFF2-40B4-BE49-F238E27FC236}">
                  <a16:creationId xmlns:a16="http://schemas.microsoft.com/office/drawing/2014/main" xmlns="" id="{6EC202B7-2B45-31C5-8AF7-06FEFAF7A239}"/>
                </a:ext>
              </a:extLst>
            </p:cNvPr>
            <p:cNvSpPr/>
            <p:nvPr/>
          </p:nvSpPr>
          <p:spPr>
            <a:xfrm>
              <a:off x="2911875" y="3988550"/>
              <a:ext cx="70825" cy="42900"/>
            </a:xfrm>
            <a:custGeom>
              <a:avLst/>
              <a:gdLst/>
              <a:ahLst/>
              <a:cxnLst/>
              <a:rect l="l" t="t" r="r" b="b"/>
              <a:pathLst>
                <a:path w="2833" h="1716" extrusionOk="0">
                  <a:moveTo>
                    <a:pt x="0" y="0"/>
                  </a:moveTo>
                  <a:lnTo>
                    <a:pt x="0" y="1716"/>
                  </a:lnTo>
                  <a:lnTo>
                    <a:pt x="2832" y="1716"/>
                  </a:lnTo>
                  <a:lnTo>
                    <a:pt x="283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1" name="Google Shape;8147;p74">
              <a:extLst>
                <a:ext uri="{FF2B5EF4-FFF2-40B4-BE49-F238E27FC236}">
                  <a16:creationId xmlns:a16="http://schemas.microsoft.com/office/drawing/2014/main" xmlns="" id="{16CD30B0-CCE2-0736-1886-A7085E7CAB29}"/>
                </a:ext>
              </a:extLst>
            </p:cNvPr>
            <p:cNvSpPr/>
            <p:nvPr/>
          </p:nvSpPr>
          <p:spPr>
            <a:xfrm>
              <a:off x="2911875" y="3988550"/>
              <a:ext cx="70475" cy="27575"/>
            </a:xfrm>
            <a:custGeom>
              <a:avLst/>
              <a:gdLst/>
              <a:ahLst/>
              <a:cxnLst/>
              <a:rect l="l" t="t" r="r" b="b"/>
              <a:pathLst>
                <a:path w="2819" h="1103" extrusionOk="0">
                  <a:moveTo>
                    <a:pt x="0" y="0"/>
                  </a:moveTo>
                  <a:lnTo>
                    <a:pt x="0" y="949"/>
                  </a:lnTo>
                  <a:lnTo>
                    <a:pt x="2818" y="1102"/>
                  </a:lnTo>
                  <a:lnTo>
                    <a:pt x="28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2" name="Google Shape;8148;p74">
              <a:extLst>
                <a:ext uri="{FF2B5EF4-FFF2-40B4-BE49-F238E27FC236}">
                  <a16:creationId xmlns:a16="http://schemas.microsoft.com/office/drawing/2014/main" xmlns="" id="{3027075B-231C-AB67-18A1-688A8CFF9862}"/>
                </a:ext>
              </a:extLst>
            </p:cNvPr>
            <p:cNvSpPr/>
            <p:nvPr/>
          </p:nvSpPr>
          <p:spPr>
            <a:xfrm>
              <a:off x="2913448" y="3991958"/>
              <a:ext cx="67325" cy="39075"/>
            </a:xfrm>
            <a:custGeom>
              <a:avLst/>
              <a:gdLst/>
              <a:ahLst/>
              <a:cxnLst/>
              <a:rect l="l" t="t" r="r" b="b"/>
              <a:pathLst>
                <a:path w="2693" h="1563" extrusionOk="0">
                  <a:moveTo>
                    <a:pt x="0" y="0"/>
                  </a:moveTo>
                  <a:lnTo>
                    <a:pt x="0" y="1562"/>
                  </a:lnTo>
                  <a:lnTo>
                    <a:pt x="2692" y="1562"/>
                  </a:lnTo>
                  <a:lnTo>
                    <a:pt x="26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3" name="Google Shape;8149;p74">
              <a:extLst>
                <a:ext uri="{FF2B5EF4-FFF2-40B4-BE49-F238E27FC236}">
                  <a16:creationId xmlns:a16="http://schemas.microsoft.com/office/drawing/2014/main" xmlns="" id="{13690FBB-CFD1-667C-C5E6-2FE507541B18}"/>
                </a:ext>
              </a:extLst>
            </p:cNvPr>
            <p:cNvSpPr/>
            <p:nvPr/>
          </p:nvSpPr>
          <p:spPr>
            <a:xfrm>
              <a:off x="2922000" y="4006325"/>
              <a:ext cx="53375" cy="22000"/>
            </a:xfrm>
            <a:custGeom>
              <a:avLst/>
              <a:gdLst/>
              <a:ahLst/>
              <a:cxnLst/>
              <a:rect l="l" t="t" r="r" b="b"/>
              <a:pathLst>
                <a:path w="2135" h="880" extrusionOk="0">
                  <a:moveTo>
                    <a:pt x="0" y="1"/>
                  </a:moveTo>
                  <a:lnTo>
                    <a:pt x="0" y="879"/>
                  </a:lnTo>
                  <a:lnTo>
                    <a:pt x="2134" y="879"/>
                  </a:lnTo>
                  <a:lnTo>
                    <a:pt x="2134" y="1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4" name="Google Shape;8150;p74">
              <a:extLst>
                <a:ext uri="{FF2B5EF4-FFF2-40B4-BE49-F238E27FC236}">
                  <a16:creationId xmlns:a16="http://schemas.microsoft.com/office/drawing/2014/main" xmlns="" id="{6E469BD7-5609-CF1D-C09C-1A6C282AD6A5}"/>
                </a:ext>
              </a:extLst>
            </p:cNvPr>
            <p:cNvSpPr/>
            <p:nvPr/>
          </p:nvSpPr>
          <p:spPr>
            <a:xfrm>
              <a:off x="2925125" y="3989250"/>
              <a:ext cx="1075" cy="42200"/>
            </a:xfrm>
            <a:custGeom>
              <a:avLst/>
              <a:gdLst/>
              <a:ahLst/>
              <a:cxnLst/>
              <a:rect l="l" t="t" r="r" b="b"/>
              <a:pathLst>
                <a:path w="43" h="1688" extrusionOk="0">
                  <a:moveTo>
                    <a:pt x="1" y="0"/>
                  </a:moveTo>
                  <a:lnTo>
                    <a:pt x="1" y="1688"/>
                  </a:lnTo>
                  <a:lnTo>
                    <a:pt x="42" y="1688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5" name="Google Shape;8151;p74">
              <a:extLst>
                <a:ext uri="{FF2B5EF4-FFF2-40B4-BE49-F238E27FC236}">
                  <a16:creationId xmlns:a16="http://schemas.microsoft.com/office/drawing/2014/main" xmlns="" id="{3CEA9325-6117-21CC-DF00-123DF7C93386}"/>
                </a:ext>
              </a:extLst>
            </p:cNvPr>
            <p:cNvSpPr/>
            <p:nvPr/>
          </p:nvSpPr>
          <p:spPr>
            <a:xfrm>
              <a:off x="2949875" y="3989250"/>
              <a:ext cx="2125" cy="42200"/>
            </a:xfrm>
            <a:custGeom>
              <a:avLst/>
              <a:gdLst/>
              <a:ahLst/>
              <a:cxnLst/>
              <a:rect l="l" t="t" r="r" b="b"/>
              <a:pathLst>
                <a:path w="85" h="1688" extrusionOk="0">
                  <a:moveTo>
                    <a:pt x="1" y="0"/>
                  </a:moveTo>
                  <a:lnTo>
                    <a:pt x="29" y="1688"/>
                  </a:lnTo>
                  <a:lnTo>
                    <a:pt x="85" y="1688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6" name="Google Shape;8152;p74">
              <a:extLst>
                <a:ext uri="{FF2B5EF4-FFF2-40B4-BE49-F238E27FC236}">
                  <a16:creationId xmlns:a16="http://schemas.microsoft.com/office/drawing/2014/main" xmlns="" id="{12ECCC64-0B53-4D6A-2D9C-6784B02EC8F4}"/>
                </a:ext>
              </a:extLst>
            </p:cNvPr>
            <p:cNvSpPr/>
            <p:nvPr/>
          </p:nvSpPr>
          <p:spPr>
            <a:xfrm>
              <a:off x="2969075" y="3989250"/>
              <a:ext cx="2450" cy="42200"/>
            </a:xfrm>
            <a:custGeom>
              <a:avLst/>
              <a:gdLst/>
              <a:ahLst/>
              <a:cxnLst/>
              <a:rect l="l" t="t" r="r" b="b"/>
              <a:pathLst>
                <a:path w="98" h="1688" extrusionOk="0">
                  <a:moveTo>
                    <a:pt x="0" y="0"/>
                  </a:moveTo>
                  <a:lnTo>
                    <a:pt x="56" y="1688"/>
                  </a:lnTo>
                  <a:lnTo>
                    <a:pt x="98" y="1688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7" name="Google Shape;8153;p74">
              <a:extLst>
                <a:ext uri="{FF2B5EF4-FFF2-40B4-BE49-F238E27FC236}">
                  <a16:creationId xmlns:a16="http://schemas.microsoft.com/office/drawing/2014/main" xmlns="" id="{07140ED7-2752-92EF-1FFB-B1BAF9AC479B}"/>
                </a:ext>
              </a:extLst>
            </p:cNvPr>
            <p:cNvSpPr/>
            <p:nvPr/>
          </p:nvSpPr>
          <p:spPr>
            <a:xfrm>
              <a:off x="2912575" y="4017150"/>
              <a:ext cx="69425" cy="3500"/>
            </a:xfrm>
            <a:custGeom>
              <a:avLst/>
              <a:gdLst/>
              <a:ahLst/>
              <a:cxnLst/>
              <a:rect l="l" t="t" r="r" b="b"/>
              <a:pathLst>
                <a:path w="2777" h="140" extrusionOk="0">
                  <a:moveTo>
                    <a:pt x="0" y="0"/>
                  </a:moveTo>
                  <a:lnTo>
                    <a:pt x="0" y="42"/>
                  </a:lnTo>
                  <a:lnTo>
                    <a:pt x="2776" y="140"/>
                  </a:lnTo>
                  <a:lnTo>
                    <a:pt x="2776" y="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8" name="Google Shape;8154;p74">
              <a:extLst>
                <a:ext uri="{FF2B5EF4-FFF2-40B4-BE49-F238E27FC236}">
                  <a16:creationId xmlns:a16="http://schemas.microsoft.com/office/drawing/2014/main" xmlns="" id="{7687749F-FC8B-CCE5-E3A9-677CBE14701F}"/>
                </a:ext>
              </a:extLst>
            </p:cNvPr>
            <p:cNvSpPr/>
            <p:nvPr/>
          </p:nvSpPr>
          <p:spPr>
            <a:xfrm>
              <a:off x="2779375" y="4039800"/>
              <a:ext cx="73600" cy="26875"/>
            </a:xfrm>
            <a:custGeom>
              <a:avLst/>
              <a:gdLst/>
              <a:ahLst/>
              <a:cxnLst/>
              <a:rect l="l" t="t" r="r" b="b"/>
              <a:pathLst>
                <a:path w="2944" h="1075" extrusionOk="0">
                  <a:moveTo>
                    <a:pt x="56" y="1"/>
                  </a:moveTo>
                  <a:lnTo>
                    <a:pt x="0" y="182"/>
                  </a:lnTo>
                  <a:lnTo>
                    <a:pt x="2887" y="1075"/>
                  </a:lnTo>
                  <a:lnTo>
                    <a:pt x="2943" y="907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9" name="Google Shape;8155;p74">
              <a:extLst>
                <a:ext uri="{FF2B5EF4-FFF2-40B4-BE49-F238E27FC236}">
                  <a16:creationId xmlns:a16="http://schemas.microsoft.com/office/drawing/2014/main" xmlns="" id="{F47C18EB-10E8-467D-DE24-D030F0F65F5F}"/>
                </a:ext>
              </a:extLst>
            </p:cNvPr>
            <p:cNvSpPr/>
            <p:nvPr/>
          </p:nvSpPr>
          <p:spPr>
            <a:xfrm>
              <a:off x="2922325" y="4042600"/>
              <a:ext cx="5625" cy="25125"/>
            </a:xfrm>
            <a:custGeom>
              <a:avLst/>
              <a:gdLst/>
              <a:ahLst/>
              <a:cxnLst/>
              <a:rect l="l" t="t" r="r" b="b"/>
              <a:pathLst>
                <a:path w="225" h="1005" extrusionOk="0">
                  <a:moveTo>
                    <a:pt x="168" y="0"/>
                  </a:moveTo>
                  <a:lnTo>
                    <a:pt x="1" y="14"/>
                  </a:lnTo>
                  <a:lnTo>
                    <a:pt x="57" y="1005"/>
                  </a:lnTo>
                  <a:lnTo>
                    <a:pt x="224" y="991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0" name="Google Shape;8156;p74">
              <a:extLst>
                <a:ext uri="{FF2B5EF4-FFF2-40B4-BE49-F238E27FC236}">
                  <a16:creationId xmlns:a16="http://schemas.microsoft.com/office/drawing/2014/main" xmlns="" id="{7A9FD6AB-22EC-2A4F-0146-68328CF18B7B}"/>
                </a:ext>
              </a:extLst>
            </p:cNvPr>
            <p:cNvSpPr/>
            <p:nvPr/>
          </p:nvSpPr>
          <p:spPr>
            <a:xfrm>
              <a:off x="2850850" y="4041200"/>
              <a:ext cx="5600" cy="35950"/>
            </a:xfrm>
            <a:custGeom>
              <a:avLst/>
              <a:gdLst/>
              <a:ahLst/>
              <a:cxnLst/>
              <a:rect l="l" t="t" r="r" b="b"/>
              <a:pathLst>
                <a:path w="224" h="1438" extrusionOk="0">
                  <a:moveTo>
                    <a:pt x="0" y="1"/>
                  </a:moveTo>
                  <a:lnTo>
                    <a:pt x="56" y="1437"/>
                  </a:lnTo>
                  <a:lnTo>
                    <a:pt x="224" y="1423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1" name="Google Shape;8157;p74">
              <a:extLst>
                <a:ext uri="{FF2B5EF4-FFF2-40B4-BE49-F238E27FC236}">
                  <a16:creationId xmlns:a16="http://schemas.microsoft.com/office/drawing/2014/main" xmlns="" id="{B187417C-688F-726E-30AC-0DFCC5DF5FE9}"/>
                </a:ext>
              </a:extLst>
            </p:cNvPr>
            <p:cNvSpPr/>
            <p:nvPr/>
          </p:nvSpPr>
          <p:spPr>
            <a:xfrm>
              <a:off x="2713800" y="4040850"/>
              <a:ext cx="32100" cy="27225"/>
            </a:xfrm>
            <a:custGeom>
              <a:avLst/>
              <a:gdLst/>
              <a:ahLst/>
              <a:cxnLst/>
              <a:rect l="l" t="t" r="r" b="b"/>
              <a:pathLst>
                <a:path w="1284" h="1089" extrusionOk="0">
                  <a:moveTo>
                    <a:pt x="98" y="1"/>
                  </a:moveTo>
                  <a:lnTo>
                    <a:pt x="1" y="154"/>
                  </a:lnTo>
                  <a:lnTo>
                    <a:pt x="1186" y="1089"/>
                  </a:lnTo>
                  <a:lnTo>
                    <a:pt x="1284" y="935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2" name="Google Shape;8158;p74">
              <a:extLst>
                <a:ext uri="{FF2B5EF4-FFF2-40B4-BE49-F238E27FC236}">
                  <a16:creationId xmlns:a16="http://schemas.microsoft.com/office/drawing/2014/main" xmlns="" id="{DCB1DF58-C1F9-C06A-3EF4-4A5D5AB7953F}"/>
                </a:ext>
              </a:extLst>
            </p:cNvPr>
            <p:cNvSpPr/>
            <p:nvPr/>
          </p:nvSpPr>
          <p:spPr>
            <a:xfrm>
              <a:off x="2741700" y="4042600"/>
              <a:ext cx="7350" cy="46050"/>
            </a:xfrm>
            <a:custGeom>
              <a:avLst/>
              <a:gdLst/>
              <a:ahLst/>
              <a:cxnLst/>
              <a:rect l="l" t="t" r="r" b="b"/>
              <a:pathLst>
                <a:path w="294" h="1842" extrusionOk="0">
                  <a:moveTo>
                    <a:pt x="168" y="0"/>
                  </a:moveTo>
                  <a:lnTo>
                    <a:pt x="1" y="14"/>
                  </a:lnTo>
                  <a:lnTo>
                    <a:pt x="126" y="1842"/>
                  </a:lnTo>
                  <a:lnTo>
                    <a:pt x="294" y="1828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3" name="Google Shape;8159;p74">
              <a:extLst>
                <a:ext uri="{FF2B5EF4-FFF2-40B4-BE49-F238E27FC236}">
                  <a16:creationId xmlns:a16="http://schemas.microsoft.com/office/drawing/2014/main" xmlns="" id="{3F518F16-6E1A-E291-7690-796E50768E02}"/>
                </a:ext>
              </a:extLst>
            </p:cNvPr>
            <p:cNvSpPr/>
            <p:nvPr/>
          </p:nvSpPr>
          <p:spPr>
            <a:xfrm>
              <a:off x="2680499" y="4037200"/>
              <a:ext cx="440800" cy="6975"/>
            </a:xfrm>
            <a:custGeom>
              <a:avLst/>
              <a:gdLst/>
              <a:ahLst/>
              <a:cxnLst/>
              <a:rect l="l" t="t" r="r" b="b"/>
              <a:pathLst>
                <a:path w="17632" h="279" extrusionOk="0">
                  <a:moveTo>
                    <a:pt x="0" y="0"/>
                  </a:moveTo>
                  <a:lnTo>
                    <a:pt x="0" y="279"/>
                  </a:lnTo>
                  <a:lnTo>
                    <a:pt x="17631" y="279"/>
                  </a:lnTo>
                  <a:lnTo>
                    <a:pt x="176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4" name="Google Shape;8160;p74">
              <a:extLst>
                <a:ext uri="{FF2B5EF4-FFF2-40B4-BE49-F238E27FC236}">
                  <a16:creationId xmlns:a16="http://schemas.microsoft.com/office/drawing/2014/main" xmlns="" id="{8E429659-51A1-BF77-04C0-C4E43F102979}"/>
                </a:ext>
              </a:extLst>
            </p:cNvPr>
            <p:cNvSpPr/>
            <p:nvPr/>
          </p:nvSpPr>
          <p:spPr>
            <a:xfrm>
              <a:off x="2656981" y="4040082"/>
              <a:ext cx="755000" cy="58325"/>
            </a:xfrm>
            <a:custGeom>
              <a:avLst/>
              <a:gdLst/>
              <a:ahLst/>
              <a:cxnLst/>
              <a:rect l="l" t="t" r="r" b="b"/>
              <a:pathLst>
                <a:path w="30200" h="2333" extrusionOk="0">
                  <a:moveTo>
                    <a:pt x="17960" y="0"/>
                  </a:moveTo>
                  <a:cubicBezTo>
                    <a:pt x="12514" y="0"/>
                    <a:pt x="1" y="2333"/>
                    <a:pt x="1" y="2333"/>
                  </a:cubicBezTo>
                  <a:lnTo>
                    <a:pt x="30199" y="2333"/>
                  </a:lnTo>
                  <a:cubicBezTo>
                    <a:pt x="30199" y="2333"/>
                    <a:pt x="23643" y="269"/>
                    <a:pt x="18706" y="18"/>
                  </a:cubicBezTo>
                  <a:cubicBezTo>
                    <a:pt x="18475" y="6"/>
                    <a:pt x="18226" y="0"/>
                    <a:pt x="179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5" name="Google Shape;8161;p74">
              <a:extLst>
                <a:ext uri="{FF2B5EF4-FFF2-40B4-BE49-F238E27FC236}">
                  <a16:creationId xmlns:a16="http://schemas.microsoft.com/office/drawing/2014/main" xmlns="" id="{AD14070D-10EC-0A20-ADAE-B9A4C661620A}"/>
                </a:ext>
              </a:extLst>
            </p:cNvPr>
            <p:cNvSpPr/>
            <p:nvPr/>
          </p:nvSpPr>
          <p:spPr>
            <a:xfrm>
              <a:off x="3273150" y="3908000"/>
              <a:ext cx="53375" cy="88950"/>
            </a:xfrm>
            <a:custGeom>
              <a:avLst/>
              <a:gdLst/>
              <a:ahLst/>
              <a:cxnLst/>
              <a:rect l="l" t="t" r="r" b="b"/>
              <a:pathLst>
                <a:path w="2135" h="3558" extrusionOk="0">
                  <a:moveTo>
                    <a:pt x="2065" y="0"/>
                  </a:moveTo>
                  <a:cubicBezTo>
                    <a:pt x="2051" y="28"/>
                    <a:pt x="530" y="2511"/>
                    <a:pt x="0" y="3501"/>
                  </a:cubicBezTo>
                  <a:lnTo>
                    <a:pt x="70" y="3557"/>
                  </a:lnTo>
                  <a:cubicBezTo>
                    <a:pt x="600" y="2553"/>
                    <a:pt x="2120" y="70"/>
                    <a:pt x="2134" y="42"/>
                  </a:cubicBezTo>
                  <a:lnTo>
                    <a:pt x="20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6" name="Google Shape;8162;p74">
              <a:extLst>
                <a:ext uri="{FF2B5EF4-FFF2-40B4-BE49-F238E27FC236}">
                  <a16:creationId xmlns:a16="http://schemas.microsoft.com/office/drawing/2014/main" xmlns="" id="{791D1006-7695-9091-5EC3-3E40E80F6E02}"/>
                </a:ext>
              </a:extLst>
            </p:cNvPr>
            <p:cNvSpPr/>
            <p:nvPr/>
          </p:nvSpPr>
          <p:spPr>
            <a:xfrm>
              <a:off x="3266875" y="3892650"/>
              <a:ext cx="24425" cy="75350"/>
            </a:xfrm>
            <a:custGeom>
              <a:avLst/>
              <a:gdLst/>
              <a:ahLst/>
              <a:cxnLst/>
              <a:rect l="l" t="t" r="r" b="b"/>
              <a:pathLst>
                <a:path w="977" h="3014" extrusionOk="0">
                  <a:moveTo>
                    <a:pt x="0" y="0"/>
                  </a:moveTo>
                  <a:cubicBezTo>
                    <a:pt x="56" y="642"/>
                    <a:pt x="865" y="2916"/>
                    <a:pt x="893" y="3013"/>
                  </a:cubicBezTo>
                  <a:lnTo>
                    <a:pt x="977" y="2985"/>
                  </a:lnTo>
                  <a:cubicBezTo>
                    <a:pt x="963" y="2958"/>
                    <a:pt x="140" y="614"/>
                    <a:pt x="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7" name="Google Shape;8163;p74">
              <a:extLst>
                <a:ext uri="{FF2B5EF4-FFF2-40B4-BE49-F238E27FC236}">
                  <a16:creationId xmlns:a16="http://schemas.microsoft.com/office/drawing/2014/main" xmlns="" id="{F3385B93-8B96-58B7-CE17-8D992746F21F}"/>
                </a:ext>
              </a:extLst>
            </p:cNvPr>
            <p:cNvSpPr/>
            <p:nvPr/>
          </p:nvSpPr>
          <p:spPr>
            <a:xfrm>
              <a:off x="3297900" y="3985050"/>
              <a:ext cx="87200" cy="32125"/>
            </a:xfrm>
            <a:custGeom>
              <a:avLst/>
              <a:gdLst/>
              <a:ahLst/>
              <a:cxnLst/>
              <a:rect l="l" t="t" r="r" b="b"/>
              <a:pathLst>
                <a:path w="3488" h="1285" extrusionOk="0">
                  <a:moveTo>
                    <a:pt x="3446" y="1"/>
                  </a:moveTo>
                  <a:cubicBezTo>
                    <a:pt x="3432" y="15"/>
                    <a:pt x="1758" y="1061"/>
                    <a:pt x="1" y="1200"/>
                  </a:cubicBezTo>
                  <a:lnTo>
                    <a:pt x="1" y="1284"/>
                  </a:lnTo>
                  <a:cubicBezTo>
                    <a:pt x="1786" y="1145"/>
                    <a:pt x="3474" y="98"/>
                    <a:pt x="3488" y="85"/>
                  </a:cubicBezTo>
                  <a:lnTo>
                    <a:pt x="34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8" name="Google Shape;8164;p74">
              <a:extLst>
                <a:ext uri="{FF2B5EF4-FFF2-40B4-BE49-F238E27FC236}">
                  <a16:creationId xmlns:a16="http://schemas.microsoft.com/office/drawing/2014/main" xmlns="" id="{9D31243C-8A7F-DFDB-DF73-269A96B4F778}"/>
                </a:ext>
              </a:extLst>
            </p:cNvPr>
            <p:cNvSpPr/>
            <p:nvPr/>
          </p:nvSpPr>
          <p:spPr>
            <a:xfrm>
              <a:off x="3339750" y="3945650"/>
              <a:ext cx="2800" cy="60350"/>
            </a:xfrm>
            <a:custGeom>
              <a:avLst/>
              <a:gdLst/>
              <a:ahLst/>
              <a:cxnLst/>
              <a:rect l="l" t="t" r="r" b="b"/>
              <a:pathLst>
                <a:path w="112" h="2414" extrusionOk="0">
                  <a:moveTo>
                    <a:pt x="28" y="1"/>
                  </a:moveTo>
                  <a:cubicBezTo>
                    <a:pt x="14" y="656"/>
                    <a:pt x="0" y="2400"/>
                    <a:pt x="0" y="2414"/>
                  </a:cubicBezTo>
                  <a:lnTo>
                    <a:pt x="84" y="2414"/>
                  </a:lnTo>
                  <a:cubicBezTo>
                    <a:pt x="84" y="2400"/>
                    <a:pt x="98" y="656"/>
                    <a:pt x="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9" name="Google Shape;8165;p74">
              <a:extLst>
                <a:ext uri="{FF2B5EF4-FFF2-40B4-BE49-F238E27FC236}">
                  <a16:creationId xmlns:a16="http://schemas.microsoft.com/office/drawing/2014/main" xmlns="" id="{13209931-41A8-AE07-A270-50766E3B3449}"/>
                </a:ext>
              </a:extLst>
            </p:cNvPr>
            <p:cNvSpPr/>
            <p:nvPr/>
          </p:nvSpPr>
          <p:spPr>
            <a:xfrm>
              <a:off x="3291275" y="4010525"/>
              <a:ext cx="64525" cy="39425"/>
            </a:xfrm>
            <a:custGeom>
              <a:avLst/>
              <a:gdLst/>
              <a:ahLst/>
              <a:cxnLst/>
              <a:rect l="l" t="t" r="r" b="b"/>
              <a:pathLst>
                <a:path w="2581" h="1577" extrusionOk="0">
                  <a:moveTo>
                    <a:pt x="698" y="0"/>
                  </a:moveTo>
                  <a:lnTo>
                    <a:pt x="698" y="0"/>
                  </a:lnTo>
                  <a:cubicBezTo>
                    <a:pt x="698" y="0"/>
                    <a:pt x="712" y="711"/>
                    <a:pt x="712" y="795"/>
                  </a:cubicBezTo>
                  <a:lnTo>
                    <a:pt x="447" y="363"/>
                  </a:lnTo>
                  <a:lnTo>
                    <a:pt x="1" y="1074"/>
                  </a:lnTo>
                  <a:lnTo>
                    <a:pt x="419" y="1283"/>
                  </a:lnTo>
                  <a:lnTo>
                    <a:pt x="2581" y="1576"/>
                  </a:lnTo>
                  <a:lnTo>
                    <a:pt x="2553" y="1060"/>
                  </a:lnTo>
                  <a:lnTo>
                    <a:pt x="2288" y="1032"/>
                  </a:lnTo>
                  <a:lnTo>
                    <a:pt x="2469" y="921"/>
                  </a:lnTo>
                  <a:lnTo>
                    <a:pt x="2163" y="377"/>
                  </a:lnTo>
                  <a:lnTo>
                    <a:pt x="1786" y="684"/>
                  </a:lnTo>
                  <a:lnTo>
                    <a:pt x="1939" y="335"/>
                  </a:lnTo>
                  <a:lnTo>
                    <a:pt x="1465" y="84"/>
                  </a:lnTo>
                  <a:lnTo>
                    <a:pt x="1242" y="711"/>
                  </a:lnTo>
                  <a:lnTo>
                    <a:pt x="1326" y="126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0" name="Google Shape;8166;p74">
              <a:extLst>
                <a:ext uri="{FF2B5EF4-FFF2-40B4-BE49-F238E27FC236}">
                  <a16:creationId xmlns:a16="http://schemas.microsoft.com/office/drawing/2014/main" xmlns="" id="{BAF216FC-81AA-E437-8F78-4391AD2816EE}"/>
                </a:ext>
              </a:extLst>
            </p:cNvPr>
            <p:cNvSpPr/>
            <p:nvPr/>
          </p:nvSpPr>
          <p:spPr>
            <a:xfrm>
              <a:off x="3203750" y="3945300"/>
              <a:ext cx="60000" cy="103300"/>
            </a:xfrm>
            <a:custGeom>
              <a:avLst/>
              <a:gdLst/>
              <a:ahLst/>
              <a:cxnLst/>
              <a:rect l="l" t="t" r="r" b="b"/>
              <a:pathLst>
                <a:path w="2400" h="4132" extrusionOk="0">
                  <a:moveTo>
                    <a:pt x="740" y="1"/>
                  </a:moveTo>
                  <a:cubicBezTo>
                    <a:pt x="740" y="1"/>
                    <a:pt x="823" y="391"/>
                    <a:pt x="712" y="866"/>
                  </a:cubicBezTo>
                  <a:cubicBezTo>
                    <a:pt x="893" y="935"/>
                    <a:pt x="1172" y="907"/>
                    <a:pt x="1158" y="1061"/>
                  </a:cubicBezTo>
                  <a:cubicBezTo>
                    <a:pt x="1158" y="1101"/>
                    <a:pt x="1135" y="1115"/>
                    <a:pt x="1096" y="1115"/>
                  </a:cubicBezTo>
                  <a:cubicBezTo>
                    <a:pt x="1019" y="1115"/>
                    <a:pt x="885" y="1064"/>
                    <a:pt x="753" y="1064"/>
                  </a:cubicBezTo>
                  <a:cubicBezTo>
                    <a:pt x="720" y="1064"/>
                    <a:pt x="687" y="1067"/>
                    <a:pt x="656" y="1075"/>
                  </a:cubicBezTo>
                  <a:cubicBezTo>
                    <a:pt x="614" y="1186"/>
                    <a:pt x="558" y="1298"/>
                    <a:pt x="489" y="1410"/>
                  </a:cubicBezTo>
                  <a:cubicBezTo>
                    <a:pt x="461" y="1451"/>
                    <a:pt x="433" y="1493"/>
                    <a:pt x="405" y="1535"/>
                  </a:cubicBezTo>
                  <a:cubicBezTo>
                    <a:pt x="503" y="1884"/>
                    <a:pt x="1019" y="2121"/>
                    <a:pt x="935" y="2358"/>
                  </a:cubicBezTo>
                  <a:cubicBezTo>
                    <a:pt x="926" y="2385"/>
                    <a:pt x="913" y="2397"/>
                    <a:pt x="898" y="2397"/>
                  </a:cubicBezTo>
                  <a:cubicBezTo>
                    <a:pt x="792" y="2397"/>
                    <a:pt x="547" y="1861"/>
                    <a:pt x="279" y="1800"/>
                  </a:cubicBezTo>
                  <a:cubicBezTo>
                    <a:pt x="168" y="2037"/>
                    <a:pt x="70" y="2330"/>
                    <a:pt x="14" y="2623"/>
                  </a:cubicBezTo>
                  <a:cubicBezTo>
                    <a:pt x="279" y="2916"/>
                    <a:pt x="740" y="3139"/>
                    <a:pt x="684" y="3293"/>
                  </a:cubicBezTo>
                  <a:cubicBezTo>
                    <a:pt x="674" y="3322"/>
                    <a:pt x="654" y="3334"/>
                    <a:pt x="627" y="3334"/>
                  </a:cubicBezTo>
                  <a:cubicBezTo>
                    <a:pt x="500" y="3334"/>
                    <a:pt x="207" y="3065"/>
                    <a:pt x="0" y="3042"/>
                  </a:cubicBezTo>
                  <a:lnTo>
                    <a:pt x="0" y="3042"/>
                  </a:lnTo>
                  <a:cubicBezTo>
                    <a:pt x="14" y="3544"/>
                    <a:pt x="265" y="3990"/>
                    <a:pt x="991" y="4102"/>
                  </a:cubicBezTo>
                  <a:cubicBezTo>
                    <a:pt x="1099" y="4122"/>
                    <a:pt x="1201" y="4131"/>
                    <a:pt x="1296" y="4131"/>
                  </a:cubicBezTo>
                  <a:cubicBezTo>
                    <a:pt x="1866" y="4131"/>
                    <a:pt x="2210" y="3786"/>
                    <a:pt x="2330" y="3237"/>
                  </a:cubicBezTo>
                  <a:cubicBezTo>
                    <a:pt x="2093" y="3209"/>
                    <a:pt x="1786" y="3237"/>
                    <a:pt x="1828" y="3000"/>
                  </a:cubicBezTo>
                  <a:cubicBezTo>
                    <a:pt x="1844" y="2898"/>
                    <a:pt x="1891" y="2862"/>
                    <a:pt x="1957" y="2862"/>
                  </a:cubicBezTo>
                  <a:cubicBezTo>
                    <a:pt x="2063" y="2862"/>
                    <a:pt x="2217" y="2954"/>
                    <a:pt x="2372" y="3014"/>
                  </a:cubicBezTo>
                  <a:cubicBezTo>
                    <a:pt x="2400" y="2693"/>
                    <a:pt x="2386" y="2316"/>
                    <a:pt x="2288" y="1926"/>
                  </a:cubicBezTo>
                  <a:cubicBezTo>
                    <a:pt x="2127" y="1952"/>
                    <a:pt x="1955" y="2059"/>
                    <a:pt x="1844" y="2059"/>
                  </a:cubicBezTo>
                  <a:cubicBezTo>
                    <a:pt x="1782" y="2059"/>
                    <a:pt x="1740" y="2026"/>
                    <a:pt x="1730" y="1926"/>
                  </a:cubicBezTo>
                  <a:cubicBezTo>
                    <a:pt x="1721" y="1764"/>
                    <a:pt x="1850" y="1735"/>
                    <a:pt x="2000" y="1735"/>
                  </a:cubicBezTo>
                  <a:cubicBezTo>
                    <a:pt x="2082" y="1735"/>
                    <a:pt x="2171" y="1744"/>
                    <a:pt x="2246" y="1744"/>
                  </a:cubicBezTo>
                  <a:cubicBezTo>
                    <a:pt x="2246" y="1702"/>
                    <a:pt x="2232" y="1661"/>
                    <a:pt x="2218" y="1619"/>
                  </a:cubicBezTo>
                  <a:cubicBezTo>
                    <a:pt x="2107" y="1228"/>
                    <a:pt x="1953" y="921"/>
                    <a:pt x="1800" y="698"/>
                  </a:cubicBezTo>
                  <a:cubicBezTo>
                    <a:pt x="1678" y="742"/>
                    <a:pt x="1573" y="884"/>
                    <a:pt x="1501" y="884"/>
                  </a:cubicBezTo>
                  <a:cubicBezTo>
                    <a:pt x="1482" y="884"/>
                    <a:pt x="1465" y="874"/>
                    <a:pt x="1451" y="852"/>
                  </a:cubicBezTo>
                  <a:cubicBezTo>
                    <a:pt x="1395" y="754"/>
                    <a:pt x="1563" y="670"/>
                    <a:pt x="1674" y="545"/>
                  </a:cubicBezTo>
                  <a:cubicBezTo>
                    <a:pt x="1228" y="29"/>
                    <a:pt x="740" y="1"/>
                    <a:pt x="740" y="1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1" name="Google Shape;8167;p74">
              <a:extLst>
                <a:ext uri="{FF2B5EF4-FFF2-40B4-BE49-F238E27FC236}">
                  <a16:creationId xmlns:a16="http://schemas.microsoft.com/office/drawing/2014/main" xmlns="" id="{DAD9D8AE-2BDE-7F05-159C-4C15609A886F}"/>
                </a:ext>
              </a:extLst>
            </p:cNvPr>
            <p:cNvSpPr/>
            <p:nvPr/>
          </p:nvSpPr>
          <p:spPr>
            <a:xfrm>
              <a:off x="3240025" y="3988200"/>
              <a:ext cx="47100" cy="46750"/>
            </a:xfrm>
            <a:custGeom>
              <a:avLst/>
              <a:gdLst/>
              <a:ahLst/>
              <a:cxnLst/>
              <a:rect l="l" t="t" r="r" b="b"/>
              <a:pathLst>
                <a:path w="1884" h="1870" extrusionOk="0">
                  <a:moveTo>
                    <a:pt x="1325" y="1312"/>
                  </a:moveTo>
                  <a:lnTo>
                    <a:pt x="1311" y="823"/>
                  </a:lnTo>
                  <a:lnTo>
                    <a:pt x="1032" y="1158"/>
                  </a:lnTo>
                  <a:lnTo>
                    <a:pt x="1046" y="0"/>
                  </a:lnTo>
                  <a:lnTo>
                    <a:pt x="823" y="1144"/>
                  </a:lnTo>
                  <a:lnTo>
                    <a:pt x="614" y="586"/>
                  </a:lnTo>
                  <a:lnTo>
                    <a:pt x="670" y="1270"/>
                  </a:lnTo>
                  <a:lnTo>
                    <a:pt x="181" y="196"/>
                  </a:lnTo>
                  <a:lnTo>
                    <a:pt x="446" y="1451"/>
                  </a:lnTo>
                  <a:lnTo>
                    <a:pt x="0" y="1102"/>
                  </a:lnTo>
                  <a:lnTo>
                    <a:pt x="391" y="1814"/>
                  </a:lnTo>
                  <a:lnTo>
                    <a:pt x="1409" y="1869"/>
                  </a:lnTo>
                  <a:lnTo>
                    <a:pt x="1883" y="104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2" name="Google Shape;8168;p74">
              <a:extLst>
                <a:ext uri="{FF2B5EF4-FFF2-40B4-BE49-F238E27FC236}">
                  <a16:creationId xmlns:a16="http://schemas.microsoft.com/office/drawing/2014/main" xmlns="" id="{EF6151A0-6ABE-1D50-C096-38F8E6447DD5}"/>
                </a:ext>
              </a:extLst>
            </p:cNvPr>
            <p:cNvSpPr/>
            <p:nvPr/>
          </p:nvSpPr>
          <p:spPr>
            <a:xfrm>
              <a:off x="3130875" y="3972150"/>
              <a:ext cx="110550" cy="78500"/>
            </a:xfrm>
            <a:custGeom>
              <a:avLst/>
              <a:gdLst/>
              <a:ahLst/>
              <a:cxnLst/>
              <a:rect l="l" t="t" r="r" b="b"/>
              <a:pathLst>
                <a:path w="4422" h="3140" extrusionOk="0">
                  <a:moveTo>
                    <a:pt x="4017" y="1814"/>
                  </a:moveTo>
                  <a:lnTo>
                    <a:pt x="3459" y="2023"/>
                  </a:lnTo>
                  <a:lnTo>
                    <a:pt x="3892" y="1521"/>
                  </a:lnTo>
                  <a:lnTo>
                    <a:pt x="3487" y="963"/>
                  </a:lnTo>
                  <a:lnTo>
                    <a:pt x="2832" y="1312"/>
                  </a:lnTo>
                  <a:lnTo>
                    <a:pt x="3348" y="684"/>
                  </a:lnTo>
                  <a:lnTo>
                    <a:pt x="2901" y="280"/>
                  </a:lnTo>
                  <a:lnTo>
                    <a:pt x="2371" y="1005"/>
                  </a:lnTo>
                  <a:cubicBezTo>
                    <a:pt x="2371" y="1005"/>
                    <a:pt x="2581" y="419"/>
                    <a:pt x="2525" y="377"/>
                  </a:cubicBezTo>
                  <a:cubicBezTo>
                    <a:pt x="2455" y="336"/>
                    <a:pt x="1730" y="1"/>
                    <a:pt x="1730" y="1"/>
                  </a:cubicBezTo>
                  <a:lnTo>
                    <a:pt x="1576" y="1089"/>
                  </a:lnTo>
                  <a:lnTo>
                    <a:pt x="1367" y="238"/>
                  </a:lnTo>
                  <a:lnTo>
                    <a:pt x="851" y="754"/>
                  </a:lnTo>
                  <a:lnTo>
                    <a:pt x="907" y="1493"/>
                  </a:lnTo>
                  <a:lnTo>
                    <a:pt x="753" y="1256"/>
                  </a:lnTo>
                  <a:lnTo>
                    <a:pt x="0" y="1563"/>
                  </a:lnTo>
                  <a:cubicBezTo>
                    <a:pt x="0" y="1563"/>
                    <a:pt x="168" y="2344"/>
                    <a:pt x="739" y="3139"/>
                  </a:cubicBezTo>
                  <a:lnTo>
                    <a:pt x="4422" y="286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3" name="Google Shape;8169;p74">
              <a:extLst>
                <a:ext uri="{FF2B5EF4-FFF2-40B4-BE49-F238E27FC236}">
                  <a16:creationId xmlns:a16="http://schemas.microsoft.com/office/drawing/2014/main" xmlns="" id="{9525A933-3C01-2C66-3F2B-509F7D422E02}"/>
                </a:ext>
              </a:extLst>
            </p:cNvPr>
            <p:cNvSpPr/>
            <p:nvPr/>
          </p:nvSpPr>
          <p:spPr>
            <a:xfrm>
              <a:off x="2972895" y="4026049"/>
              <a:ext cx="184150" cy="52325"/>
            </a:xfrm>
            <a:custGeom>
              <a:avLst/>
              <a:gdLst/>
              <a:ahLst/>
              <a:cxnLst/>
              <a:rect l="l" t="t" r="r" b="b"/>
              <a:pathLst>
                <a:path w="7366" h="2093" extrusionOk="0">
                  <a:moveTo>
                    <a:pt x="4143" y="1"/>
                  </a:moveTo>
                  <a:cubicBezTo>
                    <a:pt x="3934" y="1"/>
                    <a:pt x="3739" y="15"/>
                    <a:pt x="3543" y="28"/>
                  </a:cubicBezTo>
                  <a:lnTo>
                    <a:pt x="3767" y="963"/>
                  </a:lnTo>
                  <a:lnTo>
                    <a:pt x="3767" y="963"/>
                  </a:lnTo>
                  <a:lnTo>
                    <a:pt x="3264" y="56"/>
                  </a:lnTo>
                  <a:cubicBezTo>
                    <a:pt x="2790" y="98"/>
                    <a:pt x="2358" y="196"/>
                    <a:pt x="1981" y="294"/>
                  </a:cubicBezTo>
                  <a:lnTo>
                    <a:pt x="2511" y="1326"/>
                  </a:lnTo>
                  <a:lnTo>
                    <a:pt x="2511" y="1326"/>
                  </a:lnTo>
                  <a:lnTo>
                    <a:pt x="1786" y="363"/>
                  </a:lnTo>
                  <a:cubicBezTo>
                    <a:pt x="1674" y="391"/>
                    <a:pt x="1577" y="433"/>
                    <a:pt x="1479" y="461"/>
                  </a:cubicBezTo>
                  <a:lnTo>
                    <a:pt x="1702" y="782"/>
                  </a:lnTo>
                  <a:lnTo>
                    <a:pt x="1270" y="545"/>
                  </a:lnTo>
                  <a:cubicBezTo>
                    <a:pt x="1033" y="642"/>
                    <a:pt x="837" y="726"/>
                    <a:pt x="670" y="824"/>
                  </a:cubicBezTo>
                  <a:lnTo>
                    <a:pt x="851" y="1186"/>
                  </a:lnTo>
                  <a:lnTo>
                    <a:pt x="503" y="907"/>
                  </a:lnTo>
                  <a:cubicBezTo>
                    <a:pt x="168" y="1103"/>
                    <a:pt x="0" y="1242"/>
                    <a:pt x="0" y="1242"/>
                  </a:cubicBezTo>
                  <a:lnTo>
                    <a:pt x="1186" y="2093"/>
                  </a:lnTo>
                  <a:lnTo>
                    <a:pt x="7114" y="1312"/>
                  </a:lnTo>
                  <a:lnTo>
                    <a:pt x="7365" y="1"/>
                  </a:lnTo>
                  <a:lnTo>
                    <a:pt x="7365" y="1"/>
                  </a:lnTo>
                  <a:cubicBezTo>
                    <a:pt x="7198" y="15"/>
                    <a:pt x="7017" y="15"/>
                    <a:pt x="6821" y="28"/>
                  </a:cubicBezTo>
                  <a:lnTo>
                    <a:pt x="6793" y="670"/>
                  </a:lnTo>
                  <a:lnTo>
                    <a:pt x="6696" y="28"/>
                  </a:lnTo>
                  <a:cubicBezTo>
                    <a:pt x="6500" y="42"/>
                    <a:pt x="6291" y="42"/>
                    <a:pt x="6054" y="42"/>
                  </a:cubicBezTo>
                  <a:lnTo>
                    <a:pt x="5957" y="921"/>
                  </a:lnTo>
                  <a:lnTo>
                    <a:pt x="5831" y="42"/>
                  </a:lnTo>
                  <a:lnTo>
                    <a:pt x="5580" y="42"/>
                  </a:lnTo>
                  <a:lnTo>
                    <a:pt x="5622" y="335"/>
                  </a:lnTo>
                  <a:lnTo>
                    <a:pt x="5482" y="42"/>
                  </a:lnTo>
                  <a:cubicBezTo>
                    <a:pt x="5175" y="28"/>
                    <a:pt x="4827" y="28"/>
                    <a:pt x="4464" y="15"/>
                  </a:cubicBezTo>
                  <a:lnTo>
                    <a:pt x="4436" y="15"/>
                  </a:lnTo>
                  <a:lnTo>
                    <a:pt x="4701" y="1381"/>
                  </a:lnTo>
                  <a:lnTo>
                    <a:pt x="4701" y="1381"/>
                  </a:lnTo>
                  <a:lnTo>
                    <a:pt x="4562" y="1368"/>
                  </a:lnTo>
                  <a:lnTo>
                    <a:pt x="4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4" name="Google Shape;8170;p74">
              <a:extLst>
                <a:ext uri="{FF2B5EF4-FFF2-40B4-BE49-F238E27FC236}">
                  <a16:creationId xmlns:a16="http://schemas.microsoft.com/office/drawing/2014/main" xmlns="" id="{D8A6A7FA-02CD-CA88-7344-EE406EF84C8F}"/>
                </a:ext>
              </a:extLst>
            </p:cNvPr>
            <p:cNvSpPr/>
            <p:nvPr/>
          </p:nvSpPr>
          <p:spPr>
            <a:xfrm>
              <a:off x="3145175" y="4010175"/>
              <a:ext cx="39425" cy="36625"/>
            </a:xfrm>
            <a:custGeom>
              <a:avLst/>
              <a:gdLst/>
              <a:ahLst/>
              <a:cxnLst/>
              <a:rect l="l" t="t" r="r" b="b"/>
              <a:pathLst>
                <a:path w="1577" h="1465" extrusionOk="0">
                  <a:moveTo>
                    <a:pt x="1576" y="0"/>
                  </a:moveTo>
                  <a:lnTo>
                    <a:pt x="1576" y="0"/>
                  </a:lnTo>
                  <a:cubicBezTo>
                    <a:pt x="1576" y="0"/>
                    <a:pt x="1506" y="14"/>
                    <a:pt x="1381" y="42"/>
                  </a:cubicBezTo>
                  <a:lnTo>
                    <a:pt x="837" y="949"/>
                  </a:lnTo>
                  <a:lnTo>
                    <a:pt x="1186" y="70"/>
                  </a:lnTo>
                  <a:lnTo>
                    <a:pt x="1186" y="70"/>
                  </a:lnTo>
                  <a:cubicBezTo>
                    <a:pt x="990" y="98"/>
                    <a:pt x="725" y="126"/>
                    <a:pt x="377" y="140"/>
                  </a:cubicBezTo>
                  <a:lnTo>
                    <a:pt x="0" y="1465"/>
                  </a:lnTo>
                  <a:lnTo>
                    <a:pt x="1158" y="1311"/>
                  </a:lnTo>
                  <a:lnTo>
                    <a:pt x="15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5" name="Google Shape;8171;p74">
              <a:extLst>
                <a:ext uri="{FF2B5EF4-FFF2-40B4-BE49-F238E27FC236}">
                  <a16:creationId xmlns:a16="http://schemas.microsoft.com/office/drawing/2014/main" xmlns="" id="{92B4C0E5-8FA9-C041-1473-BA06D461250B}"/>
                </a:ext>
              </a:extLst>
            </p:cNvPr>
            <p:cNvSpPr/>
            <p:nvPr/>
          </p:nvSpPr>
          <p:spPr>
            <a:xfrm>
              <a:off x="2777625" y="4026950"/>
              <a:ext cx="754975" cy="72500"/>
            </a:xfrm>
            <a:custGeom>
              <a:avLst/>
              <a:gdLst/>
              <a:ahLst/>
              <a:cxnLst/>
              <a:rect l="l" t="t" r="r" b="b"/>
              <a:pathLst>
                <a:path w="30199" h="2900" extrusionOk="0">
                  <a:moveTo>
                    <a:pt x="19165" y="0"/>
                  </a:moveTo>
                  <a:cubicBezTo>
                    <a:pt x="13558" y="0"/>
                    <a:pt x="0" y="2900"/>
                    <a:pt x="0" y="2900"/>
                  </a:cubicBezTo>
                  <a:lnTo>
                    <a:pt x="30199" y="2900"/>
                  </a:lnTo>
                  <a:cubicBezTo>
                    <a:pt x="30199" y="2900"/>
                    <a:pt x="24940" y="375"/>
                    <a:pt x="20003" y="27"/>
                  </a:cubicBezTo>
                  <a:cubicBezTo>
                    <a:pt x="19749" y="9"/>
                    <a:pt x="19469" y="0"/>
                    <a:pt x="191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6" name="Google Shape;8172;p74">
              <a:extLst>
                <a:ext uri="{FF2B5EF4-FFF2-40B4-BE49-F238E27FC236}">
                  <a16:creationId xmlns:a16="http://schemas.microsoft.com/office/drawing/2014/main" xmlns="" id="{EE78CFAE-45E6-3F5C-A794-C88588302F7B}"/>
                </a:ext>
              </a:extLst>
            </p:cNvPr>
            <p:cNvSpPr/>
            <p:nvPr/>
          </p:nvSpPr>
          <p:spPr>
            <a:xfrm>
              <a:off x="3134700" y="4027025"/>
              <a:ext cx="382925" cy="66850"/>
            </a:xfrm>
            <a:custGeom>
              <a:avLst/>
              <a:gdLst/>
              <a:ahLst/>
              <a:cxnLst/>
              <a:rect l="l" t="t" r="r" b="b"/>
              <a:pathLst>
                <a:path w="15317" h="2674" extrusionOk="0">
                  <a:moveTo>
                    <a:pt x="4927" y="1"/>
                  </a:moveTo>
                  <a:cubicBezTo>
                    <a:pt x="3649" y="1"/>
                    <a:pt x="1941" y="147"/>
                    <a:pt x="84" y="386"/>
                  </a:cubicBezTo>
                  <a:cubicBezTo>
                    <a:pt x="29" y="456"/>
                    <a:pt x="1" y="526"/>
                    <a:pt x="1" y="609"/>
                  </a:cubicBezTo>
                  <a:cubicBezTo>
                    <a:pt x="1" y="1753"/>
                    <a:pt x="5496" y="2674"/>
                    <a:pt x="12275" y="2674"/>
                  </a:cubicBezTo>
                  <a:cubicBezTo>
                    <a:pt x="13321" y="2674"/>
                    <a:pt x="14340" y="2660"/>
                    <a:pt x="15316" y="2618"/>
                  </a:cubicBezTo>
                  <a:cubicBezTo>
                    <a:pt x="13796" y="1962"/>
                    <a:pt x="9653" y="303"/>
                    <a:pt x="5720" y="24"/>
                  </a:cubicBezTo>
                  <a:cubicBezTo>
                    <a:pt x="5479" y="8"/>
                    <a:pt x="5214" y="1"/>
                    <a:pt x="4927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7" name="Google Shape;8173;p74">
              <a:extLst>
                <a:ext uri="{FF2B5EF4-FFF2-40B4-BE49-F238E27FC236}">
                  <a16:creationId xmlns:a16="http://schemas.microsoft.com/office/drawing/2014/main" xmlns="" id="{DF5EBBD3-428E-3348-4EBF-DA3BCF925270}"/>
                </a:ext>
              </a:extLst>
            </p:cNvPr>
            <p:cNvSpPr/>
            <p:nvPr/>
          </p:nvSpPr>
          <p:spPr>
            <a:xfrm>
              <a:off x="2777625" y="4026900"/>
              <a:ext cx="479500" cy="72225"/>
            </a:xfrm>
            <a:custGeom>
              <a:avLst/>
              <a:gdLst/>
              <a:ahLst/>
              <a:cxnLst/>
              <a:rect l="l" t="t" r="r" b="b"/>
              <a:pathLst>
                <a:path w="19180" h="2889" extrusionOk="0">
                  <a:moveTo>
                    <a:pt x="19180" y="1"/>
                  </a:moveTo>
                  <a:cubicBezTo>
                    <a:pt x="13586" y="1"/>
                    <a:pt x="0" y="2888"/>
                    <a:pt x="0" y="2888"/>
                  </a:cubicBezTo>
                  <a:lnTo>
                    <a:pt x="9555" y="2888"/>
                  </a:lnTo>
                  <a:cubicBezTo>
                    <a:pt x="8314" y="1563"/>
                    <a:pt x="13712" y="154"/>
                    <a:pt x="19180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8" name="Google Shape;8174;p74">
              <a:extLst>
                <a:ext uri="{FF2B5EF4-FFF2-40B4-BE49-F238E27FC236}">
                  <a16:creationId xmlns:a16="http://schemas.microsoft.com/office/drawing/2014/main" xmlns="" id="{DDDC1524-265E-4A44-F384-ED8D79186889}"/>
                </a:ext>
              </a:extLst>
            </p:cNvPr>
            <p:cNvSpPr/>
            <p:nvPr/>
          </p:nvSpPr>
          <p:spPr>
            <a:xfrm>
              <a:off x="2703700" y="3945650"/>
              <a:ext cx="49525" cy="31750"/>
            </a:xfrm>
            <a:custGeom>
              <a:avLst/>
              <a:gdLst/>
              <a:ahLst/>
              <a:cxnLst/>
              <a:rect l="l" t="t" r="r" b="b"/>
              <a:pathLst>
                <a:path w="1981" h="1270" extrusionOk="0">
                  <a:moveTo>
                    <a:pt x="1967" y="1"/>
                  </a:moveTo>
                  <a:cubicBezTo>
                    <a:pt x="921" y="907"/>
                    <a:pt x="56" y="1103"/>
                    <a:pt x="56" y="1103"/>
                  </a:cubicBezTo>
                  <a:lnTo>
                    <a:pt x="0" y="1270"/>
                  </a:lnTo>
                  <a:cubicBezTo>
                    <a:pt x="0" y="1270"/>
                    <a:pt x="1242" y="810"/>
                    <a:pt x="1981" y="56"/>
                  </a:cubicBezTo>
                  <a:lnTo>
                    <a:pt x="19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9" name="Google Shape;8175;p74">
              <a:extLst>
                <a:ext uri="{FF2B5EF4-FFF2-40B4-BE49-F238E27FC236}">
                  <a16:creationId xmlns:a16="http://schemas.microsoft.com/office/drawing/2014/main" xmlns="" id="{93C197FE-877A-1F43-DC3A-43D720E07CB3}"/>
                </a:ext>
              </a:extLst>
            </p:cNvPr>
            <p:cNvSpPr/>
            <p:nvPr/>
          </p:nvSpPr>
          <p:spPr>
            <a:xfrm>
              <a:off x="2759150" y="3929950"/>
              <a:ext cx="26525" cy="55825"/>
            </a:xfrm>
            <a:custGeom>
              <a:avLst/>
              <a:gdLst/>
              <a:ahLst/>
              <a:cxnLst/>
              <a:rect l="l" t="t" r="r" b="b"/>
              <a:pathLst>
                <a:path w="1061" h="2233" extrusionOk="0">
                  <a:moveTo>
                    <a:pt x="1018" y="1"/>
                  </a:moveTo>
                  <a:cubicBezTo>
                    <a:pt x="614" y="1368"/>
                    <a:pt x="0" y="2051"/>
                    <a:pt x="0" y="2051"/>
                  </a:cubicBezTo>
                  <a:lnTo>
                    <a:pt x="42" y="2233"/>
                  </a:lnTo>
                  <a:cubicBezTo>
                    <a:pt x="42" y="2233"/>
                    <a:pt x="837" y="1103"/>
                    <a:pt x="1060" y="29"/>
                  </a:cubicBezTo>
                  <a:lnTo>
                    <a:pt x="10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0" name="Google Shape;8176;p74">
              <a:extLst>
                <a:ext uri="{FF2B5EF4-FFF2-40B4-BE49-F238E27FC236}">
                  <a16:creationId xmlns:a16="http://schemas.microsoft.com/office/drawing/2014/main" xmlns="" id="{60B15571-4E49-2E24-E0FB-CF3F5E5CE4E7}"/>
                </a:ext>
              </a:extLst>
            </p:cNvPr>
            <p:cNvSpPr/>
            <p:nvPr/>
          </p:nvSpPr>
          <p:spPr>
            <a:xfrm>
              <a:off x="2729850" y="3941125"/>
              <a:ext cx="40125" cy="45000"/>
            </a:xfrm>
            <a:custGeom>
              <a:avLst/>
              <a:gdLst/>
              <a:ahLst/>
              <a:cxnLst/>
              <a:rect l="l" t="t" r="r" b="b"/>
              <a:pathLst>
                <a:path w="1605" h="1800" extrusionOk="0">
                  <a:moveTo>
                    <a:pt x="1577" y="0"/>
                  </a:moveTo>
                  <a:cubicBezTo>
                    <a:pt x="795" y="1172"/>
                    <a:pt x="14" y="1618"/>
                    <a:pt x="14" y="1618"/>
                  </a:cubicBezTo>
                  <a:lnTo>
                    <a:pt x="0" y="1800"/>
                  </a:lnTo>
                  <a:cubicBezTo>
                    <a:pt x="0" y="1800"/>
                    <a:pt x="1088" y="991"/>
                    <a:pt x="1604" y="56"/>
                  </a:cubicBezTo>
                  <a:lnTo>
                    <a:pt x="15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1" name="Google Shape;8177;p74">
              <a:extLst>
                <a:ext uri="{FF2B5EF4-FFF2-40B4-BE49-F238E27FC236}">
                  <a16:creationId xmlns:a16="http://schemas.microsoft.com/office/drawing/2014/main" xmlns="" id="{EDF20151-ED59-A9D5-86AA-9D6818483F1B}"/>
                </a:ext>
              </a:extLst>
            </p:cNvPr>
            <p:cNvSpPr/>
            <p:nvPr/>
          </p:nvSpPr>
          <p:spPr>
            <a:xfrm>
              <a:off x="3062525" y="3948100"/>
              <a:ext cx="32100" cy="52325"/>
            </a:xfrm>
            <a:custGeom>
              <a:avLst/>
              <a:gdLst/>
              <a:ahLst/>
              <a:cxnLst/>
              <a:rect l="l" t="t" r="r" b="b"/>
              <a:pathLst>
                <a:path w="1284" h="2093" extrusionOk="0">
                  <a:moveTo>
                    <a:pt x="42" y="0"/>
                  </a:moveTo>
                  <a:lnTo>
                    <a:pt x="0" y="42"/>
                  </a:lnTo>
                  <a:cubicBezTo>
                    <a:pt x="335" y="1074"/>
                    <a:pt x="1256" y="2093"/>
                    <a:pt x="1256" y="2093"/>
                  </a:cubicBezTo>
                  <a:lnTo>
                    <a:pt x="1284" y="1911"/>
                  </a:lnTo>
                  <a:cubicBezTo>
                    <a:pt x="1284" y="1911"/>
                    <a:pt x="586" y="1311"/>
                    <a:pt x="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2" name="Google Shape;8178;p74">
              <a:extLst>
                <a:ext uri="{FF2B5EF4-FFF2-40B4-BE49-F238E27FC236}">
                  <a16:creationId xmlns:a16="http://schemas.microsoft.com/office/drawing/2014/main" xmlns="" id="{09B02A9B-A911-FD39-E6B5-BC743D03E771}"/>
                </a:ext>
              </a:extLst>
            </p:cNvPr>
            <p:cNvSpPr/>
            <p:nvPr/>
          </p:nvSpPr>
          <p:spPr>
            <a:xfrm>
              <a:off x="2983700" y="3941125"/>
              <a:ext cx="14325" cy="61050"/>
            </a:xfrm>
            <a:custGeom>
              <a:avLst/>
              <a:gdLst/>
              <a:ahLst/>
              <a:cxnLst/>
              <a:rect l="l" t="t" r="r" b="b"/>
              <a:pathLst>
                <a:path w="573" h="2442" extrusionOk="0">
                  <a:moveTo>
                    <a:pt x="112" y="0"/>
                  </a:moveTo>
                  <a:lnTo>
                    <a:pt x="57" y="14"/>
                  </a:lnTo>
                  <a:cubicBezTo>
                    <a:pt x="1" y="1116"/>
                    <a:pt x="489" y="2441"/>
                    <a:pt x="489" y="2441"/>
                  </a:cubicBezTo>
                  <a:lnTo>
                    <a:pt x="573" y="2288"/>
                  </a:lnTo>
                  <a:cubicBezTo>
                    <a:pt x="573" y="2288"/>
                    <a:pt x="140" y="1437"/>
                    <a:pt x="1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3" name="Google Shape;8179;p74">
              <a:extLst>
                <a:ext uri="{FF2B5EF4-FFF2-40B4-BE49-F238E27FC236}">
                  <a16:creationId xmlns:a16="http://schemas.microsoft.com/office/drawing/2014/main" xmlns="" id="{247E143C-7120-ABDD-AEC2-67936B1FF160}"/>
                </a:ext>
              </a:extLst>
            </p:cNvPr>
            <p:cNvSpPr/>
            <p:nvPr/>
          </p:nvSpPr>
          <p:spPr>
            <a:xfrm>
              <a:off x="3043350" y="3939025"/>
              <a:ext cx="23725" cy="57575"/>
            </a:xfrm>
            <a:custGeom>
              <a:avLst/>
              <a:gdLst/>
              <a:ahLst/>
              <a:cxnLst/>
              <a:rect l="l" t="t" r="r" b="b"/>
              <a:pathLst>
                <a:path w="949" h="2303" extrusionOk="0">
                  <a:moveTo>
                    <a:pt x="42" y="1"/>
                  </a:moveTo>
                  <a:lnTo>
                    <a:pt x="0" y="29"/>
                  </a:lnTo>
                  <a:cubicBezTo>
                    <a:pt x="167" y="1103"/>
                    <a:pt x="907" y="2302"/>
                    <a:pt x="907" y="2302"/>
                  </a:cubicBezTo>
                  <a:lnTo>
                    <a:pt x="949" y="2121"/>
                  </a:lnTo>
                  <a:cubicBezTo>
                    <a:pt x="949" y="2121"/>
                    <a:pt x="363" y="1395"/>
                    <a:pt x="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4" name="Google Shape;8180;p74">
              <a:extLst>
                <a:ext uri="{FF2B5EF4-FFF2-40B4-BE49-F238E27FC236}">
                  <a16:creationId xmlns:a16="http://schemas.microsoft.com/office/drawing/2014/main" xmlns="" id="{B99AFBCC-1E77-AC21-60FC-80B7EEFEC2BF}"/>
                </a:ext>
              </a:extLst>
            </p:cNvPr>
            <p:cNvSpPr/>
            <p:nvPr/>
          </p:nvSpPr>
          <p:spPr>
            <a:xfrm>
              <a:off x="3030450" y="3944600"/>
              <a:ext cx="19200" cy="59325"/>
            </a:xfrm>
            <a:custGeom>
              <a:avLst/>
              <a:gdLst/>
              <a:ahLst/>
              <a:cxnLst/>
              <a:rect l="l" t="t" r="r" b="b"/>
              <a:pathLst>
                <a:path w="768" h="2373" extrusionOk="0">
                  <a:moveTo>
                    <a:pt x="42" y="1"/>
                  </a:moveTo>
                  <a:lnTo>
                    <a:pt x="0" y="29"/>
                  </a:lnTo>
                  <a:cubicBezTo>
                    <a:pt x="56" y="1117"/>
                    <a:pt x="697" y="2372"/>
                    <a:pt x="697" y="2372"/>
                  </a:cubicBezTo>
                  <a:lnTo>
                    <a:pt x="767" y="2205"/>
                  </a:lnTo>
                  <a:cubicBezTo>
                    <a:pt x="767" y="2205"/>
                    <a:pt x="251" y="1424"/>
                    <a:pt x="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5" name="Google Shape;8181;p74">
              <a:extLst>
                <a:ext uri="{FF2B5EF4-FFF2-40B4-BE49-F238E27FC236}">
                  <a16:creationId xmlns:a16="http://schemas.microsoft.com/office/drawing/2014/main" xmlns="" id="{44D40482-6F11-C339-08DB-ED1134FEB2B8}"/>
                </a:ext>
              </a:extLst>
            </p:cNvPr>
            <p:cNvSpPr/>
            <p:nvPr/>
          </p:nvSpPr>
          <p:spPr>
            <a:xfrm>
              <a:off x="3079250" y="3957150"/>
              <a:ext cx="45375" cy="39800"/>
            </a:xfrm>
            <a:custGeom>
              <a:avLst/>
              <a:gdLst/>
              <a:ahLst/>
              <a:cxnLst/>
              <a:rect l="l" t="t" r="r" b="b"/>
              <a:pathLst>
                <a:path w="1815" h="1592" extrusionOk="0">
                  <a:moveTo>
                    <a:pt x="29" y="1"/>
                  </a:moveTo>
                  <a:lnTo>
                    <a:pt x="1" y="57"/>
                  </a:lnTo>
                  <a:cubicBezTo>
                    <a:pt x="628" y="922"/>
                    <a:pt x="1814" y="1591"/>
                    <a:pt x="1814" y="1591"/>
                  </a:cubicBezTo>
                  <a:lnTo>
                    <a:pt x="1786" y="1410"/>
                  </a:lnTo>
                  <a:cubicBezTo>
                    <a:pt x="1786" y="1410"/>
                    <a:pt x="949" y="1075"/>
                    <a:pt x="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6" name="Google Shape;8182;p74">
              <a:extLst>
                <a:ext uri="{FF2B5EF4-FFF2-40B4-BE49-F238E27FC236}">
                  <a16:creationId xmlns:a16="http://schemas.microsoft.com/office/drawing/2014/main" xmlns="" id="{FC9E4E9F-364D-6A7B-D3C2-6ED2F97636F8}"/>
                </a:ext>
              </a:extLst>
            </p:cNvPr>
            <p:cNvSpPr/>
            <p:nvPr/>
          </p:nvSpPr>
          <p:spPr>
            <a:xfrm>
              <a:off x="2706475" y="3793350"/>
              <a:ext cx="432425" cy="194950"/>
            </a:xfrm>
            <a:custGeom>
              <a:avLst/>
              <a:gdLst/>
              <a:ahLst/>
              <a:cxnLst/>
              <a:rect l="l" t="t" r="r" b="b"/>
              <a:pathLst>
                <a:path w="17297" h="7798" extrusionOk="0">
                  <a:moveTo>
                    <a:pt x="8615" y="0"/>
                  </a:moveTo>
                  <a:cubicBezTo>
                    <a:pt x="8480" y="0"/>
                    <a:pt x="8351" y="7"/>
                    <a:pt x="8244" y="25"/>
                  </a:cubicBezTo>
                  <a:cubicBezTo>
                    <a:pt x="7115" y="206"/>
                    <a:pt x="1" y="6595"/>
                    <a:pt x="1" y="6595"/>
                  </a:cubicBezTo>
                  <a:lnTo>
                    <a:pt x="29" y="6944"/>
                  </a:lnTo>
                  <a:cubicBezTo>
                    <a:pt x="1455" y="7328"/>
                    <a:pt x="9569" y="7798"/>
                    <a:pt x="14258" y="7798"/>
                  </a:cubicBezTo>
                  <a:cubicBezTo>
                    <a:pt x="15530" y="7798"/>
                    <a:pt x="16550" y="7763"/>
                    <a:pt x="17116" y="7683"/>
                  </a:cubicBezTo>
                  <a:lnTo>
                    <a:pt x="17297" y="7432"/>
                  </a:lnTo>
                  <a:lnTo>
                    <a:pt x="17032" y="6971"/>
                  </a:lnTo>
                  <a:lnTo>
                    <a:pt x="17199" y="6776"/>
                  </a:lnTo>
                  <a:cubicBezTo>
                    <a:pt x="17199" y="6776"/>
                    <a:pt x="11243" y="388"/>
                    <a:pt x="9597" y="81"/>
                  </a:cubicBezTo>
                  <a:cubicBezTo>
                    <a:pt x="9473" y="60"/>
                    <a:pt x="9014" y="0"/>
                    <a:pt x="8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7" name="Google Shape;8183;p74">
              <a:extLst>
                <a:ext uri="{FF2B5EF4-FFF2-40B4-BE49-F238E27FC236}">
                  <a16:creationId xmlns:a16="http://schemas.microsoft.com/office/drawing/2014/main" xmlns="" id="{D2E01408-0C5C-7E10-0A30-EB92650417A3}"/>
                </a:ext>
              </a:extLst>
            </p:cNvPr>
            <p:cNvSpPr/>
            <p:nvPr/>
          </p:nvSpPr>
          <p:spPr>
            <a:xfrm>
              <a:off x="2484000" y="4050975"/>
              <a:ext cx="39775" cy="48475"/>
            </a:xfrm>
            <a:custGeom>
              <a:avLst/>
              <a:gdLst/>
              <a:ahLst/>
              <a:cxnLst/>
              <a:rect l="l" t="t" r="r" b="b"/>
              <a:pathLst>
                <a:path w="1591" h="1939" extrusionOk="0">
                  <a:moveTo>
                    <a:pt x="1591" y="1939"/>
                  </a:moveTo>
                  <a:lnTo>
                    <a:pt x="1" y="1939"/>
                  </a:lnTo>
                  <a:cubicBezTo>
                    <a:pt x="1" y="1939"/>
                    <a:pt x="154" y="1325"/>
                    <a:pt x="196" y="1200"/>
                  </a:cubicBezTo>
                  <a:cubicBezTo>
                    <a:pt x="224" y="1074"/>
                    <a:pt x="196" y="530"/>
                    <a:pt x="196" y="530"/>
                  </a:cubicBezTo>
                  <a:lnTo>
                    <a:pt x="419" y="279"/>
                  </a:lnTo>
                  <a:lnTo>
                    <a:pt x="754" y="0"/>
                  </a:lnTo>
                  <a:cubicBezTo>
                    <a:pt x="754" y="0"/>
                    <a:pt x="963" y="391"/>
                    <a:pt x="977" y="433"/>
                  </a:cubicBezTo>
                  <a:cubicBezTo>
                    <a:pt x="991" y="488"/>
                    <a:pt x="1591" y="1939"/>
                    <a:pt x="1591" y="1939"/>
                  </a:cubicBezTo>
                  <a:close/>
                </a:path>
              </a:pathLst>
            </a:custGeom>
            <a:solidFill>
              <a:srgbClr val="DDB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8" name="Google Shape;8184;p74">
              <a:extLst>
                <a:ext uri="{FF2B5EF4-FFF2-40B4-BE49-F238E27FC236}">
                  <a16:creationId xmlns:a16="http://schemas.microsoft.com/office/drawing/2014/main" xmlns="" id="{06149072-AA56-78AD-11A0-79C183B12A11}"/>
                </a:ext>
              </a:extLst>
            </p:cNvPr>
            <p:cNvSpPr/>
            <p:nvPr/>
          </p:nvSpPr>
          <p:spPr>
            <a:xfrm>
              <a:off x="2402750" y="3971100"/>
              <a:ext cx="94175" cy="125575"/>
            </a:xfrm>
            <a:custGeom>
              <a:avLst/>
              <a:gdLst/>
              <a:ahLst/>
              <a:cxnLst/>
              <a:rect l="l" t="t" r="r" b="b"/>
              <a:pathLst>
                <a:path w="3767" h="5023" extrusionOk="0">
                  <a:moveTo>
                    <a:pt x="1647" y="2275"/>
                  </a:moveTo>
                  <a:lnTo>
                    <a:pt x="419" y="1"/>
                  </a:lnTo>
                  <a:lnTo>
                    <a:pt x="1" y="1452"/>
                  </a:lnTo>
                  <a:lnTo>
                    <a:pt x="2023" y="4953"/>
                  </a:lnTo>
                  <a:lnTo>
                    <a:pt x="3767" y="5022"/>
                  </a:lnTo>
                  <a:cubicBezTo>
                    <a:pt x="2860" y="4199"/>
                    <a:pt x="1647" y="2275"/>
                    <a:pt x="1647" y="2275"/>
                  </a:cubicBezTo>
                  <a:close/>
                </a:path>
              </a:pathLst>
            </a:custGeom>
            <a:solidFill>
              <a:srgbClr val="DDB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9" name="Google Shape;8185;p74">
              <a:extLst>
                <a:ext uri="{FF2B5EF4-FFF2-40B4-BE49-F238E27FC236}">
                  <a16:creationId xmlns:a16="http://schemas.microsoft.com/office/drawing/2014/main" xmlns="" id="{DA9ABEFE-C719-27A9-ABF5-27D88E6A732E}"/>
                </a:ext>
              </a:extLst>
            </p:cNvPr>
            <p:cNvSpPr/>
            <p:nvPr/>
          </p:nvSpPr>
          <p:spPr>
            <a:xfrm>
              <a:off x="2360200" y="3971100"/>
              <a:ext cx="132200" cy="128350"/>
            </a:xfrm>
            <a:custGeom>
              <a:avLst/>
              <a:gdLst/>
              <a:ahLst/>
              <a:cxnLst/>
              <a:rect l="l" t="t" r="r" b="b"/>
              <a:pathLst>
                <a:path w="5288" h="5134" extrusionOk="0">
                  <a:moveTo>
                    <a:pt x="308" y="5134"/>
                  </a:moveTo>
                  <a:lnTo>
                    <a:pt x="5287" y="5134"/>
                  </a:lnTo>
                  <a:cubicBezTo>
                    <a:pt x="5287" y="5134"/>
                    <a:pt x="4032" y="3446"/>
                    <a:pt x="3767" y="3125"/>
                  </a:cubicBezTo>
                  <a:cubicBezTo>
                    <a:pt x="3502" y="2805"/>
                    <a:pt x="2944" y="1633"/>
                    <a:pt x="2944" y="1633"/>
                  </a:cubicBezTo>
                  <a:lnTo>
                    <a:pt x="2121" y="1"/>
                  </a:lnTo>
                  <a:lnTo>
                    <a:pt x="670" y="350"/>
                  </a:lnTo>
                  <a:cubicBezTo>
                    <a:pt x="670" y="350"/>
                    <a:pt x="1" y="3446"/>
                    <a:pt x="1" y="3586"/>
                  </a:cubicBezTo>
                  <a:cubicBezTo>
                    <a:pt x="1" y="3725"/>
                    <a:pt x="308" y="5134"/>
                    <a:pt x="308" y="51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0" name="Google Shape;8186;p74">
              <a:extLst>
                <a:ext uri="{FF2B5EF4-FFF2-40B4-BE49-F238E27FC236}">
                  <a16:creationId xmlns:a16="http://schemas.microsoft.com/office/drawing/2014/main" xmlns="" id="{D39F855C-7A4E-9F85-06F6-C795FE51458F}"/>
                </a:ext>
              </a:extLst>
            </p:cNvPr>
            <p:cNvSpPr/>
            <p:nvPr/>
          </p:nvSpPr>
          <p:spPr>
            <a:xfrm>
              <a:off x="2418100" y="3981225"/>
              <a:ext cx="29650" cy="60700"/>
            </a:xfrm>
            <a:custGeom>
              <a:avLst/>
              <a:gdLst/>
              <a:ahLst/>
              <a:cxnLst/>
              <a:rect l="l" t="t" r="r" b="b"/>
              <a:pathLst>
                <a:path w="1186" h="2428" extrusionOk="0">
                  <a:moveTo>
                    <a:pt x="0" y="0"/>
                  </a:moveTo>
                  <a:cubicBezTo>
                    <a:pt x="14" y="447"/>
                    <a:pt x="56" y="1158"/>
                    <a:pt x="70" y="1242"/>
                  </a:cubicBezTo>
                  <a:cubicBezTo>
                    <a:pt x="84" y="1353"/>
                    <a:pt x="349" y="2121"/>
                    <a:pt x="1186" y="2427"/>
                  </a:cubicBezTo>
                  <a:lnTo>
                    <a:pt x="1130" y="2218"/>
                  </a:lnTo>
                  <a:cubicBezTo>
                    <a:pt x="893" y="1772"/>
                    <a:pt x="628" y="1228"/>
                    <a:pt x="628" y="122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1" name="Google Shape;8187;p74">
              <a:extLst>
                <a:ext uri="{FF2B5EF4-FFF2-40B4-BE49-F238E27FC236}">
                  <a16:creationId xmlns:a16="http://schemas.microsoft.com/office/drawing/2014/main" xmlns="" id="{B4580896-9AE9-215A-99A2-9DDB86CEA03C}"/>
                </a:ext>
              </a:extLst>
            </p:cNvPr>
            <p:cNvSpPr/>
            <p:nvPr/>
          </p:nvSpPr>
          <p:spPr>
            <a:xfrm>
              <a:off x="2396825" y="3975650"/>
              <a:ext cx="41175" cy="123800"/>
            </a:xfrm>
            <a:custGeom>
              <a:avLst/>
              <a:gdLst/>
              <a:ahLst/>
              <a:cxnLst/>
              <a:rect l="l" t="t" r="r" b="b"/>
              <a:pathLst>
                <a:path w="1647" h="4952" extrusionOk="0">
                  <a:moveTo>
                    <a:pt x="1130" y="4701"/>
                  </a:moveTo>
                  <a:cubicBezTo>
                    <a:pt x="1047" y="4687"/>
                    <a:pt x="893" y="4534"/>
                    <a:pt x="558" y="3501"/>
                  </a:cubicBezTo>
                  <a:cubicBezTo>
                    <a:pt x="224" y="2483"/>
                    <a:pt x="349" y="1925"/>
                    <a:pt x="558" y="1325"/>
                  </a:cubicBezTo>
                  <a:cubicBezTo>
                    <a:pt x="684" y="977"/>
                    <a:pt x="768" y="474"/>
                    <a:pt x="809" y="140"/>
                  </a:cubicBezTo>
                  <a:lnTo>
                    <a:pt x="740" y="0"/>
                  </a:lnTo>
                  <a:cubicBezTo>
                    <a:pt x="726" y="349"/>
                    <a:pt x="670" y="1032"/>
                    <a:pt x="433" y="1437"/>
                  </a:cubicBezTo>
                  <a:cubicBezTo>
                    <a:pt x="84" y="2009"/>
                    <a:pt x="0" y="4534"/>
                    <a:pt x="0" y="4575"/>
                  </a:cubicBezTo>
                  <a:lnTo>
                    <a:pt x="1591" y="4952"/>
                  </a:lnTo>
                  <a:lnTo>
                    <a:pt x="1646" y="4952"/>
                  </a:lnTo>
                  <a:cubicBezTo>
                    <a:pt x="1409" y="4826"/>
                    <a:pt x="1172" y="4701"/>
                    <a:pt x="1130" y="47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2" name="Google Shape;8188;p74">
              <a:extLst>
                <a:ext uri="{FF2B5EF4-FFF2-40B4-BE49-F238E27FC236}">
                  <a16:creationId xmlns:a16="http://schemas.microsoft.com/office/drawing/2014/main" xmlns="" id="{723A6107-C025-906C-63A3-B7920AEE47D9}"/>
                </a:ext>
              </a:extLst>
            </p:cNvPr>
            <p:cNvSpPr/>
            <p:nvPr/>
          </p:nvSpPr>
          <p:spPr>
            <a:xfrm>
              <a:off x="2441100" y="4026200"/>
              <a:ext cx="38050" cy="73250"/>
            </a:xfrm>
            <a:custGeom>
              <a:avLst/>
              <a:gdLst/>
              <a:ahLst/>
              <a:cxnLst/>
              <a:rect l="l" t="t" r="r" b="b"/>
              <a:pathLst>
                <a:path w="1522" h="2930" extrusionOk="0">
                  <a:moveTo>
                    <a:pt x="1521" y="2930"/>
                  </a:moveTo>
                  <a:cubicBezTo>
                    <a:pt x="698" y="2037"/>
                    <a:pt x="573" y="1661"/>
                    <a:pt x="503" y="1410"/>
                  </a:cubicBezTo>
                  <a:cubicBezTo>
                    <a:pt x="489" y="1298"/>
                    <a:pt x="378" y="935"/>
                    <a:pt x="266" y="503"/>
                  </a:cubicBezTo>
                  <a:cubicBezTo>
                    <a:pt x="182" y="349"/>
                    <a:pt x="85" y="168"/>
                    <a:pt x="1" y="1"/>
                  </a:cubicBezTo>
                  <a:cubicBezTo>
                    <a:pt x="168" y="559"/>
                    <a:pt x="336" y="1075"/>
                    <a:pt x="391" y="1270"/>
                  </a:cubicBezTo>
                  <a:cubicBezTo>
                    <a:pt x="531" y="1744"/>
                    <a:pt x="601" y="2763"/>
                    <a:pt x="601" y="2763"/>
                  </a:cubicBezTo>
                  <a:lnTo>
                    <a:pt x="545" y="2916"/>
                  </a:lnTo>
                  <a:lnTo>
                    <a:pt x="1521" y="291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3" name="Google Shape;8189;p74">
              <a:extLst>
                <a:ext uri="{FF2B5EF4-FFF2-40B4-BE49-F238E27FC236}">
                  <a16:creationId xmlns:a16="http://schemas.microsoft.com/office/drawing/2014/main" xmlns="" id="{DFB0E3BA-8583-069F-FCE1-8FC9BD40741D}"/>
                </a:ext>
              </a:extLst>
            </p:cNvPr>
            <p:cNvSpPr/>
            <p:nvPr/>
          </p:nvSpPr>
          <p:spPr>
            <a:xfrm>
              <a:off x="2360200" y="3979125"/>
              <a:ext cx="124525" cy="120325"/>
            </a:xfrm>
            <a:custGeom>
              <a:avLst/>
              <a:gdLst/>
              <a:ahLst/>
              <a:cxnLst/>
              <a:rect l="l" t="t" r="r" b="b"/>
              <a:pathLst>
                <a:path w="4981" h="4813" extrusionOk="0">
                  <a:moveTo>
                    <a:pt x="2316" y="3334"/>
                  </a:moveTo>
                  <a:cubicBezTo>
                    <a:pt x="1340" y="2330"/>
                    <a:pt x="810" y="1061"/>
                    <a:pt x="824" y="1"/>
                  </a:cubicBezTo>
                  <a:lnTo>
                    <a:pt x="670" y="29"/>
                  </a:lnTo>
                  <a:cubicBezTo>
                    <a:pt x="670" y="29"/>
                    <a:pt x="1" y="3125"/>
                    <a:pt x="1" y="3265"/>
                  </a:cubicBezTo>
                  <a:cubicBezTo>
                    <a:pt x="1" y="3404"/>
                    <a:pt x="308" y="4813"/>
                    <a:pt x="308" y="4813"/>
                  </a:cubicBezTo>
                  <a:lnTo>
                    <a:pt x="4981" y="4813"/>
                  </a:lnTo>
                  <a:cubicBezTo>
                    <a:pt x="4102" y="4687"/>
                    <a:pt x="3139" y="4185"/>
                    <a:pt x="2316" y="3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4" name="Google Shape;8190;p74">
              <a:extLst>
                <a:ext uri="{FF2B5EF4-FFF2-40B4-BE49-F238E27FC236}">
                  <a16:creationId xmlns:a16="http://schemas.microsoft.com/office/drawing/2014/main" xmlns="" id="{029332B7-645C-618C-044C-C279D21A711F}"/>
                </a:ext>
              </a:extLst>
            </p:cNvPr>
            <p:cNvSpPr/>
            <p:nvPr/>
          </p:nvSpPr>
          <p:spPr>
            <a:xfrm>
              <a:off x="2402400" y="4055850"/>
              <a:ext cx="48850" cy="42575"/>
            </a:xfrm>
            <a:custGeom>
              <a:avLst/>
              <a:gdLst/>
              <a:ahLst/>
              <a:cxnLst/>
              <a:rect l="l" t="t" r="r" b="b"/>
              <a:pathLst>
                <a:path w="1954" h="1703" extrusionOk="0">
                  <a:moveTo>
                    <a:pt x="893" y="795"/>
                  </a:moveTo>
                  <a:cubicBezTo>
                    <a:pt x="726" y="600"/>
                    <a:pt x="266" y="0"/>
                    <a:pt x="266" y="0"/>
                  </a:cubicBezTo>
                  <a:cubicBezTo>
                    <a:pt x="266" y="0"/>
                    <a:pt x="224" y="238"/>
                    <a:pt x="224" y="363"/>
                  </a:cubicBezTo>
                  <a:cubicBezTo>
                    <a:pt x="224" y="489"/>
                    <a:pt x="1" y="865"/>
                    <a:pt x="224" y="1577"/>
                  </a:cubicBezTo>
                  <a:lnTo>
                    <a:pt x="1953" y="1702"/>
                  </a:lnTo>
                  <a:cubicBezTo>
                    <a:pt x="1953" y="1702"/>
                    <a:pt x="1047" y="1005"/>
                    <a:pt x="893" y="795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5" name="Google Shape;8191;p74">
              <a:extLst>
                <a:ext uri="{FF2B5EF4-FFF2-40B4-BE49-F238E27FC236}">
                  <a16:creationId xmlns:a16="http://schemas.microsoft.com/office/drawing/2014/main" xmlns="" id="{B32EF8E1-3EA2-F44A-3AE5-319EBCE9A432}"/>
                </a:ext>
              </a:extLst>
            </p:cNvPr>
            <p:cNvSpPr/>
            <p:nvPr/>
          </p:nvSpPr>
          <p:spPr>
            <a:xfrm>
              <a:off x="2360200" y="3986800"/>
              <a:ext cx="45025" cy="104650"/>
            </a:xfrm>
            <a:custGeom>
              <a:avLst/>
              <a:gdLst/>
              <a:ahLst/>
              <a:cxnLst/>
              <a:rect l="l" t="t" r="r" b="b"/>
              <a:pathLst>
                <a:path w="1801" h="4186" extrusionOk="0">
                  <a:moveTo>
                    <a:pt x="949" y="2637"/>
                  </a:moveTo>
                  <a:cubicBezTo>
                    <a:pt x="782" y="2358"/>
                    <a:pt x="587" y="1284"/>
                    <a:pt x="615" y="1"/>
                  </a:cubicBezTo>
                  <a:cubicBezTo>
                    <a:pt x="447" y="754"/>
                    <a:pt x="1" y="2846"/>
                    <a:pt x="1" y="2958"/>
                  </a:cubicBezTo>
                  <a:cubicBezTo>
                    <a:pt x="1" y="3055"/>
                    <a:pt x="140" y="3753"/>
                    <a:pt x="238" y="4185"/>
                  </a:cubicBezTo>
                  <a:lnTo>
                    <a:pt x="1800" y="4088"/>
                  </a:lnTo>
                  <a:cubicBezTo>
                    <a:pt x="1800" y="4074"/>
                    <a:pt x="1187" y="3027"/>
                    <a:pt x="949" y="2637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6" name="Google Shape;8192;p74">
              <a:extLst>
                <a:ext uri="{FF2B5EF4-FFF2-40B4-BE49-F238E27FC236}">
                  <a16:creationId xmlns:a16="http://schemas.microsoft.com/office/drawing/2014/main" xmlns="" id="{8D2207D7-E4D9-09FF-636C-0A5D1EB7903E}"/>
                </a:ext>
              </a:extLst>
            </p:cNvPr>
            <p:cNvSpPr/>
            <p:nvPr/>
          </p:nvSpPr>
          <p:spPr>
            <a:xfrm>
              <a:off x="2026500" y="3820475"/>
              <a:ext cx="188325" cy="135325"/>
            </a:xfrm>
            <a:custGeom>
              <a:avLst/>
              <a:gdLst/>
              <a:ahLst/>
              <a:cxnLst/>
              <a:rect l="l" t="t" r="r" b="b"/>
              <a:pathLst>
                <a:path w="7533" h="5413" extrusionOk="0">
                  <a:moveTo>
                    <a:pt x="3348" y="0"/>
                  </a:moveTo>
                  <a:lnTo>
                    <a:pt x="3069" y="1074"/>
                  </a:lnTo>
                  <a:lnTo>
                    <a:pt x="3111" y="433"/>
                  </a:lnTo>
                  <a:lnTo>
                    <a:pt x="2148" y="474"/>
                  </a:lnTo>
                  <a:lnTo>
                    <a:pt x="2427" y="2176"/>
                  </a:lnTo>
                  <a:lnTo>
                    <a:pt x="2190" y="2316"/>
                  </a:lnTo>
                  <a:lnTo>
                    <a:pt x="2037" y="1339"/>
                  </a:lnTo>
                  <a:lnTo>
                    <a:pt x="907" y="2260"/>
                  </a:lnTo>
                  <a:lnTo>
                    <a:pt x="1465" y="3236"/>
                  </a:lnTo>
                  <a:lnTo>
                    <a:pt x="837" y="2650"/>
                  </a:lnTo>
                  <a:cubicBezTo>
                    <a:pt x="433" y="3180"/>
                    <a:pt x="154" y="3794"/>
                    <a:pt x="0" y="4450"/>
                  </a:cubicBezTo>
                  <a:lnTo>
                    <a:pt x="1479" y="5412"/>
                  </a:lnTo>
                  <a:cubicBezTo>
                    <a:pt x="4157" y="4645"/>
                    <a:pt x="3822" y="4338"/>
                    <a:pt x="5803" y="3710"/>
                  </a:cubicBezTo>
                  <a:lnTo>
                    <a:pt x="7532" y="3794"/>
                  </a:lnTo>
                  <a:lnTo>
                    <a:pt x="7532" y="3794"/>
                  </a:lnTo>
                  <a:lnTo>
                    <a:pt x="6877" y="1548"/>
                  </a:lnTo>
                  <a:lnTo>
                    <a:pt x="6416" y="1855"/>
                  </a:lnTo>
                  <a:lnTo>
                    <a:pt x="6416" y="1855"/>
                  </a:lnTo>
                  <a:lnTo>
                    <a:pt x="6765" y="1325"/>
                  </a:lnTo>
                  <a:lnTo>
                    <a:pt x="5942" y="1200"/>
                  </a:lnTo>
                  <a:lnTo>
                    <a:pt x="5426" y="2037"/>
                  </a:lnTo>
                  <a:lnTo>
                    <a:pt x="5398" y="1074"/>
                  </a:lnTo>
                  <a:lnTo>
                    <a:pt x="4547" y="656"/>
                  </a:lnTo>
                  <a:lnTo>
                    <a:pt x="4031" y="1576"/>
                  </a:lnTo>
                  <a:lnTo>
                    <a:pt x="4031" y="1576"/>
                  </a:lnTo>
                  <a:lnTo>
                    <a:pt x="4324" y="279"/>
                  </a:lnTo>
                  <a:lnTo>
                    <a:pt x="33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7" name="Google Shape;8193;p74">
              <a:extLst>
                <a:ext uri="{FF2B5EF4-FFF2-40B4-BE49-F238E27FC236}">
                  <a16:creationId xmlns:a16="http://schemas.microsoft.com/office/drawing/2014/main" xmlns="" id="{52B5E865-D5F6-2572-33BB-5116734C9196}"/>
                </a:ext>
              </a:extLst>
            </p:cNvPr>
            <p:cNvSpPr/>
            <p:nvPr/>
          </p:nvSpPr>
          <p:spPr>
            <a:xfrm>
              <a:off x="1936175" y="3857775"/>
              <a:ext cx="354325" cy="188675"/>
            </a:xfrm>
            <a:custGeom>
              <a:avLst/>
              <a:gdLst/>
              <a:ahLst/>
              <a:cxnLst/>
              <a:rect l="l" t="t" r="r" b="b"/>
              <a:pathLst>
                <a:path w="14173" h="7547" extrusionOk="0">
                  <a:moveTo>
                    <a:pt x="9137" y="1"/>
                  </a:moveTo>
                  <a:lnTo>
                    <a:pt x="8495" y="935"/>
                  </a:lnTo>
                  <a:lnTo>
                    <a:pt x="8662" y="1577"/>
                  </a:lnTo>
                  <a:lnTo>
                    <a:pt x="8662" y="1577"/>
                  </a:lnTo>
                  <a:lnTo>
                    <a:pt x="7923" y="879"/>
                  </a:lnTo>
                  <a:lnTo>
                    <a:pt x="6068" y="796"/>
                  </a:lnTo>
                  <a:lnTo>
                    <a:pt x="6068" y="796"/>
                  </a:lnTo>
                  <a:lnTo>
                    <a:pt x="6626" y="1772"/>
                  </a:lnTo>
                  <a:lnTo>
                    <a:pt x="7058" y="2135"/>
                  </a:lnTo>
                  <a:lnTo>
                    <a:pt x="7058" y="2135"/>
                  </a:lnTo>
                  <a:lnTo>
                    <a:pt x="6459" y="1912"/>
                  </a:lnTo>
                  <a:lnTo>
                    <a:pt x="5287" y="1395"/>
                  </a:lnTo>
                  <a:lnTo>
                    <a:pt x="4729" y="740"/>
                  </a:lnTo>
                  <a:lnTo>
                    <a:pt x="4506" y="1912"/>
                  </a:lnTo>
                  <a:lnTo>
                    <a:pt x="5022" y="3125"/>
                  </a:lnTo>
                  <a:lnTo>
                    <a:pt x="4380" y="2470"/>
                  </a:lnTo>
                  <a:lnTo>
                    <a:pt x="3125" y="2790"/>
                  </a:lnTo>
                  <a:lnTo>
                    <a:pt x="2818" y="3683"/>
                  </a:lnTo>
                  <a:lnTo>
                    <a:pt x="3292" y="4101"/>
                  </a:lnTo>
                  <a:lnTo>
                    <a:pt x="2469" y="3767"/>
                  </a:lnTo>
                  <a:lnTo>
                    <a:pt x="572" y="3962"/>
                  </a:lnTo>
                  <a:lnTo>
                    <a:pt x="1298" y="4743"/>
                  </a:lnTo>
                  <a:lnTo>
                    <a:pt x="2079" y="5120"/>
                  </a:lnTo>
                  <a:lnTo>
                    <a:pt x="1047" y="5078"/>
                  </a:lnTo>
                  <a:lnTo>
                    <a:pt x="0" y="5775"/>
                  </a:lnTo>
                  <a:lnTo>
                    <a:pt x="1088" y="6236"/>
                  </a:lnTo>
                  <a:lnTo>
                    <a:pt x="307" y="6473"/>
                  </a:lnTo>
                  <a:lnTo>
                    <a:pt x="614" y="7547"/>
                  </a:lnTo>
                  <a:lnTo>
                    <a:pt x="12694" y="7310"/>
                  </a:lnTo>
                  <a:lnTo>
                    <a:pt x="12861" y="5678"/>
                  </a:lnTo>
                  <a:lnTo>
                    <a:pt x="13991" y="4604"/>
                  </a:lnTo>
                  <a:lnTo>
                    <a:pt x="13126" y="3544"/>
                  </a:lnTo>
                  <a:lnTo>
                    <a:pt x="12819" y="3544"/>
                  </a:lnTo>
                  <a:lnTo>
                    <a:pt x="13252" y="2693"/>
                  </a:lnTo>
                  <a:lnTo>
                    <a:pt x="14172" y="2232"/>
                  </a:lnTo>
                  <a:lnTo>
                    <a:pt x="12387" y="1674"/>
                  </a:lnTo>
                  <a:lnTo>
                    <a:pt x="11745" y="2093"/>
                  </a:lnTo>
                  <a:lnTo>
                    <a:pt x="11745" y="2093"/>
                  </a:lnTo>
                  <a:lnTo>
                    <a:pt x="12080" y="1437"/>
                  </a:lnTo>
                  <a:lnTo>
                    <a:pt x="12219" y="461"/>
                  </a:lnTo>
                  <a:lnTo>
                    <a:pt x="10657" y="879"/>
                  </a:lnTo>
                  <a:lnTo>
                    <a:pt x="10099" y="1674"/>
                  </a:lnTo>
                  <a:lnTo>
                    <a:pt x="10141" y="1019"/>
                  </a:lnTo>
                  <a:lnTo>
                    <a:pt x="91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8" name="Google Shape;8194;p74">
              <a:extLst>
                <a:ext uri="{FF2B5EF4-FFF2-40B4-BE49-F238E27FC236}">
                  <a16:creationId xmlns:a16="http://schemas.microsoft.com/office/drawing/2014/main" xmlns="" id="{C1F0C250-046D-1E56-0869-5F40E04BED3E}"/>
                </a:ext>
              </a:extLst>
            </p:cNvPr>
            <p:cNvSpPr/>
            <p:nvPr/>
          </p:nvSpPr>
          <p:spPr>
            <a:xfrm>
              <a:off x="2164925" y="3936250"/>
              <a:ext cx="66275" cy="90450"/>
            </a:xfrm>
            <a:custGeom>
              <a:avLst/>
              <a:gdLst/>
              <a:ahLst/>
              <a:cxnLst/>
              <a:rect l="l" t="t" r="r" b="b"/>
              <a:pathLst>
                <a:path w="2651" h="3618" extrusionOk="0">
                  <a:moveTo>
                    <a:pt x="1967" y="0"/>
                  </a:moveTo>
                  <a:cubicBezTo>
                    <a:pt x="1967" y="0"/>
                    <a:pt x="1884" y="349"/>
                    <a:pt x="1619" y="642"/>
                  </a:cubicBezTo>
                  <a:cubicBezTo>
                    <a:pt x="1730" y="795"/>
                    <a:pt x="1981" y="935"/>
                    <a:pt x="1912" y="1032"/>
                  </a:cubicBezTo>
                  <a:cubicBezTo>
                    <a:pt x="1903" y="1050"/>
                    <a:pt x="1892" y="1057"/>
                    <a:pt x="1878" y="1057"/>
                  </a:cubicBezTo>
                  <a:cubicBezTo>
                    <a:pt x="1803" y="1057"/>
                    <a:pt x="1656" y="836"/>
                    <a:pt x="1479" y="753"/>
                  </a:cubicBezTo>
                  <a:cubicBezTo>
                    <a:pt x="1409" y="809"/>
                    <a:pt x="1312" y="865"/>
                    <a:pt x="1214" y="907"/>
                  </a:cubicBezTo>
                  <a:cubicBezTo>
                    <a:pt x="1172" y="921"/>
                    <a:pt x="1144" y="935"/>
                    <a:pt x="1103" y="962"/>
                  </a:cubicBezTo>
                  <a:cubicBezTo>
                    <a:pt x="1047" y="1269"/>
                    <a:pt x="1396" y="1744"/>
                    <a:pt x="1228" y="1869"/>
                  </a:cubicBezTo>
                  <a:cubicBezTo>
                    <a:pt x="1217" y="1880"/>
                    <a:pt x="1206" y="1884"/>
                    <a:pt x="1197" y="1884"/>
                  </a:cubicBezTo>
                  <a:cubicBezTo>
                    <a:pt x="1092" y="1884"/>
                    <a:pt x="1098" y="1292"/>
                    <a:pt x="893" y="1074"/>
                  </a:cubicBezTo>
                  <a:cubicBezTo>
                    <a:pt x="698" y="1200"/>
                    <a:pt x="503" y="1353"/>
                    <a:pt x="363" y="1548"/>
                  </a:cubicBezTo>
                  <a:cubicBezTo>
                    <a:pt x="461" y="1911"/>
                    <a:pt x="768" y="2343"/>
                    <a:pt x="656" y="2427"/>
                  </a:cubicBezTo>
                  <a:cubicBezTo>
                    <a:pt x="647" y="2436"/>
                    <a:pt x="636" y="2440"/>
                    <a:pt x="626" y="2440"/>
                  </a:cubicBezTo>
                  <a:cubicBezTo>
                    <a:pt x="515" y="2440"/>
                    <a:pt x="360" y="2007"/>
                    <a:pt x="182" y="1841"/>
                  </a:cubicBezTo>
                  <a:lnTo>
                    <a:pt x="182" y="1841"/>
                  </a:lnTo>
                  <a:cubicBezTo>
                    <a:pt x="1" y="2232"/>
                    <a:pt x="43" y="2706"/>
                    <a:pt x="600" y="3208"/>
                  </a:cubicBezTo>
                  <a:cubicBezTo>
                    <a:pt x="911" y="3489"/>
                    <a:pt x="1202" y="3617"/>
                    <a:pt x="1461" y="3617"/>
                  </a:cubicBezTo>
                  <a:cubicBezTo>
                    <a:pt x="1691" y="3617"/>
                    <a:pt x="1895" y="3517"/>
                    <a:pt x="2065" y="3334"/>
                  </a:cubicBezTo>
                  <a:cubicBezTo>
                    <a:pt x="1870" y="3180"/>
                    <a:pt x="1605" y="3027"/>
                    <a:pt x="1730" y="2860"/>
                  </a:cubicBezTo>
                  <a:cubicBezTo>
                    <a:pt x="1757" y="2824"/>
                    <a:pt x="1785" y="2808"/>
                    <a:pt x="1815" y="2808"/>
                  </a:cubicBezTo>
                  <a:cubicBezTo>
                    <a:pt x="1923" y="2808"/>
                    <a:pt x="2048" y="3016"/>
                    <a:pt x="2191" y="3180"/>
                  </a:cubicBezTo>
                  <a:cubicBezTo>
                    <a:pt x="2330" y="2971"/>
                    <a:pt x="2456" y="2678"/>
                    <a:pt x="2539" y="2329"/>
                  </a:cubicBezTo>
                  <a:cubicBezTo>
                    <a:pt x="2302" y="2218"/>
                    <a:pt x="1967" y="2232"/>
                    <a:pt x="2065" y="2009"/>
                  </a:cubicBezTo>
                  <a:cubicBezTo>
                    <a:pt x="2088" y="1955"/>
                    <a:pt x="2122" y="1934"/>
                    <a:pt x="2163" y="1934"/>
                  </a:cubicBezTo>
                  <a:cubicBezTo>
                    <a:pt x="2274" y="1934"/>
                    <a:pt x="2435" y="2085"/>
                    <a:pt x="2567" y="2176"/>
                  </a:cubicBezTo>
                  <a:cubicBezTo>
                    <a:pt x="2581" y="2134"/>
                    <a:pt x="2581" y="2092"/>
                    <a:pt x="2581" y="2064"/>
                  </a:cubicBezTo>
                  <a:cubicBezTo>
                    <a:pt x="2651" y="1702"/>
                    <a:pt x="2637" y="1395"/>
                    <a:pt x="2581" y="1144"/>
                  </a:cubicBezTo>
                  <a:cubicBezTo>
                    <a:pt x="2442" y="1088"/>
                    <a:pt x="2260" y="1172"/>
                    <a:pt x="2246" y="1046"/>
                  </a:cubicBezTo>
                  <a:cubicBezTo>
                    <a:pt x="2232" y="949"/>
                    <a:pt x="2400" y="976"/>
                    <a:pt x="2539" y="949"/>
                  </a:cubicBezTo>
                  <a:cubicBezTo>
                    <a:pt x="2358" y="307"/>
                    <a:pt x="1967" y="0"/>
                    <a:pt x="19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9" name="Google Shape;8195;p74">
              <a:extLst>
                <a:ext uri="{FF2B5EF4-FFF2-40B4-BE49-F238E27FC236}">
                  <a16:creationId xmlns:a16="http://schemas.microsoft.com/office/drawing/2014/main" xmlns="" id="{D0BFD90B-26AC-DD54-4BA2-BAFE83630A00}"/>
                </a:ext>
              </a:extLst>
            </p:cNvPr>
            <p:cNvSpPr/>
            <p:nvPr/>
          </p:nvSpPr>
          <p:spPr>
            <a:xfrm>
              <a:off x="2085075" y="3904975"/>
              <a:ext cx="96975" cy="103150"/>
            </a:xfrm>
            <a:custGeom>
              <a:avLst/>
              <a:gdLst/>
              <a:ahLst/>
              <a:cxnLst/>
              <a:rect l="l" t="t" r="r" b="b"/>
              <a:pathLst>
                <a:path w="3879" h="4126" extrusionOk="0">
                  <a:moveTo>
                    <a:pt x="854" y="0"/>
                  </a:moveTo>
                  <a:cubicBezTo>
                    <a:pt x="338" y="0"/>
                    <a:pt x="0" y="177"/>
                    <a:pt x="0" y="177"/>
                  </a:cubicBezTo>
                  <a:cubicBezTo>
                    <a:pt x="0" y="177"/>
                    <a:pt x="335" y="498"/>
                    <a:pt x="461" y="1014"/>
                  </a:cubicBezTo>
                  <a:cubicBezTo>
                    <a:pt x="651" y="982"/>
                    <a:pt x="872" y="855"/>
                    <a:pt x="999" y="855"/>
                  </a:cubicBezTo>
                  <a:cubicBezTo>
                    <a:pt x="1040" y="855"/>
                    <a:pt x="1071" y="868"/>
                    <a:pt x="1088" y="902"/>
                  </a:cubicBezTo>
                  <a:cubicBezTo>
                    <a:pt x="1172" y="1042"/>
                    <a:pt x="740" y="1056"/>
                    <a:pt x="517" y="1251"/>
                  </a:cubicBezTo>
                  <a:cubicBezTo>
                    <a:pt x="531" y="1391"/>
                    <a:pt x="531" y="1544"/>
                    <a:pt x="503" y="1697"/>
                  </a:cubicBezTo>
                  <a:cubicBezTo>
                    <a:pt x="503" y="1753"/>
                    <a:pt x="489" y="1809"/>
                    <a:pt x="489" y="1865"/>
                  </a:cubicBezTo>
                  <a:cubicBezTo>
                    <a:pt x="782" y="2144"/>
                    <a:pt x="1535" y="2004"/>
                    <a:pt x="1563" y="2297"/>
                  </a:cubicBezTo>
                  <a:cubicBezTo>
                    <a:pt x="1569" y="2351"/>
                    <a:pt x="1541" y="2372"/>
                    <a:pt x="1489" y="2372"/>
                  </a:cubicBezTo>
                  <a:cubicBezTo>
                    <a:pt x="1334" y="2372"/>
                    <a:pt x="963" y="2187"/>
                    <a:pt x="654" y="2187"/>
                  </a:cubicBezTo>
                  <a:cubicBezTo>
                    <a:pt x="591" y="2187"/>
                    <a:pt x="530" y="2195"/>
                    <a:pt x="475" y="2213"/>
                  </a:cubicBezTo>
                  <a:cubicBezTo>
                    <a:pt x="489" y="2520"/>
                    <a:pt x="544" y="2869"/>
                    <a:pt x="642" y="3176"/>
                  </a:cubicBezTo>
                  <a:cubicBezTo>
                    <a:pt x="1116" y="3288"/>
                    <a:pt x="1772" y="3176"/>
                    <a:pt x="1800" y="3371"/>
                  </a:cubicBezTo>
                  <a:cubicBezTo>
                    <a:pt x="1828" y="3567"/>
                    <a:pt x="1172" y="3455"/>
                    <a:pt x="851" y="3594"/>
                  </a:cubicBezTo>
                  <a:cubicBezTo>
                    <a:pt x="1064" y="3909"/>
                    <a:pt x="1375" y="4126"/>
                    <a:pt x="1821" y="4126"/>
                  </a:cubicBezTo>
                  <a:cubicBezTo>
                    <a:pt x="2048" y="4126"/>
                    <a:pt x="2308" y="4070"/>
                    <a:pt x="2609" y="3943"/>
                  </a:cubicBezTo>
                  <a:cubicBezTo>
                    <a:pt x="3557" y="3553"/>
                    <a:pt x="3878" y="2897"/>
                    <a:pt x="3683" y="2186"/>
                  </a:cubicBezTo>
                  <a:lnTo>
                    <a:pt x="3683" y="2186"/>
                  </a:lnTo>
                  <a:cubicBezTo>
                    <a:pt x="3485" y="2289"/>
                    <a:pt x="3269" y="2424"/>
                    <a:pt x="3119" y="2424"/>
                  </a:cubicBezTo>
                  <a:cubicBezTo>
                    <a:pt x="3046" y="2424"/>
                    <a:pt x="2989" y="2393"/>
                    <a:pt x="2958" y="2311"/>
                  </a:cubicBezTo>
                  <a:cubicBezTo>
                    <a:pt x="2860" y="2032"/>
                    <a:pt x="3250" y="2018"/>
                    <a:pt x="3599" y="1948"/>
                  </a:cubicBezTo>
                  <a:cubicBezTo>
                    <a:pt x="3460" y="1614"/>
                    <a:pt x="3223" y="1279"/>
                    <a:pt x="2902" y="958"/>
                  </a:cubicBezTo>
                  <a:cubicBezTo>
                    <a:pt x="2685" y="1121"/>
                    <a:pt x="2519" y="1418"/>
                    <a:pt x="2370" y="1418"/>
                  </a:cubicBezTo>
                  <a:cubicBezTo>
                    <a:pt x="2328" y="1418"/>
                    <a:pt x="2287" y="1394"/>
                    <a:pt x="2246" y="1335"/>
                  </a:cubicBezTo>
                  <a:cubicBezTo>
                    <a:pt x="2079" y="1112"/>
                    <a:pt x="2497" y="958"/>
                    <a:pt x="2748" y="819"/>
                  </a:cubicBezTo>
                  <a:cubicBezTo>
                    <a:pt x="2720" y="777"/>
                    <a:pt x="2679" y="749"/>
                    <a:pt x="2637" y="721"/>
                  </a:cubicBezTo>
                  <a:cubicBezTo>
                    <a:pt x="2288" y="414"/>
                    <a:pt x="1953" y="233"/>
                    <a:pt x="1632" y="121"/>
                  </a:cubicBezTo>
                  <a:cubicBezTo>
                    <a:pt x="1508" y="271"/>
                    <a:pt x="1472" y="509"/>
                    <a:pt x="1367" y="509"/>
                  </a:cubicBezTo>
                  <a:cubicBezTo>
                    <a:pt x="1354" y="509"/>
                    <a:pt x="1341" y="505"/>
                    <a:pt x="1326" y="498"/>
                  </a:cubicBezTo>
                  <a:cubicBezTo>
                    <a:pt x="1200" y="456"/>
                    <a:pt x="1340" y="247"/>
                    <a:pt x="1395" y="65"/>
                  </a:cubicBezTo>
                  <a:cubicBezTo>
                    <a:pt x="1200" y="18"/>
                    <a:pt x="1018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0" name="Google Shape;8196;p74">
              <a:extLst>
                <a:ext uri="{FF2B5EF4-FFF2-40B4-BE49-F238E27FC236}">
                  <a16:creationId xmlns:a16="http://schemas.microsoft.com/office/drawing/2014/main" xmlns="" id="{3509CF0D-9A4E-AE27-9C33-B0BE43DC264F}"/>
                </a:ext>
              </a:extLst>
            </p:cNvPr>
            <p:cNvSpPr/>
            <p:nvPr/>
          </p:nvSpPr>
          <p:spPr>
            <a:xfrm>
              <a:off x="2131800" y="3714450"/>
              <a:ext cx="220750" cy="289825"/>
            </a:xfrm>
            <a:custGeom>
              <a:avLst/>
              <a:gdLst/>
              <a:ahLst/>
              <a:cxnLst/>
              <a:rect l="l" t="t" r="r" b="b"/>
              <a:pathLst>
                <a:path w="8830" h="11593" extrusionOk="0">
                  <a:moveTo>
                    <a:pt x="3083" y="1"/>
                  </a:moveTo>
                  <a:cubicBezTo>
                    <a:pt x="3083" y="1"/>
                    <a:pt x="3153" y="1019"/>
                    <a:pt x="3223" y="1912"/>
                  </a:cubicBezTo>
                  <a:cubicBezTo>
                    <a:pt x="3265" y="2414"/>
                    <a:pt x="3404" y="3251"/>
                    <a:pt x="3530" y="3878"/>
                  </a:cubicBezTo>
                  <a:cubicBezTo>
                    <a:pt x="3125" y="3432"/>
                    <a:pt x="2623" y="2986"/>
                    <a:pt x="2344" y="2972"/>
                  </a:cubicBezTo>
                  <a:cubicBezTo>
                    <a:pt x="2324" y="2970"/>
                    <a:pt x="2302" y="2970"/>
                    <a:pt x="2280" y="2970"/>
                  </a:cubicBezTo>
                  <a:cubicBezTo>
                    <a:pt x="1618" y="2970"/>
                    <a:pt x="1" y="3544"/>
                    <a:pt x="1" y="3544"/>
                  </a:cubicBezTo>
                  <a:lnTo>
                    <a:pt x="1493" y="4925"/>
                  </a:lnTo>
                  <a:cubicBezTo>
                    <a:pt x="1493" y="4925"/>
                    <a:pt x="2143" y="5131"/>
                    <a:pt x="2913" y="5131"/>
                  </a:cubicBezTo>
                  <a:cubicBezTo>
                    <a:pt x="3059" y="5131"/>
                    <a:pt x="3210" y="5124"/>
                    <a:pt x="3362" y="5106"/>
                  </a:cubicBezTo>
                  <a:lnTo>
                    <a:pt x="3362" y="5106"/>
                  </a:lnTo>
                  <a:cubicBezTo>
                    <a:pt x="1019" y="6640"/>
                    <a:pt x="307" y="11355"/>
                    <a:pt x="266" y="11564"/>
                  </a:cubicBezTo>
                  <a:lnTo>
                    <a:pt x="531" y="11592"/>
                  </a:lnTo>
                  <a:cubicBezTo>
                    <a:pt x="531" y="11536"/>
                    <a:pt x="1228" y="6975"/>
                    <a:pt x="3362" y="5413"/>
                  </a:cubicBezTo>
                  <a:lnTo>
                    <a:pt x="3362" y="5413"/>
                  </a:lnTo>
                  <a:cubicBezTo>
                    <a:pt x="3069" y="5873"/>
                    <a:pt x="2707" y="6417"/>
                    <a:pt x="2707" y="6417"/>
                  </a:cubicBezTo>
                  <a:cubicBezTo>
                    <a:pt x="2553" y="7435"/>
                    <a:pt x="2958" y="8370"/>
                    <a:pt x="2958" y="8370"/>
                  </a:cubicBezTo>
                  <a:lnTo>
                    <a:pt x="3795" y="7198"/>
                  </a:lnTo>
                  <a:cubicBezTo>
                    <a:pt x="3795" y="7198"/>
                    <a:pt x="4087" y="6389"/>
                    <a:pt x="3878" y="5176"/>
                  </a:cubicBezTo>
                  <a:lnTo>
                    <a:pt x="3878" y="5176"/>
                  </a:lnTo>
                  <a:lnTo>
                    <a:pt x="3920" y="5245"/>
                  </a:lnTo>
                  <a:cubicBezTo>
                    <a:pt x="4185" y="6584"/>
                    <a:pt x="4101" y="7380"/>
                    <a:pt x="4101" y="7380"/>
                  </a:cubicBezTo>
                  <a:lnTo>
                    <a:pt x="5343" y="9779"/>
                  </a:lnTo>
                  <a:cubicBezTo>
                    <a:pt x="5343" y="9779"/>
                    <a:pt x="6040" y="8830"/>
                    <a:pt x="5608" y="7240"/>
                  </a:cubicBezTo>
                  <a:cubicBezTo>
                    <a:pt x="5496" y="6849"/>
                    <a:pt x="5329" y="6515"/>
                    <a:pt x="5148" y="6222"/>
                  </a:cubicBezTo>
                  <a:lnTo>
                    <a:pt x="5148" y="6222"/>
                  </a:lnTo>
                  <a:cubicBezTo>
                    <a:pt x="5287" y="6333"/>
                    <a:pt x="5413" y="6417"/>
                    <a:pt x="5524" y="6501"/>
                  </a:cubicBezTo>
                  <a:cubicBezTo>
                    <a:pt x="5998" y="6808"/>
                    <a:pt x="7561" y="8705"/>
                    <a:pt x="7561" y="8705"/>
                  </a:cubicBezTo>
                  <a:cubicBezTo>
                    <a:pt x="7561" y="8705"/>
                    <a:pt x="7854" y="6598"/>
                    <a:pt x="6724" y="5399"/>
                  </a:cubicBezTo>
                  <a:cubicBezTo>
                    <a:pt x="6724" y="5399"/>
                    <a:pt x="5873" y="4925"/>
                    <a:pt x="4673" y="4771"/>
                  </a:cubicBezTo>
                  <a:cubicBezTo>
                    <a:pt x="5566" y="4729"/>
                    <a:pt x="6584" y="4590"/>
                    <a:pt x="6905" y="4478"/>
                  </a:cubicBezTo>
                  <a:cubicBezTo>
                    <a:pt x="7365" y="4339"/>
                    <a:pt x="8830" y="2972"/>
                    <a:pt x="8830" y="2972"/>
                  </a:cubicBezTo>
                  <a:cubicBezTo>
                    <a:pt x="8830" y="2972"/>
                    <a:pt x="7658" y="2730"/>
                    <a:pt x="6783" y="2730"/>
                  </a:cubicBezTo>
                  <a:cubicBezTo>
                    <a:pt x="6608" y="2730"/>
                    <a:pt x="6445" y="2739"/>
                    <a:pt x="6305" y="2763"/>
                  </a:cubicBezTo>
                  <a:cubicBezTo>
                    <a:pt x="5775" y="2846"/>
                    <a:pt x="4855" y="3530"/>
                    <a:pt x="4227" y="4046"/>
                  </a:cubicBezTo>
                  <a:cubicBezTo>
                    <a:pt x="4673" y="3139"/>
                    <a:pt x="4883" y="2135"/>
                    <a:pt x="4715" y="1689"/>
                  </a:cubicBezTo>
                  <a:cubicBezTo>
                    <a:pt x="4520" y="1103"/>
                    <a:pt x="3083" y="1"/>
                    <a:pt x="30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1" name="Google Shape;8197;p74">
              <a:extLst>
                <a:ext uri="{FF2B5EF4-FFF2-40B4-BE49-F238E27FC236}">
                  <a16:creationId xmlns:a16="http://schemas.microsoft.com/office/drawing/2014/main" xmlns="" id="{12136076-4DAB-D587-8FC6-584326AFAC2D}"/>
                </a:ext>
              </a:extLst>
            </p:cNvPr>
            <p:cNvSpPr/>
            <p:nvPr/>
          </p:nvSpPr>
          <p:spPr>
            <a:xfrm>
              <a:off x="2190375" y="3714800"/>
              <a:ext cx="162525" cy="244475"/>
            </a:xfrm>
            <a:custGeom>
              <a:avLst/>
              <a:gdLst/>
              <a:ahLst/>
              <a:cxnLst/>
              <a:rect l="l" t="t" r="r" b="b"/>
              <a:pathLst>
                <a:path w="6501" h="9779" extrusionOk="0">
                  <a:moveTo>
                    <a:pt x="740" y="1"/>
                  </a:moveTo>
                  <a:cubicBezTo>
                    <a:pt x="740" y="1"/>
                    <a:pt x="810" y="1005"/>
                    <a:pt x="880" y="1898"/>
                  </a:cubicBezTo>
                  <a:cubicBezTo>
                    <a:pt x="922" y="2414"/>
                    <a:pt x="1075" y="3237"/>
                    <a:pt x="1187" y="3864"/>
                  </a:cubicBezTo>
                  <a:cubicBezTo>
                    <a:pt x="782" y="3432"/>
                    <a:pt x="294" y="2986"/>
                    <a:pt x="1" y="2958"/>
                  </a:cubicBezTo>
                  <a:lnTo>
                    <a:pt x="1" y="2958"/>
                  </a:lnTo>
                  <a:lnTo>
                    <a:pt x="294" y="4129"/>
                  </a:lnTo>
                  <a:lnTo>
                    <a:pt x="1424" y="5329"/>
                  </a:lnTo>
                  <a:lnTo>
                    <a:pt x="1521" y="7003"/>
                  </a:lnTo>
                  <a:cubicBezTo>
                    <a:pt x="1591" y="6696"/>
                    <a:pt x="1689" y="6040"/>
                    <a:pt x="1549" y="5176"/>
                  </a:cubicBezTo>
                  <a:lnTo>
                    <a:pt x="1549" y="5176"/>
                  </a:lnTo>
                  <a:lnTo>
                    <a:pt x="1591" y="5245"/>
                  </a:lnTo>
                  <a:cubicBezTo>
                    <a:pt x="1856" y="6570"/>
                    <a:pt x="1772" y="7379"/>
                    <a:pt x="1772" y="7379"/>
                  </a:cubicBezTo>
                  <a:lnTo>
                    <a:pt x="3014" y="9779"/>
                  </a:lnTo>
                  <a:cubicBezTo>
                    <a:pt x="3014" y="9779"/>
                    <a:pt x="3711" y="8830"/>
                    <a:pt x="3279" y="7240"/>
                  </a:cubicBezTo>
                  <a:cubicBezTo>
                    <a:pt x="3167" y="6849"/>
                    <a:pt x="3000" y="6501"/>
                    <a:pt x="2819" y="6208"/>
                  </a:cubicBezTo>
                  <a:lnTo>
                    <a:pt x="2819" y="6208"/>
                  </a:lnTo>
                  <a:cubicBezTo>
                    <a:pt x="2958" y="6319"/>
                    <a:pt x="3084" y="6417"/>
                    <a:pt x="3195" y="6501"/>
                  </a:cubicBezTo>
                  <a:cubicBezTo>
                    <a:pt x="3655" y="6808"/>
                    <a:pt x="5232" y="8705"/>
                    <a:pt x="5232" y="8705"/>
                  </a:cubicBezTo>
                  <a:cubicBezTo>
                    <a:pt x="5232" y="8705"/>
                    <a:pt x="5525" y="6598"/>
                    <a:pt x="4395" y="5399"/>
                  </a:cubicBezTo>
                  <a:cubicBezTo>
                    <a:pt x="4395" y="5399"/>
                    <a:pt x="3544" y="4925"/>
                    <a:pt x="2344" y="4771"/>
                  </a:cubicBezTo>
                  <a:cubicBezTo>
                    <a:pt x="3223" y="4729"/>
                    <a:pt x="4255" y="4590"/>
                    <a:pt x="4562" y="4478"/>
                  </a:cubicBezTo>
                  <a:cubicBezTo>
                    <a:pt x="5022" y="4325"/>
                    <a:pt x="6501" y="2958"/>
                    <a:pt x="6501" y="2958"/>
                  </a:cubicBezTo>
                  <a:cubicBezTo>
                    <a:pt x="6501" y="2958"/>
                    <a:pt x="5335" y="2728"/>
                    <a:pt x="4459" y="2728"/>
                  </a:cubicBezTo>
                  <a:cubicBezTo>
                    <a:pt x="4277" y="2728"/>
                    <a:pt x="4107" y="2738"/>
                    <a:pt x="3962" y="2762"/>
                  </a:cubicBezTo>
                  <a:cubicBezTo>
                    <a:pt x="3432" y="2846"/>
                    <a:pt x="2512" y="3516"/>
                    <a:pt x="1884" y="4032"/>
                  </a:cubicBezTo>
                  <a:cubicBezTo>
                    <a:pt x="2330" y="3139"/>
                    <a:pt x="2540" y="2121"/>
                    <a:pt x="2372" y="1675"/>
                  </a:cubicBezTo>
                  <a:cubicBezTo>
                    <a:pt x="2177" y="1103"/>
                    <a:pt x="740" y="1"/>
                    <a:pt x="7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2" name="Google Shape;8198;p74">
              <a:extLst>
                <a:ext uri="{FF2B5EF4-FFF2-40B4-BE49-F238E27FC236}">
                  <a16:creationId xmlns:a16="http://schemas.microsoft.com/office/drawing/2014/main" xmlns="" id="{331ECF52-1941-1C09-A987-33C619A9A8D9}"/>
                </a:ext>
              </a:extLst>
            </p:cNvPr>
            <p:cNvSpPr/>
            <p:nvPr/>
          </p:nvSpPr>
          <p:spPr>
            <a:xfrm>
              <a:off x="1991975" y="3958550"/>
              <a:ext cx="180300" cy="77450"/>
            </a:xfrm>
            <a:custGeom>
              <a:avLst/>
              <a:gdLst/>
              <a:ahLst/>
              <a:cxnLst/>
              <a:rect l="l" t="t" r="r" b="b"/>
              <a:pathLst>
                <a:path w="7212" h="3098" extrusionOk="0">
                  <a:moveTo>
                    <a:pt x="6375" y="1"/>
                  </a:moveTo>
                  <a:cubicBezTo>
                    <a:pt x="6319" y="893"/>
                    <a:pt x="6319" y="1968"/>
                    <a:pt x="6319" y="1968"/>
                  </a:cubicBezTo>
                  <a:lnTo>
                    <a:pt x="6193" y="112"/>
                  </a:lnTo>
                  <a:cubicBezTo>
                    <a:pt x="6096" y="196"/>
                    <a:pt x="5956" y="308"/>
                    <a:pt x="5775" y="419"/>
                  </a:cubicBezTo>
                  <a:lnTo>
                    <a:pt x="5928" y="1465"/>
                  </a:lnTo>
                  <a:cubicBezTo>
                    <a:pt x="5928" y="1465"/>
                    <a:pt x="5747" y="866"/>
                    <a:pt x="5635" y="503"/>
                  </a:cubicBezTo>
                  <a:cubicBezTo>
                    <a:pt x="5412" y="614"/>
                    <a:pt x="5133" y="712"/>
                    <a:pt x="4812" y="782"/>
                  </a:cubicBezTo>
                  <a:lnTo>
                    <a:pt x="4826" y="2302"/>
                  </a:lnTo>
                  <a:lnTo>
                    <a:pt x="4617" y="2274"/>
                  </a:lnTo>
                  <a:lnTo>
                    <a:pt x="4394" y="838"/>
                  </a:lnTo>
                  <a:lnTo>
                    <a:pt x="4003" y="838"/>
                  </a:lnTo>
                  <a:lnTo>
                    <a:pt x="4185" y="2093"/>
                  </a:lnTo>
                  <a:lnTo>
                    <a:pt x="4185" y="2093"/>
                  </a:lnTo>
                  <a:lnTo>
                    <a:pt x="3808" y="824"/>
                  </a:lnTo>
                  <a:cubicBezTo>
                    <a:pt x="3487" y="796"/>
                    <a:pt x="3153" y="754"/>
                    <a:pt x="2832" y="726"/>
                  </a:cubicBezTo>
                  <a:lnTo>
                    <a:pt x="2832" y="726"/>
                  </a:lnTo>
                  <a:lnTo>
                    <a:pt x="2860" y="1689"/>
                  </a:lnTo>
                  <a:lnTo>
                    <a:pt x="2553" y="712"/>
                  </a:lnTo>
                  <a:cubicBezTo>
                    <a:pt x="2510" y="711"/>
                    <a:pt x="2467" y="710"/>
                    <a:pt x="2425" y="710"/>
                  </a:cubicBezTo>
                  <a:cubicBezTo>
                    <a:pt x="2012" y="710"/>
                    <a:pt x="1625" y="776"/>
                    <a:pt x="1283" y="991"/>
                  </a:cubicBezTo>
                  <a:cubicBezTo>
                    <a:pt x="1423" y="1298"/>
                    <a:pt x="1716" y="1870"/>
                    <a:pt x="2065" y="2177"/>
                  </a:cubicBezTo>
                  <a:cubicBezTo>
                    <a:pt x="2138" y="2248"/>
                    <a:pt x="2166" y="2280"/>
                    <a:pt x="2160" y="2280"/>
                  </a:cubicBezTo>
                  <a:cubicBezTo>
                    <a:pt x="2135" y="2280"/>
                    <a:pt x="1526" y="1737"/>
                    <a:pt x="1088" y="1131"/>
                  </a:cubicBezTo>
                  <a:cubicBezTo>
                    <a:pt x="879" y="1312"/>
                    <a:pt x="684" y="1507"/>
                    <a:pt x="544" y="1716"/>
                  </a:cubicBezTo>
                  <a:lnTo>
                    <a:pt x="1437" y="2553"/>
                  </a:lnTo>
                  <a:lnTo>
                    <a:pt x="349" y="2009"/>
                  </a:lnTo>
                  <a:cubicBezTo>
                    <a:pt x="112" y="2428"/>
                    <a:pt x="0" y="2790"/>
                    <a:pt x="0" y="2790"/>
                  </a:cubicBezTo>
                  <a:cubicBezTo>
                    <a:pt x="0" y="2790"/>
                    <a:pt x="558" y="2930"/>
                    <a:pt x="1297" y="3097"/>
                  </a:cubicBezTo>
                  <a:lnTo>
                    <a:pt x="6891" y="3028"/>
                  </a:lnTo>
                  <a:cubicBezTo>
                    <a:pt x="6668" y="2414"/>
                    <a:pt x="7212" y="712"/>
                    <a:pt x="7212" y="712"/>
                  </a:cubicBezTo>
                  <a:lnTo>
                    <a:pt x="637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3" name="Google Shape;8199;p74">
              <a:extLst>
                <a:ext uri="{FF2B5EF4-FFF2-40B4-BE49-F238E27FC236}">
                  <a16:creationId xmlns:a16="http://schemas.microsoft.com/office/drawing/2014/main" xmlns="" id="{B440E260-5902-DD97-96AA-51829FBCA17B}"/>
                </a:ext>
              </a:extLst>
            </p:cNvPr>
            <p:cNvSpPr/>
            <p:nvPr/>
          </p:nvSpPr>
          <p:spPr>
            <a:xfrm>
              <a:off x="2164575" y="3963775"/>
              <a:ext cx="182050" cy="109175"/>
            </a:xfrm>
            <a:custGeom>
              <a:avLst/>
              <a:gdLst/>
              <a:ahLst/>
              <a:cxnLst/>
              <a:rect l="l" t="t" r="r" b="b"/>
              <a:pathLst>
                <a:path w="7282" h="4367" extrusionOk="0">
                  <a:moveTo>
                    <a:pt x="3293" y="1"/>
                  </a:moveTo>
                  <a:cubicBezTo>
                    <a:pt x="3292" y="1"/>
                    <a:pt x="2177" y="280"/>
                    <a:pt x="1912" y="601"/>
                  </a:cubicBezTo>
                  <a:cubicBezTo>
                    <a:pt x="1647" y="922"/>
                    <a:pt x="1256" y="1856"/>
                    <a:pt x="1256" y="1856"/>
                  </a:cubicBezTo>
                  <a:lnTo>
                    <a:pt x="573" y="1061"/>
                  </a:lnTo>
                  <a:cubicBezTo>
                    <a:pt x="573" y="1061"/>
                    <a:pt x="1" y="2233"/>
                    <a:pt x="349" y="2972"/>
                  </a:cubicBezTo>
                  <a:cubicBezTo>
                    <a:pt x="698" y="3725"/>
                    <a:pt x="6110" y="4367"/>
                    <a:pt x="6110" y="4367"/>
                  </a:cubicBezTo>
                  <a:cubicBezTo>
                    <a:pt x="6933" y="4144"/>
                    <a:pt x="7282" y="3251"/>
                    <a:pt x="7282" y="3251"/>
                  </a:cubicBezTo>
                  <a:lnTo>
                    <a:pt x="7282" y="3251"/>
                  </a:lnTo>
                  <a:lnTo>
                    <a:pt x="6501" y="3390"/>
                  </a:lnTo>
                  <a:lnTo>
                    <a:pt x="6724" y="2456"/>
                  </a:lnTo>
                  <a:lnTo>
                    <a:pt x="6375" y="1438"/>
                  </a:lnTo>
                  <a:lnTo>
                    <a:pt x="5636" y="1717"/>
                  </a:lnTo>
                  <a:lnTo>
                    <a:pt x="5678" y="880"/>
                  </a:lnTo>
                  <a:cubicBezTo>
                    <a:pt x="5678" y="880"/>
                    <a:pt x="3948" y="601"/>
                    <a:pt x="3781" y="601"/>
                  </a:cubicBezTo>
                  <a:cubicBezTo>
                    <a:pt x="3599" y="601"/>
                    <a:pt x="2958" y="1438"/>
                    <a:pt x="2958" y="1438"/>
                  </a:cubicBezTo>
                  <a:cubicBezTo>
                    <a:pt x="2958" y="1438"/>
                    <a:pt x="3125" y="182"/>
                    <a:pt x="3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4" name="Google Shape;8200;p74">
              <a:extLst>
                <a:ext uri="{FF2B5EF4-FFF2-40B4-BE49-F238E27FC236}">
                  <a16:creationId xmlns:a16="http://schemas.microsoft.com/office/drawing/2014/main" xmlns="" id="{A908B095-9305-6609-BF5C-4FDE184ABF49}"/>
                </a:ext>
              </a:extLst>
            </p:cNvPr>
            <p:cNvSpPr/>
            <p:nvPr/>
          </p:nvSpPr>
          <p:spPr>
            <a:xfrm>
              <a:off x="2286625" y="3985750"/>
              <a:ext cx="37350" cy="43275"/>
            </a:xfrm>
            <a:custGeom>
              <a:avLst/>
              <a:gdLst/>
              <a:ahLst/>
              <a:cxnLst/>
              <a:rect l="l" t="t" r="r" b="b"/>
              <a:pathLst>
                <a:path w="1494" h="1731" extrusionOk="0">
                  <a:moveTo>
                    <a:pt x="796" y="1"/>
                  </a:moveTo>
                  <a:lnTo>
                    <a:pt x="1" y="1730"/>
                  </a:lnTo>
                  <a:lnTo>
                    <a:pt x="1" y="1730"/>
                  </a:lnTo>
                  <a:lnTo>
                    <a:pt x="1493" y="559"/>
                  </a:lnTo>
                  <a:lnTo>
                    <a:pt x="852" y="670"/>
                  </a:lnTo>
                  <a:lnTo>
                    <a:pt x="7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5" name="Google Shape;8201;p74">
              <a:extLst>
                <a:ext uri="{FF2B5EF4-FFF2-40B4-BE49-F238E27FC236}">
                  <a16:creationId xmlns:a16="http://schemas.microsoft.com/office/drawing/2014/main" xmlns="" id="{5C2153CB-EFD2-8B71-6753-292DCF3FC794}"/>
                </a:ext>
              </a:extLst>
            </p:cNvPr>
            <p:cNvSpPr/>
            <p:nvPr/>
          </p:nvSpPr>
          <p:spPr>
            <a:xfrm>
              <a:off x="2164575" y="3965175"/>
              <a:ext cx="180325" cy="107775"/>
            </a:xfrm>
            <a:custGeom>
              <a:avLst/>
              <a:gdLst/>
              <a:ahLst/>
              <a:cxnLst/>
              <a:rect l="l" t="t" r="r" b="b"/>
              <a:pathLst>
                <a:path w="7213" h="4311" extrusionOk="0">
                  <a:moveTo>
                    <a:pt x="3083" y="1"/>
                  </a:moveTo>
                  <a:lnTo>
                    <a:pt x="3083" y="1"/>
                  </a:lnTo>
                  <a:cubicBezTo>
                    <a:pt x="2749" y="98"/>
                    <a:pt x="2107" y="308"/>
                    <a:pt x="1912" y="545"/>
                  </a:cubicBezTo>
                  <a:cubicBezTo>
                    <a:pt x="1647" y="866"/>
                    <a:pt x="1256" y="1800"/>
                    <a:pt x="1256" y="1800"/>
                  </a:cubicBezTo>
                  <a:lnTo>
                    <a:pt x="573" y="1005"/>
                  </a:lnTo>
                  <a:cubicBezTo>
                    <a:pt x="573" y="1005"/>
                    <a:pt x="1" y="2177"/>
                    <a:pt x="349" y="2916"/>
                  </a:cubicBezTo>
                  <a:cubicBezTo>
                    <a:pt x="698" y="3669"/>
                    <a:pt x="6110" y="4311"/>
                    <a:pt x="6110" y="4311"/>
                  </a:cubicBezTo>
                  <a:cubicBezTo>
                    <a:pt x="6710" y="4144"/>
                    <a:pt x="7059" y="3613"/>
                    <a:pt x="7212" y="3348"/>
                  </a:cubicBezTo>
                  <a:lnTo>
                    <a:pt x="7212" y="3348"/>
                  </a:lnTo>
                  <a:cubicBezTo>
                    <a:pt x="6766" y="3641"/>
                    <a:pt x="6236" y="3809"/>
                    <a:pt x="5664" y="3809"/>
                  </a:cubicBezTo>
                  <a:cubicBezTo>
                    <a:pt x="4116" y="3809"/>
                    <a:pt x="838" y="2512"/>
                    <a:pt x="30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6" name="Google Shape;8202;p74">
              <a:extLst>
                <a:ext uri="{FF2B5EF4-FFF2-40B4-BE49-F238E27FC236}">
                  <a16:creationId xmlns:a16="http://schemas.microsoft.com/office/drawing/2014/main" xmlns="" id="{DBC66FFD-E18E-70B4-881D-A7FB8463A436}"/>
                </a:ext>
              </a:extLst>
            </p:cNvPr>
            <p:cNvSpPr/>
            <p:nvPr/>
          </p:nvSpPr>
          <p:spPr>
            <a:xfrm>
              <a:off x="1842025" y="4019900"/>
              <a:ext cx="627000" cy="79550"/>
            </a:xfrm>
            <a:custGeom>
              <a:avLst/>
              <a:gdLst/>
              <a:ahLst/>
              <a:cxnLst/>
              <a:rect l="l" t="t" r="r" b="b"/>
              <a:pathLst>
                <a:path w="25080" h="3182" extrusionOk="0">
                  <a:moveTo>
                    <a:pt x="8935" y="0"/>
                  </a:moveTo>
                  <a:cubicBezTo>
                    <a:pt x="7908" y="0"/>
                    <a:pt x="6927" y="48"/>
                    <a:pt x="6110" y="169"/>
                  </a:cubicBezTo>
                  <a:cubicBezTo>
                    <a:pt x="2790" y="657"/>
                    <a:pt x="0" y="3182"/>
                    <a:pt x="0" y="3182"/>
                  </a:cubicBezTo>
                  <a:lnTo>
                    <a:pt x="25080" y="3182"/>
                  </a:lnTo>
                  <a:cubicBezTo>
                    <a:pt x="25080" y="3182"/>
                    <a:pt x="17087" y="936"/>
                    <a:pt x="16236" y="657"/>
                  </a:cubicBezTo>
                  <a:cubicBezTo>
                    <a:pt x="15606" y="447"/>
                    <a:pt x="12060" y="0"/>
                    <a:pt x="8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7" name="Google Shape;8203;p74">
              <a:extLst>
                <a:ext uri="{FF2B5EF4-FFF2-40B4-BE49-F238E27FC236}">
                  <a16:creationId xmlns:a16="http://schemas.microsoft.com/office/drawing/2014/main" xmlns="" id="{AD6BF304-6D70-DC6B-C498-CE143C24E077}"/>
                </a:ext>
              </a:extLst>
            </p:cNvPr>
            <p:cNvSpPr/>
            <p:nvPr/>
          </p:nvSpPr>
          <p:spPr>
            <a:xfrm>
              <a:off x="2206775" y="4029350"/>
              <a:ext cx="262250" cy="70100"/>
            </a:xfrm>
            <a:custGeom>
              <a:avLst/>
              <a:gdLst/>
              <a:ahLst/>
              <a:cxnLst/>
              <a:rect l="l" t="t" r="r" b="b"/>
              <a:pathLst>
                <a:path w="10490" h="2804" extrusionOk="0">
                  <a:moveTo>
                    <a:pt x="1" y="0"/>
                  </a:moveTo>
                  <a:lnTo>
                    <a:pt x="1" y="0"/>
                  </a:lnTo>
                  <a:cubicBezTo>
                    <a:pt x="1395" y="586"/>
                    <a:pt x="3139" y="1186"/>
                    <a:pt x="5036" y="1730"/>
                  </a:cubicBezTo>
                  <a:cubicBezTo>
                    <a:pt x="6710" y="2204"/>
                    <a:pt x="8300" y="2567"/>
                    <a:pt x="9667" y="2804"/>
                  </a:cubicBezTo>
                  <a:lnTo>
                    <a:pt x="10490" y="2804"/>
                  </a:lnTo>
                  <a:cubicBezTo>
                    <a:pt x="10490" y="2804"/>
                    <a:pt x="8551" y="2134"/>
                    <a:pt x="6528" y="1563"/>
                  </a:cubicBezTo>
                  <a:cubicBezTo>
                    <a:pt x="4366" y="949"/>
                    <a:pt x="2093" y="433"/>
                    <a:pt x="1660" y="279"/>
                  </a:cubicBezTo>
                  <a:cubicBezTo>
                    <a:pt x="1423" y="210"/>
                    <a:pt x="823" y="98"/>
                    <a:pt x="1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8" name="Google Shape;8204;p74">
              <a:extLst>
                <a:ext uri="{FF2B5EF4-FFF2-40B4-BE49-F238E27FC236}">
                  <a16:creationId xmlns:a16="http://schemas.microsoft.com/office/drawing/2014/main" xmlns="" id="{0BFF59BF-9E3C-84E7-E73D-F5611F55F420}"/>
                </a:ext>
              </a:extLst>
            </p:cNvPr>
            <p:cNvSpPr/>
            <p:nvPr/>
          </p:nvSpPr>
          <p:spPr>
            <a:xfrm>
              <a:off x="1842025" y="4019925"/>
              <a:ext cx="335825" cy="79200"/>
            </a:xfrm>
            <a:custGeom>
              <a:avLst/>
              <a:gdLst/>
              <a:ahLst/>
              <a:cxnLst/>
              <a:rect l="l" t="t" r="r" b="b"/>
              <a:pathLst>
                <a:path w="13433" h="3168" extrusionOk="0">
                  <a:moveTo>
                    <a:pt x="8676" y="1"/>
                  </a:moveTo>
                  <a:cubicBezTo>
                    <a:pt x="7742" y="15"/>
                    <a:pt x="6863" y="57"/>
                    <a:pt x="6110" y="168"/>
                  </a:cubicBezTo>
                  <a:cubicBezTo>
                    <a:pt x="2790" y="656"/>
                    <a:pt x="0" y="3167"/>
                    <a:pt x="0" y="3167"/>
                  </a:cubicBezTo>
                  <a:lnTo>
                    <a:pt x="13433" y="3167"/>
                  </a:lnTo>
                  <a:cubicBezTo>
                    <a:pt x="10434" y="2581"/>
                    <a:pt x="8495" y="1633"/>
                    <a:pt x="8495" y="573"/>
                  </a:cubicBezTo>
                  <a:cubicBezTo>
                    <a:pt x="8495" y="377"/>
                    <a:pt x="8551" y="182"/>
                    <a:pt x="8676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9" name="Google Shape;8205;p74">
              <a:extLst>
                <a:ext uri="{FF2B5EF4-FFF2-40B4-BE49-F238E27FC236}">
                  <a16:creationId xmlns:a16="http://schemas.microsoft.com/office/drawing/2014/main" xmlns="" id="{93F5313E-C78A-186A-F48F-453E53BC2EFD}"/>
                </a:ext>
              </a:extLst>
            </p:cNvPr>
            <p:cNvSpPr/>
            <p:nvPr/>
          </p:nvSpPr>
          <p:spPr>
            <a:xfrm>
              <a:off x="2729150" y="3792225"/>
              <a:ext cx="396500" cy="174725"/>
            </a:xfrm>
            <a:custGeom>
              <a:avLst/>
              <a:gdLst/>
              <a:ahLst/>
              <a:cxnLst/>
              <a:rect l="l" t="t" r="r" b="b"/>
              <a:pathLst>
                <a:path w="15860" h="6989" extrusionOk="0">
                  <a:moveTo>
                    <a:pt x="9067" y="6989"/>
                  </a:moveTo>
                  <a:cubicBezTo>
                    <a:pt x="11508" y="6989"/>
                    <a:pt x="13810" y="6765"/>
                    <a:pt x="15860" y="6361"/>
                  </a:cubicBezTo>
                  <a:cubicBezTo>
                    <a:pt x="14465" y="4896"/>
                    <a:pt x="10071" y="391"/>
                    <a:pt x="8690" y="126"/>
                  </a:cubicBezTo>
                  <a:cubicBezTo>
                    <a:pt x="8523" y="98"/>
                    <a:pt x="7756" y="0"/>
                    <a:pt x="7337" y="70"/>
                  </a:cubicBezTo>
                  <a:cubicBezTo>
                    <a:pt x="6459" y="209"/>
                    <a:pt x="1953" y="4115"/>
                    <a:pt x="0" y="5831"/>
                  </a:cubicBezTo>
                  <a:cubicBezTo>
                    <a:pt x="2553" y="6556"/>
                    <a:pt x="5678" y="6989"/>
                    <a:pt x="9067" y="69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0" name="Google Shape;8206;p74">
              <a:extLst>
                <a:ext uri="{FF2B5EF4-FFF2-40B4-BE49-F238E27FC236}">
                  <a16:creationId xmlns:a16="http://schemas.microsoft.com/office/drawing/2014/main" xmlns="" id="{12BEABBC-B1DF-21E4-8873-F4FE6A0AC74D}"/>
                </a:ext>
              </a:extLst>
            </p:cNvPr>
            <p:cNvSpPr/>
            <p:nvPr/>
          </p:nvSpPr>
          <p:spPr>
            <a:xfrm>
              <a:off x="2995575" y="3817325"/>
              <a:ext cx="33850" cy="50250"/>
            </a:xfrm>
            <a:custGeom>
              <a:avLst/>
              <a:gdLst/>
              <a:ahLst/>
              <a:cxnLst/>
              <a:rect l="l" t="t" r="r" b="b"/>
              <a:pathLst>
                <a:path w="1354" h="2010" extrusionOk="0">
                  <a:moveTo>
                    <a:pt x="1353" y="1814"/>
                  </a:moveTo>
                  <a:cubicBezTo>
                    <a:pt x="1353" y="1814"/>
                    <a:pt x="586" y="1326"/>
                    <a:pt x="56" y="1"/>
                  </a:cubicBezTo>
                  <a:lnTo>
                    <a:pt x="0" y="56"/>
                  </a:lnTo>
                  <a:cubicBezTo>
                    <a:pt x="307" y="1116"/>
                    <a:pt x="1311" y="2009"/>
                    <a:pt x="1311" y="200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1" name="Google Shape;8207;p74">
              <a:extLst>
                <a:ext uri="{FF2B5EF4-FFF2-40B4-BE49-F238E27FC236}">
                  <a16:creationId xmlns:a16="http://schemas.microsoft.com/office/drawing/2014/main" xmlns="" id="{921B61A7-4233-AAE7-642E-5A8BF4CDB187}"/>
                </a:ext>
              </a:extLst>
            </p:cNvPr>
            <p:cNvSpPr/>
            <p:nvPr/>
          </p:nvSpPr>
          <p:spPr>
            <a:xfrm>
              <a:off x="2961050" y="3788375"/>
              <a:ext cx="32100" cy="50250"/>
            </a:xfrm>
            <a:custGeom>
              <a:avLst/>
              <a:gdLst/>
              <a:ahLst/>
              <a:cxnLst/>
              <a:rect l="l" t="t" r="r" b="b"/>
              <a:pathLst>
                <a:path w="1284" h="2010" extrusionOk="0">
                  <a:moveTo>
                    <a:pt x="182" y="43"/>
                  </a:moveTo>
                  <a:cubicBezTo>
                    <a:pt x="182" y="43"/>
                    <a:pt x="377" y="963"/>
                    <a:pt x="1284" y="1982"/>
                  </a:cubicBezTo>
                  <a:lnTo>
                    <a:pt x="1228" y="2009"/>
                  </a:lnTo>
                  <a:cubicBezTo>
                    <a:pt x="461" y="1298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2" name="Google Shape;8208;p74">
              <a:extLst>
                <a:ext uri="{FF2B5EF4-FFF2-40B4-BE49-F238E27FC236}">
                  <a16:creationId xmlns:a16="http://schemas.microsoft.com/office/drawing/2014/main" xmlns="" id="{2869EBD7-A4A6-D299-DFCB-DBD1F694663A}"/>
                </a:ext>
              </a:extLst>
            </p:cNvPr>
            <p:cNvSpPr/>
            <p:nvPr/>
          </p:nvSpPr>
          <p:spPr>
            <a:xfrm>
              <a:off x="3055200" y="3870325"/>
              <a:ext cx="27225" cy="53375"/>
            </a:xfrm>
            <a:custGeom>
              <a:avLst/>
              <a:gdLst/>
              <a:ahLst/>
              <a:cxnLst/>
              <a:rect l="l" t="t" r="r" b="b"/>
              <a:pathLst>
                <a:path w="1089" h="2135" extrusionOk="0">
                  <a:moveTo>
                    <a:pt x="168" y="57"/>
                  </a:moveTo>
                  <a:cubicBezTo>
                    <a:pt x="168" y="57"/>
                    <a:pt x="279" y="1005"/>
                    <a:pt x="1088" y="2121"/>
                  </a:cubicBezTo>
                  <a:lnTo>
                    <a:pt x="1033" y="2135"/>
                  </a:lnTo>
                  <a:cubicBezTo>
                    <a:pt x="335" y="135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3" name="Google Shape;8209;p74">
              <a:extLst>
                <a:ext uri="{FF2B5EF4-FFF2-40B4-BE49-F238E27FC236}">
                  <a16:creationId xmlns:a16="http://schemas.microsoft.com/office/drawing/2014/main" xmlns="" id="{0E4C9D82-B783-5441-36C9-0DB58A0FB7CF}"/>
                </a:ext>
              </a:extLst>
            </p:cNvPr>
            <p:cNvSpPr/>
            <p:nvPr/>
          </p:nvSpPr>
          <p:spPr>
            <a:xfrm>
              <a:off x="3039150" y="3849750"/>
              <a:ext cx="25150" cy="57575"/>
            </a:xfrm>
            <a:custGeom>
              <a:avLst/>
              <a:gdLst/>
              <a:ahLst/>
              <a:cxnLst/>
              <a:rect l="l" t="t" r="r" b="b"/>
              <a:pathLst>
                <a:path w="1006" h="2303" extrusionOk="0">
                  <a:moveTo>
                    <a:pt x="1005" y="2093"/>
                  </a:moveTo>
                  <a:cubicBezTo>
                    <a:pt x="1005" y="2093"/>
                    <a:pt x="349" y="1479"/>
                    <a:pt x="57" y="1"/>
                  </a:cubicBezTo>
                  <a:lnTo>
                    <a:pt x="1" y="57"/>
                  </a:lnTo>
                  <a:cubicBezTo>
                    <a:pt x="112" y="1214"/>
                    <a:pt x="935" y="2302"/>
                    <a:pt x="935" y="230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4" name="Google Shape;8210;p74">
              <a:extLst>
                <a:ext uri="{FF2B5EF4-FFF2-40B4-BE49-F238E27FC236}">
                  <a16:creationId xmlns:a16="http://schemas.microsoft.com/office/drawing/2014/main" xmlns="" id="{32BB958A-35CB-DF11-2E41-B7D0354659C9}"/>
                </a:ext>
              </a:extLst>
            </p:cNvPr>
            <p:cNvSpPr/>
            <p:nvPr/>
          </p:nvSpPr>
          <p:spPr>
            <a:xfrm>
              <a:off x="2842475" y="3813150"/>
              <a:ext cx="20250" cy="58950"/>
            </a:xfrm>
            <a:custGeom>
              <a:avLst/>
              <a:gdLst/>
              <a:ahLst/>
              <a:cxnLst/>
              <a:rect l="l" t="t" r="r" b="b"/>
              <a:pathLst>
                <a:path w="810" h="2358" extrusionOk="0">
                  <a:moveTo>
                    <a:pt x="656" y="98"/>
                  </a:moveTo>
                  <a:cubicBezTo>
                    <a:pt x="656" y="98"/>
                    <a:pt x="656" y="1060"/>
                    <a:pt x="1" y="2357"/>
                  </a:cubicBezTo>
                  <a:lnTo>
                    <a:pt x="57" y="2357"/>
                  </a:lnTo>
                  <a:cubicBezTo>
                    <a:pt x="628" y="1423"/>
                    <a:pt x="810" y="0"/>
                    <a:pt x="8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5" name="Google Shape;8211;p74">
              <a:extLst>
                <a:ext uri="{FF2B5EF4-FFF2-40B4-BE49-F238E27FC236}">
                  <a16:creationId xmlns:a16="http://schemas.microsoft.com/office/drawing/2014/main" xmlns="" id="{50DA7AEF-282B-EB5D-0482-A64DC05F2D79}"/>
                </a:ext>
              </a:extLst>
            </p:cNvPr>
            <p:cNvSpPr/>
            <p:nvPr/>
          </p:nvSpPr>
          <p:spPr>
            <a:xfrm>
              <a:off x="2868975" y="3788725"/>
              <a:ext cx="24450" cy="56875"/>
            </a:xfrm>
            <a:custGeom>
              <a:avLst/>
              <a:gdLst/>
              <a:ahLst/>
              <a:cxnLst/>
              <a:rect l="l" t="t" r="r" b="b"/>
              <a:pathLst>
                <a:path w="978" h="2275" extrusionOk="0">
                  <a:moveTo>
                    <a:pt x="810" y="84"/>
                  </a:moveTo>
                  <a:cubicBezTo>
                    <a:pt x="810" y="84"/>
                    <a:pt x="740" y="1033"/>
                    <a:pt x="1" y="2260"/>
                  </a:cubicBezTo>
                  <a:lnTo>
                    <a:pt x="57" y="2274"/>
                  </a:lnTo>
                  <a:cubicBezTo>
                    <a:pt x="698" y="1382"/>
                    <a:pt x="977" y="1"/>
                    <a:pt x="9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6" name="Google Shape;8212;p74">
              <a:extLst>
                <a:ext uri="{FF2B5EF4-FFF2-40B4-BE49-F238E27FC236}">
                  <a16:creationId xmlns:a16="http://schemas.microsoft.com/office/drawing/2014/main" xmlns="" id="{1621184C-CF92-D4AA-2F7F-84EA51DF32A3}"/>
                </a:ext>
              </a:extLst>
            </p:cNvPr>
            <p:cNvSpPr/>
            <p:nvPr/>
          </p:nvSpPr>
          <p:spPr>
            <a:xfrm>
              <a:off x="2804475" y="3838950"/>
              <a:ext cx="20250" cy="58950"/>
            </a:xfrm>
            <a:custGeom>
              <a:avLst/>
              <a:gdLst/>
              <a:ahLst/>
              <a:cxnLst/>
              <a:rect l="l" t="t" r="r" b="b"/>
              <a:pathLst>
                <a:path w="810" h="2358" extrusionOk="0">
                  <a:moveTo>
                    <a:pt x="656" y="98"/>
                  </a:moveTo>
                  <a:cubicBezTo>
                    <a:pt x="656" y="98"/>
                    <a:pt x="656" y="1047"/>
                    <a:pt x="0" y="2344"/>
                  </a:cubicBezTo>
                  <a:lnTo>
                    <a:pt x="70" y="2358"/>
                  </a:lnTo>
                  <a:cubicBezTo>
                    <a:pt x="628" y="1409"/>
                    <a:pt x="809" y="0"/>
                    <a:pt x="8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7" name="Google Shape;8213;p74">
              <a:extLst>
                <a:ext uri="{FF2B5EF4-FFF2-40B4-BE49-F238E27FC236}">
                  <a16:creationId xmlns:a16="http://schemas.microsoft.com/office/drawing/2014/main" xmlns="" id="{02F78A4C-F5B0-5792-F200-16E190E0BC62}"/>
                </a:ext>
              </a:extLst>
            </p:cNvPr>
            <p:cNvSpPr/>
            <p:nvPr/>
          </p:nvSpPr>
          <p:spPr>
            <a:xfrm>
              <a:off x="2809000" y="3834750"/>
              <a:ext cx="31750" cy="54425"/>
            </a:xfrm>
            <a:custGeom>
              <a:avLst/>
              <a:gdLst/>
              <a:ahLst/>
              <a:cxnLst/>
              <a:rect l="l" t="t" r="r" b="b"/>
              <a:pathLst>
                <a:path w="1270" h="2177" extrusionOk="0">
                  <a:moveTo>
                    <a:pt x="1" y="1996"/>
                  </a:moveTo>
                  <a:cubicBezTo>
                    <a:pt x="1" y="1996"/>
                    <a:pt x="698" y="1368"/>
                    <a:pt x="1228" y="1"/>
                  </a:cubicBezTo>
                  <a:lnTo>
                    <a:pt x="1270" y="43"/>
                  </a:lnTo>
                  <a:cubicBezTo>
                    <a:pt x="949" y="1117"/>
                    <a:pt x="15" y="2177"/>
                    <a:pt x="15" y="21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8" name="Google Shape;8214;p74">
              <a:extLst>
                <a:ext uri="{FF2B5EF4-FFF2-40B4-BE49-F238E27FC236}">
                  <a16:creationId xmlns:a16="http://schemas.microsoft.com/office/drawing/2014/main" xmlns="" id="{338A48F6-A484-93CE-4C67-F0F60608F927}"/>
                </a:ext>
              </a:extLst>
            </p:cNvPr>
            <p:cNvSpPr/>
            <p:nvPr/>
          </p:nvSpPr>
          <p:spPr>
            <a:xfrm>
              <a:off x="2766100" y="3835800"/>
              <a:ext cx="84075" cy="140225"/>
            </a:xfrm>
            <a:custGeom>
              <a:avLst/>
              <a:gdLst/>
              <a:ahLst/>
              <a:cxnLst/>
              <a:rect l="l" t="t" r="r" b="b"/>
              <a:pathLst>
                <a:path w="3363" h="5609" extrusionOk="0">
                  <a:moveTo>
                    <a:pt x="3363" y="1"/>
                  </a:moveTo>
                  <a:lnTo>
                    <a:pt x="3363" y="1"/>
                  </a:lnTo>
                  <a:cubicBezTo>
                    <a:pt x="3307" y="43"/>
                    <a:pt x="3237" y="98"/>
                    <a:pt x="3167" y="154"/>
                  </a:cubicBezTo>
                  <a:cubicBezTo>
                    <a:pt x="2944" y="712"/>
                    <a:pt x="2581" y="1619"/>
                    <a:pt x="2512" y="1703"/>
                  </a:cubicBezTo>
                  <a:cubicBezTo>
                    <a:pt x="2456" y="1786"/>
                    <a:pt x="963" y="4102"/>
                    <a:pt x="1" y="5552"/>
                  </a:cubicBezTo>
                  <a:cubicBezTo>
                    <a:pt x="168" y="5566"/>
                    <a:pt x="350" y="5580"/>
                    <a:pt x="531" y="5608"/>
                  </a:cubicBezTo>
                  <a:cubicBezTo>
                    <a:pt x="1242" y="4199"/>
                    <a:pt x="2051" y="2665"/>
                    <a:pt x="2428" y="2037"/>
                  </a:cubicBezTo>
                  <a:cubicBezTo>
                    <a:pt x="2847" y="1396"/>
                    <a:pt x="3153" y="601"/>
                    <a:pt x="3363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9" name="Google Shape;8215;p74">
              <a:extLst>
                <a:ext uri="{FF2B5EF4-FFF2-40B4-BE49-F238E27FC236}">
                  <a16:creationId xmlns:a16="http://schemas.microsoft.com/office/drawing/2014/main" xmlns="" id="{FB14532D-9B61-7559-14D4-7F0CE8E08F2A}"/>
                </a:ext>
              </a:extLst>
            </p:cNvPr>
            <p:cNvSpPr/>
            <p:nvPr/>
          </p:nvSpPr>
          <p:spPr>
            <a:xfrm>
              <a:off x="2935575" y="3793975"/>
              <a:ext cx="105700" cy="194250"/>
            </a:xfrm>
            <a:custGeom>
              <a:avLst/>
              <a:gdLst/>
              <a:ahLst/>
              <a:cxnLst/>
              <a:rect l="l" t="t" r="r" b="b"/>
              <a:pathLst>
                <a:path w="4228" h="7770" extrusionOk="0">
                  <a:moveTo>
                    <a:pt x="1" y="0"/>
                  </a:moveTo>
                  <a:lnTo>
                    <a:pt x="1" y="0"/>
                  </a:lnTo>
                  <a:cubicBezTo>
                    <a:pt x="866" y="976"/>
                    <a:pt x="1703" y="1981"/>
                    <a:pt x="2484" y="3013"/>
                  </a:cubicBezTo>
                  <a:cubicBezTo>
                    <a:pt x="2484" y="3013"/>
                    <a:pt x="3460" y="5886"/>
                    <a:pt x="4172" y="7769"/>
                  </a:cubicBezTo>
                  <a:lnTo>
                    <a:pt x="4227" y="7769"/>
                  </a:lnTo>
                  <a:cubicBezTo>
                    <a:pt x="3600" y="5914"/>
                    <a:pt x="2665" y="3152"/>
                    <a:pt x="2581" y="3027"/>
                  </a:cubicBezTo>
                  <a:cubicBezTo>
                    <a:pt x="2512" y="2915"/>
                    <a:pt x="1312" y="1325"/>
                    <a:pt x="336" y="42"/>
                  </a:cubicBezTo>
                  <a:cubicBezTo>
                    <a:pt x="252" y="28"/>
                    <a:pt x="140" y="14"/>
                    <a:pt x="1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0" name="Google Shape;8216;p74">
              <a:extLst>
                <a:ext uri="{FF2B5EF4-FFF2-40B4-BE49-F238E27FC236}">
                  <a16:creationId xmlns:a16="http://schemas.microsoft.com/office/drawing/2014/main" xmlns="" id="{49ADCC00-055C-1861-1847-1AC1D804B658}"/>
                </a:ext>
              </a:extLst>
            </p:cNvPr>
            <p:cNvSpPr/>
            <p:nvPr/>
          </p:nvSpPr>
          <p:spPr>
            <a:xfrm>
              <a:off x="2846675" y="3797450"/>
              <a:ext cx="56850" cy="183800"/>
            </a:xfrm>
            <a:custGeom>
              <a:avLst/>
              <a:gdLst/>
              <a:ahLst/>
              <a:cxnLst/>
              <a:rect l="l" t="t" r="r" b="b"/>
              <a:pathLst>
                <a:path w="2274" h="7352" extrusionOk="0">
                  <a:moveTo>
                    <a:pt x="2274" y="0"/>
                  </a:moveTo>
                  <a:cubicBezTo>
                    <a:pt x="2190" y="42"/>
                    <a:pt x="2106" y="98"/>
                    <a:pt x="2009" y="154"/>
                  </a:cubicBezTo>
                  <a:cubicBezTo>
                    <a:pt x="1925" y="851"/>
                    <a:pt x="1799" y="1856"/>
                    <a:pt x="1786" y="1925"/>
                  </a:cubicBezTo>
                  <a:cubicBezTo>
                    <a:pt x="1758" y="2023"/>
                    <a:pt x="530" y="5733"/>
                    <a:pt x="0" y="7337"/>
                  </a:cubicBezTo>
                  <a:cubicBezTo>
                    <a:pt x="98" y="7337"/>
                    <a:pt x="209" y="7337"/>
                    <a:pt x="321" y="7351"/>
                  </a:cubicBezTo>
                  <a:cubicBezTo>
                    <a:pt x="725" y="5747"/>
                    <a:pt x="1367" y="3264"/>
                    <a:pt x="1758" y="2372"/>
                  </a:cubicBezTo>
                  <a:cubicBezTo>
                    <a:pt x="2176" y="1354"/>
                    <a:pt x="2260" y="447"/>
                    <a:pt x="2274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1" name="Google Shape;8217;p74">
              <a:extLst>
                <a:ext uri="{FF2B5EF4-FFF2-40B4-BE49-F238E27FC236}">
                  <a16:creationId xmlns:a16="http://schemas.microsoft.com/office/drawing/2014/main" xmlns="" id="{BA27C006-C051-E66E-199D-5EBC436C48D9}"/>
                </a:ext>
              </a:extLst>
            </p:cNvPr>
            <p:cNvSpPr/>
            <p:nvPr/>
          </p:nvSpPr>
          <p:spPr>
            <a:xfrm>
              <a:off x="2977775" y="3812800"/>
              <a:ext cx="125225" cy="175075"/>
            </a:xfrm>
            <a:custGeom>
              <a:avLst/>
              <a:gdLst/>
              <a:ahLst/>
              <a:cxnLst/>
              <a:rect l="l" t="t" r="r" b="b"/>
              <a:pathLst>
                <a:path w="5009" h="7003" extrusionOk="0">
                  <a:moveTo>
                    <a:pt x="1" y="0"/>
                  </a:moveTo>
                  <a:lnTo>
                    <a:pt x="1" y="0"/>
                  </a:lnTo>
                  <a:cubicBezTo>
                    <a:pt x="1005" y="1116"/>
                    <a:pt x="1968" y="2344"/>
                    <a:pt x="2888" y="3711"/>
                  </a:cubicBezTo>
                  <a:lnTo>
                    <a:pt x="4492" y="7002"/>
                  </a:lnTo>
                  <a:cubicBezTo>
                    <a:pt x="4674" y="7002"/>
                    <a:pt x="4841" y="7002"/>
                    <a:pt x="5008" y="6988"/>
                  </a:cubicBezTo>
                  <a:lnTo>
                    <a:pt x="2721" y="3306"/>
                  </a:lnTo>
                  <a:cubicBezTo>
                    <a:pt x="2721" y="3306"/>
                    <a:pt x="1814" y="1981"/>
                    <a:pt x="601" y="461"/>
                  </a:cubicBezTo>
                  <a:cubicBezTo>
                    <a:pt x="391" y="293"/>
                    <a:pt x="182" y="140"/>
                    <a:pt x="1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2" name="Google Shape;8218;p74">
              <a:extLst>
                <a:ext uri="{FF2B5EF4-FFF2-40B4-BE49-F238E27FC236}">
                  <a16:creationId xmlns:a16="http://schemas.microsoft.com/office/drawing/2014/main" xmlns="" id="{02EDB3CC-0EAF-865B-5530-D2E836C26C2F}"/>
                </a:ext>
              </a:extLst>
            </p:cNvPr>
            <p:cNvSpPr/>
            <p:nvPr/>
          </p:nvSpPr>
          <p:spPr>
            <a:xfrm>
              <a:off x="2916400" y="3793275"/>
              <a:ext cx="37000" cy="192500"/>
            </a:xfrm>
            <a:custGeom>
              <a:avLst/>
              <a:gdLst/>
              <a:ahLst/>
              <a:cxnLst/>
              <a:rect l="l" t="t" r="r" b="b"/>
              <a:pathLst>
                <a:path w="1480" h="7700" extrusionOk="0">
                  <a:moveTo>
                    <a:pt x="238" y="0"/>
                  </a:moveTo>
                  <a:cubicBezTo>
                    <a:pt x="154" y="0"/>
                    <a:pt x="71" y="0"/>
                    <a:pt x="1" y="14"/>
                  </a:cubicBezTo>
                  <a:cubicBezTo>
                    <a:pt x="210" y="544"/>
                    <a:pt x="405" y="1032"/>
                    <a:pt x="405" y="1074"/>
                  </a:cubicBezTo>
                  <a:cubicBezTo>
                    <a:pt x="405" y="1144"/>
                    <a:pt x="894" y="5649"/>
                    <a:pt x="1131" y="7686"/>
                  </a:cubicBezTo>
                  <a:cubicBezTo>
                    <a:pt x="1242" y="7700"/>
                    <a:pt x="1368" y="7700"/>
                    <a:pt x="1479" y="7700"/>
                  </a:cubicBezTo>
                  <a:cubicBezTo>
                    <a:pt x="977" y="5440"/>
                    <a:pt x="461" y="1255"/>
                    <a:pt x="517" y="1004"/>
                  </a:cubicBezTo>
                  <a:cubicBezTo>
                    <a:pt x="545" y="893"/>
                    <a:pt x="363" y="446"/>
                    <a:pt x="238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3" name="Google Shape;8219;p74">
              <a:extLst>
                <a:ext uri="{FF2B5EF4-FFF2-40B4-BE49-F238E27FC236}">
                  <a16:creationId xmlns:a16="http://schemas.microsoft.com/office/drawing/2014/main" xmlns="" id="{98E569A2-274D-A0C3-F3FF-41D2C34D68B9}"/>
                </a:ext>
              </a:extLst>
            </p:cNvPr>
            <p:cNvSpPr/>
            <p:nvPr/>
          </p:nvSpPr>
          <p:spPr>
            <a:xfrm>
              <a:off x="2853300" y="4056900"/>
              <a:ext cx="87200" cy="42550"/>
            </a:xfrm>
            <a:custGeom>
              <a:avLst/>
              <a:gdLst/>
              <a:ahLst/>
              <a:cxnLst/>
              <a:rect l="l" t="t" r="r" b="b"/>
              <a:pathLst>
                <a:path w="3488" h="1702" extrusionOk="0">
                  <a:moveTo>
                    <a:pt x="3487" y="1702"/>
                  </a:moveTo>
                  <a:lnTo>
                    <a:pt x="795" y="1702"/>
                  </a:lnTo>
                  <a:cubicBezTo>
                    <a:pt x="795" y="1702"/>
                    <a:pt x="0" y="42"/>
                    <a:pt x="433" y="14"/>
                  </a:cubicBezTo>
                  <a:cubicBezTo>
                    <a:pt x="865" y="0"/>
                    <a:pt x="1604" y="419"/>
                    <a:pt x="1604" y="419"/>
                  </a:cubicBezTo>
                  <a:cubicBezTo>
                    <a:pt x="1604" y="419"/>
                    <a:pt x="2120" y="781"/>
                    <a:pt x="2385" y="837"/>
                  </a:cubicBezTo>
                  <a:cubicBezTo>
                    <a:pt x="2636" y="879"/>
                    <a:pt x="3487" y="1702"/>
                    <a:pt x="3487" y="170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4" name="Google Shape;8220;p74">
              <a:extLst>
                <a:ext uri="{FF2B5EF4-FFF2-40B4-BE49-F238E27FC236}">
                  <a16:creationId xmlns:a16="http://schemas.microsoft.com/office/drawing/2014/main" xmlns="" id="{D7504D9F-BE92-B5ED-212F-E085B0DA1E2E}"/>
                </a:ext>
              </a:extLst>
            </p:cNvPr>
            <p:cNvSpPr/>
            <p:nvPr/>
          </p:nvSpPr>
          <p:spPr>
            <a:xfrm>
              <a:off x="2948500" y="4080600"/>
              <a:ext cx="62775" cy="18850"/>
            </a:xfrm>
            <a:custGeom>
              <a:avLst/>
              <a:gdLst/>
              <a:ahLst/>
              <a:cxnLst/>
              <a:rect l="l" t="t" r="r" b="b"/>
              <a:pathLst>
                <a:path w="2511" h="754" extrusionOk="0">
                  <a:moveTo>
                    <a:pt x="181" y="754"/>
                  </a:moveTo>
                  <a:lnTo>
                    <a:pt x="2511" y="754"/>
                  </a:lnTo>
                  <a:cubicBezTo>
                    <a:pt x="2511" y="754"/>
                    <a:pt x="1437" y="140"/>
                    <a:pt x="1046" y="98"/>
                  </a:cubicBezTo>
                  <a:cubicBezTo>
                    <a:pt x="656" y="43"/>
                    <a:pt x="181" y="1"/>
                    <a:pt x="84" y="29"/>
                  </a:cubicBezTo>
                  <a:cubicBezTo>
                    <a:pt x="0" y="43"/>
                    <a:pt x="181" y="754"/>
                    <a:pt x="181" y="75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5" name="Google Shape;8221;p74">
              <a:extLst>
                <a:ext uri="{FF2B5EF4-FFF2-40B4-BE49-F238E27FC236}">
                  <a16:creationId xmlns:a16="http://schemas.microsoft.com/office/drawing/2014/main" xmlns="" id="{CB0F50E0-BBB8-D6BA-C950-C1E2E9CDC50E}"/>
                </a:ext>
              </a:extLst>
            </p:cNvPr>
            <p:cNvSpPr/>
            <p:nvPr/>
          </p:nvSpPr>
          <p:spPr>
            <a:xfrm>
              <a:off x="2650164" y="4069800"/>
              <a:ext cx="183100" cy="29325"/>
            </a:xfrm>
            <a:custGeom>
              <a:avLst/>
              <a:gdLst/>
              <a:ahLst/>
              <a:cxnLst/>
              <a:rect l="l" t="t" r="r" b="b"/>
              <a:pathLst>
                <a:path w="7324" h="1173" extrusionOk="0">
                  <a:moveTo>
                    <a:pt x="7073" y="0"/>
                  </a:moveTo>
                  <a:cubicBezTo>
                    <a:pt x="3195" y="586"/>
                    <a:pt x="1" y="1172"/>
                    <a:pt x="1" y="1172"/>
                  </a:cubicBezTo>
                  <a:lnTo>
                    <a:pt x="2288" y="1172"/>
                  </a:lnTo>
                  <a:cubicBezTo>
                    <a:pt x="5287" y="991"/>
                    <a:pt x="7324" y="642"/>
                    <a:pt x="7324" y="237"/>
                  </a:cubicBezTo>
                  <a:cubicBezTo>
                    <a:pt x="7324" y="154"/>
                    <a:pt x="7240" y="70"/>
                    <a:pt x="7073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6" name="Google Shape;8222;p74">
              <a:extLst>
                <a:ext uri="{FF2B5EF4-FFF2-40B4-BE49-F238E27FC236}">
                  <a16:creationId xmlns:a16="http://schemas.microsoft.com/office/drawing/2014/main" xmlns="" id="{DFDE648E-3021-B70F-9137-54E577926534}"/>
                </a:ext>
              </a:extLst>
            </p:cNvPr>
            <p:cNvSpPr/>
            <p:nvPr/>
          </p:nvSpPr>
          <p:spPr>
            <a:xfrm>
              <a:off x="2484000" y="4064575"/>
              <a:ext cx="26875" cy="34550"/>
            </a:xfrm>
            <a:custGeom>
              <a:avLst/>
              <a:gdLst/>
              <a:ahLst/>
              <a:cxnLst/>
              <a:rect l="l" t="t" r="r" b="b"/>
              <a:pathLst>
                <a:path w="1075" h="1382" extrusionOk="0">
                  <a:moveTo>
                    <a:pt x="949" y="1074"/>
                  </a:moveTo>
                  <a:cubicBezTo>
                    <a:pt x="740" y="628"/>
                    <a:pt x="475" y="251"/>
                    <a:pt x="196" y="0"/>
                  </a:cubicBezTo>
                  <a:cubicBezTo>
                    <a:pt x="210" y="56"/>
                    <a:pt x="224" y="544"/>
                    <a:pt x="196" y="656"/>
                  </a:cubicBezTo>
                  <a:cubicBezTo>
                    <a:pt x="154" y="767"/>
                    <a:pt x="1" y="1381"/>
                    <a:pt x="1" y="1381"/>
                  </a:cubicBezTo>
                  <a:lnTo>
                    <a:pt x="1075" y="1381"/>
                  </a:lnTo>
                  <a:cubicBezTo>
                    <a:pt x="1033" y="1283"/>
                    <a:pt x="991" y="1186"/>
                    <a:pt x="949" y="10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7" name="Google Shape;8223;p74">
              <a:extLst>
                <a:ext uri="{FF2B5EF4-FFF2-40B4-BE49-F238E27FC236}">
                  <a16:creationId xmlns:a16="http://schemas.microsoft.com/office/drawing/2014/main" xmlns="" id="{1B551D22-5F3D-86DB-5406-B497DE1D7A3B}"/>
                </a:ext>
              </a:extLst>
            </p:cNvPr>
            <p:cNvSpPr/>
            <p:nvPr/>
          </p:nvSpPr>
          <p:spPr>
            <a:xfrm>
              <a:off x="2853300" y="4057250"/>
              <a:ext cx="46050" cy="41875"/>
            </a:xfrm>
            <a:custGeom>
              <a:avLst/>
              <a:gdLst/>
              <a:ahLst/>
              <a:cxnLst/>
              <a:rect l="l" t="t" r="r" b="b"/>
              <a:pathLst>
                <a:path w="1842" h="1675" extrusionOk="0">
                  <a:moveTo>
                    <a:pt x="1269" y="1200"/>
                  </a:moveTo>
                  <a:cubicBezTo>
                    <a:pt x="935" y="837"/>
                    <a:pt x="698" y="433"/>
                    <a:pt x="544" y="14"/>
                  </a:cubicBezTo>
                  <a:cubicBezTo>
                    <a:pt x="502" y="0"/>
                    <a:pt x="460" y="0"/>
                    <a:pt x="433" y="0"/>
                  </a:cubicBezTo>
                  <a:cubicBezTo>
                    <a:pt x="0" y="28"/>
                    <a:pt x="795" y="1674"/>
                    <a:pt x="795" y="1674"/>
                  </a:cubicBezTo>
                  <a:lnTo>
                    <a:pt x="1841" y="1674"/>
                  </a:lnTo>
                  <a:cubicBezTo>
                    <a:pt x="1646" y="1549"/>
                    <a:pt x="1451" y="1381"/>
                    <a:pt x="1269" y="12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8" name="Google Shape;8224;p74">
              <a:extLst>
                <a:ext uri="{FF2B5EF4-FFF2-40B4-BE49-F238E27FC236}">
                  <a16:creationId xmlns:a16="http://schemas.microsoft.com/office/drawing/2014/main" xmlns="" id="{9618A21F-4731-451D-5550-A7FD545E791A}"/>
                </a:ext>
              </a:extLst>
            </p:cNvPr>
            <p:cNvSpPr/>
            <p:nvPr/>
          </p:nvSpPr>
          <p:spPr>
            <a:xfrm>
              <a:off x="2948850" y="4081300"/>
              <a:ext cx="29300" cy="17825"/>
            </a:xfrm>
            <a:custGeom>
              <a:avLst/>
              <a:gdLst/>
              <a:ahLst/>
              <a:cxnLst/>
              <a:rect l="l" t="t" r="r" b="b"/>
              <a:pathLst>
                <a:path w="1172" h="713" extrusionOk="0">
                  <a:moveTo>
                    <a:pt x="70" y="1"/>
                  </a:moveTo>
                  <a:cubicBezTo>
                    <a:pt x="0" y="70"/>
                    <a:pt x="167" y="712"/>
                    <a:pt x="167" y="712"/>
                  </a:cubicBezTo>
                  <a:lnTo>
                    <a:pt x="1172" y="712"/>
                  </a:lnTo>
                  <a:cubicBezTo>
                    <a:pt x="921" y="475"/>
                    <a:pt x="530" y="224"/>
                    <a:pt x="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9" name="Google Shape;8225;p74">
              <a:extLst>
                <a:ext uri="{FF2B5EF4-FFF2-40B4-BE49-F238E27FC236}">
                  <a16:creationId xmlns:a16="http://schemas.microsoft.com/office/drawing/2014/main" xmlns="" id="{1592EC4C-9FE0-A3E2-F11F-E43762E375D1}"/>
                </a:ext>
              </a:extLst>
            </p:cNvPr>
            <p:cNvSpPr/>
            <p:nvPr/>
          </p:nvSpPr>
          <p:spPr>
            <a:xfrm>
              <a:off x="3067525" y="4060925"/>
              <a:ext cx="152650" cy="24950"/>
            </a:xfrm>
            <a:custGeom>
              <a:avLst/>
              <a:gdLst/>
              <a:ahLst/>
              <a:cxnLst/>
              <a:rect l="l" t="t" r="r" b="b"/>
              <a:pathLst>
                <a:path w="6106" h="998" extrusionOk="0">
                  <a:moveTo>
                    <a:pt x="2131" y="1"/>
                  </a:moveTo>
                  <a:cubicBezTo>
                    <a:pt x="1372" y="1"/>
                    <a:pt x="628" y="150"/>
                    <a:pt x="330" y="481"/>
                  </a:cubicBezTo>
                  <a:cubicBezTo>
                    <a:pt x="0" y="848"/>
                    <a:pt x="2053" y="998"/>
                    <a:pt x="3858" y="998"/>
                  </a:cubicBezTo>
                  <a:cubicBezTo>
                    <a:pt x="4798" y="998"/>
                    <a:pt x="5671" y="957"/>
                    <a:pt x="6105" y="885"/>
                  </a:cubicBezTo>
                  <a:cubicBezTo>
                    <a:pt x="6105" y="885"/>
                    <a:pt x="4557" y="537"/>
                    <a:pt x="3580" y="202"/>
                  </a:cubicBezTo>
                  <a:cubicBezTo>
                    <a:pt x="3183" y="71"/>
                    <a:pt x="2653" y="1"/>
                    <a:pt x="21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0" name="Google Shape;8226;p74">
              <a:extLst>
                <a:ext uri="{FF2B5EF4-FFF2-40B4-BE49-F238E27FC236}">
                  <a16:creationId xmlns:a16="http://schemas.microsoft.com/office/drawing/2014/main" xmlns="" id="{AD5DF7AE-A174-45F3-2591-5E83A1EF3FB6}"/>
                </a:ext>
              </a:extLst>
            </p:cNvPr>
            <p:cNvSpPr/>
            <p:nvPr/>
          </p:nvSpPr>
          <p:spPr>
            <a:xfrm>
              <a:off x="2826100" y="3918100"/>
              <a:ext cx="23725" cy="48150"/>
            </a:xfrm>
            <a:custGeom>
              <a:avLst/>
              <a:gdLst/>
              <a:ahLst/>
              <a:cxnLst/>
              <a:rect l="l" t="t" r="r" b="b"/>
              <a:pathLst>
                <a:path w="949" h="1926" extrusionOk="0">
                  <a:moveTo>
                    <a:pt x="949" y="1"/>
                  </a:moveTo>
                  <a:cubicBezTo>
                    <a:pt x="948" y="1"/>
                    <a:pt x="377" y="1228"/>
                    <a:pt x="0" y="1898"/>
                  </a:cubicBezTo>
                  <a:lnTo>
                    <a:pt x="279" y="1926"/>
                  </a:lnTo>
                  <a:lnTo>
                    <a:pt x="949" y="1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1" name="Google Shape;8227;p74">
              <a:extLst>
                <a:ext uri="{FF2B5EF4-FFF2-40B4-BE49-F238E27FC236}">
                  <a16:creationId xmlns:a16="http://schemas.microsoft.com/office/drawing/2014/main" xmlns="" id="{C7A227DC-916F-5227-CE5A-16016D74E759}"/>
                </a:ext>
              </a:extLst>
            </p:cNvPr>
            <p:cNvSpPr/>
            <p:nvPr/>
          </p:nvSpPr>
          <p:spPr>
            <a:xfrm>
              <a:off x="2795750" y="3864050"/>
              <a:ext cx="54425" cy="95575"/>
            </a:xfrm>
            <a:custGeom>
              <a:avLst/>
              <a:gdLst/>
              <a:ahLst/>
              <a:cxnLst/>
              <a:rect l="l" t="t" r="r" b="b"/>
              <a:pathLst>
                <a:path w="2177" h="3823" extrusionOk="0">
                  <a:moveTo>
                    <a:pt x="2177" y="1"/>
                  </a:moveTo>
                  <a:lnTo>
                    <a:pt x="614" y="2916"/>
                  </a:lnTo>
                  <a:cubicBezTo>
                    <a:pt x="614" y="2916"/>
                    <a:pt x="252" y="3446"/>
                    <a:pt x="1" y="3823"/>
                  </a:cubicBezTo>
                  <a:lnTo>
                    <a:pt x="405" y="3823"/>
                  </a:lnTo>
                  <a:lnTo>
                    <a:pt x="740" y="3000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2" name="Google Shape;8228;p74">
              <a:extLst>
                <a:ext uri="{FF2B5EF4-FFF2-40B4-BE49-F238E27FC236}">
                  <a16:creationId xmlns:a16="http://schemas.microsoft.com/office/drawing/2014/main" xmlns="" id="{18204C14-2ADB-899C-3983-97702FEFB2F4}"/>
                </a:ext>
              </a:extLst>
            </p:cNvPr>
            <p:cNvSpPr/>
            <p:nvPr/>
          </p:nvSpPr>
          <p:spPr>
            <a:xfrm>
              <a:off x="2750075" y="3897875"/>
              <a:ext cx="40475" cy="50950"/>
            </a:xfrm>
            <a:custGeom>
              <a:avLst/>
              <a:gdLst/>
              <a:ahLst/>
              <a:cxnLst/>
              <a:rect l="l" t="t" r="r" b="b"/>
              <a:pathLst>
                <a:path w="1619" h="2038" extrusionOk="0">
                  <a:moveTo>
                    <a:pt x="1618" y="1"/>
                  </a:moveTo>
                  <a:lnTo>
                    <a:pt x="335" y="1605"/>
                  </a:lnTo>
                  <a:lnTo>
                    <a:pt x="0" y="1967"/>
                  </a:lnTo>
                  <a:lnTo>
                    <a:pt x="196" y="2037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3" name="Google Shape;8229;p74">
              <a:extLst>
                <a:ext uri="{FF2B5EF4-FFF2-40B4-BE49-F238E27FC236}">
                  <a16:creationId xmlns:a16="http://schemas.microsoft.com/office/drawing/2014/main" xmlns="" id="{4DA59A87-4214-F7D9-997C-29EFAA369A42}"/>
                </a:ext>
              </a:extLst>
            </p:cNvPr>
            <p:cNvSpPr/>
            <p:nvPr/>
          </p:nvSpPr>
          <p:spPr>
            <a:xfrm>
              <a:off x="2923375" y="3890900"/>
              <a:ext cx="7350" cy="79525"/>
            </a:xfrm>
            <a:custGeom>
              <a:avLst/>
              <a:gdLst/>
              <a:ahLst/>
              <a:cxnLst/>
              <a:rect l="l" t="t" r="r" b="b"/>
              <a:pathLst>
                <a:path w="294" h="3181" extrusionOk="0">
                  <a:moveTo>
                    <a:pt x="1" y="1"/>
                  </a:moveTo>
                  <a:lnTo>
                    <a:pt x="126" y="2372"/>
                  </a:lnTo>
                  <a:lnTo>
                    <a:pt x="154" y="3125"/>
                  </a:lnTo>
                  <a:lnTo>
                    <a:pt x="294" y="3181"/>
                  </a:lnTo>
                  <a:cubicBezTo>
                    <a:pt x="294" y="3181"/>
                    <a:pt x="182" y="2358"/>
                    <a:pt x="182" y="2302"/>
                  </a:cubicBezTo>
                  <a:cubicBezTo>
                    <a:pt x="182" y="2246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4" name="Google Shape;8230;p74">
              <a:extLst>
                <a:ext uri="{FF2B5EF4-FFF2-40B4-BE49-F238E27FC236}">
                  <a16:creationId xmlns:a16="http://schemas.microsoft.com/office/drawing/2014/main" xmlns="" id="{91EA154F-D6A1-BDBA-8B33-6A41D41FD65D}"/>
                </a:ext>
              </a:extLst>
            </p:cNvPr>
            <p:cNvSpPr/>
            <p:nvPr/>
          </p:nvSpPr>
          <p:spPr>
            <a:xfrm>
              <a:off x="2881875" y="3905900"/>
              <a:ext cx="17825" cy="61400"/>
            </a:xfrm>
            <a:custGeom>
              <a:avLst/>
              <a:gdLst/>
              <a:ahLst/>
              <a:cxnLst/>
              <a:rect l="l" t="t" r="r" b="b"/>
              <a:pathLst>
                <a:path w="713" h="2456" extrusionOk="0">
                  <a:moveTo>
                    <a:pt x="712" y="1"/>
                  </a:moveTo>
                  <a:lnTo>
                    <a:pt x="252" y="1688"/>
                  </a:lnTo>
                  <a:lnTo>
                    <a:pt x="1" y="2386"/>
                  </a:lnTo>
                  <a:lnTo>
                    <a:pt x="238" y="2455"/>
                  </a:lnTo>
                  <a:lnTo>
                    <a:pt x="378" y="1856"/>
                  </a:lnTo>
                  <a:lnTo>
                    <a:pt x="712" y="1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5" name="Google Shape;8231;p74">
              <a:extLst>
                <a:ext uri="{FF2B5EF4-FFF2-40B4-BE49-F238E27FC236}">
                  <a16:creationId xmlns:a16="http://schemas.microsoft.com/office/drawing/2014/main" xmlns="" id="{419E23EA-C55E-A99A-27E6-D4B1D1A78C28}"/>
                </a:ext>
              </a:extLst>
            </p:cNvPr>
            <p:cNvSpPr/>
            <p:nvPr/>
          </p:nvSpPr>
          <p:spPr>
            <a:xfrm>
              <a:off x="2960000" y="3838950"/>
              <a:ext cx="53025" cy="129400"/>
            </a:xfrm>
            <a:custGeom>
              <a:avLst/>
              <a:gdLst/>
              <a:ahLst/>
              <a:cxnLst/>
              <a:rect l="l" t="t" r="r" b="b"/>
              <a:pathLst>
                <a:path w="2121" h="5176" extrusionOk="0">
                  <a:moveTo>
                    <a:pt x="0" y="0"/>
                  </a:moveTo>
                  <a:lnTo>
                    <a:pt x="935" y="1939"/>
                  </a:lnTo>
                  <a:lnTo>
                    <a:pt x="1284" y="3153"/>
                  </a:lnTo>
                  <a:cubicBezTo>
                    <a:pt x="1284" y="3153"/>
                    <a:pt x="1897" y="5133"/>
                    <a:pt x="1911" y="5175"/>
                  </a:cubicBezTo>
                  <a:lnTo>
                    <a:pt x="2121" y="5147"/>
                  </a:lnTo>
                  <a:lnTo>
                    <a:pt x="1367" y="3181"/>
                  </a:lnTo>
                  <a:lnTo>
                    <a:pt x="1019" y="18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6" name="Google Shape;8232;p74">
              <a:extLst>
                <a:ext uri="{FF2B5EF4-FFF2-40B4-BE49-F238E27FC236}">
                  <a16:creationId xmlns:a16="http://schemas.microsoft.com/office/drawing/2014/main" xmlns="" id="{36DF7929-95C9-754A-ABB3-8BC882C283CF}"/>
                </a:ext>
              </a:extLst>
            </p:cNvPr>
            <p:cNvSpPr/>
            <p:nvPr/>
          </p:nvSpPr>
          <p:spPr>
            <a:xfrm>
              <a:off x="2924075" y="3800250"/>
              <a:ext cx="32800" cy="99050"/>
            </a:xfrm>
            <a:custGeom>
              <a:avLst/>
              <a:gdLst/>
              <a:ahLst/>
              <a:cxnLst/>
              <a:rect l="l" t="t" r="r" b="b"/>
              <a:pathLst>
                <a:path w="1312" h="3962" extrusionOk="0">
                  <a:moveTo>
                    <a:pt x="1" y="0"/>
                  </a:moveTo>
                  <a:cubicBezTo>
                    <a:pt x="1" y="1"/>
                    <a:pt x="1" y="3"/>
                    <a:pt x="2" y="6"/>
                  </a:cubicBezTo>
                  <a:lnTo>
                    <a:pt x="2" y="6"/>
                  </a:lnTo>
                  <a:lnTo>
                    <a:pt x="1" y="0"/>
                  </a:lnTo>
                  <a:close/>
                  <a:moveTo>
                    <a:pt x="2" y="6"/>
                  </a:moveTo>
                  <a:lnTo>
                    <a:pt x="196" y="837"/>
                  </a:lnTo>
                  <a:lnTo>
                    <a:pt x="405" y="1130"/>
                  </a:lnTo>
                  <a:lnTo>
                    <a:pt x="1312" y="3961"/>
                  </a:lnTo>
                  <a:lnTo>
                    <a:pt x="433" y="1074"/>
                  </a:lnTo>
                  <a:cubicBezTo>
                    <a:pt x="433" y="1074"/>
                    <a:pt x="30" y="98"/>
                    <a:pt x="2" y="6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7" name="Google Shape;8233;p74">
              <a:extLst>
                <a:ext uri="{FF2B5EF4-FFF2-40B4-BE49-F238E27FC236}">
                  <a16:creationId xmlns:a16="http://schemas.microsoft.com/office/drawing/2014/main" xmlns="" id="{B41F3315-968F-8C00-66D9-F255B9FBB3C3}"/>
                </a:ext>
              </a:extLst>
            </p:cNvPr>
            <p:cNvSpPr/>
            <p:nvPr/>
          </p:nvSpPr>
          <p:spPr>
            <a:xfrm>
              <a:off x="2707183" y="3958334"/>
              <a:ext cx="432425" cy="29750"/>
            </a:xfrm>
            <a:custGeom>
              <a:avLst/>
              <a:gdLst/>
              <a:ahLst/>
              <a:cxnLst/>
              <a:rect l="l" t="t" r="r" b="b"/>
              <a:pathLst>
                <a:path w="17297" h="1190" extrusionOk="0">
                  <a:moveTo>
                    <a:pt x="1" y="1"/>
                  </a:moveTo>
                  <a:lnTo>
                    <a:pt x="29" y="336"/>
                  </a:lnTo>
                  <a:cubicBezTo>
                    <a:pt x="1455" y="720"/>
                    <a:pt x="9569" y="1190"/>
                    <a:pt x="14258" y="1190"/>
                  </a:cubicBezTo>
                  <a:cubicBezTo>
                    <a:pt x="15530" y="1190"/>
                    <a:pt x="16550" y="1155"/>
                    <a:pt x="17116" y="1075"/>
                  </a:cubicBezTo>
                  <a:lnTo>
                    <a:pt x="17297" y="824"/>
                  </a:lnTo>
                  <a:lnTo>
                    <a:pt x="17032" y="363"/>
                  </a:lnTo>
                  <a:lnTo>
                    <a:pt x="17199" y="168"/>
                  </a:lnTo>
                  <a:cubicBezTo>
                    <a:pt x="17199" y="168"/>
                    <a:pt x="17199" y="168"/>
                    <a:pt x="17185" y="154"/>
                  </a:cubicBezTo>
                  <a:cubicBezTo>
                    <a:pt x="15404" y="703"/>
                    <a:pt x="13316" y="757"/>
                    <a:pt x="11010" y="757"/>
                  </a:cubicBezTo>
                  <a:cubicBezTo>
                    <a:pt x="10445" y="757"/>
                    <a:pt x="9867" y="754"/>
                    <a:pt x="9277" y="754"/>
                  </a:cubicBezTo>
                  <a:cubicBezTo>
                    <a:pt x="5789" y="754"/>
                    <a:pt x="2498" y="377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8" name="Google Shape;8234;p74">
              <a:extLst>
                <a:ext uri="{FF2B5EF4-FFF2-40B4-BE49-F238E27FC236}">
                  <a16:creationId xmlns:a16="http://schemas.microsoft.com/office/drawing/2014/main" xmlns="" id="{256E9D09-6137-ED42-1FCF-12D8FF190944}"/>
                </a:ext>
              </a:extLst>
            </p:cNvPr>
            <p:cNvSpPr/>
            <p:nvPr/>
          </p:nvSpPr>
          <p:spPr>
            <a:xfrm>
              <a:off x="2898625" y="4070850"/>
              <a:ext cx="30025" cy="28600"/>
            </a:xfrm>
            <a:custGeom>
              <a:avLst/>
              <a:gdLst/>
              <a:ahLst/>
              <a:cxnLst/>
              <a:rect l="l" t="t" r="r" b="b"/>
              <a:pathLst>
                <a:path w="1201" h="1144" extrusionOk="0">
                  <a:moveTo>
                    <a:pt x="600" y="293"/>
                  </a:moveTo>
                  <a:cubicBezTo>
                    <a:pt x="586" y="279"/>
                    <a:pt x="586" y="279"/>
                    <a:pt x="572" y="279"/>
                  </a:cubicBezTo>
                  <a:cubicBezTo>
                    <a:pt x="419" y="251"/>
                    <a:pt x="168" y="112"/>
                    <a:pt x="0" y="0"/>
                  </a:cubicBezTo>
                  <a:cubicBezTo>
                    <a:pt x="321" y="223"/>
                    <a:pt x="475" y="377"/>
                    <a:pt x="530" y="447"/>
                  </a:cubicBezTo>
                  <a:cubicBezTo>
                    <a:pt x="586" y="516"/>
                    <a:pt x="837" y="837"/>
                    <a:pt x="1074" y="1144"/>
                  </a:cubicBezTo>
                  <a:lnTo>
                    <a:pt x="1200" y="1144"/>
                  </a:lnTo>
                  <a:cubicBezTo>
                    <a:pt x="1019" y="893"/>
                    <a:pt x="768" y="558"/>
                    <a:pt x="600" y="293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9" name="Google Shape;8235;p74">
              <a:extLst>
                <a:ext uri="{FF2B5EF4-FFF2-40B4-BE49-F238E27FC236}">
                  <a16:creationId xmlns:a16="http://schemas.microsoft.com/office/drawing/2014/main" xmlns="" id="{A9A8B317-8F37-81F5-5608-6130348C55E9}"/>
                </a:ext>
              </a:extLst>
            </p:cNvPr>
            <p:cNvSpPr/>
            <p:nvPr/>
          </p:nvSpPr>
          <p:spPr>
            <a:xfrm>
              <a:off x="2972550" y="4082700"/>
              <a:ext cx="22350" cy="16750"/>
            </a:xfrm>
            <a:custGeom>
              <a:avLst/>
              <a:gdLst/>
              <a:ahLst/>
              <a:cxnLst/>
              <a:rect l="l" t="t" r="r" b="b"/>
              <a:pathLst>
                <a:path w="894" h="670" extrusionOk="0">
                  <a:moveTo>
                    <a:pt x="182" y="28"/>
                  </a:moveTo>
                  <a:cubicBezTo>
                    <a:pt x="140" y="28"/>
                    <a:pt x="112" y="14"/>
                    <a:pt x="84" y="14"/>
                  </a:cubicBezTo>
                  <a:cubicBezTo>
                    <a:pt x="56" y="14"/>
                    <a:pt x="28" y="0"/>
                    <a:pt x="1" y="0"/>
                  </a:cubicBezTo>
                  <a:cubicBezTo>
                    <a:pt x="238" y="140"/>
                    <a:pt x="586" y="447"/>
                    <a:pt x="824" y="670"/>
                  </a:cubicBezTo>
                  <a:lnTo>
                    <a:pt x="893" y="670"/>
                  </a:lnTo>
                  <a:cubicBezTo>
                    <a:pt x="670" y="475"/>
                    <a:pt x="391" y="238"/>
                    <a:pt x="182" y="28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0" name="Google Shape;8236;p74">
              <a:extLst>
                <a:ext uri="{FF2B5EF4-FFF2-40B4-BE49-F238E27FC236}">
                  <a16:creationId xmlns:a16="http://schemas.microsoft.com/office/drawing/2014/main" xmlns="" id="{AB0B9D0D-8179-1ACC-E2BC-1771C805D7A7}"/>
                </a:ext>
              </a:extLst>
            </p:cNvPr>
            <p:cNvSpPr/>
            <p:nvPr/>
          </p:nvSpPr>
          <p:spPr>
            <a:xfrm>
              <a:off x="2864450" y="4065950"/>
              <a:ext cx="22700" cy="33500"/>
            </a:xfrm>
            <a:custGeom>
              <a:avLst/>
              <a:gdLst/>
              <a:ahLst/>
              <a:cxnLst/>
              <a:rect l="l" t="t" r="r" b="b"/>
              <a:pathLst>
                <a:path w="908" h="1340" extrusionOk="0">
                  <a:moveTo>
                    <a:pt x="0" y="1"/>
                  </a:moveTo>
                  <a:cubicBezTo>
                    <a:pt x="0" y="1"/>
                    <a:pt x="293" y="894"/>
                    <a:pt x="447" y="1340"/>
                  </a:cubicBezTo>
                  <a:lnTo>
                    <a:pt x="907" y="1340"/>
                  </a:lnTo>
                  <a:cubicBezTo>
                    <a:pt x="823" y="1075"/>
                    <a:pt x="726" y="880"/>
                    <a:pt x="544" y="657"/>
                  </a:cubicBezTo>
                  <a:cubicBezTo>
                    <a:pt x="238" y="280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1" name="Google Shape;8237;p74">
              <a:extLst>
                <a:ext uri="{FF2B5EF4-FFF2-40B4-BE49-F238E27FC236}">
                  <a16:creationId xmlns:a16="http://schemas.microsoft.com/office/drawing/2014/main" xmlns="" id="{DE5041CF-38EB-2B23-3DD7-72926D9EF7CA}"/>
                </a:ext>
              </a:extLst>
            </p:cNvPr>
            <p:cNvSpPr/>
            <p:nvPr/>
          </p:nvSpPr>
          <p:spPr>
            <a:xfrm>
              <a:off x="2484000" y="4078875"/>
              <a:ext cx="23050" cy="20575"/>
            </a:xfrm>
            <a:custGeom>
              <a:avLst/>
              <a:gdLst/>
              <a:ahLst/>
              <a:cxnLst/>
              <a:rect l="l" t="t" r="r" b="b"/>
              <a:pathLst>
                <a:path w="922" h="823" extrusionOk="0">
                  <a:moveTo>
                    <a:pt x="921" y="823"/>
                  </a:moveTo>
                  <a:cubicBezTo>
                    <a:pt x="698" y="335"/>
                    <a:pt x="419" y="14"/>
                    <a:pt x="210" y="0"/>
                  </a:cubicBezTo>
                  <a:cubicBezTo>
                    <a:pt x="196" y="42"/>
                    <a:pt x="196" y="70"/>
                    <a:pt x="196" y="84"/>
                  </a:cubicBezTo>
                  <a:cubicBezTo>
                    <a:pt x="154" y="195"/>
                    <a:pt x="1" y="823"/>
                    <a:pt x="1" y="823"/>
                  </a:cubicBezTo>
                  <a:lnTo>
                    <a:pt x="921" y="823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2" name="Google Shape;8238;p74">
              <a:extLst>
                <a:ext uri="{FF2B5EF4-FFF2-40B4-BE49-F238E27FC236}">
                  <a16:creationId xmlns:a16="http://schemas.microsoft.com/office/drawing/2014/main" xmlns="" id="{C7EFC153-4A05-C11D-9D47-10E3A1D7AB06}"/>
                </a:ext>
              </a:extLst>
            </p:cNvPr>
            <p:cNvSpPr/>
            <p:nvPr/>
          </p:nvSpPr>
          <p:spPr>
            <a:xfrm>
              <a:off x="2501775" y="4050975"/>
              <a:ext cx="13625" cy="48150"/>
            </a:xfrm>
            <a:custGeom>
              <a:avLst/>
              <a:gdLst/>
              <a:ahLst/>
              <a:cxnLst/>
              <a:rect l="l" t="t" r="r" b="b"/>
              <a:pathLst>
                <a:path w="545" h="1926" extrusionOk="0">
                  <a:moveTo>
                    <a:pt x="294" y="502"/>
                  </a:moveTo>
                  <a:cubicBezTo>
                    <a:pt x="280" y="460"/>
                    <a:pt x="266" y="446"/>
                    <a:pt x="266" y="433"/>
                  </a:cubicBezTo>
                  <a:cubicBezTo>
                    <a:pt x="252" y="391"/>
                    <a:pt x="43" y="0"/>
                    <a:pt x="43" y="0"/>
                  </a:cubicBezTo>
                  <a:lnTo>
                    <a:pt x="1" y="42"/>
                  </a:lnTo>
                  <a:cubicBezTo>
                    <a:pt x="280" y="628"/>
                    <a:pt x="364" y="1242"/>
                    <a:pt x="419" y="1925"/>
                  </a:cubicBezTo>
                  <a:lnTo>
                    <a:pt x="545" y="1925"/>
                  </a:lnTo>
                  <a:cubicBezTo>
                    <a:pt x="378" y="1269"/>
                    <a:pt x="308" y="795"/>
                    <a:pt x="294" y="502"/>
                  </a:cubicBezTo>
                  <a:close/>
                </a:path>
              </a:pathLst>
            </a:custGeom>
            <a:solidFill>
              <a:srgbClr val="DDB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3" name="Google Shape;8239;p74">
              <a:extLst>
                <a:ext uri="{FF2B5EF4-FFF2-40B4-BE49-F238E27FC236}">
                  <a16:creationId xmlns:a16="http://schemas.microsoft.com/office/drawing/2014/main" xmlns="" id="{AD4EFBAB-E367-6401-D63C-2328BFA35049}"/>
                </a:ext>
              </a:extLst>
            </p:cNvPr>
            <p:cNvSpPr/>
            <p:nvPr/>
          </p:nvSpPr>
          <p:spPr>
            <a:xfrm>
              <a:off x="1842025" y="4020275"/>
              <a:ext cx="201925" cy="79175"/>
            </a:xfrm>
            <a:custGeom>
              <a:avLst/>
              <a:gdLst/>
              <a:ahLst/>
              <a:cxnLst/>
              <a:rect l="l" t="t" r="r" b="b"/>
              <a:pathLst>
                <a:path w="8077" h="3167" extrusionOk="0">
                  <a:moveTo>
                    <a:pt x="8077" y="1"/>
                  </a:moveTo>
                  <a:cubicBezTo>
                    <a:pt x="7365" y="29"/>
                    <a:pt x="6696" y="70"/>
                    <a:pt x="6110" y="154"/>
                  </a:cubicBezTo>
                  <a:cubicBezTo>
                    <a:pt x="2804" y="642"/>
                    <a:pt x="0" y="3167"/>
                    <a:pt x="0" y="3167"/>
                  </a:cubicBezTo>
                  <a:lnTo>
                    <a:pt x="2553" y="3167"/>
                  </a:lnTo>
                  <a:cubicBezTo>
                    <a:pt x="2706" y="1898"/>
                    <a:pt x="3571" y="573"/>
                    <a:pt x="8077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4" name="Google Shape;8240;p74">
              <a:extLst>
                <a:ext uri="{FF2B5EF4-FFF2-40B4-BE49-F238E27FC236}">
                  <a16:creationId xmlns:a16="http://schemas.microsoft.com/office/drawing/2014/main" xmlns="" id="{A1C69069-5FED-2B9B-9DC1-07FC24F01DDF}"/>
                </a:ext>
              </a:extLst>
            </p:cNvPr>
            <p:cNvSpPr/>
            <p:nvPr/>
          </p:nvSpPr>
          <p:spPr>
            <a:xfrm>
              <a:off x="2278250" y="3296700"/>
              <a:ext cx="742800" cy="99050"/>
            </a:xfrm>
            <a:custGeom>
              <a:avLst/>
              <a:gdLst/>
              <a:ahLst/>
              <a:cxnLst/>
              <a:rect l="l" t="t" r="r" b="b"/>
              <a:pathLst>
                <a:path w="29712" h="3962" extrusionOk="0">
                  <a:moveTo>
                    <a:pt x="29711" y="3487"/>
                  </a:moveTo>
                  <a:cubicBezTo>
                    <a:pt x="23393" y="3404"/>
                    <a:pt x="9835" y="3306"/>
                    <a:pt x="7980" y="3627"/>
                  </a:cubicBezTo>
                  <a:cubicBezTo>
                    <a:pt x="6110" y="3962"/>
                    <a:pt x="1" y="3264"/>
                    <a:pt x="3042" y="1632"/>
                  </a:cubicBezTo>
                  <a:cubicBezTo>
                    <a:pt x="6069" y="0"/>
                    <a:pt x="8803" y="1493"/>
                    <a:pt x="10658" y="2093"/>
                  </a:cubicBezTo>
                  <a:cubicBezTo>
                    <a:pt x="12527" y="2706"/>
                    <a:pt x="9193" y="795"/>
                    <a:pt x="11829" y="935"/>
                  </a:cubicBezTo>
                  <a:cubicBezTo>
                    <a:pt x="14466" y="1074"/>
                    <a:pt x="15512" y="1953"/>
                    <a:pt x="16028" y="2051"/>
                  </a:cubicBezTo>
                  <a:cubicBezTo>
                    <a:pt x="16544" y="2134"/>
                    <a:pt x="16683" y="1116"/>
                    <a:pt x="18413" y="1437"/>
                  </a:cubicBezTo>
                  <a:cubicBezTo>
                    <a:pt x="20143" y="1772"/>
                    <a:pt x="21231" y="2553"/>
                    <a:pt x="22695" y="2553"/>
                  </a:cubicBezTo>
                  <a:cubicBezTo>
                    <a:pt x="24174" y="2567"/>
                    <a:pt x="29711" y="3487"/>
                    <a:pt x="29711" y="34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5" name="Google Shape;8241;p74">
              <a:extLst>
                <a:ext uri="{FF2B5EF4-FFF2-40B4-BE49-F238E27FC236}">
                  <a16:creationId xmlns:a16="http://schemas.microsoft.com/office/drawing/2014/main" xmlns="" id="{9D48FCA8-E5EC-4599-6DD2-68F655B3A6CD}"/>
                </a:ext>
              </a:extLst>
            </p:cNvPr>
            <p:cNvSpPr/>
            <p:nvPr/>
          </p:nvSpPr>
          <p:spPr>
            <a:xfrm>
              <a:off x="2839350" y="3306800"/>
              <a:ext cx="161825" cy="49200"/>
            </a:xfrm>
            <a:custGeom>
              <a:avLst/>
              <a:gdLst/>
              <a:ahLst/>
              <a:cxnLst/>
              <a:rect l="l" t="t" r="r" b="b"/>
              <a:pathLst>
                <a:path w="6473" h="1968" extrusionOk="0">
                  <a:moveTo>
                    <a:pt x="3194" y="1186"/>
                  </a:moveTo>
                  <a:cubicBezTo>
                    <a:pt x="5873" y="1968"/>
                    <a:pt x="6221" y="1884"/>
                    <a:pt x="6347" y="1117"/>
                  </a:cubicBezTo>
                  <a:cubicBezTo>
                    <a:pt x="6472" y="350"/>
                    <a:pt x="5496" y="1"/>
                    <a:pt x="5147" y="489"/>
                  </a:cubicBezTo>
                  <a:cubicBezTo>
                    <a:pt x="4785" y="963"/>
                    <a:pt x="5064" y="1089"/>
                    <a:pt x="5064" y="1089"/>
                  </a:cubicBezTo>
                  <a:cubicBezTo>
                    <a:pt x="5064" y="1089"/>
                    <a:pt x="4715" y="280"/>
                    <a:pt x="4338" y="489"/>
                  </a:cubicBezTo>
                  <a:cubicBezTo>
                    <a:pt x="3948" y="698"/>
                    <a:pt x="4185" y="949"/>
                    <a:pt x="4185" y="949"/>
                  </a:cubicBezTo>
                  <a:cubicBezTo>
                    <a:pt x="4185" y="949"/>
                    <a:pt x="4003" y="628"/>
                    <a:pt x="3208" y="628"/>
                  </a:cubicBezTo>
                  <a:cubicBezTo>
                    <a:pt x="2427" y="628"/>
                    <a:pt x="3194" y="726"/>
                    <a:pt x="1855" y="1019"/>
                  </a:cubicBezTo>
                  <a:cubicBezTo>
                    <a:pt x="530" y="1312"/>
                    <a:pt x="0" y="977"/>
                    <a:pt x="0" y="977"/>
                  </a:cubicBezTo>
                  <a:cubicBezTo>
                    <a:pt x="0" y="977"/>
                    <a:pt x="279" y="1410"/>
                    <a:pt x="1409" y="1382"/>
                  </a:cubicBezTo>
                  <a:cubicBezTo>
                    <a:pt x="2539" y="1368"/>
                    <a:pt x="3194" y="1186"/>
                    <a:pt x="3194" y="11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6" name="Google Shape;8242;p74">
              <a:extLst>
                <a:ext uri="{FF2B5EF4-FFF2-40B4-BE49-F238E27FC236}">
                  <a16:creationId xmlns:a16="http://schemas.microsoft.com/office/drawing/2014/main" xmlns="" id="{A8D61515-DCA4-D8C5-E607-99B727ABD37C}"/>
                </a:ext>
              </a:extLst>
            </p:cNvPr>
            <p:cNvSpPr/>
            <p:nvPr/>
          </p:nvSpPr>
          <p:spPr>
            <a:xfrm>
              <a:off x="1973475" y="3824650"/>
              <a:ext cx="48150" cy="101850"/>
            </a:xfrm>
            <a:custGeom>
              <a:avLst/>
              <a:gdLst/>
              <a:ahLst/>
              <a:cxnLst/>
              <a:rect l="l" t="t" r="r" b="b"/>
              <a:pathLst>
                <a:path w="1926" h="4074" extrusionOk="0">
                  <a:moveTo>
                    <a:pt x="1424" y="0"/>
                  </a:moveTo>
                  <a:cubicBezTo>
                    <a:pt x="740" y="0"/>
                    <a:pt x="168" y="1130"/>
                    <a:pt x="1" y="2665"/>
                  </a:cubicBezTo>
                  <a:cubicBezTo>
                    <a:pt x="196" y="3334"/>
                    <a:pt x="447" y="4073"/>
                    <a:pt x="447" y="4073"/>
                  </a:cubicBezTo>
                  <a:cubicBezTo>
                    <a:pt x="447" y="4073"/>
                    <a:pt x="977" y="3362"/>
                    <a:pt x="1368" y="2734"/>
                  </a:cubicBezTo>
                  <a:cubicBezTo>
                    <a:pt x="1466" y="2511"/>
                    <a:pt x="1563" y="2330"/>
                    <a:pt x="1675" y="2204"/>
                  </a:cubicBezTo>
                  <a:cubicBezTo>
                    <a:pt x="1731" y="2107"/>
                    <a:pt x="1758" y="2023"/>
                    <a:pt x="1772" y="1953"/>
                  </a:cubicBezTo>
                  <a:cubicBezTo>
                    <a:pt x="1926" y="1367"/>
                    <a:pt x="1828" y="642"/>
                    <a:pt x="1703" y="70"/>
                  </a:cubicBezTo>
                  <a:cubicBezTo>
                    <a:pt x="1619" y="14"/>
                    <a:pt x="1521" y="0"/>
                    <a:pt x="14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7" name="Google Shape;8243;p74">
              <a:extLst>
                <a:ext uri="{FF2B5EF4-FFF2-40B4-BE49-F238E27FC236}">
                  <a16:creationId xmlns:a16="http://schemas.microsoft.com/office/drawing/2014/main" xmlns="" id="{D1A9C767-4669-EEB5-97D5-4C3CA77278B0}"/>
                </a:ext>
              </a:extLst>
            </p:cNvPr>
            <p:cNvSpPr/>
            <p:nvPr/>
          </p:nvSpPr>
          <p:spPr>
            <a:xfrm>
              <a:off x="2072175" y="3706850"/>
              <a:ext cx="87900" cy="63775"/>
            </a:xfrm>
            <a:custGeom>
              <a:avLst/>
              <a:gdLst/>
              <a:ahLst/>
              <a:cxnLst/>
              <a:rect l="l" t="t" r="r" b="b"/>
              <a:pathLst>
                <a:path w="3516" h="2551" extrusionOk="0">
                  <a:moveTo>
                    <a:pt x="1366" y="0"/>
                  </a:moveTo>
                  <a:cubicBezTo>
                    <a:pt x="1121" y="0"/>
                    <a:pt x="622" y="141"/>
                    <a:pt x="154" y="333"/>
                  </a:cubicBezTo>
                  <a:cubicBezTo>
                    <a:pt x="112" y="905"/>
                    <a:pt x="42" y="1783"/>
                    <a:pt x="0" y="2258"/>
                  </a:cubicBezTo>
                  <a:lnTo>
                    <a:pt x="28" y="2244"/>
                  </a:lnTo>
                  <a:cubicBezTo>
                    <a:pt x="28" y="2244"/>
                    <a:pt x="793" y="2195"/>
                    <a:pt x="1275" y="2195"/>
                  </a:cubicBezTo>
                  <a:cubicBezTo>
                    <a:pt x="1371" y="2195"/>
                    <a:pt x="1456" y="2197"/>
                    <a:pt x="1521" y="2202"/>
                  </a:cubicBezTo>
                  <a:cubicBezTo>
                    <a:pt x="1897" y="2216"/>
                    <a:pt x="3515" y="2550"/>
                    <a:pt x="3515" y="2550"/>
                  </a:cubicBezTo>
                  <a:cubicBezTo>
                    <a:pt x="3515" y="2550"/>
                    <a:pt x="3111" y="1755"/>
                    <a:pt x="3069" y="1644"/>
                  </a:cubicBezTo>
                  <a:cubicBezTo>
                    <a:pt x="3027" y="1532"/>
                    <a:pt x="1772" y="82"/>
                    <a:pt x="1465" y="12"/>
                  </a:cubicBezTo>
                  <a:cubicBezTo>
                    <a:pt x="1440" y="4"/>
                    <a:pt x="1406" y="0"/>
                    <a:pt x="13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8" name="Google Shape;8244;p74">
              <a:extLst>
                <a:ext uri="{FF2B5EF4-FFF2-40B4-BE49-F238E27FC236}">
                  <a16:creationId xmlns:a16="http://schemas.microsoft.com/office/drawing/2014/main" xmlns="" id="{0C4D82D7-B378-7D0E-5DEF-2EF247AE7795}"/>
                </a:ext>
              </a:extLst>
            </p:cNvPr>
            <p:cNvSpPr/>
            <p:nvPr/>
          </p:nvSpPr>
          <p:spPr>
            <a:xfrm>
              <a:off x="1986400" y="3588225"/>
              <a:ext cx="58250" cy="145425"/>
            </a:xfrm>
            <a:custGeom>
              <a:avLst/>
              <a:gdLst/>
              <a:ahLst/>
              <a:cxnLst/>
              <a:rect l="l" t="t" r="r" b="b"/>
              <a:pathLst>
                <a:path w="2330" h="5817" extrusionOk="0">
                  <a:moveTo>
                    <a:pt x="2260" y="0"/>
                  </a:moveTo>
                  <a:lnTo>
                    <a:pt x="2260" y="0"/>
                  </a:lnTo>
                  <a:cubicBezTo>
                    <a:pt x="1562" y="670"/>
                    <a:pt x="223" y="2776"/>
                    <a:pt x="0" y="4924"/>
                  </a:cubicBezTo>
                  <a:lnTo>
                    <a:pt x="837" y="5817"/>
                  </a:lnTo>
                  <a:lnTo>
                    <a:pt x="2050" y="5622"/>
                  </a:lnTo>
                  <a:cubicBezTo>
                    <a:pt x="2078" y="4868"/>
                    <a:pt x="2078" y="4018"/>
                    <a:pt x="2064" y="3250"/>
                  </a:cubicBezTo>
                  <a:cubicBezTo>
                    <a:pt x="2050" y="2678"/>
                    <a:pt x="2329" y="1144"/>
                    <a:pt x="22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9" name="Google Shape;8245;p74">
              <a:extLst>
                <a:ext uri="{FF2B5EF4-FFF2-40B4-BE49-F238E27FC236}">
                  <a16:creationId xmlns:a16="http://schemas.microsoft.com/office/drawing/2014/main" xmlns="" id="{CE4FA3D1-9572-286D-FE2C-ECE91ED44460}"/>
                </a:ext>
              </a:extLst>
            </p:cNvPr>
            <p:cNvSpPr/>
            <p:nvPr/>
          </p:nvSpPr>
          <p:spPr>
            <a:xfrm>
              <a:off x="2026500" y="3796175"/>
              <a:ext cx="51625" cy="70350"/>
            </a:xfrm>
            <a:custGeom>
              <a:avLst/>
              <a:gdLst/>
              <a:ahLst/>
              <a:cxnLst/>
              <a:rect l="l" t="t" r="r" b="b"/>
              <a:pathLst>
                <a:path w="2065" h="2814" extrusionOk="0">
                  <a:moveTo>
                    <a:pt x="752" y="0"/>
                  </a:moveTo>
                  <a:cubicBezTo>
                    <a:pt x="647" y="0"/>
                    <a:pt x="524" y="4"/>
                    <a:pt x="391" y="10"/>
                  </a:cubicBezTo>
                  <a:cubicBezTo>
                    <a:pt x="335" y="38"/>
                    <a:pt x="265" y="51"/>
                    <a:pt x="195" y="79"/>
                  </a:cubicBezTo>
                  <a:lnTo>
                    <a:pt x="0" y="721"/>
                  </a:lnTo>
                  <a:cubicBezTo>
                    <a:pt x="70" y="763"/>
                    <a:pt x="126" y="791"/>
                    <a:pt x="140" y="805"/>
                  </a:cubicBezTo>
                  <a:cubicBezTo>
                    <a:pt x="181" y="847"/>
                    <a:pt x="335" y="1795"/>
                    <a:pt x="530" y="2102"/>
                  </a:cubicBezTo>
                  <a:cubicBezTo>
                    <a:pt x="530" y="2102"/>
                    <a:pt x="544" y="2116"/>
                    <a:pt x="544" y="2116"/>
                  </a:cubicBezTo>
                  <a:cubicBezTo>
                    <a:pt x="1004" y="2520"/>
                    <a:pt x="1520" y="2758"/>
                    <a:pt x="2064" y="2813"/>
                  </a:cubicBezTo>
                  <a:cubicBezTo>
                    <a:pt x="2037" y="2074"/>
                    <a:pt x="1953" y="888"/>
                    <a:pt x="1841" y="735"/>
                  </a:cubicBezTo>
                  <a:cubicBezTo>
                    <a:pt x="1688" y="526"/>
                    <a:pt x="1228" y="93"/>
                    <a:pt x="1060" y="24"/>
                  </a:cubicBezTo>
                  <a:cubicBezTo>
                    <a:pt x="1011" y="7"/>
                    <a:pt x="900" y="0"/>
                    <a:pt x="7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0" name="Google Shape;8246;p74">
              <a:extLst>
                <a:ext uri="{FF2B5EF4-FFF2-40B4-BE49-F238E27FC236}">
                  <a16:creationId xmlns:a16="http://schemas.microsoft.com/office/drawing/2014/main" xmlns="" id="{EA1B8B5F-BCD5-3807-553F-C3B7A27A1177}"/>
                </a:ext>
              </a:extLst>
            </p:cNvPr>
            <p:cNvSpPr/>
            <p:nvPr/>
          </p:nvSpPr>
          <p:spPr>
            <a:xfrm>
              <a:off x="2023000" y="3723875"/>
              <a:ext cx="35600" cy="68025"/>
            </a:xfrm>
            <a:custGeom>
              <a:avLst/>
              <a:gdLst/>
              <a:ahLst/>
              <a:cxnLst/>
              <a:rect l="l" t="t" r="r" b="b"/>
              <a:pathLst>
                <a:path w="1424" h="2721" extrusionOk="0">
                  <a:moveTo>
                    <a:pt x="1423" y="0"/>
                  </a:moveTo>
                  <a:lnTo>
                    <a:pt x="1423" y="0"/>
                  </a:lnTo>
                  <a:cubicBezTo>
                    <a:pt x="1340" y="56"/>
                    <a:pt x="1256" y="112"/>
                    <a:pt x="1214" y="168"/>
                  </a:cubicBezTo>
                  <a:cubicBezTo>
                    <a:pt x="1019" y="363"/>
                    <a:pt x="768" y="879"/>
                    <a:pt x="489" y="1437"/>
                  </a:cubicBezTo>
                  <a:cubicBezTo>
                    <a:pt x="531" y="1102"/>
                    <a:pt x="559" y="684"/>
                    <a:pt x="573" y="210"/>
                  </a:cubicBezTo>
                  <a:lnTo>
                    <a:pt x="573" y="210"/>
                  </a:lnTo>
                  <a:lnTo>
                    <a:pt x="321" y="670"/>
                  </a:lnTo>
                  <a:lnTo>
                    <a:pt x="1" y="2720"/>
                  </a:lnTo>
                  <a:cubicBezTo>
                    <a:pt x="1" y="2720"/>
                    <a:pt x="712" y="1116"/>
                    <a:pt x="1423" y="0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1" name="Google Shape;8247;p74">
              <a:extLst>
                <a:ext uri="{FF2B5EF4-FFF2-40B4-BE49-F238E27FC236}">
                  <a16:creationId xmlns:a16="http://schemas.microsoft.com/office/drawing/2014/main" xmlns="" id="{9C36409C-E735-9E4E-CA64-3C0B4447CDF4}"/>
                </a:ext>
              </a:extLst>
            </p:cNvPr>
            <p:cNvSpPr/>
            <p:nvPr/>
          </p:nvSpPr>
          <p:spPr>
            <a:xfrm>
              <a:off x="1889100" y="3805125"/>
              <a:ext cx="44650" cy="103600"/>
            </a:xfrm>
            <a:custGeom>
              <a:avLst/>
              <a:gdLst/>
              <a:ahLst/>
              <a:cxnLst/>
              <a:rect l="l" t="t" r="r" b="b"/>
              <a:pathLst>
                <a:path w="1786" h="4144" extrusionOk="0">
                  <a:moveTo>
                    <a:pt x="1256" y="0"/>
                  </a:moveTo>
                  <a:cubicBezTo>
                    <a:pt x="991" y="307"/>
                    <a:pt x="712" y="712"/>
                    <a:pt x="503" y="1214"/>
                  </a:cubicBezTo>
                  <a:cubicBezTo>
                    <a:pt x="0" y="2427"/>
                    <a:pt x="907" y="4032"/>
                    <a:pt x="949" y="4143"/>
                  </a:cubicBezTo>
                  <a:cubicBezTo>
                    <a:pt x="949" y="4115"/>
                    <a:pt x="1395" y="3292"/>
                    <a:pt x="1786" y="2525"/>
                  </a:cubicBezTo>
                  <a:cubicBezTo>
                    <a:pt x="1451" y="2065"/>
                    <a:pt x="1242" y="1312"/>
                    <a:pt x="1242" y="461"/>
                  </a:cubicBezTo>
                  <a:cubicBezTo>
                    <a:pt x="1242" y="307"/>
                    <a:pt x="1242" y="154"/>
                    <a:pt x="1256" y="14"/>
                  </a:cubicBezTo>
                  <a:cubicBezTo>
                    <a:pt x="1256" y="14"/>
                    <a:pt x="1256" y="14"/>
                    <a:pt x="1256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2" name="Google Shape;8248;p74">
              <a:extLst>
                <a:ext uri="{FF2B5EF4-FFF2-40B4-BE49-F238E27FC236}">
                  <a16:creationId xmlns:a16="http://schemas.microsoft.com/office/drawing/2014/main" xmlns="" id="{E7E82F19-95D5-D444-FD70-55067C3E55D3}"/>
                </a:ext>
              </a:extLst>
            </p:cNvPr>
            <p:cNvSpPr/>
            <p:nvPr/>
          </p:nvSpPr>
          <p:spPr>
            <a:xfrm>
              <a:off x="2039050" y="3588225"/>
              <a:ext cx="3850" cy="3850"/>
            </a:xfrm>
            <a:custGeom>
              <a:avLst/>
              <a:gdLst/>
              <a:ahLst/>
              <a:cxnLst/>
              <a:rect l="l" t="t" r="r" b="b"/>
              <a:pathLst>
                <a:path w="154" h="154" extrusionOk="0">
                  <a:moveTo>
                    <a:pt x="154" y="0"/>
                  </a:moveTo>
                  <a:cubicBezTo>
                    <a:pt x="98" y="42"/>
                    <a:pt x="56" y="98"/>
                    <a:pt x="0" y="154"/>
                  </a:cubicBezTo>
                  <a:cubicBezTo>
                    <a:pt x="56" y="154"/>
                    <a:pt x="98" y="140"/>
                    <a:pt x="154" y="126"/>
                  </a:cubicBezTo>
                  <a:cubicBezTo>
                    <a:pt x="154" y="84"/>
                    <a:pt x="154" y="42"/>
                    <a:pt x="154" y="0"/>
                  </a:cubicBezTo>
                  <a:close/>
                </a:path>
              </a:pathLst>
            </a:custGeom>
            <a:solidFill>
              <a:srgbClr val="9E9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3" name="Google Shape;8249;p74">
              <a:extLst>
                <a:ext uri="{FF2B5EF4-FFF2-40B4-BE49-F238E27FC236}">
                  <a16:creationId xmlns:a16="http://schemas.microsoft.com/office/drawing/2014/main" xmlns="" id="{BAFAA90F-2F7F-98A9-DCFD-D35F4C1954FE}"/>
                </a:ext>
              </a:extLst>
            </p:cNvPr>
            <p:cNvSpPr/>
            <p:nvPr/>
          </p:nvSpPr>
          <p:spPr>
            <a:xfrm>
              <a:off x="1851775" y="3703000"/>
              <a:ext cx="71875" cy="120275"/>
            </a:xfrm>
            <a:custGeom>
              <a:avLst/>
              <a:gdLst/>
              <a:ahLst/>
              <a:cxnLst/>
              <a:rect l="l" t="t" r="r" b="b"/>
              <a:pathLst>
                <a:path w="2875" h="4811" extrusionOk="0">
                  <a:moveTo>
                    <a:pt x="2802" y="0"/>
                  </a:moveTo>
                  <a:cubicBezTo>
                    <a:pt x="2472" y="0"/>
                    <a:pt x="1117" y="631"/>
                    <a:pt x="587" y="1393"/>
                  </a:cubicBezTo>
                  <a:cubicBezTo>
                    <a:pt x="1" y="2216"/>
                    <a:pt x="447" y="4811"/>
                    <a:pt x="447" y="4811"/>
                  </a:cubicBezTo>
                  <a:cubicBezTo>
                    <a:pt x="447" y="4811"/>
                    <a:pt x="894" y="3737"/>
                    <a:pt x="963" y="3569"/>
                  </a:cubicBezTo>
                  <a:cubicBezTo>
                    <a:pt x="1019" y="3444"/>
                    <a:pt x="1828" y="2384"/>
                    <a:pt x="2344" y="2035"/>
                  </a:cubicBezTo>
                  <a:cubicBezTo>
                    <a:pt x="2456" y="1324"/>
                    <a:pt x="2637" y="640"/>
                    <a:pt x="2874" y="12"/>
                  </a:cubicBezTo>
                  <a:lnTo>
                    <a:pt x="2860" y="12"/>
                  </a:lnTo>
                  <a:cubicBezTo>
                    <a:pt x="2848" y="4"/>
                    <a:pt x="2828" y="0"/>
                    <a:pt x="2802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4" name="Google Shape;8250;p74">
              <a:extLst>
                <a:ext uri="{FF2B5EF4-FFF2-40B4-BE49-F238E27FC236}">
                  <a16:creationId xmlns:a16="http://schemas.microsoft.com/office/drawing/2014/main" xmlns="" id="{D5187DA0-C36D-1B94-3C69-372D8121A249}"/>
                </a:ext>
              </a:extLst>
            </p:cNvPr>
            <p:cNvSpPr/>
            <p:nvPr/>
          </p:nvSpPr>
          <p:spPr>
            <a:xfrm>
              <a:off x="3245950" y="3674350"/>
              <a:ext cx="183450" cy="253900"/>
            </a:xfrm>
            <a:custGeom>
              <a:avLst/>
              <a:gdLst/>
              <a:ahLst/>
              <a:cxnLst/>
              <a:rect l="l" t="t" r="r" b="b"/>
              <a:pathLst>
                <a:path w="7338" h="10156" extrusionOk="0">
                  <a:moveTo>
                    <a:pt x="739" y="1"/>
                  </a:moveTo>
                  <a:lnTo>
                    <a:pt x="739" y="1"/>
                  </a:lnTo>
                  <a:cubicBezTo>
                    <a:pt x="740" y="1"/>
                    <a:pt x="977" y="1075"/>
                    <a:pt x="1200" y="2023"/>
                  </a:cubicBezTo>
                  <a:cubicBezTo>
                    <a:pt x="1325" y="2553"/>
                    <a:pt x="1618" y="3418"/>
                    <a:pt x="1841" y="4060"/>
                  </a:cubicBezTo>
                  <a:cubicBezTo>
                    <a:pt x="1369" y="3668"/>
                    <a:pt x="819" y="3277"/>
                    <a:pt x="518" y="3277"/>
                  </a:cubicBezTo>
                  <a:cubicBezTo>
                    <a:pt x="508" y="3277"/>
                    <a:pt x="498" y="3278"/>
                    <a:pt x="488" y="3279"/>
                  </a:cubicBezTo>
                  <a:cubicBezTo>
                    <a:pt x="363" y="3293"/>
                    <a:pt x="182" y="3348"/>
                    <a:pt x="0" y="3418"/>
                  </a:cubicBezTo>
                  <a:cubicBezTo>
                    <a:pt x="795" y="3795"/>
                    <a:pt x="1604" y="4380"/>
                    <a:pt x="2316" y="5148"/>
                  </a:cubicBezTo>
                  <a:cubicBezTo>
                    <a:pt x="3641" y="6556"/>
                    <a:pt x="4366" y="8272"/>
                    <a:pt x="4422" y="9751"/>
                  </a:cubicBezTo>
                  <a:lnTo>
                    <a:pt x="4701" y="10155"/>
                  </a:lnTo>
                  <a:cubicBezTo>
                    <a:pt x="4701" y="10155"/>
                    <a:pt x="5273" y="9067"/>
                    <a:pt x="4561" y="7407"/>
                  </a:cubicBezTo>
                  <a:cubicBezTo>
                    <a:pt x="4380" y="7003"/>
                    <a:pt x="4143" y="6654"/>
                    <a:pt x="3906" y="6361"/>
                  </a:cubicBezTo>
                  <a:lnTo>
                    <a:pt x="3906" y="6361"/>
                  </a:lnTo>
                  <a:cubicBezTo>
                    <a:pt x="4059" y="6459"/>
                    <a:pt x="4213" y="6543"/>
                    <a:pt x="4352" y="6612"/>
                  </a:cubicBezTo>
                  <a:cubicBezTo>
                    <a:pt x="4896" y="6891"/>
                    <a:pt x="6891" y="8760"/>
                    <a:pt x="6891" y="8760"/>
                  </a:cubicBezTo>
                  <a:cubicBezTo>
                    <a:pt x="6891" y="8760"/>
                    <a:pt x="6863" y="6417"/>
                    <a:pt x="5440" y="5259"/>
                  </a:cubicBezTo>
                  <a:cubicBezTo>
                    <a:pt x="5440" y="5259"/>
                    <a:pt x="4483" y="4868"/>
                    <a:pt x="3232" y="4868"/>
                  </a:cubicBezTo>
                  <a:cubicBezTo>
                    <a:pt x="3210" y="4868"/>
                    <a:pt x="3188" y="4868"/>
                    <a:pt x="3167" y="4869"/>
                  </a:cubicBezTo>
                  <a:cubicBezTo>
                    <a:pt x="4087" y="4687"/>
                    <a:pt x="5147" y="4380"/>
                    <a:pt x="5468" y="4227"/>
                  </a:cubicBezTo>
                  <a:cubicBezTo>
                    <a:pt x="5942" y="3990"/>
                    <a:pt x="7337" y="2232"/>
                    <a:pt x="7337" y="2232"/>
                  </a:cubicBezTo>
                  <a:cubicBezTo>
                    <a:pt x="7337" y="2232"/>
                    <a:pt x="7084" y="2221"/>
                    <a:pt x="6721" y="2221"/>
                  </a:cubicBezTo>
                  <a:cubicBezTo>
                    <a:pt x="6084" y="2221"/>
                    <a:pt x="5107" y="2255"/>
                    <a:pt x="4547" y="2442"/>
                  </a:cubicBezTo>
                  <a:cubicBezTo>
                    <a:pt x="4003" y="2609"/>
                    <a:pt x="3153" y="3488"/>
                    <a:pt x="2581" y="4143"/>
                  </a:cubicBezTo>
                  <a:cubicBezTo>
                    <a:pt x="2902" y="3111"/>
                    <a:pt x="2943" y="1981"/>
                    <a:pt x="2692" y="1521"/>
                  </a:cubicBezTo>
                  <a:cubicBezTo>
                    <a:pt x="2385" y="935"/>
                    <a:pt x="740" y="1"/>
                    <a:pt x="7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8" name="Google Shape;5518;p65"/>
          <p:cNvSpPr txBox="1">
            <a:spLocks noGrp="1"/>
          </p:cNvSpPr>
          <p:nvPr>
            <p:ph type="title"/>
          </p:nvPr>
        </p:nvSpPr>
        <p:spPr>
          <a:xfrm>
            <a:off x="3190800" y="1721406"/>
            <a:ext cx="3855952" cy="11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Homework</a:t>
            </a:r>
            <a:endParaRPr sz="5400" dirty="0"/>
          </a:p>
        </p:txBody>
      </p:sp>
      <p:sp>
        <p:nvSpPr>
          <p:cNvPr id="5520" name="Google Shape;5520;p65"/>
          <p:cNvSpPr txBox="1">
            <a:spLocks noGrp="1"/>
          </p:cNvSpPr>
          <p:nvPr>
            <p:ph type="subTitle" idx="1"/>
          </p:nvPr>
        </p:nvSpPr>
        <p:spPr>
          <a:xfrm>
            <a:off x="3674539" y="2862894"/>
            <a:ext cx="2768206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/>
            <a:r>
              <a:rPr lang="en-US" dirty="0"/>
              <a:t>Workbook , P</a:t>
            </a:r>
            <a:r>
              <a:rPr lang="en-US" b="1" dirty="0">
                <a:solidFill>
                  <a:schemeClr val="accent6"/>
                </a:solidFill>
              </a:rPr>
              <a:t>.( 108 )</a:t>
            </a:r>
          </a:p>
          <a:p>
            <a:pPr marL="0" indent="0" algn="ctr"/>
            <a:r>
              <a:rPr lang="en" dirty="0"/>
              <a:t>exercise </a:t>
            </a:r>
            <a:r>
              <a:rPr lang="en" b="1" dirty="0">
                <a:solidFill>
                  <a:schemeClr val="tx2">
                    <a:lumMod val="50000"/>
                  </a:schemeClr>
                </a:solidFill>
              </a:rPr>
              <a:t>( K)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grpSp>
        <p:nvGrpSpPr>
          <p:cNvPr id="5521" name="Google Shape;5521;p65"/>
          <p:cNvGrpSpPr/>
          <p:nvPr/>
        </p:nvGrpSpPr>
        <p:grpSpPr>
          <a:xfrm flipH="1">
            <a:off x="-2135167" y="2280602"/>
            <a:ext cx="3860286" cy="2862910"/>
            <a:chOff x="-4571175" y="2516525"/>
            <a:chExt cx="1857425" cy="1377525"/>
          </a:xfrm>
        </p:grpSpPr>
        <p:sp>
          <p:nvSpPr>
            <p:cNvPr id="5522" name="Google Shape;5522;p65"/>
            <p:cNvSpPr/>
            <p:nvPr/>
          </p:nvSpPr>
          <p:spPr>
            <a:xfrm>
              <a:off x="-3688400" y="2554775"/>
              <a:ext cx="129550" cy="135825"/>
            </a:xfrm>
            <a:custGeom>
              <a:avLst/>
              <a:gdLst/>
              <a:ahLst/>
              <a:cxnLst/>
              <a:rect l="l" t="t" r="r" b="b"/>
              <a:pathLst>
                <a:path w="5182" h="5433" extrusionOk="0">
                  <a:moveTo>
                    <a:pt x="2374" y="3173"/>
                  </a:moveTo>
                  <a:cubicBezTo>
                    <a:pt x="2305" y="3652"/>
                    <a:pt x="2054" y="4086"/>
                    <a:pt x="2054" y="4086"/>
                  </a:cubicBezTo>
                  <a:lnTo>
                    <a:pt x="1233" y="4657"/>
                  </a:lnTo>
                  <a:cubicBezTo>
                    <a:pt x="1233" y="4657"/>
                    <a:pt x="1187" y="3744"/>
                    <a:pt x="1278" y="3447"/>
                  </a:cubicBezTo>
                  <a:cubicBezTo>
                    <a:pt x="1324" y="3287"/>
                    <a:pt x="1598" y="3104"/>
                    <a:pt x="1849" y="2945"/>
                  </a:cubicBezTo>
                  <a:cubicBezTo>
                    <a:pt x="1529" y="2922"/>
                    <a:pt x="1141" y="2922"/>
                    <a:pt x="913" y="2876"/>
                  </a:cubicBezTo>
                  <a:cubicBezTo>
                    <a:pt x="479" y="2808"/>
                    <a:pt x="0" y="2716"/>
                    <a:pt x="0" y="2716"/>
                  </a:cubicBezTo>
                  <a:cubicBezTo>
                    <a:pt x="0" y="2716"/>
                    <a:pt x="685" y="2100"/>
                    <a:pt x="982" y="2077"/>
                  </a:cubicBezTo>
                  <a:cubicBezTo>
                    <a:pt x="1210" y="2032"/>
                    <a:pt x="1666" y="2260"/>
                    <a:pt x="2009" y="2602"/>
                  </a:cubicBezTo>
                  <a:cubicBezTo>
                    <a:pt x="1872" y="2214"/>
                    <a:pt x="1689" y="1666"/>
                    <a:pt x="1712" y="1370"/>
                  </a:cubicBezTo>
                  <a:cubicBezTo>
                    <a:pt x="1758" y="890"/>
                    <a:pt x="2168" y="0"/>
                    <a:pt x="2168" y="0"/>
                  </a:cubicBezTo>
                  <a:cubicBezTo>
                    <a:pt x="2168" y="0"/>
                    <a:pt x="2602" y="982"/>
                    <a:pt x="2602" y="1256"/>
                  </a:cubicBezTo>
                  <a:cubicBezTo>
                    <a:pt x="2602" y="1438"/>
                    <a:pt x="2534" y="2009"/>
                    <a:pt x="2420" y="2465"/>
                  </a:cubicBezTo>
                  <a:cubicBezTo>
                    <a:pt x="2671" y="1849"/>
                    <a:pt x="3013" y="1461"/>
                    <a:pt x="3013" y="1461"/>
                  </a:cubicBezTo>
                  <a:cubicBezTo>
                    <a:pt x="3743" y="1005"/>
                    <a:pt x="4702" y="1438"/>
                    <a:pt x="4702" y="1438"/>
                  </a:cubicBezTo>
                  <a:cubicBezTo>
                    <a:pt x="4702" y="1438"/>
                    <a:pt x="3561" y="2032"/>
                    <a:pt x="3355" y="2237"/>
                  </a:cubicBezTo>
                  <a:cubicBezTo>
                    <a:pt x="3287" y="2283"/>
                    <a:pt x="3241" y="2328"/>
                    <a:pt x="3150" y="2397"/>
                  </a:cubicBezTo>
                  <a:cubicBezTo>
                    <a:pt x="3333" y="2328"/>
                    <a:pt x="3515" y="2283"/>
                    <a:pt x="3698" y="2283"/>
                  </a:cubicBezTo>
                  <a:cubicBezTo>
                    <a:pt x="4497" y="2237"/>
                    <a:pt x="5181" y="2488"/>
                    <a:pt x="5181" y="2488"/>
                  </a:cubicBezTo>
                  <a:lnTo>
                    <a:pt x="3926" y="3013"/>
                  </a:lnTo>
                  <a:cubicBezTo>
                    <a:pt x="3926" y="3013"/>
                    <a:pt x="3196" y="2922"/>
                    <a:pt x="2534" y="2922"/>
                  </a:cubicBezTo>
                  <a:lnTo>
                    <a:pt x="2488" y="2922"/>
                  </a:lnTo>
                  <a:cubicBezTo>
                    <a:pt x="3081" y="2968"/>
                    <a:pt x="3812" y="3356"/>
                    <a:pt x="3812" y="3356"/>
                  </a:cubicBezTo>
                  <a:lnTo>
                    <a:pt x="4200" y="4040"/>
                  </a:lnTo>
                  <a:cubicBezTo>
                    <a:pt x="4200" y="4040"/>
                    <a:pt x="3492" y="3995"/>
                    <a:pt x="3104" y="3926"/>
                  </a:cubicBezTo>
                  <a:cubicBezTo>
                    <a:pt x="3104" y="3926"/>
                    <a:pt x="2785" y="3492"/>
                    <a:pt x="2534" y="3219"/>
                  </a:cubicBezTo>
                  <a:cubicBezTo>
                    <a:pt x="2945" y="4451"/>
                    <a:pt x="4862" y="5296"/>
                    <a:pt x="4885" y="5296"/>
                  </a:cubicBezTo>
                  <a:lnTo>
                    <a:pt x="4839" y="5433"/>
                  </a:lnTo>
                  <a:cubicBezTo>
                    <a:pt x="4725" y="5387"/>
                    <a:pt x="2739" y="4520"/>
                    <a:pt x="2374" y="317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3" name="Google Shape;5523;p65"/>
            <p:cNvSpPr/>
            <p:nvPr/>
          </p:nvSpPr>
          <p:spPr>
            <a:xfrm>
              <a:off x="-3597100" y="2516525"/>
              <a:ext cx="113575" cy="140975"/>
            </a:xfrm>
            <a:custGeom>
              <a:avLst/>
              <a:gdLst/>
              <a:ahLst/>
              <a:cxnLst/>
              <a:rect l="l" t="t" r="r" b="b"/>
              <a:pathLst>
                <a:path w="4543" h="5639" extrusionOk="0">
                  <a:moveTo>
                    <a:pt x="1803" y="2261"/>
                  </a:moveTo>
                  <a:cubicBezTo>
                    <a:pt x="1392" y="2489"/>
                    <a:pt x="913" y="2535"/>
                    <a:pt x="913" y="2535"/>
                  </a:cubicBezTo>
                  <a:lnTo>
                    <a:pt x="0" y="2192"/>
                  </a:lnTo>
                  <a:cubicBezTo>
                    <a:pt x="0" y="2192"/>
                    <a:pt x="662" y="1599"/>
                    <a:pt x="936" y="1507"/>
                  </a:cubicBezTo>
                  <a:cubicBezTo>
                    <a:pt x="1073" y="1439"/>
                    <a:pt x="1392" y="1553"/>
                    <a:pt x="1666" y="1667"/>
                  </a:cubicBezTo>
                  <a:cubicBezTo>
                    <a:pt x="1507" y="1416"/>
                    <a:pt x="1278" y="1074"/>
                    <a:pt x="1164" y="845"/>
                  </a:cubicBezTo>
                  <a:cubicBezTo>
                    <a:pt x="959" y="457"/>
                    <a:pt x="753" y="1"/>
                    <a:pt x="753" y="1"/>
                  </a:cubicBezTo>
                  <a:cubicBezTo>
                    <a:pt x="753" y="1"/>
                    <a:pt x="1621" y="206"/>
                    <a:pt x="1826" y="435"/>
                  </a:cubicBezTo>
                  <a:cubicBezTo>
                    <a:pt x="1986" y="617"/>
                    <a:pt x="2077" y="1119"/>
                    <a:pt x="2032" y="1622"/>
                  </a:cubicBezTo>
                  <a:cubicBezTo>
                    <a:pt x="2237" y="1256"/>
                    <a:pt x="2557" y="754"/>
                    <a:pt x="2808" y="617"/>
                  </a:cubicBezTo>
                  <a:cubicBezTo>
                    <a:pt x="3196" y="366"/>
                    <a:pt x="4132" y="161"/>
                    <a:pt x="4132" y="161"/>
                  </a:cubicBezTo>
                  <a:cubicBezTo>
                    <a:pt x="4132" y="161"/>
                    <a:pt x="3629" y="1119"/>
                    <a:pt x="3424" y="1279"/>
                  </a:cubicBezTo>
                  <a:cubicBezTo>
                    <a:pt x="3287" y="1393"/>
                    <a:pt x="2808" y="1667"/>
                    <a:pt x="2374" y="1850"/>
                  </a:cubicBezTo>
                  <a:cubicBezTo>
                    <a:pt x="2990" y="1690"/>
                    <a:pt x="3515" y="1736"/>
                    <a:pt x="3515" y="1736"/>
                  </a:cubicBezTo>
                  <a:cubicBezTo>
                    <a:pt x="4314" y="2078"/>
                    <a:pt x="4542" y="3128"/>
                    <a:pt x="4542" y="3128"/>
                  </a:cubicBezTo>
                  <a:cubicBezTo>
                    <a:pt x="4542" y="3128"/>
                    <a:pt x="3401" y="2535"/>
                    <a:pt x="3127" y="2489"/>
                  </a:cubicBezTo>
                  <a:cubicBezTo>
                    <a:pt x="3059" y="2466"/>
                    <a:pt x="2967" y="2443"/>
                    <a:pt x="2876" y="2420"/>
                  </a:cubicBezTo>
                  <a:cubicBezTo>
                    <a:pt x="3036" y="2512"/>
                    <a:pt x="3173" y="2649"/>
                    <a:pt x="3310" y="2808"/>
                  </a:cubicBezTo>
                  <a:cubicBezTo>
                    <a:pt x="3812" y="3448"/>
                    <a:pt x="4017" y="4178"/>
                    <a:pt x="4017" y="4178"/>
                  </a:cubicBezTo>
                  <a:lnTo>
                    <a:pt x="2876" y="3448"/>
                  </a:lnTo>
                  <a:cubicBezTo>
                    <a:pt x="2876" y="3448"/>
                    <a:pt x="2488" y="2763"/>
                    <a:pt x="2123" y="2215"/>
                  </a:cubicBezTo>
                  <a:lnTo>
                    <a:pt x="2077" y="2192"/>
                  </a:lnTo>
                  <a:cubicBezTo>
                    <a:pt x="2397" y="2717"/>
                    <a:pt x="2534" y="3539"/>
                    <a:pt x="2534" y="3539"/>
                  </a:cubicBezTo>
                  <a:lnTo>
                    <a:pt x="2237" y="4292"/>
                  </a:lnTo>
                  <a:cubicBezTo>
                    <a:pt x="2237" y="4292"/>
                    <a:pt x="1849" y="3676"/>
                    <a:pt x="1666" y="3311"/>
                  </a:cubicBezTo>
                  <a:cubicBezTo>
                    <a:pt x="1666" y="3311"/>
                    <a:pt x="1826" y="2786"/>
                    <a:pt x="1895" y="2398"/>
                  </a:cubicBezTo>
                  <a:cubicBezTo>
                    <a:pt x="1187" y="3470"/>
                    <a:pt x="1689" y="5570"/>
                    <a:pt x="1689" y="5593"/>
                  </a:cubicBezTo>
                  <a:lnTo>
                    <a:pt x="1575" y="5639"/>
                  </a:lnTo>
                  <a:cubicBezTo>
                    <a:pt x="1529" y="5547"/>
                    <a:pt x="1004" y="3356"/>
                    <a:pt x="1803" y="22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4" name="Google Shape;5524;p65"/>
            <p:cNvSpPr/>
            <p:nvPr/>
          </p:nvSpPr>
          <p:spPr>
            <a:xfrm>
              <a:off x="-2866125" y="3646375"/>
              <a:ext cx="38825" cy="98750"/>
            </a:xfrm>
            <a:custGeom>
              <a:avLst/>
              <a:gdLst/>
              <a:ahLst/>
              <a:cxnLst/>
              <a:rect l="l" t="t" r="r" b="b"/>
              <a:pathLst>
                <a:path w="1553" h="3950" extrusionOk="0">
                  <a:moveTo>
                    <a:pt x="1050" y="1"/>
                  </a:moveTo>
                  <a:lnTo>
                    <a:pt x="274" y="800"/>
                  </a:lnTo>
                  <a:cubicBezTo>
                    <a:pt x="274" y="800"/>
                    <a:pt x="0" y="2124"/>
                    <a:pt x="0" y="2261"/>
                  </a:cubicBezTo>
                  <a:cubicBezTo>
                    <a:pt x="0" y="2375"/>
                    <a:pt x="1530" y="3950"/>
                    <a:pt x="1530" y="3950"/>
                  </a:cubicBezTo>
                  <a:lnTo>
                    <a:pt x="1552" y="2763"/>
                  </a:lnTo>
                  <a:lnTo>
                    <a:pt x="1142" y="1507"/>
                  </a:lnTo>
                  <a:cubicBezTo>
                    <a:pt x="1142" y="1507"/>
                    <a:pt x="982" y="503"/>
                    <a:pt x="10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5" name="Google Shape;5525;p65"/>
            <p:cNvSpPr/>
            <p:nvPr/>
          </p:nvSpPr>
          <p:spPr>
            <a:xfrm>
              <a:off x="-2938600" y="3636675"/>
              <a:ext cx="97600" cy="35400"/>
            </a:xfrm>
            <a:custGeom>
              <a:avLst/>
              <a:gdLst/>
              <a:ahLst/>
              <a:cxnLst/>
              <a:rect l="l" t="t" r="r" b="b"/>
              <a:pathLst>
                <a:path w="3904" h="1416" extrusionOk="0">
                  <a:moveTo>
                    <a:pt x="2671" y="1"/>
                  </a:moveTo>
                  <a:cubicBezTo>
                    <a:pt x="2466" y="1"/>
                    <a:pt x="1370" y="229"/>
                    <a:pt x="1370" y="229"/>
                  </a:cubicBezTo>
                  <a:lnTo>
                    <a:pt x="1" y="1211"/>
                  </a:lnTo>
                  <a:cubicBezTo>
                    <a:pt x="571" y="1325"/>
                    <a:pt x="2671" y="1416"/>
                    <a:pt x="2671" y="1416"/>
                  </a:cubicBezTo>
                  <a:lnTo>
                    <a:pt x="3904" y="229"/>
                  </a:lnTo>
                  <a:cubicBezTo>
                    <a:pt x="3904" y="229"/>
                    <a:pt x="2877" y="1"/>
                    <a:pt x="2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6" name="Google Shape;5526;p65"/>
            <p:cNvSpPr/>
            <p:nvPr/>
          </p:nvSpPr>
          <p:spPr>
            <a:xfrm>
              <a:off x="-2914625" y="3572775"/>
              <a:ext cx="78775" cy="73625"/>
            </a:xfrm>
            <a:custGeom>
              <a:avLst/>
              <a:gdLst/>
              <a:ahLst/>
              <a:cxnLst/>
              <a:rect l="l" t="t" r="r" b="b"/>
              <a:pathLst>
                <a:path w="3151" h="2945" extrusionOk="0">
                  <a:moveTo>
                    <a:pt x="0" y="0"/>
                  </a:moveTo>
                  <a:lnTo>
                    <a:pt x="890" y="913"/>
                  </a:lnTo>
                  <a:cubicBezTo>
                    <a:pt x="982" y="1301"/>
                    <a:pt x="1575" y="2283"/>
                    <a:pt x="1666" y="2329"/>
                  </a:cubicBezTo>
                  <a:cubicBezTo>
                    <a:pt x="1758" y="2374"/>
                    <a:pt x="3150" y="2945"/>
                    <a:pt x="3150" y="2945"/>
                  </a:cubicBezTo>
                  <a:cubicBezTo>
                    <a:pt x="3150" y="2945"/>
                    <a:pt x="2967" y="2260"/>
                    <a:pt x="2945" y="2192"/>
                  </a:cubicBezTo>
                  <a:cubicBezTo>
                    <a:pt x="2922" y="2123"/>
                    <a:pt x="2054" y="731"/>
                    <a:pt x="1666" y="571"/>
                  </a:cubicBezTo>
                  <a:cubicBezTo>
                    <a:pt x="1278" y="411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7" name="Google Shape;5527;p65"/>
            <p:cNvSpPr/>
            <p:nvPr/>
          </p:nvSpPr>
          <p:spPr>
            <a:xfrm>
              <a:off x="-2843300" y="3642950"/>
              <a:ext cx="106150" cy="52600"/>
            </a:xfrm>
            <a:custGeom>
              <a:avLst/>
              <a:gdLst/>
              <a:ahLst/>
              <a:cxnLst/>
              <a:rect l="l" t="t" r="r" b="b"/>
              <a:pathLst>
                <a:path w="4246" h="2104" extrusionOk="0">
                  <a:moveTo>
                    <a:pt x="0" y="1"/>
                  </a:moveTo>
                  <a:cubicBezTo>
                    <a:pt x="0" y="1"/>
                    <a:pt x="388" y="1416"/>
                    <a:pt x="457" y="1507"/>
                  </a:cubicBezTo>
                  <a:cubicBezTo>
                    <a:pt x="523" y="1573"/>
                    <a:pt x="1327" y="2103"/>
                    <a:pt x="1917" y="2103"/>
                  </a:cubicBezTo>
                  <a:cubicBezTo>
                    <a:pt x="1940" y="2103"/>
                    <a:pt x="1963" y="2103"/>
                    <a:pt x="1986" y="2101"/>
                  </a:cubicBezTo>
                  <a:cubicBezTo>
                    <a:pt x="2557" y="2055"/>
                    <a:pt x="4246" y="1621"/>
                    <a:pt x="4246" y="1621"/>
                  </a:cubicBezTo>
                  <a:cubicBezTo>
                    <a:pt x="4246" y="1621"/>
                    <a:pt x="3652" y="1256"/>
                    <a:pt x="3447" y="1142"/>
                  </a:cubicBezTo>
                  <a:cubicBezTo>
                    <a:pt x="3219" y="1005"/>
                    <a:pt x="1484" y="868"/>
                    <a:pt x="1393" y="800"/>
                  </a:cubicBezTo>
                  <a:cubicBezTo>
                    <a:pt x="1324" y="731"/>
                    <a:pt x="776" y="389"/>
                    <a:pt x="206" y="2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9E9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8" name="Google Shape;5528;p65"/>
            <p:cNvSpPr/>
            <p:nvPr/>
          </p:nvSpPr>
          <p:spPr>
            <a:xfrm>
              <a:off x="-2840450" y="3603575"/>
              <a:ext cx="113000" cy="53675"/>
            </a:xfrm>
            <a:custGeom>
              <a:avLst/>
              <a:gdLst/>
              <a:ahLst/>
              <a:cxnLst/>
              <a:rect l="l" t="t" r="r" b="b"/>
              <a:pathLst>
                <a:path w="4520" h="2147" extrusionOk="0">
                  <a:moveTo>
                    <a:pt x="4520" y="1"/>
                  </a:moveTo>
                  <a:lnTo>
                    <a:pt x="4520" y="1"/>
                  </a:lnTo>
                  <a:cubicBezTo>
                    <a:pt x="4520" y="1"/>
                    <a:pt x="2762" y="412"/>
                    <a:pt x="2511" y="503"/>
                  </a:cubicBezTo>
                  <a:cubicBezTo>
                    <a:pt x="2283" y="594"/>
                    <a:pt x="1575" y="1097"/>
                    <a:pt x="1461" y="1165"/>
                  </a:cubicBezTo>
                  <a:cubicBezTo>
                    <a:pt x="1347" y="1234"/>
                    <a:pt x="0" y="1553"/>
                    <a:pt x="0" y="1553"/>
                  </a:cubicBezTo>
                  <a:lnTo>
                    <a:pt x="0" y="1736"/>
                  </a:lnTo>
                  <a:cubicBezTo>
                    <a:pt x="891" y="2147"/>
                    <a:pt x="2306" y="2147"/>
                    <a:pt x="2374" y="2147"/>
                  </a:cubicBezTo>
                  <a:cubicBezTo>
                    <a:pt x="2443" y="2147"/>
                    <a:pt x="3858" y="1051"/>
                    <a:pt x="3858" y="1051"/>
                  </a:cubicBezTo>
                  <a:lnTo>
                    <a:pt x="4520" y="1"/>
                  </a:lnTo>
                  <a:close/>
                </a:path>
              </a:pathLst>
            </a:custGeom>
            <a:solidFill>
              <a:srgbClr val="9E9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9" name="Google Shape;5529;p65"/>
            <p:cNvSpPr/>
            <p:nvPr/>
          </p:nvSpPr>
          <p:spPr>
            <a:xfrm>
              <a:off x="-2849575" y="3536775"/>
              <a:ext cx="71850" cy="110200"/>
            </a:xfrm>
            <a:custGeom>
              <a:avLst/>
              <a:gdLst/>
              <a:ahLst/>
              <a:cxnLst/>
              <a:rect l="l" t="t" r="r" b="b"/>
              <a:pathLst>
                <a:path w="2874" h="4408" extrusionOk="0">
                  <a:moveTo>
                    <a:pt x="2422" y="0"/>
                  </a:moveTo>
                  <a:cubicBezTo>
                    <a:pt x="2421" y="0"/>
                    <a:pt x="2420" y="1"/>
                    <a:pt x="2420" y="2"/>
                  </a:cubicBezTo>
                  <a:cubicBezTo>
                    <a:pt x="2397" y="94"/>
                    <a:pt x="1461" y="1395"/>
                    <a:pt x="1233" y="1509"/>
                  </a:cubicBezTo>
                  <a:cubicBezTo>
                    <a:pt x="1005" y="1646"/>
                    <a:pt x="0" y="3061"/>
                    <a:pt x="411" y="4248"/>
                  </a:cubicBezTo>
                  <a:lnTo>
                    <a:pt x="525" y="4408"/>
                  </a:lnTo>
                  <a:cubicBezTo>
                    <a:pt x="525" y="4408"/>
                    <a:pt x="2625" y="2696"/>
                    <a:pt x="2716" y="2308"/>
                  </a:cubicBezTo>
                  <a:cubicBezTo>
                    <a:pt x="2873" y="1659"/>
                    <a:pt x="2459" y="0"/>
                    <a:pt x="2422" y="0"/>
                  </a:cubicBezTo>
                  <a:close/>
                </a:path>
              </a:pathLst>
            </a:custGeom>
            <a:solidFill>
              <a:srgbClr val="9E9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0" name="Google Shape;5530;p65"/>
            <p:cNvSpPr/>
            <p:nvPr/>
          </p:nvSpPr>
          <p:spPr>
            <a:xfrm>
              <a:off x="-2962575" y="3641775"/>
              <a:ext cx="123300" cy="119325"/>
            </a:xfrm>
            <a:custGeom>
              <a:avLst/>
              <a:gdLst/>
              <a:ahLst/>
              <a:cxnLst/>
              <a:rect l="l" t="t" r="r" b="b"/>
              <a:pathLst>
                <a:path w="4932" h="4773" extrusionOk="0">
                  <a:moveTo>
                    <a:pt x="4810" y="0"/>
                  </a:moveTo>
                  <a:cubicBezTo>
                    <a:pt x="4771" y="0"/>
                    <a:pt x="4740" y="20"/>
                    <a:pt x="4726" y="48"/>
                  </a:cubicBezTo>
                  <a:cubicBezTo>
                    <a:pt x="4703" y="94"/>
                    <a:pt x="2375" y="3905"/>
                    <a:pt x="92" y="4544"/>
                  </a:cubicBezTo>
                  <a:cubicBezTo>
                    <a:pt x="47" y="4567"/>
                    <a:pt x="1" y="4613"/>
                    <a:pt x="24" y="4681"/>
                  </a:cubicBezTo>
                  <a:cubicBezTo>
                    <a:pt x="47" y="4750"/>
                    <a:pt x="92" y="4773"/>
                    <a:pt x="161" y="4773"/>
                  </a:cubicBezTo>
                  <a:cubicBezTo>
                    <a:pt x="2512" y="4111"/>
                    <a:pt x="4817" y="345"/>
                    <a:pt x="4908" y="185"/>
                  </a:cubicBezTo>
                  <a:cubicBezTo>
                    <a:pt x="4931" y="116"/>
                    <a:pt x="4931" y="48"/>
                    <a:pt x="4885" y="25"/>
                  </a:cubicBezTo>
                  <a:cubicBezTo>
                    <a:pt x="4859" y="8"/>
                    <a:pt x="4833" y="0"/>
                    <a:pt x="48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1" name="Google Shape;5531;p65"/>
            <p:cNvSpPr/>
            <p:nvPr/>
          </p:nvSpPr>
          <p:spPr>
            <a:xfrm>
              <a:off x="-3845900" y="2642650"/>
              <a:ext cx="194600" cy="111875"/>
            </a:xfrm>
            <a:custGeom>
              <a:avLst/>
              <a:gdLst/>
              <a:ahLst/>
              <a:cxnLst/>
              <a:rect l="l" t="t" r="r" b="b"/>
              <a:pathLst>
                <a:path w="7784" h="4475" extrusionOk="0">
                  <a:moveTo>
                    <a:pt x="5935" y="0"/>
                  </a:moveTo>
                  <a:cubicBezTo>
                    <a:pt x="5912" y="23"/>
                    <a:pt x="5889" y="23"/>
                    <a:pt x="5844" y="23"/>
                  </a:cubicBezTo>
                  <a:lnTo>
                    <a:pt x="5844" y="2077"/>
                  </a:lnTo>
                  <a:lnTo>
                    <a:pt x="5478" y="137"/>
                  </a:lnTo>
                  <a:cubicBezTo>
                    <a:pt x="5387" y="160"/>
                    <a:pt x="5296" y="206"/>
                    <a:pt x="5227" y="251"/>
                  </a:cubicBezTo>
                  <a:cubicBezTo>
                    <a:pt x="5364" y="776"/>
                    <a:pt x="5524" y="1507"/>
                    <a:pt x="5524" y="1507"/>
                  </a:cubicBezTo>
                  <a:lnTo>
                    <a:pt x="5090" y="343"/>
                  </a:lnTo>
                  <a:cubicBezTo>
                    <a:pt x="4885" y="480"/>
                    <a:pt x="4748" y="617"/>
                    <a:pt x="4657" y="708"/>
                  </a:cubicBezTo>
                  <a:cubicBezTo>
                    <a:pt x="4748" y="1164"/>
                    <a:pt x="4885" y="1849"/>
                    <a:pt x="4908" y="1918"/>
                  </a:cubicBezTo>
                  <a:cubicBezTo>
                    <a:pt x="4885" y="1849"/>
                    <a:pt x="4543" y="1164"/>
                    <a:pt x="4337" y="708"/>
                  </a:cubicBezTo>
                  <a:lnTo>
                    <a:pt x="3812" y="525"/>
                  </a:lnTo>
                  <a:cubicBezTo>
                    <a:pt x="3812" y="525"/>
                    <a:pt x="3675" y="502"/>
                    <a:pt x="3515" y="502"/>
                  </a:cubicBezTo>
                  <a:lnTo>
                    <a:pt x="3675" y="1279"/>
                  </a:lnTo>
                  <a:lnTo>
                    <a:pt x="3173" y="525"/>
                  </a:lnTo>
                  <a:cubicBezTo>
                    <a:pt x="2968" y="548"/>
                    <a:pt x="2762" y="594"/>
                    <a:pt x="2580" y="708"/>
                  </a:cubicBezTo>
                  <a:cubicBezTo>
                    <a:pt x="2557" y="731"/>
                    <a:pt x="2534" y="731"/>
                    <a:pt x="2534" y="754"/>
                  </a:cubicBezTo>
                  <a:lnTo>
                    <a:pt x="2990" y="1393"/>
                  </a:lnTo>
                  <a:lnTo>
                    <a:pt x="2146" y="1005"/>
                  </a:lnTo>
                  <a:cubicBezTo>
                    <a:pt x="1986" y="1119"/>
                    <a:pt x="1781" y="1256"/>
                    <a:pt x="1598" y="1393"/>
                  </a:cubicBezTo>
                  <a:lnTo>
                    <a:pt x="3059" y="3105"/>
                  </a:lnTo>
                  <a:lnTo>
                    <a:pt x="3059" y="3105"/>
                  </a:lnTo>
                  <a:lnTo>
                    <a:pt x="1096" y="1758"/>
                  </a:lnTo>
                  <a:cubicBezTo>
                    <a:pt x="525" y="2169"/>
                    <a:pt x="0" y="2557"/>
                    <a:pt x="0" y="2557"/>
                  </a:cubicBezTo>
                  <a:lnTo>
                    <a:pt x="1849" y="4474"/>
                  </a:lnTo>
                  <a:lnTo>
                    <a:pt x="6757" y="2739"/>
                  </a:lnTo>
                  <a:cubicBezTo>
                    <a:pt x="7282" y="1370"/>
                    <a:pt x="7784" y="320"/>
                    <a:pt x="7784" y="320"/>
                  </a:cubicBezTo>
                  <a:cubicBezTo>
                    <a:pt x="7784" y="320"/>
                    <a:pt x="7533" y="229"/>
                    <a:pt x="7190" y="137"/>
                  </a:cubicBezTo>
                  <a:cubicBezTo>
                    <a:pt x="6848" y="1005"/>
                    <a:pt x="6460" y="2123"/>
                    <a:pt x="6460" y="2123"/>
                  </a:cubicBezTo>
                  <a:lnTo>
                    <a:pt x="7030" y="114"/>
                  </a:lnTo>
                  <a:cubicBezTo>
                    <a:pt x="6894" y="69"/>
                    <a:pt x="6734" y="46"/>
                    <a:pt x="6574" y="23"/>
                  </a:cubicBezTo>
                  <a:lnTo>
                    <a:pt x="6414" y="617"/>
                  </a:lnTo>
                  <a:lnTo>
                    <a:pt x="63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2" name="Google Shape;5532;p65"/>
            <p:cNvSpPr/>
            <p:nvPr/>
          </p:nvSpPr>
          <p:spPr>
            <a:xfrm>
              <a:off x="-2911200" y="3793500"/>
              <a:ext cx="197450" cy="96000"/>
            </a:xfrm>
            <a:custGeom>
              <a:avLst/>
              <a:gdLst/>
              <a:ahLst/>
              <a:cxnLst/>
              <a:rect l="l" t="t" r="r" b="b"/>
              <a:pathLst>
                <a:path w="7898" h="3840" extrusionOk="0">
                  <a:moveTo>
                    <a:pt x="3195" y="0"/>
                  </a:moveTo>
                  <a:cubicBezTo>
                    <a:pt x="3165" y="0"/>
                    <a:pt x="3135" y="2"/>
                    <a:pt x="3104" y="5"/>
                  </a:cubicBezTo>
                  <a:lnTo>
                    <a:pt x="3059" y="5"/>
                  </a:lnTo>
                  <a:lnTo>
                    <a:pt x="3173" y="804"/>
                  </a:lnTo>
                  <a:lnTo>
                    <a:pt x="3173" y="804"/>
                  </a:lnTo>
                  <a:lnTo>
                    <a:pt x="2579" y="50"/>
                  </a:lnTo>
                  <a:cubicBezTo>
                    <a:pt x="2397" y="73"/>
                    <a:pt x="2169" y="96"/>
                    <a:pt x="1940" y="119"/>
                  </a:cubicBezTo>
                  <a:lnTo>
                    <a:pt x="2465" y="2333"/>
                  </a:lnTo>
                  <a:lnTo>
                    <a:pt x="1347" y="187"/>
                  </a:lnTo>
                  <a:cubicBezTo>
                    <a:pt x="639" y="279"/>
                    <a:pt x="0" y="347"/>
                    <a:pt x="0" y="347"/>
                  </a:cubicBezTo>
                  <a:lnTo>
                    <a:pt x="776" y="2972"/>
                  </a:lnTo>
                  <a:lnTo>
                    <a:pt x="5889" y="3839"/>
                  </a:lnTo>
                  <a:cubicBezTo>
                    <a:pt x="6962" y="2858"/>
                    <a:pt x="7898" y="2196"/>
                    <a:pt x="7898" y="2196"/>
                  </a:cubicBezTo>
                  <a:cubicBezTo>
                    <a:pt x="7898" y="2196"/>
                    <a:pt x="7715" y="2013"/>
                    <a:pt x="7441" y="1762"/>
                  </a:cubicBezTo>
                  <a:cubicBezTo>
                    <a:pt x="6756" y="2356"/>
                    <a:pt x="5912" y="3155"/>
                    <a:pt x="5912" y="3155"/>
                  </a:cubicBezTo>
                  <a:lnTo>
                    <a:pt x="7327" y="1648"/>
                  </a:lnTo>
                  <a:cubicBezTo>
                    <a:pt x="7213" y="1557"/>
                    <a:pt x="7099" y="1443"/>
                    <a:pt x="6962" y="1351"/>
                  </a:cubicBezTo>
                  <a:lnTo>
                    <a:pt x="6551" y="1808"/>
                  </a:lnTo>
                  <a:lnTo>
                    <a:pt x="6756" y="1214"/>
                  </a:lnTo>
                  <a:cubicBezTo>
                    <a:pt x="6642" y="1146"/>
                    <a:pt x="6505" y="1078"/>
                    <a:pt x="6391" y="1032"/>
                  </a:cubicBezTo>
                  <a:lnTo>
                    <a:pt x="6323" y="1009"/>
                  </a:lnTo>
                  <a:lnTo>
                    <a:pt x="5387" y="2812"/>
                  </a:lnTo>
                  <a:lnTo>
                    <a:pt x="5935" y="918"/>
                  </a:lnTo>
                  <a:cubicBezTo>
                    <a:pt x="5843" y="895"/>
                    <a:pt x="5752" y="895"/>
                    <a:pt x="5661" y="895"/>
                  </a:cubicBezTo>
                  <a:cubicBezTo>
                    <a:pt x="5547" y="1420"/>
                    <a:pt x="5364" y="2150"/>
                    <a:pt x="5364" y="2150"/>
                  </a:cubicBezTo>
                  <a:lnTo>
                    <a:pt x="5501" y="918"/>
                  </a:lnTo>
                  <a:cubicBezTo>
                    <a:pt x="5273" y="918"/>
                    <a:pt x="5067" y="986"/>
                    <a:pt x="4953" y="1009"/>
                  </a:cubicBezTo>
                  <a:cubicBezTo>
                    <a:pt x="4839" y="1466"/>
                    <a:pt x="4634" y="2127"/>
                    <a:pt x="4611" y="2196"/>
                  </a:cubicBezTo>
                  <a:cubicBezTo>
                    <a:pt x="4634" y="2127"/>
                    <a:pt x="4657" y="1374"/>
                    <a:pt x="4657" y="849"/>
                  </a:cubicBezTo>
                  <a:lnTo>
                    <a:pt x="4268" y="438"/>
                  </a:lnTo>
                  <a:cubicBezTo>
                    <a:pt x="4268" y="438"/>
                    <a:pt x="4177" y="370"/>
                    <a:pt x="4017" y="279"/>
                  </a:cubicBezTo>
                  <a:lnTo>
                    <a:pt x="3835" y="1009"/>
                  </a:lnTo>
                  <a:lnTo>
                    <a:pt x="3721" y="119"/>
                  </a:lnTo>
                  <a:cubicBezTo>
                    <a:pt x="3563" y="60"/>
                    <a:pt x="3387" y="0"/>
                    <a:pt x="31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3" name="Google Shape;5533;p65"/>
            <p:cNvSpPr/>
            <p:nvPr/>
          </p:nvSpPr>
          <p:spPr>
            <a:xfrm>
              <a:off x="-3888125" y="2976475"/>
              <a:ext cx="194600" cy="237400"/>
            </a:xfrm>
            <a:custGeom>
              <a:avLst/>
              <a:gdLst/>
              <a:ahLst/>
              <a:cxnLst/>
              <a:rect l="l" t="t" r="r" b="b"/>
              <a:pathLst>
                <a:path w="7784" h="9496" extrusionOk="0">
                  <a:moveTo>
                    <a:pt x="3219" y="845"/>
                  </a:moveTo>
                  <a:lnTo>
                    <a:pt x="0" y="0"/>
                  </a:lnTo>
                  <a:cubicBezTo>
                    <a:pt x="1530" y="3698"/>
                    <a:pt x="1803" y="9495"/>
                    <a:pt x="1803" y="9495"/>
                  </a:cubicBezTo>
                  <a:lnTo>
                    <a:pt x="4816" y="7167"/>
                  </a:lnTo>
                  <a:lnTo>
                    <a:pt x="7784" y="337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4" name="Google Shape;5534;p65"/>
            <p:cNvSpPr/>
            <p:nvPr/>
          </p:nvSpPr>
          <p:spPr>
            <a:xfrm>
              <a:off x="-2950000" y="3717150"/>
              <a:ext cx="78750" cy="75350"/>
            </a:xfrm>
            <a:custGeom>
              <a:avLst/>
              <a:gdLst/>
              <a:ahLst/>
              <a:cxnLst/>
              <a:rect l="l" t="t" r="r" b="b"/>
              <a:pathLst>
                <a:path w="3150" h="3014" extrusionOk="0">
                  <a:moveTo>
                    <a:pt x="890" y="0"/>
                  </a:moveTo>
                  <a:cubicBezTo>
                    <a:pt x="867" y="23"/>
                    <a:pt x="525" y="1210"/>
                    <a:pt x="525" y="1210"/>
                  </a:cubicBezTo>
                  <a:lnTo>
                    <a:pt x="183" y="206"/>
                  </a:lnTo>
                  <a:lnTo>
                    <a:pt x="183" y="206"/>
                  </a:lnTo>
                  <a:cubicBezTo>
                    <a:pt x="183" y="206"/>
                    <a:pt x="0" y="982"/>
                    <a:pt x="205" y="2214"/>
                  </a:cubicBezTo>
                  <a:lnTo>
                    <a:pt x="1735" y="3013"/>
                  </a:lnTo>
                  <a:lnTo>
                    <a:pt x="3150" y="1735"/>
                  </a:lnTo>
                  <a:lnTo>
                    <a:pt x="3150" y="1735"/>
                  </a:lnTo>
                  <a:lnTo>
                    <a:pt x="1712" y="2191"/>
                  </a:lnTo>
                  <a:lnTo>
                    <a:pt x="2123" y="1096"/>
                  </a:lnTo>
                  <a:lnTo>
                    <a:pt x="1347" y="1621"/>
                  </a:lnTo>
                  <a:lnTo>
                    <a:pt x="1552" y="343"/>
                  </a:lnTo>
                  <a:lnTo>
                    <a:pt x="1552" y="343"/>
                  </a:lnTo>
                  <a:lnTo>
                    <a:pt x="913" y="1598"/>
                  </a:lnTo>
                  <a:cubicBezTo>
                    <a:pt x="913" y="1598"/>
                    <a:pt x="936" y="0"/>
                    <a:pt x="8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5" name="Google Shape;5535;p65"/>
            <p:cNvSpPr/>
            <p:nvPr/>
          </p:nvSpPr>
          <p:spPr>
            <a:xfrm>
              <a:off x="-2852425" y="3824425"/>
              <a:ext cx="79900" cy="61650"/>
            </a:xfrm>
            <a:custGeom>
              <a:avLst/>
              <a:gdLst/>
              <a:ahLst/>
              <a:cxnLst/>
              <a:rect l="l" t="t" r="r" b="b"/>
              <a:pathLst>
                <a:path w="3196" h="2466" extrusionOk="0">
                  <a:moveTo>
                    <a:pt x="617" y="0"/>
                  </a:moveTo>
                  <a:cubicBezTo>
                    <a:pt x="617" y="0"/>
                    <a:pt x="617" y="0"/>
                    <a:pt x="616" y="0"/>
                  </a:cubicBezTo>
                  <a:cubicBezTo>
                    <a:pt x="594" y="46"/>
                    <a:pt x="616" y="1187"/>
                    <a:pt x="616" y="1187"/>
                  </a:cubicBezTo>
                  <a:lnTo>
                    <a:pt x="0" y="388"/>
                  </a:lnTo>
                  <a:lnTo>
                    <a:pt x="0" y="388"/>
                  </a:lnTo>
                  <a:cubicBezTo>
                    <a:pt x="0" y="388"/>
                    <a:pt x="69" y="1142"/>
                    <a:pt x="594" y="2214"/>
                  </a:cubicBezTo>
                  <a:lnTo>
                    <a:pt x="2260" y="2465"/>
                  </a:lnTo>
                  <a:lnTo>
                    <a:pt x="3196" y="890"/>
                  </a:lnTo>
                  <a:lnTo>
                    <a:pt x="3196" y="890"/>
                  </a:lnTo>
                  <a:lnTo>
                    <a:pt x="1986" y="1735"/>
                  </a:lnTo>
                  <a:lnTo>
                    <a:pt x="2054" y="639"/>
                  </a:lnTo>
                  <a:lnTo>
                    <a:pt x="1484" y="1324"/>
                  </a:lnTo>
                  <a:lnTo>
                    <a:pt x="1324" y="114"/>
                  </a:lnTo>
                  <a:lnTo>
                    <a:pt x="1073" y="1438"/>
                  </a:lnTo>
                  <a:cubicBezTo>
                    <a:pt x="1073" y="1438"/>
                    <a:pt x="646" y="0"/>
                    <a:pt x="6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6" name="Google Shape;5536;p65"/>
            <p:cNvSpPr/>
            <p:nvPr/>
          </p:nvSpPr>
          <p:spPr>
            <a:xfrm>
              <a:off x="-3046450" y="3197875"/>
              <a:ext cx="53100" cy="90750"/>
            </a:xfrm>
            <a:custGeom>
              <a:avLst/>
              <a:gdLst/>
              <a:ahLst/>
              <a:cxnLst/>
              <a:rect l="l" t="t" r="r" b="b"/>
              <a:pathLst>
                <a:path w="2124" h="3630" extrusionOk="0">
                  <a:moveTo>
                    <a:pt x="640" y="0"/>
                  </a:moveTo>
                  <a:lnTo>
                    <a:pt x="1" y="1050"/>
                  </a:lnTo>
                  <a:lnTo>
                    <a:pt x="206" y="2648"/>
                  </a:lnTo>
                  <a:lnTo>
                    <a:pt x="1187" y="3538"/>
                  </a:lnTo>
                  <a:cubicBezTo>
                    <a:pt x="1507" y="3584"/>
                    <a:pt x="1758" y="3629"/>
                    <a:pt x="1758" y="3629"/>
                  </a:cubicBezTo>
                  <a:lnTo>
                    <a:pt x="2123" y="2465"/>
                  </a:lnTo>
                  <a:lnTo>
                    <a:pt x="2123" y="2465"/>
                  </a:lnTo>
                  <a:lnTo>
                    <a:pt x="1598" y="2534"/>
                  </a:lnTo>
                  <a:lnTo>
                    <a:pt x="2055" y="2328"/>
                  </a:lnTo>
                  <a:lnTo>
                    <a:pt x="1758" y="1666"/>
                  </a:lnTo>
                  <a:lnTo>
                    <a:pt x="1370" y="1781"/>
                  </a:lnTo>
                  <a:lnTo>
                    <a:pt x="1849" y="1119"/>
                  </a:lnTo>
                  <a:lnTo>
                    <a:pt x="1667" y="457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7" name="Google Shape;5537;p65"/>
            <p:cNvSpPr/>
            <p:nvPr/>
          </p:nvSpPr>
          <p:spPr>
            <a:xfrm>
              <a:off x="-4333800" y="3401025"/>
              <a:ext cx="237975" cy="277350"/>
            </a:xfrm>
            <a:custGeom>
              <a:avLst/>
              <a:gdLst/>
              <a:ahLst/>
              <a:cxnLst/>
              <a:rect l="l" t="t" r="r" b="b"/>
              <a:pathLst>
                <a:path w="9519" h="11094" extrusionOk="0">
                  <a:moveTo>
                    <a:pt x="6118" y="5067"/>
                  </a:moveTo>
                  <a:cubicBezTo>
                    <a:pt x="7122" y="5113"/>
                    <a:pt x="8058" y="4770"/>
                    <a:pt x="8058" y="4770"/>
                  </a:cubicBezTo>
                  <a:lnTo>
                    <a:pt x="9519" y="3355"/>
                  </a:lnTo>
                  <a:cubicBezTo>
                    <a:pt x="9519" y="3355"/>
                    <a:pt x="7761" y="2853"/>
                    <a:pt x="7122" y="2922"/>
                  </a:cubicBezTo>
                  <a:cubicBezTo>
                    <a:pt x="6825" y="2944"/>
                    <a:pt x="6323" y="3424"/>
                    <a:pt x="5912" y="3880"/>
                  </a:cubicBezTo>
                  <a:cubicBezTo>
                    <a:pt x="6027" y="3241"/>
                    <a:pt x="6141" y="2419"/>
                    <a:pt x="6186" y="1917"/>
                  </a:cubicBezTo>
                  <a:cubicBezTo>
                    <a:pt x="6209" y="1027"/>
                    <a:pt x="6278" y="0"/>
                    <a:pt x="6278" y="0"/>
                  </a:cubicBezTo>
                  <a:cubicBezTo>
                    <a:pt x="6278" y="0"/>
                    <a:pt x="4771" y="1164"/>
                    <a:pt x="4566" y="1758"/>
                  </a:cubicBezTo>
                  <a:cubicBezTo>
                    <a:pt x="4406" y="2214"/>
                    <a:pt x="4657" y="3218"/>
                    <a:pt x="5182" y="4086"/>
                  </a:cubicBezTo>
                  <a:cubicBezTo>
                    <a:pt x="4474" y="3606"/>
                    <a:pt x="3470" y="2990"/>
                    <a:pt x="2877" y="2922"/>
                  </a:cubicBezTo>
                  <a:cubicBezTo>
                    <a:pt x="1918" y="2830"/>
                    <a:pt x="1" y="3287"/>
                    <a:pt x="1" y="3287"/>
                  </a:cubicBezTo>
                  <a:cubicBezTo>
                    <a:pt x="1" y="3287"/>
                    <a:pt x="1735" y="4611"/>
                    <a:pt x="2260" y="4725"/>
                  </a:cubicBezTo>
                  <a:cubicBezTo>
                    <a:pt x="2626" y="4793"/>
                    <a:pt x="3744" y="4862"/>
                    <a:pt x="4725" y="4862"/>
                  </a:cubicBezTo>
                  <a:cubicBezTo>
                    <a:pt x="3402" y="5090"/>
                    <a:pt x="2489" y="5638"/>
                    <a:pt x="2489" y="5638"/>
                  </a:cubicBezTo>
                  <a:cubicBezTo>
                    <a:pt x="1256" y="6962"/>
                    <a:pt x="1667" y="9062"/>
                    <a:pt x="1667" y="9062"/>
                  </a:cubicBezTo>
                  <a:cubicBezTo>
                    <a:pt x="1667" y="9062"/>
                    <a:pt x="3356" y="7007"/>
                    <a:pt x="3835" y="6642"/>
                  </a:cubicBezTo>
                  <a:cubicBezTo>
                    <a:pt x="3972" y="6551"/>
                    <a:pt x="4109" y="6460"/>
                    <a:pt x="4246" y="6323"/>
                  </a:cubicBezTo>
                  <a:cubicBezTo>
                    <a:pt x="4064" y="6642"/>
                    <a:pt x="3881" y="7007"/>
                    <a:pt x="3790" y="7395"/>
                  </a:cubicBezTo>
                  <a:cubicBezTo>
                    <a:pt x="3356" y="9039"/>
                    <a:pt x="3561" y="10545"/>
                    <a:pt x="3561" y="10545"/>
                  </a:cubicBezTo>
                  <a:lnTo>
                    <a:pt x="5114" y="8171"/>
                  </a:lnTo>
                  <a:cubicBezTo>
                    <a:pt x="5114" y="8171"/>
                    <a:pt x="5296" y="6619"/>
                    <a:pt x="5547" y="5273"/>
                  </a:cubicBezTo>
                  <a:lnTo>
                    <a:pt x="5570" y="5204"/>
                  </a:lnTo>
                  <a:cubicBezTo>
                    <a:pt x="5387" y="6414"/>
                    <a:pt x="5844" y="8057"/>
                    <a:pt x="5844" y="8057"/>
                  </a:cubicBezTo>
                  <a:lnTo>
                    <a:pt x="7031" y="9176"/>
                  </a:lnTo>
                  <a:cubicBezTo>
                    <a:pt x="7031" y="9176"/>
                    <a:pt x="7259" y="7715"/>
                    <a:pt x="7282" y="6870"/>
                  </a:cubicBezTo>
                  <a:cubicBezTo>
                    <a:pt x="7282" y="6870"/>
                    <a:pt x="6574" y="6049"/>
                    <a:pt x="6118" y="5410"/>
                  </a:cubicBezTo>
                  <a:cubicBezTo>
                    <a:pt x="8378" y="6756"/>
                    <a:pt x="9176" y="11047"/>
                    <a:pt x="9199" y="11093"/>
                  </a:cubicBezTo>
                  <a:lnTo>
                    <a:pt x="9450" y="11047"/>
                  </a:lnTo>
                  <a:cubicBezTo>
                    <a:pt x="9405" y="10842"/>
                    <a:pt x="8583" y="6391"/>
                    <a:pt x="6118" y="50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8" name="Google Shape;5538;p65"/>
            <p:cNvSpPr/>
            <p:nvPr/>
          </p:nvSpPr>
          <p:spPr>
            <a:xfrm>
              <a:off x="-4107250" y="3237800"/>
              <a:ext cx="172350" cy="195200"/>
            </a:xfrm>
            <a:custGeom>
              <a:avLst/>
              <a:gdLst/>
              <a:ahLst/>
              <a:cxnLst/>
              <a:rect l="l" t="t" r="r" b="b"/>
              <a:pathLst>
                <a:path w="6894" h="7808" extrusionOk="0">
                  <a:moveTo>
                    <a:pt x="4383" y="3607"/>
                  </a:moveTo>
                  <a:cubicBezTo>
                    <a:pt x="5090" y="3607"/>
                    <a:pt x="5752" y="3333"/>
                    <a:pt x="5752" y="3333"/>
                  </a:cubicBezTo>
                  <a:lnTo>
                    <a:pt x="6757" y="2284"/>
                  </a:lnTo>
                  <a:cubicBezTo>
                    <a:pt x="6757" y="2284"/>
                    <a:pt x="5501" y="1987"/>
                    <a:pt x="5045" y="2032"/>
                  </a:cubicBezTo>
                  <a:cubicBezTo>
                    <a:pt x="4839" y="2078"/>
                    <a:pt x="4497" y="2420"/>
                    <a:pt x="4200" y="2763"/>
                  </a:cubicBezTo>
                  <a:cubicBezTo>
                    <a:pt x="4269" y="2306"/>
                    <a:pt x="4337" y="1713"/>
                    <a:pt x="4337" y="1348"/>
                  </a:cubicBezTo>
                  <a:cubicBezTo>
                    <a:pt x="4360" y="709"/>
                    <a:pt x="4360" y="1"/>
                    <a:pt x="4360" y="1"/>
                  </a:cubicBezTo>
                  <a:cubicBezTo>
                    <a:pt x="4360" y="1"/>
                    <a:pt x="3333" y="868"/>
                    <a:pt x="3196" y="1279"/>
                  </a:cubicBezTo>
                  <a:cubicBezTo>
                    <a:pt x="3105" y="1599"/>
                    <a:pt x="3310" y="2329"/>
                    <a:pt x="3675" y="2923"/>
                  </a:cubicBezTo>
                  <a:cubicBezTo>
                    <a:pt x="3173" y="2603"/>
                    <a:pt x="2443" y="2192"/>
                    <a:pt x="2032" y="2169"/>
                  </a:cubicBezTo>
                  <a:cubicBezTo>
                    <a:pt x="1347" y="2124"/>
                    <a:pt x="0" y="2489"/>
                    <a:pt x="0" y="2489"/>
                  </a:cubicBezTo>
                  <a:cubicBezTo>
                    <a:pt x="0" y="2489"/>
                    <a:pt x="1256" y="3379"/>
                    <a:pt x="1621" y="3448"/>
                  </a:cubicBezTo>
                  <a:cubicBezTo>
                    <a:pt x="1895" y="3493"/>
                    <a:pt x="2694" y="3516"/>
                    <a:pt x="3378" y="3470"/>
                  </a:cubicBezTo>
                  <a:cubicBezTo>
                    <a:pt x="2465" y="3676"/>
                    <a:pt x="1804" y="4087"/>
                    <a:pt x="1804" y="4087"/>
                  </a:cubicBezTo>
                  <a:cubicBezTo>
                    <a:pt x="982" y="5068"/>
                    <a:pt x="1324" y="6552"/>
                    <a:pt x="1324" y="6552"/>
                  </a:cubicBezTo>
                  <a:cubicBezTo>
                    <a:pt x="1324" y="6552"/>
                    <a:pt x="2465" y="5045"/>
                    <a:pt x="2808" y="4771"/>
                  </a:cubicBezTo>
                  <a:cubicBezTo>
                    <a:pt x="2876" y="4703"/>
                    <a:pt x="2990" y="4635"/>
                    <a:pt x="3082" y="4543"/>
                  </a:cubicBezTo>
                  <a:cubicBezTo>
                    <a:pt x="2945" y="4771"/>
                    <a:pt x="2831" y="5023"/>
                    <a:pt x="2762" y="5319"/>
                  </a:cubicBezTo>
                  <a:cubicBezTo>
                    <a:pt x="2511" y="6483"/>
                    <a:pt x="2694" y="7556"/>
                    <a:pt x="2694" y="7556"/>
                  </a:cubicBezTo>
                  <a:lnTo>
                    <a:pt x="3721" y="5844"/>
                  </a:lnTo>
                  <a:cubicBezTo>
                    <a:pt x="3721" y="5844"/>
                    <a:pt x="3812" y="4726"/>
                    <a:pt x="3972" y="3767"/>
                  </a:cubicBezTo>
                  <a:lnTo>
                    <a:pt x="3995" y="3699"/>
                  </a:lnTo>
                  <a:cubicBezTo>
                    <a:pt x="3881" y="4589"/>
                    <a:pt x="4246" y="5730"/>
                    <a:pt x="4246" y="5730"/>
                  </a:cubicBezTo>
                  <a:lnTo>
                    <a:pt x="5113" y="6506"/>
                  </a:lnTo>
                  <a:cubicBezTo>
                    <a:pt x="5113" y="6506"/>
                    <a:pt x="5250" y="5456"/>
                    <a:pt x="5250" y="4840"/>
                  </a:cubicBezTo>
                  <a:cubicBezTo>
                    <a:pt x="5250" y="4840"/>
                    <a:pt x="4725" y="4269"/>
                    <a:pt x="4383" y="3836"/>
                  </a:cubicBezTo>
                  <a:cubicBezTo>
                    <a:pt x="6003" y="4749"/>
                    <a:pt x="6688" y="7762"/>
                    <a:pt x="6688" y="7807"/>
                  </a:cubicBezTo>
                  <a:lnTo>
                    <a:pt x="6894" y="7762"/>
                  </a:lnTo>
                  <a:cubicBezTo>
                    <a:pt x="6848" y="7602"/>
                    <a:pt x="6163" y="4475"/>
                    <a:pt x="4383" y="360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9" name="Google Shape;5539;p65"/>
            <p:cNvSpPr/>
            <p:nvPr/>
          </p:nvSpPr>
          <p:spPr>
            <a:xfrm>
              <a:off x="-4076450" y="3083175"/>
              <a:ext cx="164375" cy="204875"/>
            </a:xfrm>
            <a:custGeom>
              <a:avLst/>
              <a:gdLst/>
              <a:ahLst/>
              <a:cxnLst/>
              <a:rect l="l" t="t" r="r" b="b"/>
              <a:pathLst>
                <a:path w="6575" h="8195" extrusionOk="0">
                  <a:moveTo>
                    <a:pt x="3904" y="3356"/>
                  </a:moveTo>
                  <a:cubicBezTo>
                    <a:pt x="4566" y="3652"/>
                    <a:pt x="5251" y="3652"/>
                    <a:pt x="5251" y="3652"/>
                  </a:cubicBezTo>
                  <a:lnTo>
                    <a:pt x="6575" y="3059"/>
                  </a:lnTo>
                  <a:cubicBezTo>
                    <a:pt x="6575" y="3059"/>
                    <a:pt x="5525" y="2283"/>
                    <a:pt x="5091" y="2169"/>
                  </a:cubicBezTo>
                  <a:cubicBezTo>
                    <a:pt x="4863" y="2123"/>
                    <a:pt x="4429" y="2306"/>
                    <a:pt x="4041" y="2511"/>
                  </a:cubicBezTo>
                  <a:cubicBezTo>
                    <a:pt x="4269" y="2100"/>
                    <a:pt x="4543" y="1598"/>
                    <a:pt x="4680" y="1256"/>
                  </a:cubicBezTo>
                  <a:cubicBezTo>
                    <a:pt x="4908" y="685"/>
                    <a:pt x="5182" y="0"/>
                    <a:pt x="5182" y="0"/>
                  </a:cubicBezTo>
                  <a:cubicBezTo>
                    <a:pt x="5182" y="0"/>
                    <a:pt x="3927" y="411"/>
                    <a:pt x="3653" y="754"/>
                  </a:cubicBezTo>
                  <a:cubicBezTo>
                    <a:pt x="3425" y="1005"/>
                    <a:pt x="3356" y="1758"/>
                    <a:pt x="3493" y="2465"/>
                  </a:cubicBezTo>
                  <a:cubicBezTo>
                    <a:pt x="3151" y="1963"/>
                    <a:pt x="2626" y="1279"/>
                    <a:pt x="2238" y="1096"/>
                  </a:cubicBezTo>
                  <a:cubicBezTo>
                    <a:pt x="1621" y="799"/>
                    <a:pt x="229" y="617"/>
                    <a:pt x="229" y="617"/>
                  </a:cubicBezTo>
                  <a:cubicBezTo>
                    <a:pt x="229" y="617"/>
                    <a:pt x="1096" y="1918"/>
                    <a:pt x="1416" y="2146"/>
                  </a:cubicBezTo>
                  <a:cubicBezTo>
                    <a:pt x="1621" y="2283"/>
                    <a:pt x="2375" y="2625"/>
                    <a:pt x="3014" y="2854"/>
                  </a:cubicBezTo>
                  <a:cubicBezTo>
                    <a:pt x="2101" y="2694"/>
                    <a:pt x="1348" y="2808"/>
                    <a:pt x="1348" y="2808"/>
                  </a:cubicBezTo>
                  <a:cubicBezTo>
                    <a:pt x="229" y="3378"/>
                    <a:pt x="1" y="4908"/>
                    <a:pt x="1" y="4908"/>
                  </a:cubicBezTo>
                  <a:cubicBezTo>
                    <a:pt x="1" y="4908"/>
                    <a:pt x="1599" y="3949"/>
                    <a:pt x="2009" y="3835"/>
                  </a:cubicBezTo>
                  <a:cubicBezTo>
                    <a:pt x="2124" y="3812"/>
                    <a:pt x="2238" y="3767"/>
                    <a:pt x="2352" y="3721"/>
                  </a:cubicBezTo>
                  <a:cubicBezTo>
                    <a:pt x="2169" y="3881"/>
                    <a:pt x="1964" y="4086"/>
                    <a:pt x="1804" y="4314"/>
                  </a:cubicBezTo>
                  <a:cubicBezTo>
                    <a:pt x="1142" y="5296"/>
                    <a:pt x="914" y="6369"/>
                    <a:pt x="914" y="6369"/>
                  </a:cubicBezTo>
                  <a:lnTo>
                    <a:pt x="2489" y="5182"/>
                  </a:lnTo>
                  <a:cubicBezTo>
                    <a:pt x="2489" y="5182"/>
                    <a:pt x="2991" y="4177"/>
                    <a:pt x="3470" y="3333"/>
                  </a:cubicBezTo>
                  <a:lnTo>
                    <a:pt x="3516" y="3310"/>
                  </a:lnTo>
                  <a:cubicBezTo>
                    <a:pt x="3105" y="4063"/>
                    <a:pt x="3014" y="5273"/>
                    <a:pt x="3014" y="5273"/>
                  </a:cubicBezTo>
                  <a:lnTo>
                    <a:pt x="3562" y="6323"/>
                  </a:lnTo>
                  <a:cubicBezTo>
                    <a:pt x="3562" y="6323"/>
                    <a:pt x="4041" y="5410"/>
                    <a:pt x="4269" y="4839"/>
                  </a:cubicBezTo>
                  <a:cubicBezTo>
                    <a:pt x="4269" y="4839"/>
                    <a:pt x="3995" y="4109"/>
                    <a:pt x="3836" y="3584"/>
                  </a:cubicBezTo>
                  <a:cubicBezTo>
                    <a:pt x="5022" y="5045"/>
                    <a:pt x="4543" y="8126"/>
                    <a:pt x="4543" y="8149"/>
                  </a:cubicBezTo>
                  <a:lnTo>
                    <a:pt x="4726" y="8195"/>
                  </a:lnTo>
                  <a:cubicBezTo>
                    <a:pt x="4749" y="8035"/>
                    <a:pt x="5228" y="4862"/>
                    <a:pt x="3904" y="33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0" name="Google Shape;5540;p65"/>
            <p:cNvSpPr/>
            <p:nvPr/>
          </p:nvSpPr>
          <p:spPr>
            <a:xfrm>
              <a:off x="-3045875" y="3409000"/>
              <a:ext cx="208875" cy="247675"/>
            </a:xfrm>
            <a:custGeom>
              <a:avLst/>
              <a:gdLst/>
              <a:ahLst/>
              <a:cxnLst/>
              <a:rect l="l" t="t" r="r" b="b"/>
              <a:pathLst>
                <a:path w="8355" h="9907" extrusionOk="0">
                  <a:moveTo>
                    <a:pt x="2694" y="1"/>
                  </a:moveTo>
                  <a:cubicBezTo>
                    <a:pt x="2694" y="1"/>
                    <a:pt x="2785" y="891"/>
                    <a:pt x="2876" y="1690"/>
                  </a:cubicBezTo>
                  <a:cubicBezTo>
                    <a:pt x="2922" y="2123"/>
                    <a:pt x="3082" y="2854"/>
                    <a:pt x="3196" y="3402"/>
                  </a:cubicBezTo>
                  <a:cubicBezTo>
                    <a:pt x="2808" y="3013"/>
                    <a:pt x="2351" y="2625"/>
                    <a:pt x="2077" y="2603"/>
                  </a:cubicBezTo>
                  <a:cubicBezTo>
                    <a:pt x="2066" y="2602"/>
                    <a:pt x="2055" y="2602"/>
                    <a:pt x="2043" y="2602"/>
                  </a:cubicBezTo>
                  <a:cubicBezTo>
                    <a:pt x="1468" y="2602"/>
                    <a:pt x="0" y="3128"/>
                    <a:pt x="0" y="3128"/>
                  </a:cubicBezTo>
                  <a:lnTo>
                    <a:pt x="1370" y="4292"/>
                  </a:lnTo>
                  <a:cubicBezTo>
                    <a:pt x="1370" y="4292"/>
                    <a:pt x="1975" y="4471"/>
                    <a:pt x="2686" y="4471"/>
                  </a:cubicBezTo>
                  <a:cubicBezTo>
                    <a:pt x="2815" y="4471"/>
                    <a:pt x="2948" y="4466"/>
                    <a:pt x="3082" y="4451"/>
                  </a:cubicBezTo>
                  <a:lnTo>
                    <a:pt x="3082" y="4451"/>
                  </a:lnTo>
                  <a:cubicBezTo>
                    <a:pt x="982" y="5753"/>
                    <a:pt x="480" y="9701"/>
                    <a:pt x="457" y="9884"/>
                  </a:cubicBezTo>
                  <a:lnTo>
                    <a:pt x="685" y="9907"/>
                  </a:lnTo>
                  <a:cubicBezTo>
                    <a:pt x="708" y="9884"/>
                    <a:pt x="1187" y="6049"/>
                    <a:pt x="3082" y="4748"/>
                  </a:cubicBezTo>
                  <a:lnTo>
                    <a:pt x="3082" y="4748"/>
                  </a:lnTo>
                  <a:cubicBezTo>
                    <a:pt x="2717" y="5319"/>
                    <a:pt x="2146" y="6095"/>
                    <a:pt x="2146" y="6095"/>
                  </a:cubicBezTo>
                  <a:cubicBezTo>
                    <a:pt x="2214" y="6848"/>
                    <a:pt x="2488" y="8103"/>
                    <a:pt x="2488" y="8103"/>
                  </a:cubicBezTo>
                  <a:lnTo>
                    <a:pt x="3470" y="7054"/>
                  </a:lnTo>
                  <a:cubicBezTo>
                    <a:pt x="3470" y="7054"/>
                    <a:pt x="3789" y="5593"/>
                    <a:pt x="3561" y="4543"/>
                  </a:cubicBezTo>
                  <a:lnTo>
                    <a:pt x="3561" y="4543"/>
                  </a:lnTo>
                  <a:lnTo>
                    <a:pt x="3607" y="4588"/>
                  </a:lnTo>
                  <a:cubicBezTo>
                    <a:pt x="3881" y="5753"/>
                    <a:pt x="4132" y="7122"/>
                    <a:pt x="4132" y="7122"/>
                  </a:cubicBezTo>
                  <a:lnTo>
                    <a:pt x="5615" y="9131"/>
                  </a:lnTo>
                  <a:cubicBezTo>
                    <a:pt x="5615" y="9131"/>
                    <a:pt x="5707" y="7784"/>
                    <a:pt x="5250" y="6369"/>
                  </a:cubicBezTo>
                  <a:cubicBezTo>
                    <a:pt x="5136" y="6026"/>
                    <a:pt x="4976" y="5730"/>
                    <a:pt x="4794" y="5456"/>
                  </a:cubicBezTo>
                  <a:lnTo>
                    <a:pt x="4794" y="5456"/>
                  </a:lnTo>
                  <a:cubicBezTo>
                    <a:pt x="4931" y="5547"/>
                    <a:pt x="5045" y="5638"/>
                    <a:pt x="5159" y="5707"/>
                  </a:cubicBezTo>
                  <a:cubicBezTo>
                    <a:pt x="5615" y="6004"/>
                    <a:pt x="7190" y="7715"/>
                    <a:pt x="7190" y="7715"/>
                  </a:cubicBezTo>
                  <a:cubicBezTo>
                    <a:pt x="7190" y="7715"/>
                    <a:pt x="7441" y="5844"/>
                    <a:pt x="6300" y="4748"/>
                  </a:cubicBezTo>
                  <a:cubicBezTo>
                    <a:pt x="6300" y="4748"/>
                    <a:pt x="5456" y="4315"/>
                    <a:pt x="4292" y="4178"/>
                  </a:cubicBezTo>
                  <a:cubicBezTo>
                    <a:pt x="5159" y="4155"/>
                    <a:pt x="6140" y="4018"/>
                    <a:pt x="6460" y="3926"/>
                  </a:cubicBezTo>
                  <a:cubicBezTo>
                    <a:pt x="6894" y="3790"/>
                    <a:pt x="8354" y="2534"/>
                    <a:pt x="8354" y="2534"/>
                  </a:cubicBezTo>
                  <a:cubicBezTo>
                    <a:pt x="8354" y="2534"/>
                    <a:pt x="7259" y="2359"/>
                    <a:pt x="6400" y="2359"/>
                  </a:cubicBezTo>
                  <a:cubicBezTo>
                    <a:pt x="6185" y="2359"/>
                    <a:pt x="5985" y="2370"/>
                    <a:pt x="5821" y="2397"/>
                  </a:cubicBezTo>
                  <a:cubicBezTo>
                    <a:pt x="5319" y="2466"/>
                    <a:pt x="4451" y="3082"/>
                    <a:pt x="3858" y="3538"/>
                  </a:cubicBezTo>
                  <a:cubicBezTo>
                    <a:pt x="4269" y="2740"/>
                    <a:pt x="4428" y="1849"/>
                    <a:pt x="4269" y="1461"/>
                  </a:cubicBezTo>
                  <a:cubicBezTo>
                    <a:pt x="4063" y="936"/>
                    <a:pt x="2694" y="1"/>
                    <a:pt x="2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1" name="Google Shape;5541;p65"/>
            <p:cNvSpPr/>
            <p:nvPr/>
          </p:nvSpPr>
          <p:spPr>
            <a:xfrm>
              <a:off x="-4115250" y="3510300"/>
              <a:ext cx="125475" cy="169775"/>
            </a:xfrm>
            <a:custGeom>
              <a:avLst/>
              <a:gdLst/>
              <a:ahLst/>
              <a:cxnLst/>
              <a:rect l="l" t="t" r="r" b="b"/>
              <a:pathLst>
                <a:path w="5019" h="6791" extrusionOk="0">
                  <a:moveTo>
                    <a:pt x="2741" y="1"/>
                  </a:moveTo>
                  <a:cubicBezTo>
                    <a:pt x="2414" y="1"/>
                    <a:pt x="2055" y="83"/>
                    <a:pt x="1667" y="285"/>
                  </a:cubicBezTo>
                  <a:cubicBezTo>
                    <a:pt x="1484" y="377"/>
                    <a:pt x="1325" y="491"/>
                    <a:pt x="1188" y="605"/>
                  </a:cubicBezTo>
                  <a:cubicBezTo>
                    <a:pt x="1599" y="1153"/>
                    <a:pt x="2146" y="1883"/>
                    <a:pt x="2146" y="1883"/>
                  </a:cubicBezTo>
                  <a:lnTo>
                    <a:pt x="959" y="833"/>
                  </a:lnTo>
                  <a:cubicBezTo>
                    <a:pt x="731" y="1084"/>
                    <a:pt x="549" y="1358"/>
                    <a:pt x="412" y="1678"/>
                  </a:cubicBezTo>
                  <a:lnTo>
                    <a:pt x="1279" y="2157"/>
                  </a:lnTo>
                  <a:lnTo>
                    <a:pt x="275" y="2020"/>
                  </a:lnTo>
                  <a:cubicBezTo>
                    <a:pt x="138" y="2362"/>
                    <a:pt x="69" y="2728"/>
                    <a:pt x="24" y="3093"/>
                  </a:cubicBezTo>
                  <a:lnTo>
                    <a:pt x="1530" y="3230"/>
                  </a:lnTo>
                  <a:lnTo>
                    <a:pt x="24" y="3390"/>
                  </a:lnTo>
                  <a:cubicBezTo>
                    <a:pt x="1" y="3755"/>
                    <a:pt x="24" y="4120"/>
                    <a:pt x="115" y="4462"/>
                  </a:cubicBezTo>
                  <a:lnTo>
                    <a:pt x="1941" y="4166"/>
                  </a:lnTo>
                  <a:lnTo>
                    <a:pt x="229" y="4896"/>
                  </a:lnTo>
                  <a:cubicBezTo>
                    <a:pt x="457" y="5672"/>
                    <a:pt x="914" y="6357"/>
                    <a:pt x="1621" y="6791"/>
                  </a:cubicBezTo>
                  <a:lnTo>
                    <a:pt x="4999" y="1609"/>
                  </a:lnTo>
                  <a:cubicBezTo>
                    <a:pt x="5018" y="1609"/>
                    <a:pt x="4187" y="1"/>
                    <a:pt x="2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2" name="Google Shape;5542;p65"/>
            <p:cNvSpPr/>
            <p:nvPr/>
          </p:nvSpPr>
          <p:spPr>
            <a:xfrm>
              <a:off x="-4400550" y="3666350"/>
              <a:ext cx="352100" cy="197475"/>
            </a:xfrm>
            <a:custGeom>
              <a:avLst/>
              <a:gdLst/>
              <a:ahLst/>
              <a:cxnLst/>
              <a:rect l="l" t="t" r="r" b="b"/>
              <a:pathLst>
                <a:path w="14084" h="7899" extrusionOk="0">
                  <a:moveTo>
                    <a:pt x="14083" y="1"/>
                  </a:moveTo>
                  <a:cubicBezTo>
                    <a:pt x="14083" y="1"/>
                    <a:pt x="11687" y="1781"/>
                    <a:pt x="9815" y="2671"/>
                  </a:cubicBezTo>
                  <a:cubicBezTo>
                    <a:pt x="7806" y="3584"/>
                    <a:pt x="5958" y="4201"/>
                    <a:pt x="0" y="7853"/>
                  </a:cubicBezTo>
                  <a:lnTo>
                    <a:pt x="10523" y="7898"/>
                  </a:lnTo>
                  <a:lnTo>
                    <a:pt x="1408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3" name="Google Shape;5543;p65"/>
            <p:cNvSpPr/>
            <p:nvPr/>
          </p:nvSpPr>
          <p:spPr>
            <a:xfrm>
              <a:off x="-4571175" y="3764450"/>
              <a:ext cx="506750" cy="129600"/>
            </a:xfrm>
            <a:custGeom>
              <a:avLst/>
              <a:gdLst/>
              <a:ahLst/>
              <a:cxnLst/>
              <a:rect l="l" t="t" r="r" b="b"/>
              <a:pathLst>
                <a:path w="20270" h="5184" extrusionOk="0">
                  <a:moveTo>
                    <a:pt x="18246" y="1"/>
                  </a:moveTo>
                  <a:cubicBezTo>
                    <a:pt x="17857" y="1"/>
                    <a:pt x="11938" y="1999"/>
                    <a:pt x="10546" y="2605"/>
                  </a:cubicBezTo>
                  <a:cubicBezTo>
                    <a:pt x="9108" y="3198"/>
                    <a:pt x="0" y="5184"/>
                    <a:pt x="0" y="5184"/>
                  </a:cubicBezTo>
                  <a:lnTo>
                    <a:pt x="9153" y="5184"/>
                  </a:lnTo>
                  <a:cubicBezTo>
                    <a:pt x="9153" y="5184"/>
                    <a:pt x="20269" y="665"/>
                    <a:pt x="18261" y="3"/>
                  </a:cubicBezTo>
                  <a:cubicBezTo>
                    <a:pt x="18257" y="2"/>
                    <a:pt x="18252" y="1"/>
                    <a:pt x="182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4" name="Google Shape;5544;p65"/>
            <p:cNvSpPr/>
            <p:nvPr/>
          </p:nvSpPr>
          <p:spPr>
            <a:xfrm>
              <a:off x="-3317500" y="3330250"/>
              <a:ext cx="243675" cy="400600"/>
            </a:xfrm>
            <a:custGeom>
              <a:avLst/>
              <a:gdLst/>
              <a:ahLst/>
              <a:cxnLst/>
              <a:rect l="l" t="t" r="r" b="b"/>
              <a:pathLst>
                <a:path w="9747" h="16024" extrusionOk="0">
                  <a:moveTo>
                    <a:pt x="708" y="6186"/>
                  </a:moveTo>
                  <a:cubicBezTo>
                    <a:pt x="2055" y="4794"/>
                    <a:pt x="4200" y="4703"/>
                    <a:pt x="4200" y="4703"/>
                  </a:cubicBezTo>
                  <a:cubicBezTo>
                    <a:pt x="4200" y="4703"/>
                    <a:pt x="5068" y="4862"/>
                    <a:pt x="5479" y="5205"/>
                  </a:cubicBezTo>
                  <a:cubicBezTo>
                    <a:pt x="5867" y="5524"/>
                    <a:pt x="6734" y="6597"/>
                    <a:pt x="6734" y="6597"/>
                  </a:cubicBezTo>
                  <a:lnTo>
                    <a:pt x="7693" y="7601"/>
                  </a:lnTo>
                  <a:lnTo>
                    <a:pt x="7145" y="8355"/>
                  </a:lnTo>
                  <a:lnTo>
                    <a:pt x="6734" y="9838"/>
                  </a:lnTo>
                  <a:lnTo>
                    <a:pt x="5068" y="12395"/>
                  </a:lnTo>
                  <a:cubicBezTo>
                    <a:pt x="5068" y="12395"/>
                    <a:pt x="6894" y="15864"/>
                    <a:pt x="7213" y="15955"/>
                  </a:cubicBezTo>
                  <a:cubicBezTo>
                    <a:pt x="7533" y="16024"/>
                    <a:pt x="9747" y="15864"/>
                    <a:pt x="9678" y="15042"/>
                  </a:cubicBezTo>
                  <a:cubicBezTo>
                    <a:pt x="9587" y="14221"/>
                    <a:pt x="8400" y="1735"/>
                    <a:pt x="8400" y="1735"/>
                  </a:cubicBezTo>
                  <a:lnTo>
                    <a:pt x="1895" y="1"/>
                  </a:lnTo>
                  <a:lnTo>
                    <a:pt x="1" y="454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5" name="Google Shape;5545;p65"/>
            <p:cNvSpPr/>
            <p:nvPr/>
          </p:nvSpPr>
          <p:spPr>
            <a:xfrm>
              <a:off x="-3312375" y="3390750"/>
              <a:ext cx="154100" cy="94175"/>
            </a:xfrm>
            <a:custGeom>
              <a:avLst/>
              <a:gdLst/>
              <a:ahLst/>
              <a:cxnLst/>
              <a:rect l="l" t="t" r="r" b="b"/>
              <a:pathLst>
                <a:path w="6164" h="3767" extrusionOk="0">
                  <a:moveTo>
                    <a:pt x="1" y="2625"/>
                  </a:moveTo>
                  <a:lnTo>
                    <a:pt x="503" y="3766"/>
                  </a:lnTo>
                  <a:cubicBezTo>
                    <a:pt x="1462" y="2762"/>
                    <a:pt x="2854" y="2442"/>
                    <a:pt x="3539" y="2328"/>
                  </a:cubicBezTo>
                  <a:cubicBezTo>
                    <a:pt x="4908" y="1484"/>
                    <a:pt x="6164" y="1529"/>
                    <a:pt x="6164" y="1529"/>
                  </a:cubicBezTo>
                  <a:cubicBezTo>
                    <a:pt x="6164" y="1529"/>
                    <a:pt x="5411" y="69"/>
                    <a:pt x="5319" y="46"/>
                  </a:cubicBezTo>
                  <a:cubicBezTo>
                    <a:pt x="5228" y="0"/>
                    <a:pt x="389" y="890"/>
                    <a:pt x="389" y="89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6" name="Google Shape;5546;p65"/>
            <p:cNvSpPr/>
            <p:nvPr/>
          </p:nvSpPr>
          <p:spPr>
            <a:xfrm>
              <a:off x="-3142875" y="3430675"/>
              <a:ext cx="57650" cy="191200"/>
            </a:xfrm>
            <a:custGeom>
              <a:avLst/>
              <a:gdLst/>
              <a:ahLst/>
              <a:cxnLst/>
              <a:rect l="l" t="t" r="r" b="b"/>
              <a:pathLst>
                <a:path w="2306" h="7648" extrusionOk="0">
                  <a:moveTo>
                    <a:pt x="2305" y="6985"/>
                  </a:moveTo>
                  <a:cubicBezTo>
                    <a:pt x="2191" y="5753"/>
                    <a:pt x="2054" y="4383"/>
                    <a:pt x="1940" y="3082"/>
                  </a:cubicBezTo>
                  <a:lnTo>
                    <a:pt x="1255" y="1"/>
                  </a:lnTo>
                  <a:lnTo>
                    <a:pt x="434" y="663"/>
                  </a:lnTo>
                  <a:cubicBezTo>
                    <a:pt x="434" y="663"/>
                    <a:pt x="434" y="2717"/>
                    <a:pt x="183" y="3014"/>
                  </a:cubicBezTo>
                  <a:lnTo>
                    <a:pt x="708" y="3584"/>
                  </a:lnTo>
                  <a:lnTo>
                    <a:pt x="160" y="4315"/>
                  </a:lnTo>
                  <a:lnTo>
                    <a:pt x="0" y="4886"/>
                  </a:lnTo>
                  <a:cubicBezTo>
                    <a:pt x="251" y="5068"/>
                    <a:pt x="479" y="5251"/>
                    <a:pt x="479" y="5296"/>
                  </a:cubicBezTo>
                  <a:cubicBezTo>
                    <a:pt x="479" y="5365"/>
                    <a:pt x="1438" y="6712"/>
                    <a:pt x="1849" y="7647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7" name="Google Shape;5547;p65"/>
            <p:cNvSpPr/>
            <p:nvPr/>
          </p:nvSpPr>
          <p:spPr>
            <a:xfrm>
              <a:off x="-3653600" y="2906850"/>
              <a:ext cx="736700" cy="963250"/>
            </a:xfrm>
            <a:custGeom>
              <a:avLst/>
              <a:gdLst/>
              <a:ahLst/>
              <a:cxnLst/>
              <a:rect l="l" t="t" r="r" b="b"/>
              <a:pathLst>
                <a:path w="29468" h="38530" extrusionOk="0">
                  <a:moveTo>
                    <a:pt x="7784" y="0"/>
                  </a:moveTo>
                  <a:cubicBezTo>
                    <a:pt x="7784" y="0"/>
                    <a:pt x="160" y="10500"/>
                    <a:pt x="92" y="10911"/>
                  </a:cubicBezTo>
                  <a:cubicBezTo>
                    <a:pt x="0" y="11322"/>
                    <a:pt x="1667" y="36384"/>
                    <a:pt x="1667" y="36384"/>
                  </a:cubicBezTo>
                  <a:lnTo>
                    <a:pt x="12075" y="38529"/>
                  </a:lnTo>
                  <a:lnTo>
                    <a:pt x="17964" y="36863"/>
                  </a:lnTo>
                  <a:lnTo>
                    <a:pt x="16914" y="29171"/>
                  </a:lnTo>
                  <a:cubicBezTo>
                    <a:pt x="16914" y="29171"/>
                    <a:pt x="16298" y="26295"/>
                    <a:pt x="15978" y="25702"/>
                  </a:cubicBezTo>
                  <a:cubicBezTo>
                    <a:pt x="15659" y="25131"/>
                    <a:pt x="15088" y="23647"/>
                    <a:pt x="15088" y="23396"/>
                  </a:cubicBezTo>
                  <a:cubicBezTo>
                    <a:pt x="15088" y="23145"/>
                    <a:pt x="16047" y="20908"/>
                    <a:pt x="16047" y="20908"/>
                  </a:cubicBezTo>
                  <a:lnTo>
                    <a:pt x="18740" y="20589"/>
                  </a:lnTo>
                  <a:lnTo>
                    <a:pt x="20817" y="22323"/>
                  </a:lnTo>
                  <a:lnTo>
                    <a:pt x="21844" y="25040"/>
                  </a:lnTo>
                  <a:lnTo>
                    <a:pt x="21205" y="26706"/>
                  </a:lnTo>
                  <a:lnTo>
                    <a:pt x="21456" y="27528"/>
                  </a:lnTo>
                  <a:lnTo>
                    <a:pt x="19470" y="30175"/>
                  </a:lnTo>
                  <a:lnTo>
                    <a:pt x="18991" y="35950"/>
                  </a:lnTo>
                  <a:lnTo>
                    <a:pt x="29468" y="36133"/>
                  </a:lnTo>
                  <a:lnTo>
                    <a:pt x="27961" y="32252"/>
                  </a:lnTo>
                  <a:cubicBezTo>
                    <a:pt x="27961" y="32252"/>
                    <a:pt x="26706" y="31088"/>
                    <a:pt x="26386" y="30746"/>
                  </a:cubicBezTo>
                  <a:cubicBezTo>
                    <a:pt x="26067" y="30426"/>
                    <a:pt x="25268" y="29262"/>
                    <a:pt x="25017" y="28851"/>
                  </a:cubicBezTo>
                  <a:cubicBezTo>
                    <a:pt x="24789" y="28441"/>
                    <a:pt x="23351" y="25222"/>
                    <a:pt x="23351" y="25222"/>
                  </a:cubicBezTo>
                  <a:lnTo>
                    <a:pt x="22712" y="24629"/>
                  </a:lnTo>
                  <a:lnTo>
                    <a:pt x="22803" y="23807"/>
                  </a:lnTo>
                  <a:lnTo>
                    <a:pt x="23762" y="20178"/>
                  </a:lnTo>
                  <a:lnTo>
                    <a:pt x="23830" y="18352"/>
                  </a:lnTo>
                  <a:lnTo>
                    <a:pt x="25588" y="15385"/>
                  </a:lnTo>
                  <a:cubicBezTo>
                    <a:pt x="25588" y="15385"/>
                    <a:pt x="25177" y="14129"/>
                    <a:pt x="25177" y="13650"/>
                  </a:cubicBezTo>
                  <a:cubicBezTo>
                    <a:pt x="25177" y="13148"/>
                    <a:pt x="25907" y="7944"/>
                    <a:pt x="25907" y="7944"/>
                  </a:cubicBezTo>
                  <a:lnTo>
                    <a:pt x="26775" y="5136"/>
                  </a:lnTo>
                  <a:lnTo>
                    <a:pt x="26615" y="1164"/>
                  </a:lnTo>
                  <a:lnTo>
                    <a:pt x="77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8" name="Google Shape;5548;p65"/>
            <p:cNvSpPr/>
            <p:nvPr/>
          </p:nvSpPr>
          <p:spPr>
            <a:xfrm>
              <a:off x="-3076700" y="2993575"/>
              <a:ext cx="59950" cy="426300"/>
            </a:xfrm>
            <a:custGeom>
              <a:avLst/>
              <a:gdLst/>
              <a:ahLst/>
              <a:cxnLst/>
              <a:rect l="l" t="t" r="r" b="b"/>
              <a:pathLst>
                <a:path w="2398" h="17052" extrusionOk="0">
                  <a:moveTo>
                    <a:pt x="800" y="14814"/>
                  </a:moveTo>
                  <a:lnTo>
                    <a:pt x="2397" y="12098"/>
                  </a:lnTo>
                  <a:lnTo>
                    <a:pt x="1736" y="10683"/>
                  </a:lnTo>
                  <a:cubicBezTo>
                    <a:pt x="1736" y="10683"/>
                    <a:pt x="1370" y="6643"/>
                    <a:pt x="1370" y="6529"/>
                  </a:cubicBezTo>
                  <a:cubicBezTo>
                    <a:pt x="1370" y="6438"/>
                    <a:pt x="1758" y="1"/>
                    <a:pt x="1758" y="1"/>
                  </a:cubicBezTo>
                  <a:lnTo>
                    <a:pt x="526" y="5502"/>
                  </a:lnTo>
                  <a:cubicBezTo>
                    <a:pt x="526" y="5502"/>
                    <a:pt x="1" y="11140"/>
                    <a:pt x="1" y="11322"/>
                  </a:cubicBezTo>
                  <a:cubicBezTo>
                    <a:pt x="1" y="11459"/>
                    <a:pt x="320" y="14609"/>
                    <a:pt x="617" y="17051"/>
                  </a:cubicBezTo>
                  <a:lnTo>
                    <a:pt x="731" y="16618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9" name="Google Shape;5549;p65"/>
            <p:cNvSpPr/>
            <p:nvPr/>
          </p:nvSpPr>
          <p:spPr>
            <a:xfrm>
              <a:off x="-3653025" y="2906850"/>
              <a:ext cx="664800" cy="963250"/>
            </a:xfrm>
            <a:custGeom>
              <a:avLst/>
              <a:gdLst/>
              <a:ahLst/>
              <a:cxnLst/>
              <a:rect l="l" t="t" r="r" b="b"/>
              <a:pathLst>
                <a:path w="26592" h="38530" extrusionOk="0">
                  <a:moveTo>
                    <a:pt x="18968" y="35973"/>
                  </a:moveTo>
                  <a:lnTo>
                    <a:pt x="25314" y="36064"/>
                  </a:lnTo>
                  <a:cubicBezTo>
                    <a:pt x="25017" y="35174"/>
                    <a:pt x="24720" y="34261"/>
                    <a:pt x="24446" y="33280"/>
                  </a:cubicBezTo>
                  <a:cubicBezTo>
                    <a:pt x="21273" y="22278"/>
                    <a:pt x="20475" y="8971"/>
                    <a:pt x="23602" y="5524"/>
                  </a:cubicBezTo>
                  <a:cubicBezTo>
                    <a:pt x="24515" y="4497"/>
                    <a:pt x="26592" y="1164"/>
                    <a:pt x="26592" y="1164"/>
                  </a:cubicBezTo>
                  <a:lnTo>
                    <a:pt x="7761" y="0"/>
                  </a:lnTo>
                  <a:cubicBezTo>
                    <a:pt x="7761" y="0"/>
                    <a:pt x="137" y="10500"/>
                    <a:pt x="69" y="10911"/>
                  </a:cubicBezTo>
                  <a:cubicBezTo>
                    <a:pt x="0" y="11322"/>
                    <a:pt x="1666" y="36384"/>
                    <a:pt x="1666" y="36384"/>
                  </a:cubicBezTo>
                  <a:lnTo>
                    <a:pt x="12052" y="38529"/>
                  </a:lnTo>
                  <a:lnTo>
                    <a:pt x="17941" y="36863"/>
                  </a:lnTo>
                  <a:lnTo>
                    <a:pt x="16914" y="29194"/>
                  </a:lnTo>
                  <a:cubicBezTo>
                    <a:pt x="16914" y="29194"/>
                    <a:pt x="16275" y="26295"/>
                    <a:pt x="15955" y="25724"/>
                  </a:cubicBezTo>
                  <a:cubicBezTo>
                    <a:pt x="15636" y="25131"/>
                    <a:pt x="15088" y="23647"/>
                    <a:pt x="15088" y="23396"/>
                  </a:cubicBezTo>
                  <a:cubicBezTo>
                    <a:pt x="15088" y="23145"/>
                    <a:pt x="16024" y="20931"/>
                    <a:pt x="16024" y="20931"/>
                  </a:cubicBezTo>
                  <a:lnTo>
                    <a:pt x="18740" y="20589"/>
                  </a:lnTo>
                  <a:lnTo>
                    <a:pt x="20794" y="22323"/>
                  </a:lnTo>
                  <a:lnTo>
                    <a:pt x="21821" y="25062"/>
                  </a:lnTo>
                  <a:lnTo>
                    <a:pt x="21205" y="26706"/>
                  </a:lnTo>
                  <a:lnTo>
                    <a:pt x="21433" y="27528"/>
                  </a:lnTo>
                  <a:lnTo>
                    <a:pt x="19447" y="30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0" name="Google Shape;5550;p65"/>
            <p:cNvSpPr/>
            <p:nvPr/>
          </p:nvSpPr>
          <p:spPr>
            <a:xfrm>
              <a:off x="-3611375" y="2907425"/>
              <a:ext cx="509025" cy="718450"/>
            </a:xfrm>
            <a:custGeom>
              <a:avLst/>
              <a:gdLst/>
              <a:ahLst/>
              <a:cxnLst/>
              <a:rect l="l" t="t" r="r" b="b"/>
              <a:pathLst>
                <a:path w="20361" h="28738" extrusionOk="0">
                  <a:moveTo>
                    <a:pt x="18831" y="3013"/>
                  </a:moveTo>
                  <a:cubicBezTo>
                    <a:pt x="19493" y="2191"/>
                    <a:pt x="19995" y="1484"/>
                    <a:pt x="20361" y="890"/>
                  </a:cubicBezTo>
                  <a:lnTo>
                    <a:pt x="6095" y="0"/>
                  </a:lnTo>
                  <a:cubicBezTo>
                    <a:pt x="6095" y="0"/>
                    <a:pt x="2260" y="5296"/>
                    <a:pt x="0" y="8514"/>
                  </a:cubicBezTo>
                  <a:cubicBezTo>
                    <a:pt x="1690" y="10066"/>
                    <a:pt x="3333" y="11550"/>
                    <a:pt x="3333" y="11550"/>
                  </a:cubicBezTo>
                  <a:cubicBezTo>
                    <a:pt x="3333" y="11550"/>
                    <a:pt x="8788" y="17439"/>
                    <a:pt x="7989" y="27801"/>
                  </a:cubicBezTo>
                  <a:lnTo>
                    <a:pt x="13171" y="28737"/>
                  </a:lnTo>
                  <a:cubicBezTo>
                    <a:pt x="8880" y="15681"/>
                    <a:pt x="13011" y="8628"/>
                    <a:pt x="13011" y="8628"/>
                  </a:cubicBezTo>
                  <a:lnTo>
                    <a:pt x="13330" y="9176"/>
                  </a:lnTo>
                  <a:cubicBezTo>
                    <a:pt x="13330" y="9176"/>
                    <a:pt x="12554" y="16754"/>
                    <a:pt x="14175" y="21365"/>
                  </a:cubicBezTo>
                  <a:cubicBezTo>
                    <a:pt x="14289" y="21091"/>
                    <a:pt x="14358" y="20908"/>
                    <a:pt x="14358" y="20908"/>
                  </a:cubicBezTo>
                  <a:lnTo>
                    <a:pt x="15522" y="20748"/>
                  </a:lnTo>
                  <a:cubicBezTo>
                    <a:pt x="14951" y="18534"/>
                    <a:pt x="13171" y="9906"/>
                    <a:pt x="18831" y="3013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1" name="Google Shape;5551;p65"/>
            <p:cNvSpPr/>
            <p:nvPr/>
          </p:nvSpPr>
          <p:spPr>
            <a:xfrm>
              <a:off x="-3384825" y="3061500"/>
              <a:ext cx="35975" cy="302450"/>
            </a:xfrm>
            <a:custGeom>
              <a:avLst/>
              <a:gdLst/>
              <a:ahLst/>
              <a:cxnLst/>
              <a:rect l="l" t="t" r="r" b="b"/>
              <a:pathLst>
                <a:path w="1439" h="12098" extrusionOk="0">
                  <a:moveTo>
                    <a:pt x="251" y="0"/>
                  </a:moveTo>
                  <a:cubicBezTo>
                    <a:pt x="0" y="5227"/>
                    <a:pt x="502" y="12097"/>
                    <a:pt x="502" y="12097"/>
                  </a:cubicBezTo>
                  <a:cubicBezTo>
                    <a:pt x="502" y="12097"/>
                    <a:pt x="708" y="2283"/>
                    <a:pt x="1438" y="228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2" name="Google Shape;5552;p65"/>
            <p:cNvSpPr/>
            <p:nvPr/>
          </p:nvSpPr>
          <p:spPr>
            <a:xfrm>
              <a:off x="-3663875" y="2902275"/>
              <a:ext cx="571225" cy="666525"/>
            </a:xfrm>
            <a:custGeom>
              <a:avLst/>
              <a:gdLst/>
              <a:ahLst/>
              <a:cxnLst/>
              <a:rect l="l" t="t" r="r" b="b"/>
              <a:pathLst>
                <a:path w="22849" h="26661" extrusionOk="0">
                  <a:moveTo>
                    <a:pt x="14700" y="1"/>
                  </a:moveTo>
                  <a:lnTo>
                    <a:pt x="1" y="12441"/>
                  </a:lnTo>
                  <a:lnTo>
                    <a:pt x="389" y="20315"/>
                  </a:lnTo>
                  <a:lnTo>
                    <a:pt x="7076" y="26661"/>
                  </a:lnTo>
                  <a:cubicBezTo>
                    <a:pt x="6643" y="15910"/>
                    <a:pt x="8172" y="11938"/>
                    <a:pt x="13376" y="10363"/>
                  </a:cubicBezTo>
                  <a:cubicBezTo>
                    <a:pt x="18603" y="8788"/>
                    <a:pt x="18991" y="5136"/>
                    <a:pt x="22849" y="4338"/>
                  </a:cubicBezTo>
                  <a:cubicBezTo>
                    <a:pt x="22620" y="1279"/>
                    <a:pt x="18672" y="640"/>
                    <a:pt x="147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3" name="Google Shape;5553;p65"/>
            <p:cNvSpPr/>
            <p:nvPr/>
          </p:nvSpPr>
          <p:spPr>
            <a:xfrm>
              <a:off x="-3585700" y="3261200"/>
              <a:ext cx="102750" cy="245400"/>
            </a:xfrm>
            <a:custGeom>
              <a:avLst/>
              <a:gdLst/>
              <a:ahLst/>
              <a:cxnLst/>
              <a:rect l="l" t="t" r="r" b="b"/>
              <a:pathLst>
                <a:path w="4110" h="9816" extrusionOk="0">
                  <a:moveTo>
                    <a:pt x="1119" y="1"/>
                  </a:moveTo>
                  <a:lnTo>
                    <a:pt x="1" y="2763"/>
                  </a:lnTo>
                  <a:lnTo>
                    <a:pt x="1530" y="8903"/>
                  </a:lnTo>
                  <a:lnTo>
                    <a:pt x="3790" y="9816"/>
                  </a:lnTo>
                  <a:cubicBezTo>
                    <a:pt x="4109" y="8264"/>
                    <a:pt x="4086" y="7351"/>
                    <a:pt x="3447" y="5913"/>
                  </a:cubicBezTo>
                  <a:cubicBezTo>
                    <a:pt x="2808" y="4497"/>
                    <a:pt x="3949" y="1621"/>
                    <a:pt x="3949" y="1621"/>
                  </a:cubicBezTo>
                  <a:lnTo>
                    <a:pt x="11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4" name="Google Shape;5554;p65"/>
            <p:cNvSpPr/>
            <p:nvPr/>
          </p:nvSpPr>
          <p:spPr>
            <a:xfrm>
              <a:off x="-3469850" y="3199425"/>
              <a:ext cx="31975" cy="340275"/>
            </a:xfrm>
            <a:custGeom>
              <a:avLst/>
              <a:gdLst/>
              <a:ahLst/>
              <a:cxnLst/>
              <a:rect l="l" t="t" r="r" b="b"/>
              <a:pathLst>
                <a:path w="1279" h="13611" extrusionOk="0">
                  <a:moveTo>
                    <a:pt x="1152" y="1"/>
                  </a:moveTo>
                  <a:cubicBezTo>
                    <a:pt x="1103" y="1"/>
                    <a:pt x="1073" y="38"/>
                    <a:pt x="1073" y="75"/>
                  </a:cubicBezTo>
                  <a:cubicBezTo>
                    <a:pt x="1050" y="144"/>
                    <a:pt x="0" y="6649"/>
                    <a:pt x="822" y="13519"/>
                  </a:cubicBezTo>
                  <a:cubicBezTo>
                    <a:pt x="822" y="13588"/>
                    <a:pt x="868" y="13611"/>
                    <a:pt x="913" y="13611"/>
                  </a:cubicBezTo>
                  <a:lnTo>
                    <a:pt x="936" y="13611"/>
                  </a:lnTo>
                  <a:cubicBezTo>
                    <a:pt x="982" y="13611"/>
                    <a:pt x="1027" y="13565"/>
                    <a:pt x="1027" y="13519"/>
                  </a:cubicBezTo>
                  <a:cubicBezTo>
                    <a:pt x="206" y="6649"/>
                    <a:pt x="1256" y="189"/>
                    <a:pt x="1256" y="121"/>
                  </a:cubicBezTo>
                  <a:cubicBezTo>
                    <a:pt x="1278" y="52"/>
                    <a:pt x="1233" y="7"/>
                    <a:pt x="1187" y="7"/>
                  </a:cubicBezTo>
                  <a:cubicBezTo>
                    <a:pt x="1175" y="3"/>
                    <a:pt x="1163" y="1"/>
                    <a:pt x="11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5" name="Google Shape;5555;p65"/>
            <p:cNvSpPr/>
            <p:nvPr/>
          </p:nvSpPr>
          <p:spPr>
            <a:xfrm>
              <a:off x="-3489250" y="3212550"/>
              <a:ext cx="39950" cy="99475"/>
            </a:xfrm>
            <a:custGeom>
              <a:avLst/>
              <a:gdLst/>
              <a:ahLst/>
              <a:cxnLst/>
              <a:rect l="l" t="t" r="r" b="b"/>
              <a:pathLst>
                <a:path w="1598" h="3979" extrusionOk="0">
                  <a:moveTo>
                    <a:pt x="118" y="1"/>
                  </a:moveTo>
                  <a:cubicBezTo>
                    <a:pt x="109" y="1"/>
                    <a:pt x="100" y="2"/>
                    <a:pt x="91" y="7"/>
                  </a:cubicBezTo>
                  <a:cubicBezTo>
                    <a:pt x="46" y="7"/>
                    <a:pt x="0" y="52"/>
                    <a:pt x="23" y="121"/>
                  </a:cubicBezTo>
                  <a:cubicBezTo>
                    <a:pt x="548" y="2723"/>
                    <a:pt x="1370" y="3887"/>
                    <a:pt x="1415" y="3933"/>
                  </a:cubicBezTo>
                  <a:cubicBezTo>
                    <a:pt x="1415" y="3955"/>
                    <a:pt x="1461" y="3978"/>
                    <a:pt x="1484" y="3978"/>
                  </a:cubicBezTo>
                  <a:cubicBezTo>
                    <a:pt x="1507" y="3978"/>
                    <a:pt x="1529" y="3955"/>
                    <a:pt x="1552" y="3955"/>
                  </a:cubicBezTo>
                  <a:cubicBezTo>
                    <a:pt x="1598" y="3910"/>
                    <a:pt x="1598" y="3864"/>
                    <a:pt x="1575" y="3818"/>
                  </a:cubicBezTo>
                  <a:cubicBezTo>
                    <a:pt x="1552" y="3796"/>
                    <a:pt x="731" y="2632"/>
                    <a:pt x="206" y="75"/>
                  </a:cubicBezTo>
                  <a:cubicBezTo>
                    <a:pt x="206" y="38"/>
                    <a:pt x="160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6" name="Google Shape;5556;p65"/>
            <p:cNvSpPr/>
            <p:nvPr/>
          </p:nvSpPr>
          <p:spPr>
            <a:xfrm>
              <a:off x="-3458450" y="3399075"/>
              <a:ext cx="35400" cy="140050"/>
            </a:xfrm>
            <a:custGeom>
              <a:avLst/>
              <a:gdLst/>
              <a:ahLst/>
              <a:cxnLst/>
              <a:rect l="l" t="t" r="r" b="b"/>
              <a:pathLst>
                <a:path w="1416" h="5602" extrusionOk="0">
                  <a:moveTo>
                    <a:pt x="109" y="1"/>
                  </a:moveTo>
                  <a:cubicBezTo>
                    <a:pt x="95" y="1"/>
                    <a:pt x="81" y="3"/>
                    <a:pt x="69" y="10"/>
                  </a:cubicBezTo>
                  <a:cubicBezTo>
                    <a:pt x="24" y="32"/>
                    <a:pt x="1" y="101"/>
                    <a:pt x="24" y="146"/>
                  </a:cubicBezTo>
                  <a:cubicBezTo>
                    <a:pt x="800" y="1630"/>
                    <a:pt x="1210" y="5465"/>
                    <a:pt x="1210" y="5510"/>
                  </a:cubicBezTo>
                  <a:cubicBezTo>
                    <a:pt x="1210" y="5556"/>
                    <a:pt x="1256" y="5602"/>
                    <a:pt x="1302" y="5602"/>
                  </a:cubicBezTo>
                  <a:lnTo>
                    <a:pt x="1325" y="5602"/>
                  </a:lnTo>
                  <a:cubicBezTo>
                    <a:pt x="1370" y="5602"/>
                    <a:pt x="1416" y="5556"/>
                    <a:pt x="1416" y="5488"/>
                  </a:cubicBezTo>
                  <a:cubicBezTo>
                    <a:pt x="1393" y="5328"/>
                    <a:pt x="1005" y="1562"/>
                    <a:pt x="206" y="55"/>
                  </a:cubicBezTo>
                  <a:cubicBezTo>
                    <a:pt x="189" y="22"/>
                    <a:pt x="148" y="1"/>
                    <a:pt x="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7" name="Google Shape;5557;p65"/>
            <p:cNvSpPr/>
            <p:nvPr/>
          </p:nvSpPr>
          <p:spPr>
            <a:xfrm>
              <a:off x="-3508100" y="3264975"/>
              <a:ext cx="50250" cy="266725"/>
            </a:xfrm>
            <a:custGeom>
              <a:avLst/>
              <a:gdLst/>
              <a:ahLst/>
              <a:cxnLst/>
              <a:rect l="l" t="t" r="r" b="b"/>
              <a:pathLst>
                <a:path w="2010" h="10669" extrusionOk="0">
                  <a:moveTo>
                    <a:pt x="132" y="1"/>
                  </a:moveTo>
                  <a:cubicBezTo>
                    <a:pt x="118" y="1"/>
                    <a:pt x="104" y="3"/>
                    <a:pt x="92" y="10"/>
                  </a:cubicBezTo>
                  <a:cubicBezTo>
                    <a:pt x="47" y="32"/>
                    <a:pt x="1" y="78"/>
                    <a:pt x="24" y="124"/>
                  </a:cubicBezTo>
                  <a:cubicBezTo>
                    <a:pt x="206" y="649"/>
                    <a:pt x="412" y="1151"/>
                    <a:pt x="617" y="1630"/>
                  </a:cubicBezTo>
                  <a:cubicBezTo>
                    <a:pt x="1188" y="3000"/>
                    <a:pt x="1690" y="4209"/>
                    <a:pt x="1279" y="5374"/>
                  </a:cubicBezTo>
                  <a:cubicBezTo>
                    <a:pt x="708" y="7017"/>
                    <a:pt x="1758" y="10441"/>
                    <a:pt x="1804" y="10600"/>
                  </a:cubicBezTo>
                  <a:cubicBezTo>
                    <a:pt x="1827" y="10646"/>
                    <a:pt x="1850" y="10669"/>
                    <a:pt x="1895" y="10669"/>
                  </a:cubicBezTo>
                  <a:lnTo>
                    <a:pt x="1918" y="10669"/>
                  </a:lnTo>
                  <a:cubicBezTo>
                    <a:pt x="1987" y="10646"/>
                    <a:pt x="2010" y="10600"/>
                    <a:pt x="1987" y="10532"/>
                  </a:cubicBezTo>
                  <a:cubicBezTo>
                    <a:pt x="1987" y="10509"/>
                    <a:pt x="914" y="7017"/>
                    <a:pt x="1462" y="5442"/>
                  </a:cubicBezTo>
                  <a:cubicBezTo>
                    <a:pt x="1895" y="4187"/>
                    <a:pt x="1370" y="2977"/>
                    <a:pt x="800" y="1539"/>
                  </a:cubicBezTo>
                  <a:cubicBezTo>
                    <a:pt x="594" y="1060"/>
                    <a:pt x="389" y="580"/>
                    <a:pt x="206" y="55"/>
                  </a:cubicBezTo>
                  <a:cubicBezTo>
                    <a:pt x="206" y="22"/>
                    <a:pt x="170" y="1"/>
                    <a:pt x="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8" name="Google Shape;5558;p65"/>
            <p:cNvSpPr/>
            <p:nvPr/>
          </p:nvSpPr>
          <p:spPr>
            <a:xfrm>
              <a:off x="-3447025" y="3153925"/>
              <a:ext cx="28550" cy="247675"/>
            </a:xfrm>
            <a:custGeom>
              <a:avLst/>
              <a:gdLst/>
              <a:ahLst/>
              <a:cxnLst/>
              <a:rect l="l" t="t" r="r" b="b"/>
              <a:pathLst>
                <a:path w="1142" h="9907" extrusionOk="0">
                  <a:moveTo>
                    <a:pt x="685" y="1"/>
                  </a:moveTo>
                  <a:cubicBezTo>
                    <a:pt x="639" y="1"/>
                    <a:pt x="594" y="46"/>
                    <a:pt x="594" y="115"/>
                  </a:cubicBezTo>
                  <a:cubicBezTo>
                    <a:pt x="616" y="138"/>
                    <a:pt x="936" y="4109"/>
                    <a:pt x="594" y="5753"/>
                  </a:cubicBezTo>
                  <a:cubicBezTo>
                    <a:pt x="548" y="6072"/>
                    <a:pt x="480" y="6346"/>
                    <a:pt x="411" y="6574"/>
                  </a:cubicBezTo>
                  <a:cubicBezTo>
                    <a:pt x="160" y="7647"/>
                    <a:pt x="0" y="8309"/>
                    <a:pt x="548" y="9838"/>
                  </a:cubicBezTo>
                  <a:cubicBezTo>
                    <a:pt x="571" y="9861"/>
                    <a:pt x="594" y="9907"/>
                    <a:pt x="639" y="9907"/>
                  </a:cubicBezTo>
                  <a:cubicBezTo>
                    <a:pt x="662" y="9907"/>
                    <a:pt x="662" y="9907"/>
                    <a:pt x="685" y="9884"/>
                  </a:cubicBezTo>
                  <a:cubicBezTo>
                    <a:pt x="731" y="9861"/>
                    <a:pt x="753" y="9816"/>
                    <a:pt x="731" y="9770"/>
                  </a:cubicBezTo>
                  <a:cubicBezTo>
                    <a:pt x="206" y="8286"/>
                    <a:pt x="343" y="7693"/>
                    <a:pt x="594" y="6620"/>
                  </a:cubicBezTo>
                  <a:cubicBezTo>
                    <a:pt x="662" y="6392"/>
                    <a:pt x="731" y="6118"/>
                    <a:pt x="799" y="5798"/>
                  </a:cubicBezTo>
                  <a:cubicBezTo>
                    <a:pt x="1141" y="4109"/>
                    <a:pt x="799" y="252"/>
                    <a:pt x="799" y="92"/>
                  </a:cubicBezTo>
                  <a:cubicBezTo>
                    <a:pt x="799" y="46"/>
                    <a:pt x="75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9" name="Google Shape;5559;p65"/>
            <p:cNvSpPr/>
            <p:nvPr/>
          </p:nvSpPr>
          <p:spPr>
            <a:xfrm>
              <a:off x="-3446450" y="3376425"/>
              <a:ext cx="12575" cy="30325"/>
            </a:xfrm>
            <a:custGeom>
              <a:avLst/>
              <a:gdLst/>
              <a:ahLst/>
              <a:cxnLst/>
              <a:rect l="l" t="t" r="r" b="b"/>
              <a:pathLst>
                <a:path w="503" h="1213" extrusionOk="0">
                  <a:moveTo>
                    <a:pt x="395" y="0"/>
                  </a:moveTo>
                  <a:cubicBezTo>
                    <a:pt x="377" y="0"/>
                    <a:pt x="360" y="8"/>
                    <a:pt x="342" y="25"/>
                  </a:cubicBezTo>
                  <a:cubicBezTo>
                    <a:pt x="274" y="48"/>
                    <a:pt x="114" y="231"/>
                    <a:pt x="0" y="1098"/>
                  </a:cubicBezTo>
                  <a:cubicBezTo>
                    <a:pt x="0" y="1144"/>
                    <a:pt x="46" y="1212"/>
                    <a:pt x="91" y="1212"/>
                  </a:cubicBezTo>
                  <a:cubicBezTo>
                    <a:pt x="160" y="1212"/>
                    <a:pt x="183" y="1167"/>
                    <a:pt x="205" y="1121"/>
                  </a:cubicBezTo>
                  <a:cubicBezTo>
                    <a:pt x="297" y="345"/>
                    <a:pt x="434" y="185"/>
                    <a:pt x="434" y="185"/>
                  </a:cubicBezTo>
                  <a:cubicBezTo>
                    <a:pt x="479" y="162"/>
                    <a:pt x="502" y="94"/>
                    <a:pt x="479" y="48"/>
                  </a:cubicBezTo>
                  <a:cubicBezTo>
                    <a:pt x="451" y="20"/>
                    <a:pt x="423" y="0"/>
                    <a:pt x="3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0" name="Google Shape;5560;p65"/>
            <p:cNvSpPr/>
            <p:nvPr/>
          </p:nvSpPr>
          <p:spPr>
            <a:xfrm>
              <a:off x="-3419650" y="3161925"/>
              <a:ext cx="17150" cy="172350"/>
            </a:xfrm>
            <a:custGeom>
              <a:avLst/>
              <a:gdLst/>
              <a:ahLst/>
              <a:cxnLst/>
              <a:rect l="l" t="t" r="r" b="b"/>
              <a:pathLst>
                <a:path w="686" h="6894" extrusionOk="0">
                  <a:moveTo>
                    <a:pt x="366" y="0"/>
                  </a:moveTo>
                  <a:cubicBezTo>
                    <a:pt x="320" y="0"/>
                    <a:pt x="275" y="46"/>
                    <a:pt x="275" y="92"/>
                  </a:cubicBezTo>
                  <a:lnTo>
                    <a:pt x="320" y="2488"/>
                  </a:lnTo>
                  <a:cubicBezTo>
                    <a:pt x="275" y="2625"/>
                    <a:pt x="1" y="3584"/>
                    <a:pt x="229" y="4794"/>
                  </a:cubicBezTo>
                  <a:cubicBezTo>
                    <a:pt x="252" y="4976"/>
                    <a:pt x="298" y="5136"/>
                    <a:pt x="320" y="5273"/>
                  </a:cubicBezTo>
                  <a:cubicBezTo>
                    <a:pt x="480" y="6003"/>
                    <a:pt x="503" y="6049"/>
                    <a:pt x="92" y="6734"/>
                  </a:cubicBezTo>
                  <a:cubicBezTo>
                    <a:pt x="69" y="6779"/>
                    <a:pt x="92" y="6848"/>
                    <a:pt x="138" y="6871"/>
                  </a:cubicBezTo>
                  <a:cubicBezTo>
                    <a:pt x="138" y="6893"/>
                    <a:pt x="161" y="6893"/>
                    <a:pt x="183" y="6893"/>
                  </a:cubicBezTo>
                  <a:cubicBezTo>
                    <a:pt x="206" y="6893"/>
                    <a:pt x="252" y="6871"/>
                    <a:pt x="252" y="6825"/>
                  </a:cubicBezTo>
                  <a:cubicBezTo>
                    <a:pt x="686" y="6095"/>
                    <a:pt x="686" y="6003"/>
                    <a:pt x="526" y="5227"/>
                  </a:cubicBezTo>
                  <a:cubicBezTo>
                    <a:pt x="480" y="5090"/>
                    <a:pt x="457" y="4930"/>
                    <a:pt x="412" y="4748"/>
                  </a:cubicBezTo>
                  <a:cubicBezTo>
                    <a:pt x="183" y="3538"/>
                    <a:pt x="503" y="2534"/>
                    <a:pt x="503" y="2534"/>
                  </a:cubicBezTo>
                  <a:lnTo>
                    <a:pt x="503" y="2511"/>
                  </a:lnTo>
                  <a:lnTo>
                    <a:pt x="480" y="92"/>
                  </a:lnTo>
                  <a:cubicBezTo>
                    <a:pt x="480" y="46"/>
                    <a:pt x="43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1" name="Google Shape;5561;p65"/>
            <p:cNvSpPr/>
            <p:nvPr/>
          </p:nvSpPr>
          <p:spPr>
            <a:xfrm>
              <a:off x="-3427625" y="3237025"/>
              <a:ext cx="16000" cy="22500"/>
            </a:xfrm>
            <a:custGeom>
              <a:avLst/>
              <a:gdLst/>
              <a:ahLst/>
              <a:cxnLst/>
              <a:rect l="l" t="t" r="r" b="b"/>
              <a:pathLst>
                <a:path w="640" h="900" extrusionOk="0">
                  <a:moveTo>
                    <a:pt x="109" y="0"/>
                  </a:moveTo>
                  <a:cubicBezTo>
                    <a:pt x="95" y="0"/>
                    <a:pt x="81" y="3"/>
                    <a:pt x="69" y="9"/>
                  </a:cubicBezTo>
                  <a:cubicBezTo>
                    <a:pt x="23" y="9"/>
                    <a:pt x="0" y="78"/>
                    <a:pt x="23" y="123"/>
                  </a:cubicBezTo>
                  <a:cubicBezTo>
                    <a:pt x="206" y="625"/>
                    <a:pt x="457" y="854"/>
                    <a:pt x="457" y="854"/>
                  </a:cubicBezTo>
                  <a:cubicBezTo>
                    <a:pt x="480" y="877"/>
                    <a:pt x="502" y="899"/>
                    <a:pt x="525" y="899"/>
                  </a:cubicBezTo>
                  <a:cubicBezTo>
                    <a:pt x="548" y="899"/>
                    <a:pt x="594" y="877"/>
                    <a:pt x="594" y="854"/>
                  </a:cubicBezTo>
                  <a:cubicBezTo>
                    <a:pt x="639" y="808"/>
                    <a:pt x="639" y="762"/>
                    <a:pt x="594" y="717"/>
                  </a:cubicBezTo>
                  <a:cubicBezTo>
                    <a:pt x="594" y="717"/>
                    <a:pt x="365" y="511"/>
                    <a:pt x="206" y="55"/>
                  </a:cubicBezTo>
                  <a:cubicBezTo>
                    <a:pt x="189" y="21"/>
                    <a:pt x="148" y="0"/>
                    <a:pt x="1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2" name="Google Shape;5562;p65"/>
            <p:cNvSpPr/>
            <p:nvPr/>
          </p:nvSpPr>
          <p:spPr>
            <a:xfrm>
              <a:off x="-3413375" y="3322050"/>
              <a:ext cx="24575" cy="118925"/>
            </a:xfrm>
            <a:custGeom>
              <a:avLst/>
              <a:gdLst/>
              <a:ahLst/>
              <a:cxnLst/>
              <a:rect l="l" t="t" r="r" b="b"/>
              <a:pathLst>
                <a:path w="983" h="4757" extrusionOk="0">
                  <a:moveTo>
                    <a:pt x="110" y="0"/>
                  </a:moveTo>
                  <a:cubicBezTo>
                    <a:pt x="95" y="0"/>
                    <a:pt x="82" y="3"/>
                    <a:pt x="69" y="9"/>
                  </a:cubicBezTo>
                  <a:cubicBezTo>
                    <a:pt x="24" y="9"/>
                    <a:pt x="1" y="78"/>
                    <a:pt x="24" y="123"/>
                  </a:cubicBezTo>
                  <a:cubicBezTo>
                    <a:pt x="343" y="945"/>
                    <a:pt x="366" y="1310"/>
                    <a:pt x="366" y="2383"/>
                  </a:cubicBezTo>
                  <a:cubicBezTo>
                    <a:pt x="366" y="3479"/>
                    <a:pt x="777" y="4643"/>
                    <a:pt x="777" y="4688"/>
                  </a:cubicBezTo>
                  <a:cubicBezTo>
                    <a:pt x="800" y="4734"/>
                    <a:pt x="845" y="4757"/>
                    <a:pt x="868" y="4757"/>
                  </a:cubicBezTo>
                  <a:lnTo>
                    <a:pt x="914" y="4757"/>
                  </a:lnTo>
                  <a:cubicBezTo>
                    <a:pt x="960" y="4734"/>
                    <a:pt x="982" y="4688"/>
                    <a:pt x="960" y="4643"/>
                  </a:cubicBezTo>
                  <a:cubicBezTo>
                    <a:pt x="960" y="4620"/>
                    <a:pt x="572" y="3433"/>
                    <a:pt x="572" y="2383"/>
                  </a:cubicBezTo>
                  <a:cubicBezTo>
                    <a:pt x="572" y="1333"/>
                    <a:pt x="549" y="922"/>
                    <a:pt x="206" y="55"/>
                  </a:cubicBezTo>
                  <a:cubicBezTo>
                    <a:pt x="190" y="21"/>
                    <a:pt x="148" y="0"/>
                    <a:pt x="1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3" name="Google Shape;5563;p65"/>
            <p:cNvSpPr/>
            <p:nvPr/>
          </p:nvSpPr>
          <p:spPr>
            <a:xfrm>
              <a:off x="-3410500" y="3395650"/>
              <a:ext cx="13700" cy="28775"/>
            </a:xfrm>
            <a:custGeom>
              <a:avLst/>
              <a:gdLst/>
              <a:ahLst/>
              <a:cxnLst/>
              <a:rect l="l" t="t" r="r" b="b"/>
              <a:pathLst>
                <a:path w="548" h="1151" extrusionOk="0">
                  <a:moveTo>
                    <a:pt x="451" y="1"/>
                  </a:moveTo>
                  <a:cubicBezTo>
                    <a:pt x="437" y="1"/>
                    <a:pt x="423" y="3"/>
                    <a:pt x="411" y="10"/>
                  </a:cubicBezTo>
                  <a:cubicBezTo>
                    <a:pt x="251" y="78"/>
                    <a:pt x="114" y="603"/>
                    <a:pt x="23" y="1037"/>
                  </a:cubicBezTo>
                  <a:cubicBezTo>
                    <a:pt x="0" y="1082"/>
                    <a:pt x="46" y="1151"/>
                    <a:pt x="91" y="1151"/>
                  </a:cubicBezTo>
                  <a:lnTo>
                    <a:pt x="114" y="1151"/>
                  </a:lnTo>
                  <a:cubicBezTo>
                    <a:pt x="160" y="1151"/>
                    <a:pt x="205" y="1128"/>
                    <a:pt x="205" y="1082"/>
                  </a:cubicBezTo>
                  <a:cubicBezTo>
                    <a:pt x="365" y="352"/>
                    <a:pt x="479" y="192"/>
                    <a:pt x="502" y="192"/>
                  </a:cubicBezTo>
                  <a:cubicBezTo>
                    <a:pt x="548" y="147"/>
                    <a:pt x="548" y="101"/>
                    <a:pt x="548" y="55"/>
                  </a:cubicBezTo>
                  <a:cubicBezTo>
                    <a:pt x="531" y="22"/>
                    <a:pt x="490" y="1"/>
                    <a:pt x="4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4" name="Google Shape;5564;p65"/>
            <p:cNvSpPr/>
            <p:nvPr/>
          </p:nvSpPr>
          <p:spPr>
            <a:xfrm>
              <a:off x="-3474425" y="3388450"/>
              <a:ext cx="17725" cy="97600"/>
            </a:xfrm>
            <a:custGeom>
              <a:avLst/>
              <a:gdLst/>
              <a:ahLst/>
              <a:cxnLst/>
              <a:rect l="l" t="t" r="r" b="b"/>
              <a:pathLst>
                <a:path w="709" h="3904" extrusionOk="0">
                  <a:moveTo>
                    <a:pt x="92" y="1"/>
                  </a:moveTo>
                  <a:cubicBezTo>
                    <a:pt x="46" y="1"/>
                    <a:pt x="1" y="46"/>
                    <a:pt x="1" y="115"/>
                  </a:cubicBezTo>
                  <a:cubicBezTo>
                    <a:pt x="69" y="503"/>
                    <a:pt x="160" y="845"/>
                    <a:pt x="229" y="1142"/>
                  </a:cubicBezTo>
                  <a:cubicBezTo>
                    <a:pt x="320" y="1530"/>
                    <a:pt x="389" y="1895"/>
                    <a:pt x="389" y="2238"/>
                  </a:cubicBezTo>
                  <a:cubicBezTo>
                    <a:pt x="389" y="2877"/>
                    <a:pt x="503" y="3813"/>
                    <a:pt x="503" y="3813"/>
                  </a:cubicBezTo>
                  <a:cubicBezTo>
                    <a:pt x="503" y="3858"/>
                    <a:pt x="548" y="3904"/>
                    <a:pt x="594" y="3904"/>
                  </a:cubicBezTo>
                  <a:lnTo>
                    <a:pt x="617" y="3904"/>
                  </a:lnTo>
                  <a:cubicBezTo>
                    <a:pt x="663" y="3904"/>
                    <a:pt x="708" y="3858"/>
                    <a:pt x="708" y="3790"/>
                  </a:cubicBezTo>
                  <a:cubicBezTo>
                    <a:pt x="708" y="3790"/>
                    <a:pt x="594" y="2877"/>
                    <a:pt x="594" y="2238"/>
                  </a:cubicBezTo>
                  <a:cubicBezTo>
                    <a:pt x="594" y="1873"/>
                    <a:pt x="503" y="1507"/>
                    <a:pt x="411" y="1096"/>
                  </a:cubicBezTo>
                  <a:cubicBezTo>
                    <a:pt x="343" y="800"/>
                    <a:pt x="274" y="480"/>
                    <a:pt x="206" y="92"/>
                  </a:cubicBezTo>
                  <a:cubicBezTo>
                    <a:pt x="206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5" name="Google Shape;5565;p65"/>
            <p:cNvSpPr/>
            <p:nvPr/>
          </p:nvSpPr>
          <p:spPr>
            <a:xfrm>
              <a:off x="-3508650" y="3317475"/>
              <a:ext cx="18850" cy="110375"/>
            </a:xfrm>
            <a:custGeom>
              <a:avLst/>
              <a:gdLst/>
              <a:ahLst/>
              <a:cxnLst/>
              <a:rect l="l" t="t" r="r" b="b"/>
              <a:pathLst>
                <a:path w="754" h="4415" extrusionOk="0">
                  <a:moveTo>
                    <a:pt x="116" y="1"/>
                  </a:moveTo>
                  <a:cubicBezTo>
                    <a:pt x="101" y="1"/>
                    <a:pt x="86" y="4"/>
                    <a:pt x="69" y="10"/>
                  </a:cubicBezTo>
                  <a:cubicBezTo>
                    <a:pt x="23" y="32"/>
                    <a:pt x="0" y="101"/>
                    <a:pt x="23" y="146"/>
                  </a:cubicBezTo>
                  <a:cubicBezTo>
                    <a:pt x="23" y="146"/>
                    <a:pt x="525" y="1265"/>
                    <a:pt x="548" y="1927"/>
                  </a:cubicBezTo>
                  <a:cubicBezTo>
                    <a:pt x="571" y="2246"/>
                    <a:pt x="502" y="2497"/>
                    <a:pt x="411" y="2817"/>
                  </a:cubicBezTo>
                  <a:cubicBezTo>
                    <a:pt x="297" y="3182"/>
                    <a:pt x="183" y="3639"/>
                    <a:pt x="137" y="4301"/>
                  </a:cubicBezTo>
                  <a:cubicBezTo>
                    <a:pt x="114" y="4369"/>
                    <a:pt x="160" y="4415"/>
                    <a:pt x="228" y="4415"/>
                  </a:cubicBezTo>
                  <a:cubicBezTo>
                    <a:pt x="274" y="4415"/>
                    <a:pt x="320" y="4369"/>
                    <a:pt x="320" y="4323"/>
                  </a:cubicBezTo>
                  <a:cubicBezTo>
                    <a:pt x="365" y="3662"/>
                    <a:pt x="479" y="3228"/>
                    <a:pt x="594" y="2885"/>
                  </a:cubicBezTo>
                  <a:cubicBezTo>
                    <a:pt x="685" y="2543"/>
                    <a:pt x="753" y="2269"/>
                    <a:pt x="753" y="1927"/>
                  </a:cubicBezTo>
                  <a:cubicBezTo>
                    <a:pt x="708" y="1242"/>
                    <a:pt x="228" y="124"/>
                    <a:pt x="205" y="78"/>
                  </a:cubicBezTo>
                  <a:cubicBezTo>
                    <a:pt x="188" y="27"/>
                    <a:pt x="158" y="1"/>
                    <a:pt x="1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6" name="Google Shape;5566;p65"/>
            <p:cNvSpPr/>
            <p:nvPr/>
          </p:nvSpPr>
          <p:spPr>
            <a:xfrm>
              <a:off x="-3494975" y="3320900"/>
              <a:ext cx="14300" cy="47050"/>
            </a:xfrm>
            <a:custGeom>
              <a:avLst/>
              <a:gdLst/>
              <a:ahLst/>
              <a:cxnLst/>
              <a:rect l="l" t="t" r="r" b="b"/>
              <a:pathLst>
                <a:path w="572" h="1882" extrusionOk="0">
                  <a:moveTo>
                    <a:pt x="453" y="1"/>
                  </a:moveTo>
                  <a:cubicBezTo>
                    <a:pt x="412" y="1"/>
                    <a:pt x="383" y="22"/>
                    <a:pt x="366" y="55"/>
                  </a:cubicBezTo>
                  <a:cubicBezTo>
                    <a:pt x="92" y="717"/>
                    <a:pt x="1" y="1744"/>
                    <a:pt x="1" y="1790"/>
                  </a:cubicBezTo>
                  <a:cubicBezTo>
                    <a:pt x="1" y="1835"/>
                    <a:pt x="47" y="1881"/>
                    <a:pt x="92" y="1881"/>
                  </a:cubicBezTo>
                  <a:cubicBezTo>
                    <a:pt x="161" y="1881"/>
                    <a:pt x="206" y="1858"/>
                    <a:pt x="206" y="1790"/>
                  </a:cubicBezTo>
                  <a:cubicBezTo>
                    <a:pt x="206" y="1790"/>
                    <a:pt x="298" y="763"/>
                    <a:pt x="549" y="124"/>
                  </a:cubicBezTo>
                  <a:cubicBezTo>
                    <a:pt x="571" y="78"/>
                    <a:pt x="549" y="32"/>
                    <a:pt x="503" y="9"/>
                  </a:cubicBezTo>
                  <a:cubicBezTo>
                    <a:pt x="485" y="3"/>
                    <a:pt x="468" y="1"/>
                    <a:pt x="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7" name="Google Shape;5567;p65"/>
            <p:cNvSpPr/>
            <p:nvPr/>
          </p:nvSpPr>
          <p:spPr>
            <a:xfrm>
              <a:off x="-3489250" y="3332950"/>
              <a:ext cx="12575" cy="62950"/>
            </a:xfrm>
            <a:custGeom>
              <a:avLst/>
              <a:gdLst/>
              <a:ahLst/>
              <a:cxnLst/>
              <a:rect l="l" t="t" r="r" b="b"/>
              <a:pathLst>
                <a:path w="503" h="2518" extrusionOk="0">
                  <a:moveTo>
                    <a:pt x="118" y="1"/>
                  </a:moveTo>
                  <a:cubicBezTo>
                    <a:pt x="109" y="1"/>
                    <a:pt x="100" y="3"/>
                    <a:pt x="91" y="7"/>
                  </a:cubicBezTo>
                  <a:cubicBezTo>
                    <a:pt x="46" y="7"/>
                    <a:pt x="0" y="75"/>
                    <a:pt x="23" y="121"/>
                  </a:cubicBezTo>
                  <a:cubicBezTo>
                    <a:pt x="23" y="121"/>
                    <a:pt x="297" y="1262"/>
                    <a:pt x="137" y="2403"/>
                  </a:cubicBezTo>
                  <a:cubicBezTo>
                    <a:pt x="137" y="2449"/>
                    <a:pt x="183" y="2495"/>
                    <a:pt x="228" y="2518"/>
                  </a:cubicBezTo>
                  <a:lnTo>
                    <a:pt x="251" y="2518"/>
                  </a:lnTo>
                  <a:cubicBezTo>
                    <a:pt x="297" y="2518"/>
                    <a:pt x="342" y="2472"/>
                    <a:pt x="342" y="2426"/>
                  </a:cubicBezTo>
                  <a:cubicBezTo>
                    <a:pt x="502" y="1239"/>
                    <a:pt x="228" y="121"/>
                    <a:pt x="206" y="75"/>
                  </a:cubicBezTo>
                  <a:cubicBezTo>
                    <a:pt x="206" y="38"/>
                    <a:pt x="160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8" name="Google Shape;5568;p65"/>
            <p:cNvSpPr/>
            <p:nvPr/>
          </p:nvSpPr>
          <p:spPr>
            <a:xfrm>
              <a:off x="-3472150" y="3225250"/>
              <a:ext cx="13150" cy="54250"/>
            </a:xfrm>
            <a:custGeom>
              <a:avLst/>
              <a:gdLst/>
              <a:ahLst/>
              <a:cxnLst/>
              <a:rect l="l" t="t" r="r" b="b"/>
              <a:pathLst>
                <a:path w="526" h="2170" extrusionOk="0">
                  <a:moveTo>
                    <a:pt x="366" y="1"/>
                  </a:moveTo>
                  <a:cubicBezTo>
                    <a:pt x="298" y="1"/>
                    <a:pt x="275" y="46"/>
                    <a:pt x="275" y="115"/>
                  </a:cubicBezTo>
                  <a:cubicBezTo>
                    <a:pt x="275" y="115"/>
                    <a:pt x="320" y="982"/>
                    <a:pt x="1" y="2032"/>
                  </a:cubicBezTo>
                  <a:cubicBezTo>
                    <a:pt x="1" y="2101"/>
                    <a:pt x="24" y="2146"/>
                    <a:pt x="69" y="2169"/>
                  </a:cubicBezTo>
                  <a:lnTo>
                    <a:pt x="115" y="2169"/>
                  </a:lnTo>
                  <a:cubicBezTo>
                    <a:pt x="138" y="2169"/>
                    <a:pt x="183" y="2146"/>
                    <a:pt x="206" y="2101"/>
                  </a:cubicBezTo>
                  <a:cubicBezTo>
                    <a:pt x="526" y="1005"/>
                    <a:pt x="457" y="138"/>
                    <a:pt x="457" y="92"/>
                  </a:cubicBezTo>
                  <a:cubicBezTo>
                    <a:pt x="457" y="46"/>
                    <a:pt x="412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9" name="Google Shape;5569;p65"/>
            <p:cNvSpPr/>
            <p:nvPr/>
          </p:nvSpPr>
          <p:spPr>
            <a:xfrm>
              <a:off x="-3423625" y="3156775"/>
              <a:ext cx="16550" cy="71350"/>
            </a:xfrm>
            <a:custGeom>
              <a:avLst/>
              <a:gdLst/>
              <a:ahLst/>
              <a:cxnLst/>
              <a:rect l="l" t="t" r="r" b="b"/>
              <a:pathLst>
                <a:path w="662" h="2854" extrusionOk="0">
                  <a:moveTo>
                    <a:pt x="91" y="1"/>
                  </a:moveTo>
                  <a:cubicBezTo>
                    <a:pt x="46" y="1"/>
                    <a:pt x="0" y="69"/>
                    <a:pt x="0" y="115"/>
                  </a:cubicBezTo>
                  <a:cubicBezTo>
                    <a:pt x="23" y="138"/>
                    <a:pt x="160" y="1736"/>
                    <a:pt x="457" y="2785"/>
                  </a:cubicBezTo>
                  <a:cubicBezTo>
                    <a:pt x="457" y="2831"/>
                    <a:pt x="502" y="2854"/>
                    <a:pt x="548" y="2854"/>
                  </a:cubicBezTo>
                  <a:lnTo>
                    <a:pt x="571" y="2854"/>
                  </a:lnTo>
                  <a:cubicBezTo>
                    <a:pt x="616" y="2831"/>
                    <a:pt x="662" y="2785"/>
                    <a:pt x="639" y="2717"/>
                  </a:cubicBezTo>
                  <a:cubicBezTo>
                    <a:pt x="342" y="1690"/>
                    <a:pt x="205" y="115"/>
                    <a:pt x="205" y="92"/>
                  </a:cubicBezTo>
                  <a:cubicBezTo>
                    <a:pt x="205" y="46"/>
                    <a:pt x="160" y="1"/>
                    <a:pt x="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0" name="Google Shape;5570;p65"/>
            <p:cNvSpPr/>
            <p:nvPr/>
          </p:nvSpPr>
          <p:spPr>
            <a:xfrm>
              <a:off x="-3117200" y="3521425"/>
              <a:ext cx="117000" cy="219125"/>
            </a:xfrm>
            <a:custGeom>
              <a:avLst/>
              <a:gdLst/>
              <a:ahLst/>
              <a:cxnLst/>
              <a:rect l="l" t="t" r="r" b="b"/>
              <a:pathLst>
                <a:path w="4680" h="8765" extrusionOk="0">
                  <a:moveTo>
                    <a:pt x="4679" y="8765"/>
                  </a:moveTo>
                  <a:lnTo>
                    <a:pt x="2557" y="4611"/>
                  </a:lnTo>
                  <a:cubicBezTo>
                    <a:pt x="2557" y="4611"/>
                    <a:pt x="1187" y="160"/>
                    <a:pt x="1164" y="91"/>
                  </a:cubicBezTo>
                  <a:cubicBezTo>
                    <a:pt x="1141" y="0"/>
                    <a:pt x="1301" y="3173"/>
                    <a:pt x="1301" y="3173"/>
                  </a:cubicBezTo>
                  <a:cubicBezTo>
                    <a:pt x="1301" y="3173"/>
                    <a:pt x="639" y="4679"/>
                    <a:pt x="0" y="6574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1" name="Google Shape;5571;p65"/>
            <p:cNvSpPr/>
            <p:nvPr/>
          </p:nvSpPr>
          <p:spPr>
            <a:xfrm>
              <a:off x="-3673575" y="3259375"/>
              <a:ext cx="844000" cy="618150"/>
            </a:xfrm>
            <a:custGeom>
              <a:avLst/>
              <a:gdLst/>
              <a:ahLst/>
              <a:cxnLst/>
              <a:rect l="l" t="t" r="r" b="b"/>
              <a:pathLst>
                <a:path w="33760" h="24726" extrusionOk="0">
                  <a:moveTo>
                    <a:pt x="3262" y="1"/>
                  </a:moveTo>
                  <a:cubicBezTo>
                    <a:pt x="2045" y="1"/>
                    <a:pt x="1" y="693"/>
                    <a:pt x="1" y="1261"/>
                  </a:cubicBezTo>
                  <a:cubicBezTo>
                    <a:pt x="1" y="1831"/>
                    <a:pt x="252" y="23333"/>
                    <a:pt x="252" y="23333"/>
                  </a:cubicBezTo>
                  <a:lnTo>
                    <a:pt x="17005" y="24405"/>
                  </a:lnTo>
                  <a:lnTo>
                    <a:pt x="33759" y="24725"/>
                  </a:lnTo>
                  <a:lnTo>
                    <a:pt x="32412" y="21849"/>
                  </a:lnTo>
                  <a:cubicBezTo>
                    <a:pt x="32412" y="21849"/>
                    <a:pt x="30427" y="20685"/>
                    <a:pt x="30107" y="20525"/>
                  </a:cubicBezTo>
                  <a:cubicBezTo>
                    <a:pt x="29810" y="20343"/>
                    <a:pt x="28532" y="19521"/>
                    <a:pt x="28532" y="19521"/>
                  </a:cubicBezTo>
                  <a:lnTo>
                    <a:pt x="27574" y="17695"/>
                  </a:lnTo>
                  <a:lnTo>
                    <a:pt x="26227" y="17284"/>
                  </a:lnTo>
                  <a:lnTo>
                    <a:pt x="24561" y="15549"/>
                  </a:lnTo>
                  <a:lnTo>
                    <a:pt x="23442" y="15549"/>
                  </a:lnTo>
                  <a:cubicBezTo>
                    <a:pt x="23442" y="15549"/>
                    <a:pt x="22963" y="16303"/>
                    <a:pt x="22735" y="16394"/>
                  </a:cubicBezTo>
                  <a:cubicBezTo>
                    <a:pt x="22727" y="16396"/>
                    <a:pt x="22718" y="16397"/>
                    <a:pt x="22707" y="16397"/>
                  </a:cubicBezTo>
                  <a:cubicBezTo>
                    <a:pt x="22378" y="16397"/>
                    <a:pt x="20749" y="15390"/>
                    <a:pt x="20749" y="15390"/>
                  </a:cubicBezTo>
                  <a:lnTo>
                    <a:pt x="19790" y="14225"/>
                  </a:lnTo>
                  <a:lnTo>
                    <a:pt x="19311" y="14157"/>
                  </a:lnTo>
                  <a:cubicBezTo>
                    <a:pt x="19311" y="14157"/>
                    <a:pt x="19539" y="13723"/>
                    <a:pt x="19082" y="13153"/>
                  </a:cubicBezTo>
                  <a:cubicBezTo>
                    <a:pt x="18603" y="12582"/>
                    <a:pt x="16937" y="12080"/>
                    <a:pt x="16937" y="12080"/>
                  </a:cubicBezTo>
                  <a:cubicBezTo>
                    <a:pt x="16937" y="12080"/>
                    <a:pt x="16047" y="11509"/>
                    <a:pt x="15271" y="11418"/>
                  </a:cubicBezTo>
                  <a:cubicBezTo>
                    <a:pt x="15271" y="11418"/>
                    <a:pt x="15020" y="10596"/>
                    <a:pt x="14061" y="10505"/>
                  </a:cubicBezTo>
                  <a:cubicBezTo>
                    <a:pt x="14007" y="10500"/>
                    <a:pt x="13955" y="10497"/>
                    <a:pt x="13903" y="10497"/>
                  </a:cubicBezTo>
                  <a:cubicBezTo>
                    <a:pt x="13044" y="10497"/>
                    <a:pt x="12395" y="11167"/>
                    <a:pt x="12395" y="11167"/>
                  </a:cubicBezTo>
                  <a:cubicBezTo>
                    <a:pt x="12395" y="11167"/>
                    <a:pt x="11998" y="10884"/>
                    <a:pt x="11541" y="10884"/>
                  </a:cubicBezTo>
                  <a:cubicBezTo>
                    <a:pt x="11349" y="10884"/>
                    <a:pt x="11146" y="10934"/>
                    <a:pt x="10957" y="11076"/>
                  </a:cubicBezTo>
                  <a:cubicBezTo>
                    <a:pt x="10768" y="11229"/>
                    <a:pt x="10667" y="11282"/>
                    <a:pt x="10618" y="11282"/>
                  </a:cubicBezTo>
                  <a:cubicBezTo>
                    <a:pt x="10506" y="11282"/>
                    <a:pt x="10660" y="11007"/>
                    <a:pt x="10660" y="11007"/>
                  </a:cubicBezTo>
                  <a:cubicBezTo>
                    <a:pt x="10660" y="11007"/>
                    <a:pt x="10660" y="10254"/>
                    <a:pt x="9701" y="10094"/>
                  </a:cubicBezTo>
                  <a:cubicBezTo>
                    <a:pt x="9185" y="10008"/>
                    <a:pt x="8695" y="9988"/>
                    <a:pt x="8353" y="9988"/>
                  </a:cubicBezTo>
                  <a:cubicBezTo>
                    <a:pt x="8060" y="9988"/>
                    <a:pt x="7875" y="10003"/>
                    <a:pt x="7875" y="10003"/>
                  </a:cubicBezTo>
                  <a:cubicBezTo>
                    <a:pt x="7875" y="10003"/>
                    <a:pt x="7784" y="8930"/>
                    <a:pt x="6848" y="8359"/>
                  </a:cubicBezTo>
                  <a:cubicBezTo>
                    <a:pt x="6733" y="8291"/>
                    <a:pt x="6642" y="8238"/>
                    <a:pt x="6571" y="8197"/>
                  </a:cubicBezTo>
                  <a:lnTo>
                    <a:pt x="6571" y="8197"/>
                  </a:lnTo>
                  <a:cubicBezTo>
                    <a:pt x="6493" y="7977"/>
                    <a:pt x="6266" y="7275"/>
                    <a:pt x="6209" y="6465"/>
                  </a:cubicBezTo>
                  <a:cubicBezTo>
                    <a:pt x="6118" y="5461"/>
                    <a:pt x="5570" y="5141"/>
                    <a:pt x="5570" y="5141"/>
                  </a:cubicBezTo>
                  <a:cubicBezTo>
                    <a:pt x="5570" y="5141"/>
                    <a:pt x="4703" y="3977"/>
                    <a:pt x="5159" y="2995"/>
                  </a:cubicBezTo>
                  <a:cubicBezTo>
                    <a:pt x="5638" y="1991"/>
                    <a:pt x="5159" y="599"/>
                    <a:pt x="5159" y="599"/>
                  </a:cubicBezTo>
                  <a:cubicBezTo>
                    <a:pt x="5159" y="599"/>
                    <a:pt x="4611" y="97"/>
                    <a:pt x="3424" y="5"/>
                  </a:cubicBezTo>
                  <a:cubicBezTo>
                    <a:pt x="3372" y="2"/>
                    <a:pt x="3318" y="1"/>
                    <a:pt x="32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2" name="Google Shape;5572;p65"/>
            <p:cNvSpPr/>
            <p:nvPr/>
          </p:nvSpPr>
          <p:spPr>
            <a:xfrm>
              <a:off x="-4209975" y="3583050"/>
              <a:ext cx="180925" cy="200875"/>
            </a:xfrm>
            <a:custGeom>
              <a:avLst/>
              <a:gdLst/>
              <a:ahLst/>
              <a:cxnLst/>
              <a:rect l="l" t="t" r="r" b="b"/>
              <a:pathLst>
                <a:path w="7237" h="8035" extrusionOk="0">
                  <a:moveTo>
                    <a:pt x="5205" y="365"/>
                  </a:moveTo>
                  <a:lnTo>
                    <a:pt x="5684" y="2443"/>
                  </a:lnTo>
                  <a:lnTo>
                    <a:pt x="5022" y="731"/>
                  </a:lnTo>
                  <a:lnTo>
                    <a:pt x="4885" y="2009"/>
                  </a:lnTo>
                  <a:lnTo>
                    <a:pt x="4703" y="1530"/>
                  </a:lnTo>
                  <a:lnTo>
                    <a:pt x="4109" y="1575"/>
                  </a:lnTo>
                  <a:lnTo>
                    <a:pt x="3995" y="2648"/>
                  </a:lnTo>
                  <a:lnTo>
                    <a:pt x="3493" y="1940"/>
                  </a:lnTo>
                  <a:cubicBezTo>
                    <a:pt x="3493" y="1940"/>
                    <a:pt x="3082" y="2237"/>
                    <a:pt x="2968" y="2465"/>
                  </a:cubicBezTo>
                  <a:lnTo>
                    <a:pt x="3744" y="4269"/>
                  </a:lnTo>
                  <a:lnTo>
                    <a:pt x="3310" y="3744"/>
                  </a:lnTo>
                  <a:cubicBezTo>
                    <a:pt x="3333" y="3812"/>
                    <a:pt x="3356" y="3835"/>
                    <a:pt x="3356" y="3835"/>
                  </a:cubicBezTo>
                  <a:lnTo>
                    <a:pt x="2785" y="3173"/>
                  </a:lnTo>
                  <a:lnTo>
                    <a:pt x="2512" y="3584"/>
                  </a:lnTo>
                  <a:lnTo>
                    <a:pt x="2626" y="4109"/>
                  </a:lnTo>
                  <a:lnTo>
                    <a:pt x="2078" y="3470"/>
                  </a:lnTo>
                  <a:lnTo>
                    <a:pt x="183" y="3766"/>
                  </a:lnTo>
                  <a:lnTo>
                    <a:pt x="229" y="3835"/>
                  </a:lnTo>
                  <a:lnTo>
                    <a:pt x="2146" y="5364"/>
                  </a:lnTo>
                  <a:lnTo>
                    <a:pt x="731" y="4542"/>
                  </a:lnTo>
                  <a:lnTo>
                    <a:pt x="275" y="5250"/>
                  </a:lnTo>
                  <a:lnTo>
                    <a:pt x="1690" y="6095"/>
                  </a:lnTo>
                  <a:lnTo>
                    <a:pt x="183" y="5410"/>
                  </a:lnTo>
                  <a:lnTo>
                    <a:pt x="138" y="5455"/>
                  </a:lnTo>
                  <a:cubicBezTo>
                    <a:pt x="138" y="5455"/>
                    <a:pt x="92" y="5752"/>
                    <a:pt x="69" y="6072"/>
                  </a:cubicBezTo>
                  <a:lnTo>
                    <a:pt x="617" y="6391"/>
                  </a:lnTo>
                  <a:lnTo>
                    <a:pt x="24" y="6323"/>
                  </a:lnTo>
                  <a:cubicBezTo>
                    <a:pt x="24" y="6483"/>
                    <a:pt x="1" y="6620"/>
                    <a:pt x="1" y="6711"/>
                  </a:cubicBezTo>
                  <a:lnTo>
                    <a:pt x="1" y="6734"/>
                  </a:lnTo>
                  <a:lnTo>
                    <a:pt x="1439" y="6962"/>
                  </a:lnTo>
                  <a:cubicBezTo>
                    <a:pt x="1439" y="6962"/>
                    <a:pt x="800" y="6848"/>
                    <a:pt x="46" y="6939"/>
                  </a:cubicBezTo>
                  <a:cubicBezTo>
                    <a:pt x="138" y="7304"/>
                    <a:pt x="389" y="7806"/>
                    <a:pt x="389" y="7806"/>
                  </a:cubicBezTo>
                  <a:cubicBezTo>
                    <a:pt x="389" y="7806"/>
                    <a:pt x="1233" y="7738"/>
                    <a:pt x="1987" y="8035"/>
                  </a:cubicBezTo>
                  <a:lnTo>
                    <a:pt x="5935" y="5067"/>
                  </a:lnTo>
                  <a:lnTo>
                    <a:pt x="72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3" name="Google Shape;5573;p65"/>
            <p:cNvSpPr/>
            <p:nvPr/>
          </p:nvSpPr>
          <p:spPr>
            <a:xfrm>
              <a:off x="-3673575" y="3260075"/>
              <a:ext cx="844000" cy="618000"/>
            </a:xfrm>
            <a:custGeom>
              <a:avLst/>
              <a:gdLst/>
              <a:ahLst/>
              <a:cxnLst/>
              <a:rect l="l" t="t" r="r" b="b"/>
              <a:pathLst>
                <a:path w="33760" h="24720" extrusionOk="0">
                  <a:moveTo>
                    <a:pt x="3036" y="0"/>
                  </a:moveTo>
                  <a:cubicBezTo>
                    <a:pt x="1804" y="46"/>
                    <a:pt x="1" y="708"/>
                    <a:pt x="1" y="1233"/>
                  </a:cubicBezTo>
                  <a:cubicBezTo>
                    <a:pt x="1" y="1803"/>
                    <a:pt x="252" y="23305"/>
                    <a:pt x="252" y="23305"/>
                  </a:cubicBezTo>
                  <a:lnTo>
                    <a:pt x="17005" y="24377"/>
                  </a:lnTo>
                  <a:lnTo>
                    <a:pt x="33759" y="24720"/>
                  </a:lnTo>
                  <a:lnTo>
                    <a:pt x="32937" y="22917"/>
                  </a:lnTo>
                  <a:lnTo>
                    <a:pt x="31842" y="22917"/>
                  </a:lnTo>
                  <a:cubicBezTo>
                    <a:pt x="26204" y="22917"/>
                    <a:pt x="21228" y="22072"/>
                    <a:pt x="20726" y="21022"/>
                  </a:cubicBezTo>
                  <a:cubicBezTo>
                    <a:pt x="20566" y="20703"/>
                    <a:pt x="20886" y="20383"/>
                    <a:pt x="21570" y="20109"/>
                  </a:cubicBezTo>
                  <a:cubicBezTo>
                    <a:pt x="16001" y="18534"/>
                    <a:pt x="12532" y="16457"/>
                    <a:pt x="13673" y="15247"/>
                  </a:cubicBezTo>
                  <a:cubicBezTo>
                    <a:pt x="14038" y="14882"/>
                    <a:pt x="14746" y="14631"/>
                    <a:pt x="15773" y="14517"/>
                  </a:cubicBezTo>
                  <a:cubicBezTo>
                    <a:pt x="14129" y="14083"/>
                    <a:pt x="12851" y="13444"/>
                    <a:pt x="12395" y="12691"/>
                  </a:cubicBezTo>
                  <a:cubicBezTo>
                    <a:pt x="11847" y="11755"/>
                    <a:pt x="12714" y="10956"/>
                    <a:pt x="14403" y="10545"/>
                  </a:cubicBezTo>
                  <a:cubicBezTo>
                    <a:pt x="14312" y="10523"/>
                    <a:pt x="14198" y="10500"/>
                    <a:pt x="14061" y="10477"/>
                  </a:cubicBezTo>
                  <a:cubicBezTo>
                    <a:pt x="14019" y="10474"/>
                    <a:pt x="13978" y="10472"/>
                    <a:pt x="13936" y="10472"/>
                  </a:cubicBezTo>
                  <a:cubicBezTo>
                    <a:pt x="13061" y="10472"/>
                    <a:pt x="12395" y="11139"/>
                    <a:pt x="12395" y="11139"/>
                  </a:cubicBezTo>
                  <a:cubicBezTo>
                    <a:pt x="12395" y="11139"/>
                    <a:pt x="12326" y="11093"/>
                    <a:pt x="12235" y="11048"/>
                  </a:cubicBezTo>
                  <a:cubicBezTo>
                    <a:pt x="11664" y="11413"/>
                    <a:pt x="11048" y="11664"/>
                    <a:pt x="10386" y="11778"/>
                  </a:cubicBezTo>
                  <a:cubicBezTo>
                    <a:pt x="10175" y="11809"/>
                    <a:pt x="9965" y="11825"/>
                    <a:pt x="9755" y="11825"/>
                  </a:cubicBezTo>
                  <a:cubicBezTo>
                    <a:pt x="6605" y="11825"/>
                    <a:pt x="3655" y="8365"/>
                    <a:pt x="3013" y="3721"/>
                  </a:cubicBezTo>
                  <a:cubicBezTo>
                    <a:pt x="2831" y="2420"/>
                    <a:pt x="2854" y="1164"/>
                    <a:pt x="3036" y="0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4" name="Google Shape;5574;p65"/>
            <p:cNvSpPr/>
            <p:nvPr/>
          </p:nvSpPr>
          <p:spPr>
            <a:xfrm>
              <a:off x="-3424200" y="3115700"/>
              <a:ext cx="55375" cy="66800"/>
            </a:xfrm>
            <a:custGeom>
              <a:avLst/>
              <a:gdLst/>
              <a:ahLst/>
              <a:cxnLst/>
              <a:rect l="l" t="t" r="r" b="b"/>
              <a:pathLst>
                <a:path w="2215" h="2672" extrusionOk="0">
                  <a:moveTo>
                    <a:pt x="685" y="0"/>
                  </a:moveTo>
                  <a:lnTo>
                    <a:pt x="0" y="1986"/>
                  </a:lnTo>
                  <a:cubicBezTo>
                    <a:pt x="0" y="1986"/>
                    <a:pt x="913" y="2648"/>
                    <a:pt x="1005" y="2671"/>
                  </a:cubicBezTo>
                  <a:cubicBezTo>
                    <a:pt x="1005" y="2671"/>
                    <a:pt x="1006" y="2671"/>
                    <a:pt x="1007" y="2671"/>
                  </a:cubicBezTo>
                  <a:cubicBezTo>
                    <a:pt x="1091" y="2671"/>
                    <a:pt x="1965" y="1551"/>
                    <a:pt x="2123" y="1438"/>
                  </a:cubicBezTo>
                  <a:lnTo>
                    <a:pt x="2214" y="36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5" name="Google Shape;5575;p65"/>
            <p:cNvSpPr/>
            <p:nvPr/>
          </p:nvSpPr>
          <p:spPr>
            <a:xfrm>
              <a:off x="-4314975" y="2585575"/>
              <a:ext cx="1366700" cy="1291950"/>
            </a:xfrm>
            <a:custGeom>
              <a:avLst/>
              <a:gdLst/>
              <a:ahLst/>
              <a:cxnLst/>
              <a:rect l="l" t="t" r="r" b="b"/>
              <a:pathLst>
                <a:path w="54668" h="51678" extrusionOk="0">
                  <a:moveTo>
                    <a:pt x="1" y="51677"/>
                  </a:moveTo>
                  <a:lnTo>
                    <a:pt x="40425" y="49372"/>
                  </a:lnTo>
                  <a:cubicBezTo>
                    <a:pt x="40516" y="48482"/>
                    <a:pt x="39260" y="47500"/>
                    <a:pt x="39260" y="47500"/>
                  </a:cubicBezTo>
                  <a:cubicBezTo>
                    <a:pt x="39260" y="47500"/>
                    <a:pt x="38507" y="46382"/>
                    <a:pt x="37343" y="46382"/>
                  </a:cubicBezTo>
                  <a:cubicBezTo>
                    <a:pt x="37343" y="46382"/>
                    <a:pt x="37663" y="45628"/>
                    <a:pt x="37252" y="45514"/>
                  </a:cubicBezTo>
                  <a:lnTo>
                    <a:pt x="37024" y="44510"/>
                  </a:lnTo>
                  <a:lnTo>
                    <a:pt x="36384" y="44304"/>
                  </a:lnTo>
                  <a:cubicBezTo>
                    <a:pt x="36384" y="44304"/>
                    <a:pt x="36704" y="43414"/>
                    <a:pt x="36293" y="43414"/>
                  </a:cubicBezTo>
                  <a:cubicBezTo>
                    <a:pt x="35859" y="43414"/>
                    <a:pt x="36932" y="42090"/>
                    <a:pt x="36179" y="41976"/>
                  </a:cubicBezTo>
                  <a:cubicBezTo>
                    <a:pt x="35449" y="41862"/>
                    <a:pt x="35334" y="40447"/>
                    <a:pt x="34604" y="40561"/>
                  </a:cubicBezTo>
                  <a:cubicBezTo>
                    <a:pt x="33851" y="40652"/>
                    <a:pt x="32892" y="40881"/>
                    <a:pt x="32892" y="40881"/>
                  </a:cubicBezTo>
                  <a:cubicBezTo>
                    <a:pt x="32892" y="40881"/>
                    <a:pt x="33120" y="39329"/>
                    <a:pt x="32573" y="39329"/>
                  </a:cubicBezTo>
                  <a:cubicBezTo>
                    <a:pt x="32048" y="39329"/>
                    <a:pt x="31089" y="39443"/>
                    <a:pt x="31089" y="39443"/>
                  </a:cubicBezTo>
                  <a:cubicBezTo>
                    <a:pt x="31089" y="39443"/>
                    <a:pt x="30998" y="37913"/>
                    <a:pt x="30473" y="37913"/>
                  </a:cubicBezTo>
                  <a:cubicBezTo>
                    <a:pt x="29925" y="37913"/>
                    <a:pt x="31089" y="37366"/>
                    <a:pt x="30678" y="36361"/>
                  </a:cubicBezTo>
                  <a:cubicBezTo>
                    <a:pt x="30244" y="35380"/>
                    <a:pt x="31409" y="33394"/>
                    <a:pt x="30473" y="32732"/>
                  </a:cubicBezTo>
                  <a:cubicBezTo>
                    <a:pt x="30473" y="32732"/>
                    <a:pt x="31043" y="30678"/>
                    <a:pt x="29674" y="30016"/>
                  </a:cubicBezTo>
                  <a:cubicBezTo>
                    <a:pt x="29674" y="30016"/>
                    <a:pt x="30632" y="28875"/>
                    <a:pt x="29925" y="28373"/>
                  </a:cubicBezTo>
                  <a:cubicBezTo>
                    <a:pt x="29925" y="28373"/>
                    <a:pt x="31409" y="28646"/>
                    <a:pt x="31568" y="27437"/>
                  </a:cubicBezTo>
                  <a:cubicBezTo>
                    <a:pt x="31568" y="27437"/>
                    <a:pt x="32687" y="29034"/>
                    <a:pt x="33212" y="28213"/>
                  </a:cubicBezTo>
                  <a:cubicBezTo>
                    <a:pt x="33737" y="27391"/>
                    <a:pt x="33280" y="26820"/>
                    <a:pt x="33280" y="26820"/>
                  </a:cubicBezTo>
                  <a:cubicBezTo>
                    <a:pt x="33280" y="26820"/>
                    <a:pt x="34901" y="26158"/>
                    <a:pt x="34969" y="25131"/>
                  </a:cubicBezTo>
                  <a:cubicBezTo>
                    <a:pt x="35015" y="24081"/>
                    <a:pt x="35015" y="23899"/>
                    <a:pt x="35015" y="23899"/>
                  </a:cubicBezTo>
                  <a:cubicBezTo>
                    <a:pt x="35015" y="23899"/>
                    <a:pt x="36499" y="23693"/>
                    <a:pt x="36818" y="22529"/>
                  </a:cubicBezTo>
                  <a:cubicBezTo>
                    <a:pt x="37138" y="21365"/>
                    <a:pt x="39991" y="22369"/>
                    <a:pt x="39991" y="22369"/>
                  </a:cubicBezTo>
                  <a:cubicBezTo>
                    <a:pt x="39991" y="22369"/>
                    <a:pt x="41520" y="21160"/>
                    <a:pt x="41589" y="20315"/>
                  </a:cubicBezTo>
                  <a:cubicBezTo>
                    <a:pt x="41634" y="19494"/>
                    <a:pt x="43757" y="18284"/>
                    <a:pt x="43483" y="17074"/>
                  </a:cubicBezTo>
                  <a:cubicBezTo>
                    <a:pt x="43232" y="15864"/>
                    <a:pt x="42707" y="14540"/>
                    <a:pt x="43392" y="14198"/>
                  </a:cubicBezTo>
                  <a:cubicBezTo>
                    <a:pt x="44077" y="13879"/>
                    <a:pt x="45400" y="18124"/>
                    <a:pt x="46519" y="16024"/>
                  </a:cubicBezTo>
                  <a:cubicBezTo>
                    <a:pt x="46519" y="16024"/>
                    <a:pt x="46450" y="16960"/>
                    <a:pt x="47614" y="16846"/>
                  </a:cubicBezTo>
                  <a:cubicBezTo>
                    <a:pt x="47614" y="16846"/>
                    <a:pt x="48003" y="18900"/>
                    <a:pt x="49783" y="18284"/>
                  </a:cubicBezTo>
                  <a:cubicBezTo>
                    <a:pt x="49783" y="18284"/>
                    <a:pt x="50947" y="18991"/>
                    <a:pt x="51540" y="18056"/>
                  </a:cubicBezTo>
                  <a:cubicBezTo>
                    <a:pt x="52111" y="17120"/>
                    <a:pt x="52271" y="15910"/>
                    <a:pt x="52271" y="15910"/>
                  </a:cubicBezTo>
                  <a:lnTo>
                    <a:pt x="53184" y="15317"/>
                  </a:lnTo>
                  <a:cubicBezTo>
                    <a:pt x="53184" y="15317"/>
                    <a:pt x="53230" y="14152"/>
                    <a:pt x="53754" y="13217"/>
                  </a:cubicBezTo>
                  <a:cubicBezTo>
                    <a:pt x="54302" y="12281"/>
                    <a:pt x="54667" y="11664"/>
                    <a:pt x="53869" y="11231"/>
                  </a:cubicBezTo>
                  <a:cubicBezTo>
                    <a:pt x="53869" y="11231"/>
                    <a:pt x="54234" y="9519"/>
                    <a:pt x="51426" y="9359"/>
                  </a:cubicBezTo>
                  <a:cubicBezTo>
                    <a:pt x="51426" y="9359"/>
                    <a:pt x="51426" y="8697"/>
                    <a:pt x="50947" y="8697"/>
                  </a:cubicBezTo>
                  <a:cubicBezTo>
                    <a:pt x="50468" y="8697"/>
                    <a:pt x="49623" y="9519"/>
                    <a:pt x="49623" y="9519"/>
                  </a:cubicBezTo>
                  <a:cubicBezTo>
                    <a:pt x="49623" y="9519"/>
                    <a:pt x="49577" y="8537"/>
                    <a:pt x="49897" y="7442"/>
                  </a:cubicBezTo>
                  <a:cubicBezTo>
                    <a:pt x="50217" y="6323"/>
                    <a:pt x="48687" y="5228"/>
                    <a:pt x="48254" y="5502"/>
                  </a:cubicBezTo>
                  <a:cubicBezTo>
                    <a:pt x="47843" y="5776"/>
                    <a:pt x="47843" y="6278"/>
                    <a:pt x="47843" y="6278"/>
                  </a:cubicBezTo>
                  <a:cubicBezTo>
                    <a:pt x="47843" y="6278"/>
                    <a:pt x="47888" y="4726"/>
                    <a:pt x="46040" y="5114"/>
                  </a:cubicBezTo>
                  <a:cubicBezTo>
                    <a:pt x="46040" y="5114"/>
                    <a:pt x="46450" y="4292"/>
                    <a:pt x="45811" y="4132"/>
                  </a:cubicBezTo>
                  <a:cubicBezTo>
                    <a:pt x="45195" y="3950"/>
                    <a:pt x="45035" y="4406"/>
                    <a:pt x="45035" y="4406"/>
                  </a:cubicBezTo>
                  <a:cubicBezTo>
                    <a:pt x="45035" y="4406"/>
                    <a:pt x="45035" y="2260"/>
                    <a:pt x="42867" y="2808"/>
                  </a:cubicBezTo>
                  <a:cubicBezTo>
                    <a:pt x="42867" y="2808"/>
                    <a:pt x="43323" y="1530"/>
                    <a:pt x="42114" y="1028"/>
                  </a:cubicBezTo>
                  <a:cubicBezTo>
                    <a:pt x="40904" y="549"/>
                    <a:pt x="40219" y="1096"/>
                    <a:pt x="40219" y="1096"/>
                  </a:cubicBezTo>
                  <a:cubicBezTo>
                    <a:pt x="40219" y="1096"/>
                    <a:pt x="39671" y="161"/>
                    <a:pt x="38895" y="480"/>
                  </a:cubicBezTo>
                  <a:cubicBezTo>
                    <a:pt x="38096" y="823"/>
                    <a:pt x="38028" y="1964"/>
                    <a:pt x="38028" y="1964"/>
                  </a:cubicBezTo>
                  <a:cubicBezTo>
                    <a:pt x="38028" y="1964"/>
                    <a:pt x="37982" y="1599"/>
                    <a:pt x="37571" y="2078"/>
                  </a:cubicBezTo>
                  <a:cubicBezTo>
                    <a:pt x="37571" y="2078"/>
                    <a:pt x="36932" y="982"/>
                    <a:pt x="35654" y="1370"/>
                  </a:cubicBezTo>
                  <a:cubicBezTo>
                    <a:pt x="35654" y="1370"/>
                    <a:pt x="35015" y="1"/>
                    <a:pt x="34056" y="480"/>
                  </a:cubicBezTo>
                  <a:cubicBezTo>
                    <a:pt x="33120" y="982"/>
                    <a:pt x="33212" y="1918"/>
                    <a:pt x="33212" y="1918"/>
                  </a:cubicBezTo>
                  <a:cubicBezTo>
                    <a:pt x="33212" y="1918"/>
                    <a:pt x="32367" y="3288"/>
                    <a:pt x="30792" y="2420"/>
                  </a:cubicBezTo>
                  <a:cubicBezTo>
                    <a:pt x="29194" y="1530"/>
                    <a:pt x="27391" y="1804"/>
                    <a:pt x="26433" y="3082"/>
                  </a:cubicBezTo>
                  <a:cubicBezTo>
                    <a:pt x="25497" y="4338"/>
                    <a:pt x="22210" y="5273"/>
                    <a:pt x="20087" y="5273"/>
                  </a:cubicBezTo>
                  <a:cubicBezTo>
                    <a:pt x="17964" y="5273"/>
                    <a:pt x="16481" y="7990"/>
                    <a:pt x="16755" y="8925"/>
                  </a:cubicBezTo>
                  <a:cubicBezTo>
                    <a:pt x="16755" y="8925"/>
                    <a:pt x="15111" y="9975"/>
                    <a:pt x="15431" y="10729"/>
                  </a:cubicBezTo>
                  <a:cubicBezTo>
                    <a:pt x="15431" y="10729"/>
                    <a:pt x="12783" y="12441"/>
                    <a:pt x="13993" y="12943"/>
                  </a:cubicBezTo>
                  <a:cubicBezTo>
                    <a:pt x="13993" y="12943"/>
                    <a:pt x="13468" y="13719"/>
                    <a:pt x="14198" y="13947"/>
                  </a:cubicBezTo>
                  <a:cubicBezTo>
                    <a:pt x="14198" y="13947"/>
                    <a:pt x="14107" y="15750"/>
                    <a:pt x="16001" y="15705"/>
                  </a:cubicBezTo>
                  <a:cubicBezTo>
                    <a:pt x="16001" y="15705"/>
                    <a:pt x="15317" y="16640"/>
                    <a:pt x="16275" y="16800"/>
                  </a:cubicBezTo>
                  <a:cubicBezTo>
                    <a:pt x="17234" y="16960"/>
                    <a:pt x="18170" y="16960"/>
                    <a:pt x="18170" y="16960"/>
                  </a:cubicBezTo>
                  <a:cubicBezTo>
                    <a:pt x="18170" y="16960"/>
                    <a:pt x="18809" y="17804"/>
                    <a:pt x="20042" y="17896"/>
                  </a:cubicBezTo>
                  <a:cubicBezTo>
                    <a:pt x="20042" y="17896"/>
                    <a:pt x="19562" y="18398"/>
                    <a:pt x="20452" y="18672"/>
                  </a:cubicBezTo>
                  <a:cubicBezTo>
                    <a:pt x="21343" y="18946"/>
                    <a:pt x="22666" y="19379"/>
                    <a:pt x="22986" y="19722"/>
                  </a:cubicBezTo>
                  <a:cubicBezTo>
                    <a:pt x="22986" y="19722"/>
                    <a:pt x="22256" y="20155"/>
                    <a:pt x="21502" y="19882"/>
                  </a:cubicBezTo>
                  <a:cubicBezTo>
                    <a:pt x="20772" y="19608"/>
                    <a:pt x="20612" y="19105"/>
                    <a:pt x="19768" y="19676"/>
                  </a:cubicBezTo>
                  <a:cubicBezTo>
                    <a:pt x="18923" y="20224"/>
                    <a:pt x="19562" y="21936"/>
                    <a:pt x="19562" y="21936"/>
                  </a:cubicBezTo>
                  <a:cubicBezTo>
                    <a:pt x="19562" y="21936"/>
                    <a:pt x="19562" y="21867"/>
                    <a:pt x="19014" y="22529"/>
                  </a:cubicBezTo>
                  <a:cubicBezTo>
                    <a:pt x="18489" y="23191"/>
                    <a:pt x="18444" y="25611"/>
                    <a:pt x="18444" y="25611"/>
                  </a:cubicBezTo>
                  <a:cubicBezTo>
                    <a:pt x="18444" y="25611"/>
                    <a:pt x="16755" y="26067"/>
                    <a:pt x="15750" y="25725"/>
                  </a:cubicBezTo>
                  <a:cubicBezTo>
                    <a:pt x="15750" y="25725"/>
                    <a:pt x="16435" y="24903"/>
                    <a:pt x="15522" y="24857"/>
                  </a:cubicBezTo>
                  <a:cubicBezTo>
                    <a:pt x="14632" y="24789"/>
                    <a:pt x="13742" y="26113"/>
                    <a:pt x="14426" y="27049"/>
                  </a:cubicBezTo>
                  <a:cubicBezTo>
                    <a:pt x="14426" y="27049"/>
                    <a:pt x="13103" y="28053"/>
                    <a:pt x="14107" y="29742"/>
                  </a:cubicBezTo>
                  <a:cubicBezTo>
                    <a:pt x="14107" y="29742"/>
                    <a:pt x="12874" y="30472"/>
                    <a:pt x="13628" y="31682"/>
                  </a:cubicBezTo>
                  <a:cubicBezTo>
                    <a:pt x="13628" y="31682"/>
                    <a:pt x="12349" y="30518"/>
                    <a:pt x="12464" y="31568"/>
                  </a:cubicBezTo>
                  <a:cubicBezTo>
                    <a:pt x="12464" y="31568"/>
                    <a:pt x="11824" y="30746"/>
                    <a:pt x="11026" y="31248"/>
                  </a:cubicBezTo>
                  <a:cubicBezTo>
                    <a:pt x="10249" y="31728"/>
                    <a:pt x="10341" y="32664"/>
                    <a:pt x="10341" y="32664"/>
                  </a:cubicBezTo>
                  <a:cubicBezTo>
                    <a:pt x="10341" y="32664"/>
                    <a:pt x="8926" y="32230"/>
                    <a:pt x="8332" y="33714"/>
                  </a:cubicBezTo>
                  <a:cubicBezTo>
                    <a:pt x="7761" y="35197"/>
                    <a:pt x="9542" y="35654"/>
                    <a:pt x="9542" y="35654"/>
                  </a:cubicBezTo>
                  <a:cubicBezTo>
                    <a:pt x="9542" y="35654"/>
                    <a:pt x="8766" y="36795"/>
                    <a:pt x="9382" y="37366"/>
                  </a:cubicBezTo>
                  <a:cubicBezTo>
                    <a:pt x="10021" y="37913"/>
                    <a:pt x="11254" y="37640"/>
                    <a:pt x="11254" y="37640"/>
                  </a:cubicBezTo>
                  <a:cubicBezTo>
                    <a:pt x="11254" y="37640"/>
                    <a:pt x="10980" y="38301"/>
                    <a:pt x="11505" y="38849"/>
                  </a:cubicBezTo>
                  <a:cubicBezTo>
                    <a:pt x="11505" y="38849"/>
                    <a:pt x="10455" y="40333"/>
                    <a:pt x="9976" y="41931"/>
                  </a:cubicBezTo>
                  <a:cubicBezTo>
                    <a:pt x="9496" y="43528"/>
                    <a:pt x="8926" y="44693"/>
                    <a:pt x="7807" y="45400"/>
                  </a:cubicBezTo>
                  <a:cubicBezTo>
                    <a:pt x="6689" y="46131"/>
                    <a:pt x="7008" y="46952"/>
                    <a:pt x="7008" y="46952"/>
                  </a:cubicBezTo>
                  <a:cubicBezTo>
                    <a:pt x="7008" y="46952"/>
                    <a:pt x="6209" y="46952"/>
                    <a:pt x="5730" y="47454"/>
                  </a:cubicBezTo>
                  <a:cubicBezTo>
                    <a:pt x="5274" y="47934"/>
                    <a:pt x="4794" y="49098"/>
                    <a:pt x="4315" y="49417"/>
                  </a:cubicBezTo>
                  <a:cubicBezTo>
                    <a:pt x="3836" y="49760"/>
                    <a:pt x="1" y="51677"/>
                    <a:pt x="1" y="5167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6" name="Google Shape;5576;p65"/>
            <p:cNvSpPr/>
            <p:nvPr/>
          </p:nvSpPr>
          <p:spPr>
            <a:xfrm>
              <a:off x="-4136350" y="3662350"/>
              <a:ext cx="53075" cy="61100"/>
            </a:xfrm>
            <a:custGeom>
              <a:avLst/>
              <a:gdLst/>
              <a:ahLst/>
              <a:cxnLst/>
              <a:rect l="l" t="t" r="r" b="b"/>
              <a:pathLst>
                <a:path w="2123" h="2444" extrusionOk="0">
                  <a:moveTo>
                    <a:pt x="1575" y="1"/>
                  </a:moveTo>
                  <a:lnTo>
                    <a:pt x="1393" y="1439"/>
                  </a:lnTo>
                  <a:lnTo>
                    <a:pt x="662" y="777"/>
                  </a:lnTo>
                  <a:lnTo>
                    <a:pt x="890" y="1599"/>
                  </a:lnTo>
                  <a:lnTo>
                    <a:pt x="0" y="1279"/>
                  </a:lnTo>
                  <a:lnTo>
                    <a:pt x="0" y="1279"/>
                  </a:lnTo>
                  <a:lnTo>
                    <a:pt x="1233" y="2443"/>
                  </a:lnTo>
                  <a:lnTo>
                    <a:pt x="2123" y="1987"/>
                  </a:lnTo>
                  <a:cubicBezTo>
                    <a:pt x="1963" y="868"/>
                    <a:pt x="1575" y="1"/>
                    <a:pt x="1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7" name="Google Shape;5577;p65"/>
            <p:cNvSpPr/>
            <p:nvPr/>
          </p:nvSpPr>
          <p:spPr>
            <a:xfrm>
              <a:off x="-4314400" y="3466075"/>
              <a:ext cx="551825" cy="411450"/>
            </a:xfrm>
            <a:custGeom>
              <a:avLst/>
              <a:gdLst/>
              <a:ahLst/>
              <a:cxnLst/>
              <a:rect l="l" t="t" r="r" b="b"/>
              <a:pathLst>
                <a:path w="22073" h="16458" extrusionOk="0">
                  <a:moveTo>
                    <a:pt x="15750" y="0"/>
                  </a:moveTo>
                  <a:lnTo>
                    <a:pt x="15750" y="0"/>
                  </a:lnTo>
                  <a:cubicBezTo>
                    <a:pt x="15294" y="730"/>
                    <a:pt x="12577" y="1986"/>
                    <a:pt x="12486" y="1986"/>
                  </a:cubicBezTo>
                  <a:cubicBezTo>
                    <a:pt x="12372" y="1986"/>
                    <a:pt x="13331" y="434"/>
                    <a:pt x="13331" y="434"/>
                  </a:cubicBezTo>
                  <a:lnTo>
                    <a:pt x="13331" y="434"/>
                  </a:lnTo>
                  <a:cubicBezTo>
                    <a:pt x="13330" y="434"/>
                    <a:pt x="11733" y="1758"/>
                    <a:pt x="10318" y="2054"/>
                  </a:cubicBezTo>
                  <a:cubicBezTo>
                    <a:pt x="9998" y="2123"/>
                    <a:pt x="9747" y="2191"/>
                    <a:pt x="9496" y="2237"/>
                  </a:cubicBezTo>
                  <a:cubicBezTo>
                    <a:pt x="9810" y="2432"/>
                    <a:pt x="10215" y="2483"/>
                    <a:pt x="10556" y="2483"/>
                  </a:cubicBezTo>
                  <a:cubicBezTo>
                    <a:pt x="10934" y="2483"/>
                    <a:pt x="11231" y="2420"/>
                    <a:pt x="11231" y="2420"/>
                  </a:cubicBezTo>
                  <a:lnTo>
                    <a:pt x="11231" y="2420"/>
                  </a:lnTo>
                  <a:cubicBezTo>
                    <a:pt x="11231" y="2420"/>
                    <a:pt x="10957" y="3081"/>
                    <a:pt x="11482" y="3629"/>
                  </a:cubicBezTo>
                  <a:cubicBezTo>
                    <a:pt x="11482" y="3629"/>
                    <a:pt x="10432" y="5113"/>
                    <a:pt x="9953" y="6711"/>
                  </a:cubicBezTo>
                  <a:cubicBezTo>
                    <a:pt x="9473" y="8308"/>
                    <a:pt x="8903" y="9473"/>
                    <a:pt x="7784" y="10180"/>
                  </a:cubicBezTo>
                  <a:cubicBezTo>
                    <a:pt x="6666" y="10911"/>
                    <a:pt x="6985" y="11732"/>
                    <a:pt x="6985" y="11732"/>
                  </a:cubicBezTo>
                  <a:cubicBezTo>
                    <a:pt x="6985" y="11732"/>
                    <a:pt x="6186" y="11732"/>
                    <a:pt x="5730" y="12234"/>
                  </a:cubicBezTo>
                  <a:cubicBezTo>
                    <a:pt x="5251" y="12714"/>
                    <a:pt x="4771" y="13878"/>
                    <a:pt x="4292" y="14220"/>
                  </a:cubicBezTo>
                  <a:cubicBezTo>
                    <a:pt x="3813" y="14540"/>
                    <a:pt x="1" y="16457"/>
                    <a:pt x="1" y="16457"/>
                  </a:cubicBezTo>
                  <a:lnTo>
                    <a:pt x="11413" y="15818"/>
                  </a:lnTo>
                  <a:lnTo>
                    <a:pt x="18763" y="13969"/>
                  </a:lnTo>
                  <a:lnTo>
                    <a:pt x="22073" y="10134"/>
                  </a:lnTo>
                  <a:lnTo>
                    <a:pt x="20977" y="8126"/>
                  </a:lnTo>
                  <a:lnTo>
                    <a:pt x="21548" y="6848"/>
                  </a:lnTo>
                  <a:lnTo>
                    <a:pt x="21548" y="6848"/>
                  </a:lnTo>
                  <a:cubicBezTo>
                    <a:pt x="21548" y="6848"/>
                    <a:pt x="21137" y="7053"/>
                    <a:pt x="21046" y="7167"/>
                  </a:cubicBezTo>
                  <a:cubicBezTo>
                    <a:pt x="20977" y="7281"/>
                    <a:pt x="19722" y="7715"/>
                    <a:pt x="19722" y="7715"/>
                  </a:cubicBezTo>
                  <a:lnTo>
                    <a:pt x="18763" y="6802"/>
                  </a:lnTo>
                  <a:lnTo>
                    <a:pt x="19037" y="5159"/>
                  </a:lnTo>
                  <a:lnTo>
                    <a:pt x="19037" y="5159"/>
                  </a:lnTo>
                  <a:cubicBezTo>
                    <a:pt x="19037" y="5159"/>
                    <a:pt x="18170" y="6619"/>
                    <a:pt x="18056" y="6665"/>
                  </a:cubicBezTo>
                  <a:cubicBezTo>
                    <a:pt x="17941" y="6688"/>
                    <a:pt x="13719" y="7464"/>
                    <a:pt x="13719" y="7464"/>
                  </a:cubicBezTo>
                  <a:cubicBezTo>
                    <a:pt x="13719" y="7464"/>
                    <a:pt x="13810" y="6437"/>
                    <a:pt x="14518" y="6026"/>
                  </a:cubicBezTo>
                  <a:cubicBezTo>
                    <a:pt x="15225" y="5615"/>
                    <a:pt x="17325" y="4383"/>
                    <a:pt x="17325" y="4383"/>
                  </a:cubicBezTo>
                  <a:lnTo>
                    <a:pt x="17804" y="3310"/>
                  </a:lnTo>
                  <a:lnTo>
                    <a:pt x="17804" y="3310"/>
                  </a:lnTo>
                  <a:cubicBezTo>
                    <a:pt x="17804" y="3310"/>
                    <a:pt x="16252" y="4086"/>
                    <a:pt x="15659" y="4223"/>
                  </a:cubicBezTo>
                  <a:cubicBezTo>
                    <a:pt x="15065" y="4383"/>
                    <a:pt x="13194" y="4748"/>
                    <a:pt x="13194" y="4748"/>
                  </a:cubicBezTo>
                  <a:cubicBezTo>
                    <a:pt x="13194" y="4748"/>
                    <a:pt x="14677" y="3013"/>
                    <a:pt x="15020" y="2579"/>
                  </a:cubicBezTo>
                  <a:cubicBezTo>
                    <a:pt x="15362" y="2123"/>
                    <a:pt x="15750" y="0"/>
                    <a:pt x="157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8" name="Google Shape;5578;p65"/>
            <p:cNvSpPr/>
            <p:nvPr/>
          </p:nvSpPr>
          <p:spPr>
            <a:xfrm>
              <a:off x="-3981725" y="2872050"/>
              <a:ext cx="996925" cy="378000"/>
            </a:xfrm>
            <a:custGeom>
              <a:avLst/>
              <a:gdLst/>
              <a:ahLst/>
              <a:cxnLst/>
              <a:rect l="l" t="t" r="r" b="b"/>
              <a:pathLst>
                <a:path w="39877" h="15120" extrusionOk="0">
                  <a:moveTo>
                    <a:pt x="29240" y="0"/>
                  </a:moveTo>
                  <a:cubicBezTo>
                    <a:pt x="26638" y="1118"/>
                    <a:pt x="23511" y="2077"/>
                    <a:pt x="20110" y="2739"/>
                  </a:cubicBezTo>
                  <a:cubicBezTo>
                    <a:pt x="17065" y="3336"/>
                    <a:pt x="14145" y="3620"/>
                    <a:pt x="11542" y="3620"/>
                  </a:cubicBezTo>
                  <a:cubicBezTo>
                    <a:pt x="5991" y="3620"/>
                    <a:pt x="1882" y="2330"/>
                    <a:pt x="1074" y="46"/>
                  </a:cubicBezTo>
                  <a:cubicBezTo>
                    <a:pt x="503" y="571"/>
                    <a:pt x="1" y="1210"/>
                    <a:pt x="663" y="1484"/>
                  </a:cubicBezTo>
                  <a:cubicBezTo>
                    <a:pt x="663" y="1484"/>
                    <a:pt x="138" y="2260"/>
                    <a:pt x="868" y="2488"/>
                  </a:cubicBezTo>
                  <a:cubicBezTo>
                    <a:pt x="868" y="2488"/>
                    <a:pt x="779" y="4246"/>
                    <a:pt x="2601" y="4246"/>
                  </a:cubicBezTo>
                  <a:cubicBezTo>
                    <a:pt x="2624" y="4246"/>
                    <a:pt x="2648" y="4246"/>
                    <a:pt x="2671" y="4246"/>
                  </a:cubicBezTo>
                  <a:lnTo>
                    <a:pt x="2671" y="4246"/>
                  </a:lnTo>
                  <a:cubicBezTo>
                    <a:pt x="2671" y="4246"/>
                    <a:pt x="1987" y="5181"/>
                    <a:pt x="2945" y="5341"/>
                  </a:cubicBezTo>
                  <a:cubicBezTo>
                    <a:pt x="3904" y="5501"/>
                    <a:pt x="4840" y="5501"/>
                    <a:pt x="4840" y="5501"/>
                  </a:cubicBezTo>
                  <a:cubicBezTo>
                    <a:pt x="4840" y="5501"/>
                    <a:pt x="5479" y="6345"/>
                    <a:pt x="6712" y="6437"/>
                  </a:cubicBezTo>
                  <a:cubicBezTo>
                    <a:pt x="6712" y="6437"/>
                    <a:pt x="6232" y="6939"/>
                    <a:pt x="7122" y="7213"/>
                  </a:cubicBezTo>
                  <a:cubicBezTo>
                    <a:pt x="8013" y="7487"/>
                    <a:pt x="9336" y="7920"/>
                    <a:pt x="9656" y="8263"/>
                  </a:cubicBezTo>
                  <a:cubicBezTo>
                    <a:pt x="9656" y="8263"/>
                    <a:pt x="9234" y="8513"/>
                    <a:pt x="8701" y="8513"/>
                  </a:cubicBezTo>
                  <a:cubicBezTo>
                    <a:pt x="8533" y="8513"/>
                    <a:pt x="8353" y="8488"/>
                    <a:pt x="8172" y="8423"/>
                  </a:cubicBezTo>
                  <a:cubicBezTo>
                    <a:pt x="7685" y="8240"/>
                    <a:pt x="7452" y="7956"/>
                    <a:pt x="7100" y="7956"/>
                  </a:cubicBezTo>
                  <a:cubicBezTo>
                    <a:pt x="6925" y="7956"/>
                    <a:pt x="6719" y="8027"/>
                    <a:pt x="6438" y="8217"/>
                  </a:cubicBezTo>
                  <a:cubicBezTo>
                    <a:pt x="5619" y="8748"/>
                    <a:pt x="6173" y="10353"/>
                    <a:pt x="6229" y="10470"/>
                  </a:cubicBezTo>
                  <a:lnTo>
                    <a:pt x="6229" y="10470"/>
                  </a:lnTo>
                  <a:cubicBezTo>
                    <a:pt x="6228" y="10470"/>
                    <a:pt x="6228" y="10470"/>
                    <a:pt x="6227" y="10470"/>
                  </a:cubicBezTo>
                  <a:cubicBezTo>
                    <a:pt x="6206" y="10470"/>
                    <a:pt x="6105" y="10553"/>
                    <a:pt x="5684" y="11070"/>
                  </a:cubicBezTo>
                  <a:cubicBezTo>
                    <a:pt x="5159" y="11732"/>
                    <a:pt x="5114" y="14152"/>
                    <a:pt x="5114" y="14152"/>
                  </a:cubicBezTo>
                  <a:cubicBezTo>
                    <a:pt x="5114" y="14152"/>
                    <a:pt x="4220" y="14393"/>
                    <a:pt x="3347" y="14393"/>
                  </a:cubicBezTo>
                  <a:cubicBezTo>
                    <a:pt x="3019" y="14393"/>
                    <a:pt x="2694" y="14359"/>
                    <a:pt x="2420" y="14266"/>
                  </a:cubicBezTo>
                  <a:cubicBezTo>
                    <a:pt x="2420" y="14266"/>
                    <a:pt x="3105" y="13444"/>
                    <a:pt x="2192" y="13398"/>
                  </a:cubicBezTo>
                  <a:cubicBezTo>
                    <a:pt x="2174" y="13397"/>
                    <a:pt x="2156" y="13397"/>
                    <a:pt x="2139" y="13397"/>
                  </a:cubicBezTo>
                  <a:cubicBezTo>
                    <a:pt x="1769" y="13397"/>
                    <a:pt x="1403" y="13621"/>
                    <a:pt x="1142" y="13969"/>
                  </a:cubicBezTo>
                  <a:cubicBezTo>
                    <a:pt x="1915" y="14808"/>
                    <a:pt x="2758" y="15120"/>
                    <a:pt x="3592" y="15120"/>
                  </a:cubicBezTo>
                  <a:cubicBezTo>
                    <a:pt x="5370" y="15120"/>
                    <a:pt x="7111" y="13703"/>
                    <a:pt x="8058" y="12942"/>
                  </a:cubicBezTo>
                  <a:cubicBezTo>
                    <a:pt x="9724" y="11618"/>
                    <a:pt x="16481" y="11047"/>
                    <a:pt x="15842" y="10888"/>
                  </a:cubicBezTo>
                  <a:cubicBezTo>
                    <a:pt x="15779" y="10872"/>
                    <a:pt x="15661" y="10866"/>
                    <a:pt x="15500" y="10866"/>
                  </a:cubicBezTo>
                  <a:cubicBezTo>
                    <a:pt x="14867" y="10866"/>
                    <a:pt x="13572" y="10962"/>
                    <a:pt x="12397" y="10962"/>
                  </a:cubicBezTo>
                  <a:cubicBezTo>
                    <a:pt x="10821" y="10962"/>
                    <a:pt x="9461" y="10789"/>
                    <a:pt x="10204" y="9975"/>
                  </a:cubicBezTo>
                  <a:cubicBezTo>
                    <a:pt x="11596" y="8423"/>
                    <a:pt x="23990" y="4656"/>
                    <a:pt x="29765" y="3104"/>
                  </a:cubicBezTo>
                  <a:cubicBezTo>
                    <a:pt x="29811" y="2944"/>
                    <a:pt x="29902" y="2830"/>
                    <a:pt x="30062" y="2762"/>
                  </a:cubicBezTo>
                  <a:cubicBezTo>
                    <a:pt x="30089" y="2748"/>
                    <a:pt x="30116" y="2742"/>
                    <a:pt x="30145" y="2742"/>
                  </a:cubicBezTo>
                  <a:cubicBezTo>
                    <a:pt x="30703" y="2742"/>
                    <a:pt x="31612" y="5151"/>
                    <a:pt x="32500" y="5151"/>
                  </a:cubicBezTo>
                  <a:cubicBezTo>
                    <a:pt x="32734" y="5151"/>
                    <a:pt x="32965" y="4985"/>
                    <a:pt x="33189" y="4565"/>
                  </a:cubicBezTo>
                  <a:lnTo>
                    <a:pt x="33189" y="4565"/>
                  </a:lnTo>
                  <a:cubicBezTo>
                    <a:pt x="33189" y="4565"/>
                    <a:pt x="33127" y="5416"/>
                    <a:pt x="34130" y="5416"/>
                  </a:cubicBezTo>
                  <a:cubicBezTo>
                    <a:pt x="34179" y="5416"/>
                    <a:pt x="34230" y="5414"/>
                    <a:pt x="34284" y="5410"/>
                  </a:cubicBezTo>
                  <a:cubicBezTo>
                    <a:pt x="34284" y="5410"/>
                    <a:pt x="34577" y="6941"/>
                    <a:pt x="35820" y="6941"/>
                  </a:cubicBezTo>
                  <a:cubicBezTo>
                    <a:pt x="36008" y="6941"/>
                    <a:pt x="36218" y="6906"/>
                    <a:pt x="36453" y="6825"/>
                  </a:cubicBezTo>
                  <a:cubicBezTo>
                    <a:pt x="36453" y="6825"/>
                    <a:pt x="36885" y="7096"/>
                    <a:pt x="37358" y="7096"/>
                  </a:cubicBezTo>
                  <a:cubicBezTo>
                    <a:pt x="37660" y="7096"/>
                    <a:pt x="37979" y="6985"/>
                    <a:pt x="38210" y="6619"/>
                  </a:cubicBezTo>
                  <a:cubicBezTo>
                    <a:pt x="38781" y="5684"/>
                    <a:pt x="38941" y="4451"/>
                    <a:pt x="38941" y="4451"/>
                  </a:cubicBezTo>
                  <a:lnTo>
                    <a:pt x="39854" y="3858"/>
                  </a:lnTo>
                  <a:cubicBezTo>
                    <a:pt x="39854" y="3858"/>
                    <a:pt x="39854" y="3743"/>
                    <a:pt x="39877" y="3584"/>
                  </a:cubicBezTo>
                  <a:cubicBezTo>
                    <a:pt x="36909" y="3310"/>
                    <a:pt x="33371" y="2214"/>
                    <a:pt x="29856" y="320"/>
                  </a:cubicBezTo>
                  <a:cubicBezTo>
                    <a:pt x="29628" y="228"/>
                    <a:pt x="29446" y="114"/>
                    <a:pt x="29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9" name="Google Shape;5579;p65"/>
            <p:cNvSpPr/>
            <p:nvPr/>
          </p:nvSpPr>
          <p:spPr>
            <a:xfrm>
              <a:off x="-3661600" y="2780750"/>
              <a:ext cx="147825" cy="173475"/>
            </a:xfrm>
            <a:custGeom>
              <a:avLst/>
              <a:gdLst/>
              <a:ahLst/>
              <a:cxnLst/>
              <a:rect l="l" t="t" r="r" b="b"/>
              <a:pathLst>
                <a:path w="5913" h="6939" extrusionOk="0">
                  <a:moveTo>
                    <a:pt x="1964" y="0"/>
                  </a:moveTo>
                  <a:cubicBezTo>
                    <a:pt x="1964" y="0"/>
                    <a:pt x="2010" y="639"/>
                    <a:pt x="2055" y="1187"/>
                  </a:cubicBezTo>
                  <a:cubicBezTo>
                    <a:pt x="2078" y="1506"/>
                    <a:pt x="2169" y="2009"/>
                    <a:pt x="2238" y="2397"/>
                  </a:cubicBezTo>
                  <a:cubicBezTo>
                    <a:pt x="1987" y="2123"/>
                    <a:pt x="1667" y="1849"/>
                    <a:pt x="1462" y="1826"/>
                  </a:cubicBezTo>
                  <a:cubicBezTo>
                    <a:pt x="1449" y="1825"/>
                    <a:pt x="1436" y="1825"/>
                    <a:pt x="1422" y="1825"/>
                  </a:cubicBezTo>
                  <a:cubicBezTo>
                    <a:pt x="1006" y="1825"/>
                    <a:pt x="1" y="2146"/>
                    <a:pt x="1" y="2146"/>
                  </a:cubicBezTo>
                  <a:lnTo>
                    <a:pt x="937" y="2990"/>
                  </a:lnTo>
                  <a:cubicBezTo>
                    <a:pt x="937" y="2990"/>
                    <a:pt x="1399" y="3157"/>
                    <a:pt x="1941" y="3157"/>
                  </a:cubicBezTo>
                  <a:cubicBezTo>
                    <a:pt x="2001" y="3157"/>
                    <a:pt x="2062" y="3154"/>
                    <a:pt x="2124" y="3150"/>
                  </a:cubicBezTo>
                  <a:lnTo>
                    <a:pt x="2124" y="3150"/>
                  </a:lnTo>
                  <a:cubicBezTo>
                    <a:pt x="640" y="4017"/>
                    <a:pt x="183" y="6779"/>
                    <a:pt x="161" y="6916"/>
                  </a:cubicBezTo>
                  <a:lnTo>
                    <a:pt x="320" y="6939"/>
                  </a:lnTo>
                  <a:cubicBezTo>
                    <a:pt x="320" y="6916"/>
                    <a:pt x="754" y="4246"/>
                    <a:pt x="2146" y="3355"/>
                  </a:cubicBezTo>
                  <a:lnTo>
                    <a:pt x="2146" y="3355"/>
                  </a:lnTo>
                  <a:cubicBezTo>
                    <a:pt x="1873" y="3743"/>
                    <a:pt x="1439" y="4291"/>
                    <a:pt x="1439" y="4291"/>
                  </a:cubicBezTo>
                  <a:cubicBezTo>
                    <a:pt x="1485" y="4816"/>
                    <a:pt x="1644" y="5706"/>
                    <a:pt x="1644" y="5706"/>
                  </a:cubicBezTo>
                  <a:lnTo>
                    <a:pt x="2352" y="4999"/>
                  </a:lnTo>
                  <a:cubicBezTo>
                    <a:pt x="2352" y="4999"/>
                    <a:pt x="2603" y="3972"/>
                    <a:pt x="2489" y="3218"/>
                  </a:cubicBezTo>
                  <a:lnTo>
                    <a:pt x="2489" y="3218"/>
                  </a:lnTo>
                  <a:lnTo>
                    <a:pt x="2512" y="3264"/>
                  </a:lnTo>
                  <a:cubicBezTo>
                    <a:pt x="2671" y="4086"/>
                    <a:pt x="2808" y="5067"/>
                    <a:pt x="2808" y="5067"/>
                  </a:cubicBezTo>
                  <a:lnTo>
                    <a:pt x="3813" y="6505"/>
                  </a:lnTo>
                  <a:cubicBezTo>
                    <a:pt x="3813" y="6505"/>
                    <a:pt x="3904" y="5569"/>
                    <a:pt x="3630" y="4565"/>
                  </a:cubicBezTo>
                  <a:cubicBezTo>
                    <a:pt x="3562" y="4314"/>
                    <a:pt x="3447" y="4086"/>
                    <a:pt x="3311" y="3903"/>
                  </a:cubicBezTo>
                  <a:lnTo>
                    <a:pt x="3311" y="3903"/>
                  </a:lnTo>
                  <a:cubicBezTo>
                    <a:pt x="3402" y="3972"/>
                    <a:pt x="3493" y="4040"/>
                    <a:pt x="3584" y="4086"/>
                  </a:cubicBezTo>
                  <a:cubicBezTo>
                    <a:pt x="3881" y="4291"/>
                    <a:pt x="4954" y="5569"/>
                    <a:pt x="4954" y="5569"/>
                  </a:cubicBezTo>
                  <a:cubicBezTo>
                    <a:pt x="4954" y="5569"/>
                    <a:pt x="5182" y="4246"/>
                    <a:pt x="4406" y="3447"/>
                  </a:cubicBezTo>
                  <a:cubicBezTo>
                    <a:pt x="4406" y="3447"/>
                    <a:pt x="3813" y="3104"/>
                    <a:pt x="3014" y="2990"/>
                  </a:cubicBezTo>
                  <a:cubicBezTo>
                    <a:pt x="3607" y="2990"/>
                    <a:pt x="4315" y="2922"/>
                    <a:pt x="4520" y="2853"/>
                  </a:cubicBezTo>
                  <a:cubicBezTo>
                    <a:pt x="4840" y="2785"/>
                    <a:pt x="5913" y="1940"/>
                    <a:pt x="5913" y="1940"/>
                  </a:cubicBezTo>
                  <a:cubicBezTo>
                    <a:pt x="5913" y="1940"/>
                    <a:pt x="4976" y="1746"/>
                    <a:pt x="4347" y="1746"/>
                  </a:cubicBezTo>
                  <a:cubicBezTo>
                    <a:pt x="4261" y="1746"/>
                    <a:pt x="4181" y="1749"/>
                    <a:pt x="4109" y="1758"/>
                  </a:cubicBezTo>
                  <a:cubicBezTo>
                    <a:pt x="3767" y="1803"/>
                    <a:pt x="3128" y="2214"/>
                    <a:pt x="2717" y="2511"/>
                  </a:cubicBezTo>
                  <a:cubicBezTo>
                    <a:pt x="3014" y="1963"/>
                    <a:pt x="3151" y="1347"/>
                    <a:pt x="3037" y="1050"/>
                  </a:cubicBezTo>
                  <a:cubicBezTo>
                    <a:pt x="2923" y="685"/>
                    <a:pt x="1964" y="0"/>
                    <a:pt x="1964" y="0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0" name="Google Shape;5580;p65"/>
            <p:cNvSpPr/>
            <p:nvPr/>
          </p:nvSpPr>
          <p:spPr>
            <a:xfrm>
              <a:off x="-3672425" y="2672325"/>
              <a:ext cx="10300" cy="14275"/>
            </a:xfrm>
            <a:custGeom>
              <a:avLst/>
              <a:gdLst/>
              <a:ahLst/>
              <a:cxnLst/>
              <a:rect l="l" t="t" r="r" b="b"/>
              <a:pathLst>
                <a:path w="412" h="571" extrusionOk="0">
                  <a:moveTo>
                    <a:pt x="343" y="0"/>
                  </a:moveTo>
                  <a:cubicBezTo>
                    <a:pt x="251" y="92"/>
                    <a:pt x="137" y="183"/>
                    <a:pt x="0" y="274"/>
                  </a:cubicBezTo>
                  <a:lnTo>
                    <a:pt x="411" y="571"/>
                  </a:lnTo>
                  <a:lnTo>
                    <a:pt x="411" y="571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1" name="Google Shape;5581;p65"/>
            <p:cNvSpPr/>
            <p:nvPr/>
          </p:nvSpPr>
          <p:spPr>
            <a:xfrm>
              <a:off x="-3724350" y="2696275"/>
              <a:ext cx="39400" cy="21150"/>
            </a:xfrm>
            <a:custGeom>
              <a:avLst/>
              <a:gdLst/>
              <a:ahLst/>
              <a:cxnLst/>
              <a:rect l="l" t="t" r="r" b="b"/>
              <a:pathLst>
                <a:path w="1576" h="846" extrusionOk="0">
                  <a:moveTo>
                    <a:pt x="685" y="1"/>
                  </a:moveTo>
                  <a:cubicBezTo>
                    <a:pt x="457" y="92"/>
                    <a:pt x="228" y="183"/>
                    <a:pt x="0" y="252"/>
                  </a:cubicBezTo>
                  <a:lnTo>
                    <a:pt x="1575" y="845"/>
                  </a:lnTo>
                  <a:lnTo>
                    <a:pt x="1575" y="845"/>
                  </a:lnTo>
                  <a:lnTo>
                    <a:pt x="68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2" name="Google Shape;5582;p65"/>
            <p:cNvSpPr/>
            <p:nvPr/>
          </p:nvSpPr>
          <p:spPr>
            <a:xfrm>
              <a:off x="-3995400" y="2713400"/>
              <a:ext cx="401175" cy="305325"/>
            </a:xfrm>
            <a:custGeom>
              <a:avLst/>
              <a:gdLst/>
              <a:ahLst/>
              <a:cxnLst/>
              <a:rect l="l" t="t" r="r" b="b"/>
              <a:pathLst>
                <a:path w="16047" h="12213" extrusionOk="0">
                  <a:moveTo>
                    <a:pt x="9107" y="1"/>
                  </a:moveTo>
                  <a:cubicBezTo>
                    <a:pt x="8468" y="115"/>
                    <a:pt x="7852" y="160"/>
                    <a:pt x="7304" y="160"/>
                  </a:cubicBezTo>
                  <a:cubicBezTo>
                    <a:pt x="5181" y="160"/>
                    <a:pt x="3698" y="2877"/>
                    <a:pt x="3972" y="3812"/>
                  </a:cubicBezTo>
                  <a:cubicBezTo>
                    <a:pt x="3972" y="3812"/>
                    <a:pt x="2328" y="4862"/>
                    <a:pt x="2648" y="5616"/>
                  </a:cubicBezTo>
                  <a:cubicBezTo>
                    <a:pt x="2648" y="5616"/>
                    <a:pt x="0" y="7328"/>
                    <a:pt x="1210" y="7830"/>
                  </a:cubicBezTo>
                  <a:cubicBezTo>
                    <a:pt x="1210" y="7830"/>
                    <a:pt x="685" y="8606"/>
                    <a:pt x="1438" y="8811"/>
                  </a:cubicBezTo>
                  <a:cubicBezTo>
                    <a:pt x="1438" y="8811"/>
                    <a:pt x="1327" y="10592"/>
                    <a:pt x="3149" y="10592"/>
                  </a:cubicBezTo>
                  <a:cubicBezTo>
                    <a:pt x="3172" y="10592"/>
                    <a:pt x="3195" y="10592"/>
                    <a:pt x="3218" y="10592"/>
                  </a:cubicBezTo>
                  <a:lnTo>
                    <a:pt x="3218" y="10592"/>
                  </a:lnTo>
                  <a:cubicBezTo>
                    <a:pt x="3218" y="10592"/>
                    <a:pt x="3173" y="10660"/>
                    <a:pt x="3104" y="10797"/>
                  </a:cubicBezTo>
                  <a:lnTo>
                    <a:pt x="11367" y="12212"/>
                  </a:lnTo>
                  <a:lnTo>
                    <a:pt x="16046" y="9838"/>
                  </a:lnTo>
                  <a:cubicBezTo>
                    <a:pt x="13627" y="9564"/>
                    <a:pt x="12874" y="7807"/>
                    <a:pt x="12874" y="7807"/>
                  </a:cubicBezTo>
                  <a:lnTo>
                    <a:pt x="13490" y="6118"/>
                  </a:lnTo>
                  <a:lnTo>
                    <a:pt x="13490" y="6118"/>
                  </a:lnTo>
                  <a:cubicBezTo>
                    <a:pt x="13490" y="6118"/>
                    <a:pt x="12166" y="7213"/>
                    <a:pt x="11938" y="7373"/>
                  </a:cubicBezTo>
                  <a:cubicBezTo>
                    <a:pt x="11687" y="7510"/>
                    <a:pt x="10523" y="8583"/>
                    <a:pt x="10523" y="8583"/>
                  </a:cubicBezTo>
                  <a:cubicBezTo>
                    <a:pt x="10523" y="8583"/>
                    <a:pt x="10933" y="6300"/>
                    <a:pt x="10933" y="6186"/>
                  </a:cubicBezTo>
                  <a:cubicBezTo>
                    <a:pt x="10933" y="6095"/>
                    <a:pt x="12166" y="4589"/>
                    <a:pt x="12166" y="4589"/>
                  </a:cubicBezTo>
                  <a:lnTo>
                    <a:pt x="13627" y="3835"/>
                  </a:lnTo>
                  <a:lnTo>
                    <a:pt x="12029" y="3995"/>
                  </a:lnTo>
                  <a:lnTo>
                    <a:pt x="9952" y="5136"/>
                  </a:lnTo>
                  <a:lnTo>
                    <a:pt x="7943" y="4246"/>
                  </a:lnTo>
                  <a:lnTo>
                    <a:pt x="9701" y="3539"/>
                  </a:lnTo>
                  <a:lnTo>
                    <a:pt x="8582" y="3219"/>
                  </a:lnTo>
                  <a:cubicBezTo>
                    <a:pt x="8582" y="3219"/>
                    <a:pt x="8433" y="3208"/>
                    <a:pt x="8238" y="3208"/>
                  </a:cubicBezTo>
                  <a:cubicBezTo>
                    <a:pt x="7947" y="3208"/>
                    <a:pt x="7555" y="3233"/>
                    <a:pt x="7418" y="3356"/>
                  </a:cubicBezTo>
                  <a:cubicBezTo>
                    <a:pt x="7180" y="3572"/>
                    <a:pt x="6307" y="4506"/>
                    <a:pt x="6255" y="4506"/>
                  </a:cubicBezTo>
                  <a:cubicBezTo>
                    <a:pt x="6252" y="4506"/>
                    <a:pt x="6252" y="4503"/>
                    <a:pt x="6254" y="4497"/>
                  </a:cubicBezTo>
                  <a:cubicBezTo>
                    <a:pt x="6277" y="4383"/>
                    <a:pt x="7418" y="2009"/>
                    <a:pt x="7418" y="2009"/>
                  </a:cubicBezTo>
                  <a:cubicBezTo>
                    <a:pt x="7418" y="2009"/>
                    <a:pt x="8400" y="1827"/>
                    <a:pt x="8514" y="1827"/>
                  </a:cubicBezTo>
                  <a:cubicBezTo>
                    <a:pt x="8605" y="1827"/>
                    <a:pt x="10089" y="1713"/>
                    <a:pt x="10089" y="1713"/>
                  </a:cubicBezTo>
                  <a:lnTo>
                    <a:pt x="8993" y="822"/>
                  </a:lnTo>
                  <a:lnTo>
                    <a:pt x="910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3" name="Google Shape;5583;p65"/>
            <p:cNvSpPr/>
            <p:nvPr/>
          </p:nvSpPr>
          <p:spPr>
            <a:xfrm>
              <a:off x="-3546900" y="3519400"/>
              <a:ext cx="52525" cy="30000"/>
            </a:xfrm>
            <a:custGeom>
              <a:avLst/>
              <a:gdLst/>
              <a:ahLst/>
              <a:cxnLst/>
              <a:rect l="l" t="t" r="r" b="b"/>
              <a:pathLst>
                <a:path w="2101" h="1200" extrusionOk="0">
                  <a:moveTo>
                    <a:pt x="590" y="0"/>
                  </a:moveTo>
                  <a:cubicBezTo>
                    <a:pt x="347" y="0"/>
                    <a:pt x="115" y="41"/>
                    <a:pt x="1" y="172"/>
                  </a:cubicBezTo>
                  <a:cubicBezTo>
                    <a:pt x="1" y="172"/>
                    <a:pt x="457" y="857"/>
                    <a:pt x="686" y="948"/>
                  </a:cubicBezTo>
                  <a:cubicBezTo>
                    <a:pt x="937" y="1040"/>
                    <a:pt x="2101" y="1200"/>
                    <a:pt x="2101" y="1200"/>
                  </a:cubicBezTo>
                  <a:lnTo>
                    <a:pt x="1393" y="104"/>
                  </a:lnTo>
                  <a:cubicBezTo>
                    <a:pt x="1393" y="104"/>
                    <a:pt x="978" y="0"/>
                    <a:pt x="5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4" name="Google Shape;5584;p65"/>
            <p:cNvSpPr/>
            <p:nvPr/>
          </p:nvSpPr>
          <p:spPr>
            <a:xfrm>
              <a:off x="-3747750" y="3341675"/>
              <a:ext cx="369800" cy="392600"/>
            </a:xfrm>
            <a:custGeom>
              <a:avLst/>
              <a:gdLst/>
              <a:ahLst/>
              <a:cxnLst/>
              <a:rect l="l" t="t" r="r" b="b"/>
              <a:pathLst>
                <a:path w="14792" h="15704" extrusionOk="0">
                  <a:moveTo>
                    <a:pt x="7304" y="0"/>
                  </a:moveTo>
                  <a:cubicBezTo>
                    <a:pt x="6003" y="228"/>
                    <a:pt x="3858" y="1210"/>
                    <a:pt x="3858" y="1210"/>
                  </a:cubicBezTo>
                  <a:lnTo>
                    <a:pt x="5387" y="2146"/>
                  </a:lnTo>
                  <a:cubicBezTo>
                    <a:pt x="5387" y="2146"/>
                    <a:pt x="4423" y="2075"/>
                    <a:pt x="3591" y="2075"/>
                  </a:cubicBezTo>
                  <a:cubicBezTo>
                    <a:pt x="3176" y="2075"/>
                    <a:pt x="2793" y="2092"/>
                    <a:pt x="2580" y="2146"/>
                  </a:cubicBezTo>
                  <a:cubicBezTo>
                    <a:pt x="1940" y="2328"/>
                    <a:pt x="0" y="4405"/>
                    <a:pt x="0" y="4405"/>
                  </a:cubicBezTo>
                  <a:cubicBezTo>
                    <a:pt x="0" y="4405"/>
                    <a:pt x="1131" y="4818"/>
                    <a:pt x="1855" y="4818"/>
                  </a:cubicBezTo>
                  <a:cubicBezTo>
                    <a:pt x="2015" y="4818"/>
                    <a:pt x="2156" y="4798"/>
                    <a:pt x="2260" y="4748"/>
                  </a:cubicBezTo>
                  <a:cubicBezTo>
                    <a:pt x="2853" y="4474"/>
                    <a:pt x="4291" y="4291"/>
                    <a:pt x="4291" y="4291"/>
                  </a:cubicBezTo>
                  <a:lnTo>
                    <a:pt x="6026" y="5615"/>
                  </a:lnTo>
                  <a:cubicBezTo>
                    <a:pt x="6026" y="5615"/>
                    <a:pt x="5661" y="5570"/>
                    <a:pt x="4748" y="5410"/>
                  </a:cubicBezTo>
                  <a:cubicBezTo>
                    <a:pt x="4658" y="5394"/>
                    <a:pt x="4568" y="5386"/>
                    <a:pt x="4479" y="5386"/>
                  </a:cubicBezTo>
                  <a:cubicBezTo>
                    <a:pt x="3695" y="5386"/>
                    <a:pt x="3013" y="5958"/>
                    <a:pt x="3013" y="5958"/>
                  </a:cubicBezTo>
                  <a:cubicBezTo>
                    <a:pt x="3972" y="6277"/>
                    <a:pt x="4177" y="7715"/>
                    <a:pt x="4177" y="7715"/>
                  </a:cubicBezTo>
                  <a:lnTo>
                    <a:pt x="5136" y="8103"/>
                  </a:lnTo>
                  <a:cubicBezTo>
                    <a:pt x="5136" y="8103"/>
                    <a:pt x="4291" y="8263"/>
                    <a:pt x="3744" y="8446"/>
                  </a:cubicBezTo>
                  <a:cubicBezTo>
                    <a:pt x="3219" y="8605"/>
                    <a:pt x="2420" y="10203"/>
                    <a:pt x="2420" y="10203"/>
                  </a:cubicBezTo>
                  <a:cubicBezTo>
                    <a:pt x="2420" y="10203"/>
                    <a:pt x="3881" y="10542"/>
                    <a:pt x="4536" y="10542"/>
                  </a:cubicBezTo>
                  <a:cubicBezTo>
                    <a:pt x="4623" y="10542"/>
                    <a:pt x="4695" y="10536"/>
                    <a:pt x="4748" y="10523"/>
                  </a:cubicBezTo>
                  <a:cubicBezTo>
                    <a:pt x="5227" y="10408"/>
                    <a:pt x="6300" y="10043"/>
                    <a:pt x="6300" y="10043"/>
                  </a:cubicBezTo>
                  <a:lnTo>
                    <a:pt x="6300" y="10043"/>
                  </a:lnTo>
                  <a:cubicBezTo>
                    <a:pt x="6300" y="10043"/>
                    <a:pt x="5866" y="10203"/>
                    <a:pt x="5615" y="10591"/>
                  </a:cubicBezTo>
                  <a:cubicBezTo>
                    <a:pt x="5341" y="10979"/>
                    <a:pt x="5615" y="12851"/>
                    <a:pt x="5615" y="12851"/>
                  </a:cubicBezTo>
                  <a:cubicBezTo>
                    <a:pt x="6300" y="12896"/>
                    <a:pt x="10043" y="14996"/>
                    <a:pt x="10591" y="15225"/>
                  </a:cubicBezTo>
                  <a:cubicBezTo>
                    <a:pt x="11025" y="15384"/>
                    <a:pt x="12554" y="15133"/>
                    <a:pt x="14768" y="15704"/>
                  </a:cubicBezTo>
                  <a:cubicBezTo>
                    <a:pt x="14791" y="15498"/>
                    <a:pt x="14745" y="15316"/>
                    <a:pt x="14563" y="15270"/>
                  </a:cubicBezTo>
                  <a:lnTo>
                    <a:pt x="14335" y="14266"/>
                  </a:lnTo>
                  <a:lnTo>
                    <a:pt x="13695" y="14060"/>
                  </a:lnTo>
                  <a:cubicBezTo>
                    <a:pt x="13695" y="14060"/>
                    <a:pt x="14015" y="13170"/>
                    <a:pt x="13604" y="13170"/>
                  </a:cubicBezTo>
                  <a:cubicBezTo>
                    <a:pt x="13170" y="13170"/>
                    <a:pt x="14243" y="11846"/>
                    <a:pt x="13490" y="11732"/>
                  </a:cubicBezTo>
                  <a:cubicBezTo>
                    <a:pt x="12787" y="11645"/>
                    <a:pt x="12655" y="10311"/>
                    <a:pt x="11996" y="10311"/>
                  </a:cubicBezTo>
                  <a:cubicBezTo>
                    <a:pt x="11970" y="10311"/>
                    <a:pt x="11943" y="10313"/>
                    <a:pt x="11915" y="10317"/>
                  </a:cubicBezTo>
                  <a:cubicBezTo>
                    <a:pt x="11162" y="10431"/>
                    <a:pt x="10203" y="10637"/>
                    <a:pt x="10203" y="10637"/>
                  </a:cubicBezTo>
                  <a:cubicBezTo>
                    <a:pt x="10203" y="10637"/>
                    <a:pt x="10431" y="9107"/>
                    <a:pt x="9884" y="9107"/>
                  </a:cubicBezTo>
                  <a:cubicBezTo>
                    <a:pt x="9359" y="9107"/>
                    <a:pt x="8400" y="9199"/>
                    <a:pt x="8400" y="9199"/>
                  </a:cubicBezTo>
                  <a:cubicBezTo>
                    <a:pt x="8400" y="9199"/>
                    <a:pt x="8309" y="7669"/>
                    <a:pt x="7784" y="7669"/>
                  </a:cubicBezTo>
                  <a:cubicBezTo>
                    <a:pt x="7236" y="7669"/>
                    <a:pt x="8400" y="7122"/>
                    <a:pt x="7989" y="6117"/>
                  </a:cubicBezTo>
                  <a:cubicBezTo>
                    <a:pt x="7555" y="5136"/>
                    <a:pt x="8720" y="3150"/>
                    <a:pt x="7784" y="2488"/>
                  </a:cubicBezTo>
                  <a:cubicBezTo>
                    <a:pt x="7784" y="2488"/>
                    <a:pt x="8263" y="799"/>
                    <a:pt x="7304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5" name="Google Shape;5585;p65"/>
            <p:cNvSpPr/>
            <p:nvPr/>
          </p:nvSpPr>
          <p:spPr>
            <a:xfrm>
              <a:off x="-4245925" y="3689175"/>
              <a:ext cx="356675" cy="188350"/>
            </a:xfrm>
            <a:custGeom>
              <a:avLst/>
              <a:gdLst/>
              <a:ahLst/>
              <a:cxnLst/>
              <a:rect l="l" t="t" r="r" b="b"/>
              <a:pathLst>
                <a:path w="14267" h="7534" extrusionOk="0">
                  <a:moveTo>
                    <a:pt x="14267" y="2648"/>
                  </a:moveTo>
                  <a:cubicBezTo>
                    <a:pt x="11528" y="3858"/>
                    <a:pt x="10341" y="3470"/>
                    <a:pt x="10341" y="3470"/>
                  </a:cubicBezTo>
                  <a:lnTo>
                    <a:pt x="9884" y="2101"/>
                  </a:lnTo>
                  <a:lnTo>
                    <a:pt x="10592" y="1"/>
                  </a:lnTo>
                  <a:cubicBezTo>
                    <a:pt x="10592" y="1"/>
                    <a:pt x="9633" y="1781"/>
                    <a:pt x="9382" y="2032"/>
                  </a:cubicBezTo>
                  <a:cubicBezTo>
                    <a:pt x="9131" y="2283"/>
                    <a:pt x="7830" y="2694"/>
                    <a:pt x="7830" y="2694"/>
                  </a:cubicBezTo>
                  <a:lnTo>
                    <a:pt x="6278" y="3721"/>
                  </a:lnTo>
                  <a:lnTo>
                    <a:pt x="6917" y="1987"/>
                  </a:lnTo>
                  <a:lnTo>
                    <a:pt x="7624" y="891"/>
                  </a:lnTo>
                  <a:cubicBezTo>
                    <a:pt x="7624" y="891"/>
                    <a:pt x="6483" y="1781"/>
                    <a:pt x="6346" y="2101"/>
                  </a:cubicBezTo>
                  <a:cubicBezTo>
                    <a:pt x="6209" y="2443"/>
                    <a:pt x="5068" y="4041"/>
                    <a:pt x="5068" y="4041"/>
                  </a:cubicBezTo>
                  <a:cubicBezTo>
                    <a:pt x="5068" y="4041"/>
                    <a:pt x="4338" y="4634"/>
                    <a:pt x="3676" y="4817"/>
                  </a:cubicBezTo>
                  <a:cubicBezTo>
                    <a:pt x="2991" y="4999"/>
                    <a:pt x="2900" y="5616"/>
                    <a:pt x="2512" y="5707"/>
                  </a:cubicBezTo>
                  <a:cubicBezTo>
                    <a:pt x="2124" y="5775"/>
                    <a:pt x="1827" y="6278"/>
                    <a:pt x="1507" y="6323"/>
                  </a:cubicBezTo>
                  <a:cubicBezTo>
                    <a:pt x="1188" y="6369"/>
                    <a:pt x="1" y="6803"/>
                    <a:pt x="1" y="6803"/>
                  </a:cubicBezTo>
                  <a:lnTo>
                    <a:pt x="1165" y="7533"/>
                  </a:lnTo>
                  <a:lnTo>
                    <a:pt x="14015" y="5707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6" name="Google Shape;5586;p65"/>
            <p:cNvSpPr/>
            <p:nvPr/>
          </p:nvSpPr>
          <p:spPr>
            <a:xfrm>
              <a:off x="-3964600" y="3657800"/>
              <a:ext cx="560950" cy="164925"/>
            </a:xfrm>
            <a:custGeom>
              <a:avLst/>
              <a:gdLst/>
              <a:ahLst/>
              <a:cxnLst/>
              <a:rect l="l" t="t" r="r" b="b"/>
              <a:pathLst>
                <a:path w="22438" h="6597" extrusionOk="0">
                  <a:moveTo>
                    <a:pt x="22415" y="2990"/>
                  </a:moveTo>
                  <a:lnTo>
                    <a:pt x="21707" y="1256"/>
                  </a:lnTo>
                  <a:lnTo>
                    <a:pt x="21981" y="2990"/>
                  </a:lnTo>
                  <a:lnTo>
                    <a:pt x="20817" y="3036"/>
                  </a:lnTo>
                  <a:lnTo>
                    <a:pt x="20429" y="1895"/>
                  </a:lnTo>
                  <a:lnTo>
                    <a:pt x="19448" y="754"/>
                  </a:lnTo>
                  <a:lnTo>
                    <a:pt x="19904" y="2009"/>
                  </a:lnTo>
                  <a:lnTo>
                    <a:pt x="18991" y="2808"/>
                  </a:lnTo>
                  <a:lnTo>
                    <a:pt x="17097" y="2192"/>
                  </a:lnTo>
                  <a:lnTo>
                    <a:pt x="14906" y="1005"/>
                  </a:lnTo>
                  <a:cubicBezTo>
                    <a:pt x="14906" y="1005"/>
                    <a:pt x="13125" y="1781"/>
                    <a:pt x="13034" y="1781"/>
                  </a:cubicBezTo>
                  <a:cubicBezTo>
                    <a:pt x="12920" y="1781"/>
                    <a:pt x="12395" y="1324"/>
                    <a:pt x="12395" y="1324"/>
                  </a:cubicBezTo>
                  <a:lnTo>
                    <a:pt x="12098" y="0"/>
                  </a:lnTo>
                  <a:lnTo>
                    <a:pt x="11824" y="594"/>
                  </a:lnTo>
                  <a:lnTo>
                    <a:pt x="10340" y="2032"/>
                  </a:lnTo>
                  <a:lnTo>
                    <a:pt x="10272" y="1689"/>
                  </a:lnTo>
                  <a:lnTo>
                    <a:pt x="9564" y="548"/>
                  </a:lnTo>
                  <a:cubicBezTo>
                    <a:pt x="9564" y="548"/>
                    <a:pt x="9701" y="1598"/>
                    <a:pt x="9450" y="1689"/>
                  </a:cubicBezTo>
                  <a:cubicBezTo>
                    <a:pt x="9222" y="1804"/>
                    <a:pt x="6278" y="1918"/>
                    <a:pt x="6278" y="1918"/>
                  </a:cubicBezTo>
                  <a:cubicBezTo>
                    <a:pt x="6278" y="1918"/>
                    <a:pt x="4725" y="1758"/>
                    <a:pt x="4634" y="1735"/>
                  </a:cubicBezTo>
                  <a:cubicBezTo>
                    <a:pt x="4520" y="1689"/>
                    <a:pt x="5091" y="2648"/>
                    <a:pt x="5091" y="2648"/>
                  </a:cubicBezTo>
                  <a:lnTo>
                    <a:pt x="2899" y="3059"/>
                  </a:lnTo>
                  <a:cubicBezTo>
                    <a:pt x="2899" y="3059"/>
                    <a:pt x="2238" y="4702"/>
                    <a:pt x="1" y="6597"/>
                  </a:cubicBezTo>
                  <a:lnTo>
                    <a:pt x="22438" y="58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7" name="Google Shape;5587;p65"/>
            <p:cNvSpPr/>
            <p:nvPr/>
          </p:nvSpPr>
          <p:spPr>
            <a:xfrm>
              <a:off x="-3202225" y="3782775"/>
              <a:ext cx="19425" cy="47950"/>
            </a:xfrm>
            <a:custGeom>
              <a:avLst/>
              <a:gdLst/>
              <a:ahLst/>
              <a:cxnLst/>
              <a:rect l="l" t="t" r="r" b="b"/>
              <a:pathLst>
                <a:path w="777" h="1918" extrusionOk="0">
                  <a:moveTo>
                    <a:pt x="69" y="0"/>
                  </a:moveTo>
                  <a:lnTo>
                    <a:pt x="0" y="1507"/>
                  </a:lnTo>
                  <a:lnTo>
                    <a:pt x="388" y="1917"/>
                  </a:lnTo>
                  <a:lnTo>
                    <a:pt x="776" y="22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8" name="Google Shape;5588;p65"/>
            <p:cNvSpPr/>
            <p:nvPr/>
          </p:nvSpPr>
          <p:spPr>
            <a:xfrm>
              <a:off x="-3222200" y="3790175"/>
              <a:ext cx="17150" cy="35400"/>
            </a:xfrm>
            <a:custGeom>
              <a:avLst/>
              <a:gdLst/>
              <a:ahLst/>
              <a:cxnLst/>
              <a:rect l="l" t="t" r="r" b="b"/>
              <a:pathLst>
                <a:path w="686" h="1416" extrusionOk="0">
                  <a:moveTo>
                    <a:pt x="46" y="1"/>
                  </a:moveTo>
                  <a:lnTo>
                    <a:pt x="0" y="1096"/>
                  </a:lnTo>
                  <a:lnTo>
                    <a:pt x="343" y="1416"/>
                  </a:lnTo>
                  <a:lnTo>
                    <a:pt x="685" y="161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9" name="Google Shape;5589;p65"/>
            <p:cNvSpPr/>
            <p:nvPr/>
          </p:nvSpPr>
          <p:spPr>
            <a:xfrm>
              <a:off x="-4127225" y="3715625"/>
              <a:ext cx="889075" cy="153325"/>
            </a:xfrm>
            <a:custGeom>
              <a:avLst/>
              <a:gdLst/>
              <a:ahLst/>
              <a:cxnLst/>
              <a:rect l="l" t="t" r="r" b="b"/>
              <a:pathLst>
                <a:path w="35563" h="6133" extrusionOk="0">
                  <a:moveTo>
                    <a:pt x="19036" y="1"/>
                  </a:moveTo>
                  <a:cubicBezTo>
                    <a:pt x="18256" y="1"/>
                    <a:pt x="17448" y="53"/>
                    <a:pt x="16572" y="175"/>
                  </a:cubicBezTo>
                  <a:cubicBezTo>
                    <a:pt x="13102" y="655"/>
                    <a:pt x="9701" y="3006"/>
                    <a:pt x="7533" y="3188"/>
                  </a:cubicBezTo>
                  <a:cubicBezTo>
                    <a:pt x="5387" y="3348"/>
                    <a:pt x="0" y="3713"/>
                    <a:pt x="0" y="3713"/>
                  </a:cubicBezTo>
                  <a:lnTo>
                    <a:pt x="388" y="6133"/>
                  </a:lnTo>
                  <a:lnTo>
                    <a:pt x="35562" y="4238"/>
                  </a:lnTo>
                  <a:lnTo>
                    <a:pt x="35425" y="2686"/>
                  </a:lnTo>
                  <a:cubicBezTo>
                    <a:pt x="35425" y="2686"/>
                    <a:pt x="29673" y="1522"/>
                    <a:pt x="26250" y="929"/>
                  </a:cubicBezTo>
                  <a:cubicBezTo>
                    <a:pt x="23373" y="452"/>
                    <a:pt x="21322" y="1"/>
                    <a:pt x="190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0" name="Google Shape;5590;p65"/>
            <p:cNvSpPr/>
            <p:nvPr/>
          </p:nvSpPr>
          <p:spPr>
            <a:xfrm>
              <a:off x="-3747175" y="3725125"/>
              <a:ext cx="13150" cy="78775"/>
            </a:xfrm>
            <a:custGeom>
              <a:avLst/>
              <a:gdLst/>
              <a:ahLst/>
              <a:cxnLst/>
              <a:rect l="l" t="t" r="r" b="b"/>
              <a:pathLst>
                <a:path w="526" h="3151" extrusionOk="0">
                  <a:moveTo>
                    <a:pt x="274" y="1"/>
                  </a:moveTo>
                  <a:lnTo>
                    <a:pt x="0" y="69"/>
                  </a:lnTo>
                  <a:lnTo>
                    <a:pt x="525" y="3151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rgbClr val="B7AC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1" name="Google Shape;5591;p65"/>
            <p:cNvSpPr/>
            <p:nvPr/>
          </p:nvSpPr>
          <p:spPr>
            <a:xfrm>
              <a:off x="-3694125" y="3811875"/>
              <a:ext cx="600" cy="4700"/>
            </a:xfrm>
            <a:custGeom>
              <a:avLst/>
              <a:gdLst/>
              <a:ahLst/>
              <a:cxnLst/>
              <a:rect l="l" t="t" r="r" b="b"/>
              <a:pathLst>
                <a:path w="24" h="188" extrusionOk="0">
                  <a:moveTo>
                    <a:pt x="1" y="0"/>
                  </a:moveTo>
                  <a:cubicBezTo>
                    <a:pt x="1" y="120"/>
                    <a:pt x="18" y="187"/>
                    <a:pt x="23" y="187"/>
                  </a:cubicBezTo>
                  <a:cubicBezTo>
                    <a:pt x="23" y="187"/>
                    <a:pt x="24" y="186"/>
                    <a:pt x="24" y="183"/>
                  </a:cubicBezTo>
                  <a:cubicBezTo>
                    <a:pt x="24" y="160"/>
                    <a:pt x="24" y="91"/>
                    <a:pt x="1" y="0"/>
                  </a:cubicBezTo>
                  <a:close/>
                </a:path>
              </a:pathLst>
            </a:custGeom>
            <a:solidFill>
              <a:srgbClr val="B7AC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2" name="Google Shape;5592;p65"/>
            <p:cNvSpPr/>
            <p:nvPr/>
          </p:nvSpPr>
          <p:spPr>
            <a:xfrm>
              <a:off x="-3809950" y="3815875"/>
              <a:ext cx="2300" cy="6850"/>
            </a:xfrm>
            <a:custGeom>
              <a:avLst/>
              <a:gdLst/>
              <a:ahLst/>
              <a:cxnLst/>
              <a:rect l="l" t="t" r="r" b="b"/>
              <a:pathLst>
                <a:path w="92" h="274" extrusionOk="0">
                  <a:moveTo>
                    <a:pt x="0" y="0"/>
                  </a:moveTo>
                  <a:cubicBezTo>
                    <a:pt x="46" y="160"/>
                    <a:pt x="69" y="274"/>
                    <a:pt x="69" y="274"/>
                  </a:cubicBezTo>
                  <a:cubicBezTo>
                    <a:pt x="92" y="274"/>
                    <a:pt x="46" y="160"/>
                    <a:pt x="0" y="0"/>
                  </a:cubicBezTo>
                  <a:close/>
                </a:path>
              </a:pathLst>
            </a:custGeom>
            <a:solidFill>
              <a:srgbClr val="B7AC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3" name="Google Shape;5593;p65"/>
            <p:cNvSpPr/>
            <p:nvPr/>
          </p:nvSpPr>
          <p:spPr>
            <a:xfrm>
              <a:off x="-3828225" y="3752525"/>
              <a:ext cx="18300" cy="63350"/>
            </a:xfrm>
            <a:custGeom>
              <a:avLst/>
              <a:gdLst/>
              <a:ahLst/>
              <a:cxnLst/>
              <a:rect l="l" t="t" r="r" b="b"/>
              <a:pathLst>
                <a:path w="732" h="2534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229" y="845"/>
                    <a:pt x="594" y="2009"/>
                    <a:pt x="731" y="2534"/>
                  </a:cubicBezTo>
                  <a:cubicBezTo>
                    <a:pt x="640" y="1963"/>
                    <a:pt x="435" y="685"/>
                    <a:pt x="343" y="0"/>
                  </a:cubicBezTo>
                  <a:close/>
                </a:path>
              </a:pathLst>
            </a:custGeom>
            <a:solidFill>
              <a:srgbClr val="B7AC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4" name="Google Shape;5594;p65"/>
            <p:cNvSpPr/>
            <p:nvPr/>
          </p:nvSpPr>
          <p:spPr>
            <a:xfrm>
              <a:off x="-3704400" y="3717700"/>
              <a:ext cx="10300" cy="94200"/>
            </a:xfrm>
            <a:custGeom>
              <a:avLst/>
              <a:gdLst/>
              <a:ahLst/>
              <a:cxnLst/>
              <a:rect l="l" t="t" r="r" b="b"/>
              <a:pathLst>
                <a:path w="412" h="3768" extrusionOk="0">
                  <a:moveTo>
                    <a:pt x="412" y="1"/>
                  </a:moveTo>
                  <a:cubicBezTo>
                    <a:pt x="275" y="24"/>
                    <a:pt x="138" y="24"/>
                    <a:pt x="1" y="47"/>
                  </a:cubicBezTo>
                  <a:cubicBezTo>
                    <a:pt x="138" y="1188"/>
                    <a:pt x="366" y="3174"/>
                    <a:pt x="412" y="3767"/>
                  </a:cubicBezTo>
                  <a:cubicBezTo>
                    <a:pt x="412" y="3128"/>
                    <a:pt x="412" y="868"/>
                    <a:pt x="4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5" name="Google Shape;5595;p65"/>
            <p:cNvSpPr/>
            <p:nvPr/>
          </p:nvSpPr>
          <p:spPr>
            <a:xfrm>
              <a:off x="-3418500" y="3748525"/>
              <a:ext cx="14850" cy="57100"/>
            </a:xfrm>
            <a:custGeom>
              <a:avLst/>
              <a:gdLst/>
              <a:ahLst/>
              <a:cxnLst/>
              <a:rect l="l" t="t" r="r" b="b"/>
              <a:pathLst>
                <a:path w="594" h="2284" extrusionOk="0">
                  <a:moveTo>
                    <a:pt x="0" y="1"/>
                  </a:moveTo>
                  <a:lnTo>
                    <a:pt x="594" y="2283"/>
                  </a:lnTo>
                  <a:lnTo>
                    <a:pt x="160" y="23"/>
                  </a:lnTo>
                  <a:cubicBezTo>
                    <a:pt x="92" y="23"/>
                    <a:pt x="46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6" name="Google Shape;5596;p65"/>
            <p:cNvSpPr/>
            <p:nvPr/>
          </p:nvSpPr>
          <p:spPr>
            <a:xfrm>
              <a:off x="-3968025" y="3796450"/>
              <a:ext cx="13725" cy="42425"/>
            </a:xfrm>
            <a:custGeom>
              <a:avLst/>
              <a:gdLst/>
              <a:ahLst/>
              <a:cxnLst/>
              <a:rect l="l" t="t" r="r" b="b"/>
              <a:pathLst>
                <a:path w="549" h="1697" extrusionOk="0">
                  <a:moveTo>
                    <a:pt x="412" y="1"/>
                  </a:moveTo>
                  <a:cubicBezTo>
                    <a:pt x="275" y="24"/>
                    <a:pt x="138" y="24"/>
                    <a:pt x="1" y="47"/>
                  </a:cubicBezTo>
                  <a:cubicBezTo>
                    <a:pt x="69" y="686"/>
                    <a:pt x="183" y="1599"/>
                    <a:pt x="229" y="1667"/>
                  </a:cubicBezTo>
                  <a:cubicBezTo>
                    <a:pt x="237" y="1688"/>
                    <a:pt x="254" y="1697"/>
                    <a:pt x="275" y="1697"/>
                  </a:cubicBezTo>
                  <a:cubicBezTo>
                    <a:pt x="367" y="1697"/>
                    <a:pt x="548" y="1530"/>
                    <a:pt x="548" y="1530"/>
                  </a:cubicBezTo>
                  <a:lnTo>
                    <a:pt x="4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7" name="Google Shape;5597;p65"/>
            <p:cNvSpPr/>
            <p:nvPr/>
          </p:nvSpPr>
          <p:spPr>
            <a:xfrm>
              <a:off x="-3595400" y="3718850"/>
              <a:ext cx="10300" cy="97600"/>
            </a:xfrm>
            <a:custGeom>
              <a:avLst/>
              <a:gdLst/>
              <a:ahLst/>
              <a:cxnLst/>
              <a:rect l="l" t="t" r="r" b="b"/>
              <a:pathLst>
                <a:path w="412" h="3904" extrusionOk="0">
                  <a:moveTo>
                    <a:pt x="1" y="1"/>
                  </a:moveTo>
                  <a:lnTo>
                    <a:pt x="411" y="3904"/>
                  </a:lnTo>
                  <a:lnTo>
                    <a:pt x="275" y="46"/>
                  </a:lnTo>
                  <a:cubicBezTo>
                    <a:pt x="183" y="23"/>
                    <a:pt x="92" y="23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8" name="Google Shape;5598;p65"/>
            <p:cNvSpPr/>
            <p:nvPr/>
          </p:nvSpPr>
          <p:spPr>
            <a:xfrm>
              <a:off x="-3637625" y="3716000"/>
              <a:ext cx="18850" cy="94175"/>
            </a:xfrm>
            <a:custGeom>
              <a:avLst/>
              <a:gdLst/>
              <a:ahLst/>
              <a:cxnLst/>
              <a:rect l="l" t="t" r="r" b="b"/>
              <a:pathLst>
                <a:path w="754" h="3767" extrusionOk="0">
                  <a:moveTo>
                    <a:pt x="1" y="1"/>
                  </a:moveTo>
                  <a:lnTo>
                    <a:pt x="480" y="3607"/>
                  </a:lnTo>
                  <a:lnTo>
                    <a:pt x="754" y="3767"/>
                  </a:lnTo>
                  <a:lnTo>
                    <a:pt x="640" y="23"/>
                  </a:lnTo>
                  <a:cubicBezTo>
                    <a:pt x="411" y="1"/>
                    <a:pt x="206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9" name="Google Shape;5599;p65"/>
            <p:cNvSpPr/>
            <p:nvPr/>
          </p:nvSpPr>
          <p:spPr>
            <a:xfrm>
              <a:off x="-3573150" y="3721700"/>
              <a:ext cx="22275" cy="88475"/>
            </a:xfrm>
            <a:custGeom>
              <a:avLst/>
              <a:gdLst/>
              <a:ahLst/>
              <a:cxnLst/>
              <a:rect l="l" t="t" r="r" b="b"/>
              <a:pathLst>
                <a:path w="891" h="3539" extrusionOk="0">
                  <a:moveTo>
                    <a:pt x="1" y="1"/>
                  </a:moveTo>
                  <a:lnTo>
                    <a:pt x="298" y="3493"/>
                  </a:lnTo>
                  <a:lnTo>
                    <a:pt x="891" y="3539"/>
                  </a:lnTo>
                  <a:cubicBezTo>
                    <a:pt x="891" y="3539"/>
                    <a:pt x="868" y="1188"/>
                    <a:pt x="868" y="138"/>
                  </a:cubicBezTo>
                  <a:cubicBezTo>
                    <a:pt x="571" y="92"/>
                    <a:pt x="275" y="46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0" name="Google Shape;5600;p65"/>
            <p:cNvSpPr/>
            <p:nvPr/>
          </p:nvSpPr>
          <p:spPr>
            <a:xfrm>
              <a:off x="-3265575" y="3778200"/>
              <a:ext cx="5175" cy="45100"/>
            </a:xfrm>
            <a:custGeom>
              <a:avLst/>
              <a:gdLst/>
              <a:ahLst/>
              <a:cxnLst/>
              <a:rect l="l" t="t" r="r" b="b"/>
              <a:pathLst>
                <a:path w="207" h="1804" extrusionOk="0">
                  <a:moveTo>
                    <a:pt x="1" y="0"/>
                  </a:moveTo>
                  <a:cubicBezTo>
                    <a:pt x="1" y="571"/>
                    <a:pt x="23" y="1233"/>
                    <a:pt x="46" y="1804"/>
                  </a:cubicBezTo>
                  <a:lnTo>
                    <a:pt x="138" y="1781"/>
                  </a:lnTo>
                  <a:cubicBezTo>
                    <a:pt x="160" y="1233"/>
                    <a:pt x="183" y="594"/>
                    <a:pt x="206" y="46"/>
                  </a:cubicBezTo>
                  <a:cubicBezTo>
                    <a:pt x="138" y="23"/>
                    <a:pt x="69" y="23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1" name="Google Shape;5601;p65"/>
            <p:cNvSpPr/>
            <p:nvPr/>
          </p:nvSpPr>
          <p:spPr>
            <a:xfrm>
              <a:off x="-3506375" y="3733125"/>
              <a:ext cx="17700" cy="71350"/>
            </a:xfrm>
            <a:custGeom>
              <a:avLst/>
              <a:gdLst/>
              <a:ahLst/>
              <a:cxnLst/>
              <a:rect l="l" t="t" r="r" b="b"/>
              <a:pathLst>
                <a:path w="708" h="2854" extrusionOk="0">
                  <a:moveTo>
                    <a:pt x="0" y="0"/>
                  </a:moveTo>
                  <a:lnTo>
                    <a:pt x="297" y="2853"/>
                  </a:lnTo>
                  <a:lnTo>
                    <a:pt x="708" y="114"/>
                  </a:lnTo>
                  <a:cubicBezTo>
                    <a:pt x="480" y="69"/>
                    <a:pt x="229" y="23"/>
                    <a:pt x="0" y="0"/>
                  </a:cubicBezTo>
                  <a:close/>
                </a:path>
              </a:pathLst>
            </a:custGeom>
            <a:solidFill>
              <a:srgbClr val="B7AC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2" name="Google Shape;5602;p65"/>
            <p:cNvSpPr/>
            <p:nvPr/>
          </p:nvSpPr>
          <p:spPr>
            <a:xfrm>
              <a:off x="-3905825" y="3779900"/>
              <a:ext cx="21150" cy="58800"/>
            </a:xfrm>
            <a:custGeom>
              <a:avLst/>
              <a:gdLst/>
              <a:ahLst/>
              <a:cxnLst/>
              <a:rect l="l" t="t" r="r" b="b"/>
              <a:pathLst>
                <a:path w="846" h="2352" extrusionOk="0">
                  <a:moveTo>
                    <a:pt x="845" y="1"/>
                  </a:moveTo>
                  <a:lnTo>
                    <a:pt x="845" y="1"/>
                  </a:lnTo>
                  <a:cubicBezTo>
                    <a:pt x="548" y="115"/>
                    <a:pt x="275" y="229"/>
                    <a:pt x="1" y="320"/>
                  </a:cubicBezTo>
                  <a:lnTo>
                    <a:pt x="343" y="2352"/>
                  </a:lnTo>
                  <a:lnTo>
                    <a:pt x="8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3" name="Google Shape;5603;p65"/>
            <p:cNvSpPr/>
            <p:nvPr/>
          </p:nvSpPr>
          <p:spPr>
            <a:xfrm>
              <a:off x="-4102125" y="3806725"/>
              <a:ext cx="14300" cy="45675"/>
            </a:xfrm>
            <a:custGeom>
              <a:avLst/>
              <a:gdLst/>
              <a:ahLst/>
              <a:cxnLst/>
              <a:rect l="l" t="t" r="r" b="b"/>
              <a:pathLst>
                <a:path w="572" h="1827" extrusionOk="0">
                  <a:moveTo>
                    <a:pt x="1" y="1"/>
                  </a:moveTo>
                  <a:lnTo>
                    <a:pt x="571" y="1827"/>
                  </a:lnTo>
                  <a:lnTo>
                    <a:pt x="1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4" name="Google Shape;5604;p65"/>
            <p:cNvSpPr/>
            <p:nvPr/>
          </p:nvSpPr>
          <p:spPr>
            <a:xfrm>
              <a:off x="-3311225" y="3769075"/>
              <a:ext cx="17725" cy="56500"/>
            </a:xfrm>
            <a:custGeom>
              <a:avLst/>
              <a:gdLst/>
              <a:ahLst/>
              <a:cxnLst/>
              <a:rect l="l" t="t" r="r" b="b"/>
              <a:pathLst>
                <a:path w="709" h="2260" extrusionOk="0">
                  <a:moveTo>
                    <a:pt x="1" y="0"/>
                  </a:moveTo>
                  <a:lnTo>
                    <a:pt x="115" y="2260"/>
                  </a:lnTo>
                  <a:lnTo>
                    <a:pt x="617" y="2237"/>
                  </a:lnTo>
                  <a:lnTo>
                    <a:pt x="708" y="137"/>
                  </a:lnTo>
                  <a:cubicBezTo>
                    <a:pt x="480" y="92"/>
                    <a:pt x="252" y="4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5" name="Google Shape;5605;p65"/>
            <p:cNvSpPr/>
            <p:nvPr/>
          </p:nvSpPr>
          <p:spPr>
            <a:xfrm>
              <a:off x="-3453300" y="3742250"/>
              <a:ext cx="8575" cy="54825"/>
            </a:xfrm>
            <a:custGeom>
              <a:avLst/>
              <a:gdLst/>
              <a:ahLst/>
              <a:cxnLst/>
              <a:rect l="l" t="t" r="r" b="b"/>
              <a:pathLst>
                <a:path w="343" h="2193" extrusionOk="0">
                  <a:moveTo>
                    <a:pt x="0" y="0"/>
                  </a:moveTo>
                  <a:cubicBezTo>
                    <a:pt x="114" y="822"/>
                    <a:pt x="251" y="2146"/>
                    <a:pt x="251" y="2192"/>
                  </a:cubicBezTo>
                  <a:cubicBezTo>
                    <a:pt x="251" y="2192"/>
                    <a:pt x="251" y="2193"/>
                    <a:pt x="251" y="2193"/>
                  </a:cubicBezTo>
                  <a:cubicBezTo>
                    <a:pt x="254" y="2193"/>
                    <a:pt x="320" y="921"/>
                    <a:pt x="342" y="46"/>
                  </a:cubicBezTo>
                  <a:cubicBezTo>
                    <a:pt x="228" y="23"/>
                    <a:pt x="114" y="23"/>
                    <a:pt x="0" y="0"/>
                  </a:cubicBezTo>
                  <a:close/>
                </a:path>
              </a:pathLst>
            </a:custGeom>
            <a:solidFill>
              <a:srgbClr val="B7AC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6" name="Google Shape;5606;p65"/>
            <p:cNvSpPr/>
            <p:nvPr/>
          </p:nvSpPr>
          <p:spPr>
            <a:xfrm>
              <a:off x="-3358575" y="3759950"/>
              <a:ext cx="10275" cy="30825"/>
            </a:xfrm>
            <a:custGeom>
              <a:avLst/>
              <a:gdLst/>
              <a:ahLst/>
              <a:cxnLst/>
              <a:rect l="l" t="t" r="r" b="b"/>
              <a:pathLst>
                <a:path w="411" h="1233" extrusionOk="0">
                  <a:moveTo>
                    <a:pt x="0" y="0"/>
                  </a:moveTo>
                  <a:lnTo>
                    <a:pt x="411" y="1233"/>
                  </a:lnTo>
                  <a:lnTo>
                    <a:pt x="411" y="69"/>
                  </a:lnTo>
                  <a:cubicBezTo>
                    <a:pt x="274" y="46"/>
                    <a:pt x="137" y="2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7" name="Google Shape;5607;p65"/>
            <p:cNvSpPr/>
            <p:nvPr/>
          </p:nvSpPr>
          <p:spPr>
            <a:xfrm>
              <a:off x="-3986850" y="3798750"/>
              <a:ext cx="8000" cy="50800"/>
            </a:xfrm>
            <a:custGeom>
              <a:avLst/>
              <a:gdLst/>
              <a:ahLst/>
              <a:cxnLst/>
              <a:rect l="l" t="t" r="r" b="b"/>
              <a:pathLst>
                <a:path w="320" h="2032" extrusionOk="0">
                  <a:moveTo>
                    <a:pt x="0" y="0"/>
                  </a:moveTo>
                  <a:lnTo>
                    <a:pt x="320" y="2032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8" name="Google Shape;5608;p65"/>
            <p:cNvSpPr/>
            <p:nvPr/>
          </p:nvSpPr>
          <p:spPr>
            <a:xfrm>
              <a:off x="-4071875" y="3804450"/>
              <a:ext cx="17725" cy="49675"/>
            </a:xfrm>
            <a:custGeom>
              <a:avLst/>
              <a:gdLst/>
              <a:ahLst/>
              <a:cxnLst/>
              <a:rect l="l" t="t" r="r" b="b"/>
              <a:pathLst>
                <a:path w="709" h="1987" extrusionOk="0">
                  <a:moveTo>
                    <a:pt x="320" y="0"/>
                  </a:moveTo>
                  <a:cubicBezTo>
                    <a:pt x="206" y="0"/>
                    <a:pt x="92" y="0"/>
                    <a:pt x="0" y="23"/>
                  </a:cubicBezTo>
                  <a:lnTo>
                    <a:pt x="708" y="1986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9" name="Google Shape;5609;p65"/>
            <p:cNvSpPr/>
            <p:nvPr/>
          </p:nvSpPr>
          <p:spPr>
            <a:xfrm>
              <a:off x="-4023950" y="3801025"/>
              <a:ext cx="11450" cy="53100"/>
            </a:xfrm>
            <a:custGeom>
              <a:avLst/>
              <a:gdLst/>
              <a:ahLst/>
              <a:cxnLst/>
              <a:rect l="l" t="t" r="r" b="b"/>
              <a:pathLst>
                <a:path w="458" h="2124" extrusionOk="0">
                  <a:moveTo>
                    <a:pt x="252" y="0"/>
                  </a:moveTo>
                  <a:cubicBezTo>
                    <a:pt x="161" y="0"/>
                    <a:pt x="92" y="23"/>
                    <a:pt x="1" y="23"/>
                  </a:cubicBezTo>
                  <a:lnTo>
                    <a:pt x="161" y="2009"/>
                  </a:lnTo>
                  <a:lnTo>
                    <a:pt x="457" y="2123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0" name="Google Shape;5610;p65"/>
            <p:cNvSpPr/>
            <p:nvPr/>
          </p:nvSpPr>
          <p:spPr>
            <a:xfrm>
              <a:off x="-3847625" y="3761075"/>
              <a:ext cx="24000" cy="64500"/>
            </a:xfrm>
            <a:custGeom>
              <a:avLst/>
              <a:gdLst/>
              <a:ahLst/>
              <a:cxnLst/>
              <a:rect l="l" t="t" r="r" b="b"/>
              <a:pathLst>
                <a:path w="960" h="2580" extrusionOk="0">
                  <a:moveTo>
                    <a:pt x="320" y="1"/>
                  </a:moveTo>
                  <a:cubicBezTo>
                    <a:pt x="206" y="46"/>
                    <a:pt x="115" y="92"/>
                    <a:pt x="1" y="138"/>
                  </a:cubicBezTo>
                  <a:lnTo>
                    <a:pt x="959" y="2580"/>
                  </a:lnTo>
                  <a:lnTo>
                    <a:pt x="320" y="1"/>
                  </a:lnTo>
                  <a:close/>
                </a:path>
              </a:pathLst>
            </a:custGeom>
            <a:solidFill>
              <a:srgbClr val="B7AC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1" name="Google Shape;5611;p65"/>
            <p:cNvSpPr/>
            <p:nvPr/>
          </p:nvSpPr>
          <p:spPr>
            <a:xfrm>
              <a:off x="-4403975" y="3784475"/>
              <a:ext cx="1667975" cy="109575"/>
            </a:xfrm>
            <a:custGeom>
              <a:avLst/>
              <a:gdLst/>
              <a:ahLst/>
              <a:cxnLst/>
              <a:rect l="l" t="t" r="r" b="b"/>
              <a:pathLst>
                <a:path w="66719" h="4383" extrusionOk="0">
                  <a:moveTo>
                    <a:pt x="39077" y="1"/>
                  </a:moveTo>
                  <a:cubicBezTo>
                    <a:pt x="38210" y="1"/>
                    <a:pt x="21616" y="503"/>
                    <a:pt x="21205" y="503"/>
                  </a:cubicBezTo>
                  <a:cubicBezTo>
                    <a:pt x="20817" y="503"/>
                    <a:pt x="15567" y="1575"/>
                    <a:pt x="14768" y="1667"/>
                  </a:cubicBezTo>
                  <a:cubicBezTo>
                    <a:pt x="13992" y="1735"/>
                    <a:pt x="0" y="4383"/>
                    <a:pt x="0" y="4383"/>
                  </a:cubicBezTo>
                  <a:lnTo>
                    <a:pt x="66719" y="4383"/>
                  </a:lnTo>
                  <a:lnTo>
                    <a:pt x="63865" y="3561"/>
                  </a:lnTo>
                  <a:lnTo>
                    <a:pt x="52818" y="2078"/>
                  </a:lnTo>
                  <a:cubicBezTo>
                    <a:pt x="52818" y="2078"/>
                    <a:pt x="39944" y="1"/>
                    <a:pt x="390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2" name="Google Shape;5612;p65"/>
            <p:cNvSpPr/>
            <p:nvPr/>
          </p:nvSpPr>
          <p:spPr>
            <a:xfrm>
              <a:off x="-4058175" y="3786750"/>
              <a:ext cx="538700" cy="64525"/>
            </a:xfrm>
            <a:custGeom>
              <a:avLst/>
              <a:gdLst/>
              <a:ahLst/>
              <a:cxnLst/>
              <a:rect l="l" t="t" r="r" b="b"/>
              <a:pathLst>
                <a:path w="21548" h="2581" extrusionOk="0">
                  <a:moveTo>
                    <a:pt x="21547" y="1"/>
                  </a:moveTo>
                  <a:cubicBezTo>
                    <a:pt x="16389" y="161"/>
                    <a:pt x="7670" y="412"/>
                    <a:pt x="7373" y="412"/>
                  </a:cubicBezTo>
                  <a:cubicBezTo>
                    <a:pt x="6985" y="412"/>
                    <a:pt x="1735" y="1484"/>
                    <a:pt x="959" y="1576"/>
                  </a:cubicBezTo>
                  <a:cubicBezTo>
                    <a:pt x="845" y="1576"/>
                    <a:pt x="502" y="1644"/>
                    <a:pt x="0" y="1736"/>
                  </a:cubicBezTo>
                  <a:cubicBezTo>
                    <a:pt x="2374" y="2261"/>
                    <a:pt x="5319" y="2580"/>
                    <a:pt x="8491" y="2580"/>
                  </a:cubicBezTo>
                  <a:cubicBezTo>
                    <a:pt x="14266" y="2580"/>
                    <a:pt x="19265" y="1530"/>
                    <a:pt x="21547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3" name="Google Shape;5613;p65"/>
            <p:cNvSpPr/>
            <p:nvPr/>
          </p:nvSpPr>
          <p:spPr>
            <a:xfrm>
              <a:off x="-4403975" y="3786750"/>
              <a:ext cx="895350" cy="107300"/>
            </a:xfrm>
            <a:custGeom>
              <a:avLst/>
              <a:gdLst/>
              <a:ahLst/>
              <a:cxnLst/>
              <a:rect l="l" t="t" r="r" b="b"/>
              <a:pathLst>
                <a:path w="35814" h="4292" extrusionOk="0">
                  <a:moveTo>
                    <a:pt x="35813" y="1"/>
                  </a:moveTo>
                  <a:lnTo>
                    <a:pt x="35813" y="1"/>
                  </a:lnTo>
                  <a:cubicBezTo>
                    <a:pt x="30723" y="138"/>
                    <a:pt x="21502" y="412"/>
                    <a:pt x="21205" y="412"/>
                  </a:cubicBezTo>
                  <a:cubicBezTo>
                    <a:pt x="20817" y="412"/>
                    <a:pt x="15567" y="1484"/>
                    <a:pt x="14791" y="1576"/>
                  </a:cubicBezTo>
                  <a:cubicBezTo>
                    <a:pt x="13992" y="1644"/>
                    <a:pt x="0" y="4292"/>
                    <a:pt x="0" y="4292"/>
                  </a:cubicBezTo>
                  <a:lnTo>
                    <a:pt x="14357" y="4292"/>
                  </a:lnTo>
                  <a:cubicBezTo>
                    <a:pt x="16183" y="1096"/>
                    <a:pt x="25108" y="594"/>
                    <a:pt x="358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4" name="Google Shape;5614;p65"/>
            <p:cNvSpPr/>
            <p:nvPr/>
          </p:nvSpPr>
          <p:spPr>
            <a:xfrm>
              <a:off x="-4335500" y="3782200"/>
              <a:ext cx="131250" cy="64500"/>
            </a:xfrm>
            <a:custGeom>
              <a:avLst/>
              <a:gdLst/>
              <a:ahLst/>
              <a:cxnLst/>
              <a:rect l="l" t="t" r="r" b="b"/>
              <a:pathLst>
                <a:path w="5250" h="2580" extrusionOk="0">
                  <a:moveTo>
                    <a:pt x="434" y="2579"/>
                  </a:moveTo>
                  <a:cubicBezTo>
                    <a:pt x="0" y="1826"/>
                    <a:pt x="1233" y="548"/>
                    <a:pt x="1940" y="274"/>
                  </a:cubicBezTo>
                  <a:cubicBezTo>
                    <a:pt x="2648" y="0"/>
                    <a:pt x="4657" y="114"/>
                    <a:pt x="4953" y="320"/>
                  </a:cubicBezTo>
                  <a:cubicBezTo>
                    <a:pt x="5250" y="502"/>
                    <a:pt x="3812" y="1438"/>
                    <a:pt x="3584" y="1644"/>
                  </a:cubicBezTo>
                  <a:cubicBezTo>
                    <a:pt x="2785" y="2351"/>
                    <a:pt x="434" y="2579"/>
                    <a:pt x="434" y="25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5" name="Google Shape;5615;p65"/>
            <p:cNvSpPr/>
            <p:nvPr/>
          </p:nvSpPr>
          <p:spPr>
            <a:xfrm>
              <a:off x="-4316100" y="3782200"/>
              <a:ext cx="105025" cy="35975"/>
            </a:xfrm>
            <a:custGeom>
              <a:avLst/>
              <a:gdLst/>
              <a:ahLst/>
              <a:cxnLst/>
              <a:rect l="l" t="t" r="r" b="b"/>
              <a:pathLst>
                <a:path w="4201" h="1439" extrusionOk="0">
                  <a:moveTo>
                    <a:pt x="1164" y="274"/>
                  </a:moveTo>
                  <a:cubicBezTo>
                    <a:pt x="822" y="411"/>
                    <a:pt x="343" y="799"/>
                    <a:pt x="0" y="1233"/>
                  </a:cubicBezTo>
                  <a:cubicBezTo>
                    <a:pt x="434" y="1370"/>
                    <a:pt x="913" y="1438"/>
                    <a:pt x="1438" y="1438"/>
                  </a:cubicBezTo>
                  <a:cubicBezTo>
                    <a:pt x="2694" y="1438"/>
                    <a:pt x="3766" y="982"/>
                    <a:pt x="4200" y="320"/>
                  </a:cubicBezTo>
                  <a:cubicBezTo>
                    <a:pt x="4200" y="320"/>
                    <a:pt x="4200" y="320"/>
                    <a:pt x="4177" y="320"/>
                  </a:cubicBezTo>
                  <a:cubicBezTo>
                    <a:pt x="3881" y="137"/>
                    <a:pt x="1872" y="0"/>
                    <a:pt x="1164" y="2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6" name="Google Shape;5616;p65"/>
            <p:cNvSpPr/>
            <p:nvPr/>
          </p:nvSpPr>
          <p:spPr>
            <a:xfrm>
              <a:off x="-3429350" y="3640625"/>
              <a:ext cx="56525" cy="49150"/>
            </a:xfrm>
            <a:custGeom>
              <a:avLst/>
              <a:gdLst/>
              <a:ahLst/>
              <a:cxnLst/>
              <a:rect l="l" t="t" r="r" b="b"/>
              <a:pathLst>
                <a:path w="2261" h="1966" extrusionOk="0">
                  <a:moveTo>
                    <a:pt x="1016" y="0"/>
                  </a:moveTo>
                  <a:cubicBezTo>
                    <a:pt x="584" y="0"/>
                    <a:pt x="115" y="94"/>
                    <a:pt x="115" y="94"/>
                  </a:cubicBezTo>
                  <a:cubicBezTo>
                    <a:pt x="1" y="482"/>
                    <a:pt x="138" y="1372"/>
                    <a:pt x="297" y="1509"/>
                  </a:cubicBezTo>
                  <a:cubicBezTo>
                    <a:pt x="457" y="1669"/>
                    <a:pt x="2260" y="1966"/>
                    <a:pt x="2260" y="1966"/>
                  </a:cubicBezTo>
                  <a:cubicBezTo>
                    <a:pt x="2260" y="1966"/>
                    <a:pt x="1964" y="459"/>
                    <a:pt x="1667" y="162"/>
                  </a:cubicBezTo>
                  <a:cubicBezTo>
                    <a:pt x="1552" y="38"/>
                    <a:pt x="1291" y="0"/>
                    <a:pt x="10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7" name="Google Shape;5617;p65"/>
            <p:cNvSpPr/>
            <p:nvPr/>
          </p:nvSpPr>
          <p:spPr>
            <a:xfrm>
              <a:off x="-3540625" y="3377700"/>
              <a:ext cx="25700" cy="18625"/>
            </a:xfrm>
            <a:custGeom>
              <a:avLst/>
              <a:gdLst/>
              <a:ahLst/>
              <a:cxnLst/>
              <a:rect l="l" t="t" r="r" b="b"/>
              <a:pathLst>
                <a:path w="1028" h="745" extrusionOk="0">
                  <a:moveTo>
                    <a:pt x="245" y="1"/>
                  </a:moveTo>
                  <a:cubicBezTo>
                    <a:pt x="181" y="1"/>
                    <a:pt x="133" y="6"/>
                    <a:pt x="115" y="20"/>
                  </a:cubicBezTo>
                  <a:cubicBezTo>
                    <a:pt x="1" y="66"/>
                    <a:pt x="24" y="522"/>
                    <a:pt x="24" y="522"/>
                  </a:cubicBezTo>
                  <a:cubicBezTo>
                    <a:pt x="233" y="617"/>
                    <a:pt x="410" y="744"/>
                    <a:pt x="530" y="744"/>
                  </a:cubicBezTo>
                  <a:cubicBezTo>
                    <a:pt x="554" y="744"/>
                    <a:pt x="575" y="739"/>
                    <a:pt x="594" y="728"/>
                  </a:cubicBezTo>
                  <a:cubicBezTo>
                    <a:pt x="731" y="659"/>
                    <a:pt x="1028" y="88"/>
                    <a:pt x="1028" y="88"/>
                  </a:cubicBezTo>
                  <a:cubicBezTo>
                    <a:pt x="1028" y="88"/>
                    <a:pt x="502" y="1"/>
                    <a:pt x="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8" name="Google Shape;5618;p65"/>
            <p:cNvSpPr/>
            <p:nvPr/>
          </p:nvSpPr>
          <p:spPr>
            <a:xfrm>
              <a:off x="-3553750" y="3321125"/>
              <a:ext cx="39975" cy="43950"/>
            </a:xfrm>
            <a:custGeom>
              <a:avLst/>
              <a:gdLst/>
              <a:ahLst/>
              <a:cxnLst/>
              <a:rect l="l" t="t" r="r" b="b"/>
              <a:pathLst>
                <a:path w="1599" h="1758" extrusionOk="0">
                  <a:moveTo>
                    <a:pt x="1599" y="0"/>
                  </a:moveTo>
                  <a:cubicBezTo>
                    <a:pt x="1598" y="1"/>
                    <a:pt x="229" y="799"/>
                    <a:pt x="115" y="1028"/>
                  </a:cubicBezTo>
                  <a:cubicBezTo>
                    <a:pt x="1" y="1210"/>
                    <a:pt x="412" y="1758"/>
                    <a:pt x="412" y="1758"/>
                  </a:cubicBezTo>
                  <a:cubicBezTo>
                    <a:pt x="914" y="1575"/>
                    <a:pt x="1325" y="1530"/>
                    <a:pt x="1462" y="1302"/>
                  </a:cubicBezTo>
                  <a:cubicBezTo>
                    <a:pt x="1599" y="1073"/>
                    <a:pt x="1599" y="1"/>
                    <a:pt x="15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9" name="Google Shape;5619;p65"/>
            <p:cNvSpPr/>
            <p:nvPr/>
          </p:nvSpPr>
          <p:spPr>
            <a:xfrm>
              <a:off x="-3563450" y="3402075"/>
              <a:ext cx="58225" cy="37575"/>
            </a:xfrm>
            <a:custGeom>
              <a:avLst/>
              <a:gdLst/>
              <a:ahLst/>
              <a:cxnLst/>
              <a:rect l="l" t="t" r="r" b="b"/>
              <a:pathLst>
                <a:path w="2329" h="1503" extrusionOk="0">
                  <a:moveTo>
                    <a:pt x="816" y="1"/>
                  </a:moveTo>
                  <a:cubicBezTo>
                    <a:pt x="586" y="1"/>
                    <a:pt x="1" y="460"/>
                    <a:pt x="1" y="460"/>
                  </a:cubicBezTo>
                  <a:cubicBezTo>
                    <a:pt x="115" y="894"/>
                    <a:pt x="115" y="1328"/>
                    <a:pt x="366" y="1442"/>
                  </a:cubicBezTo>
                  <a:cubicBezTo>
                    <a:pt x="456" y="1486"/>
                    <a:pt x="649" y="1502"/>
                    <a:pt x="881" y="1502"/>
                  </a:cubicBezTo>
                  <a:cubicBezTo>
                    <a:pt x="1477" y="1502"/>
                    <a:pt x="2329" y="1396"/>
                    <a:pt x="2329" y="1396"/>
                  </a:cubicBezTo>
                  <a:cubicBezTo>
                    <a:pt x="2329" y="1396"/>
                    <a:pt x="1096" y="49"/>
                    <a:pt x="845" y="4"/>
                  </a:cubicBezTo>
                  <a:cubicBezTo>
                    <a:pt x="836" y="2"/>
                    <a:pt x="827" y="1"/>
                    <a:pt x="8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0" name="Google Shape;5620;p65"/>
            <p:cNvSpPr/>
            <p:nvPr/>
          </p:nvSpPr>
          <p:spPr>
            <a:xfrm>
              <a:off x="-3436200" y="3586475"/>
              <a:ext cx="57675" cy="42800"/>
            </a:xfrm>
            <a:custGeom>
              <a:avLst/>
              <a:gdLst/>
              <a:ahLst/>
              <a:cxnLst/>
              <a:rect l="l" t="t" r="r" b="b"/>
              <a:pathLst>
                <a:path w="2307" h="1712" extrusionOk="0">
                  <a:moveTo>
                    <a:pt x="2306" y="0"/>
                  </a:moveTo>
                  <a:cubicBezTo>
                    <a:pt x="2306" y="0"/>
                    <a:pt x="435" y="411"/>
                    <a:pt x="206" y="616"/>
                  </a:cubicBezTo>
                  <a:cubicBezTo>
                    <a:pt x="1" y="822"/>
                    <a:pt x="47" y="1666"/>
                    <a:pt x="47" y="1666"/>
                  </a:cubicBezTo>
                  <a:cubicBezTo>
                    <a:pt x="360" y="1666"/>
                    <a:pt x="620" y="1711"/>
                    <a:pt x="838" y="1711"/>
                  </a:cubicBezTo>
                  <a:cubicBezTo>
                    <a:pt x="1001" y="1711"/>
                    <a:pt x="1139" y="1686"/>
                    <a:pt x="1256" y="1598"/>
                  </a:cubicBezTo>
                  <a:cubicBezTo>
                    <a:pt x="1553" y="1370"/>
                    <a:pt x="2306" y="0"/>
                    <a:pt x="2306" y="0"/>
                  </a:cubicBezTo>
                  <a:close/>
                </a:path>
              </a:pathLst>
            </a:custGeom>
            <a:solidFill>
              <a:srgbClr val="CEB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1" name="Google Shape;5621;p65"/>
            <p:cNvSpPr/>
            <p:nvPr/>
          </p:nvSpPr>
          <p:spPr>
            <a:xfrm>
              <a:off x="-3516075" y="2752200"/>
              <a:ext cx="125550" cy="142700"/>
            </a:xfrm>
            <a:custGeom>
              <a:avLst/>
              <a:gdLst/>
              <a:ahLst/>
              <a:cxnLst/>
              <a:rect l="l" t="t" r="r" b="b"/>
              <a:pathLst>
                <a:path w="5022" h="5708" extrusionOk="0">
                  <a:moveTo>
                    <a:pt x="1507" y="1"/>
                  </a:moveTo>
                  <a:cubicBezTo>
                    <a:pt x="1507" y="1"/>
                    <a:pt x="1872" y="2192"/>
                    <a:pt x="2077" y="2375"/>
                  </a:cubicBezTo>
                  <a:cubicBezTo>
                    <a:pt x="2236" y="2533"/>
                    <a:pt x="3042" y="2664"/>
                    <a:pt x="3666" y="2664"/>
                  </a:cubicBezTo>
                  <a:cubicBezTo>
                    <a:pt x="3853" y="2664"/>
                    <a:pt x="4023" y="2652"/>
                    <a:pt x="4155" y="2626"/>
                  </a:cubicBezTo>
                  <a:lnTo>
                    <a:pt x="4155" y="2626"/>
                  </a:lnTo>
                  <a:cubicBezTo>
                    <a:pt x="3881" y="2694"/>
                    <a:pt x="2260" y="3037"/>
                    <a:pt x="1735" y="3242"/>
                  </a:cubicBezTo>
                  <a:cubicBezTo>
                    <a:pt x="1142" y="3470"/>
                    <a:pt x="0" y="4132"/>
                    <a:pt x="0" y="4132"/>
                  </a:cubicBezTo>
                  <a:cubicBezTo>
                    <a:pt x="0" y="4132"/>
                    <a:pt x="1782" y="4503"/>
                    <a:pt x="2735" y="4503"/>
                  </a:cubicBezTo>
                  <a:cubicBezTo>
                    <a:pt x="2963" y="4503"/>
                    <a:pt x="3144" y="4482"/>
                    <a:pt x="3242" y="4429"/>
                  </a:cubicBezTo>
                  <a:cubicBezTo>
                    <a:pt x="3675" y="4178"/>
                    <a:pt x="4018" y="3493"/>
                    <a:pt x="4177" y="2808"/>
                  </a:cubicBezTo>
                  <a:lnTo>
                    <a:pt x="4177" y="2808"/>
                  </a:lnTo>
                  <a:cubicBezTo>
                    <a:pt x="4177" y="3379"/>
                    <a:pt x="4040" y="3835"/>
                    <a:pt x="3972" y="4064"/>
                  </a:cubicBezTo>
                  <a:cubicBezTo>
                    <a:pt x="3926" y="4338"/>
                    <a:pt x="3858" y="5707"/>
                    <a:pt x="3858" y="5707"/>
                  </a:cubicBezTo>
                  <a:cubicBezTo>
                    <a:pt x="3858" y="5707"/>
                    <a:pt x="4771" y="4908"/>
                    <a:pt x="4908" y="4223"/>
                  </a:cubicBezTo>
                  <a:cubicBezTo>
                    <a:pt x="5022" y="3630"/>
                    <a:pt x="4383" y="2854"/>
                    <a:pt x="4200" y="2648"/>
                  </a:cubicBezTo>
                  <a:cubicBezTo>
                    <a:pt x="4200" y="2648"/>
                    <a:pt x="4200" y="2626"/>
                    <a:pt x="4200" y="2626"/>
                  </a:cubicBezTo>
                  <a:lnTo>
                    <a:pt x="4177" y="2603"/>
                  </a:lnTo>
                  <a:cubicBezTo>
                    <a:pt x="4200" y="2489"/>
                    <a:pt x="4565" y="1051"/>
                    <a:pt x="4155" y="731"/>
                  </a:cubicBezTo>
                  <a:cubicBezTo>
                    <a:pt x="3744" y="366"/>
                    <a:pt x="1507" y="1"/>
                    <a:pt x="1507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2" name="Google Shape;5622;p65"/>
            <p:cNvSpPr/>
            <p:nvPr/>
          </p:nvSpPr>
          <p:spPr>
            <a:xfrm>
              <a:off x="-3411075" y="2757350"/>
              <a:ext cx="51950" cy="60500"/>
            </a:xfrm>
            <a:custGeom>
              <a:avLst/>
              <a:gdLst/>
              <a:ahLst/>
              <a:cxnLst/>
              <a:rect l="l" t="t" r="r" b="b"/>
              <a:pathLst>
                <a:path w="2078" h="2420" extrusionOk="0">
                  <a:moveTo>
                    <a:pt x="2077" y="0"/>
                  </a:moveTo>
                  <a:cubicBezTo>
                    <a:pt x="2077" y="0"/>
                    <a:pt x="822" y="685"/>
                    <a:pt x="502" y="982"/>
                  </a:cubicBezTo>
                  <a:cubicBezTo>
                    <a:pt x="183" y="1278"/>
                    <a:pt x="206" y="1689"/>
                    <a:pt x="0" y="2420"/>
                  </a:cubicBezTo>
                  <a:cubicBezTo>
                    <a:pt x="0" y="2420"/>
                    <a:pt x="1187" y="2123"/>
                    <a:pt x="1461" y="1781"/>
                  </a:cubicBezTo>
                  <a:cubicBezTo>
                    <a:pt x="1712" y="1438"/>
                    <a:pt x="2077" y="0"/>
                    <a:pt x="20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3" name="Google Shape;5623;p65"/>
            <p:cNvSpPr/>
            <p:nvPr/>
          </p:nvSpPr>
          <p:spPr>
            <a:xfrm>
              <a:off x="-3890425" y="2842925"/>
              <a:ext cx="124425" cy="113600"/>
            </a:xfrm>
            <a:custGeom>
              <a:avLst/>
              <a:gdLst/>
              <a:ahLst/>
              <a:cxnLst/>
              <a:rect l="l" t="t" r="r" b="b"/>
              <a:pathLst>
                <a:path w="4977" h="4544" extrusionOk="0">
                  <a:moveTo>
                    <a:pt x="3311" y="1416"/>
                  </a:moveTo>
                  <a:cubicBezTo>
                    <a:pt x="3311" y="1416"/>
                    <a:pt x="3311" y="1393"/>
                    <a:pt x="3288" y="1393"/>
                  </a:cubicBezTo>
                  <a:lnTo>
                    <a:pt x="3311" y="1370"/>
                  </a:lnTo>
                  <a:cubicBezTo>
                    <a:pt x="3311" y="1370"/>
                    <a:pt x="3288" y="1370"/>
                    <a:pt x="3288" y="1370"/>
                  </a:cubicBezTo>
                  <a:cubicBezTo>
                    <a:pt x="3219" y="1142"/>
                    <a:pt x="2854" y="321"/>
                    <a:pt x="2306" y="161"/>
                  </a:cubicBezTo>
                  <a:cubicBezTo>
                    <a:pt x="1667" y="1"/>
                    <a:pt x="549" y="366"/>
                    <a:pt x="549" y="366"/>
                  </a:cubicBezTo>
                  <a:cubicBezTo>
                    <a:pt x="549" y="366"/>
                    <a:pt x="1736" y="891"/>
                    <a:pt x="1987" y="960"/>
                  </a:cubicBezTo>
                  <a:cubicBezTo>
                    <a:pt x="2215" y="1005"/>
                    <a:pt x="2671" y="1074"/>
                    <a:pt x="3128" y="1325"/>
                  </a:cubicBezTo>
                  <a:cubicBezTo>
                    <a:pt x="2489" y="1142"/>
                    <a:pt x="1736" y="1142"/>
                    <a:pt x="1325" y="1370"/>
                  </a:cubicBezTo>
                  <a:cubicBezTo>
                    <a:pt x="868" y="1644"/>
                    <a:pt x="1" y="3995"/>
                    <a:pt x="1" y="3995"/>
                  </a:cubicBezTo>
                  <a:cubicBezTo>
                    <a:pt x="1" y="3995"/>
                    <a:pt x="1097" y="3402"/>
                    <a:pt x="1576" y="3037"/>
                  </a:cubicBezTo>
                  <a:cubicBezTo>
                    <a:pt x="2010" y="2694"/>
                    <a:pt x="3082" y="1599"/>
                    <a:pt x="3288" y="1416"/>
                  </a:cubicBezTo>
                  <a:cubicBezTo>
                    <a:pt x="3288" y="1416"/>
                    <a:pt x="3288" y="1416"/>
                    <a:pt x="3288" y="1416"/>
                  </a:cubicBezTo>
                  <a:cubicBezTo>
                    <a:pt x="2900" y="1804"/>
                    <a:pt x="2420" y="2877"/>
                    <a:pt x="2466" y="3105"/>
                  </a:cubicBezTo>
                  <a:cubicBezTo>
                    <a:pt x="2535" y="3356"/>
                    <a:pt x="4178" y="4543"/>
                    <a:pt x="4178" y="4543"/>
                  </a:cubicBezTo>
                  <a:cubicBezTo>
                    <a:pt x="4178" y="4543"/>
                    <a:pt x="4977" y="2694"/>
                    <a:pt x="4886" y="2192"/>
                  </a:cubicBezTo>
                  <a:cubicBezTo>
                    <a:pt x="4794" y="1736"/>
                    <a:pt x="3425" y="1439"/>
                    <a:pt x="3311" y="14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4" name="Google Shape;5624;p65"/>
            <p:cNvSpPr/>
            <p:nvPr/>
          </p:nvSpPr>
          <p:spPr>
            <a:xfrm>
              <a:off x="-3807675" y="2854350"/>
              <a:ext cx="75925" cy="31400"/>
            </a:xfrm>
            <a:custGeom>
              <a:avLst/>
              <a:gdLst/>
              <a:ahLst/>
              <a:cxnLst/>
              <a:rect l="l" t="t" r="r" b="b"/>
              <a:pathLst>
                <a:path w="3037" h="1256" extrusionOk="0">
                  <a:moveTo>
                    <a:pt x="1439" y="1142"/>
                  </a:moveTo>
                  <a:cubicBezTo>
                    <a:pt x="1849" y="1005"/>
                    <a:pt x="3036" y="343"/>
                    <a:pt x="3036" y="343"/>
                  </a:cubicBezTo>
                  <a:cubicBezTo>
                    <a:pt x="3036" y="343"/>
                    <a:pt x="1644" y="0"/>
                    <a:pt x="1233" y="69"/>
                  </a:cubicBezTo>
                  <a:cubicBezTo>
                    <a:pt x="845" y="115"/>
                    <a:pt x="1" y="913"/>
                    <a:pt x="1" y="913"/>
                  </a:cubicBezTo>
                  <a:cubicBezTo>
                    <a:pt x="708" y="1073"/>
                    <a:pt x="1028" y="1256"/>
                    <a:pt x="1439" y="11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5" name="Google Shape;5625;p65"/>
            <p:cNvSpPr/>
            <p:nvPr/>
          </p:nvSpPr>
          <p:spPr>
            <a:xfrm>
              <a:off x="-3383700" y="2985825"/>
              <a:ext cx="61100" cy="69975"/>
            </a:xfrm>
            <a:custGeom>
              <a:avLst/>
              <a:gdLst/>
              <a:ahLst/>
              <a:cxnLst/>
              <a:rect l="l" t="t" r="r" b="b"/>
              <a:pathLst>
                <a:path w="2444" h="2799" extrusionOk="0">
                  <a:moveTo>
                    <a:pt x="909" y="1"/>
                  </a:moveTo>
                  <a:cubicBezTo>
                    <a:pt x="662" y="1"/>
                    <a:pt x="480" y="14"/>
                    <a:pt x="480" y="14"/>
                  </a:cubicBezTo>
                  <a:cubicBezTo>
                    <a:pt x="206" y="493"/>
                    <a:pt x="1" y="1680"/>
                    <a:pt x="115" y="1886"/>
                  </a:cubicBezTo>
                  <a:cubicBezTo>
                    <a:pt x="252" y="2091"/>
                    <a:pt x="2146" y="2799"/>
                    <a:pt x="2146" y="2799"/>
                  </a:cubicBezTo>
                  <a:cubicBezTo>
                    <a:pt x="2146" y="2799"/>
                    <a:pt x="2443" y="790"/>
                    <a:pt x="2215" y="334"/>
                  </a:cubicBezTo>
                  <a:cubicBezTo>
                    <a:pt x="2080" y="50"/>
                    <a:pt x="1377" y="1"/>
                    <a:pt x="9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626;p65"/>
            <p:cNvSpPr/>
            <p:nvPr/>
          </p:nvSpPr>
          <p:spPr>
            <a:xfrm>
              <a:off x="-3371150" y="2950225"/>
              <a:ext cx="69075" cy="35975"/>
            </a:xfrm>
            <a:custGeom>
              <a:avLst/>
              <a:gdLst/>
              <a:ahLst/>
              <a:cxnLst/>
              <a:rect l="l" t="t" r="r" b="b"/>
              <a:pathLst>
                <a:path w="2763" h="1439" extrusionOk="0">
                  <a:moveTo>
                    <a:pt x="2763" y="0"/>
                  </a:moveTo>
                  <a:cubicBezTo>
                    <a:pt x="2763" y="0"/>
                    <a:pt x="1348" y="69"/>
                    <a:pt x="960" y="228"/>
                  </a:cubicBezTo>
                  <a:cubicBezTo>
                    <a:pt x="594" y="411"/>
                    <a:pt x="1" y="1415"/>
                    <a:pt x="1" y="1415"/>
                  </a:cubicBezTo>
                  <a:cubicBezTo>
                    <a:pt x="709" y="1347"/>
                    <a:pt x="1074" y="1438"/>
                    <a:pt x="1439" y="1210"/>
                  </a:cubicBezTo>
                  <a:cubicBezTo>
                    <a:pt x="1804" y="982"/>
                    <a:pt x="2763" y="0"/>
                    <a:pt x="27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7" name="Google Shape;5627;p65"/>
            <p:cNvSpPr/>
            <p:nvPr/>
          </p:nvSpPr>
          <p:spPr>
            <a:xfrm>
              <a:off x="-3434475" y="2984975"/>
              <a:ext cx="63350" cy="86250"/>
            </a:xfrm>
            <a:custGeom>
              <a:avLst/>
              <a:gdLst/>
              <a:ahLst/>
              <a:cxnLst/>
              <a:rect l="l" t="t" r="r" b="b"/>
              <a:pathLst>
                <a:path w="2534" h="3450" extrusionOk="0">
                  <a:moveTo>
                    <a:pt x="2411" y="1"/>
                  </a:moveTo>
                  <a:cubicBezTo>
                    <a:pt x="1714" y="1"/>
                    <a:pt x="960" y="184"/>
                    <a:pt x="594" y="550"/>
                  </a:cubicBezTo>
                  <a:cubicBezTo>
                    <a:pt x="229" y="938"/>
                    <a:pt x="0" y="3449"/>
                    <a:pt x="0" y="3449"/>
                  </a:cubicBezTo>
                  <a:cubicBezTo>
                    <a:pt x="0" y="3449"/>
                    <a:pt x="913" y="2559"/>
                    <a:pt x="1279" y="2080"/>
                  </a:cubicBezTo>
                  <a:cubicBezTo>
                    <a:pt x="1644" y="1600"/>
                    <a:pt x="2534" y="2"/>
                    <a:pt x="2534" y="2"/>
                  </a:cubicBezTo>
                  <a:cubicBezTo>
                    <a:pt x="2493" y="1"/>
                    <a:pt x="2453" y="1"/>
                    <a:pt x="24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5628;p65"/>
            <p:cNvSpPr/>
            <p:nvPr/>
          </p:nvSpPr>
          <p:spPr>
            <a:xfrm>
              <a:off x="-3444175" y="2962775"/>
              <a:ext cx="73050" cy="23425"/>
            </a:xfrm>
            <a:custGeom>
              <a:avLst/>
              <a:gdLst/>
              <a:ahLst/>
              <a:cxnLst/>
              <a:rect l="l" t="t" r="r" b="b"/>
              <a:pathLst>
                <a:path w="2922" h="937" extrusionOk="0">
                  <a:moveTo>
                    <a:pt x="1644" y="0"/>
                  </a:moveTo>
                  <a:cubicBezTo>
                    <a:pt x="982" y="23"/>
                    <a:pt x="0" y="685"/>
                    <a:pt x="0" y="685"/>
                  </a:cubicBezTo>
                  <a:cubicBezTo>
                    <a:pt x="0" y="685"/>
                    <a:pt x="1112" y="847"/>
                    <a:pt x="1472" y="847"/>
                  </a:cubicBezTo>
                  <a:cubicBezTo>
                    <a:pt x="1494" y="847"/>
                    <a:pt x="1513" y="846"/>
                    <a:pt x="1530" y="845"/>
                  </a:cubicBezTo>
                  <a:cubicBezTo>
                    <a:pt x="1645" y="845"/>
                    <a:pt x="1825" y="830"/>
                    <a:pt x="2042" y="830"/>
                  </a:cubicBezTo>
                  <a:cubicBezTo>
                    <a:pt x="2296" y="830"/>
                    <a:pt x="2602" y="850"/>
                    <a:pt x="2922" y="936"/>
                  </a:cubicBezTo>
                  <a:cubicBezTo>
                    <a:pt x="2922" y="936"/>
                    <a:pt x="2306" y="0"/>
                    <a:pt x="16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65"/>
            <p:cNvSpPr/>
            <p:nvPr/>
          </p:nvSpPr>
          <p:spPr>
            <a:xfrm>
              <a:off x="-4083850" y="3385025"/>
              <a:ext cx="93025" cy="38275"/>
            </a:xfrm>
            <a:custGeom>
              <a:avLst/>
              <a:gdLst/>
              <a:ahLst/>
              <a:cxnLst/>
              <a:rect l="l" t="t" r="r" b="b"/>
              <a:pathLst>
                <a:path w="3721" h="1531" extrusionOk="0">
                  <a:moveTo>
                    <a:pt x="1210" y="1"/>
                  </a:moveTo>
                  <a:cubicBezTo>
                    <a:pt x="1073" y="366"/>
                    <a:pt x="1096" y="686"/>
                    <a:pt x="1096" y="686"/>
                  </a:cubicBezTo>
                  <a:cubicBezTo>
                    <a:pt x="1096" y="686"/>
                    <a:pt x="909" y="631"/>
                    <a:pt x="645" y="631"/>
                  </a:cubicBezTo>
                  <a:cubicBezTo>
                    <a:pt x="457" y="631"/>
                    <a:pt x="228" y="659"/>
                    <a:pt x="0" y="754"/>
                  </a:cubicBezTo>
                  <a:cubicBezTo>
                    <a:pt x="1119" y="960"/>
                    <a:pt x="3059" y="1348"/>
                    <a:pt x="3721" y="1530"/>
                  </a:cubicBezTo>
                  <a:lnTo>
                    <a:pt x="12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65"/>
            <p:cNvSpPr/>
            <p:nvPr/>
          </p:nvSpPr>
          <p:spPr>
            <a:xfrm>
              <a:off x="-3815650" y="3502025"/>
              <a:ext cx="91325" cy="111275"/>
            </a:xfrm>
            <a:custGeom>
              <a:avLst/>
              <a:gdLst/>
              <a:ahLst/>
              <a:cxnLst/>
              <a:rect l="l" t="t" r="r" b="b"/>
              <a:pathLst>
                <a:path w="3653" h="4451" extrusionOk="0">
                  <a:moveTo>
                    <a:pt x="1872" y="0"/>
                  </a:moveTo>
                  <a:cubicBezTo>
                    <a:pt x="1210" y="297"/>
                    <a:pt x="69" y="1438"/>
                    <a:pt x="46" y="1758"/>
                  </a:cubicBezTo>
                  <a:cubicBezTo>
                    <a:pt x="0" y="2100"/>
                    <a:pt x="1575" y="4451"/>
                    <a:pt x="1575" y="4451"/>
                  </a:cubicBezTo>
                  <a:cubicBezTo>
                    <a:pt x="1575" y="4451"/>
                    <a:pt x="3424" y="2465"/>
                    <a:pt x="3538" y="1803"/>
                  </a:cubicBezTo>
                  <a:cubicBezTo>
                    <a:pt x="3652" y="1141"/>
                    <a:pt x="1872" y="0"/>
                    <a:pt x="1872" y="0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65"/>
            <p:cNvSpPr/>
            <p:nvPr/>
          </p:nvSpPr>
          <p:spPr>
            <a:xfrm>
              <a:off x="-3767725" y="3488975"/>
              <a:ext cx="103300" cy="37150"/>
            </a:xfrm>
            <a:custGeom>
              <a:avLst/>
              <a:gdLst/>
              <a:ahLst/>
              <a:cxnLst/>
              <a:rect l="l" t="t" r="r" b="b"/>
              <a:pathLst>
                <a:path w="4132" h="1486" extrusionOk="0">
                  <a:moveTo>
                    <a:pt x="1775" y="0"/>
                  </a:moveTo>
                  <a:cubicBezTo>
                    <a:pt x="1147" y="0"/>
                    <a:pt x="0" y="499"/>
                    <a:pt x="0" y="499"/>
                  </a:cubicBezTo>
                  <a:cubicBezTo>
                    <a:pt x="822" y="1024"/>
                    <a:pt x="1164" y="1435"/>
                    <a:pt x="1735" y="1481"/>
                  </a:cubicBezTo>
                  <a:cubicBezTo>
                    <a:pt x="1779" y="1484"/>
                    <a:pt x="1830" y="1486"/>
                    <a:pt x="1888" y="1486"/>
                  </a:cubicBezTo>
                  <a:cubicBezTo>
                    <a:pt x="2576" y="1486"/>
                    <a:pt x="4132" y="1252"/>
                    <a:pt x="4132" y="1252"/>
                  </a:cubicBezTo>
                  <a:cubicBezTo>
                    <a:pt x="4132" y="1252"/>
                    <a:pt x="2511" y="134"/>
                    <a:pt x="1963" y="20"/>
                  </a:cubicBezTo>
                  <a:cubicBezTo>
                    <a:pt x="1909" y="6"/>
                    <a:pt x="1845" y="0"/>
                    <a:pt x="1775" y="0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65"/>
            <p:cNvSpPr/>
            <p:nvPr/>
          </p:nvSpPr>
          <p:spPr>
            <a:xfrm>
              <a:off x="-3903550" y="3475925"/>
              <a:ext cx="135850" cy="67200"/>
            </a:xfrm>
            <a:custGeom>
              <a:avLst/>
              <a:gdLst/>
              <a:ahLst/>
              <a:cxnLst/>
              <a:rect l="l" t="t" r="r" b="b"/>
              <a:pathLst>
                <a:path w="5434" h="2688" extrusionOk="0">
                  <a:moveTo>
                    <a:pt x="3122" y="0"/>
                  </a:moveTo>
                  <a:cubicBezTo>
                    <a:pt x="3045" y="0"/>
                    <a:pt x="2971" y="6"/>
                    <a:pt x="2900" y="17"/>
                  </a:cubicBezTo>
                  <a:cubicBezTo>
                    <a:pt x="2192" y="131"/>
                    <a:pt x="1" y="2687"/>
                    <a:pt x="1" y="2687"/>
                  </a:cubicBezTo>
                  <a:cubicBezTo>
                    <a:pt x="1" y="2687"/>
                    <a:pt x="1690" y="2482"/>
                    <a:pt x="2466" y="2254"/>
                  </a:cubicBezTo>
                  <a:cubicBezTo>
                    <a:pt x="3242" y="2026"/>
                    <a:pt x="5433" y="998"/>
                    <a:pt x="5433" y="998"/>
                  </a:cubicBezTo>
                  <a:cubicBezTo>
                    <a:pt x="4735" y="444"/>
                    <a:pt x="3815" y="0"/>
                    <a:pt x="3122" y="0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65"/>
            <p:cNvSpPr/>
            <p:nvPr/>
          </p:nvSpPr>
          <p:spPr>
            <a:xfrm>
              <a:off x="-3844200" y="3434100"/>
              <a:ext cx="77075" cy="68500"/>
            </a:xfrm>
            <a:custGeom>
              <a:avLst/>
              <a:gdLst/>
              <a:ahLst/>
              <a:cxnLst/>
              <a:rect l="l" t="t" r="r" b="b"/>
              <a:pathLst>
                <a:path w="3083" h="2740" extrusionOk="0">
                  <a:moveTo>
                    <a:pt x="1" y="1"/>
                  </a:moveTo>
                  <a:cubicBezTo>
                    <a:pt x="1" y="1"/>
                    <a:pt x="1256" y="1279"/>
                    <a:pt x="1553" y="1484"/>
                  </a:cubicBezTo>
                  <a:cubicBezTo>
                    <a:pt x="1850" y="1667"/>
                    <a:pt x="2489" y="2055"/>
                    <a:pt x="3037" y="2740"/>
                  </a:cubicBezTo>
                  <a:cubicBezTo>
                    <a:pt x="3037" y="2740"/>
                    <a:pt x="3082" y="1188"/>
                    <a:pt x="2329" y="640"/>
                  </a:cubicBezTo>
                  <a:cubicBezTo>
                    <a:pt x="1599" y="115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65"/>
            <p:cNvSpPr/>
            <p:nvPr/>
          </p:nvSpPr>
          <p:spPr>
            <a:xfrm>
              <a:off x="-3196525" y="2687725"/>
              <a:ext cx="248250" cy="236275"/>
            </a:xfrm>
            <a:custGeom>
              <a:avLst/>
              <a:gdLst/>
              <a:ahLst/>
              <a:cxnLst/>
              <a:rect l="l" t="t" r="r" b="b"/>
              <a:pathLst>
                <a:path w="9930" h="9451" extrusionOk="0">
                  <a:moveTo>
                    <a:pt x="777" y="1"/>
                  </a:moveTo>
                  <a:cubicBezTo>
                    <a:pt x="480" y="708"/>
                    <a:pt x="274" y="1484"/>
                    <a:pt x="229" y="2260"/>
                  </a:cubicBezTo>
                  <a:cubicBezTo>
                    <a:pt x="0" y="6232"/>
                    <a:pt x="3401" y="9450"/>
                    <a:pt x="7807" y="9450"/>
                  </a:cubicBezTo>
                  <a:cubicBezTo>
                    <a:pt x="8172" y="9450"/>
                    <a:pt x="8537" y="9427"/>
                    <a:pt x="8902" y="9382"/>
                  </a:cubicBezTo>
                  <a:cubicBezTo>
                    <a:pt x="8925" y="9290"/>
                    <a:pt x="8971" y="9222"/>
                    <a:pt x="9039" y="9131"/>
                  </a:cubicBezTo>
                  <a:cubicBezTo>
                    <a:pt x="9541" y="8195"/>
                    <a:pt x="9929" y="7578"/>
                    <a:pt x="9131" y="7145"/>
                  </a:cubicBezTo>
                  <a:cubicBezTo>
                    <a:pt x="9131" y="7145"/>
                    <a:pt x="9496" y="5433"/>
                    <a:pt x="6688" y="5273"/>
                  </a:cubicBezTo>
                  <a:cubicBezTo>
                    <a:pt x="6688" y="5273"/>
                    <a:pt x="6688" y="4611"/>
                    <a:pt x="6209" y="4611"/>
                  </a:cubicBezTo>
                  <a:cubicBezTo>
                    <a:pt x="5730" y="4611"/>
                    <a:pt x="4885" y="5433"/>
                    <a:pt x="4885" y="5433"/>
                  </a:cubicBezTo>
                  <a:cubicBezTo>
                    <a:pt x="4885" y="5433"/>
                    <a:pt x="4839" y="4451"/>
                    <a:pt x="5159" y="3356"/>
                  </a:cubicBezTo>
                  <a:cubicBezTo>
                    <a:pt x="5445" y="2355"/>
                    <a:pt x="4251" y="1373"/>
                    <a:pt x="3686" y="1373"/>
                  </a:cubicBezTo>
                  <a:cubicBezTo>
                    <a:pt x="3619" y="1373"/>
                    <a:pt x="3561" y="1387"/>
                    <a:pt x="3516" y="1416"/>
                  </a:cubicBezTo>
                  <a:cubicBezTo>
                    <a:pt x="3128" y="1667"/>
                    <a:pt x="3105" y="2123"/>
                    <a:pt x="3105" y="2192"/>
                  </a:cubicBezTo>
                  <a:cubicBezTo>
                    <a:pt x="3105" y="2091"/>
                    <a:pt x="3087" y="968"/>
                    <a:pt x="1843" y="968"/>
                  </a:cubicBezTo>
                  <a:cubicBezTo>
                    <a:pt x="1684" y="968"/>
                    <a:pt x="1504" y="986"/>
                    <a:pt x="1302" y="1028"/>
                  </a:cubicBezTo>
                  <a:cubicBezTo>
                    <a:pt x="1302" y="1028"/>
                    <a:pt x="1712" y="206"/>
                    <a:pt x="1073" y="46"/>
                  </a:cubicBezTo>
                  <a:cubicBezTo>
                    <a:pt x="959" y="1"/>
                    <a:pt x="868" y="1"/>
                    <a:pt x="7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65"/>
            <p:cNvSpPr/>
            <p:nvPr/>
          </p:nvSpPr>
          <p:spPr>
            <a:xfrm>
              <a:off x="-3106375" y="3337675"/>
              <a:ext cx="78775" cy="30825"/>
            </a:xfrm>
            <a:custGeom>
              <a:avLst/>
              <a:gdLst/>
              <a:ahLst/>
              <a:cxnLst/>
              <a:rect l="l" t="t" r="r" b="b"/>
              <a:pathLst>
                <a:path w="3151" h="1233" extrusionOk="0">
                  <a:moveTo>
                    <a:pt x="3151" y="0"/>
                  </a:moveTo>
                  <a:cubicBezTo>
                    <a:pt x="3151" y="0"/>
                    <a:pt x="2032" y="274"/>
                    <a:pt x="1713" y="274"/>
                  </a:cubicBezTo>
                  <a:cubicBezTo>
                    <a:pt x="1393" y="274"/>
                    <a:pt x="1" y="982"/>
                    <a:pt x="1" y="982"/>
                  </a:cubicBezTo>
                  <a:cubicBezTo>
                    <a:pt x="1" y="982"/>
                    <a:pt x="754" y="1096"/>
                    <a:pt x="1918" y="1233"/>
                  </a:cubicBezTo>
                  <a:lnTo>
                    <a:pt x="31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65"/>
            <p:cNvSpPr/>
            <p:nvPr/>
          </p:nvSpPr>
          <p:spPr>
            <a:xfrm>
              <a:off x="-3120625" y="3322950"/>
              <a:ext cx="58225" cy="16025"/>
            </a:xfrm>
            <a:custGeom>
              <a:avLst/>
              <a:gdLst/>
              <a:ahLst/>
              <a:cxnLst/>
              <a:rect l="l" t="t" r="r" b="b"/>
              <a:pathLst>
                <a:path w="2329" h="641" extrusionOk="0">
                  <a:moveTo>
                    <a:pt x="1401" y="0"/>
                  </a:moveTo>
                  <a:cubicBezTo>
                    <a:pt x="1356" y="0"/>
                    <a:pt x="1321" y="6"/>
                    <a:pt x="1301" y="19"/>
                  </a:cubicBezTo>
                  <a:cubicBezTo>
                    <a:pt x="1164" y="87"/>
                    <a:pt x="0" y="635"/>
                    <a:pt x="0" y="635"/>
                  </a:cubicBezTo>
                  <a:cubicBezTo>
                    <a:pt x="0" y="635"/>
                    <a:pt x="217" y="641"/>
                    <a:pt x="579" y="641"/>
                  </a:cubicBezTo>
                  <a:cubicBezTo>
                    <a:pt x="942" y="641"/>
                    <a:pt x="1450" y="635"/>
                    <a:pt x="2032" y="612"/>
                  </a:cubicBezTo>
                  <a:lnTo>
                    <a:pt x="2328" y="201"/>
                  </a:lnTo>
                  <a:cubicBezTo>
                    <a:pt x="2328" y="201"/>
                    <a:pt x="1674" y="0"/>
                    <a:pt x="14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65"/>
            <p:cNvSpPr/>
            <p:nvPr/>
          </p:nvSpPr>
          <p:spPr>
            <a:xfrm>
              <a:off x="-3074400" y="3314275"/>
              <a:ext cx="57650" cy="14300"/>
            </a:xfrm>
            <a:custGeom>
              <a:avLst/>
              <a:gdLst/>
              <a:ahLst/>
              <a:cxnLst/>
              <a:rect l="l" t="t" r="r" b="b"/>
              <a:pathLst>
                <a:path w="2306" h="572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28" y="229"/>
                    <a:pt x="936" y="571"/>
                  </a:cubicBezTo>
                  <a:lnTo>
                    <a:pt x="2305" y="411"/>
                  </a:lnTo>
                  <a:lnTo>
                    <a:pt x="913" y="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65"/>
            <p:cNvSpPr/>
            <p:nvPr/>
          </p:nvSpPr>
          <p:spPr>
            <a:xfrm>
              <a:off x="-3009925" y="3822700"/>
              <a:ext cx="39400" cy="46250"/>
            </a:xfrm>
            <a:custGeom>
              <a:avLst/>
              <a:gdLst/>
              <a:ahLst/>
              <a:cxnLst/>
              <a:rect l="l" t="t" r="r" b="b"/>
              <a:pathLst>
                <a:path w="1576" h="1850" extrusionOk="0">
                  <a:moveTo>
                    <a:pt x="1416" y="1"/>
                  </a:moveTo>
                  <a:lnTo>
                    <a:pt x="1073" y="1096"/>
                  </a:lnTo>
                  <a:lnTo>
                    <a:pt x="594" y="457"/>
                  </a:lnTo>
                  <a:lnTo>
                    <a:pt x="594" y="457"/>
                  </a:lnTo>
                  <a:lnTo>
                    <a:pt x="639" y="1142"/>
                  </a:lnTo>
                  <a:lnTo>
                    <a:pt x="0" y="754"/>
                  </a:lnTo>
                  <a:lnTo>
                    <a:pt x="0" y="754"/>
                  </a:lnTo>
                  <a:lnTo>
                    <a:pt x="776" y="1850"/>
                  </a:lnTo>
                  <a:lnTo>
                    <a:pt x="1552" y="1599"/>
                  </a:lnTo>
                  <a:cubicBezTo>
                    <a:pt x="1575" y="731"/>
                    <a:pt x="1416" y="1"/>
                    <a:pt x="14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65"/>
            <p:cNvSpPr/>
            <p:nvPr/>
          </p:nvSpPr>
          <p:spPr>
            <a:xfrm>
              <a:off x="-2951150" y="3819850"/>
              <a:ext cx="49675" cy="47950"/>
            </a:xfrm>
            <a:custGeom>
              <a:avLst/>
              <a:gdLst/>
              <a:ahLst/>
              <a:cxnLst/>
              <a:rect l="l" t="t" r="r" b="b"/>
              <a:pathLst>
                <a:path w="1987" h="1918" extrusionOk="0">
                  <a:moveTo>
                    <a:pt x="1986" y="1"/>
                  </a:moveTo>
                  <a:lnTo>
                    <a:pt x="1028" y="1051"/>
                  </a:lnTo>
                  <a:lnTo>
                    <a:pt x="822" y="46"/>
                  </a:lnTo>
                  <a:lnTo>
                    <a:pt x="525" y="845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320" y="1758"/>
                  </a:lnTo>
                  <a:lnTo>
                    <a:pt x="1301" y="1918"/>
                  </a:lnTo>
                  <a:cubicBezTo>
                    <a:pt x="1804" y="937"/>
                    <a:pt x="1986" y="1"/>
                    <a:pt x="19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65"/>
            <p:cNvSpPr/>
            <p:nvPr/>
          </p:nvSpPr>
          <p:spPr>
            <a:xfrm>
              <a:off x="-3589125" y="3819850"/>
              <a:ext cx="838850" cy="74200"/>
            </a:xfrm>
            <a:custGeom>
              <a:avLst/>
              <a:gdLst/>
              <a:ahLst/>
              <a:cxnLst/>
              <a:rect l="l" t="t" r="r" b="b"/>
              <a:pathLst>
                <a:path w="33554" h="2968" extrusionOk="0">
                  <a:moveTo>
                    <a:pt x="1" y="1"/>
                  </a:moveTo>
                  <a:cubicBezTo>
                    <a:pt x="1" y="1"/>
                    <a:pt x="4086" y="115"/>
                    <a:pt x="11322" y="1256"/>
                  </a:cubicBezTo>
                  <a:cubicBezTo>
                    <a:pt x="16846" y="2146"/>
                    <a:pt x="17622" y="2238"/>
                    <a:pt x="23671" y="2968"/>
                  </a:cubicBezTo>
                  <a:lnTo>
                    <a:pt x="33348" y="2968"/>
                  </a:lnTo>
                  <a:lnTo>
                    <a:pt x="33554" y="2877"/>
                  </a:lnTo>
                  <a:lnTo>
                    <a:pt x="30997" y="2146"/>
                  </a:lnTo>
                  <a:lnTo>
                    <a:pt x="19950" y="663"/>
                  </a:lnTo>
                  <a:cubicBezTo>
                    <a:pt x="19950" y="663"/>
                    <a:pt x="18284" y="389"/>
                    <a:pt x="16115" y="46"/>
                  </a:cubicBezTo>
                  <a:cubicBezTo>
                    <a:pt x="8332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65"/>
            <p:cNvSpPr/>
            <p:nvPr/>
          </p:nvSpPr>
          <p:spPr>
            <a:xfrm>
              <a:off x="-3131475" y="3468925"/>
              <a:ext cx="54800" cy="81050"/>
            </a:xfrm>
            <a:custGeom>
              <a:avLst/>
              <a:gdLst/>
              <a:ahLst/>
              <a:cxnLst/>
              <a:rect l="l" t="t" r="r" b="b"/>
              <a:pathLst>
                <a:path w="2192" h="3242" extrusionOk="0">
                  <a:moveTo>
                    <a:pt x="1849" y="2169"/>
                  </a:moveTo>
                  <a:lnTo>
                    <a:pt x="1918" y="1324"/>
                  </a:lnTo>
                  <a:lnTo>
                    <a:pt x="1941" y="1301"/>
                  </a:lnTo>
                  <a:lnTo>
                    <a:pt x="1621" y="1735"/>
                  </a:lnTo>
                  <a:cubicBezTo>
                    <a:pt x="1621" y="1735"/>
                    <a:pt x="617" y="480"/>
                    <a:pt x="434" y="320"/>
                  </a:cubicBezTo>
                  <a:cubicBezTo>
                    <a:pt x="389" y="274"/>
                    <a:pt x="160" y="114"/>
                    <a:pt x="1" y="0"/>
                  </a:cubicBezTo>
                  <a:lnTo>
                    <a:pt x="959" y="2579"/>
                  </a:lnTo>
                  <a:lnTo>
                    <a:pt x="708" y="3241"/>
                  </a:lnTo>
                  <a:cubicBezTo>
                    <a:pt x="1096" y="3036"/>
                    <a:pt x="2055" y="2557"/>
                    <a:pt x="2192" y="2488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65"/>
            <p:cNvSpPr/>
            <p:nvPr/>
          </p:nvSpPr>
          <p:spPr>
            <a:xfrm>
              <a:off x="-3216500" y="3173325"/>
              <a:ext cx="58800" cy="271075"/>
            </a:xfrm>
            <a:custGeom>
              <a:avLst/>
              <a:gdLst/>
              <a:ahLst/>
              <a:cxnLst/>
              <a:rect l="l" t="t" r="r" b="b"/>
              <a:pathLst>
                <a:path w="2352" h="10843" extrusionOk="0">
                  <a:moveTo>
                    <a:pt x="229" y="3995"/>
                  </a:moveTo>
                  <a:cubicBezTo>
                    <a:pt x="229" y="4223"/>
                    <a:pt x="69" y="8104"/>
                    <a:pt x="1" y="10112"/>
                  </a:cubicBezTo>
                  <a:lnTo>
                    <a:pt x="1279" y="9953"/>
                  </a:lnTo>
                  <a:lnTo>
                    <a:pt x="2352" y="10843"/>
                  </a:lnTo>
                  <a:cubicBezTo>
                    <a:pt x="1690" y="9998"/>
                    <a:pt x="1530" y="9930"/>
                    <a:pt x="1439" y="9587"/>
                  </a:cubicBezTo>
                  <a:cubicBezTo>
                    <a:pt x="1324" y="9176"/>
                    <a:pt x="777" y="3333"/>
                    <a:pt x="777" y="3151"/>
                  </a:cubicBezTo>
                  <a:cubicBezTo>
                    <a:pt x="777" y="2945"/>
                    <a:pt x="1461" y="1"/>
                    <a:pt x="1461" y="1"/>
                  </a:cubicBezTo>
                  <a:cubicBezTo>
                    <a:pt x="1461" y="1"/>
                    <a:pt x="275" y="3698"/>
                    <a:pt x="229" y="3995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65"/>
            <p:cNvSpPr/>
            <p:nvPr/>
          </p:nvSpPr>
          <p:spPr>
            <a:xfrm>
              <a:off x="-3344900" y="3264050"/>
              <a:ext cx="40550" cy="243700"/>
            </a:xfrm>
            <a:custGeom>
              <a:avLst/>
              <a:gdLst/>
              <a:ahLst/>
              <a:cxnLst/>
              <a:rect l="l" t="t" r="r" b="b"/>
              <a:pathLst>
                <a:path w="1622" h="9748" extrusionOk="0">
                  <a:moveTo>
                    <a:pt x="1553" y="3265"/>
                  </a:moveTo>
                  <a:cubicBezTo>
                    <a:pt x="1622" y="3676"/>
                    <a:pt x="1553" y="6917"/>
                    <a:pt x="1553" y="6917"/>
                  </a:cubicBezTo>
                  <a:lnTo>
                    <a:pt x="1370" y="9747"/>
                  </a:lnTo>
                  <a:cubicBezTo>
                    <a:pt x="1370" y="9747"/>
                    <a:pt x="206" y="5182"/>
                    <a:pt x="92" y="4452"/>
                  </a:cubicBezTo>
                  <a:cubicBezTo>
                    <a:pt x="1" y="3721"/>
                    <a:pt x="320" y="1"/>
                    <a:pt x="320" y="1"/>
                  </a:cubicBezTo>
                  <a:lnTo>
                    <a:pt x="640" y="2352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65"/>
            <p:cNvSpPr/>
            <p:nvPr/>
          </p:nvSpPr>
          <p:spPr>
            <a:xfrm>
              <a:off x="-3225625" y="3024400"/>
              <a:ext cx="36550" cy="127850"/>
            </a:xfrm>
            <a:custGeom>
              <a:avLst/>
              <a:gdLst/>
              <a:ahLst/>
              <a:cxnLst/>
              <a:rect l="l" t="t" r="r" b="b"/>
              <a:pathLst>
                <a:path w="1462" h="5114" extrusionOk="0">
                  <a:moveTo>
                    <a:pt x="1142" y="2077"/>
                  </a:moveTo>
                  <a:lnTo>
                    <a:pt x="936" y="0"/>
                  </a:lnTo>
                  <a:lnTo>
                    <a:pt x="936" y="92"/>
                  </a:lnTo>
                  <a:lnTo>
                    <a:pt x="731" y="1552"/>
                  </a:lnTo>
                  <a:lnTo>
                    <a:pt x="0" y="5113"/>
                  </a:lnTo>
                  <a:lnTo>
                    <a:pt x="1461" y="25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65"/>
            <p:cNvSpPr/>
            <p:nvPr/>
          </p:nvSpPr>
          <p:spPr>
            <a:xfrm>
              <a:off x="-3263850" y="2803000"/>
              <a:ext cx="175775" cy="242525"/>
            </a:xfrm>
            <a:custGeom>
              <a:avLst/>
              <a:gdLst/>
              <a:ahLst/>
              <a:cxnLst/>
              <a:rect l="l" t="t" r="r" b="b"/>
              <a:pathLst>
                <a:path w="7031" h="9701" extrusionOk="0">
                  <a:moveTo>
                    <a:pt x="731" y="0"/>
                  </a:moveTo>
                  <a:lnTo>
                    <a:pt x="69" y="4040"/>
                  </a:lnTo>
                  <a:cubicBezTo>
                    <a:pt x="69" y="4040"/>
                    <a:pt x="731" y="6871"/>
                    <a:pt x="1050" y="8605"/>
                  </a:cubicBezTo>
                  <a:cubicBezTo>
                    <a:pt x="1119" y="8925"/>
                    <a:pt x="1141" y="9222"/>
                    <a:pt x="1141" y="9495"/>
                  </a:cubicBezTo>
                  <a:cubicBezTo>
                    <a:pt x="1392" y="9130"/>
                    <a:pt x="1529" y="8742"/>
                    <a:pt x="1438" y="8377"/>
                  </a:cubicBezTo>
                  <a:cubicBezTo>
                    <a:pt x="1187" y="7167"/>
                    <a:pt x="662" y="5843"/>
                    <a:pt x="1347" y="5501"/>
                  </a:cubicBezTo>
                  <a:cubicBezTo>
                    <a:pt x="1372" y="5489"/>
                    <a:pt x="1398" y="5484"/>
                    <a:pt x="1425" y="5484"/>
                  </a:cubicBezTo>
                  <a:cubicBezTo>
                    <a:pt x="1982" y="5484"/>
                    <a:pt x="2895" y="7913"/>
                    <a:pt x="3786" y="7913"/>
                  </a:cubicBezTo>
                  <a:cubicBezTo>
                    <a:pt x="4019" y="7913"/>
                    <a:pt x="4250" y="7747"/>
                    <a:pt x="4474" y="7327"/>
                  </a:cubicBezTo>
                  <a:lnTo>
                    <a:pt x="4474" y="7327"/>
                  </a:lnTo>
                  <a:cubicBezTo>
                    <a:pt x="4474" y="7327"/>
                    <a:pt x="4413" y="8158"/>
                    <a:pt x="5381" y="8158"/>
                  </a:cubicBezTo>
                  <a:cubicBezTo>
                    <a:pt x="5440" y="8158"/>
                    <a:pt x="5503" y="8155"/>
                    <a:pt x="5569" y="8149"/>
                  </a:cubicBezTo>
                  <a:cubicBezTo>
                    <a:pt x="5569" y="8149"/>
                    <a:pt x="5843" y="9632"/>
                    <a:pt x="7030" y="9701"/>
                  </a:cubicBezTo>
                  <a:cubicBezTo>
                    <a:pt x="6140" y="8286"/>
                    <a:pt x="6482" y="6551"/>
                    <a:pt x="6482" y="6551"/>
                  </a:cubicBezTo>
                  <a:lnTo>
                    <a:pt x="6482" y="6551"/>
                  </a:lnTo>
                  <a:cubicBezTo>
                    <a:pt x="6482" y="6551"/>
                    <a:pt x="6408" y="6588"/>
                    <a:pt x="6164" y="6588"/>
                  </a:cubicBezTo>
                  <a:cubicBezTo>
                    <a:pt x="5748" y="6588"/>
                    <a:pt x="4839" y="6479"/>
                    <a:pt x="2967" y="5889"/>
                  </a:cubicBezTo>
                  <a:cubicBezTo>
                    <a:pt x="1" y="4931"/>
                    <a:pt x="730" y="3"/>
                    <a:pt x="7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65"/>
            <p:cNvSpPr/>
            <p:nvPr/>
          </p:nvSpPr>
          <p:spPr>
            <a:xfrm>
              <a:off x="-3282125" y="3001000"/>
              <a:ext cx="49100" cy="114150"/>
            </a:xfrm>
            <a:custGeom>
              <a:avLst/>
              <a:gdLst/>
              <a:ahLst/>
              <a:cxnLst/>
              <a:rect l="l" t="t" r="r" b="b"/>
              <a:pathLst>
                <a:path w="1964" h="4566" extrusionOk="0">
                  <a:moveTo>
                    <a:pt x="1073" y="1"/>
                  </a:moveTo>
                  <a:cubicBezTo>
                    <a:pt x="1073" y="1"/>
                    <a:pt x="1" y="1644"/>
                    <a:pt x="160" y="2374"/>
                  </a:cubicBezTo>
                  <a:cubicBezTo>
                    <a:pt x="320" y="3128"/>
                    <a:pt x="1233" y="4566"/>
                    <a:pt x="1233" y="4566"/>
                  </a:cubicBezTo>
                  <a:lnTo>
                    <a:pt x="1804" y="2831"/>
                  </a:lnTo>
                  <a:cubicBezTo>
                    <a:pt x="1804" y="2831"/>
                    <a:pt x="1964" y="1028"/>
                    <a:pt x="10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65"/>
            <p:cNvSpPr/>
            <p:nvPr/>
          </p:nvSpPr>
          <p:spPr>
            <a:xfrm>
              <a:off x="-3327200" y="2992150"/>
              <a:ext cx="63925" cy="99600"/>
            </a:xfrm>
            <a:custGeom>
              <a:avLst/>
              <a:gdLst/>
              <a:ahLst/>
              <a:cxnLst/>
              <a:rect l="l" t="t" r="r" b="b"/>
              <a:pathLst>
                <a:path w="2557" h="3984" extrusionOk="0">
                  <a:moveTo>
                    <a:pt x="2073" y="0"/>
                  </a:moveTo>
                  <a:cubicBezTo>
                    <a:pt x="1604" y="0"/>
                    <a:pt x="914" y="161"/>
                    <a:pt x="571" y="1016"/>
                  </a:cubicBezTo>
                  <a:cubicBezTo>
                    <a:pt x="0" y="2409"/>
                    <a:pt x="708" y="3984"/>
                    <a:pt x="708" y="3984"/>
                  </a:cubicBezTo>
                  <a:lnTo>
                    <a:pt x="1530" y="1838"/>
                  </a:lnTo>
                  <a:cubicBezTo>
                    <a:pt x="1530" y="1838"/>
                    <a:pt x="2306" y="606"/>
                    <a:pt x="2557" y="58"/>
                  </a:cubicBezTo>
                  <a:cubicBezTo>
                    <a:pt x="2557" y="58"/>
                    <a:pt x="2355" y="0"/>
                    <a:pt x="20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65"/>
            <p:cNvSpPr/>
            <p:nvPr/>
          </p:nvSpPr>
          <p:spPr>
            <a:xfrm>
              <a:off x="-3620500" y="2986175"/>
              <a:ext cx="157525" cy="160350"/>
            </a:xfrm>
            <a:custGeom>
              <a:avLst/>
              <a:gdLst/>
              <a:ahLst/>
              <a:cxnLst/>
              <a:rect l="l" t="t" r="r" b="b"/>
              <a:pathLst>
                <a:path w="6301" h="6414" extrusionOk="0">
                  <a:moveTo>
                    <a:pt x="46" y="0"/>
                  </a:moveTo>
                  <a:lnTo>
                    <a:pt x="0" y="160"/>
                  </a:lnTo>
                  <a:cubicBezTo>
                    <a:pt x="23" y="183"/>
                    <a:pt x="2465" y="936"/>
                    <a:pt x="3150" y="2420"/>
                  </a:cubicBezTo>
                  <a:cubicBezTo>
                    <a:pt x="2785" y="2100"/>
                    <a:pt x="2351" y="1621"/>
                    <a:pt x="2351" y="1621"/>
                  </a:cubicBezTo>
                  <a:cubicBezTo>
                    <a:pt x="2226" y="1609"/>
                    <a:pt x="2079" y="1605"/>
                    <a:pt x="1929" y="1605"/>
                  </a:cubicBezTo>
                  <a:cubicBezTo>
                    <a:pt x="1480" y="1605"/>
                    <a:pt x="1005" y="1643"/>
                    <a:pt x="1005" y="1643"/>
                  </a:cubicBezTo>
                  <a:lnTo>
                    <a:pt x="1575" y="2442"/>
                  </a:lnTo>
                  <a:cubicBezTo>
                    <a:pt x="1575" y="2442"/>
                    <a:pt x="2410" y="2788"/>
                    <a:pt x="3099" y="2788"/>
                  </a:cubicBezTo>
                  <a:cubicBezTo>
                    <a:pt x="3139" y="2788"/>
                    <a:pt x="3179" y="2787"/>
                    <a:pt x="3219" y="2785"/>
                  </a:cubicBezTo>
                  <a:lnTo>
                    <a:pt x="3219" y="2785"/>
                  </a:lnTo>
                  <a:lnTo>
                    <a:pt x="3196" y="2808"/>
                  </a:lnTo>
                  <a:cubicBezTo>
                    <a:pt x="2397" y="2876"/>
                    <a:pt x="1461" y="2922"/>
                    <a:pt x="1461" y="2922"/>
                  </a:cubicBezTo>
                  <a:lnTo>
                    <a:pt x="0" y="3766"/>
                  </a:lnTo>
                  <a:cubicBezTo>
                    <a:pt x="0" y="3766"/>
                    <a:pt x="416" y="3865"/>
                    <a:pt x="998" y="3865"/>
                  </a:cubicBezTo>
                  <a:cubicBezTo>
                    <a:pt x="1256" y="3865"/>
                    <a:pt x="1547" y="3845"/>
                    <a:pt x="1849" y="3789"/>
                  </a:cubicBezTo>
                  <a:cubicBezTo>
                    <a:pt x="2077" y="3743"/>
                    <a:pt x="2306" y="3652"/>
                    <a:pt x="2488" y="3561"/>
                  </a:cubicBezTo>
                  <a:lnTo>
                    <a:pt x="2488" y="3561"/>
                  </a:lnTo>
                  <a:cubicBezTo>
                    <a:pt x="2420" y="3652"/>
                    <a:pt x="2351" y="3721"/>
                    <a:pt x="2283" y="3789"/>
                  </a:cubicBezTo>
                  <a:cubicBezTo>
                    <a:pt x="2055" y="4086"/>
                    <a:pt x="754" y="5022"/>
                    <a:pt x="754" y="5022"/>
                  </a:cubicBezTo>
                  <a:cubicBezTo>
                    <a:pt x="754" y="5022"/>
                    <a:pt x="1085" y="5128"/>
                    <a:pt x="1521" y="5128"/>
                  </a:cubicBezTo>
                  <a:cubicBezTo>
                    <a:pt x="1919" y="5128"/>
                    <a:pt x="2405" y="5040"/>
                    <a:pt x="2808" y="4702"/>
                  </a:cubicBezTo>
                  <a:cubicBezTo>
                    <a:pt x="2808" y="4702"/>
                    <a:pt x="3173" y="4154"/>
                    <a:pt x="3378" y="3333"/>
                  </a:cubicBezTo>
                  <a:lnTo>
                    <a:pt x="3378" y="3333"/>
                  </a:lnTo>
                  <a:cubicBezTo>
                    <a:pt x="3310" y="3949"/>
                    <a:pt x="3287" y="4679"/>
                    <a:pt x="3333" y="4907"/>
                  </a:cubicBezTo>
                  <a:cubicBezTo>
                    <a:pt x="3356" y="5227"/>
                    <a:pt x="4040" y="6414"/>
                    <a:pt x="4040" y="6414"/>
                  </a:cubicBezTo>
                  <a:cubicBezTo>
                    <a:pt x="4040" y="6414"/>
                    <a:pt x="4406" y="5227"/>
                    <a:pt x="4406" y="4611"/>
                  </a:cubicBezTo>
                  <a:cubicBezTo>
                    <a:pt x="4406" y="4246"/>
                    <a:pt x="4086" y="3561"/>
                    <a:pt x="3858" y="3104"/>
                  </a:cubicBezTo>
                  <a:lnTo>
                    <a:pt x="3858" y="3104"/>
                  </a:lnTo>
                  <a:cubicBezTo>
                    <a:pt x="4276" y="3423"/>
                    <a:pt x="4763" y="3620"/>
                    <a:pt x="5062" y="3620"/>
                  </a:cubicBezTo>
                  <a:cubicBezTo>
                    <a:pt x="5106" y="3620"/>
                    <a:pt x="5146" y="3615"/>
                    <a:pt x="5182" y="3606"/>
                  </a:cubicBezTo>
                  <a:cubicBezTo>
                    <a:pt x="5524" y="3515"/>
                    <a:pt x="6300" y="2648"/>
                    <a:pt x="6300" y="2648"/>
                  </a:cubicBezTo>
                  <a:lnTo>
                    <a:pt x="5182" y="2579"/>
                  </a:lnTo>
                  <a:cubicBezTo>
                    <a:pt x="4885" y="2579"/>
                    <a:pt x="4383" y="2625"/>
                    <a:pt x="4018" y="2648"/>
                  </a:cubicBezTo>
                  <a:cubicBezTo>
                    <a:pt x="4314" y="2420"/>
                    <a:pt x="4611" y="2123"/>
                    <a:pt x="4657" y="1940"/>
                  </a:cubicBezTo>
                  <a:cubicBezTo>
                    <a:pt x="4725" y="1529"/>
                    <a:pt x="4520" y="411"/>
                    <a:pt x="4520" y="411"/>
                  </a:cubicBezTo>
                  <a:lnTo>
                    <a:pt x="3607" y="1255"/>
                  </a:lnTo>
                  <a:cubicBezTo>
                    <a:pt x="3607" y="1255"/>
                    <a:pt x="3356" y="1826"/>
                    <a:pt x="3333" y="2442"/>
                  </a:cubicBezTo>
                  <a:cubicBezTo>
                    <a:pt x="2694" y="822"/>
                    <a:pt x="160" y="46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65"/>
            <p:cNvSpPr/>
            <p:nvPr/>
          </p:nvSpPr>
          <p:spPr>
            <a:xfrm>
              <a:off x="-3953750" y="3169325"/>
              <a:ext cx="491325" cy="216875"/>
            </a:xfrm>
            <a:custGeom>
              <a:avLst/>
              <a:gdLst/>
              <a:ahLst/>
              <a:cxnLst/>
              <a:rect l="l" t="t" r="r" b="b"/>
              <a:pathLst>
                <a:path w="19653" h="8675" extrusionOk="0">
                  <a:moveTo>
                    <a:pt x="13581" y="1"/>
                  </a:moveTo>
                  <a:cubicBezTo>
                    <a:pt x="13581" y="1"/>
                    <a:pt x="11847" y="161"/>
                    <a:pt x="11208" y="709"/>
                  </a:cubicBezTo>
                  <a:cubicBezTo>
                    <a:pt x="10568" y="1256"/>
                    <a:pt x="10043" y="2169"/>
                    <a:pt x="10043" y="2169"/>
                  </a:cubicBezTo>
                  <a:cubicBezTo>
                    <a:pt x="10043" y="2169"/>
                    <a:pt x="9199" y="1188"/>
                    <a:pt x="9062" y="1142"/>
                  </a:cubicBezTo>
                  <a:cubicBezTo>
                    <a:pt x="9052" y="1139"/>
                    <a:pt x="9036" y="1137"/>
                    <a:pt x="9015" y="1137"/>
                  </a:cubicBezTo>
                  <a:cubicBezTo>
                    <a:pt x="8739" y="1137"/>
                    <a:pt x="7570" y="1393"/>
                    <a:pt x="7464" y="1393"/>
                  </a:cubicBezTo>
                  <a:cubicBezTo>
                    <a:pt x="7373" y="1393"/>
                    <a:pt x="6095" y="2352"/>
                    <a:pt x="6095" y="2352"/>
                  </a:cubicBezTo>
                  <a:lnTo>
                    <a:pt x="8286" y="2603"/>
                  </a:lnTo>
                  <a:lnTo>
                    <a:pt x="8720" y="3151"/>
                  </a:lnTo>
                  <a:cubicBezTo>
                    <a:pt x="8720" y="3151"/>
                    <a:pt x="7493" y="2862"/>
                    <a:pt x="7141" y="2862"/>
                  </a:cubicBezTo>
                  <a:cubicBezTo>
                    <a:pt x="7096" y="2862"/>
                    <a:pt x="7066" y="2867"/>
                    <a:pt x="7053" y="2877"/>
                  </a:cubicBezTo>
                  <a:cubicBezTo>
                    <a:pt x="6939" y="2945"/>
                    <a:pt x="6277" y="4406"/>
                    <a:pt x="6277" y="4406"/>
                  </a:cubicBezTo>
                  <a:cubicBezTo>
                    <a:pt x="6277" y="4406"/>
                    <a:pt x="4086" y="3973"/>
                    <a:pt x="3493" y="3973"/>
                  </a:cubicBezTo>
                  <a:cubicBezTo>
                    <a:pt x="2899" y="3973"/>
                    <a:pt x="1484" y="3562"/>
                    <a:pt x="1484" y="3562"/>
                  </a:cubicBezTo>
                  <a:lnTo>
                    <a:pt x="1484" y="3562"/>
                  </a:lnTo>
                  <a:cubicBezTo>
                    <a:pt x="1484" y="3562"/>
                    <a:pt x="2580" y="5068"/>
                    <a:pt x="2717" y="5182"/>
                  </a:cubicBezTo>
                  <a:cubicBezTo>
                    <a:pt x="2853" y="5296"/>
                    <a:pt x="3949" y="5547"/>
                    <a:pt x="3949" y="5547"/>
                  </a:cubicBezTo>
                  <a:cubicBezTo>
                    <a:pt x="3949" y="5547"/>
                    <a:pt x="2671" y="5776"/>
                    <a:pt x="2580" y="5776"/>
                  </a:cubicBezTo>
                  <a:cubicBezTo>
                    <a:pt x="2465" y="5776"/>
                    <a:pt x="799" y="5616"/>
                    <a:pt x="799" y="5616"/>
                  </a:cubicBezTo>
                  <a:lnTo>
                    <a:pt x="0" y="7670"/>
                  </a:lnTo>
                  <a:lnTo>
                    <a:pt x="2146" y="6620"/>
                  </a:lnTo>
                  <a:cubicBezTo>
                    <a:pt x="4805" y="8614"/>
                    <a:pt x="6678" y="8675"/>
                    <a:pt x="6895" y="8675"/>
                  </a:cubicBezTo>
                  <a:cubicBezTo>
                    <a:pt x="6909" y="8675"/>
                    <a:pt x="6916" y="8675"/>
                    <a:pt x="6916" y="8675"/>
                  </a:cubicBezTo>
                  <a:lnTo>
                    <a:pt x="6665" y="7237"/>
                  </a:lnTo>
                  <a:lnTo>
                    <a:pt x="8354" y="7762"/>
                  </a:lnTo>
                  <a:lnTo>
                    <a:pt x="9701" y="6757"/>
                  </a:lnTo>
                  <a:lnTo>
                    <a:pt x="9724" y="5913"/>
                  </a:lnTo>
                  <a:lnTo>
                    <a:pt x="10112" y="6301"/>
                  </a:lnTo>
                  <a:lnTo>
                    <a:pt x="10158" y="7807"/>
                  </a:lnTo>
                  <a:cubicBezTo>
                    <a:pt x="10158" y="7807"/>
                    <a:pt x="12760" y="6666"/>
                    <a:pt x="12737" y="6506"/>
                  </a:cubicBezTo>
                  <a:cubicBezTo>
                    <a:pt x="12691" y="6369"/>
                    <a:pt x="13193" y="4977"/>
                    <a:pt x="13193" y="4977"/>
                  </a:cubicBezTo>
                  <a:lnTo>
                    <a:pt x="13695" y="6095"/>
                  </a:lnTo>
                  <a:cubicBezTo>
                    <a:pt x="13695" y="6095"/>
                    <a:pt x="14491" y="5042"/>
                    <a:pt x="14663" y="5042"/>
                  </a:cubicBezTo>
                  <a:cubicBezTo>
                    <a:pt x="14668" y="5042"/>
                    <a:pt x="14673" y="5043"/>
                    <a:pt x="14677" y="5045"/>
                  </a:cubicBezTo>
                  <a:cubicBezTo>
                    <a:pt x="14814" y="5114"/>
                    <a:pt x="15727" y="5593"/>
                    <a:pt x="15727" y="5593"/>
                  </a:cubicBezTo>
                  <a:lnTo>
                    <a:pt x="19059" y="5547"/>
                  </a:lnTo>
                  <a:cubicBezTo>
                    <a:pt x="19059" y="5547"/>
                    <a:pt x="19653" y="3904"/>
                    <a:pt x="18238" y="3060"/>
                  </a:cubicBezTo>
                  <a:cubicBezTo>
                    <a:pt x="17479" y="2607"/>
                    <a:pt x="16923" y="2502"/>
                    <a:pt x="16572" y="2502"/>
                  </a:cubicBezTo>
                  <a:cubicBezTo>
                    <a:pt x="16453" y="2502"/>
                    <a:pt x="16357" y="2514"/>
                    <a:pt x="16285" y="2528"/>
                  </a:cubicBezTo>
                  <a:lnTo>
                    <a:pt x="16285" y="2528"/>
                  </a:lnTo>
                  <a:lnTo>
                    <a:pt x="17530" y="2147"/>
                  </a:lnTo>
                  <a:lnTo>
                    <a:pt x="18420" y="1987"/>
                  </a:lnTo>
                  <a:lnTo>
                    <a:pt x="16823" y="777"/>
                  </a:lnTo>
                  <a:cubicBezTo>
                    <a:pt x="16823" y="777"/>
                    <a:pt x="16269" y="680"/>
                    <a:pt x="15621" y="680"/>
                  </a:cubicBezTo>
                  <a:cubicBezTo>
                    <a:pt x="15013" y="680"/>
                    <a:pt x="14321" y="765"/>
                    <a:pt x="13924" y="1097"/>
                  </a:cubicBezTo>
                  <a:cubicBezTo>
                    <a:pt x="13125" y="1804"/>
                    <a:pt x="12874" y="2215"/>
                    <a:pt x="12874" y="2215"/>
                  </a:cubicBezTo>
                  <a:lnTo>
                    <a:pt x="12828" y="1279"/>
                  </a:lnTo>
                  <a:lnTo>
                    <a:pt x="13581" y="1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65"/>
            <p:cNvSpPr/>
            <p:nvPr/>
          </p:nvSpPr>
          <p:spPr>
            <a:xfrm>
              <a:off x="-3850475" y="3062850"/>
              <a:ext cx="101600" cy="43175"/>
            </a:xfrm>
            <a:custGeom>
              <a:avLst/>
              <a:gdLst/>
              <a:ahLst/>
              <a:cxnLst/>
              <a:rect l="l" t="t" r="r" b="b"/>
              <a:pathLst>
                <a:path w="4064" h="1727" extrusionOk="0">
                  <a:moveTo>
                    <a:pt x="1566" y="1"/>
                  </a:moveTo>
                  <a:cubicBezTo>
                    <a:pt x="704" y="1"/>
                    <a:pt x="1" y="722"/>
                    <a:pt x="1" y="722"/>
                  </a:cubicBezTo>
                  <a:lnTo>
                    <a:pt x="1804" y="1726"/>
                  </a:lnTo>
                  <a:cubicBezTo>
                    <a:pt x="1804" y="1726"/>
                    <a:pt x="3265" y="1612"/>
                    <a:pt x="4064" y="1156"/>
                  </a:cubicBezTo>
                  <a:cubicBezTo>
                    <a:pt x="4064" y="1156"/>
                    <a:pt x="2922" y="288"/>
                    <a:pt x="1895" y="37"/>
                  </a:cubicBezTo>
                  <a:cubicBezTo>
                    <a:pt x="1784" y="12"/>
                    <a:pt x="1673" y="1"/>
                    <a:pt x="1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65"/>
            <p:cNvSpPr/>
            <p:nvPr/>
          </p:nvSpPr>
          <p:spPr>
            <a:xfrm>
              <a:off x="-3771150" y="2961625"/>
              <a:ext cx="95325" cy="81050"/>
            </a:xfrm>
            <a:custGeom>
              <a:avLst/>
              <a:gdLst/>
              <a:ahLst/>
              <a:cxnLst/>
              <a:rect l="l" t="t" r="r" b="b"/>
              <a:pathLst>
                <a:path w="3813" h="3242" extrusionOk="0">
                  <a:moveTo>
                    <a:pt x="2283" y="1"/>
                  </a:moveTo>
                  <a:cubicBezTo>
                    <a:pt x="2283" y="1"/>
                    <a:pt x="388" y="617"/>
                    <a:pt x="206" y="1279"/>
                  </a:cubicBezTo>
                  <a:cubicBezTo>
                    <a:pt x="0" y="1941"/>
                    <a:pt x="251" y="3242"/>
                    <a:pt x="251" y="3242"/>
                  </a:cubicBezTo>
                  <a:lnTo>
                    <a:pt x="1324" y="2078"/>
                  </a:lnTo>
                  <a:cubicBezTo>
                    <a:pt x="1324" y="2078"/>
                    <a:pt x="3356" y="685"/>
                    <a:pt x="38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65"/>
            <p:cNvSpPr/>
            <p:nvPr/>
          </p:nvSpPr>
          <p:spPr>
            <a:xfrm>
              <a:off x="-3812800" y="3110050"/>
              <a:ext cx="57650" cy="45050"/>
            </a:xfrm>
            <a:custGeom>
              <a:avLst/>
              <a:gdLst/>
              <a:ahLst/>
              <a:cxnLst/>
              <a:rect l="l" t="t" r="r" b="b"/>
              <a:pathLst>
                <a:path w="2306" h="1802" extrusionOk="0">
                  <a:moveTo>
                    <a:pt x="1708" y="0"/>
                  </a:moveTo>
                  <a:cubicBezTo>
                    <a:pt x="1274" y="0"/>
                    <a:pt x="675" y="52"/>
                    <a:pt x="479" y="318"/>
                  </a:cubicBezTo>
                  <a:cubicBezTo>
                    <a:pt x="160" y="729"/>
                    <a:pt x="0" y="1801"/>
                    <a:pt x="0" y="1801"/>
                  </a:cubicBezTo>
                  <a:lnTo>
                    <a:pt x="1735" y="1299"/>
                  </a:lnTo>
                  <a:cubicBezTo>
                    <a:pt x="1735" y="1299"/>
                    <a:pt x="2306" y="569"/>
                    <a:pt x="2191" y="21"/>
                  </a:cubicBezTo>
                  <a:cubicBezTo>
                    <a:pt x="2191" y="21"/>
                    <a:pt x="1983" y="0"/>
                    <a:pt x="17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65"/>
            <p:cNvSpPr/>
            <p:nvPr/>
          </p:nvSpPr>
          <p:spPr>
            <a:xfrm>
              <a:off x="-3706675" y="2957050"/>
              <a:ext cx="59375" cy="105025"/>
            </a:xfrm>
            <a:custGeom>
              <a:avLst/>
              <a:gdLst/>
              <a:ahLst/>
              <a:cxnLst/>
              <a:rect l="l" t="t" r="r" b="b"/>
              <a:pathLst>
                <a:path w="2375" h="4201" extrusionOk="0">
                  <a:moveTo>
                    <a:pt x="1507" y="1"/>
                  </a:moveTo>
                  <a:cubicBezTo>
                    <a:pt x="1507" y="1"/>
                    <a:pt x="1" y="1439"/>
                    <a:pt x="115" y="2215"/>
                  </a:cubicBezTo>
                  <a:cubicBezTo>
                    <a:pt x="252" y="2991"/>
                    <a:pt x="1188" y="4201"/>
                    <a:pt x="1188" y="4201"/>
                  </a:cubicBezTo>
                  <a:lnTo>
                    <a:pt x="2375" y="1781"/>
                  </a:lnTo>
                  <a:cubicBezTo>
                    <a:pt x="2375" y="1781"/>
                    <a:pt x="2192" y="435"/>
                    <a:pt x="15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65"/>
            <p:cNvSpPr/>
            <p:nvPr/>
          </p:nvSpPr>
          <p:spPr>
            <a:xfrm>
              <a:off x="-3339175" y="3149375"/>
              <a:ext cx="50800" cy="20500"/>
            </a:xfrm>
            <a:custGeom>
              <a:avLst/>
              <a:gdLst/>
              <a:ahLst/>
              <a:cxnLst/>
              <a:rect l="l" t="t" r="r" b="b"/>
              <a:pathLst>
                <a:path w="2032" h="820" extrusionOk="0">
                  <a:moveTo>
                    <a:pt x="2032" y="0"/>
                  </a:moveTo>
                  <a:cubicBezTo>
                    <a:pt x="2031" y="0"/>
                    <a:pt x="799" y="160"/>
                    <a:pt x="685" y="206"/>
                  </a:cubicBezTo>
                  <a:cubicBezTo>
                    <a:pt x="571" y="228"/>
                    <a:pt x="0" y="594"/>
                    <a:pt x="0" y="594"/>
                  </a:cubicBezTo>
                  <a:cubicBezTo>
                    <a:pt x="401" y="770"/>
                    <a:pt x="702" y="820"/>
                    <a:pt x="914" y="820"/>
                  </a:cubicBezTo>
                  <a:cubicBezTo>
                    <a:pt x="1197" y="820"/>
                    <a:pt x="1324" y="730"/>
                    <a:pt x="1324" y="730"/>
                  </a:cubicBezTo>
                  <a:lnTo>
                    <a:pt x="203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65"/>
            <p:cNvSpPr/>
            <p:nvPr/>
          </p:nvSpPr>
          <p:spPr>
            <a:xfrm>
              <a:off x="-3706675" y="3576200"/>
              <a:ext cx="132975" cy="74775"/>
            </a:xfrm>
            <a:custGeom>
              <a:avLst/>
              <a:gdLst/>
              <a:ahLst/>
              <a:cxnLst/>
              <a:rect l="l" t="t" r="r" b="b"/>
              <a:pathLst>
                <a:path w="5319" h="2991" extrusionOk="0">
                  <a:moveTo>
                    <a:pt x="5319" y="0"/>
                  </a:moveTo>
                  <a:lnTo>
                    <a:pt x="3584" y="891"/>
                  </a:lnTo>
                  <a:lnTo>
                    <a:pt x="1256" y="1005"/>
                  </a:lnTo>
                  <a:lnTo>
                    <a:pt x="1" y="959"/>
                  </a:lnTo>
                  <a:lnTo>
                    <a:pt x="2375" y="1256"/>
                  </a:lnTo>
                  <a:lnTo>
                    <a:pt x="3356" y="1826"/>
                  </a:lnTo>
                  <a:lnTo>
                    <a:pt x="3881" y="2990"/>
                  </a:lnTo>
                  <a:lnTo>
                    <a:pt x="4064" y="1210"/>
                  </a:lnTo>
                  <a:lnTo>
                    <a:pt x="5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65"/>
            <p:cNvSpPr/>
            <p:nvPr/>
          </p:nvSpPr>
          <p:spPr>
            <a:xfrm>
              <a:off x="-3051025" y="3730825"/>
              <a:ext cx="168950" cy="75925"/>
            </a:xfrm>
            <a:custGeom>
              <a:avLst/>
              <a:gdLst/>
              <a:ahLst/>
              <a:cxnLst/>
              <a:rect l="l" t="t" r="r" b="b"/>
              <a:pathLst>
                <a:path w="6758" h="3037" extrusionOk="0">
                  <a:moveTo>
                    <a:pt x="138" y="1"/>
                  </a:moveTo>
                  <a:cubicBezTo>
                    <a:pt x="1" y="1"/>
                    <a:pt x="800" y="1644"/>
                    <a:pt x="800" y="1644"/>
                  </a:cubicBezTo>
                  <a:cubicBezTo>
                    <a:pt x="2603" y="2603"/>
                    <a:pt x="4498" y="2831"/>
                    <a:pt x="4498" y="2831"/>
                  </a:cubicBezTo>
                  <a:lnTo>
                    <a:pt x="6757" y="3037"/>
                  </a:lnTo>
                  <a:cubicBezTo>
                    <a:pt x="6757" y="3037"/>
                    <a:pt x="5433" y="1279"/>
                    <a:pt x="5114" y="1051"/>
                  </a:cubicBezTo>
                  <a:cubicBezTo>
                    <a:pt x="4794" y="845"/>
                    <a:pt x="3037" y="252"/>
                    <a:pt x="2808" y="184"/>
                  </a:cubicBezTo>
                  <a:cubicBezTo>
                    <a:pt x="2603" y="115"/>
                    <a:pt x="275" y="1"/>
                    <a:pt x="1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65"/>
            <p:cNvSpPr/>
            <p:nvPr/>
          </p:nvSpPr>
          <p:spPr>
            <a:xfrm>
              <a:off x="-3559450" y="2716800"/>
              <a:ext cx="66800" cy="50850"/>
            </a:xfrm>
            <a:custGeom>
              <a:avLst/>
              <a:gdLst/>
              <a:ahLst/>
              <a:cxnLst/>
              <a:rect l="l" t="t" r="r" b="b"/>
              <a:pathLst>
                <a:path w="2672" h="2034" extrusionOk="0">
                  <a:moveTo>
                    <a:pt x="1709" y="0"/>
                  </a:moveTo>
                  <a:cubicBezTo>
                    <a:pt x="1426" y="0"/>
                    <a:pt x="1" y="298"/>
                    <a:pt x="1" y="298"/>
                  </a:cubicBezTo>
                  <a:cubicBezTo>
                    <a:pt x="389" y="800"/>
                    <a:pt x="1028" y="1211"/>
                    <a:pt x="1028" y="1211"/>
                  </a:cubicBezTo>
                  <a:lnTo>
                    <a:pt x="2671" y="2033"/>
                  </a:lnTo>
                  <a:lnTo>
                    <a:pt x="2443" y="686"/>
                  </a:lnTo>
                  <a:cubicBezTo>
                    <a:pt x="2443" y="686"/>
                    <a:pt x="1918" y="2"/>
                    <a:pt x="1735" y="2"/>
                  </a:cubicBezTo>
                  <a:cubicBezTo>
                    <a:pt x="1728" y="1"/>
                    <a:pt x="1720" y="0"/>
                    <a:pt x="17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65"/>
            <p:cNvSpPr/>
            <p:nvPr/>
          </p:nvSpPr>
          <p:spPr>
            <a:xfrm>
              <a:off x="-3670725" y="2704225"/>
              <a:ext cx="105600" cy="33750"/>
            </a:xfrm>
            <a:custGeom>
              <a:avLst/>
              <a:gdLst/>
              <a:ahLst/>
              <a:cxnLst/>
              <a:rect l="l" t="t" r="r" b="b"/>
              <a:pathLst>
                <a:path w="4224" h="1350" extrusionOk="0">
                  <a:moveTo>
                    <a:pt x="1670" y="1"/>
                  </a:moveTo>
                  <a:cubicBezTo>
                    <a:pt x="1646" y="1"/>
                    <a:pt x="1622" y="1"/>
                    <a:pt x="1598" y="2"/>
                  </a:cubicBezTo>
                  <a:cubicBezTo>
                    <a:pt x="663" y="48"/>
                    <a:pt x="1" y="573"/>
                    <a:pt x="115" y="596"/>
                  </a:cubicBezTo>
                  <a:cubicBezTo>
                    <a:pt x="229" y="642"/>
                    <a:pt x="2055" y="1349"/>
                    <a:pt x="2055" y="1349"/>
                  </a:cubicBezTo>
                  <a:cubicBezTo>
                    <a:pt x="2055" y="1349"/>
                    <a:pt x="3265" y="1303"/>
                    <a:pt x="4223" y="847"/>
                  </a:cubicBezTo>
                  <a:cubicBezTo>
                    <a:pt x="4223" y="847"/>
                    <a:pt x="2618" y="1"/>
                    <a:pt x="1670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65"/>
            <p:cNvSpPr/>
            <p:nvPr/>
          </p:nvSpPr>
          <p:spPr>
            <a:xfrm>
              <a:off x="-3637050" y="2671325"/>
              <a:ext cx="75925" cy="46100"/>
            </a:xfrm>
            <a:custGeom>
              <a:avLst/>
              <a:gdLst/>
              <a:ahLst/>
              <a:cxnLst/>
              <a:rect l="l" t="t" r="r" b="b"/>
              <a:pathLst>
                <a:path w="3037" h="1844" extrusionOk="0">
                  <a:moveTo>
                    <a:pt x="1010" y="1"/>
                  </a:moveTo>
                  <a:cubicBezTo>
                    <a:pt x="506" y="1"/>
                    <a:pt x="0" y="40"/>
                    <a:pt x="0" y="40"/>
                  </a:cubicBezTo>
                  <a:cubicBezTo>
                    <a:pt x="0" y="40"/>
                    <a:pt x="1005" y="953"/>
                    <a:pt x="1279" y="1067"/>
                  </a:cubicBezTo>
                  <a:cubicBezTo>
                    <a:pt x="1530" y="1204"/>
                    <a:pt x="2831" y="1843"/>
                    <a:pt x="3036" y="1843"/>
                  </a:cubicBezTo>
                  <a:cubicBezTo>
                    <a:pt x="3036" y="1843"/>
                    <a:pt x="2306" y="246"/>
                    <a:pt x="1895" y="86"/>
                  </a:cubicBezTo>
                  <a:cubicBezTo>
                    <a:pt x="1716" y="20"/>
                    <a:pt x="1364" y="1"/>
                    <a:pt x="10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65"/>
            <p:cNvSpPr/>
            <p:nvPr/>
          </p:nvSpPr>
          <p:spPr>
            <a:xfrm>
              <a:off x="-3556025" y="2653475"/>
              <a:ext cx="47950" cy="63375"/>
            </a:xfrm>
            <a:custGeom>
              <a:avLst/>
              <a:gdLst/>
              <a:ahLst/>
              <a:cxnLst/>
              <a:rect l="l" t="t" r="r" b="b"/>
              <a:pathLst>
                <a:path w="1918" h="2535" extrusionOk="0">
                  <a:moveTo>
                    <a:pt x="1918" y="1"/>
                  </a:moveTo>
                  <a:lnTo>
                    <a:pt x="1918" y="1"/>
                  </a:lnTo>
                  <a:cubicBezTo>
                    <a:pt x="1918" y="1"/>
                    <a:pt x="640" y="572"/>
                    <a:pt x="548" y="686"/>
                  </a:cubicBezTo>
                  <a:cubicBezTo>
                    <a:pt x="297" y="982"/>
                    <a:pt x="1" y="2535"/>
                    <a:pt x="1" y="2535"/>
                  </a:cubicBezTo>
                  <a:cubicBezTo>
                    <a:pt x="708" y="2352"/>
                    <a:pt x="1804" y="1690"/>
                    <a:pt x="1804" y="1690"/>
                  </a:cubicBezTo>
                  <a:lnTo>
                    <a:pt x="19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65"/>
            <p:cNvSpPr/>
            <p:nvPr/>
          </p:nvSpPr>
          <p:spPr>
            <a:xfrm>
              <a:off x="-3097800" y="3681100"/>
              <a:ext cx="140975" cy="45775"/>
            </a:xfrm>
            <a:custGeom>
              <a:avLst/>
              <a:gdLst/>
              <a:ahLst/>
              <a:cxnLst/>
              <a:rect l="l" t="t" r="r" b="b"/>
              <a:pathLst>
                <a:path w="5639" h="1831" extrusionOk="0">
                  <a:moveTo>
                    <a:pt x="2471" y="1"/>
                  </a:moveTo>
                  <a:cubicBezTo>
                    <a:pt x="2450" y="1"/>
                    <a:pt x="2433" y="2"/>
                    <a:pt x="2420" y="4"/>
                  </a:cubicBezTo>
                  <a:cubicBezTo>
                    <a:pt x="2169" y="27"/>
                    <a:pt x="0" y="917"/>
                    <a:pt x="0" y="917"/>
                  </a:cubicBezTo>
                  <a:cubicBezTo>
                    <a:pt x="1005" y="1397"/>
                    <a:pt x="2488" y="1625"/>
                    <a:pt x="2488" y="1625"/>
                  </a:cubicBezTo>
                  <a:lnTo>
                    <a:pt x="5638" y="1830"/>
                  </a:lnTo>
                  <a:lnTo>
                    <a:pt x="4428" y="369"/>
                  </a:lnTo>
                  <a:cubicBezTo>
                    <a:pt x="4428" y="369"/>
                    <a:pt x="2851" y="1"/>
                    <a:pt x="24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65"/>
            <p:cNvSpPr/>
            <p:nvPr/>
          </p:nvSpPr>
          <p:spPr>
            <a:xfrm>
              <a:off x="-3295825" y="3663500"/>
              <a:ext cx="135850" cy="55375"/>
            </a:xfrm>
            <a:custGeom>
              <a:avLst/>
              <a:gdLst/>
              <a:ahLst/>
              <a:cxnLst/>
              <a:rect l="l" t="t" r="r" b="b"/>
              <a:pathLst>
                <a:path w="5434" h="2215" extrusionOk="0">
                  <a:moveTo>
                    <a:pt x="5433" y="1804"/>
                  </a:moveTo>
                  <a:cubicBezTo>
                    <a:pt x="4109" y="2215"/>
                    <a:pt x="2512" y="1986"/>
                    <a:pt x="2512" y="1986"/>
                  </a:cubicBezTo>
                  <a:cubicBezTo>
                    <a:pt x="2512" y="1986"/>
                    <a:pt x="298" y="663"/>
                    <a:pt x="138" y="594"/>
                  </a:cubicBezTo>
                  <a:cubicBezTo>
                    <a:pt x="1" y="526"/>
                    <a:pt x="960" y="1"/>
                    <a:pt x="2192" y="160"/>
                  </a:cubicBezTo>
                  <a:cubicBezTo>
                    <a:pt x="3425" y="297"/>
                    <a:pt x="5433" y="1804"/>
                    <a:pt x="5433" y="180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65"/>
            <p:cNvSpPr/>
            <p:nvPr/>
          </p:nvSpPr>
          <p:spPr>
            <a:xfrm>
              <a:off x="-3242750" y="3624125"/>
              <a:ext cx="89050" cy="75350"/>
            </a:xfrm>
            <a:custGeom>
              <a:avLst/>
              <a:gdLst/>
              <a:ahLst/>
              <a:cxnLst/>
              <a:rect l="l" t="t" r="r" b="b"/>
              <a:pathLst>
                <a:path w="3562" h="3014" extrusionOk="0">
                  <a:moveTo>
                    <a:pt x="3561" y="3014"/>
                  </a:moveTo>
                  <a:cubicBezTo>
                    <a:pt x="3310" y="2968"/>
                    <a:pt x="1758" y="1849"/>
                    <a:pt x="1439" y="1621"/>
                  </a:cubicBezTo>
                  <a:cubicBezTo>
                    <a:pt x="1142" y="1393"/>
                    <a:pt x="1" y="1"/>
                    <a:pt x="1" y="1"/>
                  </a:cubicBezTo>
                  <a:cubicBezTo>
                    <a:pt x="1" y="1"/>
                    <a:pt x="1918" y="183"/>
                    <a:pt x="2443" y="480"/>
                  </a:cubicBezTo>
                  <a:cubicBezTo>
                    <a:pt x="2968" y="777"/>
                    <a:pt x="3561" y="3014"/>
                    <a:pt x="3561" y="301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65"/>
            <p:cNvSpPr/>
            <p:nvPr/>
          </p:nvSpPr>
          <p:spPr>
            <a:xfrm>
              <a:off x="-3146300" y="3627550"/>
              <a:ext cx="74775" cy="71925"/>
            </a:xfrm>
            <a:custGeom>
              <a:avLst/>
              <a:gdLst/>
              <a:ahLst/>
              <a:cxnLst/>
              <a:rect l="l" t="t" r="r" b="b"/>
              <a:pathLst>
                <a:path w="2991" h="2877" extrusionOk="0">
                  <a:moveTo>
                    <a:pt x="2990" y="1"/>
                  </a:moveTo>
                  <a:lnTo>
                    <a:pt x="2990" y="1"/>
                  </a:lnTo>
                  <a:cubicBezTo>
                    <a:pt x="2990" y="1"/>
                    <a:pt x="1233" y="480"/>
                    <a:pt x="1073" y="594"/>
                  </a:cubicBezTo>
                  <a:cubicBezTo>
                    <a:pt x="685" y="936"/>
                    <a:pt x="0" y="2877"/>
                    <a:pt x="0" y="2877"/>
                  </a:cubicBezTo>
                  <a:cubicBezTo>
                    <a:pt x="936" y="2808"/>
                    <a:pt x="2488" y="2169"/>
                    <a:pt x="2488" y="2169"/>
                  </a:cubicBezTo>
                  <a:lnTo>
                    <a:pt x="29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65"/>
            <p:cNvSpPr/>
            <p:nvPr/>
          </p:nvSpPr>
          <p:spPr>
            <a:xfrm>
              <a:off x="-3129200" y="3766775"/>
              <a:ext cx="104450" cy="53675"/>
            </a:xfrm>
            <a:custGeom>
              <a:avLst/>
              <a:gdLst/>
              <a:ahLst/>
              <a:cxnLst/>
              <a:rect l="l" t="t" r="r" b="b"/>
              <a:pathLst>
                <a:path w="4178" h="2147" extrusionOk="0">
                  <a:moveTo>
                    <a:pt x="2557" y="1"/>
                  </a:moveTo>
                  <a:cubicBezTo>
                    <a:pt x="2557" y="1"/>
                    <a:pt x="549" y="275"/>
                    <a:pt x="503" y="457"/>
                  </a:cubicBezTo>
                  <a:cubicBezTo>
                    <a:pt x="480" y="663"/>
                    <a:pt x="1" y="2147"/>
                    <a:pt x="1" y="2147"/>
                  </a:cubicBezTo>
                  <a:cubicBezTo>
                    <a:pt x="1" y="2147"/>
                    <a:pt x="3790" y="1279"/>
                    <a:pt x="4178" y="845"/>
                  </a:cubicBezTo>
                  <a:lnTo>
                    <a:pt x="25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65"/>
            <p:cNvSpPr/>
            <p:nvPr/>
          </p:nvSpPr>
          <p:spPr>
            <a:xfrm>
              <a:off x="-3144600" y="3201875"/>
              <a:ext cx="8575" cy="58775"/>
            </a:xfrm>
            <a:custGeom>
              <a:avLst/>
              <a:gdLst/>
              <a:ahLst/>
              <a:cxnLst/>
              <a:rect l="l" t="t" r="r" b="b"/>
              <a:pathLst>
                <a:path w="343" h="2351" extrusionOk="0">
                  <a:moveTo>
                    <a:pt x="320" y="2351"/>
                  </a:moveTo>
                  <a:lnTo>
                    <a:pt x="343" y="0"/>
                  </a:lnTo>
                  <a:lnTo>
                    <a:pt x="1" y="1415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65"/>
            <p:cNvSpPr/>
            <p:nvPr/>
          </p:nvSpPr>
          <p:spPr>
            <a:xfrm>
              <a:off x="-3121200" y="3142525"/>
              <a:ext cx="8575" cy="37100"/>
            </a:xfrm>
            <a:custGeom>
              <a:avLst/>
              <a:gdLst/>
              <a:ahLst/>
              <a:cxnLst/>
              <a:rect l="l" t="t" r="r" b="b"/>
              <a:pathLst>
                <a:path w="343" h="1484" extrusionOk="0">
                  <a:moveTo>
                    <a:pt x="297" y="0"/>
                  </a:moveTo>
                  <a:lnTo>
                    <a:pt x="0" y="1484"/>
                  </a:lnTo>
                  <a:lnTo>
                    <a:pt x="343" y="662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65"/>
            <p:cNvSpPr/>
            <p:nvPr/>
          </p:nvSpPr>
          <p:spPr>
            <a:xfrm>
              <a:off x="-3176550" y="3086025"/>
              <a:ext cx="14300" cy="47950"/>
            </a:xfrm>
            <a:custGeom>
              <a:avLst/>
              <a:gdLst/>
              <a:ahLst/>
              <a:cxnLst/>
              <a:rect l="l" t="t" r="r" b="b"/>
              <a:pathLst>
                <a:path w="572" h="1918" extrusionOk="0">
                  <a:moveTo>
                    <a:pt x="0" y="1918"/>
                  </a:moveTo>
                  <a:lnTo>
                    <a:pt x="571" y="0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rgbClr val="DDB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65"/>
            <p:cNvSpPr/>
            <p:nvPr/>
          </p:nvSpPr>
          <p:spPr>
            <a:xfrm>
              <a:off x="-3259300" y="3232675"/>
              <a:ext cx="9725" cy="109025"/>
            </a:xfrm>
            <a:custGeom>
              <a:avLst/>
              <a:gdLst/>
              <a:ahLst/>
              <a:cxnLst/>
              <a:rect l="l" t="t" r="r" b="b"/>
              <a:pathLst>
                <a:path w="389" h="4361" extrusionOk="0">
                  <a:moveTo>
                    <a:pt x="1" y="2169"/>
                  </a:moveTo>
                  <a:lnTo>
                    <a:pt x="320" y="4360"/>
                  </a:lnTo>
                  <a:lnTo>
                    <a:pt x="389" y="2215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65"/>
            <p:cNvSpPr/>
            <p:nvPr/>
          </p:nvSpPr>
          <p:spPr>
            <a:xfrm>
              <a:off x="-3290675" y="3385600"/>
              <a:ext cx="12575" cy="61100"/>
            </a:xfrm>
            <a:custGeom>
              <a:avLst/>
              <a:gdLst/>
              <a:ahLst/>
              <a:cxnLst/>
              <a:rect l="l" t="t" r="r" b="b"/>
              <a:pathLst>
                <a:path w="503" h="2444" extrusionOk="0">
                  <a:moveTo>
                    <a:pt x="0" y="1"/>
                  </a:moveTo>
                  <a:lnTo>
                    <a:pt x="160" y="1530"/>
                  </a:lnTo>
                  <a:lnTo>
                    <a:pt x="502" y="2443"/>
                  </a:lnTo>
                  <a:lnTo>
                    <a:pt x="343" y="125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65"/>
            <p:cNvSpPr/>
            <p:nvPr/>
          </p:nvSpPr>
          <p:spPr>
            <a:xfrm>
              <a:off x="-3479000" y="3565350"/>
              <a:ext cx="54250" cy="21150"/>
            </a:xfrm>
            <a:custGeom>
              <a:avLst/>
              <a:gdLst/>
              <a:ahLst/>
              <a:cxnLst/>
              <a:rect l="l" t="t" r="r" b="b"/>
              <a:pathLst>
                <a:path w="2170" h="846" extrusionOk="0">
                  <a:moveTo>
                    <a:pt x="2169" y="1"/>
                  </a:moveTo>
                  <a:lnTo>
                    <a:pt x="229" y="69"/>
                  </a:lnTo>
                  <a:lnTo>
                    <a:pt x="1" y="845"/>
                  </a:lnTo>
                  <a:cubicBezTo>
                    <a:pt x="1" y="845"/>
                    <a:pt x="1302" y="457"/>
                    <a:pt x="2169" y="1"/>
                  </a:cubicBezTo>
                  <a:close/>
                </a:path>
              </a:pathLst>
            </a:custGeom>
            <a:solidFill>
              <a:srgbClr val="9E9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65"/>
            <p:cNvSpPr/>
            <p:nvPr/>
          </p:nvSpPr>
          <p:spPr>
            <a:xfrm>
              <a:off x="-3484700" y="3109425"/>
              <a:ext cx="103875" cy="52450"/>
            </a:xfrm>
            <a:custGeom>
              <a:avLst/>
              <a:gdLst/>
              <a:ahLst/>
              <a:cxnLst/>
              <a:rect l="l" t="t" r="r" b="b"/>
              <a:pathLst>
                <a:path w="4155" h="2098" extrusionOk="0">
                  <a:moveTo>
                    <a:pt x="4155" y="0"/>
                  </a:moveTo>
                  <a:cubicBezTo>
                    <a:pt x="2306" y="92"/>
                    <a:pt x="640" y="708"/>
                    <a:pt x="640" y="708"/>
                  </a:cubicBezTo>
                  <a:lnTo>
                    <a:pt x="1" y="1895"/>
                  </a:lnTo>
                  <a:cubicBezTo>
                    <a:pt x="1" y="1895"/>
                    <a:pt x="487" y="2097"/>
                    <a:pt x="1148" y="2097"/>
                  </a:cubicBezTo>
                  <a:cubicBezTo>
                    <a:pt x="1346" y="2097"/>
                    <a:pt x="1560" y="2079"/>
                    <a:pt x="1781" y="2032"/>
                  </a:cubicBezTo>
                  <a:cubicBezTo>
                    <a:pt x="2740" y="1826"/>
                    <a:pt x="3425" y="822"/>
                    <a:pt x="3425" y="822"/>
                  </a:cubicBezTo>
                  <a:lnTo>
                    <a:pt x="41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65"/>
            <p:cNvSpPr/>
            <p:nvPr/>
          </p:nvSpPr>
          <p:spPr>
            <a:xfrm>
              <a:off x="-3395675" y="3116850"/>
              <a:ext cx="41675" cy="65625"/>
            </a:xfrm>
            <a:custGeom>
              <a:avLst/>
              <a:gdLst/>
              <a:ahLst/>
              <a:cxnLst/>
              <a:rect l="l" t="t" r="r" b="b"/>
              <a:pathLst>
                <a:path w="1667" h="2625" extrusionOk="0">
                  <a:moveTo>
                    <a:pt x="1096" y="0"/>
                  </a:moveTo>
                  <a:cubicBezTo>
                    <a:pt x="206" y="434"/>
                    <a:pt x="0" y="1027"/>
                    <a:pt x="0" y="1027"/>
                  </a:cubicBezTo>
                  <a:lnTo>
                    <a:pt x="457" y="2625"/>
                  </a:lnTo>
                  <a:cubicBezTo>
                    <a:pt x="457" y="2625"/>
                    <a:pt x="1073" y="2283"/>
                    <a:pt x="1370" y="1552"/>
                  </a:cubicBezTo>
                  <a:cubicBezTo>
                    <a:pt x="1667" y="845"/>
                    <a:pt x="1096" y="0"/>
                    <a:pt x="10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65"/>
            <p:cNvSpPr/>
            <p:nvPr/>
          </p:nvSpPr>
          <p:spPr>
            <a:xfrm>
              <a:off x="-3355725" y="3108300"/>
              <a:ext cx="36550" cy="28525"/>
            </a:xfrm>
            <a:custGeom>
              <a:avLst/>
              <a:gdLst/>
              <a:ahLst/>
              <a:cxnLst/>
              <a:rect l="l" t="t" r="r" b="b"/>
              <a:pathLst>
                <a:path w="1462" h="1141" extrusionOk="0">
                  <a:moveTo>
                    <a:pt x="306" y="1"/>
                  </a:moveTo>
                  <a:cubicBezTo>
                    <a:pt x="216" y="1"/>
                    <a:pt x="114" y="7"/>
                    <a:pt x="0" y="22"/>
                  </a:cubicBezTo>
                  <a:cubicBezTo>
                    <a:pt x="0" y="22"/>
                    <a:pt x="160" y="730"/>
                    <a:pt x="365" y="799"/>
                  </a:cubicBezTo>
                  <a:cubicBezTo>
                    <a:pt x="594" y="867"/>
                    <a:pt x="1461" y="1141"/>
                    <a:pt x="1461" y="1141"/>
                  </a:cubicBezTo>
                  <a:lnTo>
                    <a:pt x="913" y="159"/>
                  </a:lnTo>
                  <a:cubicBezTo>
                    <a:pt x="913" y="159"/>
                    <a:pt x="755" y="1"/>
                    <a:pt x="3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65"/>
            <p:cNvSpPr/>
            <p:nvPr/>
          </p:nvSpPr>
          <p:spPr>
            <a:xfrm>
              <a:off x="-3291825" y="3560600"/>
              <a:ext cx="112450" cy="40500"/>
            </a:xfrm>
            <a:custGeom>
              <a:avLst/>
              <a:gdLst/>
              <a:ahLst/>
              <a:cxnLst/>
              <a:rect l="l" t="t" r="r" b="b"/>
              <a:pathLst>
                <a:path w="4498" h="1620" extrusionOk="0">
                  <a:moveTo>
                    <a:pt x="2668" y="1"/>
                  </a:moveTo>
                  <a:cubicBezTo>
                    <a:pt x="1748" y="1"/>
                    <a:pt x="914" y="693"/>
                    <a:pt x="914" y="693"/>
                  </a:cubicBezTo>
                  <a:lnTo>
                    <a:pt x="1" y="1286"/>
                  </a:lnTo>
                  <a:cubicBezTo>
                    <a:pt x="1182" y="1570"/>
                    <a:pt x="2344" y="1619"/>
                    <a:pt x="3005" y="1619"/>
                  </a:cubicBezTo>
                  <a:cubicBezTo>
                    <a:pt x="3352" y="1619"/>
                    <a:pt x="3561" y="1606"/>
                    <a:pt x="3561" y="1606"/>
                  </a:cubicBezTo>
                  <a:lnTo>
                    <a:pt x="4497" y="647"/>
                  </a:lnTo>
                  <a:cubicBezTo>
                    <a:pt x="4497" y="647"/>
                    <a:pt x="3812" y="99"/>
                    <a:pt x="2831" y="8"/>
                  </a:cubicBezTo>
                  <a:cubicBezTo>
                    <a:pt x="2776" y="3"/>
                    <a:pt x="2722" y="1"/>
                    <a:pt x="2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6" name="Google Shape;5676;p65"/>
            <p:cNvSpPr/>
            <p:nvPr/>
          </p:nvSpPr>
          <p:spPr>
            <a:xfrm>
              <a:off x="-3310075" y="3523125"/>
              <a:ext cx="41100" cy="58225"/>
            </a:xfrm>
            <a:custGeom>
              <a:avLst/>
              <a:gdLst/>
              <a:ahLst/>
              <a:cxnLst/>
              <a:rect l="l" t="t" r="r" b="b"/>
              <a:pathLst>
                <a:path w="1644" h="2329" extrusionOk="0">
                  <a:moveTo>
                    <a:pt x="1644" y="1"/>
                  </a:moveTo>
                  <a:cubicBezTo>
                    <a:pt x="1644" y="1"/>
                    <a:pt x="959" y="160"/>
                    <a:pt x="480" y="754"/>
                  </a:cubicBezTo>
                  <a:cubicBezTo>
                    <a:pt x="0" y="1370"/>
                    <a:pt x="320" y="2329"/>
                    <a:pt x="320" y="2329"/>
                  </a:cubicBezTo>
                  <a:cubicBezTo>
                    <a:pt x="1301" y="2169"/>
                    <a:pt x="1644" y="1667"/>
                    <a:pt x="1644" y="1667"/>
                  </a:cubicBezTo>
                  <a:lnTo>
                    <a:pt x="16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7" name="Google Shape;5677;p65"/>
            <p:cNvSpPr/>
            <p:nvPr/>
          </p:nvSpPr>
          <p:spPr>
            <a:xfrm>
              <a:off x="-3343750" y="3548225"/>
              <a:ext cx="28550" cy="37125"/>
            </a:xfrm>
            <a:custGeom>
              <a:avLst/>
              <a:gdLst/>
              <a:ahLst/>
              <a:cxnLst/>
              <a:rect l="l" t="t" r="r" b="b"/>
              <a:pathLst>
                <a:path w="1142" h="1485" extrusionOk="0">
                  <a:moveTo>
                    <a:pt x="1" y="1"/>
                  </a:moveTo>
                  <a:lnTo>
                    <a:pt x="274" y="1119"/>
                  </a:lnTo>
                  <a:cubicBezTo>
                    <a:pt x="274" y="1119"/>
                    <a:pt x="434" y="1393"/>
                    <a:pt x="1119" y="1485"/>
                  </a:cubicBezTo>
                  <a:cubicBezTo>
                    <a:pt x="1119" y="1485"/>
                    <a:pt x="1142" y="777"/>
                    <a:pt x="959" y="640"/>
                  </a:cubicBezTo>
                  <a:cubicBezTo>
                    <a:pt x="777" y="503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8" name="Google Shape;5678;p65"/>
            <p:cNvSpPr/>
            <p:nvPr/>
          </p:nvSpPr>
          <p:spPr>
            <a:xfrm>
              <a:off x="-3379125" y="3487975"/>
              <a:ext cx="39400" cy="39175"/>
            </a:xfrm>
            <a:custGeom>
              <a:avLst/>
              <a:gdLst/>
              <a:ahLst/>
              <a:cxnLst/>
              <a:rect l="l" t="t" r="r" b="b"/>
              <a:pathLst>
                <a:path w="1576" h="1567" extrusionOk="0">
                  <a:moveTo>
                    <a:pt x="1524" y="0"/>
                  </a:moveTo>
                  <a:cubicBezTo>
                    <a:pt x="1315" y="0"/>
                    <a:pt x="531" y="188"/>
                    <a:pt x="274" y="562"/>
                  </a:cubicBezTo>
                  <a:cubicBezTo>
                    <a:pt x="0" y="1019"/>
                    <a:pt x="343" y="1566"/>
                    <a:pt x="343" y="1566"/>
                  </a:cubicBezTo>
                  <a:cubicBezTo>
                    <a:pt x="1028" y="1429"/>
                    <a:pt x="1484" y="904"/>
                    <a:pt x="1484" y="904"/>
                  </a:cubicBezTo>
                  <a:cubicBezTo>
                    <a:pt x="1484" y="904"/>
                    <a:pt x="1575" y="106"/>
                    <a:pt x="1575" y="14"/>
                  </a:cubicBezTo>
                  <a:cubicBezTo>
                    <a:pt x="1575" y="5"/>
                    <a:pt x="1557" y="0"/>
                    <a:pt x="15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9" name="Google Shape;5679;p65"/>
            <p:cNvSpPr/>
            <p:nvPr/>
          </p:nvSpPr>
          <p:spPr>
            <a:xfrm>
              <a:off x="-3403100" y="3487175"/>
              <a:ext cx="22275" cy="37125"/>
            </a:xfrm>
            <a:custGeom>
              <a:avLst/>
              <a:gdLst/>
              <a:ahLst/>
              <a:cxnLst/>
              <a:rect l="l" t="t" r="r" b="b"/>
              <a:pathLst>
                <a:path w="891" h="1485" extrusionOk="0">
                  <a:moveTo>
                    <a:pt x="1" y="1"/>
                  </a:moveTo>
                  <a:lnTo>
                    <a:pt x="138" y="1073"/>
                  </a:lnTo>
                  <a:cubicBezTo>
                    <a:pt x="138" y="1073"/>
                    <a:pt x="343" y="1370"/>
                    <a:pt x="708" y="1484"/>
                  </a:cubicBezTo>
                  <a:cubicBezTo>
                    <a:pt x="708" y="1484"/>
                    <a:pt x="891" y="1073"/>
                    <a:pt x="731" y="799"/>
                  </a:cubicBezTo>
                  <a:cubicBezTo>
                    <a:pt x="571" y="52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0" name="Google Shape;5680;p65"/>
            <p:cNvSpPr/>
            <p:nvPr/>
          </p:nvSpPr>
          <p:spPr>
            <a:xfrm>
              <a:off x="-3610800" y="2902850"/>
              <a:ext cx="152950" cy="117000"/>
            </a:xfrm>
            <a:custGeom>
              <a:avLst/>
              <a:gdLst/>
              <a:ahLst/>
              <a:cxnLst/>
              <a:rect l="l" t="t" r="r" b="b"/>
              <a:pathLst>
                <a:path w="6118" h="4680" extrusionOk="0">
                  <a:moveTo>
                    <a:pt x="3082" y="1324"/>
                  </a:moveTo>
                  <a:cubicBezTo>
                    <a:pt x="1872" y="2078"/>
                    <a:pt x="0" y="4680"/>
                    <a:pt x="0" y="4680"/>
                  </a:cubicBezTo>
                  <a:cubicBezTo>
                    <a:pt x="2853" y="4429"/>
                    <a:pt x="4177" y="3539"/>
                    <a:pt x="4177" y="3539"/>
                  </a:cubicBezTo>
                  <a:lnTo>
                    <a:pt x="6118" y="23"/>
                  </a:lnTo>
                  <a:cubicBezTo>
                    <a:pt x="6118" y="1"/>
                    <a:pt x="4269" y="594"/>
                    <a:pt x="3082" y="13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1" name="Google Shape;5681;p65"/>
            <p:cNvSpPr/>
            <p:nvPr/>
          </p:nvSpPr>
          <p:spPr>
            <a:xfrm>
              <a:off x="-3419650" y="2606275"/>
              <a:ext cx="315600" cy="207575"/>
            </a:xfrm>
            <a:custGeom>
              <a:avLst/>
              <a:gdLst/>
              <a:ahLst/>
              <a:cxnLst/>
              <a:rect l="l" t="t" r="r" b="b"/>
              <a:pathLst>
                <a:path w="12624" h="8303" extrusionOk="0">
                  <a:moveTo>
                    <a:pt x="5365" y="0"/>
                  </a:moveTo>
                  <a:cubicBezTo>
                    <a:pt x="5220" y="0"/>
                    <a:pt x="5090" y="16"/>
                    <a:pt x="4977" y="40"/>
                  </a:cubicBezTo>
                  <a:lnTo>
                    <a:pt x="5890" y="1478"/>
                  </a:lnTo>
                  <a:lnTo>
                    <a:pt x="3927" y="1090"/>
                  </a:lnTo>
                  <a:lnTo>
                    <a:pt x="2009" y="2254"/>
                  </a:lnTo>
                  <a:cubicBezTo>
                    <a:pt x="2009" y="2254"/>
                    <a:pt x="1" y="3783"/>
                    <a:pt x="275" y="3783"/>
                  </a:cubicBezTo>
                  <a:cubicBezTo>
                    <a:pt x="526" y="3783"/>
                    <a:pt x="3333" y="3395"/>
                    <a:pt x="3539" y="3395"/>
                  </a:cubicBezTo>
                  <a:cubicBezTo>
                    <a:pt x="3767" y="3395"/>
                    <a:pt x="4817" y="3898"/>
                    <a:pt x="4817" y="3898"/>
                  </a:cubicBezTo>
                  <a:lnTo>
                    <a:pt x="3379" y="3898"/>
                  </a:lnTo>
                  <a:lnTo>
                    <a:pt x="731" y="5724"/>
                  </a:lnTo>
                  <a:lnTo>
                    <a:pt x="731" y="5724"/>
                  </a:lnTo>
                  <a:lnTo>
                    <a:pt x="3698" y="5564"/>
                  </a:lnTo>
                  <a:lnTo>
                    <a:pt x="2329" y="8303"/>
                  </a:lnTo>
                  <a:cubicBezTo>
                    <a:pt x="2329" y="8303"/>
                    <a:pt x="4703" y="7755"/>
                    <a:pt x="5182" y="7367"/>
                  </a:cubicBezTo>
                  <a:cubicBezTo>
                    <a:pt x="5661" y="6979"/>
                    <a:pt x="6734" y="5450"/>
                    <a:pt x="6940" y="5450"/>
                  </a:cubicBezTo>
                  <a:cubicBezTo>
                    <a:pt x="6986" y="5450"/>
                    <a:pt x="7076" y="5436"/>
                    <a:pt x="7199" y="5436"/>
                  </a:cubicBezTo>
                  <a:cubicBezTo>
                    <a:pt x="7619" y="5436"/>
                    <a:pt x="8428" y="5600"/>
                    <a:pt x="9222" y="7047"/>
                  </a:cubicBezTo>
                  <a:lnTo>
                    <a:pt x="12600" y="6157"/>
                  </a:lnTo>
                  <a:cubicBezTo>
                    <a:pt x="12600" y="6157"/>
                    <a:pt x="12600" y="5473"/>
                    <a:pt x="12623" y="4628"/>
                  </a:cubicBezTo>
                  <a:cubicBezTo>
                    <a:pt x="12555" y="4628"/>
                    <a:pt x="12486" y="4651"/>
                    <a:pt x="12441" y="4674"/>
                  </a:cubicBezTo>
                  <a:cubicBezTo>
                    <a:pt x="12053" y="4925"/>
                    <a:pt x="12030" y="5381"/>
                    <a:pt x="12030" y="5427"/>
                  </a:cubicBezTo>
                  <a:cubicBezTo>
                    <a:pt x="12030" y="5346"/>
                    <a:pt x="12012" y="4226"/>
                    <a:pt x="10769" y="4226"/>
                  </a:cubicBezTo>
                  <a:cubicBezTo>
                    <a:pt x="10609" y="4226"/>
                    <a:pt x="10429" y="4244"/>
                    <a:pt x="10227" y="4286"/>
                  </a:cubicBezTo>
                  <a:cubicBezTo>
                    <a:pt x="10227" y="4286"/>
                    <a:pt x="10637" y="3464"/>
                    <a:pt x="9998" y="3281"/>
                  </a:cubicBezTo>
                  <a:cubicBezTo>
                    <a:pt x="9906" y="3258"/>
                    <a:pt x="9825" y="3247"/>
                    <a:pt x="9752" y="3247"/>
                  </a:cubicBezTo>
                  <a:cubicBezTo>
                    <a:pt x="9338" y="3247"/>
                    <a:pt x="9222" y="3578"/>
                    <a:pt x="9222" y="3578"/>
                  </a:cubicBezTo>
                  <a:cubicBezTo>
                    <a:pt x="9222" y="3578"/>
                    <a:pt x="9222" y="1891"/>
                    <a:pt x="7710" y="1891"/>
                  </a:cubicBezTo>
                  <a:cubicBezTo>
                    <a:pt x="7517" y="1891"/>
                    <a:pt x="7299" y="1918"/>
                    <a:pt x="7054" y="1980"/>
                  </a:cubicBezTo>
                  <a:cubicBezTo>
                    <a:pt x="7054" y="1980"/>
                    <a:pt x="7510" y="702"/>
                    <a:pt x="6301" y="200"/>
                  </a:cubicBezTo>
                  <a:cubicBezTo>
                    <a:pt x="5947" y="52"/>
                    <a:pt x="5631" y="0"/>
                    <a:pt x="53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2" name="Google Shape;5682;p65"/>
            <p:cNvSpPr/>
            <p:nvPr/>
          </p:nvSpPr>
          <p:spPr>
            <a:xfrm>
              <a:off x="-4126075" y="3874625"/>
              <a:ext cx="1235425" cy="19425"/>
            </a:xfrm>
            <a:custGeom>
              <a:avLst/>
              <a:gdLst/>
              <a:ahLst/>
              <a:cxnLst/>
              <a:rect l="l" t="t" r="r" b="b"/>
              <a:pathLst>
                <a:path w="49417" h="777" extrusionOk="0">
                  <a:moveTo>
                    <a:pt x="24720" y="1"/>
                  </a:moveTo>
                  <a:cubicBezTo>
                    <a:pt x="14517" y="1"/>
                    <a:pt x="5501" y="320"/>
                    <a:pt x="0" y="777"/>
                  </a:cubicBezTo>
                  <a:lnTo>
                    <a:pt x="49417" y="777"/>
                  </a:lnTo>
                  <a:cubicBezTo>
                    <a:pt x="43916" y="320"/>
                    <a:pt x="34900" y="1"/>
                    <a:pt x="24720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3" name="Google Shape;5683;p65"/>
            <p:cNvSpPr/>
            <p:nvPr/>
          </p:nvSpPr>
          <p:spPr>
            <a:xfrm>
              <a:off x="-3339750" y="3716575"/>
              <a:ext cx="137550" cy="51375"/>
            </a:xfrm>
            <a:custGeom>
              <a:avLst/>
              <a:gdLst/>
              <a:ahLst/>
              <a:cxnLst/>
              <a:rect l="l" t="t" r="r" b="b"/>
              <a:pathLst>
                <a:path w="5502" h="2055" extrusionOk="0">
                  <a:moveTo>
                    <a:pt x="5501" y="1781"/>
                  </a:moveTo>
                  <a:cubicBezTo>
                    <a:pt x="3767" y="2055"/>
                    <a:pt x="2123" y="1530"/>
                    <a:pt x="2123" y="1530"/>
                  </a:cubicBezTo>
                  <a:lnTo>
                    <a:pt x="0" y="0"/>
                  </a:lnTo>
                  <a:cubicBezTo>
                    <a:pt x="0" y="0"/>
                    <a:pt x="2443" y="206"/>
                    <a:pt x="3264" y="457"/>
                  </a:cubicBezTo>
                  <a:cubicBezTo>
                    <a:pt x="4086" y="708"/>
                    <a:pt x="5501" y="1781"/>
                    <a:pt x="5501" y="17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4" name="Google Shape;5684;p65"/>
            <p:cNvSpPr/>
            <p:nvPr/>
          </p:nvSpPr>
          <p:spPr>
            <a:xfrm>
              <a:off x="-3067000" y="2971325"/>
              <a:ext cx="77075" cy="84475"/>
            </a:xfrm>
            <a:custGeom>
              <a:avLst/>
              <a:gdLst/>
              <a:ahLst/>
              <a:cxnLst/>
              <a:rect l="l" t="t" r="r" b="b"/>
              <a:pathLst>
                <a:path w="3083" h="3379" extrusionOk="0">
                  <a:moveTo>
                    <a:pt x="777" y="685"/>
                  </a:moveTo>
                  <a:lnTo>
                    <a:pt x="1" y="2922"/>
                  </a:lnTo>
                  <a:cubicBezTo>
                    <a:pt x="320" y="3082"/>
                    <a:pt x="1165" y="3379"/>
                    <a:pt x="1621" y="2648"/>
                  </a:cubicBezTo>
                  <a:cubicBezTo>
                    <a:pt x="2192" y="1713"/>
                    <a:pt x="2352" y="480"/>
                    <a:pt x="2352" y="480"/>
                  </a:cubicBezTo>
                  <a:lnTo>
                    <a:pt x="3082" y="1"/>
                  </a:lnTo>
                  <a:cubicBezTo>
                    <a:pt x="2124" y="297"/>
                    <a:pt x="777" y="685"/>
                    <a:pt x="777" y="68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5" name="Google Shape;5685;p65"/>
            <p:cNvSpPr/>
            <p:nvPr/>
          </p:nvSpPr>
          <p:spPr>
            <a:xfrm>
              <a:off x="-3070975" y="2972975"/>
              <a:ext cx="15425" cy="21950"/>
            </a:xfrm>
            <a:custGeom>
              <a:avLst/>
              <a:gdLst/>
              <a:ahLst/>
              <a:cxnLst/>
              <a:rect l="l" t="t" r="r" b="b"/>
              <a:pathLst>
                <a:path w="617" h="878" extrusionOk="0">
                  <a:moveTo>
                    <a:pt x="384" y="1"/>
                  </a:moveTo>
                  <a:cubicBezTo>
                    <a:pt x="254" y="1"/>
                    <a:pt x="110" y="155"/>
                    <a:pt x="46" y="368"/>
                  </a:cubicBezTo>
                  <a:cubicBezTo>
                    <a:pt x="0" y="619"/>
                    <a:pt x="69" y="825"/>
                    <a:pt x="205" y="870"/>
                  </a:cubicBezTo>
                  <a:cubicBezTo>
                    <a:pt x="220" y="875"/>
                    <a:pt x="234" y="878"/>
                    <a:pt x="249" y="878"/>
                  </a:cubicBezTo>
                  <a:cubicBezTo>
                    <a:pt x="375" y="878"/>
                    <a:pt x="509" y="710"/>
                    <a:pt x="571" y="505"/>
                  </a:cubicBezTo>
                  <a:cubicBezTo>
                    <a:pt x="616" y="277"/>
                    <a:pt x="571" y="49"/>
                    <a:pt x="411" y="3"/>
                  </a:cubicBezTo>
                  <a:cubicBezTo>
                    <a:pt x="402" y="2"/>
                    <a:pt x="393" y="1"/>
                    <a:pt x="3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6" name="Google Shape;5686;p65"/>
            <p:cNvSpPr/>
            <p:nvPr/>
          </p:nvSpPr>
          <p:spPr>
            <a:xfrm>
              <a:off x="-3070975" y="3010625"/>
              <a:ext cx="9150" cy="14450"/>
            </a:xfrm>
            <a:custGeom>
              <a:avLst/>
              <a:gdLst/>
              <a:ahLst/>
              <a:cxnLst/>
              <a:rect l="l" t="t" r="r" b="b"/>
              <a:pathLst>
                <a:path w="366" h="578" extrusionOk="0">
                  <a:moveTo>
                    <a:pt x="250" y="1"/>
                  </a:moveTo>
                  <a:cubicBezTo>
                    <a:pt x="167" y="1"/>
                    <a:pt x="87" y="109"/>
                    <a:pt x="46" y="255"/>
                  </a:cubicBezTo>
                  <a:cubicBezTo>
                    <a:pt x="0" y="414"/>
                    <a:pt x="46" y="551"/>
                    <a:pt x="114" y="574"/>
                  </a:cubicBezTo>
                  <a:cubicBezTo>
                    <a:pt x="120" y="576"/>
                    <a:pt x="126" y="577"/>
                    <a:pt x="133" y="577"/>
                  </a:cubicBezTo>
                  <a:cubicBezTo>
                    <a:pt x="202" y="577"/>
                    <a:pt x="299" y="469"/>
                    <a:pt x="320" y="323"/>
                  </a:cubicBezTo>
                  <a:cubicBezTo>
                    <a:pt x="365" y="163"/>
                    <a:pt x="342" y="4"/>
                    <a:pt x="274" y="4"/>
                  </a:cubicBezTo>
                  <a:cubicBezTo>
                    <a:pt x="266" y="2"/>
                    <a:pt x="258" y="1"/>
                    <a:pt x="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7" name="Google Shape;5687;p65"/>
            <p:cNvSpPr/>
            <p:nvPr/>
          </p:nvSpPr>
          <p:spPr>
            <a:xfrm>
              <a:off x="-3085825" y="2983175"/>
              <a:ext cx="8025" cy="7150"/>
            </a:xfrm>
            <a:custGeom>
              <a:avLst/>
              <a:gdLst/>
              <a:ahLst/>
              <a:cxnLst/>
              <a:rect l="l" t="t" r="r" b="b"/>
              <a:pathLst>
                <a:path w="321" h="286" extrusionOk="0">
                  <a:moveTo>
                    <a:pt x="147" y="0"/>
                  </a:moveTo>
                  <a:cubicBezTo>
                    <a:pt x="86" y="0"/>
                    <a:pt x="23" y="44"/>
                    <a:pt x="23" y="120"/>
                  </a:cubicBezTo>
                  <a:cubicBezTo>
                    <a:pt x="1" y="189"/>
                    <a:pt x="46" y="280"/>
                    <a:pt x="115" y="280"/>
                  </a:cubicBezTo>
                  <a:cubicBezTo>
                    <a:pt x="127" y="284"/>
                    <a:pt x="140" y="286"/>
                    <a:pt x="153" y="286"/>
                  </a:cubicBezTo>
                  <a:cubicBezTo>
                    <a:pt x="213" y="286"/>
                    <a:pt x="279" y="245"/>
                    <a:pt x="297" y="189"/>
                  </a:cubicBezTo>
                  <a:cubicBezTo>
                    <a:pt x="320" y="97"/>
                    <a:pt x="275" y="29"/>
                    <a:pt x="183" y="6"/>
                  </a:cubicBezTo>
                  <a:cubicBezTo>
                    <a:pt x="171" y="2"/>
                    <a:pt x="159" y="0"/>
                    <a:pt x="1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8" name="Google Shape;5688;p65"/>
            <p:cNvSpPr/>
            <p:nvPr/>
          </p:nvSpPr>
          <p:spPr>
            <a:xfrm>
              <a:off x="-3180550" y="2917125"/>
              <a:ext cx="83900" cy="55950"/>
            </a:xfrm>
            <a:custGeom>
              <a:avLst/>
              <a:gdLst/>
              <a:ahLst/>
              <a:cxnLst/>
              <a:rect l="l" t="t" r="r" b="b"/>
              <a:pathLst>
                <a:path w="3356" h="2238" extrusionOk="0">
                  <a:moveTo>
                    <a:pt x="3356" y="1187"/>
                  </a:moveTo>
                  <a:cubicBezTo>
                    <a:pt x="2534" y="2237"/>
                    <a:pt x="389" y="868"/>
                    <a:pt x="389" y="86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9" name="Google Shape;5689;p65"/>
            <p:cNvSpPr/>
            <p:nvPr/>
          </p:nvSpPr>
          <p:spPr>
            <a:xfrm>
              <a:off x="-4296125" y="3530550"/>
              <a:ext cx="50225" cy="91900"/>
            </a:xfrm>
            <a:custGeom>
              <a:avLst/>
              <a:gdLst/>
              <a:ahLst/>
              <a:cxnLst/>
              <a:rect l="l" t="t" r="r" b="b"/>
              <a:pathLst>
                <a:path w="2009" h="3676" extrusionOk="0">
                  <a:moveTo>
                    <a:pt x="982" y="457"/>
                  </a:moveTo>
                  <a:cubicBezTo>
                    <a:pt x="0" y="1530"/>
                    <a:pt x="69" y="3105"/>
                    <a:pt x="137" y="3675"/>
                  </a:cubicBezTo>
                  <a:lnTo>
                    <a:pt x="2009" y="0"/>
                  </a:lnTo>
                  <a:cubicBezTo>
                    <a:pt x="1370" y="229"/>
                    <a:pt x="982" y="457"/>
                    <a:pt x="982" y="4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0" name="Google Shape;5690;p65"/>
            <p:cNvSpPr/>
            <p:nvPr/>
          </p:nvSpPr>
          <p:spPr>
            <a:xfrm>
              <a:off x="-4333800" y="3471775"/>
              <a:ext cx="108450" cy="50225"/>
            </a:xfrm>
            <a:custGeom>
              <a:avLst/>
              <a:gdLst/>
              <a:ahLst/>
              <a:cxnLst/>
              <a:rect l="l" t="t" r="r" b="b"/>
              <a:pathLst>
                <a:path w="4338" h="2009" extrusionOk="0">
                  <a:moveTo>
                    <a:pt x="1" y="457"/>
                  </a:moveTo>
                  <a:cubicBezTo>
                    <a:pt x="1" y="457"/>
                    <a:pt x="1735" y="1758"/>
                    <a:pt x="2260" y="1895"/>
                  </a:cubicBezTo>
                  <a:cubicBezTo>
                    <a:pt x="2489" y="1940"/>
                    <a:pt x="3059" y="1986"/>
                    <a:pt x="3698" y="2009"/>
                  </a:cubicBezTo>
                  <a:lnTo>
                    <a:pt x="4337" y="731"/>
                  </a:lnTo>
                  <a:cubicBezTo>
                    <a:pt x="3812" y="411"/>
                    <a:pt x="3242" y="137"/>
                    <a:pt x="2877" y="92"/>
                  </a:cubicBezTo>
                  <a:cubicBezTo>
                    <a:pt x="1918" y="0"/>
                    <a:pt x="1" y="457"/>
                    <a:pt x="1" y="4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1" name="Google Shape;5691;p65"/>
            <p:cNvSpPr/>
            <p:nvPr/>
          </p:nvSpPr>
          <p:spPr>
            <a:xfrm>
              <a:off x="-4221950" y="3405000"/>
              <a:ext cx="39975" cy="69075"/>
            </a:xfrm>
            <a:custGeom>
              <a:avLst/>
              <a:gdLst/>
              <a:ahLst/>
              <a:cxnLst/>
              <a:rect l="l" t="t" r="r" b="b"/>
              <a:pathLst>
                <a:path w="1599" h="2763" extrusionOk="0">
                  <a:moveTo>
                    <a:pt x="92" y="1599"/>
                  </a:moveTo>
                  <a:cubicBezTo>
                    <a:pt x="0" y="1850"/>
                    <a:pt x="46" y="2283"/>
                    <a:pt x="183" y="2763"/>
                  </a:cubicBezTo>
                  <a:lnTo>
                    <a:pt x="1598" y="1"/>
                  </a:lnTo>
                  <a:cubicBezTo>
                    <a:pt x="1187" y="343"/>
                    <a:pt x="251" y="1142"/>
                    <a:pt x="92" y="159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2" name="Google Shape;5692;p65"/>
            <p:cNvSpPr/>
            <p:nvPr/>
          </p:nvSpPr>
          <p:spPr>
            <a:xfrm>
              <a:off x="-4070725" y="3098575"/>
              <a:ext cx="53650" cy="43400"/>
            </a:xfrm>
            <a:custGeom>
              <a:avLst/>
              <a:gdLst/>
              <a:ahLst/>
              <a:cxnLst/>
              <a:rect l="l" t="t" r="r" b="b"/>
              <a:pathLst>
                <a:path w="2146" h="1736" extrusionOk="0">
                  <a:moveTo>
                    <a:pt x="0" y="1"/>
                  </a:moveTo>
                  <a:cubicBezTo>
                    <a:pt x="0" y="1"/>
                    <a:pt x="867" y="1302"/>
                    <a:pt x="1187" y="1530"/>
                  </a:cubicBezTo>
                  <a:cubicBezTo>
                    <a:pt x="1256" y="1576"/>
                    <a:pt x="1415" y="1667"/>
                    <a:pt x="1598" y="1735"/>
                  </a:cubicBezTo>
                  <a:lnTo>
                    <a:pt x="2146" y="571"/>
                  </a:lnTo>
                  <a:cubicBezTo>
                    <a:pt x="2100" y="526"/>
                    <a:pt x="2054" y="503"/>
                    <a:pt x="2009" y="480"/>
                  </a:cubicBezTo>
                  <a:cubicBezTo>
                    <a:pt x="1392" y="183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3" name="Google Shape;5693;p65"/>
            <p:cNvSpPr/>
            <p:nvPr/>
          </p:nvSpPr>
          <p:spPr>
            <a:xfrm>
              <a:off x="-4076450" y="3152800"/>
              <a:ext cx="41125" cy="53075"/>
            </a:xfrm>
            <a:custGeom>
              <a:avLst/>
              <a:gdLst/>
              <a:ahLst/>
              <a:cxnLst/>
              <a:rect l="l" t="t" r="r" b="b"/>
              <a:pathLst>
                <a:path w="1645" h="2123" extrusionOk="0">
                  <a:moveTo>
                    <a:pt x="1348" y="23"/>
                  </a:moveTo>
                  <a:cubicBezTo>
                    <a:pt x="229" y="593"/>
                    <a:pt x="1" y="2123"/>
                    <a:pt x="1" y="2123"/>
                  </a:cubicBezTo>
                  <a:cubicBezTo>
                    <a:pt x="1" y="2123"/>
                    <a:pt x="435" y="1849"/>
                    <a:pt x="914" y="1575"/>
                  </a:cubicBezTo>
                  <a:lnTo>
                    <a:pt x="1644" y="0"/>
                  </a:lnTo>
                  <a:cubicBezTo>
                    <a:pt x="1462" y="0"/>
                    <a:pt x="1348" y="23"/>
                    <a:pt x="1348" y="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4" name="Google Shape;5694;p65"/>
            <p:cNvSpPr/>
            <p:nvPr/>
          </p:nvSpPr>
          <p:spPr>
            <a:xfrm>
              <a:off x="-2986525" y="3409000"/>
              <a:ext cx="149525" cy="227700"/>
            </a:xfrm>
            <a:custGeom>
              <a:avLst/>
              <a:gdLst/>
              <a:ahLst/>
              <a:cxnLst/>
              <a:rect l="l" t="t" r="r" b="b"/>
              <a:pathLst>
                <a:path w="5981" h="9108" extrusionOk="0">
                  <a:moveTo>
                    <a:pt x="4816" y="7715"/>
                  </a:moveTo>
                  <a:cubicBezTo>
                    <a:pt x="4816" y="7715"/>
                    <a:pt x="5067" y="5844"/>
                    <a:pt x="3926" y="4748"/>
                  </a:cubicBezTo>
                  <a:cubicBezTo>
                    <a:pt x="3926" y="4748"/>
                    <a:pt x="3082" y="4315"/>
                    <a:pt x="1918" y="4178"/>
                  </a:cubicBezTo>
                  <a:cubicBezTo>
                    <a:pt x="2785" y="4132"/>
                    <a:pt x="3766" y="4018"/>
                    <a:pt x="4086" y="3926"/>
                  </a:cubicBezTo>
                  <a:cubicBezTo>
                    <a:pt x="4520" y="3790"/>
                    <a:pt x="5980" y="2534"/>
                    <a:pt x="5980" y="2534"/>
                  </a:cubicBezTo>
                  <a:cubicBezTo>
                    <a:pt x="5980" y="2534"/>
                    <a:pt x="4269" y="2260"/>
                    <a:pt x="3447" y="2397"/>
                  </a:cubicBezTo>
                  <a:cubicBezTo>
                    <a:pt x="2945" y="2466"/>
                    <a:pt x="2077" y="3082"/>
                    <a:pt x="1484" y="3538"/>
                  </a:cubicBezTo>
                  <a:cubicBezTo>
                    <a:pt x="1895" y="2740"/>
                    <a:pt x="2054" y="1849"/>
                    <a:pt x="1895" y="1439"/>
                  </a:cubicBezTo>
                  <a:cubicBezTo>
                    <a:pt x="1689" y="936"/>
                    <a:pt x="320" y="1"/>
                    <a:pt x="320" y="1"/>
                  </a:cubicBezTo>
                  <a:cubicBezTo>
                    <a:pt x="320" y="1"/>
                    <a:pt x="411" y="891"/>
                    <a:pt x="502" y="1690"/>
                  </a:cubicBezTo>
                  <a:cubicBezTo>
                    <a:pt x="548" y="2123"/>
                    <a:pt x="708" y="2831"/>
                    <a:pt x="822" y="3379"/>
                  </a:cubicBezTo>
                  <a:cubicBezTo>
                    <a:pt x="548" y="3128"/>
                    <a:pt x="251" y="2854"/>
                    <a:pt x="0" y="2717"/>
                  </a:cubicBezTo>
                  <a:cubicBezTo>
                    <a:pt x="92" y="3287"/>
                    <a:pt x="228" y="3881"/>
                    <a:pt x="411" y="4474"/>
                  </a:cubicBezTo>
                  <a:cubicBezTo>
                    <a:pt x="502" y="4474"/>
                    <a:pt x="594" y="4474"/>
                    <a:pt x="708" y="4451"/>
                  </a:cubicBezTo>
                  <a:cubicBezTo>
                    <a:pt x="616" y="4520"/>
                    <a:pt x="525" y="4566"/>
                    <a:pt x="457" y="4634"/>
                  </a:cubicBezTo>
                  <a:cubicBezTo>
                    <a:pt x="480" y="4703"/>
                    <a:pt x="502" y="4794"/>
                    <a:pt x="525" y="4885"/>
                  </a:cubicBezTo>
                  <a:cubicBezTo>
                    <a:pt x="594" y="4817"/>
                    <a:pt x="662" y="4771"/>
                    <a:pt x="708" y="4748"/>
                  </a:cubicBezTo>
                  <a:cubicBezTo>
                    <a:pt x="662" y="4817"/>
                    <a:pt x="616" y="4885"/>
                    <a:pt x="571" y="4976"/>
                  </a:cubicBezTo>
                  <a:cubicBezTo>
                    <a:pt x="731" y="5479"/>
                    <a:pt x="959" y="6004"/>
                    <a:pt x="1187" y="6506"/>
                  </a:cubicBezTo>
                  <a:cubicBezTo>
                    <a:pt x="1256" y="5981"/>
                    <a:pt x="1324" y="5182"/>
                    <a:pt x="1187" y="4520"/>
                  </a:cubicBezTo>
                  <a:lnTo>
                    <a:pt x="1233" y="4588"/>
                  </a:lnTo>
                  <a:cubicBezTo>
                    <a:pt x="1507" y="5753"/>
                    <a:pt x="1758" y="7122"/>
                    <a:pt x="1758" y="7122"/>
                  </a:cubicBezTo>
                  <a:lnTo>
                    <a:pt x="3241" y="9108"/>
                  </a:lnTo>
                  <a:cubicBezTo>
                    <a:pt x="3241" y="9108"/>
                    <a:pt x="3333" y="7784"/>
                    <a:pt x="2876" y="6369"/>
                  </a:cubicBezTo>
                  <a:cubicBezTo>
                    <a:pt x="2762" y="6026"/>
                    <a:pt x="2602" y="5707"/>
                    <a:pt x="2397" y="5456"/>
                  </a:cubicBezTo>
                  <a:cubicBezTo>
                    <a:pt x="2534" y="5547"/>
                    <a:pt x="2671" y="5638"/>
                    <a:pt x="2785" y="5707"/>
                  </a:cubicBezTo>
                  <a:cubicBezTo>
                    <a:pt x="3241" y="6004"/>
                    <a:pt x="4816" y="7715"/>
                    <a:pt x="4816" y="77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5" name="Google Shape;5695;p65"/>
            <p:cNvSpPr/>
            <p:nvPr/>
          </p:nvSpPr>
          <p:spPr>
            <a:xfrm>
              <a:off x="-2850725" y="3535100"/>
              <a:ext cx="123275" cy="210025"/>
            </a:xfrm>
            <a:custGeom>
              <a:avLst/>
              <a:gdLst/>
              <a:ahLst/>
              <a:cxnLst/>
              <a:rect l="l" t="t" r="r" b="b"/>
              <a:pathLst>
                <a:path w="4931" h="8401" extrusionOk="0">
                  <a:moveTo>
                    <a:pt x="4269" y="3813"/>
                  </a:moveTo>
                  <a:lnTo>
                    <a:pt x="4931" y="2740"/>
                  </a:lnTo>
                  <a:cubicBezTo>
                    <a:pt x="4931" y="2740"/>
                    <a:pt x="3151" y="3151"/>
                    <a:pt x="2922" y="3242"/>
                  </a:cubicBezTo>
                  <a:cubicBezTo>
                    <a:pt x="2694" y="3333"/>
                    <a:pt x="1986" y="3836"/>
                    <a:pt x="1872" y="3904"/>
                  </a:cubicBezTo>
                  <a:cubicBezTo>
                    <a:pt x="1804" y="3927"/>
                    <a:pt x="1324" y="4064"/>
                    <a:pt x="936" y="4155"/>
                  </a:cubicBezTo>
                  <a:cubicBezTo>
                    <a:pt x="1553" y="3653"/>
                    <a:pt x="2694" y="2649"/>
                    <a:pt x="2762" y="2375"/>
                  </a:cubicBezTo>
                  <a:cubicBezTo>
                    <a:pt x="2899" y="1713"/>
                    <a:pt x="2489" y="1"/>
                    <a:pt x="2466" y="69"/>
                  </a:cubicBezTo>
                  <a:cubicBezTo>
                    <a:pt x="2420" y="161"/>
                    <a:pt x="1507" y="1462"/>
                    <a:pt x="1279" y="1576"/>
                  </a:cubicBezTo>
                  <a:cubicBezTo>
                    <a:pt x="1096" y="1690"/>
                    <a:pt x="389" y="2649"/>
                    <a:pt x="343" y="3630"/>
                  </a:cubicBezTo>
                  <a:cubicBezTo>
                    <a:pt x="297" y="3539"/>
                    <a:pt x="206" y="3379"/>
                    <a:pt x="69" y="3196"/>
                  </a:cubicBezTo>
                  <a:cubicBezTo>
                    <a:pt x="23" y="3607"/>
                    <a:pt x="1" y="4041"/>
                    <a:pt x="1" y="4475"/>
                  </a:cubicBezTo>
                  <a:cubicBezTo>
                    <a:pt x="1" y="4543"/>
                    <a:pt x="23" y="4589"/>
                    <a:pt x="23" y="4657"/>
                  </a:cubicBezTo>
                  <a:lnTo>
                    <a:pt x="69" y="4612"/>
                  </a:lnTo>
                  <a:cubicBezTo>
                    <a:pt x="46" y="4634"/>
                    <a:pt x="23" y="4657"/>
                    <a:pt x="23" y="4680"/>
                  </a:cubicBezTo>
                  <a:cubicBezTo>
                    <a:pt x="23" y="5844"/>
                    <a:pt x="183" y="6940"/>
                    <a:pt x="457" y="7921"/>
                  </a:cubicBezTo>
                  <a:cubicBezTo>
                    <a:pt x="708" y="8195"/>
                    <a:pt x="914" y="8401"/>
                    <a:pt x="914" y="8401"/>
                  </a:cubicBezTo>
                  <a:lnTo>
                    <a:pt x="936" y="7214"/>
                  </a:lnTo>
                  <a:lnTo>
                    <a:pt x="526" y="5958"/>
                  </a:lnTo>
                  <a:cubicBezTo>
                    <a:pt x="526" y="5958"/>
                    <a:pt x="411" y="5274"/>
                    <a:pt x="411" y="4771"/>
                  </a:cubicBezTo>
                  <a:cubicBezTo>
                    <a:pt x="548" y="5182"/>
                    <a:pt x="708" y="5776"/>
                    <a:pt x="754" y="5821"/>
                  </a:cubicBezTo>
                  <a:cubicBezTo>
                    <a:pt x="822" y="5890"/>
                    <a:pt x="1713" y="6460"/>
                    <a:pt x="2283" y="6415"/>
                  </a:cubicBezTo>
                  <a:cubicBezTo>
                    <a:pt x="2854" y="6369"/>
                    <a:pt x="4543" y="5935"/>
                    <a:pt x="4543" y="5935"/>
                  </a:cubicBezTo>
                  <a:cubicBezTo>
                    <a:pt x="4543" y="5935"/>
                    <a:pt x="3949" y="5570"/>
                    <a:pt x="3744" y="5456"/>
                  </a:cubicBezTo>
                  <a:cubicBezTo>
                    <a:pt x="3539" y="5342"/>
                    <a:pt x="1781" y="5182"/>
                    <a:pt x="1713" y="5114"/>
                  </a:cubicBezTo>
                  <a:cubicBezTo>
                    <a:pt x="1667" y="5068"/>
                    <a:pt x="1416" y="4908"/>
                    <a:pt x="1096" y="4703"/>
                  </a:cubicBezTo>
                  <a:cubicBezTo>
                    <a:pt x="1895" y="4886"/>
                    <a:pt x="2740" y="4886"/>
                    <a:pt x="2785" y="4886"/>
                  </a:cubicBezTo>
                  <a:cubicBezTo>
                    <a:pt x="2854" y="4886"/>
                    <a:pt x="4269" y="3813"/>
                    <a:pt x="4269" y="38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6" name="Google Shape;5696;p65"/>
            <p:cNvSpPr/>
            <p:nvPr/>
          </p:nvSpPr>
          <p:spPr>
            <a:xfrm>
              <a:off x="-3094950" y="3337675"/>
              <a:ext cx="67350" cy="25125"/>
            </a:xfrm>
            <a:custGeom>
              <a:avLst/>
              <a:gdLst/>
              <a:ahLst/>
              <a:cxnLst/>
              <a:rect l="l" t="t" r="r" b="b"/>
              <a:pathLst>
                <a:path w="2694" h="1005" extrusionOk="0">
                  <a:moveTo>
                    <a:pt x="1689" y="1005"/>
                  </a:moveTo>
                  <a:lnTo>
                    <a:pt x="2694" y="0"/>
                  </a:lnTo>
                  <a:cubicBezTo>
                    <a:pt x="2694" y="0"/>
                    <a:pt x="1575" y="274"/>
                    <a:pt x="1256" y="274"/>
                  </a:cubicBezTo>
                  <a:cubicBezTo>
                    <a:pt x="1050" y="274"/>
                    <a:pt x="434" y="548"/>
                    <a:pt x="0" y="7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7" name="Google Shape;5697;p65"/>
            <p:cNvSpPr/>
            <p:nvPr/>
          </p:nvSpPr>
          <p:spPr>
            <a:xfrm>
              <a:off x="-3009350" y="3208700"/>
              <a:ext cx="9150" cy="29700"/>
            </a:xfrm>
            <a:custGeom>
              <a:avLst/>
              <a:gdLst/>
              <a:ahLst/>
              <a:cxnLst/>
              <a:rect l="l" t="t" r="r" b="b"/>
              <a:pathLst>
                <a:path w="366" h="1188" extrusionOk="0">
                  <a:moveTo>
                    <a:pt x="365" y="663"/>
                  </a:moveTo>
                  <a:lnTo>
                    <a:pt x="183" y="24"/>
                  </a:lnTo>
                  <a:lnTo>
                    <a:pt x="91" y="1"/>
                  </a:lnTo>
                  <a:cubicBezTo>
                    <a:pt x="46" y="366"/>
                    <a:pt x="23" y="777"/>
                    <a:pt x="0" y="118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8" name="Google Shape;5698;p65"/>
            <p:cNvSpPr/>
            <p:nvPr/>
          </p:nvSpPr>
          <p:spPr>
            <a:xfrm>
              <a:off x="-3006521" y="3232088"/>
              <a:ext cx="16575" cy="49100"/>
            </a:xfrm>
            <a:custGeom>
              <a:avLst/>
              <a:gdLst/>
              <a:ahLst/>
              <a:cxnLst/>
              <a:rect l="l" t="t" r="r" b="b"/>
              <a:pathLst>
                <a:path w="663" h="1964" extrusionOk="0">
                  <a:moveTo>
                    <a:pt x="594" y="662"/>
                  </a:moveTo>
                  <a:lnTo>
                    <a:pt x="297" y="0"/>
                  </a:lnTo>
                  <a:lnTo>
                    <a:pt x="0" y="92"/>
                  </a:lnTo>
                  <a:cubicBezTo>
                    <a:pt x="0" y="320"/>
                    <a:pt x="0" y="571"/>
                    <a:pt x="0" y="822"/>
                  </a:cubicBezTo>
                  <a:cubicBezTo>
                    <a:pt x="0" y="1210"/>
                    <a:pt x="0" y="1575"/>
                    <a:pt x="23" y="1918"/>
                  </a:cubicBezTo>
                  <a:cubicBezTo>
                    <a:pt x="183" y="1941"/>
                    <a:pt x="297" y="1963"/>
                    <a:pt x="297" y="1963"/>
                  </a:cubicBezTo>
                  <a:lnTo>
                    <a:pt x="662" y="799"/>
                  </a:lnTo>
                  <a:lnTo>
                    <a:pt x="137" y="86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9" name="Google Shape;5699;p65"/>
            <p:cNvSpPr/>
            <p:nvPr/>
          </p:nvSpPr>
          <p:spPr>
            <a:xfrm>
              <a:off x="-3953750" y="3355925"/>
              <a:ext cx="117000" cy="94750"/>
            </a:xfrm>
            <a:custGeom>
              <a:avLst/>
              <a:gdLst/>
              <a:ahLst/>
              <a:cxnLst/>
              <a:rect l="l" t="t" r="r" b="b"/>
              <a:pathLst>
                <a:path w="4680" h="3790" extrusionOk="0">
                  <a:moveTo>
                    <a:pt x="4652" y="2647"/>
                  </a:moveTo>
                  <a:cubicBezTo>
                    <a:pt x="4670" y="2649"/>
                    <a:pt x="4680" y="2649"/>
                    <a:pt x="4680" y="2649"/>
                  </a:cubicBezTo>
                  <a:lnTo>
                    <a:pt x="4652" y="2647"/>
                  </a:lnTo>
                  <a:close/>
                  <a:moveTo>
                    <a:pt x="3036" y="1"/>
                  </a:moveTo>
                  <a:lnTo>
                    <a:pt x="1758" y="1325"/>
                  </a:lnTo>
                  <a:lnTo>
                    <a:pt x="0" y="1165"/>
                  </a:lnTo>
                  <a:lnTo>
                    <a:pt x="1644" y="2124"/>
                  </a:lnTo>
                  <a:lnTo>
                    <a:pt x="320" y="2945"/>
                  </a:lnTo>
                  <a:cubicBezTo>
                    <a:pt x="320" y="2945"/>
                    <a:pt x="1695" y="2460"/>
                    <a:pt x="2180" y="2460"/>
                  </a:cubicBezTo>
                  <a:cubicBezTo>
                    <a:pt x="2210" y="2460"/>
                    <a:pt x="2237" y="2462"/>
                    <a:pt x="2260" y="2466"/>
                  </a:cubicBezTo>
                  <a:cubicBezTo>
                    <a:pt x="2648" y="2534"/>
                    <a:pt x="3378" y="3790"/>
                    <a:pt x="3378" y="3790"/>
                  </a:cubicBezTo>
                  <a:lnTo>
                    <a:pt x="2899" y="2580"/>
                  </a:lnTo>
                  <a:lnTo>
                    <a:pt x="4652" y="2647"/>
                  </a:lnTo>
                  <a:lnTo>
                    <a:pt x="4652" y="2647"/>
                  </a:lnTo>
                  <a:cubicBezTo>
                    <a:pt x="4478" y="2637"/>
                    <a:pt x="3500" y="2530"/>
                    <a:pt x="2260" y="1393"/>
                  </a:cubicBezTo>
                  <a:lnTo>
                    <a:pt x="30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0" name="Google Shape;5700;p65"/>
            <p:cNvSpPr/>
            <p:nvPr/>
          </p:nvSpPr>
          <p:spPr>
            <a:xfrm>
              <a:off x="-3186250" y="2801850"/>
              <a:ext cx="175200" cy="136400"/>
            </a:xfrm>
            <a:custGeom>
              <a:avLst/>
              <a:gdLst/>
              <a:ahLst/>
              <a:cxnLst/>
              <a:rect l="l" t="t" r="r" b="b"/>
              <a:pathLst>
                <a:path w="7008" h="5456" extrusionOk="0">
                  <a:moveTo>
                    <a:pt x="0" y="1"/>
                  </a:moveTo>
                  <a:cubicBezTo>
                    <a:pt x="1986" y="1804"/>
                    <a:pt x="3698" y="2009"/>
                    <a:pt x="3698" y="2009"/>
                  </a:cubicBezTo>
                  <a:lnTo>
                    <a:pt x="2808" y="1005"/>
                  </a:lnTo>
                  <a:lnTo>
                    <a:pt x="4132" y="2215"/>
                  </a:lnTo>
                  <a:lnTo>
                    <a:pt x="6574" y="2740"/>
                  </a:lnTo>
                  <a:lnTo>
                    <a:pt x="4177" y="2534"/>
                  </a:lnTo>
                  <a:cubicBezTo>
                    <a:pt x="4177" y="2534"/>
                    <a:pt x="3949" y="3402"/>
                    <a:pt x="5433" y="3904"/>
                  </a:cubicBezTo>
                  <a:cubicBezTo>
                    <a:pt x="6916" y="4406"/>
                    <a:pt x="7008" y="4611"/>
                    <a:pt x="7008" y="4611"/>
                  </a:cubicBezTo>
                  <a:cubicBezTo>
                    <a:pt x="7008" y="4611"/>
                    <a:pt x="5912" y="4429"/>
                    <a:pt x="5433" y="4315"/>
                  </a:cubicBezTo>
                  <a:cubicBezTo>
                    <a:pt x="4953" y="4200"/>
                    <a:pt x="4223" y="4315"/>
                    <a:pt x="4223" y="4315"/>
                  </a:cubicBezTo>
                  <a:lnTo>
                    <a:pt x="5205" y="5456"/>
                  </a:lnTo>
                  <a:cubicBezTo>
                    <a:pt x="5205" y="5456"/>
                    <a:pt x="4314" y="4885"/>
                    <a:pt x="3607" y="4223"/>
                  </a:cubicBezTo>
                  <a:cubicBezTo>
                    <a:pt x="2899" y="3561"/>
                    <a:pt x="2329" y="2443"/>
                    <a:pt x="2329" y="2443"/>
                  </a:cubicBezTo>
                  <a:lnTo>
                    <a:pt x="434" y="1735"/>
                  </a:lnTo>
                  <a:cubicBezTo>
                    <a:pt x="434" y="1735"/>
                    <a:pt x="1712" y="1758"/>
                    <a:pt x="1940" y="1758"/>
                  </a:cubicBezTo>
                  <a:cubicBezTo>
                    <a:pt x="936" y="1187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1" name="Google Shape;5701;p65"/>
            <p:cNvSpPr/>
            <p:nvPr/>
          </p:nvSpPr>
          <p:spPr>
            <a:xfrm>
              <a:off x="-3246175" y="2732225"/>
              <a:ext cx="121000" cy="34275"/>
            </a:xfrm>
            <a:custGeom>
              <a:avLst/>
              <a:gdLst/>
              <a:ahLst/>
              <a:cxnLst/>
              <a:rect l="l" t="t" r="r" b="b"/>
              <a:pathLst>
                <a:path w="4840" h="1371" extrusionOk="0">
                  <a:moveTo>
                    <a:pt x="1" y="366"/>
                  </a:moveTo>
                  <a:cubicBezTo>
                    <a:pt x="2694" y="982"/>
                    <a:pt x="4337" y="868"/>
                    <a:pt x="4337" y="868"/>
                  </a:cubicBezTo>
                  <a:lnTo>
                    <a:pt x="3356" y="1"/>
                  </a:lnTo>
                  <a:lnTo>
                    <a:pt x="4840" y="1096"/>
                  </a:lnTo>
                  <a:cubicBezTo>
                    <a:pt x="3447" y="1370"/>
                    <a:pt x="1781" y="1005"/>
                    <a:pt x="1" y="366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2" name="Google Shape;5702;p65"/>
            <p:cNvSpPr/>
            <p:nvPr/>
          </p:nvSpPr>
          <p:spPr>
            <a:xfrm>
              <a:off x="-3386550" y="2871475"/>
              <a:ext cx="129550" cy="23975"/>
            </a:xfrm>
            <a:custGeom>
              <a:avLst/>
              <a:gdLst/>
              <a:ahLst/>
              <a:cxnLst/>
              <a:rect l="l" t="t" r="r" b="b"/>
              <a:pathLst>
                <a:path w="5182" h="959" extrusionOk="0">
                  <a:moveTo>
                    <a:pt x="5182" y="0"/>
                  </a:moveTo>
                  <a:lnTo>
                    <a:pt x="5182" y="0"/>
                  </a:lnTo>
                  <a:cubicBezTo>
                    <a:pt x="4342" y="280"/>
                    <a:pt x="3174" y="359"/>
                    <a:pt x="1879" y="359"/>
                  </a:cubicBezTo>
                  <a:cubicBezTo>
                    <a:pt x="1274" y="359"/>
                    <a:pt x="641" y="342"/>
                    <a:pt x="1" y="320"/>
                  </a:cubicBezTo>
                  <a:lnTo>
                    <a:pt x="1" y="320"/>
                  </a:lnTo>
                  <a:cubicBezTo>
                    <a:pt x="2283" y="890"/>
                    <a:pt x="4817" y="959"/>
                    <a:pt x="4817" y="959"/>
                  </a:cubicBezTo>
                  <a:lnTo>
                    <a:pt x="51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3" name="Google Shape;5703;p65"/>
            <p:cNvSpPr/>
            <p:nvPr/>
          </p:nvSpPr>
          <p:spPr>
            <a:xfrm>
              <a:off x="-3345450" y="2759050"/>
              <a:ext cx="97600" cy="103875"/>
            </a:xfrm>
            <a:custGeom>
              <a:avLst/>
              <a:gdLst/>
              <a:ahLst/>
              <a:cxnLst/>
              <a:rect l="l" t="t" r="r" b="b"/>
              <a:pathLst>
                <a:path w="3904" h="4155" extrusionOk="0">
                  <a:moveTo>
                    <a:pt x="2442" y="1"/>
                  </a:moveTo>
                  <a:lnTo>
                    <a:pt x="2442" y="1"/>
                  </a:lnTo>
                  <a:cubicBezTo>
                    <a:pt x="2557" y="389"/>
                    <a:pt x="2830" y="1439"/>
                    <a:pt x="2899" y="1598"/>
                  </a:cubicBezTo>
                  <a:cubicBezTo>
                    <a:pt x="2967" y="1827"/>
                    <a:pt x="2648" y="2420"/>
                    <a:pt x="2648" y="2420"/>
                  </a:cubicBezTo>
                  <a:cubicBezTo>
                    <a:pt x="2032" y="2283"/>
                    <a:pt x="1" y="983"/>
                    <a:pt x="0" y="982"/>
                  </a:cubicBezTo>
                  <a:lnTo>
                    <a:pt x="0" y="982"/>
                  </a:lnTo>
                  <a:cubicBezTo>
                    <a:pt x="1" y="983"/>
                    <a:pt x="2648" y="2854"/>
                    <a:pt x="2739" y="2877"/>
                  </a:cubicBezTo>
                  <a:cubicBezTo>
                    <a:pt x="2830" y="2899"/>
                    <a:pt x="3561" y="3310"/>
                    <a:pt x="3903" y="4155"/>
                  </a:cubicBezTo>
                  <a:lnTo>
                    <a:pt x="3835" y="3151"/>
                  </a:lnTo>
                  <a:cubicBezTo>
                    <a:pt x="3835" y="3151"/>
                    <a:pt x="3241" y="1507"/>
                    <a:pt x="3241" y="1439"/>
                  </a:cubicBezTo>
                  <a:cubicBezTo>
                    <a:pt x="3241" y="1393"/>
                    <a:pt x="2648" y="389"/>
                    <a:pt x="2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4" name="Google Shape;5704;p65"/>
            <p:cNvSpPr/>
            <p:nvPr/>
          </p:nvSpPr>
          <p:spPr>
            <a:xfrm>
              <a:off x="-3322346" y="2916262"/>
              <a:ext cx="210025" cy="295600"/>
            </a:xfrm>
            <a:custGeom>
              <a:avLst/>
              <a:gdLst/>
              <a:ahLst/>
              <a:cxnLst/>
              <a:rect l="l" t="t" r="r" b="b"/>
              <a:pathLst>
                <a:path w="8401" h="11824" extrusionOk="0">
                  <a:moveTo>
                    <a:pt x="4109" y="0"/>
                  </a:moveTo>
                  <a:cubicBezTo>
                    <a:pt x="3653" y="822"/>
                    <a:pt x="2831" y="3584"/>
                    <a:pt x="3675" y="5547"/>
                  </a:cubicBezTo>
                  <a:cubicBezTo>
                    <a:pt x="3767" y="5775"/>
                    <a:pt x="3881" y="6003"/>
                    <a:pt x="3995" y="6231"/>
                  </a:cubicBezTo>
                  <a:cubicBezTo>
                    <a:pt x="3904" y="6072"/>
                    <a:pt x="3812" y="5958"/>
                    <a:pt x="3767" y="5866"/>
                  </a:cubicBezTo>
                  <a:cubicBezTo>
                    <a:pt x="3634" y="5602"/>
                    <a:pt x="2117" y="4378"/>
                    <a:pt x="1644" y="4378"/>
                  </a:cubicBezTo>
                  <a:cubicBezTo>
                    <a:pt x="1627" y="4378"/>
                    <a:pt x="1612" y="4380"/>
                    <a:pt x="1598" y="4383"/>
                  </a:cubicBezTo>
                  <a:cubicBezTo>
                    <a:pt x="1593" y="4380"/>
                    <a:pt x="1586" y="4378"/>
                    <a:pt x="1577" y="4378"/>
                  </a:cubicBezTo>
                  <a:cubicBezTo>
                    <a:pt x="1385" y="4378"/>
                    <a:pt x="514" y="5121"/>
                    <a:pt x="252" y="5843"/>
                  </a:cubicBezTo>
                  <a:cubicBezTo>
                    <a:pt x="1" y="6574"/>
                    <a:pt x="685" y="8537"/>
                    <a:pt x="685" y="8537"/>
                  </a:cubicBezTo>
                  <a:cubicBezTo>
                    <a:pt x="685" y="8537"/>
                    <a:pt x="822" y="7601"/>
                    <a:pt x="845" y="7464"/>
                  </a:cubicBezTo>
                  <a:cubicBezTo>
                    <a:pt x="868" y="7327"/>
                    <a:pt x="1416" y="6026"/>
                    <a:pt x="1690" y="5912"/>
                  </a:cubicBezTo>
                  <a:cubicBezTo>
                    <a:pt x="1774" y="5886"/>
                    <a:pt x="1887" y="5876"/>
                    <a:pt x="2005" y="5876"/>
                  </a:cubicBezTo>
                  <a:cubicBezTo>
                    <a:pt x="2299" y="5876"/>
                    <a:pt x="2625" y="5935"/>
                    <a:pt x="2625" y="5935"/>
                  </a:cubicBezTo>
                  <a:lnTo>
                    <a:pt x="4269" y="6848"/>
                  </a:lnTo>
                  <a:cubicBezTo>
                    <a:pt x="3966" y="6821"/>
                    <a:pt x="3541" y="6795"/>
                    <a:pt x="3210" y="6795"/>
                  </a:cubicBezTo>
                  <a:cubicBezTo>
                    <a:pt x="2967" y="6795"/>
                    <a:pt x="2775" y="6809"/>
                    <a:pt x="2717" y="6848"/>
                  </a:cubicBezTo>
                  <a:cubicBezTo>
                    <a:pt x="2489" y="6985"/>
                    <a:pt x="1964" y="7578"/>
                    <a:pt x="1804" y="8651"/>
                  </a:cubicBezTo>
                  <a:cubicBezTo>
                    <a:pt x="1667" y="9678"/>
                    <a:pt x="2511" y="10774"/>
                    <a:pt x="2557" y="10865"/>
                  </a:cubicBezTo>
                  <a:cubicBezTo>
                    <a:pt x="2557" y="10842"/>
                    <a:pt x="3013" y="8948"/>
                    <a:pt x="3082" y="8468"/>
                  </a:cubicBezTo>
                  <a:cubicBezTo>
                    <a:pt x="3196" y="8172"/>
                    <a:pt x="3561" y="7373"/>
                    <a:pt x="4360" y="7099"/>
                  </a:cubicBezTo>
                  <a:lnTo>
                    <a:pt x="4360" y="7099"/>
                  </a:lnTo>
                  <a:cubicBezTo>
                    <a:pt x="3949" y="7761"/>
                    <a:pt x="3721" y="8902"/>
                    <a:pt x="3767" y="9153"/>
                  </a:cubicBezTo>
                  <a:cubicBezTo>
                    <a:pt x="3812" y="9427"/>
                    <a:pt x="4611" y="10956"/>
                    <a:pt x="4611" y="10956"/>
                  </a:cubicBezTo>
                  <a:cubicBezTo>
                    <a:pt x="4611" y="10956"/>
                    <a:pt x="4908" y="10226"/>
                    <a:pt x="5068" y="9655"/>
                  </a:cubicBezTo>
                  <a:cubicBezTo>
                    <a:pt x="5068" y="9655"/>
                    <a:pt x="5091" y="9678"/>
                    <a:pt x="5091" y="9701"/>
                  </a:cubicBezTo>
                  <a:cubicBezTo>
                    <a:pt x="5113" y="9769"/>
                    <a:pt x="5136" y="9815"/>
                    <a:pt x="5159" y="9883"/>
                  </a:cubicBezTo>
                  <a:cubicBezTo>
                    <a:pt x="5159" y="9883"/>
                    <a:pt x="5182" y="9906"/>
                    <a:pt x="5182" y="9906"/>
                  </a:cubicBezTo>
                  <a:cubicBezTo>
                    <a:pt x="5205" y="9952"/>
                    <a:pt x="5228" y="9998"/>
                    <a:pt x="5228" y="10020"/>
                  </a:cubicBezTo>
                  <a:cubicBezTo>
                    <a:pt x="5250" y="10043"/>
                    <a:pt x="5250" y="10043"/>
                    <a:pt x="5250" y="10066"/>
                  </a:cubicBezTo>
                  <a:cubicBezTo>
                    <a:pt x="5273" y="10089"/>
                    <a:pt x="5296" y="10135"/>
                    <a:pt x="5319" y="10157"/>
                  </a:cubicBezTo>
                  <a:cubicBezTo>
                    <a:pt x="5319" y="10180"/>
                    <a:pt x="5319" y="10180"/>
                    <a:pt x="5342" y="10203"/>
                  </a:cubicBezTo>
                  <a:cubicBezTo>
                    <a:pt x="5365" y="10226"/>
                    <a:pt x="5365" y="10272"/>
                    <a:pt x="5387" y="10294"/>
                  </a:cubicBezTo>
                  <a:cubicBezTo>
                    <a:pt x="5707" y="10751"/>
                    <a:pt x="6072" y="10933"/>
                    <a:pt x="6437" y="11139"/>
                  </a:cubicBezTo>
                  <a:cubicBezTo>
                    <a:pt x="6780" y="11299"/>
                    <a:pt x="7099" y="11458"/>
                    <a:pt x="7350" y="11824"/>
                  </a:cubicBezTo>
                  <a:lnTo>
                    <a:pt x="7487" y="11687"/>
                  </a:lnTo>
                  <a:cubicBezTo>
                    <a:pt x="7191" y="11276"/>
                    <a:pt x="6848" y="11093"/>
                    <a:pt x="6506" y="10933"/>
                  </a:cubicBezTo>
                  <a:cubicBezTo>
                    <a:pt x="6278" y="10796"/>
                    <a:pt x="6049" y="10682"/>
                    <a:pt x="5821" y="10500"/>
                  </a:cubicBezTo>
                  <a:cubicBezTo>
                    <a:pt x="5798" y="10477"/>
                    <a:pt x="5798" y="10477"/>
                    <a:pt x="5775" y="10454"/>
                  </a:cubicBezTo>
                  <a:cubicBezTo>
                    <a:pt x="5753" y="10431"/>
                    <a:pt x="5753" y="10431"/>
                    <a:pt x="5753" y="10431"/>
                  </a:cubicBezTo>
                  <a:cubicBezTo>
                    <a:pt x="5730" y="10408"/>
                    <a:pt x="5707" y="10386"/>
                    <a:pt x="5684" y="10363"/>
                  </a:cubicBezTo>
                  <a:lnTo>
                    <a:pt x="5661" y="10340"/>
                  </a:lnTo>
                  <a:cubicBezTo>
                    <a:pt x="5638" y="10317"/>
                    <a:pt x="5638" y="10294"/>
                    <a:pt x="5616" y="10272"/>
                  </a:cubicBezTo>
                  <a:cubicBezTo>
                    <a:pt x="5616" y="10272"/>
                    <a:pt x="5593" y="10249"/>
                    <a:pt x="5593" y="10249"/>
                  </a:cubicBezTo>
                  <a:cubicBezTo>
                    <a:pt x="5570" y="10226"/>
                    <a:pt x="5547" y="10203"/>
                    <a:pt x="5547" y="10180"/>
                  </a:cubicBezTo>
                  <a:lnTo>
                    <a:pt x="5524" y="10135"/>
                  </a:lnTo>
                  <a:cubicBezTo>
                    <a:pt x="5501" y="10112"/>
                    <a:pt x="5479" y="10089"/>
                    <a:pt x="5479" y="10066"/>
                  </a:cubicBezTo>
                  <a:cubicBezTo>
                    <a:pt x="5456" y="10066"/>
                    <a:pt x="5456" y="10043"/>
                    <a:pt x="5433" y="10020"/>
                  </a:cubicBezTo>
                  <a:cubicBezTo>
                    <a:pt x="5433" y="9998"/>
                    <a:pt x="5410" y="9975"/>
                    <a:pt x="5387" y="9952"/>
                  </a:cubicBezTo>
                  <a:cubicBezTo>
                    <a:pt x="5387" y="9929"/>
                    <a:pt x="5387" y="9929"/>
                    <a:pt x="5365" y="9906"/>
                  </a:cubicBezTo>
                  <a:cubicBezTo>
                    <a:pt x="5365" y="9883"/>
                    <a:pt x="5342" y="9838"/>
                    <a:pt x="5319" y="9815"/>
                  </a:cubicBezTo>
                  <a:cubicBezTo>
                    <a:pt x="5319" y="9792"/>
                    <a:pt x="5319" y="9769"/>
                    <a:pt x="5319" y="9769"/>
                  </a:cubicBezTo>
                  <a:cubicBezTo>
                    <a:pt x="5296" y="9724"/>
                    <a:pt x="5273" y="9678"/>
                    <a:pt x="5250" y="9610"/>
                  </a:cubicBezTo>
                  <a:cubicBezTo>
                    <a:pt x="5205" y="9518"/>
                    <a:pt x="5182" y="9427"/>
                    <a:pt x="5136" y="9336"/>
                  </a:cubicBezTo>
                  <a:cubicBezTo>
                    <a:pt x="5182" y="9244"/>
                    <a:pt x="5182" y="9130"/>
                    <a:pt x="5182" y="9085"/>
                  </a:cubicBezTo>
                  <a:cubicBezTo>
                    <a:pt x="5205" y="8331"/>
                    <a:pt x="4794" y="7464"/>
                    <a:pt x="4611" y="7076"/>
                  </a:cubicBezTo>
                  <a:lnTo>
                    <a:pt x="4794" y="7076"/>
                  </a:lnTo>
                  <a:cubicBezTo>
                    <a:pt x="4794" y="7076"/>
                    <a:pt x="5136" y="7190"/>
                    <a:pt x="5159" y="7213"/>
                  </a:cubicBezTo>
                  <a:cubicBezTo>
                    <a:pt x="5205" y="7236"/>
                    <a:pt x="5456" y="7943"/>
                    <a:pt x="5638" y="8172"/>
                  </a:cubicBezTo>
                  <a:cubicBezTo>
                    <a:pt x="5821" y="8377"/>
                    <a:pt x="6894" y="8925"/>
                    <a:pt x="6894" y="8925"/>
                  </a:cubicBezTo>
                  <a:cubicBezTo>
                    <a:pt x="6894" y="8925"/>
                    <a:pt x="6437" y="7030"/>
                    <a:pt x="6300" y="6871"/>
                  </a:cubicBezTo>
                  <a:cubicBezTo>
                    <a:pt x="6163" y="6734"/>
                    <a:pt x="5798" y="6483"/>
                    <a:pt x="5661" y="6460"/>
                  </a:cubicBezTo>
                  <a:cubicBezTo>
                    <a:pt x="5655" y="6458"/>
                    <a:pt x="5646" y="6457"/>
                    <a:pt x="5635" y="6457"/>
                  </a:cubicBezTo>
                  <a:cubicBezTo>
                    <a:pt x="5497" y="6457"/>
                    <a:pt x="5043" y="6587"/>
                    <a:pt x="4725" y="6756"/>
                  </a:cubicBezTo>
                  <a:cubicBezTo>
                    <a:pt x="4908" y="6597"/>
                    <a:pt x="5136" y="6368"/>
                    <a:pt x="5205" y="6277"/>
                  </a:cubicBezTo>
                  <a:cubicBezTo>
                    <a:pt x="5342" y="6140"/>
                    <a:pt x="6004" y="5273"/>
                    <a:pt x="6004" y="5273"/>
                  </a:cubicBezTo>
                  <a:cubicBezTo>
                    <a:pt x="6004" y="5273"/>
                    <a:pt x="6734" y="5045"/>
                    <a:pt x="7008" y="4976"/>
                  </a:cubicBezTo>
                  <a:cubicBezTo>
                    <a:pt x="7259" y="4930"/>
                    <a:pt x="8400" y="4930"/>
                    <a:pt x="8400" y="4930"/>
                  </a:cubicBezTo>
                  <a:cubicBezTo>
                    <a:pt x="8400" y="4930"/>
                    <a:pt x="8012" y="4383"/>
                    <a:pt x="7967" y="4314"/>
                  </a:cubicBezTo>
                  <a:cubicBezTo>
                    <a:pt x="7921" y="4223"/>
                    <a:pt x="6848" y="3287"/>
                    <a:pt x="6620" y="3287"/>
                  </a:cubicBezTo>
                  <a:cubicBezTo>
                    <a:pt x="6392" y="3287"/>
                    <a:pt x="5479" y="3903"/>
                    <a:pt x="5250" y="4314"/>
                  </a:cubicBezTo>
                  <a:cubicBezTo>
                    <a:pt x="5136" y="4474"/>
                    <a:pt x="5045" y="4930"/>
                    <a:pt x="4954" y="5410"/>
                  </a:cubicBezTo>
                  <a:cubicBezTo>
                    <a:pt x="4908" y="4725"/>
                    <a:pt x="4703" y="3538"/>
                    <a:pt x="4474" y="2579"/>
                  </a:cubicBezTo>
                  <a:cubicBezTo>
                    <a:pt x="4383" y="2123"/>
                    <a:pt x="4337" y="890"/>
                    <a:pt x="41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5" name="Google Shape;5705;p65"/>
            <p:cNvSpPr/>
            <p:nvPr/>
          </p:nvSpPr>
          <p:spPr>
            <a:xfrm>
              <a:off x="-3425625" y="3153278"/>
              <a:ext cx="229975" cy="265350"/>
            </a:xfrm>
            <a:custGeom>
              <a:avLst/>
              <a:gdLst/>
              <a:ahLst/>
              <a:cxnLst/>
              <a:rect l="l" t="t" r="r" b="b"/>
              <a:pathLst>
                <a:path w="9199" h="10614" extrusionOk="0">
                  <a:moveTo>
                    <a:pt x="5844" y="5821"/>
                  </a:moveTo>
                  <a:cubicBezTo>
                    <a:pt x="7213" y="6825"/>
                    <a:pt x="7966" y="9085"/>
                    <a:pt x="8354" y="10614"/>
                  </a:cubicBezTo>
                  <a:lnTo>
                    <a:pt x="8537" y="10317"/>
                  </a:lnTo>
                  <a:cubicBezTo>
                    <a:pt x="8149" y="8719"/>
                    <a:pt x="7327" y="6437"/>
                    <a:pt x="5866" y="5478"/>
                  </a:cubicBezTo>
                  <a:cubicBezTo>
                    <a:pt x="6825" y="5569"/>
                    <a:pt x="7738" y="5227"/>
                    <a:pt x="7738" y="5227"/>
                  </a:cubicBezTo>
                  <a:lnTo>
                    <a:pt x="9199" y="3721"/>
                  </a:lnTo>
                  <a:cubicBezTo>
                    <a:pt x="9199" y="3721"/>
                    <a:pt x="7510" y="3127"/>
                    <a:pt x="6894" y="3173"/>
                  </a:cubicBezTo>
                  <a:cubicBezTo>
                    <a:pt x="6597" y="3196"/>
                    <a:pt x="6117" y="3698"/>
                    <a:pt x="5684" y="4177"/>
                  </a:cubicBezTo>
                  <a:cubicBezTo>
                    <a:pt x="5821" y="3492"/>
                    <a:pt x="5958" y="2602"/>
                    <a:pt x="6003" y="2054"/>
                  </a:cubicBezTo>
                  <a:cubicBezTo>
                    <a:pt x="6072" y="1096"/>
                    <a:pt x="6140" y="0"/>
                    <a:pt x="6140" y="0"/>
                  </a:cubicBezTo>
                  <a:cubicBezTo>
                    <a:pt x="6140" y="0"/>
                    <a:pt x="4657" y="1210"/>
                    <a:pt x="4451" y="1826"/>
                  </a:cubicBezTo>
                  <a:cubicBezTo>
                    <a:pt x="4291" y="2328"/>
                    <a:pt x="4497" y="3424"/>
                    <a:pt x="4976" y="4383"/>
                  </a:cubicBezTo>
                  <a:cubicBezTo>
                    <a:pt x="4314" y="3835"/>
                    <a:pt x="3333" y="3127"/>
                    <a:pt x="2785" y="3059"/>
                  </a:cubicBezTo>
                  <a:cubicBezTo>
                    <a:pt x="1872" y="2922"/>
                    <a:pt x="0" y="3333"/>
                    <a:pt x="0" y="3333"/>
                  </a:cubicBezTo>
                  <a:cubicBezTo>
                    <a:pt x="0" y="3333"/>
                    <a:pt x="1644" y="4816"/>
                    <a:pt x="2123" y="4976"/>
                  </a:cubicBezTo>
                  <a:cubicBezTo>
                    <a:pt x="2488" y="5067"/>
                    <a:pt x="3561" y="5181"/>
                    <a:pt x="4497" y="5181"/>
                  </a:cubicBezTo>
                  <a:cubicBezTo>
                    <a:pt x="3241" y="5410"/>
                    <a:pt x="2328" y="5957"/>
                    <a:pt x="2328" y="5957"/>
                  </a:cubicBezTo>
                  <a:cubicBezTo>
                    <a:pt x="1096" y="7350"/>
                    <a:pt x="1438" y="9655"/>
                    <a:pt x="1438" y="9655"/>
                  </a:cubicBezTo>
                  <a:cubicBezTo>
                    <a:pt x="1438" y="9655"/>
                    <a:pt x="3105" y="7464"/>
                    <a:pt x="3607" y="7099"/>
                  </a:cubicBezTo>
                  <a:cubicBezTo>
                    <a:pt x="3721" y="7007"/>
                    <a:pt x="3858" y="6893"/>
                    <a:pt x="4018" y="6779"/>
                  </a:cubicBezTo>
                  <a:cubicBezTo>
                    <a:pt x="3812" y="7099"/>
                    <a:pt x="3630" y="7487"/>
                    <a:pt x="3515" y="7920"/>
                  </a:cubicBezTo>
                  <a:cubicBezTo>
                    <a:pt x="3082" y="9655"/>
                    <a:pt x="3812" y="10614"/>
                    <a:pt x="3812" y="10614"/>
                  </a:cubicBezTo>
                  <a:lnTo>
                    <a:pt x="5090" y="7966"/>
                  </a:lnTo>
                  <a:cubicBezTo>
                    <a:pt x="5090" y="7966"/>
                    <a:pt x="4999" y="7122"/>
                    <a:pt x="5273" y="5661"/>
                  </a:cubicBezTo>
                  <a:lnTo>
                    <a:pt x="5319" y="5592"/>
                  </a:lnTo>
                  <a:cubicBezTo>
                    <a:pt x="5113" y="6916"/>
                    <a:pt x="5410" y="7738"/>
                    <a:pt x="5410" y="7738"/>
                  </a:cubicBezTo>
                  <a:lnTo>
                    <a:pt x="6254" y="8948"/>
                  </a:lnTo>
                  <a:cubicBezTo>
                    <a:pt x="6254" y="8948"/>
                    <a:pt x="6665" y="7920"/>
                    <a:pt x="6505" y="6848"/>
                  </a:cubicBezTo>
                  <a:cubicBezTo>
                    <a:pt x="6505" y="6848"/>
                    <a:pt x="6140" y="6300"/>
                    <a:pt x="5844" y="58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6" name="Google Shape;5706;p65"/>
            <p:cNvSpPr/>
            <p:nvPr/>
          </p:nvSpPr>
          <p:spPr>
            <a:xfrm>
              <a:off x="-3589700" y="3547675"/>
              <a:ext cx="280225" cy="160925"/>
            </a:xfrm>
            <a:custGeom>
              <a:avLst/>
              <a:gdLst/>
              <a:ahLst/>
              <a:cxnLst/>
              <a:rect l="l" t="t" r="r" b="b"/>
              <a:pathLst>
                <a:path w="11209" h="6437" extrusionOk="0">
                  <a:moveTo>
                    <a:pt x="5684" y="0"/>
                  </a:moveTo>
                  <a:lnTo>
                    <a:pt x="5319" y="1438"/>
                  </a:lnTo>
                  <a:lnTo>
                    <a:pt x="5365" y="571"/>
                  </a:lnTo>
                  <a:lnTo>
                    <a:pt x="5365" y="571"/>
                  </a:lnTo>
                  <a:lnTo>
                    <a:pt x="4109" y="639"/>
                  </a:lnTo>
                  <a:lnTo>
                    <a:pt x="4475" y="2922"/>
                  </a:lnTo>
                  <a:lnTo>
                    <a:pt x="4155" y="3127"/>
                  </a:lnTo>
                  <a:lnTo>
                    <a:pt x="3972" y="1803"/>
                  </a:lnTo>
                  <a:lnTo>
                    <a:pt x="2489" y="3036"/>
                  </a:lnTo>
                  <a:lnTo>
                    <a:pt x="3196" y="4360"/>
                  </a:lnTo>
                  <a:lnTo>
                    <a:pt x="2398" y="3561"/>
                  </a:lnTo>
                  <a:lnTo>
                    <a:pt x="2398" y="3561"/>
                  </a:lnTo>
                  <a:cubicBezTo>
                    <a:pt x="2398" y="3561"/>
                    <a:pt x="2580" y="4405"/>
                    <a:pt x="2101" y="5022"/>
                  </a:cubicBezTo>
                  <a:cubicBezTo>
                    <a:pt x="1621" y="5638"/>
                    <a:pt x="1" y="6437"/>
                    <a:pt x="1" y="6437"/>
                  </a:cubicBezTo>
                  <a:cubicBezTo>
                    <a:pt x="3539" y="5387"/>
                    <a:pt x="6803" y="4383"/>
                    <a:pt x="9405" y="3538"/>
                  </a:cubicBezTo>
                  <a:lnTo>
                    <a:pt x="11208" y="2922"/>
                  </a:lnTo>
                  <a:lnTo>
                    <a:pt x="10318" y="2077"/>
                  </a:lnTo>
                  <a:lnTo>
                    <a:pt x="9702" y="2511"/>
                  </a:lnTo>
                  <a:lnTo>
                    <a:pt x="10158" y="1780"/>
                  </a:lnTo>
                  <a:lnTo>
                    <a:pt x="8857" y="959"/>
                  </a:lnTo>
                  <a:lnTo>
                    <a:pt x="8492" y="1849"/>
                  </a:lnTo>
                  <a:lnTo>
                    <a:pt x="8652" y="913"/>
                  </a:lnTo>
                  <a:lnTo>
                    <a:pt x="7259" y="867"/>
                  </a:lnTo>
                  <a:lnTo>
                    <a:pt x="6597" y="2123"/>
                  </a:lnTo>
                  <a:lnTo>
                    <a:pt x="6963" y="365"/>
                  </a:lnTo>
                  <a:lnTo>
                    <a:pt x="56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7" name="Google Shape;5707;p65"/>
            <p:cNvSpPr/>
            <p:nvPr/>
          </p:nvSpPr>
          <p:spPr>
            <a:xfrm>
              <a:off x="-3896125" y="3529975"/>
              <a:ext cx="232850" cy="271075"/>
            </a:xfrm>
            <a:custGeom>
              <a:avLst/>
              <a:gdLst/>
              <a:ahLst/>
              <a:cxnLst/>
              <a:rect l="l" t="t" r="r" b="b"/>
              <a:pathLst>
                <a:path w="9314" h="10843" extrusionOk="0">
                  <a:moveTo>
                    <a:pt x="1073" y="0"/>
                  </a:moveTo>
                  <a:lnTo>
                    <a:pt x="275" y="6939"/>
                  </a:lnTo>
                  <a:lnTo>
                    <a:pt x="1" y="10842"/>
                  </a:lnTo>
                  <a:lnTo>
                    <a:pt x="9313" y="10842"/>
                  </a:lnTo>
                  <a:lnTo>
                    <a:pt x="8332" y="9108"/>
                  </a:lnTo>
                  <a:lnTo>
                    <a:pt x="6940" y="7921"/>
                  </a:lnTo>
                  <a:lnTo>
                    <a:pt x="5684" y="3812"/>
                  </a:lnTo>
                  <a:lnTo>
                    <a:pt x="4999" y="2078"/>
                  </a:lnTo>
                  <a:lnTo>
                    <a:pt x="14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8" name="Google Shape;5708;p65"/>
            <p:cNvSpPr/>
            <p:nvPr/>
          </p:nvSpPr>
          <p:spPr>
            <a:xfrm>
              <a:off x="-3561725" y="3675475"/>
              <a:ext cx="147825" cy="125575"/>
            </a:xfrm>
            <a:custGeom>
              <a:avLst/>
              <a:gdLst/>
              <a:ahLst/>
              <a:cxnLst/>
              <a:rect l="l" t="t" r="r" b="b"/>
              <a:pathLst>
                <a:path w="5913" h="5023" extrusionOk="0">
                  <a:moveTo>
                    <a:pt x="2146" y="1"/>
                  </a:moveTo>
                  <a:lnTo>
                    <a:pt x="1279" y="937"/>
                  </a:lnTo>
                  <a:lnTo>
                    <a:pt x="1279" y="2854"/>
                  </a:lnTo>
                  <a:lnTo>
                    <a:pt x="0" y="5022"/>
                  </a:lnTo>
                  <a:lnTo>
                    <a:pt x="5912" y="5022"/>
                  </a:lnTo>
                  <a:lnTo>
                    <a:pt x="5068" y="2854"/>
                  </a:lnTo>
                  <a:lnTo>
                    <a:pt x="4200" y="1233"/>
                  </a:lnTo>
                  <a:lnTo>
                    <a:pt x="214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9" name="Google Shape;5709;p65"/>
            <p:cNvSpPr/>
            <p:nvPr/>
          </p:nvSpPr>
          <p:spPr>
            <a:xfrm>
              <a:off x="-3255875" y="3435075"/>
              <a:ext cx="122150" cy="77800"/>
            </a:xfrm>
            <a:custGeom>
              <a:avLst/>
              <a:gdLst/>
              <a:ahLst/>
              <a:cxnLst/>
              <a:rect l="l" t="t" r="r" b="b"/>
              <a:pathLst>
                <a:path w="4886" h="3112" extrusionOk="0">
                  <a:moveTo>
                    <a:pt x="2665" y="1"/>
                  </a:moveTo>
                  <a:cubicBezTo>
                    <a:pt x="2636" y="1"/>
                    <a:pt x="2607" y="3"/>
                    <a:pt x="2580" y="8"/>
                  </a:cubicBezTo>
                  <a:cubicBezTo>
                    <a:pt x="1918" y="144"/>
                    <a:pt x="1" y="1674"/>
                    <a:pt x="1" y="1674"/>
                  </a:cubicBezTo>
                  <a:lnTo>
                    <a:pt x="2443" y="2883"/>
                  </a:lnTo>
                  <a:cubicBezTo>
                    <a:pt x="2443" y="2883"/>
                    <a:pt x="2510" y="2881"/>
                    <a:pt x="2632" y="2881"/>
                  </a:cubicBezTo>
                  <a:cubicBezTo>
                    <a:pt x="2998" y="2881"/>
                    <a:pt x="3858" y="2906"/>
                    <a:pt x="4885" y="3112"/>
                  </a:cubicBezTo>
                  <a:lnTo>
                    <a:pt x="4589" y="1217"/>
                  </a:lnTo>
                  <a:cubicBezTo>
                    <a:pt x="4589" y="1217"/>
                    <a:pt x="3351" y="1"/>
                    <a:pt x="26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0" name="Google Shape;5710;p65"/>
            <p:cNvSpPr/>
            <p:nvPr/>
          </p:nvSpPr>
          <p:spPr>
            <a:xfrm>
              <a:off x="-3262725" y="3519150"/>
              <a:ext cx="123300" cy="43375"/>
            </a:xfrm>
            <a:custGeom>
              <a:avLst/>
              <a:gdLst/>
              <a:ahLst/>
              <a:cxnLst/>
              <a:rect l="l" t="t" r="r" b="b"/>
              <a:pathLst>
                <a:path w="4932" h="1735" extrusionOk="0">
                  <a:moveTo>
                    <a:pt x="3138" y="1"/>
                  </a:moveTo>
                  <a:cubicBezTo>
                    <a:pt x="2871" y="1"/>
                    <a:pt x="2595" y="52"/>
                    <a:pt x="2329" y="182"/>
                  </a:cubicBezTo>
                  <a:cubicBezTo>
                    <a:pt x="2169" y="274"/>
                    <a:pt x="161" y="1529"/>
                    <a:pt x="1" y="1735"/>
                  </a:cubicBezTo>
                  <a:lnTo>
                    <a:pt x="3219" y="1689"/>
                  </a:lnTo>
                  <a:lnTo>
                    <a:pt x="4931" y="639"/>
                  </a:lnTo>
                  <a:cubicBezTo>
                    <a:pt x="4931" y="639"/>
                    <a:pt x="4085" y="1"/>
                    <a:pt x="31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1" name="Google Shape;5711;p65"/>
            <p:cNvSpPr/>
            <p:nvPr/>
          </p:nvSpPr>
          <p:spPr>
            <a:xfrm>
              <a:off x="-3131475" y="3507700"/>
              <a:ext cx="125575" cy="59950"/>
            </a:xfrm>
            <a:custGeom>
              <a:avLst/>
              <a:gdLst/>
              <a:ahLst/>
              <a:cxnLst/>
              <a:rect l="l" t="t" r="r" b="b"/>
              <a:pathLst>
                <a:path w="5023" h="2398" extrusionOk="0">
                  <a:moveTo>
                    <a:pt x="1563" y="0"/>
                  </a:moveTo>
                  <a:cubicBezTo>
                    <a:pt x="1559" y="0"/>
                    <a:pt x="1556" y="1"/>
                    <a:pt x="1553" y="1"/>
                  </a:cubicBezTo>
                  <a:cubicBezTo>
                    <a:pt x="1370" y="24"/>
                    <a:pt x="229" y="732"/>
                    <a:pt x="1" y="869"/>
                  </a:cubicBezTo>
                  <a:lnTo>
                    <a:pt x="2078" y="2398"/>
                  </a:lnTo>
                  <a:lnTo>
                    <a:pt x="5022" y="1416"/>
                  </a:lnTo>
                  <a:cubicBezTo>
                    <a:pt x="5022" y="1416"/>
                    <a:pt x="1836" y="0"/>
                    <a:pt x="15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2" name="Google Shape;5712;p65"/>
            <p:cNvSpPr/>
            <p:nvPr/>
          </p:nvSpPr>
          <p:spPr>
            <a:xfrm>
              <a:off x="-3528075" y="3675475"/>
              <a:ext cx="112450" cy="121000"/>
            </a:xfrm>
            <a:custGeom>
              <a:avLst/>
              <a:gdLst/>
              <a:ahLst/>
              <a:cxnLst/>
              <a:rect l="l" t="t" r="r" b="b"/>
              <a:pathLst>
                <a:path w="4498" h="4840" extrusionOk="0">
                  <a:moveTo>
                    <a:pt x="3722" y="2854"/>
                  </a:moveTo>
                  <a:lnTo>
                    <a:pt x="2854" y="1233"/>
                  </a:lnTo>
                  <a:lnTo>
                    <a:pt x="800" y="1"/>
                  </a:lnTo>
                  <a:lnTo>
                    <a:pt x="1" y="868"/>
                  </a:lnTo>
                  <a:cubicBezTo>
                    <a:pt x="298" y="1325"/>
                    <a:pt x="640" y="1804"/>
                    <a:pt x="1028" y="2238"/>
                  </a:cubicBezTo>
                  <a:cubicBezTo>
                    <a:pt x="2101" y="3493"/>
                    <a:pt x="3356" y="4383"/>
                    <a:pt x="4498" y="48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3" name="Google Shape;5713;p65"/>
            <p:cNvSpPr/>
            <p:nvPr/>
          </p:nvSpPr>
          <p:spPr>
            <a:xfrm>
              <a:off x="-3868725" y="3529975"/>
              <a:ext cx="190600" cy="260225"/>
            </a:xfrm>
            <a:custGeom>
              <a:avLst/>
              <a:gdLst/>
              <a:ahLst/>
              <a:cxnLst/>
              <a:rect l="l" t="t" r="r" b="b"/>
              <a:pathLst>
                <a:path w="7624" h="10409" extrusionOk="0">
                  <a:moveTo>
                    <a:pt x="7236" y="9108"/>
                  </a:moveTo>
                  <a:lnTo>
                    <a:pt x="5866" y="7921"/>
                  </a:lnTo>
                  <a:lnTo>
                    <a:pt x="4588" y="3812"/>
                  </a:lnTo>
                  <a:lnTo>
                    <a:pt x="3903" y="2078"/>
                  </a:lnTo>
                  <a:lnTo>
                    <a:pt x="365" y="0"/>
                  </a:lnTo>
                  <a:lnTo>
                    <a:pt x="0" y="0"/>
                  </a:lnTo>
                  <a:cubicBezTo>
                    <a:pt x="206" y="2032"/>
                    <a:pt x="662" y="4109"/>
                    <a:pt x="1347" y="5798"/>
                  </a:cubicBezTo>
                  <a:cubicBezTo>
                    <a:pt x="3150" y="10226"/>
                    <a:pt x="6003" y="10409"/>
                    <a:pt x="7624" y="98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4" name="Google Shape;5714;p65"/>
            <p:cNvSpPr/>
            <p:nvPr/>
          </p:nvSpPr>
          <p:spPr>
            <a:xfrm>
              <a:off x="-3833350" y="3545375"/>
              <a:ext cx="112450" cy="183775"/>
            </a:xfrm>
            <a:custGeom>
              <a:avLst/>
              <a:gdLst/>
              <a:ahLst/>
              <a:cxnLst/>
              <a:rect l="l" t="t" r="r" b="b"/>
              <a:pathLst>
                <a:path w="4498" h="7351" extrusionOk="0">
                  <a:moveTo>
                    <a:pt x="4429" y="7305"/>
                  </a:moveTo>
                  <a:lnTo>
                    <a:pt x="4269" y="6780"/>
                  </a:lnTo>
                  <a:cubicBezTo>
                    <a:pt x="3858" y="6552"/>
                    <a:pt x="3470" y="6301"/>
                    <a:pt x="3356" y="6164"/>
                  </a:cubicBezTo>
                  <a:cubicBezTo>
                    <a:pt x="3173" y="5935"/>
                    <a:pt x="1530" y="2192"/>
                    <a:pt x="754" y="457"/>
                  </a:cubicBezTo>
                  <a:lnTo>
                    <a:pt x="0" y="1"/>
                  </a:lnTo>
                  <a:cubicBezTo>
                    <a:pt x="1028" y="1987"/>
                    <a:pt x="3036" y="5912"/>
                    <a:pt x="3173" y="6209"/>
                  </a:cubicBezTo>
                  <a:cubicBezTo>
                    <a:pt x="3310" y="6552"/>
                    <a:pt x="3584" y="6780"/>
                    <a:pt x="4497" y="7350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5" name="Google Shape;5715;p65"/>
            <p:cNvSpPr/>
            <p:nvPr/>
          </p:nvSpPr>
          <p:spPr>
            <a:xfrm>
              <a:off x="-3891550" y="3565925"/>
              <a:ext cx="52525" cy="235125"/>
            </a:xfrm>
            <a:custGeom>
              <a:avLst/>
              <a:gdLst/>
              <a:ahLst/>
              <a:cxnLst/>
              <a:rect l="l" t="t" r="r" b="b"/>
              <a:pathLst>
                <a:path w="2101" h="9405" extrusionOk="0">
                  <a:moveTo>
                    <a:pt x="1735" y="4885"/>
                  </a:moveTo>
                  <a:cubicBezTo>
                    <a:pt x="1621" y="4360"/>
                    <a:pt x="1119" y="1963"/>
                    <a:pt x="731" y="0"/>
                  </a:cubicBezTo>
                  <a:lnTo>
                    <a:pt x="114" y="5501"/>
                  </a:lnTo>
                  <a:lnTo>
                    <a:pt x="0" y="6825"/>
                  </a:lnTo>
                  <a:cubicBezTo>
                    <a:pt x="114" y="7145"/>
                    <a:pt x="183" y="7441"/>
                    <a:pt x="274" y="7670"/>
                  </a:cubicBezTo>
                  <a:cubicBezTo>
                    <a:pt x="434" y="8149"/>
                    <a:pt x="571" y="8788"/>
                    <a:pt x="685" y="9404"/>
                  </a:cubicBezTo>
                  <a:lnTo>
                    <a:pt x="2100" y="9404"/>
                  </a:lnTo>
                  <a:cubicBezTo>
                    <a:pt x="2077" y="6917"/>
                    <a:pt x="1895" y="5593"/>
                    <a:pt x="1735" y="4885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6" name="Google Shape;5716;p65"/>
            <p:cNvSpPr/>
            <p:nvPr/>
          </p:nvSpPr>
          <p:spPr>
            <a:xfrm>
              <a:off x="-3531475" y="3733125"/>
              <a:ext cx="100450" cy="67925"/>
            </a:xfrm>
            <a:custGeom>
              <a:avLst/>
              <a:gdLst/>
              <a:ahLst/>
              <a:cxnLst/>
              <a:rect l="l" t="t" r="r" b="b"/>
              <a:pathLst>
                <a:path w="4018" h="2717" extrusionOk="0">
                  <a:moveTo>
                    <a:pt x="69" y="0"/>
                  </a:moveTo>
                  <a:lnTo>
                    <a:pt x="69" y="548"/>
                  </a:lnTo>
                  <a:lnTo>
                    <a:pt x="0" y="685"/>
                  </a:lnTo>
                  <a:cubicBezTo>
                    <a:pt x="160" y="617"/>
                    <a:pt x="251" y="639"/>
                    <a:pt x="365" y="685"/>
                  </a:cubicBezTo>
                  <a:cubicBezTo>
                    <a:pt x="525" y="753"/>
                    <a:pt x="1826" y="1758"/>
                    <a:pt x="3081" y="2716"/>
                  </a:cubicBezTo>
                  <a:lnTo>
                    <a:pt x="4017" y="2716"/>
                  </a:lnTo>
                  <a:cubicBezTo>
                    <a:pt x="3127" y="2169"/>
                    <a:pt x="1392" y="1073"/>
                    <a:pt x="69" y="0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17" name="Google Shape;5717;p65"/>
          <p:cNvGrpSpPr/>
          <p:nvPr/>
        </p:nvGrpSpPr>
        <p:grpSpPr>
          <a:xfrm>
            <a:off x="983305" y="4794419"/>
            <a:ext cx="2085312" cy="452300"/>
            <a:chOff x="6531058" y="4622526"/>
            <a:chExt cx="2963776" cy="642928"/>
          </a:xfrm>
        </p:grpSpPr>
        <p:grpSp>
          <p:nvGrpSpPr>
            <p:cNvPr id="5718" name="Google Shape;5718;p65"/>
            <p:cNvGrpSpPr/>
            <p:nvPr/>
          </p:nvGrpSpPr>
          <p:grpSpPr>
            <a:xfrm>
              <a:off x="7665912" y="4744501"/>
              <a:ext cx="1529731" cy="398998"/>
              <a:chOff x="1733150" y="-84800"/>
              <a:chExt cx="910175" cy="237400"/>
            </a:xfrm>
          </p:grpSpPr>
          <p:sp>
            <p:nvSpPr>
              <p:cNvPr id="5719" name="Google Shape;5719;p65"/>
              <p:cNvSpPr/>
              <p:nvPr/>
            </p:nvSpPr>
            <p:spPr>
              <a:xfrm>
                <a:off x="1733150" y="-84800"/>
                <a:ext cx="910175" cy="237400"/>
              </a:xfrm>
              <a:custGeom>
                <a:avLst/>
                <a:gdLst/>
                <a:ahLst/>
                <a:cxnLst/>
                <a:rect l="l" t="t" r="r" b="b"/>
                <a:pathLst>
                  <a:path w="36407" h="9496" extrusionOk="0">
                    <a:moveTo>
                      <a:pt x="0" y="9495"/>
                    </a:moveTo>
                    <a:lnTo>
                      <a:pt x="36407" y="9495"/>
                    </a:lnTo>
                    <a:lnTo>
                      <a:pt x="31545" y="4405"/>
                    </a:lnTo>
                    <a:lnTo>
                      <a:pt x="23328" y="1849"/>
                    </a:lnTo>
                    <a:lnTo>
                      <a:pt x="19607" y="913"/>
                    </a:lnTo>
                    <a:lnTo>
                      <a:pt x="17028" y="114"/>
                    </a:lnTo>
                    <a:lnTo>
                      <a:pt x="13650" y="0"/>
                    </a:lnTo>
                    <a:lnTo>
                      <a:pt x="8788" y="392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0" name="Google Shape;5720;p65"/>
              <p:cNvSpPr/>
              <p:nvPr/>
            </p:nvSpPr>
            <p:spPr>
              <a:xfrm>
                <a:off x="2101200" y="-84250"/>
                <a:ext cx="542125" cy="236850"/>
              </a:xfrm>
              <a:custGeom>
                <a:avLst/>
                <a:gdLst/>
                <a:ahLst/>
                <a:cxnLst/>
                <a:rect l="l" t="t" r="r" b="b"/>
                <a:pathLst>
                  <a:path w="21685" h="9474" extrusionOk="0">
                    <a:moveTo>
                      <a:pt x="1" y="1"/>
                    </a:moveTo>
                    <a:lnTo>
                      <a:pt x="708" y="2124"/>
                    </a:lnTo>
                    <a:lnTo>
                      <a:pt x="9473" y="9473"/>
                    </a:lnTo>
                    <a:lnTo>
                      <a:pt x="21685" y="9473"/>
                    </a:lnTo>
                    <a:lnTo>
                      <a:pt x="16823" y="4383"/>
                    </a:lnTo>
                    <a:lnTo>
                      <a:pt x="8606" y="1827"/>
                    </a:lnTo>
                    <a:lnTo>
                      <a:pt x="4885" y="891"/>
                    </a:lnTo>
                    <a:lnTo>
                      <a:pt x="2306" y="9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42424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1" name="Google Shape;5721;p65"/>
              <p:cNvSpPr/>
              <p:nvPr/>
            </p:nvSpPr>
            <p:spPr>
              <a:xfrm>
                <a:off x="2116050" y="-83675"/>
                <a:ext cx="496475" cy="226575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9063" extrusionOk="0">
                    <a:moveTo>
                      <a:pt x="1712" y="69"/>
                    </a:moveTo>
                    <a:lnTo>
                      <a:pt x="4291" y="868"/>
                    </a:lnTo>
                    <a:lnTo>
                      <a:pt x="8012" y="1804"/>
                    </a:lnTo>
                    <a:lnTo>
                      <a:pt x="16229" y="4360"/>
                    </a:lnTo>
                    <a:lnTo>
                      <a:pt x="19858" y="8149"/>
                    </a:lnTo>
                    <a:cubicBezTo>
                      <a:pt x="16800" y="9062"/>
                      <a:pt x="16024" y="9062"/>
                      <a:pt x="12577" y="7601"/>
                    </a:cubicBezTo>
                    <a:cubicBezTo>
                      <a:pt x="7670" y="5524"/>
                      <a:pt x="3629" y="3516"/>
                      <a:pt x="2511" y="2740"/>
                    </a:cubicBezTo>
                    <a:cubicBezTo>
                      <a:pt x="2032" y="2375"/>
                      <a:pt x="982" y="1188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2" name="Google Shape;5722;p65"/>
              <p:cNvSpPr/>
              <p:nvPr/>
            </p:nvSpPr>
            <p:spPr>
              <a:xfrm>
                <a:off x="1960825" y="-48300"/>
                <a:ext cx="274500" cy="200900"/>
              </a:xfrm>
              <a:custGeom>
                <a:avLst/>
                <a:gdLst/>
                <a:ahLst/>
                <a:cxnLst/>
                <a:rect l="l" t="t" r="r" b="b"/>
                <a:pathLst>
                  <a:path w="10980" h="8036" extrusionOk="0">
                    <a:moveTo>
                      <a:pt x="1" y="2238"/>
                    </a:moveTo>
                    <a:lnTo>
                      <a:pt x="2740" y="1"/>
                    </a:lnTo>
                    <a:cubicBezTo>
                      <a:pt x="3173" y="526"/>
                      <a:pt x="3676" y="1096"/>
                      <a:pt x="4246" y="1667"/>
                    </a:cubicBezTo>
                    <a:cubicBezTo>
                      <a:pt x="6392" y="3744"/>
                      <a:pt x="10226" y="6369"/>
                      <a:pt x="10614" y="7168"/>
                    </a:cubicBezTo>
                    <a:cubicBezTo>
                      <a:pt x="10706" y="7328"/>
                      <a:pt x="10820" y="7647"/>
                      <a:pt x="10980" y="8035"/>
                    </a:cubicBezTo>
                    <a:lnTo>
                      <a:pt x="5570" y="8035"/>
                    </a:lnTo>
                    <a:cubicBezTo>
                      <a:pt x="5547" y="6985"/>
                      <a:pt x="5228" y="6255"/>
                      <a:pt x="4246" y="5205"/>
                    </a:cubicBezTo>
                    <a:cubicBezTo>
                      <a:pt x="3470" y="4338"/>
                      <a:pt x="1690" y="3196"/>
                      <a:pt x="1" y="2238"/>
                    </a:cubicBezTo>
                    <a:close/>
                  </a:path>
                </a:pathLst>
              </a:custGeom>
              <a:solidFill>
                <a:srgbClr val="242424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3" name="Google Shape;5723;p65"/>
              <p:cNvSpPr/>
              <p:nvPr/>
            </p:nvSpPr>
            <p:spPr>
              <a:xfrm>
                <a:off x="2211900" y="-65400"/>
                <a:ext cx="157525" cy="218000"/>
              </a:xfrm>
              <a:custGeom>
                <a:avLst/>
                <a:gdLst/>
                <a:ahLst/>
                <a:cxnLst/>
                <a:rect l="l" t="t" r="r" b="b"/>
                <a:pathLst>
                  <a:path w="6301" h="8720" extrusionOk="0">
                    <a:moveTo>
                      <a:pt x="5273" y="8719"/>
                    </a:moveTo>
                    <a:cubicBezTo>
                      <a:pt x="4520" y="7395"/>
                      <a:pt x="3584" y="5729"/>
                      <a:pt x="3242" y="5204"/>
                    </a:cubicBezTo>
                    <a:cubicBezTo>
                      <a:pt x="2717" y="4383"/>
                      <a:pt x="1895" y="2305"/>
                      <a:pt x="1" y="0"/>
                    </a:cubicBezTo>
                    <a:lnTo>
                      <a:pt x="457" y="137"/>
                    </a:lnTo>
                    <a:lnTo>
                      <a:pt x="891" y="251"/>
                    </a:lnTo>
                    <a:cubicBezTo>
                      <a:pt x="1850" y="1872"/>
                      <a:pt x="3082" y="4109"/>
                      <a:pt x="3356" y="4930"/>
                    </a:cubicBezTo>
                    <a:cubicBezTo>
                      <a:pt x="3630" y="5775"/>
                      <a:pt x="5137" y="7510"/>
                      <a:pt x="6301" y="87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4" name="Google Shape;5724;p65"/>
              <p:cNvSpPr/>
              <p:nvPr/>
            </p:nvSpPr>
            <p:spPr>
              <a:xfrm>
                <a:off x="2158275" y="-81950"/>
                <a:ext cx="485050" cy="234550"/>
              </a:xfrm>
              <a:custGeom>
                <a:avLst/>
                <a:gdLst/>
                <a:ahLst/>
                <a:cxnLst/>
                <a:rect l="l" t="t" r="r" b="b"/>
                <a:pathLst>
                  <a:path w="19402" h="9382" extrusionOk="0">
                    <a:moveTo>
                      <a:pt x="14768" y="4839"/>
                    </a:moveTo>
                    <a:lnTo>
                      <a:pt x="6300" y="1917"/>
                    </a:lnTo>
                    <a:lnTo>
                      <a:pt x="2214" y="753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602" y="799"/>
                    </a:lnTo>
                    <a:lnTo>
                      <a:pt x="6323" y="1735"/>
                    </a:lnTo>
                    <a:lnTo>
                      <a:pt x="14540" y="4291"/>
                    </a:lnTo>
                    <a:lnTo>
                      <a:pt x="19402" y="9381"/>
                    </a:lnTo>
                    <a:lnTo>
                      <a:pt x="18900" y="938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25" name="Google Shape;5725;p65"/>
            <p:cNvGrpSpPr/>
            <p:nvPr/>
          </p:nvGrpSpPr>
          <p:grpSpPr>
            <a:xfrm>
              <a:off x="6531058" y="4622526"/>
              <a:ext cx="2963776" cy="642928"/>
              <a:chOff x="1377650" y="3635125"/>
              <a:chExt cx="965525" cy="209450"/>
            </a:xfrm>
          </p:grpSpPr>
          <p:sp>
            <p:nvSpPr>
              <p:cNvPr id="5726" name="Google Shape;5726;p65"/>
              <p:cNvSpPr/>
              <p:nvPr/>
            </p:nvSpPr>
            <p:spPr>
              <a:xfrm>
                <a:off x="1597900" y="3753075"/>
                <a:ext cx="559250" cy="66350"/>
              </a:xfrm>
              <a:custGeom>
                <a:avLst/>
                <a:gdLst/>
                <a:ahLst/>
                <a:cxnLst/>
                <a:rect l="l" t="t" r="r" b="b"/>
                <a:pathLst>
                  <a:path w="22370" h="2654" extrusionOk="0">
                    <a:moveTo>
                      <a:pt x="22119" y="1145"/>
                    </a:moveTo>
                    <a:cubicBezTo>
                      <a:pt x="22118" y="1145"/>
                      <a:pt x="22117" y="1145"/>
                      <a:pt x="22116" y="1145"/>
                    </a:cubicBezTo>
                    <a:lnTo>
                      <a:pt x="22116" y="1145"/>
                    </a:lnTo>
                    <a:cubicBezTo>
                      <a:pt x="22117" y="1146"/>
                      <a:pt x="22118" y="1147"/>
                      <a:pt x="22119" y="1148"/>
                    </a:cubicBezTo>
                    <a:cubicBezTo>
                      <a:pt x="22121" y="1146"/>
                      <a:pt x="22121" y="1145"/>
                      <a:pt x="22119" y="1145"/>
                    </a:cubicBezTo>
                    <a:close/>
                    <a:moveTo>
                      <a:pt x="1028" y="2016"/>
                    </a:moveTo>
                    <a:cubicBezTo>
                      <a:pt x="1051" y="2016"/>
                      <a:pt x="959" y="2130"/>
                      <a:pt x="959" y="2130"/>
                    </a:cubicBezTo>
                    <a:cubicBezTo>
                      <a:pt x="937" y="2084"/>
                      <a:pt x="868" y="2039"/>
                      <a:pt x="823" y="2016"/>
                    </a:cubicBezTo>
                    <a:lnTo>
                      <a:pt x="823" y="2016"/>
                    </a:lnTo>
                    <a:cubicBezTo>
                      <a:pt x="857" y="2027"/>
                      <a:pt x="891" y="2033"/>
                      <a:pt x="925" y="2033"/>
                    </a:cubicBezTo>
                    <a:cubicBezTo>
                      <a:pt x="959" y="2033"/>
                      <a:pt x="994" y="2027"/>
                      <a:pt x="1028" y="2016"/>
                    </a:cubicBezTo>
                    <a:close/>
                    <a:moveTo>
                      <a:pt x="19091" y="0"/>
                    </a:moveTo>
                    <a:cubicBezTo>
                      <a:pt x="19067" y="0"/>
                      <a:pt x="19041" y="3"/>
                      <a:pt x="19014" y="7"/>
                    </a:cubicBezTo>
                    <a:cubicBezTo>
                      <a:pt x="19014" y="53"/>
                      <a:pt x="18969" y="167"/>
                      <a:pt x="18991" y="258"/>
                    </a:cubicBezTo>
                    <a:cubicBezTo>
                      <a:pt x="18916" y="118"/>
                      <a:pt x="18774" y="49"/>
                      <a:pt x="18631" y="49"/>
                    </a:cubicBezTo>
                    <a:cubicBezTo>
                      <a:pt x="18472" y="49"/>
                      <a:pt x="18311" y="135"/>
                      <a:pt x="18238" y="304"/>
                    </a:cubicBezTo>
                    <a:cubicBezTo>
                      <a:pt x="18201" y="271"/>
                      <a:pt x="18146" y="257"/>
                      <a:pt x="18083" y="257"/>
                    </a:cubicBezTo>
                    <a:cubicBezTo>
                      <a:pt x="17838" y="257"/>
                      <a:pt x="17481" y="478"/>
                      <a:pt x="17645" y="715"/>
                    </a:cubicBezTo>
                    <a:lnTo>
                      <a:pt x="17508" y="715"/>
                    </a:lnTo>
                    <a:cubicBezTo>
                      <a:pt x="17464" y="704"/>
                      <a:pt x="17421" y="698"/>
                      <a:pt x="17379" y="698"/>
                    </a:cubicBezTo>
                    <a:cubicBezTo>
                      <a:pt x="17250" y="698"/>
                      <a:pt x="17138" y="753"/>
                      <a:pt x="17051" y="874"/>
                    </a:cubicBezTo>
                    <a:cubicBezTo>
                      <a:pt x="17051" y="829"/>
                      <a:pt x="17051" y="806"/>
                      <a:pt x="17051" y="760"/>
                    </a:cubicBezTo>
                    <a:cubicBezTo>
                      <a:pt x="16823" y="783"/>
                      <a:pt x="16549" y="920"/>
                      <a:pt x="16526" y="1057"/>
                    </a:cubicBezTo>
                    <a:cubicBezTo>
                      <a:pt x="16481" y="1080"/>
                      <a:pt x="16458" y="1080"/>
                      <a:pt x="16412" y="1080"/>
                    </a:cubicBezTo>
                    <a:cubicBezTo>
                      <a:pt x="16223" y="964"/>
                      <a:pt x="16006" y="829"/>
                      <a:pt x="15839" y="829"/>
                    </a:cubicBezTo>
                    <a:cubicBezTo>
                      <a:pt x="15743" y="829"/>
                      <a:pt x="15663" y="873"/>
                      <a:pt x="15613" y="989"/>
                    </a:cubicBezTo>
                    <a:cubicBezTo>
                      <a:pt x="15514" y="824"/>
                      <a:pt x="15344" y="754"/>
                      <a:pt x="15162" y="754"/>
                    </a:cubicBezTo>
                    <a:cubicBezTo>
                      <a:pt x="15092" y="754"/>
                      <a:pt x="15021" y="764"/>
                      <a:pt x="14951" y="783"/>
                    </a:cubicBezTo>
                    <a:cubicBezTo>
                      <a:pt x="14974" y="852"/>
                      <a:pt x="14974" y="943"/>
                      <a:pt x="15020" y="1034"/>
                    </a:cubicBezTo>
                    <a:cubicBezTo>
                      <a:pt x="14951" y="928"/>
                      <a:pt x="14835" y="882"/>
                      <a:pt x="14721" y="882"/>
                    </a:cubicBezTo>
                    <a:cubicBezTo>
                      <a:pt x="14492" y="882"/>
                      <a:pt x="14274" y="1065"/>
                      <a:pt x="14472" y="1308"/>
                    </a:cubicBezTo>
                    <a:cubicBezTo>
                      <a:pt x="14289" y="1308"/>
                      <a:pt x="14084" y="1354"/>
                      <a:pt x="13924" y="1445"/>
                    </a:cubicBezTo>
                    <a:cubicBezTo>
                      <a:pt x="13830" y="1361"/>
                      <a:pt x="13692" y="1330"/>
                      <a:pt x="13546" y="1330"/>
                    </a:cubicBezTo>
                    <a:cubicBezTo>
                      <a:pt x="13375" y="1330"/>
                      <a:pt x="13193" y="1373"/>
                      <a:pt x="13057" y="1422"/>
                    </a:cubicBezTo>
                    <a:cubicBezTo>
                      <a:pt x="13039" y="1159"/>
                      <a:pt x="12887" y="1018"/>
                      <a:pt x="12663" y="1018"/>
                    </a:cubicBezTo>
                    <a:cubicBezTo>
                      <a:pt x="12595" y="1018"/>
                      <a:pt x="12520" y="1031"/>
                      <a:pt x="12441" y="1057"/>
                    </a:cubicBezTo>
                    <a:cubicBezTo>
                      <a:pt x="12441" y="1103"/>
                      <a:pt x="12418" y="1194"/>
                      <a:pt x="12418" y="1240"/>
                    </a:cubicBezTo>
                    <a:cubicBezTo>
                      <a:pt x="12344" y="1151"/>
                      <a:pt x="12259" y="1115"/>
                      <a:pt x="12184" y="1115"/>
                    </a:cubicBezTo>
                    <a:cubicBezTo>
                      <a:pt x="12028" y="1115"/>
                      <a:pt x="11921" y="1275"/>
                      <a:pt x="12075" y="1445"/>
                    </a:cubicBezTo>
                    <a:cubicBezTo>
                      <a:pt x="12006" y="1384"/>
                      <a:pt x="11920" y="1366"/>
                      <a:pt x="11822" y="1366"/>
                    </a:cubicBezTo>
                    <a:cubicBezTo>
                      <a:pt x="11684" y="1366"/>
                      <a:pt x="11523" y="1402"/>
                      <a:pt x="11353" y="1402"/>
                    </a:cubicBezTo>
                    <a:cubicBezTo>
                      <a:pt x="11328" y="1402"/>
                      <a:pt x="11302" y="1401"/>
                      <a:pt x="11277" y="1399"/>
                    </a:cubicBezTo>
                    <a:cubicBezTo>
                      <a:pt x="11254" y="1445"/>
                      <a:pt x="11254" y="1491"/>
                      <a:pt x="11231" y="1536"/>
                    </a:cubicBezTo>
                    <a:lnTo>
                      <a:pt x="11208" y="1536"/>
                    </a:lnTo>
                    <a:cubicBezTo>
                      <a:pt x="11130" y="1458"/>
                      <a:pt x="11031" y="1423"/>
                      <a:pt x="10939" y="1423"/>
                    </a:cubicBezTo>
                    <a:cubicBezTo>
                      <a:pt x="10897" y="1423"/>
                      <a:pt x="10856" y="1431"/>
                      <a:pt x="10820" y="1445"/>
                    </a:cubicBezTo>
                    <a:cubicBezTo>
                      <a:pt x="10729" y="1422"/>
                      <a:pt x="10660" y="1399"/>
                      <a:pt x="10569" y="1354"/>
                    </a:cubicBezTo>
                    <a:cubicBezTo>
                      <a:pt x="10493" y="1259"/>
                      <a:pt x="10385" y="1211"/>
                      <a:pt x="10259" y="1211"/>
                    </a:cubicBezTo>
                    <a:cubicBezTo>
                      <a:pt x="10234" y="1211"/>
                      <a:pt x="10208" y="1213"/>
                      <a:pt x="10181" y="1217"/>
                    </a:cubicBezTo>
                    <a:cubicBezTo>
                      <a:pt x="10158" y="1194"/>
                      <a:pt x="10112" y="1171"/>
                      <a:pt x="10067" y="1171"/>
                    </a:cubicBezTo>
                    <a:cubicBezTo>
                      <a:pt x="9975" y="1126"/>
                      <a:pt x="9907" y="1080"/>
                      <a:pt x="9816" y="1057"/>
                    </a:cubicBezTo>
                    <a:cubicBezTo>
                      <a:pt x="9740" y="952"/>
                      <a:pt x="9635" y="876"/>
                      <a:pt x="9527" y="876"/>
                    </a:cubicBezTo>
                    <a:cubicBezTo>
                      <a:pt x="9471" y="876"/>
                      <a:pt x="9414" y="896"/>
                      <a:pt x="9359" y="943"/>
                    </a:cubicBezTo>
                    <a:cubicBezTo>
                      <a:pt x="9222" y="966"/>
                      <a:pt x="9108" y="989"/>
                      <a:pt x="8971" y="1011"/>
                    </a:cubicBezTo>
                    <a:cubicBezTo>
                      <a:pt x="8857" y="989"/>
                      <a:pt x="8743" y="989"/>
                      <a:pt x="8629" y="989"/>
                    </a:cubicBezTo>
                    <a:cubicBezTo>
                      <a:pt x="8629" y="1057"/>
                      <a:pt x="8629" y="1126"/>
                      <a:pt x="8652" y="1194"/>
                    </a:cubicBezTo>
                    <a:cubicBezTo>
                      <a:pt x="8629" y="1261"/>
                      <a:pt x="8651" y="1373"/>
                      <a:pt x="8717" y="1398"/>
                    </a:cubicBezTo>
                    <a:lnTo>
                      <a:pt x="8717" y="1398"/>
                    </a:lnTo>
                    <a:cubicBezTo>
                      <a:pt x="8398" y="1285"/>
                      <a:pt x="8080" y="1194"/>
                      <a:pt x="7761" y="1126"/>
                    </a:cubicBezTo>
                    <a:cubicBezTo>
                      <a:pt x="7694" y="957"/>
                      <a:pt x="7626" y="776"/>
                      <a:pt x="7421" y="776"/>
                    </a:cubicBezTo>
                    <a:cubicBezTo>
                      <a:pt x="7348" y="776"/>
                      <a:pt x="7258" y="798"/>
                      <a:pt x="7145" y="852"/>
                    </a:cubicBezTo>
                    <a:cubicBezTo>
                      <a:pt x="7066" y="678"/>
                      <a:pt x="6779" y="416"/>
                      <a:pt x="6557" y="416"/>
                    </a:cubicBezTo>
                    <a:cubicBezTo>
                      <a:pt x="6458" y="416"/>
                      <a:pt x="6372" y="467"/>
                      <a:pt x="6323" y="601"/>
                    </a:cubicBezTo>
                    <a:cubicBezTo>
                      <a:pt x="6204" y="545"/>
                      <a:pt x="5987" y="506"/>
                      <a:pt x="5775" y="506"/>
                    </a:cubicBezTo>
                    <a:cubicBezTo>
                      <a:pt x="5381" y="506"/>
                      <a:pt x="5007" y="641"/>
                      <a:pt x="5319" y="1057"/>
                    </a:cubicBezTo>
                    <a:cubicBezTo>
                      <a:pt x="5182" y="1057"/>
                      <a:pt x="5022" y="1126"/>
                      <a:pt x="4908" y="1126"/>
                    </a:cubicBezTo>
                    <a:lnTo>
                      <a:pt x="4931" y="1148"/>
                    </a:lnTo>
                    <a:lnTo>
                      <a:pt x="4863" y="1148"/>
                    </a:lnTo>
                    <a:cubicBezTo>
                      <a:pt x="4634" y="1103"/>
                      <a:pt x="4452" y="943"/>
                      <a:pt x="4269" y="806"/>
                    </a:cubicBezTo>
                    <a:cubicBezTo>
                      <a:pt x="3790" y="486"/>
                      <a:pt x="3242" y="235"/>
                      <a:pt x="2671" y="144"/>
                    </a:cubicBezTo>
                    <a:cubicBezTo>
                      <a:pt x="2563" y="127"/>
                      <a:pt x="2451" y="117"/>
                      <a:pt x="2340" y="117"/>
                    </a:cubicBezTo>
                    <a:cubicBezTo>
                      <a:pt x="2147" y="117"/>
                      <a:pt x="1955" y="149"/>
                      <a:pt x="1781" y="235"/>
                    </a:cubicBezTo>
                    <a:cubicBezTo>
                      <a:pt x="1507" y="349"/>
                      <a:pt x="1325" y="646"/>
                      <a:pt x="1302" y="943"/>
                    </a:cubicBezTo>
                    <a:cubicBezTo>
                      <a:pt x="1188" y="943"/>
                      <a:pt x="1051" y="966"/>
                      <a:pt x="914" y="1034"/>
                    </a:cubicBezTo>
                    <a:cubicBezTo>
                      <a:pt x="937" y="1057"/>
                      <a:pt x="959" y="1080"/>
                      <a:pt x="959" y="1103"/>
                    </a:cubicBezTo>
                    <a:cubicBezTo>
                      <a:pt x="933" y="1085"/>
                      <a:pt x="904" y="1078"/>
                      <a:pt x="870" y="1078"/>
                    </a:cubicBezTo>
                    <a:cubicBezTo>
                      <a:pt x="815" y="1078"/>
                      <a:pt x="747" y="1097"/>
                      <a:pt x="663" y="1126"/>
                    </a:cubicBezTo>
                    <a:cubicBezTo>
                      <a:pt x="754" y="1285"/>
                      <a:pt x="686" y="1354"/>
                      <a:pt x="845" y="1445"/>
                    </a:cubicBezTo>
                    <a:cubicBezTo>
                      <a:pt x="731" y="1445"/>
                      <a:pt x="617" y="1514"/>
                      <a:pt x="526" y="1536"/>
                    </a:cubicBezTo>
                    <a:cubicBezTo>
                      <a:pt x="663" y="1650"/>
                      <a:pt x="640" y="1742"/>
                      <a:pt x="845" y="1787"/>
                    </a:cubicBezTo>
                    <a:cubicBezTo>
                      <a:pt x="686" y="1833"/>
                      <a:pt x="640" y="1902"/>
                      <a:pt x="526" y="1970"/>
                    </a:cubicBezTo>
                    <a:cubicBezTo>
                      <a:pt x="320" y="1970"/>
                      <a:pt x="92" y="2061"/>
                      <a:pt x="69" y="2312"/>
                    </a:cubicBezTo>
                    <a:cubicBezTo>
                      <a:pt x="161" y="2312"/>
                      <a:pt x="252" y="2358"/>
                      <a:pt x="252" y="2358"/>
                    </a:cubicBezTo>
                    <a:cubicBezTo>
                      <a:pt x="252" y="2358"/>
                      <a:pt x="69" y="2381"/>
                      <a:pt x="1" y="2427"/>
                    </a:cubicBezTo>
                    <a:cubicBezTo>
                      <a:pt x="2023" y="2595"/>
                      <a:pt x="4908" y="2653"/>
                      <a:pt x="7933" y="2653"/>
                    </a:cubicBezTo>
                    <a:cubicBezTo>
                      <a:pt x="14740" y="2653"/>
                      <a:pt x="22255" y="2358"/>
                      <a:pt x="22255" y="2358"/>
                    </a:cubicBezTo>
                    <a:cubicBezTo>
                      <a:pt x="22255" y="2358"/>
                      <a:pt x="22370" y="1331"/>
                      <a:pt x="22210" y="1148"/>
                    </a:cubicBezTo>
                    <a:cubicBezTo>
                      <a:pt x="22151" y="1187"/>
                      <a:pt x="22059" y="1176"/>
                      <a:pt x="21991" y="1201"/>
                    </a:cubicBezTo>
                    <a:lnTo>
                      <a:pt x="21991" y="1201"/>
                    </a:lnTo>
                    <a:cubicBezTo>
                      <a:pt x="22032" y="1181"/>
                      <a:pt x="22099" y="1149"/>
                      <a:pt x="22116" y="1145"/>
                    </a:cubicBezTo>
                    <a:lnTo>
                      <a:pt x="22116" y="1145"/>
                    </a:lnTo>
                    <a:cubicBezTo>
                      <a:pt x="22052" y="1050"/>
                      <a:pt x="21965" y="1023"/>
                      <a:pt x="21871" y="1023"/>
                    </a:cubicBezTo>
                    <a:cubicBezTo>
                      <a:pt x="21833" y="1023"/>
                      <a:pt x="21793" y="1028"/>
                      <a:pt x="21753" y="1034"/>
                    </a:cubicBezTo>
                    <a:cubicBezTo>
                      <a:pt x="21594" y="966"/>
                      <a:pt x="21411" y="920"/>
                      <a:pt x="21228" y="897"/>
                    </a:cubicBezTo>
                    <a:cubicBezTo>
                      <a:pt x="21022" y="743"/>
                      <a:pt x="20679" y="625"/>
                      <a:pt x="20418" y="625"/>
                    </a:cubicBezTo>
                    <a:cubicBezTo>
                      <a:pt x="20216" y="625"/>
                      <a:pt x="20064" y="695"/>
                      <a:pt x="20064" y="874"/>
                    </a:cubicBezTo>
                    <a:cubicBezTo>
                      <a:pt x="20041" y="692"/>
                      <a:pt x="19904" y="601"/>
                      <a:pt x="19722" y="578"/>
                    </a:cubicBezTo>
                    <a:cubicBezTo>
                      <a:pt x="19676" y="623"/>
                      <a:pt x="19631" y="669"/>
                      <a:pt x="19608" y="715"/>
                    </a:cubicBezTo>
                    <a:cubicBezTo>
                      <a:pt x="19544" y="437"/>
                      <a:pt x="19440" y="0"/>
                      <a:pt x="190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7" name="Google Shape;5727;p65"/>
              <p:cNvSpPr/>
              <p:nvPr/>
            </p:nvSpPr>
            <p:spPr>
              <a:xfrm>
                <a:off x="1997925" y="3765100"/>
                <a:ext cx="345250" cy="40775"/>
              </a:xfrm>
              <a:custGeom>
                <a:avLst/>
                <a:gdLst/>
                <a:ahLst/>
                <a:cxnLst/>
                <a:rect l="l" t="t" r="r" b="b"/>
                <a:pathLst>
                  <a:path w="13810" h="1631" extrusionOk="0">
                    <a:moveTo>
                      <a:pt x="480" y="1238"/>
                    </a:moveTo>
                    <a:lnTo>
                      <a:pt x="480" y="1238"/>
                    </a:lnTo>
                    <a:cubicBezTo>
                      <a:pt x="525" y="1261"/>
                      <a:pt x="571" y="1261"/>
                      <a:pt x="617" y="1261"/>
                    </a:cubicBezTo>
                    <a:cubicBezTo>
                      <a:pt x="620" y="1258"/>
                      <a:pt x="622" y="1256"/>
                      <a:pt x="623" y="1256"/>
                    </a:cubicBezTo>
                    <a:cubicBezTo>
                      <a:pt x="627" y="1256"/>
                      <a:pt x="594" y="1306"/>
                      <a:pt x="594" y="1306"/>
                    </a:cubicBezTo>
                    <a:cubicBezTo>
                      <a:pt x="548" y="1284"/>
                      <a:pt x="525" y="1261"/>
                      <a:pt x="480" y="1238"/>
                    </a:cubicBezTo>
                    <a:close/>
                    <a:moveTo>
                      <a:pt x="11783" y="1"/>
                    </a:moveTo>
                    <a:cubicBezTo>
                      <a:pt x="11767" y="1"/>
                      <a:pt x="11750" y="2"/>
                      <a:pt x="11733" y="5"/>
                    </a:cubicBezTo>
                    <a:cubicBezTo>
                      <a:pt x="11733" y="28"/>
                      <a:pt x="11710" y="97"/>
                      <a:pt x="11710" y="165"/>
                    </a:cubicBezTo>
                    <a:cubicBezTo>
                      <a:pt x="11667" y="80"/>
                      <a:pt x="11584" y="39"/>
                      <a:pt x="11499" y="39"/>
                    </a:cubicBezTo>
                    <a:cubicBezTo>
                      <a:pt x="11402" y="39"/>
                      <a:pt x="11302" y="91"/>
                      <a:pt x="11253" y="188"/>
                    </a:cubicBezTo>
                    <a:cubicBezTo>
                      <a:pt x="11230" y="170"/>
                      <a:pt x="11197" y="162"/>
                      <a:pt x="11158" y="162"/>
                    </a:cubicBezTo>
                    <a:cubicBezTo>
                      <a:pt x="11005" y="162"/>
                      <a:pt x="10778" y="293"/>
                      <a:pt x="10888" y="439"/>
                    </a:cubicBezTo>
                    <a:lnTo>
                      <a:pt x="10797" y="439"/>
                    </a:lnTo>
                    <a:cubicBezTo>
                      <a:pt x="10770" y="434"/>
                      <a:pt x="10744" y="431"/>
                      <a:pt x="10720" y="431"/>
                    </a:cubicBezTo>
                    <a:cubicBezTo>
                      <a:pt x="10641" y="431"/>
                      <a:pt x="10575" y="461"/>
                      <a:pt x="10523" y="530"/>
                    </a:cubicBezTo>
                    <a:lnTo>
                      <a:pt x="10523" y="485"/>
                    </a:lnTo>
                    <a:cubicBezTo>
                      <a:pt x="10386" y="485"/>
                      <a:pt x="10203" y="576"/>
                      <a:pt x="10203" y="667"/>
                    </a:cubicBezTo>
                    <a:lnTo>
                      <a:pt x="10135" y="667"/>
                    </a:lnTo>
                    <a:cubicBezTo>
                      <a:pt x="10021" y="596"/>
                      <a:pt x="9889" y="516"/>
                      <a:pt x="9784" y="516"/>
                    </a:cubicBezTo>
                    <a:cubicBezTo>
                      <a:pt x="9720" y="516"/>
                      <a:pt x="9667" y="545"/>
                      <a:pt x="9633" y="622"/>
                    </a:cubicBezTo>
                    <a:cubicBezTo>
                      <a:pt x="9564" y="519"/>
                      <a:pt x="9457" y="468"/>
                      <a:pt x="9341" y="468"/>
                    </a:cubicBezTo>
                    <a:cubicBezTo>
                      <a:pt x="9302" y="468"/>
                      <a:pt x="9262" y="473"/>
                      <a:pt x="9222" y="485"/>
                    </a:cubicBezTo>
                    <a:cubicBezTo>
                      <a:pt x="9242" y="526"/>
                      <a:pt x="9226" y="586"/>
                      <a:pt x="9256" y="631"/>
                    </a:cubicBezTo>
                    <a:lnTo>
                      <a:pt x="9256" y="631"/>
                    </a:lnTo>
                    <a:cubicBezTo>
                      <a:pt x="9212" y="581"/>
                      <a:pt x="9147" y="560"/>
                      <a:pt x="9084" y="560"/>
                    </a:cubicBezTo>
                    <a:cubicBezTo>
                      <a:pt x="8939" y="560"/>
                      <a:pt x="8801" y="673"/>
                      <a:pt x="8925" y="827"/>
                    </a:cubicBezTo>
                    <a:cubicBezTo>
                      <a:pt x="8811" y="827"/>
                      <a:pt x="8697" y="850"/>
                      <a:pt x="8583" y="896"/>
                    </a:cubicBezTo>
                    <a:cubicBezTo>
                      <a:pt x="8532" y="845"/>
                      <a:pt x="8451" y="826"/>
                      <a:pt x="8364" y="826"/>
                    </a:cubicBezTo>
                    <a:cubicBezTo>
                      <a:pt x="8254" y="826"/>
                      <a:pt x="8134" y="857"/>
                      <a:pt x="8058" y="896"/>
                    </a:cubicBezTo>
                    <a:cubicBezTo>
                      <a:pt x="8040" y="736"/>
                      <a:pt x="7939" y="645"/>
                      <a:pt x="7798" y="645"/>
                    </a:cubicBezTo>
                    <a:cubicBezTo>
                      <a:pt x="7758" y="645"/>
                      <a:pt x="7715" y="652"/>
                      <a:pt x="7670" y="667"/>
                    </a:cubicBezTo>
                    <a:cubicBezTo>
                      <a:pt x="7670" y="690"/>
                      <a:pt x="7670" y="759"/>
                      <a:pt x="7670" y="781"/>
                    </a:cubicBezTo>
                    <a:cubicBezTo>
                      <a:pt x="7618" y="723"/>
                      <a:pt x="7562" y="699"/>
                      <a:pt x="7514" y="699"/>
                    </a:cubicBezTo>
                    <a:cubicBezTo>
                      <a:pt x="7413" y="699"/>
                      <a:pt x="7349" y="803"/>
                      <a:pt x="7441" y="896"/>
                    </a:cubicBezTo>
                    <a:cubicBezTo>
                      <a:pt x="7402" y="864"/>
                      <a:pt x="7353" y="854"/>
                      <a:pt x="7300" y="854"/>
                    </a:cubicBezTo>
                    <a:cubicBezTo>
                      <a:pt x="7218" y="854"/>
                      <a:pt x="7123" y="877"/>
                      <a:pt x="7027" y="877"/>
                    </a:cubicBezTo>
                    <a:cubicBezTo>
                      <a:pt x="7005" y="877"/>
                      <a:pt x="6984" y="875"/>
                      <a:pt x="6962" y="873"/>
                    </a:cubicBezTo>
                    <a:cubicBezTo>
                      <a:pt x="6939" y="896"/>
                      <a:pt x="6939" y="941"/>
                      <a:pt x="6916" y="964"/>
                    </a:cubicBezTo>
                    <a:cubicBezTo>
                      <a:pt x="6865" y="913"/>
                      <a:pt x="6788" y="887"/>
                      <a:pt x="6724" y="887"/>
                    </a:cubicBezTo>
                    <a:cubicBezTo>
                      <a:pt x="6702" y="887"/>
                      <a:pt x="6682" y="890"/>
                      <a:pt x="6665" y="896"/>
                    </a:cubicBezTo>
                    <a:cubicBezTo>
                      <a:pt x="6620" y="896"/>
                      <a:pt x="6574" y="873"/>
                      <a:pt x="6528" y="850"/>
                    </a:cubicBezTo>
                    <a:cubicBezTo>
                      <a:pt x="6472" y="794"/>
                      <a:pt x="6400" y="753"/>
                      <a:pt x="6326" y="753"/>
                    </a:cubicBezTo>
                    <a:cubicBezTo>
                      <a:pt x="6310" y="753"/>
                      <a:pt x="6293" y="755"/>
                      <a:pt x="6277" y="759"/>
                    </a:cubicBezTo>
                    <a:cubicBezTo>
                      <a:pt x="6254" y="736"/>
                      <a:pt x="6232" y="736"/>
                      <a:pt x="6209" y="713"/>
                    </a:cubicBezTo>
                    <a:cubicBezTo>
                      <a:pt x="6163" y="690"/>
                      <a:pt x="6095" y="667"/>
                      <a:pt x="6049" y="645"/>
                    </a:cubicBezTo>
                    <a:cubicBezTo>
                      <a:pt x="6007" y="588"/>
                      <a:pt x="5947" y="549"/>
                      <a:pt x="5886" y="549"/>
                    </a:cubicBezTo>
                    <a:cubicBezTo>
                      <a:pt x="5848" y="549"/>
                      <a:pt x="5810" y="564"/>
                      <a:pt x="5775" y="599"/>
                    </a:cubicBezTo>
                    <a:cubicBezTo>
                      <a:pt x="5684" y="599"/>
                      <a:pt x="5615" y="622"/>
                      <a:pt x="5524" y="622"/>
                    </a:cubicBezTo>
                    <a:lnTo>
                      <a:pt x="5319" y="622"/>
                    </a:lnTo>
                    <a:cubicBezTo>
                      <a:pt x="5319" y="667"/>
                      <a:pt x="5319" y="690"/>
                      <a:pt x="5341" y="736"/>
                    </a:cubicBezTo>
                    <a:cubicBezTo>
                      <a:pt x="5319" y="781"/>
                      <a:pt x="5319" y="850"/>
                      <a:pt x="5387" y="873"/>
                    </a:cubicBezTo>
                    <a:cubicBezTo>
                      <a:pt x="5182" y="804"/>
                      <a:pt x="4976" y="736"/>
                      <a:pt x="4794" y="713"/>
                    </a:cubicBezTo>
                    <a:cubicBezTo>
                      <a:pt x="4743" y="594"/>
                      <a:pt x="4705" y="488"/>
                      <a:pt x="4576" y="488"/>
                    </a:cubicBezTo>
                    <a:cubicBezTo>
                      <a:pt x="4532" y="488"/>
                      <a:pt x="4476" y="501"/>
                      <a:pt x="4406" y="530"/>
                    </a:cubicBezTo>
                    <a:cubicBezTo>
                      <a:pt x="4357" y="434"/>
                      <a:pt x="4174" y="258"/>
                      <a:pt x="4037" y="258"/>
                    </a:cubicBezTo>
                    <a:cubicBezTo>
                      <a:pt x="3980" y="258"/>
                      <a:pt x="3931" y="290"/>
                      <a:pt x="3903" y="371"/>
                    </a:cubicBezTo>
                    <a:cubicBezTo>
                      <a:pt x="3824" y="339"/>
                      <a:pt x="3688" y="316"/>
                      <a:pt x="3555" y="316"/>
                    </a:cubicBezTo>
                    <a:cubicBezTo>
                      <a:pt x="3305" y="316"/>
                      <a:pt x="3070" y="399"/>
                      <a:pt x="3264" y="667"/>
                    </a:cubicBezTo>
                    <a:cubicBezTo>
                      <a:pt x="3255" y="664"/>
                      <a:pt x="3244" y="663"/>
                      <a:pt x="3233" y="663"/>
                    </a:cubicBezTo>
                    <a:cubicBezTo>
                      <a:pt x="3165" y="663"/>
                      <a:pt x="3075" y="713"/>
                      <a:pt x="3036" y="713"/>
                    </a:cubicBezTo>
                    <a:lnTo>
                      <a:pt x="2990" y="713"/>
                    </a:lnTo>
                    <a:cubicBezTo>
                      <a:pt x="2854" y="690"/>
                      <a:pt x="2739" y="599"/>
                      <a:pt x="2625" y="508"/>
                    </a:cubicBezTo>
                    <a:cubicBezTo>
                      <a:pt x="2329" y="302"/>
                      <a:pt x="1986" y="142"/>
                      <a:pt x="1644" y="97"/>
                    </a:cubicBezTo>
                    <a:cubicBezTo>
                      <a:pt x="1577" y="88"/>
                      <a:pt x="1507" y="83"/>
                      <a:pt x="1437" y="83"/>
                    </a:cubicBezTo>
                    <a:cubicBezTo>
                      <a:pt x="1317" y="83"/>
                      <a:pt x="1197" y="99"/>
                      <a:pt x="1096" y="142"/>
                    </a:cubicBezTo>
                    <a:cubicBezTo>
                      <a:pt x="913" y="234"/>
                      <a:pt x="799" y="393"/>
                      <a:pt x="799" y="576"/>
                    </a:cubicBezTo>
                    <a:cubicBezTo>
                      <a:pt x="708" y="576"/>
                      <a:pt x="639" y="599"/>
                      <a:pt x="548" y="645"/>
                    </a:cubicBezTo>
                    <a:cubicBezTo>
                      <a:pt x="571" y="667"/>
                      <a:pt x="571" y="667"/>
                      <a:pt x="571" y="690"/>
                    </a:cubicBezTo>
                    <a:cubicBezTo>
                      <a:pt x="552" y="681"/>
                      <a:pt x="533" y="675"/>
                      <a:pt x="511" y="675"/>
                    </a:cubicBezTo>
                    <a:cubicBezTo>
                      <a:pt x="480" y="675"/>
                      <a:pt x="442" y="686"/>
                      <a:pt x="388" y="713"/>
                    </a:cubicBezTo>
                    <a:cubicBezTo>
                      <a:pt x="457" y="781"/>
                      <a:pt x="411" y="850"/>
                      <a:pt x="503" y="896"/>
                    </a:cubicBezTo>
                    <a:cubicBezTo>
                      <a:pt x="434" y="896"/>
                      <a:pt x="366" y="941"/>
                      <a:pt x="320" y="941"/>
                    </a:cubicBezTo>
                    <a:cubicBezTo>
                      <a:pt x="388" y="1033"/>
                      <a:pt x="366" y="1078"/>
                      <a:pt x="503" y="1124"/>
                    </a:cubicBezTo>
                    <a:cubicBezTo>
                      <a:pt x="388" y="1124"/>
                      <a:pt x="366" y="1192"/>
                      <a:pt x="320" y="1215"/>
                    </a:cubicBezTo>
                    <a:cubicBezTo>
                      <a:pt x="183" y="1215"/>
                      <a:pt x="46" y="1284"/>
                      <a:pt x="23" y="1421"/>
                    </a:cubicBezTo>
                    <a:cubicBezTo>
                      <a:pt x="69" y="1443"/>
                      <a:pt x="137" y="1466"/>
                      <a:pt x="137" y="1466"/>
                    </a:cubicBezTo>
                    <a:cubicBezTo>
                      <a:pt x="137" y="1466"/>
                      <a:pt x="46" y="1466"/>
                      <a:pt x="0" y="1489"/>
                    </a:cubicBezTo>
                    <a:cubicBezTo>
                      <a:pt x="1237" y="1594"/>
                      <a:pt x="3004" y="1630"/>
                      <a:pt x="4861" y="1630"/>
                    </a:cubicBezTo>
                    <a:cubicBezTo>
                      <a:pt x="9071" y="1630"/>
                      <a:pt x="13741" y="1443"/>
                      <a:pt x="13741" y="1443"/>
                    </a:cubicBezTo>
                    <a:cubicBezTo>
                      <a:pt x="13741" y="1443"/>
                      <a:pt x="13810" y="827"/>
                      <a:pt x="13696" y="713"/>
                    </a:cubicBezTo>
                    <a:cubicBezTo>
                      <a:pt x="13650" y="736"/>
                      <a:pt x="13604" y="736"/>
                      <a:pt x="13536" y="759"/>
                    </a:cubicBezTo>
                    <a:cubicBezTo>
                      <a:pt x="13536" y="759"/>
                      <a:pt x="13650" y="690"/>
                      <a:pt x="13650" y="690"/>
                    </a:cubicBezTo>
                    <a:cubicBezTo>
                      <a:pt x="13606" y="647"/>
                      <a:pt x="13563" y="631"/>
                      <a:pt x="13514" y="631"/>
                    </a:cubicBezTo>
                    <a:cubicBezTo>
                      <a:pt x="13485" y="631"/>
                      <a:pt x="13455" y="636"/>
                      <a:pt x="13422" y="645"/>
                    </a:cubicBezTo>
                    <a:cubicBezTo>
                      <a:pt x="13330" y="599"/>
                      <a:pt x="13216" y="576"/>
                      <a:pt x="13102" y="553"/>
                    </a:cubicBezTo>
                    <a:cubicBezTo>
                      <a:pt x="12973" y="450"/>
                      <a:pt x="12758" y="376"/>
                      <a:pt x="12594" y="376"/>
                    </a:cubicBezTo>
                    <a:cubicBezTo>
                      <a:pt x="12467" y="376"/>
                      <a:pt x="12372" y="421"/>
                      <a:pt x="12372" y="530"/>
                    </a:cubicBezTo>
                    <a:cubicBezTo>
                      <a:pt x="12372" y="439"/>
                      <a:pt x="12280" y="371"/>
                      <a:pt x="12166" y="348"/>
                    </a:cubicBezTo>
                    <a:cubicBezTo>
                      <a:pt x="12143" y="393"/>
                      <a:pt x="12121" y="416"/>
                      <a:pt x="12098" y="439"/>
                    </a:cubicBezTo>
                    <a:cubicBezTo>
                      <a:pt x="12055" y="269"/>
                      <a:pt x="11993" y="1"/>
                      <a:pt x="117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8" name="Google Shape;5728;p65"/>
              <p:cNvSpPr/>
              <p:nvPr/>
            </p:nvSpPr>
            <p:spPr>
              <a:xfrm>
                <a:off x="1383350" y="37287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23"/>
                    </a:cubicBezTo>
                    <a:lnTo>
                      <a:pt x="23" y="23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9" name="Google Shape;5729;p65"/>
              <p:cNvSpPr/>
              <p:nvPr/>
            </p:nvSpPr>
            <p:spPr>
              <a:xfrm>
                <a:off x="1383925" y="37292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0" name="Google Shape;5730;p65"/>
              <p:cNvSpPr/>
              <p:nvPr/>
            </p:nvSpPr>
            <p:spPr>
              <a:xfrm>
                <a:off x="1382775" y="37292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24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1" name="Google Shape;5731;p65"/>
              <p:cNvSpPr/>
              <p:nvPr/>
            </p:nvSpPr>
            <p:spPr>
              <a:xfrm>
                <a:off x="1402400" y="3726325"/>
                <a:ext cx="7800" cy="6400"/>
              </a:xfrm>
              <a:custGeom>
                <a:avLst/>
                <a:gdLst/>
                <a:ahLst/>
                <a:cxnLst/>
                <a:rect l="l" t="t" r="r" b="b"/>
                <a:pathLst>
                  <a:path w="312" h="256" extrusionOk="0">
                    <a:moveTo>
                      <a:pt x="124" y="1"/>
                    </a:moveTo>
                    <a:cubicBezTo>
                      <a:pt x="1" y="1"/>
                      <a:pt x="35" y="82"/>
                      <a:pt x="15" y="164"/>
                    </a:cubicBezTo>
                    <a:cubicBezTo>
                      <a:pt x="21" y="161"/>
                      <a:pt x="27" y="159"/>
                      <a:pt x="32" y="159"/>
                    </a:cubicBezTo>
                    <a:cubicBezTo>
                      <a:pt x="66" y="159"/>
                      <a:pt x="80" y="213"/>
                      <a:pt x="60" y="233"/>
                    </a:cubicBezTo>
                    <a:lnTo>
                      <a:pt x="129" y="233"/>
                    </a:lnTo>
                    <a:lnTo>
                      <a:pt x="243" y="255"/>
                    </a:lnTo>
                    <a:lnTo>
                      <a:pt x="311" y="164"/>
                    </a:lnTo>
                    <a:cubicBezTo>
                      <a:pt x="288" y="118"/>
                      <a:pt x="266" y="50"/>
                      <a:pt x="174" y="4"/>
                    </a:cubicBezTo>
                    <a:cubicBezTo>
                      <a:pt x="155" y="2"/>
                      <a:pt x="138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2" name="Google Shape;5732;p65"/>
              <p:cNvSpPr/>
              <p:nvPr/>
            </p:nvSpPr>
            <p:spPr>
              <a:xfrm>
                <a:off x="1433000" y="3769800"/>
                <a:ext cx="8000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83" extrusionOk="0">
                    <a:moveTo>
                      <a:pt x="23" y="0"/>
                    </a:moveTo>
                    <a:cubicBezTo>
                      <a:pt x="0" y="46"/>
                      <a:pt x="23" y="114"/>
                      <a:pt x="69" y="160"/>
                    </a:cubicBezTo>
                    <a:lnTo>
                      <a:pt x="114" y="160"/>
                    </a:lnTo>
                    <a:lnTo>
                      <a:pt x="114" y="183"/>
                    </a:lnTo>
                    <a:cubicBezTo>
                      <a:pt x="183" y="183"/>
                      <a:pt x="320" y="160"/>
                      <a:pt x="297" y="68"/>
                    </a:cubicBezTo>
                    <a:cubicBezTo>
                      <a:pt x="270" y="42"/>
                      <a:pt x="244" y="31"/>
                      <a:pt x="221" y="31"/>
                    </a:cubicBezTo>
                    <a:cubicBezTo>
                      <a:pt x="206" y="31"/>
                      <a:pt x="192" y="36"/>
                      <a:pt x="183" y="46"/>
                    </a:cubicBezTo>
                    <a:cubicBezTo>
                      <a:pt x="183" y="46"/>
                      <a:pt x="160" y="23"/>
                      <a:pt x="137" y="23"/>
                    </a:cubicBezTo>
                    <a:cubicBezTo>
                      <a:pt x="137" y="0"/>
                      <a:pt x="69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3" name="Google Shape;5733;p65"/>
              <p:cNvSpPr/>
              <p:nvPr/>
            </p:nvSpPr>
            <p:spPr>
              <a:xfrm>
                <a:off x="1454100" y="3777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4" name="Google Shape;5734;p65"/>
              <p:cNvSpPr/>
              <p:nvPr/>
            </p:nvSpPr>
            <p:spPr>
              <a:xfrm>
                <a:off x="1451250" y="3769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5" name="Google Shape;5735;p65"/>
              <p:cNvSpPr/>
              <p:nvPr/>
            </p:nvSpPr>
            <p:spPr>
              <a:xfrm>
                <a:off x="1451250" y="3768975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7" y="0"/>
                    </a:moveTo>
                    <a:cubicBezTo>
                      <a:pt x="1" y="0"/>
                      <a:pt x="1" y="10"/>
                      <a:pt x="1" y="10"/>
                    </a:cubicBezTo>
                    <a:lnTo>
                      <a:pt x="24" y="10"/>
                    </a:lnTo>
                    <a:cubicBezTo>
                      <a:pt x="16" y="3"/>
                      <a:pt x="11" y="0"/>
                      <a:pt x="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6" name="Google Shape;5736;p65"/>
              <p:cNvSpPr/>
              <p:nvPr/>
            </p:nvSpPr>
            <p:spPr>
              <a:xfrm>
                <a:off x="1452975" y="3761400"/>
                <a:ext cx="9150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22" extrusionOk="0">
                    <a:moveTo>
                      <a:pt x="220" y="1"/>
                    </a:moveTo>
                    <a:cubicBezTo>
                      <a:pt x="179" y="1"/>
                      <a:pt x="166" y="39"/>
                      <a:pt x="114" y="39"/>
                    </a:cubicBezTo>
                    <a:cubicBezTo>
                      <a:pt x="206" y="131"/>
                      <a:pt x="0" y="62"/>
                      <a:pt x="46" y="131"/>
                    </a:cubicBezTo>
                    <a:cubicBezTo>
                      <a:pt x="69" y="131"/>
                      <a:pt x="69" y="176"/>
                      <a:pt x="69" y="176"/>
                    </a:cubicBezTo>
                    <a:lnTo>
                      <a:pt x="91" y="176"/>
                    </a:lnTo>
                    <a:cubicBezTo>
                      <a:pt x="91" y="176"/>
                      <a:pt x="91" y="199"/>
                      <a:pt x="137" y="222"/>
                    </a:cubicBezTo>
                    <a:lnTo>
                      <a:pt x="137" y="199"/>
                    </a:lnTo>
                    <a:cubicBezTo>
                      <a:pt x="152" y="204"/>
                      <a:pt x="162" y="206"/>
                      <a:pt x="170" y="206"/>
                    </a:cubicBezTo>
                    <a:cubicBezTo>
                      <a:pt x="192" y="206"/>
                      <a:pt x="196" y="192"/>
                      <a:pt x="218" y="192"/>
                    </a:cubicBezTo>
                    <a:cubicBezTo>
                      <a:pt x="226" y="192"/>
                      <a:pt x="237" y="194"/>
                      <a:pt x="251" y="199"/>
                    </a:cubicBezTo>
                    <a:cubicBezTo>
                      <a:pt x="270" y="199"/>
                      <a:pt x="273" y="170"/>
                      <a:pt x="297" y="170"/>
                    </a:cubicBezTo>
                    <a:cubicBezTo>
                      <a:pt x="303" y="170"/>
                      <a:pt x="311" y="172"/>
                      <a:pt x="320" y="176"/>
                    </a:cubicBezTo>
                    <a:cubicBezTo>
                      <a:pt x="320" y="165"/>
                      <a:pt x="325" y="159"/>
                      <a:pt x="331" y="159"/>
                    </a:cubicBezTo>
                    <a:cubicBezTo>
                      <a:pt x="337" y="159"/>
                      <a:pt x="343" y="165"/>
                      <a:pt x="343" y="176"/>
                    </a:cubicBezTo>
                    <a:lnTo>
                      <a:pt x="365" y="108"/>
                    </a:lnTo>
                    <a:cubicBezTo>
                      <a:pt x="365" y="85"/>
                      <a:pt x="343" y="39"/>
                      <a:pt x="274" y="16"/>
                    </a:cubicBezTo>
                    <a:cubicBezTo>
                      <a:pt x="251" y="5"/>
                      <a:pt x="234" y="1"/>
                      <a:pt x="2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7" name="Google Shape;5737;p65"/>
              <p:cNvSpPr/>
              <p:nvPr/>
            </p:nvSpPr>
            <p:spPr>
              <a:xfrm>
                <a:off x="1402750" y="3725050"/>
                <a:ext cx="34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1" extrusionOk="0">
                    <a:moveTo>
                      <a:pt x="57" y="0"/>
                    </a:moveTo>
                    <a:cubicBezTo>
                      <a:pt x="33" y="0"/>
                      <a:pt x="17" y="16"/>
                      <a:pt x="1" y="32"/>
                    </a:cubicBezTo>
                    <a:cubicBezTo>
                      <a:pt x="23" y="55"/>
                      <a:pt x="23" y="55"/>
                      <a:pt x="46" y="78"/>
                    </a:cubicBezTo>
                    <a:cubicBezTo>
                      <a:pt x="69" y="78"/>
                      <a:pt x="69" y="78"/>
                      <a:pt x="92" y="101"/>
                    </a:cubicBezTo>
                    <a:cubicBezTo>
                      <a:pt x="92" y="78"/>
                      <a:pt x="138" y="78"/>
                      <a:pt x="138" y="55"/>
                    </a:cubicBezTo>
                    <a:cubicBezTo>
                      <a:pt x="115" y="32"/>
                      <a:pt x="138" y="10"/>
                      <a:pt x="92" y="10"/>
                    </a:cubicBezTo>
                    <a:cubicBezTo>
                      <a:pt x="78" y="3"/>
                      <a:pt x="67" y="0"/>
                      <a:pt x="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8" name="Google Shape;5738;p65"/>
              <p:cNvSpPr/>
              <p:nvPr/>
            </p:nvSpPr>
            <p:spPr>
              <a:xfrm>
                <a:off x="1408450" y="3726425"/>
                <a:ext cx="11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1" y="0"/>
                    </a:moveTo>
                    <a:cubicBezTo>
                      <a:pt x="1" y="0"/>
                      <a:pt x="41" y="0"/>
                      <a:pt x="46" y="19"/>
                    </a:cubicBezTo>
                    <a:lnTo>
                      <a:pt x="46" y="19"/>
                    </a:lnTo>
                    <a:cubicBezTo>
                      <a:pt x="46" y="13"/>
                      <a:pt x="46" y="7"/>
                      <a:pt x="46" y="0"/>
                    </a:cubicBezTo>
                    <a:close/>
                    <a:moveTo>
                      <a:pt x="46" y="19"/>
                    </a:moveTo>
                    <a:cubicBezTo>
                      <a:pt x="46" y="20"/>
                      <a:pt x="46" y="22"/>
                      <a:pt x="46" y="23"/>
                    </a:cubicBezTo>
                    <a:lnTo>
                      <a:pt x="46" y="23"/>
                    </a:ln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22"/>
                      <a:pt x="46" y="20"/>
                      <a:pt x="46" y="19"/>
                    </a:cubicBezTo>
                    <a:close/>
                    <a:moveTo>
                      <a:pt x="46" y="23"/>
                    </a:moveTo>
                    <a:lnTo>
                      <a:pt x="46" y="23"/>
                    </a:lnTo>
                    <a:cubicBezTo>
                      <a:pt x="41" y="23"/>
                      <a:pt x="24" y="26"/>
                      <a:pt x="24" y="46"/>
                    </a:cubicBezTo>
                    <a:cubicBezTo>
                      <a:pt x="39" y="46"/>
                      <a:pt x="44" y="36"/>
                      <a:pt x="46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9" name="Google Shape;5739;p65"/>
              <p:cNvSpPr/>
              <p:nvPr/>
            </p:nvSpPr>
            <p:spPr>
              <a:xfrm>
                <a:off x="1439850" y="3734975"/>
                <a:ext cx="287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15" extrusionOk="0">
                    <a:moveTo>
                      <a:pt x="46" y="1"/>
                    </a:moveTo>
                    <a:cubicBezTo>
                      <a:pt x="0" y="24"/>
                      <a:pt x="46" y="69"/>
                      <a:pt x="46" y="115"/>
                    </a:cubicBezTo>
                    <a:cubicBezTo>
                      <a:pt x="46" y="69"/>
                      <a:pt x="114" y="92"/>
                      <a:pt x="114" y="46"/>
                    </a:cubicBezTo>
                    <a:cubicBezTo>
                      <a:pt x="114" y="24"/>
                      <a:pt x="92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0" name="Google Shape;5740;p65"/>
              <p:cNvSpPr/>
              <p:nvPr/>
            </p:nvSpPr>
            <p:spPr>
              <a:xfrm>
                <a:off x="1414725" y="3719975"/>
                <a:ext cx="4600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99" extrusionOk="0">
                    <a:moveTo>
                      <a:pt x="81" y="1"/>
                    </a:moveTo>
                    <a:cubicBezTo>
                      <a:pt x="46" y="1"/>
                      <a:pt x="42" y="30"/>
                      <a:pt x="24" y="30"/>
                    </a:cubicBezTo>
                    <a:cubicBezTo>
                      <a:pt x="1" y="53"/>
                      <a:pt x="69" y="76"/>
                      <a:pt x="92" y="99"/>
                    </a:cubicBezTo>
                    <a:lnTo>
                      <a:pt x="115" y="99"/>
                    </a:lnTo>
                    <a:cubicBezTo>
                      <a:pt x="115" y="87"/>
                      <a:pt x="121" y="87"/>
                      <a:pt x="126" y="87"/>
                    </a:cubicBezTo>
                    <a:cubicBezTo>
                      <a:pt x="132" y="87"/>
                      <a:pt x="138" y="87"/>
                      <a:pt x="138" y="76"/>
                    </a:cubicBezTo>
                    <a:cubicBezTo>
                      <a:pt x="138" y="53"/>
                      <a:pt x="184" y="30"/>
                      <a:pt x="115" y="7"/>
                    </a:cubicBezTo>
                    <a:cubicBezTo>
                      <a:pt x="101" y="3"/>
                      <a:pt x="90" y="1"/>
                      <a:pt x="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1" name="Google Shape;5741;p65"/>
              <p:cNvSpPr/>
              <p:nvPr/>
            </p:nvSpPr>
            <p:spPr>
              <a:xfrm>
                <a:off x="1429000" y="3718850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24" y="0"/>
                    </a:moveTo>
                    <a:cubicBezTo>
                      <a:pt x="1" y="0"/>
                      <a:pt x="1" y="29"/>
                      <a:pt x="1" y="29"/>
                    </a:cubicBezTo>
                    <a:cubicBezTo>
                      <a:pt x="1" y="29"/>
                      <a:pt x="15" y="59"/>
                      <a:pt x="21" y="59"/>
                    </a:cubicBezTo>
                    <a:cubicBezTo>
                      <a:pt x="22" y="59"/>
                      <a:pt x="23" y="57"/>
                      <a:pt x="23" y="52"/>
                    </a:cubicBezTo>
                    <a:lnTo>
                      <a:pt x="46" y="75"/>
                    </a:lnTo>
                    <a:lnTo>
                      <a:pt x="69" y="52"/>
                    </a:lnTo>
                    <a:cubicBezTo>
                      <a:pt x="69" y="29"/>
                      <a:pt x="92" y="7"/>
                      <a:pt x="46" y="7"/>
                    </a:cubicBezTo>
                    <a:cubicBezTo>
                      <a:pt x="37" y="2"/>
                      <a:pt x="30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2" name="Google Shape;5742;p65"/>
              <p:cNvSpPr/>
              <p:nvPr/>
            </p:nvSpPr>
            <p:spPr>
              <a:xfrm>
                <a:off x="1377650" y="3754375"/>
                <a:ext cx="742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83" y="1"/>
                    </a:moveTo>
                    <a:cubicBezTo>
                      <a:pt x="69" y="24"/>
                      <a:pt x="0" y="138"/>
                      <a:pt x="0" y="229"/>
                    </a:cubicBezTo>
                    <a:lnTo>
                      <a:pt x="92" y="206"/>
                    </a:lnTo>
                    <a:cubicBezTo>
                      <a:pt x="160" y="161"/>
                      <a:pt x="297" y="92"/>
                      <a:pt x="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3" name="Google Shape;5743;p65"/>
              <p:cNvSpPr/>
              <p:nvPr/>
            </p:nvSpPr>
            <p:spPr>
              <a:xfrm>
                <a:off x="1387350" y="37589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23" y="0"/>
                    </a:moveTo>
                    <a:cubicBezTo>
                      <a:pt x="23" y="23"/>
                      <a:pt x="0" y="23"/>
                      <a:pt x="0" y="46"/>
                    </a:cubicBezTo>
                    <a:cubicBezTo>
                      <a:pt x="0" y="46"/>
                      <a:pt x="23" y="69"/>
                      <a:pt x="46" y="92"/>
                    </a:cubicBezTo>
                    <a:cubicBezTo>
                      <a:pt x="92" y="92"/>
                      <a:pt x="114" y="69"/>
                      <a:pt x="114" y="69"/>
                    </a:cubicBezTo>
                    <a:cubicBezTo>
                      <a:pt x="92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4" name="Google Shape;5744;p65"/>
              <p:cNvSpPr/>
              <p:nvPr/>
            </p:nvSpPr>
            <p:spPr>
              <a:xfrm>
                <a:off x="1382775" y="3756100"/>
                <a:ext cx="28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46" extrusionOk="0">
                    <a:moveTo>
                      <a:pt x="46" y="0"/>
                    </a:moveTo>
                    <a:cubicBezTo>
                      <a:pt x="1" y="0"/>
                      <a:pt x="46" y="46"/>
                      <a:pt x="92" y="46"/>
                    </a:cubicBezTo>
                    <a:cubicBezTo>
                      <a:pt x="92" y="46"/>
                      <a:pt x="115" y="23"/>
                      <a:pt x="92" y="23"/>
                    </a:cubicBezTo>
                    <a:cubicBezTo>
                      <a:pt x="92" y="0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5" name="Google Shape;5745;p65"/>
              <p:cNvSpPr/>
              <p:nvPr/>
            </p:nvSpPr>
            <p:spPr>
              <a:xfrm>
                <a:off x="1747425" y="3762950"/>
                <a:ext cx="5150" cy="42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69" extrusionOk="0">
                    <a:moveTo>
                      <a:pt x="46" y="0"/>
                    </a:moveTo>
                    <a:cubicBezTo>
                      <a:pt x="46" y="46"/>
                      <a:pt x="0" y="23"/>
                      <a:pt x="0" y="46"/>
                    </a:cubicBezTo>
                    <a:cubicBezTo>
                      <a:pt x="0" y="91"/>
                      <a:pt x="46" y="137"/>
                      <a:pt x="114" y="160"/>
                    </a:cubicBezTo>
                    <a:cubicBezTo>
                      <a:pt x="126" y="166"/>
                      <a:pt x="139" y="169"/>
                      <a:pt x="150" y="169"/>
                    </a:cubicBezTo>
                    <a:cubicBezTo>
                      <a:pt x="181" y="169"/>
                      <a:pt x="205" y="148"/>
                      <a:pt x="205" y="114"/>
                    </a:cubicBezTo>
                    <a:cubicBezTo>
                      <a:pt x="183" y="69"/>
                      <a:pt x="137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6" name="Google Shape;5746;p65"/>
              <p:cNvSpPr/>
              <p:nvPr/>
            </p:nvSpPr>
            <p:spPr>
              <a:xfrm>
                <a:off x="1976250" y="3754375"/>
                <a:ext cx="1427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389" extrusionOk="0">
                    <a:moveTo>
                      <a:pt x="365" y="1"/>
                    </a:moveTo>
                    <a:cubicBezTo>
                      <a:pt x="137" y="24"/>
                      <a:pt x="0" y="206"/>
                      <a:pt x="23" y="389"/>
                    </a:cubicBezTo>
                    <a:lnTo>
                      <a:pt x="160" y="366"/>
                    </a:lnTo>
                    <a:cubicBezTo>
                      <a:pt x="342" y="320"/>
                      <a:pt x="571" y="229"/>
                      <a:pt x="457" y="24"/>
                    </a:cubicBezTo>
                    <a:lnTo>
                      <a:pt x="36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7" name="Google Shape;5747;p65"/>
              <p:cNvSpPr/>
              <p:nvPr/>
            </p:nvSpPr>
            <p:spPr>
              <a:xfrm>
                <a:off x="1833000" y="3732700"/>
                <a:ext cx="2057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960" extrusionOk="0">
                    <a:moveTo>
                      <a:pt x="503" y="0"/>
                    </a:moveTo>
                    <a:cubicBezTo>
                      <a:pt x="366" y="46"/>
                      <a:pt x="412" y="183"/>
                      <a:pt x="389" y="274"/>
                    </a:cubicBezTo>
                    <a:lnTo>
                      <a:pt x="480" y="251"/>
                    </a:lnTo>
                    <a:cubicBezTo>
                      <a:pt x="503" y="274"/>
                      <a:pt x="480" y="297"/>
                      <a:pt x="480" y="320"/>
                    </a:cubicBezTo>
                    <a:cubicBezTo>
                      <a:pt x="438" y="309"/>
                      <a:pt x="402" y="305"/>
                      <a:pt x="370" y="305"/>
                    </a:cubicBezTo>
                    <a:cubicBezTo>
                      <a:pt x="196" y="305"/>
                      <a:pt x="159" y="445"/>
                      <a:pt x="24" y="503"/>
                    </a:cubicBezTo>
                    <a:cubicBezTo>
                      <a:pt x="252" y="571"/>
                      <a:pt x="1" y="639"/>
                      <a:pt x="46" y="662"/>
                    </a:cubicBezTo>
                    <a:lnTo>
                      <a:pt x="138" y="662"/>
                    </a:lnTo>
                    <a:cubicBezTo>
                      <a:pt x="206" y="731"/>
                      <a:pt x="161" y="799"/>
                      <a:pt x="161" y="822"/>
                    </a:cubicBezTo>
                    <a:lnTo>
                      <a:pt x="275" y="822"/>
                    </a:lnTo>
                    <a:lnTo>
                      <a:pt x="320" y="891"/>
                    </a:lnTo>
                    <a:lnTo>
                      <a:pt x="366" y="845"/>
                    </a:lnTo>
                    <a:cubicBezTo>
                      <a:pt x="405" y="864"/>
                      <a:pt x="508" y="867"/>
                      <a:pt x="526" y="923"/>
                    </a:cubicBezTo>
                    <a:lnTo>
                      <a:pt x="526" y="923"/>
                    </a:lnTo>
                    <a:lnTo>
                      <a:pt x="526" y="845"/>
                    </a:lnTo>
                    <a:cubicBezTo>
                      <a:pt x="617" y="799"/>
                      <a:pt x="708" y="685"/>
                      <a:pt x="663" y="571"/>
                    </a:cubicBezTo>
                    <a:cubicBezTo>
                      <a:pt x="298" y="274"/>
                      <a:pt x="823" y="297"/>
                      <a:pt x="617" y="69"/>
                    </a:cubicBezTo>
                    <a:cubicBezTo>
                      <a:pt x="594" y="23"/>
                      <a:pt x="526" y="0"/>
                      <a:pt x="503" y="0"/>
                    </a:cubicBezTo>
                    <a:close/>
                    <a:moveTo>
                      <a:pt x="526" y="923"/>
                    </a:moveTo>
                    <a:lnTo>
                      <a:pt x="526" y="959"/>
                    </a:lnTo>
                    <a:cubicBezTo>
                      <a:pt x="529" y="945"/>
                      <a:pt x="529" y="933"/>
                      <a:pt x="526" y="9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8" name="Google Shape;5748;p65"/>
              <p:cNvSpPr/>
              <p:nvPr/>
            </p:nvSpPr>
            <p:spPr>
              <a:xfrm>
                <a:off x="1790775" y="3840550"/>
                <a:ext cx="175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70" h="24" extrusionOk="0">
                    <a:moveTo>
                      <a:pt x="1" y="0"/>
                    </a:moveTo>
                    <a:cubicBezTo>
                      <a:pt x="1" y="0"/>
                      <a:pt x="1" y="23"/>
                      <a:pt x="24" y="23"/>
                    </a:cubicBezTo>
                    <a:lnTo>
                      <a:pt x="69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9" name="Google Shape;5749;p65"/>
              <p:cNvSpPr/>
              <p:nvPr/>
            </p:nvSpPr>
            <p:spPr>
              <a:xfrm>
                <a:off x="1796500" y="3812025"/>
                <a:ext cx="1725" cy="950"/>
              </a:xfrm>
              <a:custGeom>
                <a:avLst/>
                <a:gdLst/>
                <a:ahLst/>
                <a:cxnLst/>
                <a:rect l="l" t="t" r="r" b="b"/>
                <a:pathLst>
                  <a:path w="69" h="38" extrusionOk="0">
                    <a:moveTo>
                      <a:pt x="0" y="0"/>
                    </a:moveTo>
                    <a:cubicBezTo>
                      <a:pt x="0" y="27"/>
                      <a:pt x="24" y="38"/>
                      <a:pt x="43" y="38"/>
                    </a:cubicBezTo>
                    <a:cubicBezTo>
                      <a:pt x="57" y="38"/>
                      <a:pt x="69" y="32"/>
                      <a:pt x="69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0" name="Google Shape;5750;p65"/>
              <p:cNvSpPr/>
              <p:nvPr/>
            </p:nvSpPr>
            <p:spPr>
              <a:xfrm>
                <a:off x="1797925" y="3810775"/>
                <a:ext cx="300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12" h="28" extrusionOk="0">
                    <a:moveTo>
                      <a:pt x="2" y="1"/>
                    </a:moveTo>
                    <a:cubicBezTo>
                      <a:pt x="0" y="1"/>
                      <a:pt x="2" y="8"/>
                      <a:pt x="12" y="27"/>
                    </a:cubicBezTo>
                    <a:cubicBezTo>
                      <a:pt x="12" y="14"/>
                      <a:pt x="4" y="1"/>
                      <a:pt x="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1" name="Google Shape;5751;p65"/>
              <p:cNvSpPr/>
              <p:nvPr/>
            </p:nvSpPr>
            <p:spPr>
              <a:xfrm>
                <a:off x="1797625" y="3808025"/>
                <a:ext cx="4600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3" extrusionOk="0">
                    <a:moveTo>
                      <a:pt x="46" y="0"/>
                    </a:moveTo>
                    <a:cubicBezTo>
                      <a:pt x="24" y="23"/>
                      <a:pt x="1" y="23"/>
                      <a:pt x="1" y="46"/>
                    </a:cubicBezTo>
                    <a:cubicBezTo>
                      <a:pt x="1" y="69"/>
                      <a:pt x="46" y="69"/>
                      <a:pt x="69" y="92"/>
                    </a:cubicBezTo>
                    <a:lnTo>
                      <a:pt x="92" y="160"/>
                    </a:lnTo>
                    <a:lnTo>
                      <a:pt x="46" y="160"/>
                    </a:lnTo>
                    <a:cubicBezTo>
                      <a:pt x="46" y="160"/>
                      <a:pt x="46" y="137"/>
                      <a:pt x="24" y="137"/>
                    </a:cubicBezTo>
                    <a:lnTo>
                      <a:pt x="46" y="183"/>
                    </a:lnTo>
                    <a:cubicBezTo>
                      <a:pt x="115" y="160"/>
                      <a:pt x="183" y="114"/>
                      <a:pt x="138" y="23"/>
                    </a:cubicBezTo>
                    <a:cubicBezTo>
                      <a:pt x="115" y="23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2" name="Google Shape;5752;p65"/>
              <p:cNvSpPr/>
              <p:nvPr/>
            </p:nvSpPr>
            <p:spPr>
              <a:xfrm>
                <a:off x="1796500" y="3809150"/>
                <a:ext cx="57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23" h="47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47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3" name="Google Shape;5753;p65"/>
              <p:cNvSpPr/>
              <p:nvPr/>
            </p:nvSpPr>
            <p:spPr>
              <a:xfrm>
                <a:off x="1796500" y="3809725"/>
                <a:ext cx="115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46" h="70" extrusionOk="0">
                    <a:moveTo>
                      <a:pt x="0" y="1"/>
                    </a:moveTo>
                    <a:cubicBezTo>
                      <a:pt x="0" y="24"/>
                      <a:pt x="0" y="46"/>
                      <a:pt x="23" y="69"/>
                    </a:cubicBezTo>
                    <a:lnTo>
                      <a:pt x="46" y="69"/>
                    </a:lnTo>
                    <a:cubicBezTo>
                      <a:pt x="23" y="46"/>
                      <a:pt x="23" y="24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4" name="Google Shape;5754;p65"/>
              <p:cNvSpPr/>
              <p:nvPr/>
            </p:nvSpPr>
            <p:spPr>
              <a:xfrm>
                <a:off x="1757125" y="3764650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23" y="1"/>
                    </a:moveTo>
                    <a:cubicBezTo>
                      <a:pt x="23" y="12"/>
                      <a:pt x="17" y="12"/>
                      <a:pt x="11" y="12"/>
                    </a:cubicBezTo>
                    <a:cubicBezTo>
                      <a:pt x="6" y="12"/>
                      <a:pt x="0" y="12"/>
                      <a:pt x="0" y="23"/>
                    </a:cubicBezTo>
                    <a:cubicBezTo>
                      <a:pt x="0" y="46"/>
                      <a:pt x="23" y="46"/>
                      <a:pt x="46" y="69"/>
                    </a:cubicBezTo>
                    <a:cubicBezTo>
                      <a:pt x="69" y="69"/>
                      <a:pt x="91" y="69"/>
                      <a:pt x="91" y="46"/>
                    </a:cubicBezTo>
                    <a:cubicBezTo>
                      <a:pt x="69" y="23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5" name="Google Shape;5755;p65"/>
              <p:cNvSpPr/>
              <p:nvPr/>
            </p:nvSpPr>
            <p:spPr>
              <a:xfrm>
                <a:off x="1803900" y="3804600"/>
                <a:ext cx="575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230" h="206" extrusionOk="0">
                    <a:moveTo>
                      <a:pt x="138" y="0"/>
                    </a:moveTo>
                    <a:cubicBezTo>
                      <a:pt x="46" y="23"/>
                      <a:pt x="1" y="114"/>
                      <a:pt x="1" y="206"/>
                    </a:cubicBezTo>
                    <a:lnTo>
                      <a:pt x="69" y="183"/>
                    </a:lnTo>
                    <a:cubicBezTo>
                      <a:pt x="138" y="160"/>
                      <a:pt x="229" y="92"/>
                      <a:pt x="183" y="23"/>
                    </a:cubicBezTo>
                    <a:lnTo>
                      <a:pt x="1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6" name="Google Shape;5756;p65"/>
              <p:cNvSpPr/>
              <p:nvPr/>
            </p:nvSpPr>
            <p:spPr>
              <a:xfrm>
                <a:off x="1735425" y="3783475"/>
                <a:ext cx="402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3" extrusionOk="0">
                    <a:moveTo>
                      <a:pt x="69" y="1"/>
                    </a:moveTo>
                    <a:cubicBezTo>
                      <a:pt x="24" y="1"/>
                      <a:pt x="1" y="24"/>
                      <a:pt x="24" y="46"/>
                    </a:cubicBezTo>
                    <a:cubicBezTo>
                      <a:pt x="24" y="46"/>
                      <a:pt x="46" y="69"/>
                      <a:pt x="46" y="69"/>
                    </a:cubicBezTo>
                    <a:cubicBezTo>
                      <a:pt x="55" y="86"/>
                      <a:pt x="63" y="91"/>
                      <a:pt x="72" y="91"/>
                    </a:cubicBezTo>
                    <a:cubicBezTo>
                      <a:pt x="81" y="91"/>
                      <a:pt x="90" y="85"/>
                      <a:pt x="99" y="85"/>
                    </a:cubicBezTo>
                    <a:cubicBezTo>
                      <a:pt x="105" y="85"/>
                      <a:pt x="110" y="87"/>
                      <a:pt x="115" y="92"/>
                    </a:cubicBezTo>
                    <a:cubicBezTo>
                      <a:pt x="115" y="92"/>
                      <a:pt x="138" y="92"/>
                      <a:pt x="138" y="69"/>
                    </a:cubicBezTo>
                    <a:cubicBezTo>
                      <a:pt x="160" y="69"/>
                      <a:pt x="160" y="46"/>
                      <a:pt x="138" y="24"/>
                    </a:cubicBezTo>
                    <a:cubicBezTo>
                      <a:pt x="92" y="1"/>
                      <a:pt x="69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7" name="Google Shape;5757;p65"/>
              <p:cNvSpPr/>
              <p:nvPr/>
            </p:nvSpPr>
            <p:spPr>
              <a:xfrm>
                <a:off x="1775375" y="37971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1"/>
                    </a:moveTo>
                    <a:cubicBezTo>
                      <a:pt x="0" y="1"/>
                      <a:pt x="0" y="23"/>
                      <a:pt x="23" y="2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8" name="Google Shape;5758;p65"/>
              <p:cNvSpPr/>
              <p:nvPr/>
            </p:nvSpPr>
            <p:spPr>
              <a:xfrm>
                <a:off x="1945425" y="370472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23" y="1"/>
                      <a:pt x="23" y="1"/>
                    </a:cubicBezTo>
                    <a:lnTo>
                      <a:pt x="23" y="1"/>
                    </a:lnTo>
                    <a:cubicBezTo>
                      <a:pt x="23" y="1"/>
                      <a:pt x="23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9" name="Google Shape;5759;p65"/>
              <p:cNvSpPr/>
              <p:nvPr/>
            </p:nvSpPr>
            <p:spPr>
              <a:xfrm>
                <a:off x="1946575" y="37047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1"/>
                    </a:moveTo>
                    <a:lnTo>
                      <a:pt x="0" y="2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0" name="Google Shape;5760;p65"/>
              <p:cNvSpPr/>
              <p:nvPr/>
            </p:nvSpPr>
            <p:spPr>
              <a:xfrm>
                <a:off x="1945425" y="37047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1" name="Google Shape;5761;p65"/>
              <p:cNvSpPr/>
              <p:nvPr/>
            </p:nvSpPr>
            <p:spPr>
              <a:xfrm>
                <a:off x="1777650" y="3784625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1" y="0"/>
                    </a:moveTo>
                    <a:cubicBezTo>
                      <a:pt x="1" y="0"/>
                      <a:pt x="11" y="11"/>
                      <a:pt x="18" y="11"/>
                    </a:cubicBezTo>
                    <a:cubicBezTo>
                      <a:pt x="21" y="11"/>
                      <a:pt x="24" y="8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2" name="Google Shape;5762;p65"/>
              <p:cNvSpPr/>
              <p:nvPr/>
            </p:nvSpPr>
            <p:spPr>
              <a:xfrm>
                <a:off x="1778225" y="378405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1"/>
                    </a:moveTo>
                    <a:lnTo>
                      <a:pt x="23" y="1"/>
                    </a:lnTo>
                    <a:cubicBezTo>
                      <a:pt x="1" y="1"/>
                      <a:pt x="1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3" name="Google Shape;5763;p65"/>
              <p:cNvSpPr/>
              <p:nvPr/>
            </p:nvSpPr>
            <p:spPr>
              <a:xfrm>
                <a:off x="1778225" y="3782900"/>
                <a:ext cx="21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87" h="70" extrusionOk="0">
                    <a:moveTo>
                      <a:pt x="23" y="1"/>
                    </a:moveTo>
                    <a:cubicBezTo>
                      <a:pt x="1" y="1"/>
                      <a:pt x="1" y="1"/>
                      <a:pt x="1" y="24"/>
                    </a:cubicBezTo>
                    <a:lnTo>
                      <a:pt x="23" y="24"/>
                    </a:lnTo>
                    <a:lnTo>
                      <a:pt x="44" y="65"/>
                    </a:lnTo>
                    <a:lnTo>
                      <a:pt x="44" y="65"/>
                    </a:lnTo>
                    <a:cubicBezTo>
                      <a:pt x="65" y="56"/>
                      <a:pt x="86" y="35"/>
                      <a:pt x="69" y="1"/>
                    </a:cubicBezTo>
                    <a:close/>
                    <a:moveTo>
                      <a:pt x="44" y="65"/>
                    </a:moveTo>
                    <a:lnTo>
                      <a:pt x="44" y="65"/>
                    </a:lnTo>
                    <a:cubicBezTo>
                      <a:pt x="37" y="68"/>
                      <a:pt x="29" y="69"/>
                      <a:pt x="23" y="69"/>
                    </a:cubicBezTo>
                    <a:lnTo>
                      <a:pt x="46" y="69"/>
                    </a:lnTo>
                    <a:lnTo>
                      <a:pt x="44" y="6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4" name="Google Shape;5764;p65"/>
              <p:cNvSpPr/>
              <p:nvPr/>
            </p:nvSpPr>
            <p:spPr>
              <a:xfrm>
                <a:off x="1777650" y="37834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lnTo>
                      <a:pt x="24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5" name="Google Shape;5765;p65"/>
              <p:cNvSpPr/>
              <p:nvPr/>
            </p:nvSpPr>
            <p:spPr>
              <a:xfrm>
                <a:off x="1777650" y="37834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1"/>
                    </a:moveTo>
                    <a:cubicBezTo>
                      <a:pt x="1" y="24"/>
                      <a:pt x="1" y="24"/>
                      <a:pt x="24" y="24"/>
                    </a:cubicBezTo>
                    <a:cubicBezTo>
                      <a:pt x="24" y="24"/>
                      <a:pt x="24" y="24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6" name="Google Shape;5766;p65"/>
              <p:cNvSpPr/>
              <p:nvPr/>
            </p:nvSpPr>
            <p:spPr>
              <a:xfrm>
                <a:off x="1807900" y="3764200"/>
                <a:ext cx="8575" cy="732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293" extrusionOk="0">
                    <a:moveTo>
                      <a:pt x="131" y="0"/>
                    </a:moveTo>
                    <a:cubicBezTo>
                      <a:pt x="109" y="0"/>
                      <a:pt x="88" y="6"/>
                      <a:pt x="69" y="19"/>
                    </a:cubicBezTo>
                    <a:cubicBezTo>
                      <a:pt x="1" y="64"/>
                      <a:pt x="46" y="178"/>
                      <a:pt x="46" y="247"/>
                    </a:cubicBezTo>
                    <a:lnTo>
                      <a:pt x="137" y="247"/>
                    </a:lnTo>
                    <a:lnTo>
                      <a:pt x="160" y="292"/>
                    </a:lnTo>
                    <a:cubicBezTo>
                      <a:pt x="197" y="274"/>
                      <a:pt x="189" y="241"/>
                      <a:pt x="221" y="241"/>
                    </a:cubicBezTo>
                    <a:cubicBezTo>
                      <a:pt x="229" y="241"/>
                      <a:pt x="239" y="242"/>
                      <a:pt x="252" y="247"/>
                    </a:cubicBezTo>
                    <a:lnTo>
                      <a:pt x="274" y="292"/>
                    </a:lnTo>
                    <a:cubicBezTo>
                      <a:pt x="274" y="253"/>
                      <a:pt x="274" y="197"/>
                      <a:pt x="230" y="197"/>
                    </a:cubicBezTo>
                    <a:cubicBezTo>
                      <a:pt x="223" y="197"/>
                      <a:pt x="215" y="198"/>
                      <a:pt x="206" y="201"/>
                    </a:cubicBezTo>
                    <a:cubicBezTo>
                      <a:pt x="206" y="178"/>
                      <a:pt x="216" y="171"/>
                      <a:pt x="230" y="171"/>
                    </a:cubicBezTo>
                    <a:cubicBezTo>
                      <a:pt x="259" y="171"/>
                      <a:pt x="305" y="201"/>
                      <a:pt x="320" y="201"/>
                    </a:cubicBezTo>
                    <a:cubicBezTo>
                      <a:pt x="343" y="156"/>
                      <a:pt x="274" y="110"/>
                      <a:pt x="297" y="87"/>
                    </a:cubicBezTo>
                    <a:cubicBezTo>
                      <a:pt x="248" y="38"/>
                      <a:pt x="187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7" name="Google Shape;5767;p65"/>
              <p:cNvSpPr/>
              <p:nvPr/>
            </p:nvSpPr>
            <p:spPr>
              <a:xfrm>
                <a:off x="1964825" y="3702200"/>
                <a:ext cx="74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62" extrusionOk="0">
                    <a:moveTo>
                      <a:pt x="112" y="0"/>
                    </a:moveTo>
                    <a:cubicBezTo>
                      <a:pt x="13" y="0"/>
                      <a:pt x="39" y="90"/>
                      <a:pt x="0" y="148"/>
                    </a:cubicBezTo>
                    <a:cubicBezTo>
                      <a:pt x="46" y="148"/>
                      <a:pt x="69" y="193"/>
                      <a:pt x="46" y="216"/>
                    </a:cubicBezTo>
                    <a:lnTo>
                      <a:pt x="115" y="216"/>
                    </a:lnTo>
                    <a:lnTo>
                      <a:pt x="115" y="239"/>
                    </a:lnTo>
                    <a:lnTo>
                      <a:pt x="229" y="239"/>
                    </a:lnTo>
                    <a:lnTo>
                      <a:pt x="229" y="262"/>
                    </a:lnTo>
                    <a:lnTo>
                      <a:pt x="297" y="170"/>
                    </a:lnTo>
                    <a:cubicBezTo>
                      <a:pt x="297" y="125"/>
                      <a:pt x="274" y="33"/>
                      <a:pt x="183" y="11"/>
                    </a:cubicBezTo>
                    <a:cubicBezTo>
                      <a:pt x="154" y="3"/>
                      <a:pt x="131" y="0"/>
                      <a:pt x="1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8" name="Google Shape;5768;p65"/>
              <p:cNvSpPr/>
              <p:nvPr/>
            </p:nvSpPr>
            <p:spPr>
              <a:xfrm>
                <a:off x="1839850" y="38000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1"/>
                    </a:moveTo>
                    <a:lnTo>
                      <a:pt x="1" y="24"/>
                    </a:lnTo>
                    <a:cubicBezTo>
                      <a:pt x="1" y="24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9" name="Google Shape;5769;p65"/>
              <p:cNvSpPr/>
              <p:nvPr/>
            </p:nvSpPr>
            <p:spPr>
              <a:xfrm>
                <a:off x="1835850" y="3798325"/>
                <a:ext cx="4025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1" extrusionOk="0">
                    <a:moveTo>
                      <a:pt x="69" y="0"/>
                    </a:moveTo>
                    <a:cubicBezTo>
                      <a:pt x="1" y="23"/>
                      <a:pt x="24" y="92"/>
                      <a:pt x="1" y="137"/>
                    </a:cubicBezTo>
                    <a:lnTo>
                      <a:pt x="47" y="46"/>
                    </a:lnTo>
                    <a:lnTo>
                      <a:pt x="115" y="114"/>
                    </a:lnTo>
                    <a:lnTo>
                      <a:pt x="92" y="114"/>
                    </a:lnTo>
                    <a:lnTo>
                      <a:pt x="129" y="133"/>
                    </a:lnTo>
                    <a:lnTo>
                      <a:pt x="129" y="133"/>
                    </a:lnTo>
                    <a:cubicBezTo>
                      <a:pt x="130" y="130"/>
                      <a:pt x="132" y="128"/>
                      <a:pt x="135" y="128"/>
                    </a:cubicBezTo>
                    <a:cubicBezTo>
                      <a:pt x="140" y="128"/>
                      <a:pt x="147" y="131"/>
                      <a:pt x="161" y="137"/>
                    </a:cubicBezTo>
                    <a:lnTo>
                      <a:pt x="115" y="46"/>
                    </a:lnTo>
                    <a:lnTo>
                      <a:pt x="138" y="46"/>
                    </a:lnTo>
                    <a:cubicBezTo>
                      <a:pt x="138" y="69"/>
                      <a:pt x="161" y="69"/>
                      <a:pt x="161" y="69"/>
                    </a:cubicBezTo>
                    <a:lnTo>
                      <a:pt x="138" y="23"/>
                    </a:lnTo>
                    <a:lnTo>
                      <a:pt x="69" y="0"/>
                    </a:lnTo>
                    <a:close/>
                    <a:moveTo>
                      <a:pt x="129" y="133"/>
                    </a:moveTo>
                    <a:lnTo>
                      <a:pt x="129" y="133"/>
                    </a:lnTo>
                    <a:cubicBezTo>
                      <a:pt x="126" y="139"/>
                      <a:pt x="126" y="149"/>
                      <a:pt x="115" y="160"/>
                    </a:cubicBezTo>
                    <a:lnTo>
                      <a:pt x="138" y="137"/>
                    </a:lnTo>
                    <a:lnTo>
                      <a:pt x="129" y="13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0" name="Google Shape;5770;p65"/>
              <p:cNvSpPr/>
              <p:nvPr/>
            </p:nvSpPr>
            <p:spPr>
              <a:xfrm>
                <a:off x="1858125" y="3792050"/>
                <a:ext cx="630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06" extrusionOk="0">
                    <a:moveTo>
                      <a:pt x="137" y="0"/>
                    </a:moveTo>
                    <a:cubicBezTo>
                      <a:pt x="114" y="46"/>
                      <a:pt x="0" y="46"/>
                      <a:pt x="69" y="114"/>
                    </a:cubicBezTo>
                    <a:cubicBezTo>
                      <a:pt x="82" y="118"/>
                      <a:pt x="91" y="119"/>
                      <a:pt x="98" y="119"/>
                    </a:cubicBezTo>
                    <a:cubicBezTo>
                      <a:pt x="130" y="119"/>
                      <a:pt x="96" y="87"/>
                      <a:pt x="116" y="87"/>
                    </a:cubicBezTo>
                    <a:cubicBezTo>
                      <a:pt x="120" y="87"/>
                      <a:pt x="127" y="88"/>
                      <a:pt x="137" y="91"/>
                    </a:cubicBezTo>
                    <a:lnTo>
                      <a:pt x="183" y="114"/>
                    </a:lnTo>
                    <a:cubicBezTo>
                      <a:pt x="164" y="133"/>
                      <a:pt x="161" y="166"/>
                      <a:pt x="124" y="166"/>
                    </a:cubicBezTo>
                    <a:cubicBezTo>
                      <a:pt x="115" y="166"/>
                      <a:pt x="105" y="164"/>
                      <a:pt x="91" y="160"/>
                    </a:cubicBezTo>
                    <a:cubicBezTo>
                      <a:pt x="69" y="160"/>
                      <a:pt x="46" y="137"/>
                      <a:pt x="46" y="114"/>
                    </a:cubicBezTo>
                    <a:lnTo>
                      <a:pt x="46" y="114"/>
                    </a:lnTo>
                    <a:cubicBezTo>
                      <a:pt x="0" y="137"/>
                      <a:pt x="69" y="183"/>
                      <a:pt x="69" y="206"/>
                    </a:cubicBezTo>
                    <a:cubicBezTo>
                      <a:pt x="114" y="183"/>
                      <a:pt x="206" y="206"/>
                      <a:pt x="206" y="137"/>
                    </a:cubicBezTo>
                    <a:cubicBezTo>
                      <a:pt x="228" y="114"/>
                      <a:pt x="251" y="46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1" name="Google Shape;5771;p65"/>
              <p:cNvSpPr/>
              <p:nvPr/>
            </p:nvSpPr>
            <p:spPr>
              <a:xfrm>
                <a:off x="1782225" y="3722425"/>
                <a:ext cx="117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3" y="1"/>
                    </a:moveTo>
                    <a:lnTo>
                      <a:pt x="0" y="23"/>
                    </a:lnTo>
                    <a:lnTo>
                      <a:pt x="23" y="46"/>
                    </a:lnTo>
                    <a:lnTo>
                      <a:pt x="46" y="23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2" name="Google Shape;5772;p65"/>
              <p:cNvSpPr/>
              <p:nvPr/>
            </p:nvSpPr>
            <p:spPr>
              <a:xfrm>
                <a:off x="1994925" y="3768500"/>
                <a:ext cx="2450" cy="1300"/>
              </a:xfrm>
              <a:custGeom>
                <a:avLst/>
                <a:gdLst/>
                <a:ahLst/>
                <a:cxnLst/>
                <a:rect l="l" t="t" r="r" b="b"/>
                <a:pathLst>
                  <a:path w="98" h="52" extrusionOk="0">
                    <a:moveTo>
                      <a:pt x="12" y="0"/>
                    </a:moveTo>
                    <a:cubicBezTo>
                      <a:pt x="1" y="0"/>
                      <a:pt x="38" y="34"/>
                      <a:pt x="75" y="52"/>
                    </a:cubicBezTo>
                    <a:cubicBezTo>
                      <a:pt x="75" y="52"/>
                      <a:pt x="98" y="29"/>
                      <a:pt x="75" y="29"/>
                    </a:cubicBezTo>
                    <a:cubicBezTo>
                      <a:pt x="75" y="6"/>
                      <a:pt x="52" y="6"/>
                      <a:pt x="29" y="6"/>
                    </a:cubicBezTo>
                    <a:cubicBezTo>
                      <a:pt x="20" y="2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3" name="Google Shape;5773;p65"/>
              <p:cNvSpPr/>
              <p:nvPr/>
            </p:nvSpPr>
            <p:spPr>
              <a:xfrm>
                <a:off x="1915175" y="3814075"/>
                <a:ext cx="9725" cy="595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38" extrusionOk="0">
                    <a:moveTo>
                      <a:pt x="179" y="0"/>
                    </a:moveTo>
                    <a:cubicBezTo>
                      <a:pt x="164" y="0"/>
                      <a:pt x="150" y="3"/>
                      <a:pt x="138" y="9"/>
                    </a:cubicBezTo>
                    <a:cubicBezTo>
                      <a:pt x="69" y="9"/>
                      <a:pt x="1" y="32"/>
                      <a:pt x="24" y="101"/>
                    </a:cubicBezTo>
                    <a:cubicBezTo>
                      <a:pt x="46" y="101"/>
                      <a:pt x="92" y="146"/>
                      <a:pt x="69" y="146"/>
                    </a:cubicBezTo>
                    <a:lnTo>
                      <a:pt x="115" y="169"/>
                    </a:lnTo>
                    <a:cubicBezTo>
                      <a:pt x="130" y="200"/>
                      <a:pt x="145" y="207"/>
                      <a:pt x="161" y="207"/>
                    </a:cubicBezTo>
                    <a:cubicBezTo>
                      <a:pt x="177" y="207"/>
                      <a:pt x="194" y="200"/>
                      <a:pt x="213" y="200"/>
                    </a:cubicBezTo>
                    <a:cubicBezTo>
                      <a:pt x="231" y="200"/>
                      <a:pt x="252" y="207"/>
                      <a:pt x="275" y="238"/>
                    </a:cubicBezTo>
                    <a:cubicBezTo>
                      <a:pt x="275" y="192"/>
                      <a:pt x="343" y="215"/>
                      <a:pt x="366" y="192"/>
                    </a:cubicBezTo>
                    <a:cubicBezTo>
                      <a:pt x="389" y="146"/>
                      <a:pt x="389" y="124"/>
                      <a:pt x="320" y="55"/>
                    </a:cubicBezTo>
                    <a:cubicBezTo>
                      <a:pt x="270" y="22"/>
                      <a:pt x="220" y="0"/>
                      <a:pt x="1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4" name="Google Shape;5774;p65"/>
              <p:cNvSpPr/>
              <p:nvPr/>
            </p:nvSpPr>
            <p:spPr>
              <a:xfrm>
                <a:off x="1995075" y="3745575"/>
                <a:ext cx="8000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93" extrusionOk="0">
                    <a:moveTo>
                      <a:pt x="81" y="0"/>
                    </a:moveTo>
                    <a:cubicBezTo>
                      <a:pt x="66" y="0"/>
                      <a:pt x="53" y="3"/>
                      <a:pt x="46" y="10"/>
                    </a:cubicBezTo>
                    <a:cubicBezTo>
                      <a:pt x="0" y="56"/>
                      <a:pt x="23" y="102"/>
                      <a:pt x="92" y="170"/>
                    </a:cubicBezTo>
                    <a:lnTo>
                      <a:pt x="114" y="170"/>
                    </a:lnTo>
                    <a:lnTo>
                      <a:pt x="114" y="193"/>
                    </a:lnTo>
                    <a:cubicBezTo>
                      <a:pt x="183" y="170"/>
                      <a:pt x="320" y="170"/>
                      <a:pt x="297" y="56"/>
                    </a:cubicBezTo>
                    <a:cubicBezTo>
                      <a:pt x="286" y="45"/>
                      <a:pt x="263" y="39"/>
                      <a:pt x="240" y="39"/>
                    </a:cubicBezTo>
                    <a:cubicBezTo>
                      <a:pt x="217" y="39"/>
                      <a:pt x="194" y="45"/>
                      <a:pt x="183" y="56"/>
                    </a:cubicBezTo>
                    <a:cubicBezTo>
                      <a:pt x="183" y="33"/>
                      <a:pt x="183" y="33"/>
                      <a:pt x="160" y="10"/>
                    </a:cubicBezTo>
                    <a:cubicBezTo>
                      <a:pt x="145" y="10"/>
                      <a:pt x="109" y="0"/>
                      <a:pt x="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5" name="Google Shape;5775;p65"/>
              <p:cNvSpPr/>
              <p:nvPr/>
            </p:nvSpPr>
            <p:spPr>
              <a:xfrm>
                <a:off x="2016175" y="3753250"/>
                <a:ext cx="60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1" y="0"/>
                    </a:moveTo>
                    <a:lnTo>
                      <a:pt x="1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6" name="Google Shape;5776;p65"/>
              <p:cNvSpPr/>
              <p:nvPr/>
            </p:nvSpPr>
            <p:spPr>
              <a:xfrm>
                <a:off x="2013325" y="374525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23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7" name="Google Shape;5777;p65"/>
              <p:cNvSpPr/>
              <p:nvPr/>
            </p:nvSpPr>
            <p:spPr>
              <a:xfrm>
                <a:off x="2013325" y="374467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46" y="1"/>
                    </a:moveTo>
                    <a:cubicBezTo>
                      <a:pt x="23" y="1"/>
                      <a:pt x="1" y="1"/>
                      <a:pt x="1" y="24"/>
                    </a:cubicBezTo>
                    <a:cubicBezTo>
                      <a:pt x="1" y="12"/>
                      <a:pt x="12" y="6"/>
                      <a:pt x="23" y="6"/>
                    </a:cubicBezTo>
                    <a:cubicBezTo>
                      <a:pt x="35" y="6"/>
                      <a:pt x="46" y="12"/>
                      <a:pt x="46" y="24"/>
                    </a:cubicBezTo>
                    <a:cubicBezTo>
                      <a:pt x="46" y="24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8" name="Google Shape;5778;p65"/>
              <p:cNvSpPr/>
              <p:nvPr/>
            </p:nvSpPr>
            <p:spPr>
              <a:xfrm>
                <a:off x="2015600" y="3737100"/>
                <a:ext cx="8600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13" extrusionOk="0">
                    <a:moveTo>
                      <a:pt x="218" y="1"/>
                    </a:moveTo>
                    <a:cubicBezTo>
                      <a:pt x="181" y="1"/>
                      <a:pt x="170" y="30"/>
                      <a:pt x="115" y="30"/>
                    </a:cubicBezTo>
                    <a:cubicBezTo>
                      <a:pt x="184" y="121"/>
                      <a:pt x="1" y="53"/>
                      <a:pt x="24" y="144"/>
                    </a:cubicBezTo>
                    <a:cubicBezTo>
                      <a:pt x="47" y="144"/>
                      <a:pt x="47" y="167"/>
                      <a:pt x="69" y="167"/>
                    </a:cubicBezTo>
                    <a:cubicBezTo>
                      <a:pt x="92" y="190"/>
                      <a:pt x="92" y="190"/>
                      <a:pt x="115" y="212"/>
                    </a:cubicBezTo>
                    <a:lnTo>
                      <a:pt x="138" y="212"/>
                    </a:lnTo>
                    <a:cubicBezTo>
                      <a:pt x="174" y="212"/>
                      <a:pt x="182" y="183"/>
                      <a:pt x="207" y="183"/>
                    </a:cubicBezTo>
                    <a:cubicBezTo>
                      <a:pt x="213" y="183"/>
                      <a:pt x="220" y="185"/>
                      <a:pt x="229" y="190"/>
                    </a:cubicBezTo>
                    <a:cubicBezTo>
                      <a:pt x="236" y="193"/>
                      <a:pt x="241" y="194"/>
                      <a:pt x="246" y="194"/>
                    </a:cubicBezTo>
                    <a:cubicBezTo>
                      <a:pt x="262" y="194"/>
                      <a:pt x="262" y="174"/>
                      <a:pt x="273" y="174"/>
                    </a:cubicBezTo>
                    <a:cubicBezTo>
                      <a:pt x="278" y="174"/>
                      <a:pt x="286" y="178"/>
                      <a:pt x="298" y="190"/>
                    </a:cubicBezTo>
                    <a:lnTo>
                      <a:pt x="321" y="167"/>
                    </a:lnTo>
                    <a:cubicBezTo>
                      <a:pt x="321" y="167"/>
                      <a:pt x="321" y="157"/>
                      <a:pt x="327" y="157"/>
                    </a:cubicBezTo>
                    <a:cubicBezTo>
                      <a:pt x="331" y="157"/>
                      <a:pt x="336" y="159"/>
                      <a:pt x="343" y="167"/>
                    </a:cubicBezTo>
                    <a:lnTo>
                      <a:pt x="343" y="121"/>
                    </a:lnTo>
                    <a:cubicBezTo>
                      <a:pt x="343" y="75"/>
                      <a:pt x="321" y="30"/>
                      <a:pt x="252" y="7"/>
                    </a:cubicBezTo>
                    <a:cubicBezTo>
                      <a:pt x="238" y="2"/>
                      <a:pt x="227" y="1"/>
                      <a:pt x="2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9" name="Google Shape;5779;p65"/>
              <p:cNvSpPr/>
              <p:nvPr/>
            </p:nvSpPr>
            <p:spPr>
              <a:xfrm>
                <a:off x="1756550" y="3757800"/>
                <a:ext cx="5725" cy="460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84" extrusionOk="0">
                    <a:moveTo>
                      <a:pt x="137" y="1"/>
                    </a:moveTo>
                    <a:cubicBezTo>
                      <a:pt x="46" y="24"/>
                      <a:pt x="0" y="92"/>
                      <a:pt x="23" y="183"/>
                    </a:cubicBezTo>
                    <a:lnTo>
                      <a:pt x="69" y="160"/>
                    </a:lnTo>
                    <a:cubicBezTo>
                      <a:pt x="137" y="138"/>
                      <a:pt x="229" y="92"/>
                      <a:pt x="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0" name="Google Shape;5780;p65"/>
              <p:cNvSpPr/>
              <p:nvPr/>
            </p:nvSpPr>
            <p:spPr>
              <a:xfrm>
                <a:off x="1777075" y="3766675"/>
                <a:ext cx="4600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25" extrusionOk="0">
                    <a:moveTo>
                      <a:pt x="53" y="115"/>
                    </a:moveTo>
                    <a:cubicBezTo>
                      <a:pt x="47" y="115"/>
                      <a:pt x="47" y="125"/>
                      <a:pt x="47" y="125"/>
                    </a:cubicBezTo>
                    <a:lnTo>
                      <a:pt x="69" y="125"/>
                    </a:lnTo>
                    <a:cubicBezTo>
                      <a:pt x="62" y="117"/>
                      <a:pt x="57" y="115"/>
                      <a:pt x="53" y="115"/>
                    </a:cubicBezTo>
                    <a:close/>
                    <a:moveTo>
                      <a:pt x="76" y="1"/>
                    </a:moveTo>
                    <a:cubicBezTo>
                      <a:pt x="54" y="1"/>
                      <a:pt x="39" y="11"/>
                      <a:pt x="24" y="11"/>
                    </a:cubicBezTo>
                    <a:cubicBezTo>
                      <a:pt x="24" y="57"/>
                      <a:pt x="1" y="79"/>
                      <a:pt x="47" y="102"/>
                    </a:cubicBezTo>
                    <a:lnTo>
                      <a:pt x="69" y="125"/>
                    </a:lnTo>
                    <a:lnTo>
                      <a:pt x="115" y="125"/>
                    </a:lnTo>
                    <a:cubicBezTo>
                      <a:pt x="115" y="102"/>
                      <a:pt x="184" y="102"/>
                      <a:pt x="161" y="79"/>
                    </a:cubicBezTo>
                    <a:cubicBezTo>
                      <a:pt x="161" y="57"/>
                      <a:pt x="161" y="34"/>
                      <a:pt x="115" y="11"/>
                    </a:cubicBezTo>
                    <a:cubicBezTo>
                      <a:pt x="100" y="3"/>
                      <a:pt x="87" y="1"/>
                      <a:pt x="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1" name="Google Shape;5781;p65"/>
              <p:cNvSpPr/>
              <p:nvPr/>
            </p:nvSpPr>
            <p:spPr>
              <a:xfrm>
                <a:off x="1790200" y="3764075"/>
                <a:ext cx="2900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93" extrusionOk="0">
                    <a:moveTo>
                      <a:pt x="69" y="1"/>
                    </a:moveTo>
                    <a:cubicBezTo>
                      <a:pt x="24" y="1"/>
                      <a:pt x="1" y="24"/>
                      <a:pt x="1" y="46"/>
                    </a:cubicBezTo>
                    <a:cubicBezTo>
                      <a:pt x="1" y="69"/>
                      <a:pt x="24" y="69"/>
                      <a:pt x="47" y="92"/>
                    </a:cubicBezTo>
                    <a:lnTo>
                      <a:pt x="69" y="92"/>
                    </a:lnTo>
                    <a:cubicBezTo>
                      <a:pt x="92" y="92"/>
                      <a:pt x="115" y="92"/>
                      <a:pt x="115" y="69"/>
                    </a:cubicBezTo>
                    <a:cubicBezTo>
                      <a:pt x="92" y="46"/>
                      <a:pt x="115" y="24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2" name="Google Shape;5782;p65"/>
              <p:cNvSpPr/>
              <p:nvPr/>
            </p:nvSpPr>
            <p:spPr>
              <a:xfrm>
                <a:off x="1795350" y="3765225"/>
                <a:ext cx="117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3" y="0"/>
                    </a:moveTo>
                    <a:cubicBezTo>
                      <a:pt x="23" y="0"/>
                      <a:pt x="0" y="0"/>
                      <a:pt x="0" y="23"/>
                    </a:cubicBezTo>
                    <a:cubicBezTo>
                      <a:pt x="0" y="23"/>
                      <a:pt x="11" y="13"/>
                      <a:pt x="24" y="13"/>
                    </a:cubicBezTo>
                    <a:cubicBezTo>
                      <a:pt x="27" y="13"/>
                      <a:pt x="31" y="14"/>
                      <a:pt x="35" y="15"/>
                    </a:cubicBezTo>
                    <a:lnTo>
                      <a:pt x="35" y="15"/>
                    </a:lnTo>
                    <a:cubicBezTo>
                      <a:pt x="32" y="11"/>
                      <a:pt x="28" y="5"/>
                      <a:pt x="23" y="0"/>
                    </a:cubicBezTo>
                    <a:close/>
                    <a:moveTo>
                      <a:pt x="35" y="15"/>
                    </a:moveTo>
                    <a:cubicBezTo>
                      <a:pt x="44" y="32"/>
                      <a:pt x="36" y="46"/>
                      <a:pt x="0" y="46"/>
                    </a:cubicBezTo>
                    <a:cubicBezTo>
                      <a:pt x="23" y="46"/>
                      <a:pt x="46" y="46"/>
                      <a:pt x="46" y="23"/>
                    </a:cubicBezTo>
                    <a:cubicBezTo>
                      <a:pt x="42" y="19"/>
                      <a:pt x="38" y="17"/>
                      <a:pt x="35" y="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3" name="Google Shape;5783;p65"/>
              <p:cNvSpPr/>
              <p:nvPr/>
            </p:nvSpPr>
            <p:spPr>
              <a:xfrm>
                <a:off x="1825025" y="3773050"/>
                <a:ext cx="2300" cy="30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122" extrusionOk="0">
                    <a:moveTo>
                      <a:pt x="59" y="1"/>
                    </a:moveTo>
                    <a:cubicBezTo>
                      <a:pt x="55" y="1"/>
                      <a:pt x="51" y="2"/>
                      <a:pt x="46" y="7"/>
                    </a:cubicBezTo>
                    <a:cubicBezTo>
                      <a:pt x="0" y="30"/>
                      <a:pt x="23" y="75"/>
                      <a:pt x="46" y="121"/>
                    </a:cubicBezTo>
                    <a:cubicBezTo>
                      <a:pt x="23" y="75"/>
                      <a:pt x="92" y="75"/>
                      <a:pt x="92" y="30"/>
                    </a:cubicBezTo>
                    <a:cubicBezTo>
                      <a:pt x="92" y="30"/>
                      <a:pt x="77" y="1"/>
                      <a:pt x="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4" name="Google Shape;5784;p65"/>
              <p:cNvSpPr/>
              <p:nvPr/>
            </p:nvSpPr>
            <p:spPr>
              <a:xfrm>
                <a:off x="1801050" y="3758775"/>
                <a:ext cx="402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9" extrusionOk="0">
                    <a:moveTo>
                      <a:pt x="69" y="1"/>
                    </a:moveTo>
                    <a:cubicBezTo>
                      <a:pt x="45" y="1"/>
                      <a:pt x="42" y="30"/>
                      <a:pt x="23" y="30"/>
                    </a:cubicBezTo>
                    <a:cubicBezTo>
                      <a:pt x="1" y="76"/>
                      <a:pt x="69" y="99"/>
                      <a:pt x="92" y="99"/>
                    </a:cubicBezTo>
                    <a:cubicBezTo>
                      <a:pt x="92" y="87"/>
                      <a:pt x="103" y="87"/>
                      <a:pt x="115" y="87"/>
                    </a:cubicBezTo>
                    <a:cubicBezTo>
                      <a:pt x="126" y="87"/>
                      <a:pt x="138" y="87"/>
                      <a:pt x="138" y="76"/>
                    </a:cubicBezTo>
                    <a:cubicBezTo>
                      <a:pt x="115" y="53"/>
                      <a:pt x="160" y="30"/>
                      <a:pt x="92" y="7"/>
                    </a:cubicBezTo>
                    <a:cubicBezTo>
                      <a:pt x="83" y="3"/>
                      <a:pt x="75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5" name="Google Shape;5785;p65"/>
              <p:cNvSpPr/>
              <p:nvPr/>
            </p:nvSpPr>
            <p:spPr>
              <a:xfrm>
                <a:off x="1814175" y="3757225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46" y="1"/>
                    </a:moveTo>
                    <a:cubicBezTo>
                      <a:pt x="1" y="1"/>
                      <a:pt x="1" y="24"/>
                      <a:pt x="1" y="47"/>
                    </a:cubicBezTo>
                    <a:cubicBezTo>
                      <a:pt x="19" y="47"/>
                      <a:pt x="23" y="76"/>
                      <a:pt x="35" y="76"/>
                    </a:cubicBezTo>
                    <a:cubicBezTo>
                      <a:pt x="38" y="76"/>
                      <a:pt x="42" y="74"/>
                      <a:pt x="46" y="69"/>
                    </a:cubicBezTo>
                    <a:lnTo>
                      <a:pt x="92" y="47"/>
                    </a:lnTo>
                    <a:cubicBezTo>
                      <a:pt x="69" y="47"/>
                      <a:pt x="92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6" name="Google Shape;5786;p65"/>
              <p:cNvSpPr/>
              <p:nvPr/>
            </p:nvSpPr>
            <p:spPr>
              <a:xfrm>
                <a:off x="1778800" y="37658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7" name="Google Shape;5787;p65"/>
              <p:cNvSpPr/>
              <p:nvPr/>
            </p:nvSpPr>
            <p:spPr>
              <a:xfrm>
                <a:off x="1779375" y="37663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0"/>
                    </a:moveTo>
                    <a:lnTo>
                      <a:pt x="23" y="0"/>
                    </a:ln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8" name="Google Shape;5788;p65"/>
              <p:cNvSpPr/>
              <p:nvPr/>
            </p:nvSpPr>
            <p:spPr>
              <a:xfrm>
                <a:off x="1778800" y="37663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9" name="Google Shape;5789;p65"/>
              <p:cNvSpPr/>
              <p:nvPr/>
            </p:nvSpPr>
            <p:spPr>
              <a:xfrm>
                <a:off x="1794775" y="3752675"/>
                <a:ext cx="2300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92" h="69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69"/>
                    </a:cubicBezTo>
                    <a:cubicBezTo>
                      <a:pt x="23" y="69"/>
                      <a:pt x="23" y="46"/>
                      <a:pt x="23" y="23"/>
                    </a:cubicBezTo>
                    <a:lnTo>
                      <a:pt x="46" y="46"/>
                    </a:lnTo>
                    <a:cubicBezTo>
                      <a:pt x="69" y="69"/>
                      <a:pt x="46" y="69"/>
                      <a:pt x="69" y="69"/>
                    </a:cubicBezTo>
                    <a:cubicBezTo>
                      <a:pt x="69" y="46"/>
                      <a:pt x="92" y="46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0" name="Google Shape;5790;p65"/>
              <p:cNvSpPr/>
              <p:nvPr/>
            </p:nvSpPr>
            <p:spPr>
              <a:xfrm>
                <a:off x="1802200" y="3712150"/>
                <a:ext cx="2300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92" h="79" extrusionOk="0">
                    <a:moveTo>
                      <a:pt x="23" y="1"/>
                    </a:moveTo>
                    <a:cubicBezTo>
                      <a:pt x="23" y="23"/>
                      <a:pt x="0" y="23"/>
                      <a:pt x="0" y="23"/>
                    </a:cubicBezTo>
                    <a:cubicBezTo>
                      <a:pt x="0" y="46"/>
                      <a:pt x="23" y="69"/>
                      <a:pt x="46" y="69"/>
                    </a:cubicBezTo>
                    <a:cubicBezTo>
                      <a:pt x="53" y="76"/>
                      <a:pt x="59" y="79"/>
                      <a:pt x="65" y="79"/>
                    </a:cubicBezTo>
                    <a:cubicBezTo>
                      <a:pt x="80" y="79"/>
                      <a:pt x="92" y="62"/>
                      <a:pt x="92" y="46"/>
                    </a:cubicBezTo>
                    <a:cubicBezTo>
                      <a:pt x="69" y="23"/>
                      <a:pt x="46" y="23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1" name="Google Shape;5791;p65"/>
              <p:cNvSpPr/>
              <p:nvPr/>
            </p:nvSpPr>
            <p:spPr>
              <a:xfrm>
                <a:off x="1798200" y="3709300"/>
                <a:ext cx="2300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92" h="47" extrusionOk="0">
                    <a:moveTo>
                      <a:pt x="46" y="1"/>
                    </a:moveTo>
                    <a:cubicBezTo>
                      <a:pt x="1" y="1"/>
                      <a:pt x="46" y="46"/>
                      <a:pt x="69" y="46"/>
                    </a:cubicBezTo>
                    <a:cubicBezTo>
                      <a:pt x="92" y="46"/>
                      <a:pt x="92" y="46"/>
                      <a:pt x="92" y="23"/>
                    </a:cubicBezTo>
                    <a:cubicBezTo>
                      <a:pt x="69" y="23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2" name="Google Shape;5792;p65"/>
              <p:cNvSpPr/>
              <p:nvPr/>
            </p:nvSpPr>
            <p:spPr>
              <a:xfrm>
                <a:off x="1852400" y="3753250"/>
                <a:ext cx="630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06" extrusionOk="0">
                    <a:moveTo>
                      <a:pt x="161" y="0"/>
                    </a:moveTo>
                    <a:cubicBezTo>
                      <a:pt x="47" y="23"/>
                      <a:pt x="1" y="114"/>
                      <a:pt x="1" y="206"/>
                    </a:cubicBezTo>
                    <a:lnTo>
                      <a:pt x="69" y="183"/>
                    </a:lnTo>
                    <a:cubicBezTo>
                      <a:pt x="138" y="137"/>
                      <a:pt x="252" y="91"/>
                      <a:pt x="2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3" name="Google Shape;5793;p65"/>
              <p:cNvSpPr/>
              <p:nvPr/>
            </p:nvSpPr>
            <p:spPr>
              <a:xfrm>
                <a:off x="1841000" y="3692750"/>
                <a:ext cx="97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458" extrusionOk="0">
                    <a:moveTo>
                      <a:pt x="229" y="1"/>
                    </a:moveTo>
                    <a:cubicBezTo>
                      <a:pt x="183" y="23"/>
                      <a:pt x="183" y="92"/>
                      <a:pt x="183" y="138"/>
                    </a:cubicBezTo>
                    <a:lnTo>
                      <a:pt x="229" y="115"/>
                    </a:lnTo>
                    <a:cubicBezTo>
                      <a:pt x="229" y="138"/>
                      <a:pt x="229" y="138"/>
                      <a:pt x="229" y="138"/>
                    </a:cubicBezTo>
                    <a:cubicBezTo>
                      <a:pt x="92" y="138"/>
                      <a:pt x="92" y="229"/>
                      <a:pt x="23" y="252"/>
                    </a:cubicBezTo>
                    <a:cubicBezTo>
                      <a:pt x="115" y="275"/>
                      <a:pt x="0" y="320"/>
                      <a:pt x="23" y="343"/>
                    </a:cubicBezTo>
                    <a:lnTo>
                      <a:pt x="69" y="343"/>
                    </a:lnTo>
                    <a:cubicBezTo>
                      <a:pt x="92" y="366"/>
                      <a:pt x="92" y="389"/>
                      <a:pt x="69" y="411"/>
                    </a:cubicBezTo>
                    <a:lnTo>
                      <a:pt x="137" y="389"/>
                    </a:lnTo>
                    <a:lnTo>
                      <a:pt x="160" y="434"/>
                    </a:lnTo>
                    <a:lnTo>
                      <a:pt x="160" y="389"/>
                    </a:lnTo>
                    <a:cubicBezTo>
                      <a:pt x="183" y="411"/>
                      <a:pt x="251" y="411"/>
                      <a:pt x="251" y="457"/>
                    </a:cubicBezTo>
                    <a:lnTo>
                      <a:pt x="251" y="389"/>
                    </a:lnTo>
                    <a:cubicBezTo>
                      <a:pt x="297" y="366"/>
                      <a:pt x="320" y="297"/>
                      <a:pt x="297" y="252"/>
                    </a:cubicBezTo>
                    <a:cubicBezTo>
                      <a:pt x="137" y="138"/>
                      <a:pt x="388" y="115"/>
                      <a:pt x="297" y="23"/>
                    </a:cubicBezTo>
                    <a:cubicBezTo>
                      <a:pt x="274" y="1"/>
                      <a:pt x="251" y="1"/>
                      <a:pt x="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4" name="Google Shape;5794;p65"/>
              <p:cNvSpPr/>
              <p:nvPr/>
            </p:nvSpPr>
            <p:spPr>
              <a:xfrm>
                <a:off x="1778800" y="3733275"/>
                <a:ext cx="40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2" extrusionOk="0">
                    <a:moveTo>
                      <a:pt x="46" y="0"/>
                    </a:moveTo>
                    <a:cubicBezTo>
                      <a:pt x="23" y="0"/>
                      <a:pt x="0" y="23"/>
                      <a:pt x="0" y="46"/>
                    </a:cubicBezTo>
                    <a:cubicBezTo>
                      <a:pt x="23" y="46"/>
                      <a:pt x="23" y="69"/>
                      <a:pt x="23" y="69"/>
                    </a:cubicBezTo>
                    <a:lnTo>
                      <a:pt x="46" y="69"/>
                    </a:lnTo>
                    <a:cubicBezTo>
                      <a:pt x="55" y="86"/>
                      <a:pt x="63" y="90"/>
                      <a:pt x="71" y="90"/>
                    </a:cubicBezTo>
                    <a:cubicBezTo>
                      <a:pt x="81" y="90"/>
                      <a:pt x="90" y="85"/>
                      <a:pt x="99" y="85"/>
                    </a:cubicBezTo>
                    <a:cubicBezTo>
                      <a:pt x="104" y="85"/>
                      <a:pt x="109" y="86"/>
                      <a:pt x="115" y="92"/>
                    </a:cubicBezTo>
                    <a:cubicBezTo>
                      <a:pt x="115" y="92"/>
                      <a:pt x="137" y="92"/>
                      <a:pt x="137" y="69"/>
                    </a:cubicBezTo>
                    <a:cubicBezTo>
                      <a:pt x="137" y="69"/>
                      <a:pt x="160" y="46"/>
                      <a:pt x="115" y="23"/>
                    </a:cubicBezTo>
                    <a:cubicBezTo>
                      <a:pt x="92" y="0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5" name="Google Shape;5795;p65"/>
              <p:cNvSpPr/>
              <p:nvPr/>
            </p:nvSpPr>
            <p:spPr>
              <a:xfrm>
                <a:off x="1821600" y="3746400"/>
                <a:ext cx="60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0" y="0"/>
                    </a:moveTo>
                    <a:cubicBezTo>
                      <a:pt x="0" y="0"/>
                      <a:pt x="0" y="0"/>
                      <a:pt x="23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6" name="Google Shape;5796;p65"/>
              <p:cNvSpPr/>
              <p:nvPr/>
            </p:nvSpPr>
            <p:spPr>
              <a:xfrm>
                <a:off x="1824450" y="3732700"/>
                <a:ext cx="600" cy="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18" extrusionOk="0">
                    <a:moveTo>
                      <a:pt x="0" y="0"/>
                    </a:moveTo>
                    <a:cubicBezTo>
                      <a:pt x="0" y="12"/>
                      <a:pt x="6" y="17"/>
                      <a:pt x="12" y="17"/>
                    </a:cubicBezTo>
                    <a:cubicBezTo>
                      <a:pt x="18" y="17"/>
                      <a:pt x="23" y="12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7" name="Google Shape;5797;p65"/>
              <p:cNvSpPr/>
              <p:nvPr/>
            </p:nvSpPr>
            <p:spPr>
              <a:xfrm>
                <a:off x="1825025" y="3732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8" name="Google Shape;5798;p65"/>
              <p:cNvSpPr/>
              <p:nvPr/>
            </p:nvSpPr>
            <p:spPr>
              <a:xfrm>
                <a:off x="1824450" y="3730425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23" y="69"/>
                    </a:moveTo>
                    <a:cubicBezTo>
                      <a:pt x="23" y="91"/>
                      <a:pt x="23" y="91"/>
                      <a:pt x="23" y="91"/>
                    </a:cubicBezTo>
                    <a:lnTo>
                      <a:pt x="46" y="91"/>
                    </a:lnTo>
                    <a:lnTo>
                      <a:pt x="23" y="69"/>
                    </a:lnTo>
                    <a:close/>
                    <a:moveTo>
                      <a:pt x="23" y="0"/>
                    </a:moveTo>
                    <a:cubicBezTo>
                      <a:pt x="23" y="23"/>
                      <a:pt x="23" y="23"/>
                      <a:pt x="0" y="46"/>
                    </a:cubicBezTo>
                    <a:lnTo>
                      <a:pt x="46" y="46"/>
                    </a:lnTo>
                    <a:lnTo>
                      <a:pt x="46" y="91"/>
                    </a:lnTo>
                    <a:cubicBezTo>
                      <a:pt x="69" y="91"/>
                      <a:pt x="115" y="69"/>
                      <a:pt x="69" y="23"/>
                    </a:cubicBezTo>
                    <a:cubicBezTo>
                      <a:pt x="69" y="23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9" name="Google Shape;5799;p65"/>
              <p:cNvSpPr/>
              <p:nvPr/>
            </p:nvSpPr>
            <p:spPr>
              <a:xfrm>
                <a:off x="1824450" y="37315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0" name="Google Shape;5800;p65"/>
              <p:cNvSpPr/>
              <p:nvPr/>
            </p:nvSpPr>
            <p:spPr>
              <a:xfrm>
                <a:off x="1824450" y="3731550"/>
                <a:ext cx="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7" extrusionOk="0">
                    <a:moveTo>
                      <a:pt x="0" y="46"/>
                    </a:moveTo>
                    <a:lnTo>
                      <a:pt x="0" y="46"/>
                    </a:lnTo>
                    <a:cubicBezTo>
                      <a:pt x="0" y="24"/>
                      <a:pt x="0" y="24"/>
                      <a:pt x="0" y="1"/>
                    </a:cubicBezTo>
                    <a:cubicBezTo>
                      <a:pt x="0" y="24"/>
                      <a:pt x="0" y="24"/>
                      <a:pt x="0" y="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1" name="Google Shape;5801;p65"/>
              <p:cNvSpPr/>
              <p:nvPr/>
            </p:nvSpPr>
            <p:spPr>
              <a:xfrm>
                <a:off x="1829575" y="3709625"/>
                <a:ext cx="4025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5" extrusionOk="0">
                    <a:moveTo>
                      <a:pt x="63" y="1"/>
                    </a:moveTo>
                    <a:cubicBezTo>
                      <a:pt x="50" y="1"/>
                      <a:pt x="37" y="4"/>
                      <a:pt x="24" y="10"/>
                    </a:cubicBezTo>
                    <a:cubicBezTo>
                      <a:pt x="1" y="33"/>
                      <a:pt x="24" y="79"/>
                      <a:pt x="24" y="124"/>
                    </a:cubicBezTo>
                    <a:lnTo>
                      <a:pt x="69" y="102"/>
                    </a:lnTo>
                    <a:lnTo>
                      <a:pt x="69" y="124"/>
                    </a:lnTo>
                    <a:cubicBezTo>
                      <a:pt x="92" y="124"/>
                      <a:pt x="92" y="102"/>
                      <a:pt x="114" y="102"/>
                    </a:cubicBezTo>
                    <a:lnTo>
                      <a:pt x="114" y="102"/>
                    </a:lnTo>
                    <a:cubicBezTo>
                      <a:pt x="112" y="89"/>
                      <a:pt x="107" y="79"/>
                      <a:pt x="92" y="79"/>
                    </a:cubicBezTo>
                    <a:cubicBezTo>
                      <a:pt x="92" y="71"/>
                      <a:pt x="97" y="69"/>
                      <a:pt x="104" y="69"/>
                    </a:cubicBezTo>
                    <a:cubicBezTo>
                      <a:pt x="118" y="69"/>
                      <a:pt x="138" y="79"/>
                      <a:pt x="138" y="79"/>
                    </a:cubicBezTo>
                    <a:cubicBezTo>
                      <a:pt x="161" y="56"/>
                      <a:pt x="138" y="33"/>
                      <a:pt x="138" y="33"/>
                    </a:cubicBezTo>
                    <a:cubicBezTo>
                      <a:pt x="122" y="17"/>
                      <a:pt x="94" y="1"/>
                      <a:pt x="63" y="1"/>
                    </a:cubicBezTo>
                    <a:close/>
                    <a:moveTo>
                      <a:pt x="115" y="102"/>
                    </a:moveTo>
                    <a:cubicBezTo>
                      <a:pt x="115" y="102"/>
                      <a:pt x="114" y="102"/>
                      <a:pt x="114" y="102"/>
                    </a:cubicBezTo>
                    <a:lnTo>
                      <a:pt x="114" y="102"/>
                    </a:lnTo>
                    <a:cubicBezTo>
                      <a:pt x="115" y="109"/>
                      <a:pt x="115" y="117"/>
                      <a:pt x="115" y="124"/>
                    </a:cubicBezTo>
                    <a:lnTo>
                      <a:pt x="115" y="10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2" name="Google Shape;5802;p65"/>
              <p:cNvSpPr/>
              <p:nvPr/>
            </p:nvSpPr>
            <p:spPr>
              <a:xfrm>
                <a:off x="1847275" y="3729700"/>
                <a:ext cx="345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1" extrusionOk="0">
                    <a:moveTo>
                      <a:pt x="38" y="0"/>
                    </a:moveTo>
                    <a:cubicBezTo>
                      <a:pt x="0" y="0"/>
                      <a:pt x="0" y="37"/>
                      <a:pt x="0" y="75"/>
                    </a:cubicBezTo>
                    <a:cubicBezTo>
                      <a:pt x="23" y="75"/>
                      <a:pt x="23" y="98"/>
                      <a:pt x="23" y="98"/>
                    </a:cubicBezTo>
                    <a:lnTo>
                      <a:pt x="92" y="98"/>
                    </a:lnTo>
                    <a:lnTo>
                      <a:pt x="115" y="120"/>
                    </a:lnTo>
                    <a:lnTo>
                      <a:pt x="137" y="75"/>
                    </a:lnTo>
                    <a:cubicBezTo>
                      <a:pt x="137" y="52"/>
                      <a:pt x="115" y="6"/>
                      <a:pt x="69" y="6"/>
                    </a:cubicBezTo>
                    <a:cubicBezTo>
                      <a:pt x="56" y="2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3" name="Google Shape;5803;p65"/>
              <p:cNvSpPr/>
              <p:nvPr/>
            </p:nvSpPr>
            <p:spPr>
              <a:xfrm>
                <a:off x="1843850" y="3724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4" name="Google Shape;5804;p65"/>
              <p:cNvSpPr/>
              <p:nvPr/>
            </p:nvSpPr>
            <p:spPr>
              <a:xfrm>
                <a:off x="1842150" y="3724150"/>
                <a:ext cx="1725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69" extrusionOk="0">
                    <a:moveTo>
                      <a:pt x="23" y="0"/>
                    </a:moveTo>
                    <a:cubicBezTo>
                      <a:pt x="0" y="0"/>
                      <a:pt x="0" y="46"/>
                      <a:pt x="0" y="68"/>
                    </a:cubicBezTo>
                    <a:lnTo>
                      <a:pt x="23" y="23"/>
                    </a:lnTo>
                    <a:lnTo>
                      <a:pt x="46" y="46"/>
                    </a:lnTo>
                    <a:lnTo>
                      <a:pt x="69" y="46"/>
                    </a:lnTo>
                    <a:lnTo>
                      <a:pt x="46" y="23"/>
                    </a:lnTo>
                    <a:lnTo>
                      <a:pt x="69" y="23"/>
                    </a:lnTo>
                    <a:lnTo>
                      <a:pt x="69" y="0"/>
                    </a:lnTo>
                    <a:close/>
                    <a:moveTo>
                      <a:pt x="69" y="46"/>
                    </a:moveTo>
                    <a:cubicBezTo>
                      <a:pt x="46" y="46"/>
                      <a:pt x="46" y="68"/>
                      <a:pt x="46" y="68"/>
                    </a:cubicBezTo>
                    <a:lnTo>
                      <a:pt x="69" y="4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5" name="Google Shape;5805;p65"/>
              <p:cNvSpPr/>
              <p:nvPr/>
            </p:nvSpPr>
            <p:spPr>
              <a:xfrm>
                <a:off x="1852400" y="3720150"/>
                <a:ext cx="2900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9" extrusionOk="0">
                    <a:moveTo>
                      <a:pt x="69" y="0"/>
                    </a:moveTo>
                    <a:cubicBezTo>
                      <a:pt x="47" y="0"/>
                      <a:pt x="1" y="23"/>
                      <a:pt x="24" y="46"/>
                    </a:cubicBezTo>
                    <a:cubicBezTo>
                      <a:pt x="69" y="46"/>
                      <a:pt x="24" y="23"/>
                      <a:pt x="69" y="23"/>
                    </a:cubicBezTo>
                    <a:lnTo>
                      <a:pt x="92" y="46"/>
                    </a:lnTo>
                    <a:cubicBezTo>
                      <a:pt x="92" y="23"/>
                      <a:pt x="115" y="0"/>
                      <a:pt x="69" y="0"/>
                    </a:cubicBezTo>
                    <a:close/>
                    <a:moveTo>
                      <a:pt x="24" y="46"/>
                    </a:moveTo>
                    <a:cubicBezTo>
                      <a:pt x="12" y="46"/>
                      <a:pt x="18" y="52"/>
                      <a:pt x="27" y="57"/>
                    </a:cubicBezTo>
                    <a:lnTo>
                      <a:pt x="27" y="57"/>
                    </a:lnTo>
                    <a:cubicBezTo>
                      <a:pt x="24" y="52"/>
                      <a:pt x="24" y="46"/>
                      <a:pt x="24" y="46"/>
                    </a:cubicBezTo>
                    <a:close/>
                    <a:moveTo>
                      <a:pt x="92" y="46"/>
                    </a:moveTo>
                    <a:cubicBezTo>
                      <a:pt x="70" y="46"/>
                      <a:pt x="69" y="68"/>
                      <a:pt x="48" y="69"/>
                    </a:cubicBezTo>
                    <a:lnTo>
                      <a:pt x="48" y="69"/>
                    </a:lnTo>
                    <a:cubicBezTo>
                      <a:pt x="55" y="69"/>
                      <a:pt x="92" y="67"/>
                      <a:pt x="92" y="46"/>
                    </a:cubicBezTo>
                    <a:close/>
                    <a:moveTo>
                      <a:pt x="27" y="57"/>
                    </a:moveTo>
                    <a:cubicBezTo>
                      <a:pt x="29" y="63"/>
                      <a:pt x="35" y="69"/>
                      <a:pt x="47" y="69"/>
                    </a:cubicBezTo>
                    <a:cubicBezTo>
                      <a:pt x="47" y="69"/>
                      <a:pt x="35" y="63"/>
                      <a:pt x="27" y="57"/>
                    </a:cubicBezTo>
                    <a:close/>
                    <a:moveTo>
                      <a:pt x="48" y="69"/>
                    </a:moveTo>
                    <a:lnTo>
                      <a:pt x="48" y="69"/>
                    </a:lnTo>
                    <a:cubicBezTo>
                      <a:pt x="47" y="69"/>
                      <a:pt x="47" y="69"/>
                      <a:pt x="47" y="69"/>
                    </a:cubicBezTo>
                    <a:cubicBezTo>
                      <a:pt x="47" y="69"/>
                      <a:pt x="47" y="69"/>
                      <a:pt x="48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6" name="Google Shape;5806;p65"/>
              <p:cNvSpPr/>
              <p:nvPr/>
            </p:nvSpPr>
            <p:spPr>
              <a:xfrm>
                <a:off x="1965400" y="3700575"/>
                <a:ext cx="287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9" extrusionOk="0">
                    <a:moveTo>
                      <a:pt x="44" y="1"/>
                    </a:moveTo>
                    <a:cubicBezTo>
                      <a:pt x="15" y="1"/>
                      <a:pt x="0" y="30"/>
                      <a:pt x="0" y="30"/>
                    </a:cubicBezTo>
                    <a:cubicBezTo>
                      <a:pt x="0" y="76"/>
                      <a:pt x="0" y="53"/>
                      <a:pt x="46" y="98"/>
                    </a:cubicBezTo>
                    <a:cubicBezTo>
                      <a:pt x="46" y="91"/>
                      <a:pt x="46" y="88"/>
                      <a:pt x="47" y="88"/>
                    </a:cubicBezTo>
                    <a:cubicBezTo>
                      <a:pt x="49" y="88"/>
                      <a:pt x="54" y="98"/>
                      <a:pt x="69" y="98"/>
                    </a:cubicBezTo>
                    <a:cubicBezTo>
                      <a:pt x="92" y="76"/>
                      <a:pt x="114" y="76"/>
                      <a:pt x="114" y="53"/>
                    </a:cubicBezTo>
                    <a:cubicBezTo>
                      <a:pt x="92" y="53"/>
                      <a:pt x="114" y="30"/>
                      <a:pt x="69" y="7"/>
                    </a:cubicBezTo>
                    <a:cubicBezTo>
                      <a:pt x="60" y="3"/>
                      <a:pt x="51" y="1"/>
                      <a:pt x="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7" name="Google Shape;5807;p65"/>
              <p:cNvSpPr/>
              <p:nvPr/>
            </p:nvSpPr>
            <p:spPr>
              <a:xfrm>
                <a:off x="1970525" y="3701875"/>
                <a:ext cx="1750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70" h="47" extrusionOk="0">
                    <a:moveTo>
                      <a:pt x="46" y="1"/>
                    </a:moveTo>
                    <a:cubicBezTo>
                      <a:pt x="24" y="1"/>
                      <a:pt x="1" y="1"/>
                      <a:pt x="1" y="24"/>
                    </a:cubicBezTo>
                    <a:cubicBezTo>
                      <a:pt x="16" y="24"/>
                      <a:pt x="31" y="14"/>
                      <a:pt x="40" y="14"/>
                    </a:cubicBezTo>
                    <a:cubicBezTo>
                      <a:pt x="44" y="14"/>
                      <a:pt x="46" y="16"/>
                      <a:pt x="46" y="24"/>
                    </a:cubicBezTo>
                    <a:cubicBezTo>
                      <a:pt x="46" y="46"/>
                      <a:pt x="24" y="46"/>
                      <a:pt x="24" y="46"/>
                    </a:cubicBezTo>
                    <a:cubicBezTo>
                      <a:pt x="46" y="46"/>
                      <a:pt x="69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8" name="Google Shape;5808;p65"/>
              <p:cNvSpPr/>
              <p:nvPr/>
            </p:nvSpPr>
            <p:spPr>
              <a:xfrm>
                <a:off x="2002475" y="3710450"/>
                <a:ext cx="2900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38" extrusionOk="0">
                    <a:moveTo>
                      <a:pt x="47" y="0"/>
                    </a:moveTo>
                    <a:cubicBezTo>
                      <a:pt x="1" y="23"/>
                      <a:pt x="24" y="91"/>
                      <a:pt x="47" y="137"/>
                    </a:cubicBezTo>
                    <a:cubicBezTo>
                      <a:pt x="24" y="91"/>
                      <a:pt x="115" y="91"/>
                      <a:pt x="92" y="46"/>
                    </a:cubicBezTo>
                    <a:cubicBezTo>
                      <a:pt x="92" y="46"/>
                      <a:pt x="69" y="0"/>
                      <a:pt x="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9" name="Google Shape;5809;p65"/>
              <p:cNvSpPr/>
              <p:nvPr/>
            </p:nvSpPr>
            <p:spPr>
              <a:xfrm>
                <a:off x="1976800" y="3695450"/>
                <a:ext cx="4600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99" extrusionOk="0">
                    <a:moveTo>
                      <a:pt x="81" y="0"/>
                    </a:moveTo>
                    <a:cubicBezTo>
                      <a:pt x="46" y="0"/>
                      <a:pt x="42" y="30"/>
                      <a:pt x="24" y="30"/>
                    </a:cubicBezTo>
                    <a:cubicBezTo>
                      <a:pt x="1" y="75"/>
                      <a:pt x="92" y="98"/>
                      <a:pt x="115" y="98"/>
                    </a:cubicBezTo>
                    <a:cubicBezTo>
                      <a:pt x="115" y="87"/>
                      <a:pt x="121" y="87"/>
                      <a:pt x="129" y="87"/>
                    </a:cubicBezTo>
                    <a:cubicBezTo>
                      <a:pt x="138" y="87"/>
                      <a:pt x="149" y="87"/>
                      <a:pt x="161" y="75"/>
                    </a:cubicBezTo>
                    <a:cubicBezTo>
                      <a:pt x="138" y="52"/>
                      <a:pt x="183" y="30"/>
                      <a:pt x="115" y="7"/>
                    </a:cubicBezTo>
                    <a:cubicBezTo>
                      <a:pt x="101" y="2"/>
                      <a:pt x="90" y="0"/>
                      <a:pt x="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0" name="Google Shape;5810;p65"/>
              <p:cNvSpPr/>
              <p:nvPr/>
            </p:nvSpPr>
            <p:spPr>
              <a:xfrm>
                <a:off x="1991075" y="3694475"/>
                <a:ext cx="2300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92" h="69" extrusionOk="0">
                    <a:moveTo>
                      <a:pt x="46" y="0"/>
                    </a:moveTo>
                    <a:cubicBezTo>
                      <a:pt x="0" y="0"/>
                      <a:pt x="0" y="23"/>
                      <a:pt x="0" y="46"/>
                    </a:cubicBezTo>
                    <a:cubicBezTo>
                      <a:pt x="23" y="46"/>
                      <a:pt x="23" y="69"/>
                      <a:pt x="46" y="69"/>
                    </a:cubicBezTo>
                    <a:lnTo>
                      <a:pt x="92" y="46"/>
                    </a:lnTo>
                    <a:cubicBezTo>
                      <a:pt x="69" y="23"/>
                      <a:pt x="92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1" name="Google Shape;5811;p65"/>
              <p:cNvSpPr/>
              <p:nvPr/>
            </p:nvSpPr>
            <p:spPr>
              <a:xfrm>
                <a:off x="1851850" y="3798325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0" y="23"/>
                      <a:pt x="23" y="46"/>
                      <a:pt x="23" y="69"/>
                    </a:cubicBezTo>
                    <a:cubicBezTo>
                      <a:pt x="46" y="69"/>
                      <a:pt x="46" y="46"/>
                      <a:pt x="23" y="46"/>
                    </a:cubicBezTo>
                    <a:lnTo>
                      <a:pt x="69" y="46"/>
                    </a:lnTo>
                    <a:cubicBezTo>
                      <a:pt x="91" y="69"/>
                      <a:pt x="69" y="69"/>
                      <a:pt x="91" y="92"/>
                    </a:cubicBezTo>
                    <a:cubicBezTo>
                      <a:pt x="91" y="69"/>
                      <a:pt x="114" y="46"/>
                      <a:pt x="91" y="23"/>
                    </a:cubicBezTo>
                    <a:cubicBezTo>
                      <a:pt x="69" y="23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2" name="Google Shape;5812;p65"/>
              <p:cNvSpPr/>
              <p:nvPr/>
            </p:nvSpPr>
            <p:spPr>
              <a:xfrm>
                <a:off x="1860675" y="3757800"/>
                <a:ext cx="26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70" extrusionOk="0">
                    <a:moveTo>
                      <a:pt x="35" y="1"/>
                    </a:moveTo>
                    <a:cubicBezTo>
                      <a:pt x="24" y="12"/>
                      <a:pt x="12" y="12"/>
                      <a:pt x="7" y="12"/>
                    </a:cubicBezTo>
                    <a:cubicBezTo>
                      <a:pt x="1" y="12"/>
                      <a:pt x="1" y="12"/>
                      <a:pt x="12" y="24"/>
                    </a:cubicBezTo>
                    <a:cubicBezTo>
                      <a:pt x="12" y="46"/>
                      <a:pt x="35" y="69"/>
                      <a:pt x="58" y="69"/>
                    </a:cubicBezTo>
                    <a:cubicBezTo>
                      <a:pt x="81" y="69"/>
                      <a:pt x="104" y="69"/>
                      <a:pt x="104" y="46"/>
                    </a:cubicBezTo>
                    <a:cubicBezTo>
                      <a:pt x="81" y="24"/>
                      <a:pt x="58" y="1"/>
                      <a:pt x="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3" name="Google Shape;5813;p65"/>
              <p:cNvSpPr/>
              <p:nvPr/>
            </p:nvSpPr>
            <p:spPr>
              <a:xfrm>
                <a:off x="1856400" y="3754375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69" y="1"/>
                    </a:moveTo>
                    <a:cubicBezTo>
                      <a:pt x="1" y="1"/>
                      <a:pt x="46" y="46"/>
                      <a:pt x="92" y="69"/>
                    </a:cubicBezTo>
                    <a:cubicBezTo>
                      <a:pt x="92" y="46"/>
                      <a:pt x="115" y="46"/>
                      <a:pt x="115" y="24"/>
                    </a:cubicBezTo>
                    <a:cubicBezTo>
                      <a:pt x="92" y="24"/>
                      <a:pt x="69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4" name="Google Shape;5814;p65"/>
              <p:cNvSpPr/>
              <p:nvPr/>
            </p:nvSpPr>
            <p:spPr>
              <a:xfrm>
                <a:off x="1913475" y="3801175"/>
                <a:ext cx="7425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83" extrusionOk="0">
                    <a:moveTo>
                      <a:pt x="183" y="0"/>
                    </a:moveTo>
                    <a:cubicBezTo>
                      <a:pt x="69" y="23"/>
                      <a:pt x="0" y="115"/>
                      <a:pt x="23" y="183"/>
                    </a:cubicBezTo>
                    <a:lnTo>
                      <a:pt x="92" y="183"/>
                    </a:lnTo>
                    <a:cubicBezTo>
                      <a:pt x="183" y="137"/>
                      <a:pt x="297" y="92"/>
                      <a:pt x="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5" name="Google Shape;5815;p65"/>
              <p:cNvSpPr/>
              <p:nvPr/>
            </p:nvSpPr>
            <p:spPr>
              <a:xfrm>
                <a:off x="1835300" y="3778350"/>
                <a:ext cx="40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60" h="92" extrusionOk="0">
                    <a:moveTo>
                      <a:pt x="69" y="0"/>
                    </a:moveTo>
                    <a:cubicBezTo>
                      <a:pt x="23" y="0"/>
                      <a:pt x="0" y="23"/>
                      <a:pt x="0" y="46"/>
                    </a:cubicBezTo>
                    <a:cubicBezTo>
                      <a:pt x="23" y="46"/>
                      <a:pt x="46" y="69"/>
                      <a:pt x="23" y="69"/>
                    </a:cubicBezTo>
                    <a:lnTo>
                      <a:pt x="46" y="69"/>
                    </a:lnTo>
                    <a:cubicBezTo>
                      <a:pt x="54" y="86"/>
                      <a:pt x="63" y="90"/>
                      <a:pt x="71" y="90"/>
                    </a:cubicBezTo>
                    <a:cubicBezTo>
                      <a:pt x="80" y="90"/>
                      <a:pt x="90" y="85"/>
                      <a:pt x="99" y="85"/>
                    </a:cubicBezTo>
                    <a:cubicBezTo>
                      <a:pt x="104" y="85"/>
                      <a:pt x="109" y="87"/>
                      <a:pt x="114" y="92"/>
                    </a:cubicBezTo>
                    <a:cubicBezTo>
                      <a:pt x="114" y="92"/>
                      <a:pt x="160" y="92"/>
                      <a:pt x="160" y="69"/>
                    </a:cubicBezTo>
                    <a:cubicBezTo>
                      <a:pt x="160" y="69"/>
                      <a:pt x="160" y="46"/>
                      <a:pt x="137" y="23"/>
                    </a:cubicBezTo>
                    <a:cubicBezTo>
                      <a:pt x="114" y="0"/>
                      <a:pt x="91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6" name="Google Shape;5816;p65"/>
              <p:cNvSpPr/>
              <p:nvPr/>
            </p:nvSpPr>
            <p:spPr>
              <a:xfrm>
                <a:off x="1880950" y="3793175"/>
                <a:ext cx="11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1" extrusionOk="0">
                    <a:moveTo>
                      <a:pt x="23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23" y="1"/>
                    </a:cubicBezTo>
                    <a:lnTo>
                      <a:pt x="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7" name="Google Shape;5817;p65"/>
              <p:cNvSpPr/>
              <p:nvPr/>
            </p:nvSpPr>
            <p:spPr>
              <a:xfrm>
                <a:off x="1884375" y="37789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0" y="0"/>
                    </a:moveTo>
                    <a:cubicBezTo>
                      <a:pt x="0" y="23"/>
                      <a:pt x="23" y="23"/>
                      <a:pt x="23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8" name="Google Shape;5818;p65"/>
              <p:cNvSpPr/>
              <p:nvPr/>
            </p:nvSpPr>
            <p:spPr>
              <a:xfrm>
                <a:off x="1884925" y="37783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lnTo>
                      <a:pt x="1" y="23"/>
                    </a:lnTo>
                    <a:cubicBezTo>
                      <a:pt x="1" y="0"/>
                      <a:pt x="1" y="0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9" name="Google Shape;5819;p65"/>
              <p:cNvSpPr/>
              <p:nvPr/>
            </p:nvSpPr>
            <p:spPr>
              <a:xfrm>
                <a:off x="1884375" y="3777200"/>
                <a:ext cx="267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93" extrusionOk="0">
                    <a:moveTo>
                      <a:pt x="23" y="1"/>
                    </a:moveTo>
                    <a:cubicBezTo>
                      <a:pt x="23" y="1"/>
                      <a:pt x="23" y="24"/>
                      <a:pt x="0" y="24"/>
                    </a:cubicBezTo>
                    <a:cubicBezTo>
                      <a:pt x="23" y="24"/>
                      <a:pt x="46" y="24"/>
                      <a:pt x="46" y="46"/>
                    </a:cubicBezTo>
                    <a:lnTo>
                      <a:pt x="67" y="68"/>
                    </a:lnTo>
                    <a:lnTo>
                      <a:pt x="67" y="68"/>
                    </a:lnTo>
                    <a:cubicBezTo>
                      <a:pt x="92" y="51"/>
                      <a:pt x="106" y="31"/>
                      <a:pt x="91" y="1"/>
                    </a:cubicBezTo>
                    <a:close/>
                    <a:moveTo>
                      <a:pt x="67" y="68"/>
                    </a:moveTo>
                    <a:lnTo>
                      <a:pt x="67" y="68"/>
                    </a:lnTo>
                    <a:cubicBezTo>
                      <a:pt x="66" y="68"/>
                      <a:pt x="66" y="69"/>
                      <a:pt x="65" y="69"/>
                    </a:cubicBezTo>
                    <a:lnTo>
                      <a:pt x="69" y="69"/>
                    </a:lnTo>
                    <a:lnTo>
                      <a:pt x="67" y="68"/>
                    </a:lnTo>
                    <a:close/>
                    <a:moveTo>
                      <a:pt x="23" y="69"/>
                    </a:moveTo>
                    <a:lnTo>
                      <a:pt x="23" y="92"/>
                    </a:lnTo>
                    <a:cubicBezTo>
                      <a:pt x="38" y="85"/>
                      <a:pt x="52" y="77"/>
                      <a:pt x="65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0" name="Google Shape;5820;p65"/>
              <p:cNvSpPr/>
              <p:nvPr/>
            </p:nvSpPr>
            <p:spPr>
              <a:xfrm>
                <a:off x="1884375" y="377777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1" name="Google Shape;5821;p65"/>
              <p:cNvSpPr/>
              <p:nvPr/>
            </p:nvSpPr>
            <p:spPr>
              <a:xfrm>
                <a:off x="1884375" y="37783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lnTo>
                      <a:pt x="0" y="23"/>
                    </a:lnTo>
                    <a:cubicBezTo>
                      <a:pt x="0" y="23"/>
                      <a:pt x="0" y="0"/>
                      <a:pt x="0" y="0"/>
                    </a:cubicBezTo>
                    <a:cubicBezTo>
                      <a:pt x="0" y="0"/>
                      <a:pt x="0" y="23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2" name="Google Shape;5822;p65"/>
              <p:cNvSpPr/>
              <p:nvPr/>
            </p:nvSpPr>
            <p:spPr>
              <a:xfrm>
                <a:off x="1890075" y="3755850"/>
                <a:ext cx="4025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5" extrusionOk="0">
                    <a:moveTo>
                      <a:pt x="71" y="1"/>
                    </a:moveTo>
                    <a:cubicBezTo>
                      <a:pt x="61" y="1"/>
                      <a:pt x="53" y="4"/>
                      <a:pt x="46" y="10"/>
                    </a:cubicBezTo>
                    <a:cubicBezTo>
                      <a:pt x="0" y="33"/>
                      <a:pt x="23" y="79"/>
                      <a:pt x="23" y="124"/>
                    </a:cubicBezTo>
                    <a:lnTo>
                      <a:pt x="69" y="102"/>
                    </a:lnTo>
                    <a:lnTo>
                      <a:pt x="69" y="124"/>
                    </a:lnTo>
                    <a:cubicBezTo>
                      <a:pt x="114" y="124"/>
                      <a:pt x="93" y="102"/>
                      <a:pt x="134" y="102"/>
                    </a:cubicBezTo>
                    <a:lnTo>
                      <a:pt x="134" y="102"/>
                    </a:lnTo>
                    <a:cubicBezTo>
                      <a:pt x="132" y="90"/>
                      <a:pt x="126" y="79"/>
                      <a:pt x="115" y="79"/>
                    </a:cubicBezTo>
                    <a:cubicBezTo>
                      <a:pt x="107" y="71"/>
                      <a:pt x="109" y="69"/>
                      <a:pt x="116" y="69"/>
                    </a:cubicBezTo>
                    <a:cubicBezTo>
                      <a:pt x="130" y="69"/>
                      <a:pt x="160" y="79"/>
                      <a:pt x="160" y="79"/>
                    </a:cubicBezTo>
                    <a:cubicBezTo>
                      <a:pt x="160" y="79"/>
                      <a:pt x="137" y="56"/>
                      <a:pt x="160" y="33"/>
                    </a:cubicBezTo>
                    <a:cubicBezTo>
                      <a:pt x="128" y="17"/>
                      <a:pt x="96" y="1"/>
                      <a:pt x="71" y="1"/>
                    </a:cubicBezTo>
                    <a:close/>
                    <a:moveTo>
                      <a:pt x="137" y="102"/>
                    </a:moveTo>
                    <a:cubicBezTo>
                      <a:pt x="136" y="102"/>
                      <a:pt x="135" y="102"/>
                      <a:pt x="134" y="102"/>
                    </a:cubicBezTo>
                    <a:lnTo>
                      <a:pt x="134" y="102"/>
                    </a:lnTo>
                    <a:cubicBezTo>
                      <a:pt x="137" y="113"/>
                      <a:pt x="137" y="124"/>
                      <a:pt x="137" y="124"/>
                    </a:cubicBezTo>
                    <a:lnTo>
                      <a:pt x="137" y="10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3" name="Google Shape;5823;p65"/>
              <p:cNvSpPr/>
              <p:nvPr/>
            </p:nvSpPr>
            <p:spPr>
              <a:xfrm>
                <a:off x="1908900" y="3776625"/>
                <a:ext cx="3450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16" extrusionOk="0">
                    <a:moveTo>
                      <a:pt x="92" y="1"/>
                    </a:moveTo>
                    <a:cubicBezTo>
                      <a:pt x="1" y="1"/>
                      <a:pt x="1" y="47"/>
                      <a:pt x="1" y="92"/>
                    </a:cubicBezTo>
                    <a:cubicBezTo>
                      <a:pt x="7" y="86"/>
                      <a:pt x="12" y="83"/>
                      <a:pt x="15" y="83"/>
                    </a:cubicBezTo>
                    <a:cubicBezTo>
                      <a:pt x="23" y="83"/>
                      <a:pt x="23" y="99"/>
                      <a:pt x="23" y="115"/>
                    </a:cubicBezTo>
                    <a:lnTo>
                      <a:pt x="115" y="115"/>
                    </a:lnTo>
                    <a:lnTo>
                      <a:pt x="138" y="69"/>
                    </a:lnTo>
                    <a:cubicBezTo>
                      <a:pt x="138" y="47"/>
                      <a:pt x="138" y="24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4" name="Google Shape;5824;p65"/>
              <p:cNvSpPr/>
              <p:nvPr/>
            </p:nvSpPr>
            <p:spPr>
              <a:xfrm>
                <a:off x="1908325" y="3751950"/>
                <a:ext cx="345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1" extrusionOk="0">
                    <a:moveTo>
                      <a:pt x="71" y="0"/>
                    </a:moveTo>
                    <a:cubicBezTo>
                      <a:pt x="64" y="0"/>
                      <a:pt x="56" y="2"/>
                      <a:pt x="46" y="6"/>
                    </a:cubicBezTo>
                    <a:cubicBezTo>
                      <a:pt x="1" y="29"/>
                      <a:pt x="46" y="75"/>
                      <a:pt x="69" y="121"/>
                    </a:cubicBezTo>
                    <a:cubicBezTo>
                      <a:pt x="46" y="75"/>
                      <a:pt x="138" y="75"/>
                      <a:pt x="115" y="29"/>
                    </a:cubicBezTo>
                    <a:cubicBezTo>
                      <a:pt x="115" y="29"/>
                      <a:pt x="100" y="0"/>
                      <a:pt x="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5" name="Google Shape;5825;p65"/>
              <p:cNvSpPr/>
              <p:nvPr/>
            </p:nvSpPr>
            <p:spPr>
              <a:xfrm>
                <a:off x="1939725" y="3729850"/>
                <a:ext cx="742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206" y="0"/>
                    </a:moveTo>
                    <a:cubicBezTo>
                      <a:pt x="69" y="46"/>
                      <a:pt x="0" y="137"/>
                      <a:pt x="23" y="229"/>
                    </a:cubicBezTo>
                    <a:lnTo>
                      <a:pt x="91" y="206"/>
                    </a:lnTo>
                    <a:cubicBezTo>
                      <a:pt x="183" y="160"/>
                      <a:pt x="297" y="114"/>
                      <a:pt x="251" y="23"/>
                    </a:cubicBez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6" name="Google Shape;5826;p65"/>
              <p:cNvSpPr/>
              <p:nvPr/>
            </p:nvSpPr>
            <p:spPr>
              <a:xfrm>
                <a:off x="1932875" y="3791225"/>
                <a:ext cx="34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2" extrusionOk="0">
                    <a:moveTo>
                      <a:pt x="35" y="1"/>
                    </a:moveTo>
                    <a:cubicBezTo>
                      <a:pt x="12" y="1"/>
                      <a:pt x="0" y="17"/>
                      <a:pt x="0" y="33"/>
                    </a:cubicBezTo>
                    <a:cubicBezTo>
                      <a:pt x="0" y="79"/>
                      <a:pt x="0" y="56"/>
                      <a:pt x="46" y="102"/>
                    </a:cubicBezTo>
                    <a:cubicBezTo>
                      <a:pt x="46" y="94"/>
                      <a:pt x="48" y="92"/>
                      <a:pt x="52" y="92"/>
                    </a:cubicBezTo>
                    <a:cubicBezTo>
                      <a:pt x="59" y="92"/>
                      <a:pt x="69" y="102"/>
                      <a:pt x="69" y="102"/>
                    </a:cubicBezTo>
                    <a:cubicBezTo>
                      <a:pt x="92" y="79"/>
                      <a:pt x="114" y="79"/>
                      <a:pt x="137" y="56"/>
                    </a:cubicBezTo>
                    <a:cubicBezTo>
                      <a:pt x="114" y="33"/>
                      <a:pt x="137" y="10"/>
                      <a:pt x="69" y="10"/>
                    </a:cubicBezTo>
                    <a:cubicBezTo>
                      <a:pt x="55" y="4"/>
                      <a:pt x="44" y="1"/>
                      <a:pt x="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7" name="Google Shape;5827;p65"/>
              <p:cNvSpPr/>
              <p:nvPr/>
            </p:nvSpPr>
            <p:spPr>
              <a:xfrm>
                <a:off x="1939150" y="3792625"/>
                <a:ext cx="11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0" y="0"/>
                    </a:moveTo>
                    <a:cubicBezTo>
                      <a:pt x="0" y="11"/>
                      <a:pt x="6" y="11"/>
                      <a:pt x="15" y="11"/>
                    </a:cubicBezTo>
                    <a:cubicBezTo>
                      <a:pt x="23" y="11"/>
                      <a:pt x="34" y="11"/>
                      <a:pt x="44" y="21"/>
                    </a:cubicBezTo>
                    <a:lnTo>
                      <a:pt x="44" y="21"/>
                    </a:lnTo>
                    <a:cubicBezTo>
                      <a:pt x="46" y="15"/>
                      <a:pt x="46" y="7"/>
                      <a:pt x="46" y="0"/>
                    </a:cubicBezTo>
                    <a:close/>
                    <a:moveTo>
                      <a:pt x="44" y="21"/>
                    </a:moveTo>
                    <a:cubicBezTo>
                      <a:pt x="42" y="30"/>
                      <a:pt x="37" y="38"/>
                      <a:pt x="26" y="42"/>
                    </a:cubicBezTo>
                    <a:lnTo>
                      <a:pt x="26" y="42"/>
                    </a:lnTo>
                    <a:cubicBezTo>
                      <a:pt x="36" y="39"/>
                      <a:pt x="46" y="33"/>
                      <a:pt x="46" y="23"/>
                    </a:cubicBezTo>
                    <a:cubicBezTo>
                      <a:pt x="45" y="22"/>
                      <a:pt x="45" y="22"/>
                      <a:pt x="44" y="21"/>
                    </a:cubicBezTo>
                    <a:close/>
                    <a:moveTo>
                      <a:pt x="26" y="42"/>
                    </a:moveTo>
                    <a:cubicBezTo>
                      <a:pt x="14" y="46"/>
                      <a:pt x="0" y="46"/>
                      <a:pt x="0" y="46"/>
                    </a:cubicBezTo>
                    <a:cubicBezTo>
                      <a:pt x="11" y="46"/>
                      <a:pt x="19" y="44"/>
                      <a:pt x="26" y="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8" name="Google Shape;5828;p65"/>
              <p:cNvSpPr/>
              <p:nvPr/>
            </p:nvSpPr>
            <p:spPr>
              <a:xfrm>
                <a:off x="1945425" y="3785600"/>
                <a:ext cx="572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99" extrusionOk="0">
                    <a:moveTo>
                      <a:pt x="115" y="1"/>
                    </a:moveTo>
                    <a:cubicBezTo>
                      <a:pt x="68" y="1"/>
                      <a:pt x="64" y="30"/>
                      <a:pt x="46" y="30"/>
                    </a:cubicBezTo>
                    <a:cubicBezTo>
                      <a:pt x="0" y="53"/>
                      <a:pt x="115" y="98"/>
                      <a:pt x="137" y="98"/>
                    </a:cubicBezTo>
                    <a:cubicBezTo>
                      <a:pt x="137" y="87"/>
                      <a:pt x="149" y="87"/>
                      <a:pt x="160" y="87"/>
                    </a:cubicBezTo>
                    <a:cubicBezTo>
                      <a:pt x="172" y="87"/>
                      <a:pt x="183" y="87"/>
                      <a:pt x="183" y="76"/>
                    </a:cubicBezTo>
                    <a:cubicBezTo>
                      <a:pt x="160" y="53"/>
                      <a:pt x="229" y="30"/>
                      <a:pt x="160" y="7"/>
                    </a:cubicBezTo>
                    <a:cubicBezTo>
                      <a:pt x="142" y="3"/>
                      <a:pt x="127" y="1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9" name="Google Shape;5829;p65"/>
              <p:cNvSpPr/>
              <p:nvPr/>
            </p:nvSpPr>
            <p:spPr>
              <a:xfrm>
                <a:off x="1961975" y="37840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1"/>
                    </a:moveTo>
                    <a:cubicBezTo>
                      <a:pt x="0" y="1"/>
                      <a:pt x="0" y="23"/>
                      <a:pt x="0" y="46"/>
                    </a:cubicBezTo>
                    <a:cubicBezTo>
                      <a:pt x="19" y="46"/>
                      <a:pt x="22" y="76"/>
                      <a:pt x="35" y="76"/>
                    </a:cubicBezTo>
                    <a:cubicBezTo>
                      <a:pt x="38" y="76"/>
                      <a:pt x="41" y="74"/>
                      <a:pt x="46" y="69"/>
                    </a:cubicBezTo>
                    <a:lnTo>
                      <a:pt x="46" y="92"/>
                    </a:lnTo>
                    <a:lnTo>
                      <a:pt x="92" y="69"/>
                    </a:lnTo>
                    <a:cubicBezTo>
                      <a:pt x="69" y="46"/>
                      <a:pt x="114" y="23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0" name="Google Shape;5830;p65"/>
              <p:cNvSpPr/>
              <p:nvPr/>
            </p:nvSpPr>
            <p:spPr>
              <a:xfrm>
                <a:off x="1938575" y="37783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1" y="23"/>
                      <a:pt x="23" y="46"/>
                      <a:pt x="23" y="69"/>
                    </a:cubicBezTo>
                    <a:cubicBezTo>
                      <a:pt x="46" y="69"/>
                      <a:pt x="46" y="69"/>
                      <a:pt x="23" y="46"/>
                    </a:cubicBezTo>
                    <a:lnTo>
                      <a:pt x="69" y="46"/>
                    </a:lnTo>
                    <a:cubicBezTo>
                      <a:pt x="92" y="69"/>
                      <a:pt x="69" y="69"/>
                      <a:pt x="92" y="92"/>
                    </a:cubicBezTo>
                    <a:cubicBezTo>
                      <a:pt x="92" y="69"/>
                      <a:pt x="115" y="46"/>
                      <a:pt x="92" y="23"/>
                    </a:cubicBezTo>
                    <a:cubicBezTo>
                      <a:pt x="69" y="23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1" name="Google Shape;5831;p65"/>
              <p:cNvSpPr/>
              <p:nvPr/>
            </p:nvSpPr>
            <p:spPr>
              <a:xfrm>
                <a:off x="1949425" y="3734975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23" y="1"/>
                    </a:moveTo>
                    <a:cubicBezTo>
                      <a:pt x="23" y="12"/>
                      <a:pt x="17" y="12"/>
                      <a:pt x="12" y="12"/>
                    </a:cubicBezTo>
                    <a:cubicBezTo>
                      <a:pt x="6" y="12"/>
                      <a:pt x="0" y="12"/>
                      <a:pt x="0" y="24"/>
                    </a:cubicBezTo>
                    <a:cubicBezTo>
                      <a:pt x="0" y="46"/>
                      <a:pt x="23" y="69"/>
                      <a:pt x="46" y="69"/>
                    </a:cubicBezTo>
                    <a:cubicBezTo>
                      <a:pt x="92" y="69"/>
                      <a:pt x="114" y="69"/>
                      <a:pt x="114" y="46"/>
                    </a:cubicBezTo>
                    <a:cubicBezTo>
                      <a:pt x="92" y="24"/>
                      <a:pt x="69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2" name="Google Shape;5832;p65"/>
              <p:cNvSpPr/>
              <p:nvPr/>
            </p:nvSpPr>
            <p:spPr>
              <a:xfrm>
                <a:off x="1944850" y="3731550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46" y="1"/>
                    </a:moveTo>
                    <a:cubicBezTo>
                      <a:pt x="1" y="1"/>
                      <a:pt x="46" y="46"/>
                      <a:pt x="92" y="69"/>
                    </a:cubicBezTo>
                    <a:cubicBezTo>
                      <a:pt x="115" y="46"/>
                      <a:pt x="115" y="46"/>
                      <a:pt x="115" y="24"/>
                    </a:cubicBezTo>
                    <a:cubicBezTo>
                      <a:pt x="92" y="24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3" name="Google Shape;5833;p65"/>
              <p:cNvSpPr/>
              <p:nvPr/>
            </p:nvSpPr>
            <p:spPr>
              <a:xfrm>
                <a:off x="1920325" y="3757225"/>
                <a:ext cx="457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15" extrusionOk="0">
                    <a:moveTo>
                      <a:pt x="69" y="1"/>
                    </a:moveTo>
                    <a:cubicBezTo>
                      <a:pt x="23" y="1"/>
                      <a:pt x="0" y="47"/>
                      <a:pt x="0" y="69"/>
                    </a:cubicBezTo>
                    <a:cubicBezTo>
                      <a:pt x="23" y="69"/>
                      <a:pt x="46" y="92"/>
                      <a:pt x="23" y="92"/>
                    </a:cubicBezTo>
                    <a:lnTo>
                      <a:pt x="46" y="92"/>
                    </a:lnTo>
                    <a:cubicBezTo>
                      <a:pt x="52" y="105"/>
                      <a:pt x="58" y="109"/>
                      <a:pt x="65" y="109"/>
                    </a:cubicBezTo>
                    <a:cubicBezTo>
                      <a:pt x="76" y="109"/>
                      <a:pt x="88" y="98"/>
                      <a:pt x="104" y="98"/>
                    </a:cubicBezTo>
                    <a:cubicBezTo>
                      <a:pt x="114" y="98"/>
                      <a:pt x="124" y="102"/>
                      <a:pt x="137" y="115"/>
                    </a:cubicBezTo>
                    <a:cubicBezTo>
                      <a:pt x="137" y="104"/>
                      <a:pt x="143" y="104"/>
                      <a:pt x="151" y="104"/>
                    </a:cubicBezTo>
                    <a:cubicBezTo>
                      <a:pt x="160" y="104"/>
                      <a:pt x="171" y="104"/>
                      <a:pt x="183" y="92"/>
                    </a:cubicBezTo>
                    <a:cubicBezTo>
                      <a:pt x="183" y="69"/>
                      <a:pt x="183" y="47"/>
                      <a:pt x="160" y="24"/>
                    </a:cubicBezTo>
                    <a:cubicBezTo>
                      <a:pt x="114" y="1"/>
                      <a:pt x="91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4" name="Google Shape;5834;p65"/>
              <p:cNvSpPr/>
              <p:nvPr/>
            </p:nvSpPr>
            <p:spPr>
              <a:xfrm>
                <a:off x="1971100" y="377207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3" y="0"/>
                    </a:moveTo>
                    <a:cubicBezTo>
                      <a:pt x="23" y="0"/>
                      <a:pt x="1" y="0"/>
                      <a:pt x="23" y="23"/>
                    </a:cubicBezTo>
                    <a:lnTo>
                      <a:pt x="46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5" name="Google Shape;5835;p65"/>
              <p:cNvSpPr/>
              <p:nvPr/>
            </p:nvSpPr>
            <p:spPr>
              <a:xfrm>
                <a:off x="1975675" y="3757800"/>
                <a:ext cx="5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23" y="1"/>
                    </a:moveTo>
                    <a:lnTo>
                      <a:pt x="0" y="1"/>
                    </a:lnTo>
                    <a:lnTo>
                      <a:pt x="0" y="1"/>
                    </a:lnTo>
                    <a:cubicBezTo>
                      <a:pt x="0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6" name="Google Shape;5836;p65"/>
              <p:cNvSpPr/>
              <p:nvPr/>
            </p:nvSpPr>
            <p:spPr>
              <a:xfrm>
                <a:off x="1976250" y="3756675"/>
                <a:ext cx="0" cy="575"/>
              </a:xfrm>
              <a:custGeom>
                <a:avLst/>
                <a:gdLst/>
                <a:ahLst/>
                <a:cxnLst/>
                <a:rect l="l" t="t" r="r" b="b"/>
                <a:pathLst>
                  <a:path h="23" extrusionOk="0">
                    <a:moveTo>
                      <a:pt x="0" y="23"/>
                    </a:moveTo>
                    <a:lnTo>
                      <a:pt x="0" y="23"/>
                    </a:lnTo>
                    <a:cubicBezTo>
                      <a:pt x="0" y="0"/>
                      <a:pt x="0" y="0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7" name="Google Shape;5837;p65"/>
              <p:cNvSpPr/>
              <p:nvPr/>
            </p:nvSpPr>
            <p:spPr>
              <a:xfrm>
                <a:off x="1975675" y="3755525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23" y="0"/>
                      <a:pt x="23" y="0"/>
                      <a:pt x="0" y="23"/>
                    </a:cubicBezTo>
                    <a:cubicBezTo>
                      <a:pt x="23" y="23"/>
                      <a:pt x="46" y="23"/>
                      <a:pt x="46" y="46"/>
                    </a:cubicBezTo>
                    <a:lnTo>
                      <a:pt x="69" y="69"/>
                    </a:lnTo>
                    <a:lnTo>
                      <a:pt x="23" y="69"/>
                    </a:lnTo>
                    <a:lnTo>
                      <a:pt x="46" y="92"/>
                    </a:lnTo>
                    <a:cubicBezTo>
                      <a:pt x="91" y="69"/>
                      <a:pt x="114" y="46"/>
                      <a:pt x="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8" name="Google Shape;5838;p65"/>
              <p:cNvSpPr/>
              <p:nvPr/>
            </p:nvSpPr>
            <p:spPr>
              <a:xfrm>
                <a:off x="1975675" y="37561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9" name="Google Shape;5839;p65"/>
              <p:cNvSpPr/>
              <p:nvPr/>
            </p:nvSpPr>
            <p:spPr>
              <a:xfrm>
                <a:off x="1975675" y="3756675"/>
                <a:ext cx="57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3" h="23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lnTo>
                      <a:pt x="23" y="23"/>
                    </a:lnTo>
                    <a:cubicBezTo>
                      <a:pt x="0" y="2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0" name="Google Shape;5840;p65"/>
              <p:cNvSpPr/>
              <p:nvPr/>
            </p:nvSpPr>
            <p:spPr>
              <a:xfrm>
                <a:off x="1905475" y="37715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0"/>
                    </a:moveTo>
                    <a:lnTo>
                      <a:pt x="1" y="23"/>
                    </a:lnTo>
                    <a:cubicBezTo>
                      <a:pt x="1" y="2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1" name="Google Shape;5841;p65"/>
              <p:cNvSpPr/>
              <p:nvPr/>
            </p:nvSpPr>
            <p:spPr>
              <a:xfrm>
                <a:off x="1903200" y="3770925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46" y="1"/>
                    </a:moveTo>
                    <a:cubicBezTo>
                      <a:pt x="0" y="23"/>
                      <a:pt x="23" y="46"/>
                      <a:pt x="23" y="69"/>
                    </a:cubicBezTo>
                    <a:lnTo>
                      <a:pt x="46" y="23"/>
                    </a:lnTo>
                    <a:lnTo>
                      <a:pt x="69" y="46"/>
                    </a:lnTo>
                    <a:lnTo>
                      <a:pt x="69" y="69"/>
                    </a:lnTo>
                    <a:cubicBezTo>
                      <a:pt x="69" y="69"/>
                      <a:pt x="69" y="46"/>
                      <a:pt x="92" y="46"/>
                    </a:cubicBezTo>
                    <a:lnTo>
                      <a:pt x="69" y="23"/>
                    </a:lnTo>
                    <a:lnTo>
                      <a:pt x="92" y="23"/>
                    </a:lnTo>
                    <a:lnTo>
                      <a:pt x="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2" name="Google Shape;5842;p65"/>
              <p:cNvSpPr/>
              <p:nvPr/>
            </p:nvSpPr>
            <p:spPr>
              <a:xfrm>
                <a:off x="1914600" y="3766925"/>
                <a:ext cx="287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3" extrusionOk="0">
                    <a:moveTo>
                      <a:pt x="69" y="1"/>
                    </a:moveTo>
                    <a:cubicBezTo>
                      <a:pt x="47" y="24"/>
                      <a:pt x="1" y="24"/>
                      <a:pt x="24" y="69"/>
                    </a:cubicBezTo>
                    <a:cubicBezTo>
                      <a:pt x="69" y="69"/>
                      <a:pt x="24" y="47"/>
                      <a:pt x="69" y="47"/>
                    </a:cubicBezTo>
                    <a:lnTo>
                      <a:pt x="92" y="69"/>
                    </a:lnTo>
                    <a:cubicBezTo>
                      <a:pt x="115" y="47"/>
                      <a:pt x="115" y="24"/>
                      <a:pt x="69" y="1"/>
                    </a:cubicBezTo>
                    <a:close/>
                    <a:moveTo>
                      <a:pt x="24" y="69"/>
                    </a:moveTo>
                    <a:cubicBezTo>
                      <a:pt x="1" y="69"/>
                      <a:pt x="24" y="92"/>
                      <a:pt x="24" y="92"/>
                    </a:cubicBezTo>
                    <a:cubicBezTo>
                      <a:pt x="47" y="92"/>
                      <a:pt x="92" y="92"/>
                      <a:pt x="92" y="69"/>
                    </a:cubicBezTo>
                    <a:cubicBezTo>
                      <a:pt x="77" y="69"/>
                      <a:pt x="72" y="80"/>
                      <a:pt x="63" y="80"/>
                    </a:cubicBezTo>
                    <a:cubicBezTo>
                      <a:pt x="59" y="80"/>
                      <a:pt x="54" y="77"/>
                      <a:pt x="47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3" name="Google Shape;5843;p65"/>
              <p:cNvSpPr/>
              <p:nvPr/>
            </p:nvSpPr>
            <p:spPr>
              <a:xfrm>
                <a:off x="1818175" y="36916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4" name="Google Shape;5844;p65"/>
              <p:cNvSpPr/>
              <p:nvPr/>
            </p:nvSpPr>
            <p:spPr>
              <a:xfrm>
                <a:off x="1815325" y="36830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5" name="Google Shape;5845;p65"/>
              <p:cNvSpPr/>
              <p:nvPr/>
            </p:nvSpPr>
            <p:spPr>
              <a:xfrm>
                <a:off x="1815325" y="3682800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7" y="0"/>
                    </a:moveTo>
                    <a:cubicBezTo>
                      <a:pt x="0" y="0"/>
                      <a:pt x="0" y="11"/>
                      <a:pt x="0" y="11"/>
                    </a:cubicBezTo>
                    <a:lnTo>
                      <a:pt x="23" y="11"/>
                    </a:lnTo>
                    <a:cubicBezTo>
                      <a:pt x="15" y="3"/>
                      <a:pt x="10" y="0"/>
                      <a:pt x="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6" name="Google Shape;5846;p65"/>
              <p:cNvSpPr/>
              <p:nvPr/>
            </p:nvSpPr>
            <p:spPr>
              <a:xfrm>
                <a:off x="1817025" y="3674325"/>
                <a:ext cx="8600" cy="59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36" extrusionOk="0">
                    <a:moveTo>
                      <a:pt x="209" y="1"/>
                    </a:moveTo>
                    <a:cubicBezTo>
                      <a:pt x="166" y="1"/>
                      <a:pt x="170" y="30"/>
                      <a:pt x="115" y="30"/>
                    </a:cubicBezTo>
                    <a:cubicBezTo>
                      <a:pt x="183" y="121"/>
                      <a:pt x="1" y="76"/>
                      <a:pt x="24" y="144"/>
                    </a:cubicBezTo>
                    <a:cubicBezTo>
                      <a:pt x="69" y="144"/>
                      <a:pt x="69" y="190"/>
                      <a:pt x="69" y="190"/>
                    </a:cubicBezTo>
                    <a:cubicBezTo>
                      <a:pt x="92" y="190"/>
                      <a:pt x="92" y="213"/>
                      <a:pt x="115" y="235"/>
                    </a:cubicBezTo>
                    <a:lnTo>
                      <a:pt x="138" y="213"/>
                    </a:lnTo>
                    <a:cubicBezTo>
                      <a:pt x="174" y="213"/>
                      <a:pt x="182" y="183"/>
                      <a:pt x="206" y="183"/>
                    </a:cubicBezTo>
                    <a:cubicBezTo>
                      <a:pt x="213" y="183"/>
                      <a:pt x="220" y="185"/>
                      <a:pt x="229" y="190"/>
                    </a:cubicBezTo>
                    <a:cubicBezTo>
                      <a:pt x="247" y="190"/>
                      <a:pt x="251" y="161"/>
                      <a:pt x="275" y="161"/>
                    </a:cubicBezTo>
                    <a:cubicBezTo>
                      <a:pt x="281" y="161"/>
                      <a:pt x="288" y="162"/>
                      <a:pt x="297" y="167"/>
                    </a:cubicBezTo>
                    <a:cubicBezTo>
                      <a:pt x="297" y="144"/>
                      <a:pt x="320" y="144"/>
                      <a:pt x="320" y="144"/>
                    </a:cubicBezTo>
                    <a:lnTo>
                      <a:pt x="343" y="99"/>
                    </a:lnTo>
                    <a:cubicBezTo>
                      <a:pt x="343" y="53"/>
                      <a:pt x="320" y="7"/>
                      <a:pt x="252" y="7"/>
                    </a:cubicBezTo>
                    <a:cubicBezTo>
                      <a:pt x="234" y="3"/>
                      <a:pt x="220" y="1"/>
                      <a:pt x="2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7" name="Google Shape;5847;p65"/>
              <p:cNvSpPr/>
              <p:nvPr/>
            </p:nvSpPr>
            <p:spPr>
              <a:xfrm>
                <a:off x="2048700" y="3675075"/>
                <a:ext cx="402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08" extrusionOk="0">
                    <a:moveTo>
                      <a:pt x="92" y="0"/>
                    </a:moveTo>
                    <a:cubicBezTo>
                      <a:pt x="81" y="11"/>
                      <a:pt x="69" y="11"/>
                      <a:pt x="58" y="11"/>
                    </a:cubicBezTo>
                    <a:cubicBezTo>
                      <a:pt x="46" y="11"/>
                      <a:pt x="35" y="11"/>
                      <a:pt x="24" y="23"/>
                    </a:cubicBezTo>
                    <a:cubicBezTo>
                      <a:pt x="1" y="46"/>
                      <a:pt x="1" y="114"/>
                      <a:pt x="46" y="160"/>
                    </a:cubicBezTo>
                    <a:cubicBezTo>
                      <a:pt x="61" y="188"/>
                      <a:pt x="83" y="208"/>
                      <a:pt x="104" y="208"/>
                    </a:cubicBezTo>
                    <a:cubicBezTo>
                      <a:pt x="117" y="208"/>
                      <a:pt x="129" y="200"/>
                      <a:pt x="138" y="183"/>
                    </a:cubicBezTo>
                    <a:cubicBezTo>
                      <a:pt x="161" y="137"/>
                      <a:pt x="138" y="69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8" name="Google Shape;5848;p65"/>
              <p:cNvSpPr/>
              <p:nvPr/>
            </p:nvSpPr>
            <p:spPr>
              <a:xfrm>
                <a:off x="2227875" y="3809850"/>
                <a:ext cx="14300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290" extrusionOk="0">
                    <a:moveTo>
                      <a:pt x="292" y="1"/>
                    </a:moveTo>
                    <a:cubicBezTo>
                      <a:pt x="168" y="1"/>
                      <a:pt x="58" y="56"/>
                      <a:pt x="1" y="156"/>
                    </a:cubicBezTo>
                    <a:lnTo>
                      <a:pt x="115" y="224"/>
                    </a:lnTo>
                    <a:cubicBezTo>
                      <a:pt x="203" y="257"/>
                      <a:pt x="306" y="290"/>
                      <a:pt x="393" y="290"/>
                    </a:cubicBezTo>
                    <a:cubicBezTo>
                      <a:pt x="486" y="290"/>
                      <a:pt x="560" y="251"/>
                      <a:pt x="572" y="133"/>
                    </a:cubicBezTo>
                    <a:lnTo>
                      <a:pt x="526" y="64"/>
                    </a:lnTo>
                    <a:cubicBezTo>
                      <a:pt x="448" y="21"/>
                      <a:pt x="368" y="1"/>
                      <a:pt x="2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9" name="Google Shape;5849;p65"/>
              <p:cNvSpPr/>
              <p:nvPr/>
            </p:nvSpPr>
            <p:spPr>
              <a:xfrm>
                <a:off x="2126325" y="3709975"/>
                <a:ext cx="21700" cy="193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73" extrusionOk="0">
                    <a:moveTo>
                      <a:pt x="730" y="1"/>
                    </a:moveTo>
                    <a:cubicBezTo>
                      <a:pt x="643" y="1"/>
                      <a:pt x="599" y="101"/>
                      <a:pt x="525" y="156"/>
                    </a:cubicBezTo>
                    <a:lnTo>
                      <a:pt x="616" y="202"/>
                    </a:lnTo>
                    <a:cubicBezTo>
                      <a:pt x="616" y="225"/>
                      <a:pt x="594" y="225"/>
                      <a:pt x="571" y="225"/>
                    </a:cubicBezTo>
                    <a:cubicBezTo>
                      <a:pt x="496" y="129"/>
                      <a:pt x="421" y="107"/>
                      <a:pt x="346" y="107"/>
                    </a:cubicBezTo>
                    <a:cubicBezTo>
                      <a:pt x="288" y="107"/>
                      <a:pt x="229" y="121"/>
                      <a:pt x="170" y="121"/>
                    </a:cubicBezTo>
                    <a:cubicBezTo>
                      <a:pt x="144" y="121"/>
                      <a:pt x="117" y="118"/>
                      <a:pt x="91" y="110"/>
                    </a:cubicBezTo>
                    <a:lnTo>
                      <a:pt x="91" y="110"/>
                    </a:lnTo>
                    <a:cubicBezTo>
                      <a:pt x="251" y="293"/>
                      <a:pt x="0" y="202"/>
                      <a:pt x="23" y="247"/>
                    </a:cubicBezTo>
                    <a:lnTo>
                      <a:pt x="91" y="316"/>
                    </a:lnTo>
                    <a:cubicBezTo>
                      <a:pt x="91" y="407"/>
                      <a:pt x="23" y="430"/>
                      <a:pt x="0" y="430"/>
                    </a:cubicBezTo>
                    <a:lnTo>
                      <a:pt x="91" y="499"/>
                    </a:lnTo>
                    <a:lnTo>
                      <a:pt x="91" y="590"/>
                    </a:lnTo>
                    <a:lnTo>
                      <a:pt x="137" y="567"/>
                    </a:lnTo>
                    <a:cubicBezTo>
                      <a:pt x="156" y="624"/>
                      <a:pt x="237" y="696"/>
                      <a:pt x="226" y="745"/>
                    </a:cubicBezTo>
                    <a:lnTo>
                      <a:pt x="226" y="745"/>
                    </a:lnTo>
                    <a:lnTo>
                      <a:pt x="274" y="681"/>
                    </a:lnTo>
                    <a:cubicBezTo>
                      <a:pt x="289" y="685"/>
                      <a:pt x="306" y="687"/>
                      <a:pt x="324" y="687"/>
                    </a:cubicBezTo>
                    <a:cubicBezTo>
                      <a:pt x="415" y="687"/>
                      <a:pt x="533" y="639"/>
                      <a:pt x="571" y="544"/>
                    </a:cubicBezTo>
                    <a:cubicBezTo>
                      <a:pt x="457" y="88"/>
                      <a:pt x="845" y="430"/>
                      <a:pt x="867" y="133"/>
                    </a:cubicBezTo>
                    <a:cubicBezTo>
                      <a:pt x="867" y="88"/>
                      <a:pt x="822" y="42"/>
                      <a:pt x="799" y="19"/>
                    </a:cubicBezTo>
                    <a:cubicBezTo>
                      <a:pt x="773" y="6"/>
                      <a:pt x="750" y="1"/>
                      <a:pt x="730" y="1"/>
                    </a:cubicBezTo>
                    <a:close/>
                    <a:moveTo>
                      <a:pt x="226" y="745"/>
                    </a:moveTo>
                    <a:lnTo>
                      <a:pt x="205" y="772"/>
                    </a:lnTo>
                    <a:cubicBezTo>
                      <a:pt x="217" y="765"/>
                      <a:pt x="224" y="755"/>
                      <a:pt x="226" y="7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0" name="Google Shape;5850;p65"/>
              <p:cNvSpPr/>
              <p:nvPr/>
            </p:nvSpPr>
            <p:spPr>
              <a:xfrm>
                <a:off x="2032725" y="3760650"/>
                <a:ext cx="175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70" h="7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4" y="24"/>
                      <a:pt x="1" y="24"/>
                      <a:pt x="24" y="46"/>
                    </a:cubicBezTo>
                    <a:lnTo>
                      <a:pt x="69" y="69"/>
                    </a:lnTo>
                    <a:lnTo>
                      <a:pt x="24" y="24"/>
                    </a:lnTo>
                    <a:cubicBezTo>
                      <a:pt x="24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1" name="Google Shape;5851;p65"/>
              <p:cNvSpPr/>
              <p:nvPr/>
            </p:nvSpPr>
            <p:spPr>
              <a:xfrm>
                <a:off x="2055675" y="3742400"/>
                <a:ext cx="1050" cy="1325"/>
              </a:xfrm>
              <a:custGeom>
                <a:avLst/>
                <a:gdLst/>
                <a:ahLst/>
                <a:cxnLst/>
                <a:rect l="l" t="t" r="r" b="b"/>
                <a:pathLst>
                  <a:path w="42" h="53" extrusionOk="0">
                    <a:moveTo>
                      <a:pt x="19" y="0"/>
                    </a:moveTo>
                    <a:lnTo>
                      <a:pt x="19" y="0"/>
                    </a:lnTo>
                    <a:cubicBezTo>
                      <a:pt x="0" y="19"/>
                      <a:pt x="26" y="52"/>
                      <a:pt x="37" y="52"/>
                    </a:cubicBezTo>
                    <a:cubicBezTo>
                      <a:pt x="40" y="52"/>
                      <a:pt x="41" y="50"/>
                      <a:pt x="41" y="46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2" name="Google Shape;5852;p65"/>
              <p:cNvSpPr/>
              <p:nvPr/>
            </p:nvSpPr>
            <p:spPr>
              <a:xfrm>
                <a:off x="2057850" y="3742300"/>
                <a:ext cx="300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12" h="28" extrusionOk="0">
                    <a:moveTo>
                      <a:pt x="10" y="1"/>
                    </a:moveTo>
                    <a:cubicBezTo>
                      <a:pt x="8" y="1"/>
                      <a:pt x="0" y="14"/>
                      <a:pt x="0" y="27"/>
                    </a:cubicBezTo>
                    <a:cubicBezTo>
                      <a:pt x="10" y="8"/>
                      <a:pt x="11" y="1"/>
                      <a:pt x="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3" name="Google Shape;5853;p65"/>
              <p:cNvSpPr/>
              <p:nvPr/>
            </p:nvSpPr>
            <p:spPr>
              <a:xfrm>
                <a:off x="2057850" y="3740125"/>
                <a:ext cx="40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68" extrusionOk="0">
                    <a:moveTo>
                      <a:pt x="0" y="114"/>
                    </a:moveTo>
                    <a:lnTo>
                      <a:pt x="11" y="126"/>
                    </a:lnTo>
                    <a:lnTo>
                      <a:pt x="11" y="126"/>
                    </a:lnTo>
                    <a:lnTo>
                      <a:pt x="23" y="114"/>
                    </a:lnTo>
                    <a:close/>
                    <a:moveTo>
                      <a:pt x="11" y="126"/>
                    </a:moveTo>
                    <a:lnTo>
                      <a:pt x="0" y="137"/>
                    </a:lnTo>
                    <a:cubicBezTo>
                      <a:pt x="14" y="147"/>
                      <a:pt x="30" y="154"/>
                      <a:pt x="45" y="159"/>
                    </a:cubicBezTo>
                    <a:lnTo>
                      <a:pt x="45" y="159"/>
                    </a:lnTo>
                    <a:lnTo>
                      <a:pt x="11" y="126"/>
                    </a:lnTo>
                    <a:close/>
                    <a:moveTo>
                      <a:pt x="46" y="0"/>
                    </a:moveTo>
                    <a:cubicBezTo>
                      <a:pt x="46" y="23"/>
                      <a:pt x="68" y="69"/>
                      <a:pt x="68" y="91"/>
                    </a:cubicBezTo>
                    <a:lnTo>
                      <a:pt x="46" y="160"/>
                    </a:lnTo>
                    <a:lnTo>
                      <a:pt x="46" y="160"/>
                    </a:lnTo>
                    <a:cubicBezTo>
                      <a:pt x="46" y="160"/>
                      <a:pt x="45" y="159"/>
                      <a:pt x="45" y="159"/>
                    </a:cubicBezTo>
                    <a:lnTo>
                      <a:pt x="45" y="159"/>
                    </a:lnTo>
                    <a:lnTo>
                      <a:pt x="46" y="160"/>
                    </a:lnTo>
                    <a:lnTo>
                      <a:pt x="46" y="160"/>
                    </a:lnTo>
                    <a:lnTo>
                      <a:pt x="46" y="160"/>
                    </a:lnTo>
                    <a:cubicBezTo>
                      <a:pt x="60" y="164"/>
                      <a:pt x="75" y="167"/>
                      <a:pt x="89" y="167"/>
                    </a:cubicBezTo>
                    <a:cubicBezTo>
                      <a:pt x="128" y="167"/>
                      <a:pt x="160" y="145"/>
                      <a:pt x="160" y="91"/>
                    </a:cubicBezTo>
                    <a:cubicBezTo>
                      <a:pt x="160" y="46"/>
                      <a:pt x="137" y="23"/>
                      <a:pt x="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4" name="Google Shape;5854;p65"/>
              <p:cNvSpPr/>
              <p:nvPr/>
            </p:nvSpPr>
            <p:spPr>
              <a:xfrm>
                <a:off x="2057850" y="3740125"/>
                <a:ext cx="115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46" h="23" extrusionOk="0">
                    <a:moveTo>
                      <a:pt x="46" y="0"/>
                    </a:moveTo>
                    <a:cubicBezTo>
                      <a:pt x="23" y="0"/>
                      <a:pt x="0" y="0"/>
                      <a:pt x="0" y="23"/>
                    </a:cubicBezTo>
                    <a:cubicBezTo>
                      <a:pt x="0" y="23"/>
                      <a:pt x="23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5" name="Google Shape;5855;p65"/>
              <p:cNvSpPr/>
              <p:nvPr/>
            </p:nvSpPr>
            <p:spPr>
              <a:xfrm>
                <a:off x="2056700" y="3740675"/>
                <a:ext cx="11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70" extrusionOk="0">
                    <a:moveTo>
                      <a:pt x="46" y="1"/>
                    </a:moveTo>
                    <a:lnTo>
                      <a:pt x="46" y="1"/>
                    </a:lnTo>
                    <a:cubicBezTo>
                      <a:pt x="23" y="24"/>
                      <a:pt x="23" y="24"/>
                      <a:pt x="0" y="47"/>
                    </a:cubicBezTo>
                    <a:lnTo>
                      <a:pt x="23" y="69"/>
                    </a:lnTo>
                    <a:cubicBezTo>
                      <a:pt x="23" y="47"/>
                      <a:pt x="23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6" name="Google Shape;5856;p65"/>
              <p:cNvSpPr/>
              <p:nvPr/>
            </p:nvSpPr>
            <p:spPr>
              <a:xfrm>
                <a:off x="2056125" y="3681650"/>
                <a:ext cx="1750" cy="2000"/>
              </a:xfrm>
              <a:custGeom>
                <a:avLst/>
                <a:gdLst/>
                <a:ahLst/>
                <a:cxnLst/>
                <a:rect l="l" t="t" r="r" b="b"/>
                <a:pathLst>
                  <a:path w="70" h="80" extrusionOk="0">
                    <a:moveTo>
                      <a:pt x="6" y="1"/>
                    </a:moveTo>
                    <a:cubicBezTo>
                      <a:pt x="3" y="1"/>
                      <a:pt x="1" y="3"/>
                      <a:pt x="1" y="11"/>
                    </a:cubicBezTo>
                    <a:cubicBezTo>
                      <a:pt x="1" y="11"/>
                      <a:pt x="1" y="57"/>
                      <a:pt x="1" y="57"/>
                    </a:cubicBezTo>
                    <a:cubicBezTo>
                      <a:pt x="23" y="79"/>
                      <a:pt x="46" y="79"/>
                      <a:pt x="46" y="79"/>
                    </a:cubicBezTo>
                    <a:cubicBezTo>
                      <a:pt x="69" y="57"/>
                      <a:pt x="46" y="34"/>
                      <a:pt x="23" y="11"/>
                    </a:cubicBezTo>
                    <a:cubicBezTo>
                      <a:pt x="23" y="11"/>
                      <a:pt x="13" y="1"/>
                      <a:pt x="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7" name="Google Shape;5857;p65"/>
              <p:cNvSpPr/>
              <p:nvPr/>
            </p:nvSpPr>
            <p:spPr>
              <a:xfrm>
                <a:off x="2063550" y="3742750"/>
                <a:ext cx="6875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21" extrusionOk="0">
                    <a:moveTo>
                      <a:pt x="180" y="1"/>
                    </a:moveTo>
                    <a:cubicBezTo>
                      <a:pt x="107" y="1"/>
                      <a:pt x="35" y="26"/>
                      <a:pt x="0" y="78"/>
                    </a:cubicBezTo>
                    <a:lnTo>
                      <a:pt x="69" y="101"/>
                    </a:lnTo>
                    <a:cubicBezTo>
                      <a:pt x="99" y="111"/>
                      <a:pt x="139" y="121"/>
                      <a:pt x="176" y="121"/>
                    </a:cubicBezTo>
                    <a:cubicBezTo>
                      <a:pt x="221" y="121"/>
                      <a:pt x="262" y="105"/>
                      <a:pt x="274" y="55"/>
                    </a:cubicBezTo>
                    <a:lnTo>
                      <a:pt x="251" y="9"/>
                    </a:lnTo>
                    <a:cubicBezTo>
                      <a:pt x="229" y="4"/>
                      <a:pt x="204" y="1"/>
                      <a:pt x="1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8" name="Google Shape;5858;p65"/>
              <p:cNvSpPr/>
              <p:nvPr/>
            </p:nvSpPr>
            <p:spPr>
              <a:xfrm>
                <a:off x="2027025" y="3683775"/>
                <a:ext cx="2300" cy="2975"/>
              </a:xfrm>
              <a:custGeom>
                <a:avLst/>
                <a:gdLst/>
                <a:ahLst/>
                <a:cxnLst/>
                <a:rect l="l" t="t" r="r" b="b"/>
                <a:pathLst>
                  <a:path w="92" h="119" extrusionOk="0">
                    <a:moveTo>
                      <a:pt x="15" y="0"/>
                    </a:moveTo>
                    <a:cubicBezTo>
                      <a:pt x="6" y="0"/>
                      <a:pt x="0" y="6"/>
                      <a:pt x="0" y="17"/>
                    </a:cubicBezTo>
                    <a:cubicBezTo>
                      <a:pt x="0" y="17"/>
                      <a:pt x="0" y="40"/>
                      <a:pt x="0" y="40"/>
                    </a:cubicBezTo>
                    <a:lnTo>
                      <a:pt x="0" y="63"/>
                    </a:lnTo>
                    <a:cubicBezTo>
                      <a:pt x="0" y="86"/>
                      <a:pt x="46" y="63"/>
                      <a:pt x="46" y="109"/>
                    </a:cubicBezTo>
                    <a:cubicBezTo>
                      <a:pt x="46" y="109"/>
                      <a:pt x="56" y="119"/>
                      <a:pt x="63" y="119"/>
                    </a:cubicBezTo>
                    <a:cubicBezTo>
                      <a:pt x="66" y="119"/>
                      <a:pt x="69" y="116"/>
                      <a:pt x="69" y="109"/>
                    </a:cubicBezTo>
                    <a:cubicBezTo>
                      <a:pt x="92" y="109"/>
                      <a:pt x="92" y="109"/>
                      <a:pt x="92" y="63"/>
                    </a:cubicBezTo>
                    <a:cubicBezTo>
                      <a:pt x="92" y="40"/>
                      <a:pt x="69" y="17"/>
                      <a:pt x="46" y="17"/>
                    </a:cubicBezTo>
                    <a:cubicBezTo>
                      <a:pt x="35" y="6"/>
                      <a:pt x="23" y="0"/>
                      <a:pt x="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9" name="Google Shape;5859;p65"/>
              <p:cNvSpPr/>
              <p:nvPr/>
            </p:nvSpPr>
            <p:spPr>
              <a:xfrm>
                <a:off x="2049275" y="37178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24"/>
                    </a:cubicBezTo>
                    <a:lnTo>
                      <a:pt x="23" y="24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0" name="Google Shape;5860;p65"/>
              <p:cNvSpPr/>
              <p:nvPr/>
            </p:nvSpPr>
            <p:spPr>
              <a:xfrm>
                <a:off x="2242150" y="37486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0"/>
                    </a:moveTo>
                    <a:cubicBezTo>
                      <a:pt x="23" y="0"/>
                      <a:pt x="23" y="23"/>
                      <a:pt x="23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1" name="Google Shape;5861;p65"/>
              <p:cNvSpPr/>
              <p:nvPr/>
            </p:nvSpPr>
            <p:spPr>
              <a:xfrm>
                <a:off x="2242725" y="37492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0"/>
                    </a:moveTo>
                    <a:lnTo>
                      <a:pt x="0" y="23"/>
                    </a:lnTo>
                    <a:cubicBezTo>
                      <a:pt x="0" y="2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2" name="Google Shape;5862;p65"/>
              <p:cNvSpPr/>
              <p:nvPr/>
            </p:nvSpPr>
            <p:spPr>
              <a:xfrm>
                <a:off x="2242150" y="37486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3" name="Google Shape;5863;p65"/>
              <p:cNvSpPr/>
              <p:nvPr/>
            </p:nvSpPr>
            <p:spPr>
              <a:xfrm>
                <a:off x="2059550" y="37093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1"/>
                    </a:moveTo>
                    <a:cubicBezTo>
                      <a:pt x="0" y="23"/>
                      <a:pt x="0" y="23"/>
                      <a:pt x="23" y="2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4" name="Google Shape;5864;p65"/>
              <p:cNvSpPr/>
              <p:nvPr/>
            </p:nvSpPr>
            <p:spPr>
              <a:xfrm>
                <a:off x="2060700" y="37093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lnTo>
                      <a:pt x="0" y="23"/>
                    </a:lnTo>
                    <a:cubicBezTo>
                      <a:pt x="0" y="1"/>
                      <a:pt x="0" y="1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5" name="Google Shape;5865;p65"/>
              <p:cNvSpPr/>
              <p:nvPr/>
            </p:nvSpPr>
            <p:spPr>
              <a:xfrm>
                <a:off x="2060125" y="3708725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0" y="46"/>
                    </a:moveTo>
                    <a:cubicBezTo>
                      <a:pt x="9" y="51"/>
                      <a:pt x="16" y="54"/>
                      <a:pt x="23" y="56"/>
                    </a:cubicBezTo>
                    <a:lnTo>
                      <a:pt x="23" y="56"/>
                    </a:lnTo>
                    <a:lnTo>
                      <a:pt x="23" y="46"/>
                    </a:lnTo>
                    <a:close/>
                    <a:moveTo>
                      <a:pt x="23" y="1"/>
                    </a:moveTo>
                    <a:cubicBezTo>
                      <a:pt x="23" y="1"/>
                      <a:pt x="46" y="24"/>
                      <a:pt x="46" y="24"/>
                    </a:cubicBezTo>
                    <a:lnTo>
                      <a:pt x="29" y="58"/>
                    </a:lnTo>
                    <a:lnTo>
                      <a:pt x="29" y="58"/>
                    </a:lnTo>
                    <a:cubicBezTo>
                      <a:pt x="27" y="58"/>
                      <a:pt x="25" y="57"/>
                      <a:pt x="23" y="56"/>
                    </a:cubicBezTo>
                    <a:lnTo>
                      <a:pt x="23" y="56"/>
                    </a:lnTo>
                    <a:lnTo>
                      <a:pt x="23" y="69"/>
                    </a:lnTo>
                    <a:lnTo>
                      <a:pt x="29" y="58"/>
                    </a:lnTo>
                    <a:lnTo>
                      <a:pt x="29" y="58"/>
                    </a:lnTo>
                    <a:cubicBezTo>
                      <a:pt x="35" y="60"/>
                      <a:pt x="41" y="61"/>
                      <a:pt x="47" y="61"/>
                    </a:cubicBezTo>
                    <a:cubicBezTo>
                      <a:pt x="65" y="61"/>
                      <a:pt x="78" y="50"/>
                      <a:pt x="92" y="24"/>
                    </a:cubicBezTo>
                    <a:cubicBezTo>
                      <a:pt x="69" y="24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6" name="Google Shape;5866;p65"/>
              <p:cNvSpPr/>
              <p:nvPr/>
            </p:nvSpPr>
            <p:spPr>
              <a:xfrm>
                <a:off x="2060125" y="370872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lnTo>
                      <a:pt x="23" y="1"/>
                    </a:lnTo>
                    <a:cubicBezTo>
                      <a:pt x="23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7" name="Google Shape;5867;p65"/>
              <p:cNvSpPr/>
              <p:nvPr/>
            </p:nvSpPr>
            <p:spPr>
              <a:xfrm>
                <a:off x="2060125" y="37087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4"/>
                    </a:moveTo>
                    <a:lnTo>
                      <a:pt x="0" y="24"/>
                    </a:lnTo>
                    <a:cubicBezTo>
                      <a:pt x="0" y="24"/>
                      <a:pt x="0" y="24"/>
                      <a:pt x="0" y="1"/>
                    </a:cubicBezTo>
                    <a:cubicBezTo>
                      <a:pt x="0" y="1"/>
                      <a:pt x="0" y="24"/>
                      <a:pt x="0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8" name="Google Shape;5868;p65"/>
              <p:cNvSpPr/>
              <p:nvPr/>
            </p:nvSpPr>
            <p:spPr>
              <a:xfrm>
                <a:off x="2093225" y="3713300"/>
                <a:ext cx="7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20" extrusionOk="0">
                    <a:moveTo>
                      <a:pt x="183" y="0"/>
                    </a:moveTo>
                    <a:cubicBezTo>
                      <a:pt x="91" y="0"/>
                      <a:pt x="69" y="114"/>
                      <a:pt x="0" y="160"/>
                    </a:cubicBezTo>
                    <a:lnTo>
                      <a:pt x="69" y="206"/>
                    </a:lnTo>
                    <a:lnTo>
                      <a:pt x="46" y="251"/>
                    </a:lnTo>
                    <a:cubicBezTo>
                      <a:pt x="56" y="257"/>
                      <a:pt x="65" y="258"/>
                      <a:pt x="74" y="258"/>
                    </a:cubicBezTo>
                    <a:cubicBezTo>
                      <a:pt x="89" y="258"/>
                      <a:pt x="102" y="253"/>
                      <a:pt x="116" y="253"/>
                    </a:cubicBezTo>
                    <a:cubicBezTo>
                      <a:pt x="129" y="253"/>
                      <a:pt x="143" y="257"/>
                      <a:pt x="160" y="274"/>
                    </a:cubicBezTo>
                    <a:lnTo>
                      <a:pt x="137" y="320"/>
                    </a:lnTo>
                    <a:cubicBezTo>
                      <a:pt x="183" y="320"/>
                      <a:pt x="206" y="251"/>
                      <a:pt x="160" y="206"/>
                    </a:cubicBezTo>
                    <a:cubicBezTo>
                      <a:pt x="164" y="198"/>
                      <a:pt x="168" y="195"/>
                      <a:pt x="173" y="195"/>
                    </a:cubicBezTo>
                    <a:cubicBezTo>
                      <a:pt x="197" y="195"/>
                      <a:pt x="232" y="278"/>
                      <a:pt x="251" y="297"/>
                    </a:cubicBezTo>
                    <a:cubicBezTo>
                      <a:pt x="274" y="274"/>
                      <a:pt x="274" y="206"/>
                      <a:pt x="297" y="183"/>
                    </a:cubicBezTo>
                    <a:cubicBezTo>
                      <a:pt x="297" y="114"/>
                      <a:pt x="251" y="0"/>
                      <a:pt x="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9" name="Google Shape;5869;p65"/>
              <p:cNvSpPr/>
              <p:nvPr/>
            </p:nvSpPr>
            <p:spPr>
              <a:xfrm>
                <a:off x="2256425" y="3759575"/>
                <a:ext cx="6875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95" extrusionOk="0">
                    <a:moveTo>
                      <a:pt x="134" y="0"/>
                    </a:moveTo>
                    <a:cubicBezTo>
                      <a:pt x="92" y="0"/>
                      <a:pt x="67" y="52"/>
                      <a:pt x="23" y="67"/>
                    </a:cubicBezTo>
                    <a:cubicBezTo>
                      <a:pt x="46" y="89"/>
                      <a:pt x="23" y="158"/>
                      <a:pt x="0" y="158"/>
                    </a:cubicBezTo>
                    <a:lnTo>
                      <a:pt x="46" y="181"/>
                    </a:lnTo>
                    <a:lnTo>
                      <a:pt x="46" y="204"/>
                    </a:lnTo>
                    <a:lnTo>
                      <a:pt x="114" y="272"/>
                    </a:lnTo>
                    <a:lnTo>
                      <a:pt x="114" y="295"/>
                    </a:lnTo>
                    <a:lnTo>
                      <a:pt x="206" y="249"/>
                    </a:lnTo>
                    <a:cubicBezTo>
                      <a:pt x="251" y="226"/>
                      <a:pt x="274" y="135"/>
                      <a:pt x="228" y="67"/>
                    </a:cubicBezTo>
                    <a:cubicBezTo>
                      <a:pt x="187" y="17"/>
                      <a:pt x="158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0" name="Google Shape;5870;p65"/>
              <p:cNvSpPr/>
              <p:nvPr/>
            </p:nvSpPr>
            <p:spPr>
              <a:xfrm>
                <a:off x="2097200" y="37589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0"/>
                    </a:moveTo>
                    <a:cubicBezTo>
                      <a:pt x="24" y="0"/>
                      <a:pt x="1" y="0"/>
                      <a:pt x="1" y="23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1" name="Google Shape;5871;p65"/>
              <p:cNvSpPr/>
              <p:nvPr/>
            </p:nvSpPr>
            <p:spPr>
              <a:xfrm>
                <a:off x="2093225" y="3755975"/>
                <a:ext cx="5150" cy="41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65" extrusionOk="0">
                    <a:moveTo>
                      <a:pt x="114" y="156"/>
                    </a:moveTo>
                    <a:cubicBezTo>
                      <a:pt x="109" y="159"/>
                      <a:pt x="103" y="165"/>
                      <a:pt x="91" y="165"/>
                    </a:cubicBezTo>
                    <a:lnTo>
                      <a:pt x="114" y="165"/>
                    </a:lnTo>
                    <a:lnTo>
                      <a:pt x="114" y="156"/>
                    </a:lnTo>
                    <a:close/>
                    <a:moveTo>
                      <a:pt x="133" y="1"/>
                    </a:moveTo>
                    <a:cubicBezTo>
                      <a:pt x="79" y="1"/>
                      <a:pt x="40" y="57"/>
                      <a:pt x="0" y="97"/>
                    </a:cubicBezTo>
                    <a:lnTo>
                      <a:pt x="114" y="51"/>
                    </a:lnTo>
                    <a:lnTo>
                      <a:pt x="114" y="142"/>
                    </a:lnTo>
                    <a:lnTo>
                      <a:pt x="114" y="156"/>
                    </a:lnTo>
                    <a:lnTo>
                      <a:pt x="114" y="156"/>
                    </a:lnTo>
                    <a:cubicBezTo>
                      <a:pt x="116" y="155"/>
                      <a:pt x="118" y="155"/>
                      <a:pt x="120" y="155"/>
                    </a:cubicBezTo>
                    <a:cubicBezTo>
                      <a:pt x="124" y="155"/>
                      <a:pt x="130" y="157"/>
                      <a:pt x="137" y="165"/>
                    </a:cubicBezTo>
                    <a:lnTo>
                      <a:pt x="160" y="74"/>
                    </a:lnTo>
                    <a:lnTo>
                      <a:pt x="183" y="97"/>
                    </a:lnTo>
                    <a:cubicBezTo>
                      <a:pt x="183" y="119"/>
                      <a:pt x="183" y="119"/>
                      <a:pt x="183" y="119"/>
                    </a:cubicBezTo>
                    <a:lnTo>
                      <a:pt x="206" y="74"/>
                    </a:lnTo>
                    <a:lnTo>
                      <a:pt x="160" y="5"/>
                    </a:lnTo>
                    <a:cubicBezTo>
                      <a:pt x="151" y="2"/>
                      <a:pt x="142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2" name="Google Shape;5872;p65"/>
              <p:cNvSpPr/>
              <p:nvPr/>
            </p:nvSpPr>
            <p:spPr>
              <a:xfrm>
                <a:off x="2115025" y="3765750"/>
                <a:ext cx="6175" cy="4450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78" extrusionOk="0">
                    <a:moveTo>
                      <a:pt x="91" y="0"/>
                    </a:moveTo>
                    <a:cubicBezTo>
                      <a:pt x="75" y="0"/>
                      <a:pt x="64" y="11"/>
                      <a:pt x="64" y="48"/>
                    </a:cubicBezTo>
                    <a:cubicBezTo>
                      <a:pt x="78" y="68"/>
                      <a:pt x="85" y="74"/>
                      <a:pt x="90" y="74"/>
                    </a:cubicBezTo>
                    <a:cubicBezTo>
                      <a:pt x="98" y="74"/>
                      <a:pt x="100" y="57"/>
                      <a:pt x="111" y="57"/>
                    </a:cubicBezTo>
                    <a:cubicBezTo>
                      <a:pt x="116" y="57"/>
                      <a:pt x="123" y="61"/>
                      <a:pt x="133" y="71"/>
                    </a:cubicBezTo>
                    <a:lnTo>
                      <a:pt x="155" y="139"/>
                    </a:lnTo>
                    <a:cubicBezTo>
                      <a:pt x="145" y="134"/>
                      <a:pt x="136" y="132"/>
                      <a:pt x="127" y="132"/>
                    </a:cubicBezTo>
                    <a:cubicBezTo>
                      <a:pt x="112" y="132"/>
                      <a:pt x="99" y="138"/>
                      <a:pt x="85" y="138"/>
                    </a:cubicBezTo>
                    <a:cubicBezTo>
                      <a:pt x="72" y="138"/>
                      <a:pt x="58" y="133"/>
                      <a:pt x="41" y="116"/>
                    </a:cubicBezTo>
                    <a:cubicBezTo>
                      <a:pt x="41" y="94"/>
                      <a:pt x="41" y="48"/>
                      <a:pt x="41" y="48"/>
                    </a:cubicBezTo>
                    <a:cubicBezTo>
                      <a:pt x="36" y="45"/>
                      <a:pt x="32" y="44"/>
                      <a:pt x="28" y="44"/>
                    </a:cubicBezTo>
                    <a:cubicBezTo>
                      <a:pt x="0" y="44"/>
                      <a:pt x="18" y="116"/>
                      <a:pt x="18" y="116"/>
                    </a:cubicBezTo>
                    <a:cubicBezTo>
                      <a:pt x="53" y="134"/>
                      <a:pt x="88" y="177"/>
                      <a:pt x="122" y="177"/>
                    </a:cubicBezTo>
                    <a:cubicBezTo>
                      <a:pt x="133" y="177"/>
                      <a:pt x="144" y="173"/>
                      <a:pt x="155" y="162"/>
                    </a:cubicBezTo>
                    <a:cubicBezTo>
                      <a:pt x="178" y="162"/>
                      <a:pt x="247" y="116"/>
                      <a:pt x="178" y="25"/>
                    </a:cubicBezTo>
                    <a:cubicBezTo>
                      <a:pt x="151" y="25"/>
                      <a:pt x="115" y="0"/>
                      <a:pt x="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3" name="Google Shape;5873;p65"/>
              <p:cNvSpPr/>
              <p:nvPr/>
            </p:nvSpPr>
            <p:spPr>
              <a:xfrm>
                <a:off x="2103500" y="36642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0"/>
                    </a:moveTo>
                    <a:lnTo>
                      <a:pt x="0" y="23"/>
                    </a:ln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4" name="Google Shape;5874;p65"/>
              <p:cNvSpPr/>
              <p:nvPr/>
            </p:nvSpPr>
            <p:spPr>
              <a:xfrm>
                <a:off x="2238750" y="3828450"/>
                <a:ext cx="1725" cy="1850"/>
              </a:xfrm>
              <a:custGeom>
                <a:avLst/>
                <a:gdLst/>
                <a:ahLst/>
                <a:cxnLst/>
                <a:rect l="l" t="t" r="r" b="b"/>
                <a:pathLst>
                  <a:path w="69" h="74" extrusionOk="0">
                    <a:moveTo>
                      <a:pt x="29" y="0"/>
                    </a:moveTo>
                    <a:cubicBezTo>
                      <a:pt x="0" y="0"/>
                      <a:pt x="3" y="54"/>
                      <a:pt x="22" y="73"/>
                    </a:cubicBezTo>
                    <a:cubicBezTo>
                      <a:pt x="45" y="73"/>
                      <a:pt x="45" y="73"/>
                      <a:pt x="68" y="51"/>
                    </a:cubicBezTo>
                    <a:cubicBezTo>
                      <a:pt x="45" y="51"/>
                      <a:pt x="45" y="28"/>
                      <a:pt x="45" y="5"/>
                    </a:cubicBezTo>
                    <a:cubicBezTo>
                      <a:pt x="39" y="2"/>
                      <a:pt x="33" y="0"/>
                      <a:pt x="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5" name="Google Shape;5875;p65"/>
              <p:cNvSpPr/>
              <p:nvPr/>
            </p:nvSpPr>
            <p:spPr>
              <a:xfrm>
                <a:off x="2145725" y="3816425"/>
                <a:ext cx="6875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327" extrusionOk="0">
                    <a:moveTo>
                      <a:pt x="63" y="1"/>
                    </a:moveTo>
                    <a:cubicBezTo>
                      <a:pt x="34" y="1"/>
                      <a:pt x="12" y="18"/>
                      <a:pt x="0" y="52"/>
                    </a:cubicBezTo>
                    <a:cubicBezTo>
                      <a:pt x="23" y="75"/>
                      <a:pt x="23" y="121"/>
                      <a:pt x="0" y="121"/>
                    </a:cubicBezTo>
                    <a:lnTo>
                      <a:pt x="46" y="166"/>
                    </a:lnTo>
                    <a:cubicBezTo>
                      <a:pt x="0" y="258"/>
                      <a:pt x="137" y="189"/>
                      <a:pt x="114" y="326"/>
                    </a:cubicBezTo>
                    <a:cubicBezTo>
                      <a:pt x="122" y="311"/>
                      <a:pt x="132" y="306"/>
                      <a:pt x="144" y="306"/>
                    </a:cubicBezTo>
                    <a:cubicBezTo>
                      <a:pt x="168" y="306"/>
                      <a:pt x="198" y="326"/>
                      <a:pt x="228" y="326"/>
                    </a:cubicBezTo>
                    <a:cubicBezTo>
                      <a:pt x="251" y="326"/>
                      <a:pt x="274" y="281"/>
                      <a:pt x="274" y="212"/>
                    </a:cubicBezTo>
                    <a:cubicBezTo>
                      <a:pt x="251" y="121"/>
                      <a:pt x="206" y="75"/>
                      <a:pt x="160" y="52"/>
                    </a:cubicBezTo>
                    <a:cubicBezTo>
                      <a:pt x="126" y="18"/>
                      <a:pt x="91" y="1"/>
                      <a:pt x="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6" name="Google Shape;5876;p65"/>
              <p:cNvSpPr/>
              <p:nvPr/>
            </p:nvSpPr>
            <p:spPr>
              <a:xfrm>
                <a:off x="2253000" y="3810875"/>
                <a:ext cx="57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52" extrusionOk="0">
                    <a:moveTo>
                      <a:pt x="69" y="0"/>
                    </a:moveTo>
                    <a:cubicBezTo>
                      <a:pt x="23" y="23"/>
                      <a:pt x="0" y="69"/>
                      <a:pt x="0" y="160"/>
                    </a:cubicBezTo>
                    <a:lnTo>
                      <a:pt x="23" y="183"/>
                    </a:lnTo>
                    <a:lnTo>
                      <a:pt x="23" y="206"/>
                    </a:lnTo>
                    <a:cubicBezTo>
                      <a:pt x="52" y="220"/>
                      <a:pt x="107" y="252"/>
                      <a:pt x="155" y="252"/>
                    </a:cubicBezTo>
                    <a:cubicBezTo>
                      <a:pt x="184" y="252"/>
                      <a:pt x="211" y="240"/>
                      <a:pt x="229" y="206"/>
                    </a:cubicBezTo>
                    <a:cubicBezTo>
                      <a:pt x="229" y="160"/>
                      <a:pt x="183" y="137"/>
                      <a:pt x="160" y="137"/>
                    </a:cubicBezTo>
                    <a:cubicBezTo>
                      <a:pt x="160" y="115"/>
                      <a:pt x="160" y="115"/>
                      <a:pt x="137" y="92"/>
                    </a:cubicBezTo>
                    <a:cubicBezTo>
                      <a:pt x="137" y="46"/>
                      <a:pt x="92" y="23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7" name="Google Shape;5877;p65"/>
              <p:cNvSpPr/>
              <p:nvPr/>
            </p:nvSpPr>
            <p:spPr>
              <a:xfrm>
                <a:off x="2264975" y="382912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1"/>
                    </a:moveTo>
                    <a:lnTo>
                      <a:pt x="1" y="24"/>
                    </a:lnTo>
                    <a:lnTo>
                      <a:pt x="23" y="24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8" name="Google Shape;5878;p65"/>
              <p:cNvSpPr/>
              <p:nvPr/>
            </p:nvSpPr>
            <p:spPr>
              <a:xfrm>
                <a:off x="2268975" y="3821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9" name="Google Shape;5879;p65"/>
              <p:cNvSpPr/>
              <p:nvPr/>
            </p:nvSpPr>
            <p:spPr>
              <a:xfrm>
                <a:off x="2268975" y="38211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23" y="23"/>
                      <a:pt x="23" y="23"/>
                    </a:cubicBezTo>
                    <a:cubicBezTo>
                      <a:pt x="23" y="23"/>
                      <a:pt x="23" y="23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0" name="Google Shape;5880;p65"/>
              <p:cNvSpPr/>
              <p:nvPr/>
            </p:nvSpPr>
            <p:spPr>
              <a:xfrm>
                <a:off x="2274100" y="3818300"/>
                <a:ext cx="68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52" extrusionOk="0">
                    <a:moveTo>
                      <a:pt x="23" y="19"/>
                    </a:moveTo>
                    <a:cubicBezTo>
                      <a:pt x="14" y="19"/>
                      <a:pt x="6" y="26"/>
                      <a:pt x="1" y="46"/>
                    </a:cubicBezTo>
                    <a:cubicBezTo>
                      <a:pt x="24" y="69"/>
                      <a:pt x="1" y="91"/>
                      <a:pt x="1" y="91"/>
                    </a:cubicBezTo>
                    <a:cubicBezTo>
                      <a:pt x="1" y="114"/>
                      <a:pt x="1" y="137"/>
                      <a:pt x="1" y="160"/>
                    </a:cubicBezTo>
                    <a:lnTo>
                      <a:pt x="24" y="160"/>
                    </a:lnTo>
                    <a:cubicBezTo>
                      <a:pt x="46" y="183"/>
                      <a:pt x="58" y="183"/>
                      <a:pt x="69" y="183"/>
                    </a:cubicBezTo>
                    <a:cubicBezTo>
                      <a:pt x="81" y="183"/>
                      <a:pt x="92" y="183"/>
                      <a:pt x="115" y="206"/>
                    </a:cubicBezTo>
                    <a:cubicBezTo>
                      <a:pt x="121" y="211"/>
                      <a:pt x="126" y="213"/>
                      <a:pt x="132" y="213"/>
                    </a:cubicBezTo>
                    <a:cubicBezTo>
                      <a:pt x="137" y="213"/>
                      <a:pt x="142" y="211"/>
                      <a:pt x="146" y="211"/>
                    </a:cubicBezTo>
                    <a:cubicBezTo>
                      <a:pt x="155" y="211"/>
                      <a:pt x="161" y="217"/>
                      <a:pt x="161" y="251"/>
                    </a:cubicBezTo>
                    <a:lnTo>
                      <a:pt x="183" y="228"/>
                    </a:lnTo>
                    <a:cubicBezTo>
                      <a:pt x="183" y="228"/>
                      <a:pt x="206" y="228"/>
                      <a:pt x="206" y="251"/>
                    </a:cubicBezTo>
                    <a:lnTo>
                      <a:pt x="252" y="228"/>
                    </a:lnTo>
                    <a:cubicBezTo>
                      <a:pt x="275" y="183"/>
                      <a:pt x="275" y="137"/>
                      <a:pt x="252" y="91"/>
                    </a:cubicBezTo>
                    <a:cubicBezTo>
                      <a:pt x="206" y="0"/>
                      <a:pt x="183" y="46"/>
                      <a:pt x="115" y="23"/>
                    </a:cubicBezTo>
                    <a:cubicBezTo>
                      <a:pt x="115" y="52"/>
                      <a:pt x="109" y="62"/>
                      <a:pt x="100" y="62"/>
                    </a:cubicBezTo>
                    <a:cubicBezTo>
                      <a:pt x="81" y="62"/>
                      <a:pt x="47" y="19"/>
                      <a:pt x="23" y="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1" name="Google Shape;5881;p65"/>
              <p:cNvSpPr/>
              <p:nvPr/>
            </p:nvSpPr>
            <p:spPr>
              <a:xfrm>
                <a:off x="2057850" y="3677450"/>
                <a:ext cx="6300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13" extrusionOk="0">
                    <a:moveTo>
                      <a:pt x="153" y="1"/>
                    </a:moveTo>
                    <a:cubicBezTo>
                      <a:pt x="90" y="1"/>
                      <a:pt x="33" y="38"/>
                      <a:pt x="0" y="88"/>
                    </a:cubicBezTo>
                    <a:lnTo>
                      <a:pt x="46" y="110"/>
                    </a:lnTo>
                    <a:cubicBezTo>
                      <a:pt x="68" y="110"/>
                      <a:pt x="96" y="113"/>
                      <a:pt x="124" y="113"/>
                    </a:cubicBezTo>
                    <a:cubicBezTo>
                      <a:pt x="180" y="113"/>
                      <a:pt x="236" y="103"/>
                      <a:pt x="251" y="42"/>
                    </a:cubicBezTo>
                    <a:lnTo>
                      <a:pt x="228" y="19"/>
                    </a:lnTo>
                    <a:cubicBezTo>
                      <a:pt x="203" y="6"/>
                      <a:pt x="177" y="1"/>
                      <a:pt x="1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2" name="Google Shape;5882;p65"/>
              <p:cNvSpPr/>
              <p:nvPr/>
            </p:nvSpPr>
            <p:spPr>
              <a:xfrm>
                <a:off x="2069825" y="3695600"/>
                <a:ext cx="345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61" extrusionOk="0">
                    <a:moveTo>
                      <a:pt x="46" y="1"/>
                    </a:moveTo>
                    <a:cubicBezTo>
                      <a:pt x="23" y="46"/>
                      <a:pt x="0" y="46"/>
                      <a:pt x="0" y="92"/>
                    </a:cubicBezTo>
                    <a:lnTo>
                      <a:pt x="23" y="92"/>
                    </a:lnTo>
                    <a:lnTo>
                      <a:pt x="23" y="115"/>
                    </a:lnTo>
                    <a:cubicBezTo>
                      <a:pt x="16" y="107"/>
                      <a:pt x="10" y="105"/>
                      <a:pt x="7" y="105"/>
                    </a:cubicBezTo>
                    <a:cubicBezTo>
                      <a:pt x="0" y="105"/>
                      <a:pt x="0" y="115"/>
                      <a:pt x="0" y="115"/>
                    </a:cubicBezTo>
                    <a:lnTo>
                      <a:pt x="46" y="138"/>
                    </a:lnTo>
                    <a:lnTo>
                      <a:pt x="46" y="161"/>
                    </a:lnTo>
                    <a:cubicBezTo>
                      <a:pt x="54" y="144"/>
                      <a:pt x="66" y="139"/>
                      <a:pt x="77" y="139"/>
                    </a:cubicBezTo>
                    <a:cubicBezTo>
                      <a:pt x="89" y="139"/>
                      <a:pt x="101" y="145"/>
                      <a:pt x="108" y="145"/>
                    </a:cubicBezTo>
                    <a:cubicBezTo>
                      <a:pt x="112" y="145"/>
                      <a:pt x="114" y="143"/>
                      <a:pt x="114" y="138"/>
                    </a:cubicBezTo>
                    <a:cubicBezTo>
                      <a:pt x="137" y="115"/>
                      <a:pt x="137" y="92"/>
                      <a:pt x="114" y="69"/>
                    </a:cubicBezTo>
                    <a:cubicBezTo>
                      <a:pt x="92" y="24"/>
                      <a:pt x="69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3" name="Google Shape;5883;p65"/>
              <p:cNvSpPr/>
              <p:nvPr/>
            </p:nvSpPr>
            <p:spPr>
              <a:xfrm>
                <a:off x="2081800" y="3701750"/>
                <a:ext cx="2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8" extrusionOk="0">
                    <a:moveTo>
                      <a:pt x="35" y="0"/>
                    </a:moveTo>
                    <a:cubicBezTo>
                      <a:pt x="24" y="0"/>
                      <a:pt x="12" y="6"/>
                      <a:pt x="1" y="6"/>
                    </a:cubicBezTo>
                    <a:cubicBezTo>
                      <a:pt x="1" y="29"/>
                      <a:pt x="1" y="29"/>
                      <a:pt x="1" y="74"/>
                    </a:cubicBezTo>
                    <a:cubicBezTo>
                      <a:pt x="24" y="74"/>
                      <a:pt x="24" y="74"/>
                      <a:pt x="24" y="97"/>
                    </a:cubicBezTo>
                    <a:lnTo>
                      <a:pt x="69" y="97"/>
                    </a:lnTo>
                    <a:cubicBezTo>
                      <a:pt x="69" y="74"/>
                      <a:pt x="115" y="51"/>
                      <a:pt x="69" y="29"/>
                    </a:cubicBezTo>
                    <a:cubicBezTo>
                      <a:pt x="58" y="6"/>
                      <a:pt x="46" y="0"/>
                      <a:pt x="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4" name="Google Shape;5884;p65"/>
              <p:cNvSpPr/>
              <p:nvPr/>
            </p:nvSpPr>
            <p:spPr>
              <a:xfrm>
                <a:off x="2085225" y="3705300"/>
                <a:ext cx="1175" cy="1025"/>
              </a:xfrm>
              <a:custGeom>
                <a:avLst/>
                <a:gdLst/>
                <a:ahLst/>
                <a:cxnLst/>
                <a:rect l="l" t="t" r="r" b="b"/>
                <a:pathLst>
                  <a:path w="47" h="41" extrusionOk="0">
                    <a:moveTo>
                      <a:pt x="23" y="1"/>
                    </a:moveTo>
                    <a:cubicBezTo>
                      <a:pt x="23" y="1"/>
                      <a:pt x="46" y="1"/>
                      <a:pt x="46" y="24"/>
                    </a:cubicBezTo>
                    <a:lnTo>
                      <a:pt x="46" y="1"/>
                    </a:lnTo>
                    <a:close/>
                    <a:moveTo>
                      <a:pt x="1" y="24"/>
                    </a:moveTo>
                    <a:cubicBezTo>
                      <a:pt x="12" y="35"/>
                      <a:pt x="23" y="41"/>
                      <a:pt x="32" y="41"/>
                    </a:cubicBezTo>
                    <a:cubicBezTo>
                      <a:pt x="41" y="41"/>
                      <a:pt x="46" y="35"/>
                      <a:pt x="46" y="24"/>
                    </a:cubicBezTo>
                    <a:lnTo>
                      <a:pt x="46" y="24"/>
                    </a:lnTo>
                    <a:cubicBezTo>
                      <a:pt x="39" y="31"/>
                      <a:pt x="34" y="34"/>
                      <a:pt x="29" y="34"/>
                    </a:cubicBezTo>
                    <a:cubicBezTo>
                      <a:pt x="21" y="34"/>
                      <a:pt x="16" y="24"/>
                      <a:pt x="1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5" name="Google Shape;5885;p65"/>
              <p:cNvSpPr/>
              <p:nvPr/>
            </p:nvSpPr>
            <p:spPr>
              <a:xfrm>
                <a:off x="2102925" y="3729275"/>
                <a:ext cx="23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9" y="0"/>
                    </a:moveTo>
                    <a:cubicBezTo>
                      <a:pt x="23" y="0"/>
                      <a:pt x="0" y="69"/>
                      <a:pt x="0" y="92"/>
                    </a:cubicBezTo>
                    <a:cubicBezTo>
                      <a:pt x="0" y="87"/>
                      <a:pt x="4" y="85"/>
                      <a:pt x="9" y="85"/>
                    </a:cubicBezTo>
                    <a:cubicBezTo>
                      <a:pt x="20" y="85"/>
                      <a:pt x="37" y="90"/>
                      <a:pt x="53" y="90"/>
                    </a:cubicBezTo>
                    <a:cubicBezTo>
                      <a:pt x="68" y="90"/>
                      <a:pt x="83" y="86"/>
                      <a:pt x="92" y="69"/>
                    </a:cubicBezTo>
                    <a:cubicBezTo>
                      <a:pt x="92" y="69"/>
                      <a:pt x="92" y="23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6" name="Google Shape;5886;p65"/>
              <p:cNvSpPr/>
              <p:nvPr/>
            </p:nvSpPr>
            <p:spPr>
              <a:xfrm>
                <a:off x="2093225" y="3704175"/>
                <a:ext cx="4000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15" extrusionOk="0">
                    <a:moveTo>
                      <a:pt x="46" y="0"/>
                    </a:moveTo>
                    <a:cubicBezTo>
                      <a:pt x="0" y="23"/>
                      <a:pt x="46" y="91"/>
                      <a:pt x="69" y="91"/>
                    </a:cubicBezTo>
                    <a:lnTo>
                      <a:pt x="69" y="114"/>
                    </a:lnTo>
                    <a:cubicBezTo>
                      <a:pt x="69" y="107"/>
                      <a:pt x="71" y="104"/>
                      <a:pt x="75" y="104"/>
                    </a:cubicBezTo>
                    <a:cubicBezTo>
                      <a:pt x="84" y="104"/>
                      <a:pt x="99" y="114"/>
                      <a:pt x="114" y="114"/>
                    </a:cubicBezTo>
                    <a:cubicBezTo>
                      <a:pt x="114" y="69"/>
                      <a:pt x="160" y="91"/>
                      <a:pt x="137" y="46"/>
                    </a:cubicBezTo>
                    <a:cubicBezTo>
                      <a:pt x="114" y="12"/>
                      <a:pt x="97" y="6"/>
                      <a:pt x="83" y="6"/>
                    </a:cubicBezTo>
                    <a:cubicBezTo>
                      <a:pt x="76" y="6"/>
                      <a:pt x="69" y="7"/>
                      <a:pt x="63" y="7"/>
                    </a:cubicBezTo>
                    <a:cubicBezTo>
                      <a:pt x="57" y="7"/>
                      <a:pt x="52" y="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7" name="Google Shape;5887;p65"/>
              <p:cNvSpPr/>
              <p:nvPr/>
            </p:nvSpPr>
            <p:spPr>
              <a:xfrm>
                <a:off x="2105200" y="3710500"/>
                <a:ext cx="1725" cy="1675"/>
              </a:xfrm>
              <a:custGeom>
                <a:avLst/>
                <a:gdLst/>
                <a:ahLst/>
                <a:cxnLst/>
                <a:rect l="l" t="t" r="r" b="b"/>
                <a:pathLst>
                  <a:path w="69" h="67" extrusionOk="0">
                    <a:moveTo>
                      <a:pt x="24" y="1"/>
                    </a:moveTo>
                    <a:cubicBezTo>
                      <a:pt x="11" y="1"/>
                      <a:pt x="1" y="21"/>
                      <a:pt x="1" y="21"/>
                    </a:cubicBezTo>
                    <a:cubicBezTo>
                      <a:pt x="1" y="21"/>
                      <a:pt x="1" y="67"/>
                      <a:pt x="1" y="67"/>
                    </a:cubicBezTo>
                    <a:lnTo>
                      <a:pt x="46" y="67"/>
                    </a:lnTo>
                    <a:cubicBezTo>
                      <a:pt x="46" y="44"/>
                      <a:pt x="69" y="67"/>
                      <a:pt x="46" y="21"/>
                    </a:cubicBezTo>
                    <a:cubicBezTo>
                      <a:pt x="39" y="6"/>
                      <a:pt x="31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8" name="Google Shape;5888;p65"/>
              <p:cNvSpPr/>
              <p:nvPr/>
            </p:nvSpPr>
            <p:spPr>
              <a:xfrm>
                <a:off x="2072100" y="369560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23" y="24"/>
                      <a:pt x="23" y="24"/>
                      <a:pt x="23" y="24"/>
                    </a:cubicBezTo>
                    <a:lnTo>
                      <a:pt x="46" y="24"/>
                    </a:lnTo>
                    <a:cubicBezTo>
                      <a:pt x="23" y="24"/>
                      <a:pt x="23" y="24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9" name="Google Shape;5889;p65"/>
              <p:cNvSpPr/>
              <p:nvPr/>
            </p:nvSpPr>
            <p:spPr>
              <a:xfrm>
                <a:off x="2072675" y="369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0" name="Google Shape;5890;p65"/>
              <p:cNvSpPr/>
              <p:nvPr/>
            </p:nvSpPr>
            <p:spPr>
              <a:xfrm>
                <a:off x="2072100" y="369560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23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1" name="Google Shape;5891;p65"/>
              <p:cNvSpPr/>
              <p:nvPr/>
            </p:nvSpPr>
            <p:spPr>
              <a:xfrm>
                <a:off x="2093225" y="3695025"/>
                <a:ext cx="172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93" extrusionOk="0">
                    <a:moveTo>
                      <a:pt x="46" y="1"/>
                    </a:moveTo>
                    <a:cubicBezTo>
                      <a:pt x="15" y="1"/>
                      <a:pt x="5" y="11"/>
                      <a:pt x="2" y="25"/>
                    </a:cubicBezTo>
                    <a:lnTo>
                      <a:pt x="2" y="25"/>
                    </a:lnTo>
                    <a:lnTo>
                      <a:pt x="0" y="24"/>
                    </a:lnTo>
                    <a:cubicBezTo>
                      <a:pt x="0" y="32"/>
                      <a:pt x="0" y="40"/>
                      <a:pt x="0" y="47"/>
                    </a:cubicBezTo>
                    <a:cubicBezTo>
                      <a:pt x="0" y="39"/>
                      <a:pt x="0" y="32"/>
                      <a:pt x="2" y="25"/>
                    </a:cubicBezTo>
                    <a:lnTo>
                      <a:pt x="2" y="25"/>
                    </a:lnTo>
                    <a:lnTo>
                      <a:pt x="46" y="69"/>
                    </a:lnTo>
                    <a:cubicBezTo>
                      <a:pt x="46" y="81"/>
                      <a:pt x="40" y="81"/>
                      <a:pt x="34" y="81"/>
                    </a:cubicBezTo>
                    <a:cubicBezTo>
                      <a:pt x="29" y="81"/>
                      <a:pt x="23" y="81"/>
                      <a:pt x="23" y="92"/>
                    </a:cubicBezTo>
                    <a:cubicBezTo>
                      <a:pt x="46" y="92"/>
                      <a:pt x="69" y="92"/>
                      <a:pt x="69" y="47"/>
                    </a:cubicBezTo>
                    <a:cubicBezTo>
                      <a:pt x="46" y="47"/>
                      <a:pt x="46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2" name="Google Shape;5892;p65"/>
              <p:cNvSpPr/>
              <p:nvPr/>
            </p:nvSpPr>
            <p:spPr>
              <a:xfrm>
                <a:off x="2125175" y="3668225"/>
                <a:ext cx="17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92" extrusionOk="0">
                    <a:moveTo>
                      <a:pt x="0" y="0"/>
                    </a:moveTo>
                    <a:cubicBezTo>
                      <a:pt x="0" y="23"/>
                      <a:pt x="0" y="46"/>
                      <a:pt x="23" y="69"/>
                    </a:cubicBezTo>
                    <a:cubicBezTo>
                      <a:pt x="46" y="91"/>
                      <a:pt x="46" y="91"/>
                      <a:pt x="69" y="91"/>
                    </a:cubicBezTo>
                    <a:cubicBezTo>
                      <a:pt x="69" y="46"/>
                      <a:pt x="69" y="23"/>
                      <a:pt x="46" y="0"/>
                    </a:cubicBezTo>
                    <a:cubicBezTo>
                      <a:pt x="38" y="8"/>
                      <a:pt x="33" y="10"/>
                      <a:pt x="29" y="10"/>
                    </a:cubicBezTo>
                    <a:cubicBezTo>
                      <a:pt x="21" y="10"/>
                      <a:pt x="16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3" name="Google Shape;5893;p65"/>
              <p:cNvSpPr/>
              <p:nvPr/>
            </p:nvSpPr>
            <p:spPr>
              <a:xfrm>
                <a:off x="2124625" y="3663850"/>
                <a:ext cx="1725" cy="15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61" extrusionOk="0">
                    <a:moveTo>
                      <a:pt x="20" y="0"/>
                    </a:moveTo>
                    <a:cubicBezTo>
                      <a:pt x="1" y="0"/>
                      <a:pt x="5" y="44"/>
                      <a:pt x="22" y="61"/>
                    </a:cubicBezTo>
                    <a:cubicBezTo>
                      <a:pt x="45" y="61"/>
                      <a:pt x="45" y="61"/>
                      <a:pt x="68" y="38"/>
                    </a:cubicBezTo>
                    <a:cubicBezTo>
                      <a:pt x="45" y="38"/>
                      <a:pt x="45" y="15"/>
                      <a:pt x="45" y="15"/>
                    </a:cubicBezTo>
                    <a:cubicBezTo>
                      <a:pt x="34" y="4"/>
                      <a:pt x="26" y="0"/>
                      <a:pt x="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4" name="Google Shape;5894;p65"/>
              <p:cNvSpPr/>
              <p:nvPr/>
            </p:nvSpPr>
            <p:spPr>
              <a:xfrm>
                <a:off x="2134875" y="3732125"/>
                <a:ext cx="7450" cy="295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18" extrusionOk="0">
                    <a:moveTo>
                      <a:pt x="156" y="1"/>
                    </a:moveTo>
                    <a:cubicBezTo>
                      <a:pt x="92" y="1"/>
                      <a:pt x="31" y="31"/>
                      <a:pt x="0" y="92"/>
                    </a:cubicBezTo>
                    <a:lnTo>
                      <a:pt x="69" y="115"/>
                    </a:lnTo>
                    <a:cubicBezTo>
                      <a:pt x="92" y="115"/>
                      <a:pt x="122" y="117"/>
                      <a:pt x="153" y="117"/>
                    </a:cubicBezTo>
                    <a:cubicBezTo>
                      <a:pt x="216" y="117"/>
                      <a:pt x="282" y="107"/>
                      <a:pt x="297" y="46"/>
                    </a:cubicBezTo>
                    <a:lnTo>
                      <a:pt x="252" y="23"/>
                    </a:lnTo>
                    <a:cubicBezTo>
                      <a:pt x="221" y="8"/>
                      <a:pt x="188" y="1"/>
                      <a:pt x="1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5" name="Google Shape;5895;p65"/>
              <p:cNvSpPr/>
              <p:nvPr/>
            </p:nvSpPr>
            <p:spPr>
              <a:xfrm>
                <a:off x="2163400" y="3679625"/>
                <a:ext cx="10875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6" extrusionOk="0">
                    <a:moveTo>
                      <a:pt x="389" y="1"/>
                    </a:moveTo>
                    <a:cubicBezTo>
                      <a:pt x="343" y="1"/>
                      <a:pt x="297" y="46"/>
                      <a:pt x="275" y="69"/>
                    </a:cubicBezTo>
                    <a:lnTo>
                      <a:pt x="320" y="92"/>
                    </a:lnTo>
                    <a:cubicBezTo>
                      <a:pt x="320" y="115"/>
                      <a:pt x="297" y="115"/>
                      <a:pt x="297" y="115"/>
                    </a:cubicBezTo>
                    <a:cubicBezTo>
                      <a:pt x="258" y="75"/>
                      <a:pt x="223" y="66"/>
                      <a:pt x="190" y="66"/>
                    </a:cubicBezTo>
                    <a:cubicBezTo>
                      <a:pt x="159" y="66"/>
                      <a:pt x="130" y="74"/>
                      <a:pt x="102" y="74"/>
                    </a:cubicBezTo>
                    <a:cubicBezTo>
                      <a:pt x="91" y="74"/>
                      <a:pt x="80" y="73"/>
                      <a:pt x="69" y="69"/>
                    </a:cubicBezTo>
                    <a:lnTo>
                      <a:pt x="69" y="69"/>
                    </a:lnTo>
                    <a:cubicBezTo>
                      <a:pt x="115" y="130"/>
                      <a:pt x="69" y="130"/>
                      <a:pt x="40" y="130"/>
                    </a:cubicBezTo>
                    <a:lnTo>
                      <a:pt x="40" y="130"/>
                    </a:lnTo>
                    <a:cubicBezTo>
                      <a:pt x="26" y="130"/>
                      <a:pt x="16" y="130"/>
                      <a:pt x="24" y="138"/>
                    </a:cubicBezTo>
                    <a:lnTo>
                      <a:pt x="46" y="160"/>
                    </a:lnTo>
                    <a:cubicBezTo>
                      <a:pt x="69" y="206"/>
                      <a:pt x="24" y="206"/>
                      <a:pt x="1" y="229"/>
                    </a:cubicBezTo>
                    <a:lnTo>
                      <a:pt x="69" y="252"/>
                    </a:lnTo>
                    <a:lnTo>
                      <a:pt x="46" y="297"/>
                    </a:lnTo>
                    <a:lnTo>
                      <a:pt x="46" y="297"/>
                    </a:lnTo>
                    <a:lnTo>
                      <a:pt x="92" y="275"/>
                    </a:lnTo>
                    <a:cubicBezTo>
                      <a:pt x="92" y="294"/>
                      <a:pt x="124" y="329"/>
                      <a:pt x="121" y="354"/>
                    </a:cubicBezTo>
                    <a:lnTo>
                      <a:pt x="121" y="354"/>
                    </a:lnTo>
                    <a:lnTo>
                      <a:pt x="138" y="320"/>
                    </a:lnTo>
                    <a:cubicBezTo>
                      <a:pt x="206" y="320"/>
                      <a:pt x="275" y="297"/>
                      <a:pt x="297" y="252"/>
                    </a:cubicBezTo>
                    <a:cubicBezTo>
                      <a:pt x="229" y="46"/>
                      <a:pt x="434" y="183"/>
                      <a:pt x="434" y="69"/>
                    </a:cubicBezTo>
                    <a:cubicBezTo>
                      <a:pt x="434" y="46"/>
                      <a:pt x="412" y="23"/>
                      <a:pt x="389" y="1"/>
                    </a:cubicBezTo>
                    <a:close/>
                    <a:moveTo>
                      <a:pt x="121" y="354"/>
                    </a:moveTo>
                    <a:lnTo>
                      <a:pt x="115" y="366"/>
                    </a:lnTo>
                    <a:cubicBezTo>
                      <a:pt x="118" y="362"/>
                      <a:pt x="120" y="358"/>
                      <a:pt x="121" y="35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6" name="Google Shape;5896;p65"/>
              <p:cNvSpPr/>
              <p:nvPr/>
            </p:nvSpPr>
            <p:spPr>
              <a:xfrm>
                <a:off x="2093225" y="3670650"/>
                <a:ext cx="28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32" extrusionOk="0">
                    <a:moveTo>
                      <a:pt x="26" y="0"/>
                    </a:moveTo>
                    <a:cubicBezTo>
                      <a:pt x="12" y="0"/>
                      <a:pt x="0" y="6"/>
                      <a:pt x="0" y="17"/>
                    </a:cubicBezTo>
                    <a:cubicBezTo>
                      <a:pt x="0" y="40"/>
                      <a:pt x="0" y="63"/>
                      <a:pt x="0" y="63"/>
                    </a:cubicBezTo>
                    <a:lnTo>
                      <a:pt x="23" y="63"/>
                    </a:lnTo>
                    <a:cubicBezTo>
                      <a:pt x="0" y="109"/>
                      <a:pt x="46" y="86"/>
                      <a:pt x="46" y="131"/>
                    </a:cubicBezTo>
                    <a:cubicBezTo>
                      <a:pt x="53" y="124"/>
                      <a:pt x="59" y="121"/>
                      <a:pt x="63" y="121"/>
                    </a:cubicBezTo>
                    <a:cubicBezTo>
                      <a:pt x="71" y="121"/>
                      <a:pt x="76" y="131"/>
                      <a:pt x="91" y="131"/>
                    </a:cubicBezTo>
                    <a:cubicBezTo>
                      <a:pt x="114" y="109"/>
                      <a:pt x="114" y="109"/>
                      <a:pt x="114" y="63"/>
                    </a:cubicBezTo>
                    <a:cubicBezTo>
                      <a:pt x="91" y="40"/>
                      <a:pt x="91" y="17"/>
                      <a:pt x="69" y="17"/>
                    </a:cubicBezTo>
                    <a:cubicBezTo>
                      <a:pt x="57" y="6"/>
                      <a:pt x="40" y="0"/>
                      <a:pt x="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7" name="Google Shape;5897;p65"/>
              <p:cNvSpPr/>
              <p:nvPr/>
            </p:nvSpPr>
            <p:spPr>
              <a:xfrm>
                <a:off x="2118325" y="3706200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6" y="0"/>
                    </a:moveTo>
                    <a:cubicBezTo>
                      <a:pt x="3" y="0"/>
                      <a:pt x="1" y="3"/>
                      <a:pt x="1" y="10"/>
                    </a:cubicBezTo>
                    <a:lnTo>
                      <a:pt x="23" y="10"/>
                    </a:lnTo>
                    <a:cubicBezTo>
                      <a:pt x="23" y="10"/>
                      <a:pt x="13" y="0"/>
                      <a:pt x="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8" name="Google Shape;5898;p65"/>
              <p:cNvSpPr/>
              <p:nvPr/>
            </p:nvSpPr>
            <p:spPr>
              <a:xfrm>
                <a:off x="2129750" y="36973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0" y="0"/>
                    </a:moveTo>
                    <a:cubicBezTo>
                      <a:pt x="0" y="23"/>
                      <a:pt x="0" y="23"/>
                      <a:pt x="23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9" name="Google Shape;5899;p65"/>
              <p:cNvSpPr/>
              <p:nvPr/>
            </p:nvSpPr>
            <p:spPr>
              <a:xfrm>
                <a:off x="2130300" y="3697075"/>
                <a:ext cx="55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2" h="11" extrusionOk="0">
                    <a:moveTo>
                      <a:pt x="16" y="0"/>
                    </a:moveTo>
                    <a:cubicBezTo>
                      <a:pt x="14" y="0"/>
                      <a:pt x="8" y="3"/>
                      <a:pt x="1" y="10"/>
                    </a:cubicBezTo>
                    <a:cubicBezTo>
                      <a:pt x="16" y="10"/>
                      <a:pt x="21" y="0"/>
                      <a:pt x="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0" name="Google Shape;5900;p65"/>
              <p:cNvSpPr/>
              <p:nvPr/>
            </p:nvSpPr>
            <p:spPr>
              <a:xfrm>
                <a:off x="2130300" y="3696175"/>
                <a:ext cx="2325" cy="1875"/>
              </a:xfrm>
              <a:custGeom>
                <a:avLst/>
                <a:gdLst/>
                <a:ahLst/>
                <a:cxnLst/>
                <a:rect l="l" t="t" r="r" b="b"/>
                <a:pathLst>
                  <a:path w="93" h="75" extrusionOk="0">
                    <a:moveTo>
                      <a:pt x="24" y="1"/>
                    </a:moveTo>
                    <a:cubicBezTo>
                      <a:pt x="24" y="23"/>
                      <a:pt x="46" y="23"/>
                      <a:pt x="46" y="46"/>
                    </a:cubicBezTo>
                    <a:lnTo>
                      <a:pt x="24" y="69"/>
                    </a:lnTo>
                    <a:lnTo>
                      <a:pt x="1" y="69"/>
                    </a:lnTo>
                    <a:cubicBezTo>
                      <a:pt x="24" y="69"/>
                      <a:pt x="41" y="75"/>
                      <a:pt x="55" y="75"/>
                    </a:cubicBezTo>
                    <a:cubicBezTo>
                      <a:pt x="69" y="75"/>
                      <a:pt x="81" y="69"/>
                      <a:pt x="92" y="46"/>
                    </a:cubicBezTo>
                    <a:cubicBezTo>
                      <a:pt x="69" y="23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1" name="Google Shape;5901;p65"/>
              <p:cNvSpPr/>
              <p:nvPr/>
            </p:nvSpPr>
            <p:spPr>
              <a:xfrm>
                <a:off x="2130300" y="36961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1"/>
                    </a:moveTo>
                    <a:cubicBezTo>
                      <a:pt x="24" y="1"/>
                      <a:pt x="1" y="1"/>
                      <a:pt x="1" y="23"/>
                    </a:cubicBezTo>
                    <a:cubicBezTo>
                      <a:pt x="1" y="23"/>
                      <a:pt x="24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2" name="Google Shape;5902;p65"/>
              <p:cNvSpPr/>
              <p:nvPr/>
            </p:nvSpPr>
            <p:spPr>
              <a:xfrm>
                <a:off x="2129750" y="3696750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0"/>
                    </a:moveTo>
                    <a:cubicBezTo>
                      <a:pt x="23" y="0"/>
                      <a:pt x="23" y="0"/>
                      <a:pt x="0" y="23"/>
                    </a:cubicBezTo>
                    <a:lnTo>
                      <a:pt x="23" y="23"/>
                    </a:ln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3" name="Google Shape;5903;p65"/>
              <p:cNvSpPr/>
              <p:nvPr/>
            </p:nvSpPr>
            <p:spPr>
              <a:xfrm>
                <a:off x="2147425" y="3683050"/>
                <a:ext cx="4025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38" extrusionOk="0">
                    <a:moveTo>
                      <a:pt x="92" y="1"/>
                    </a:moveTo>
                    <a:cubicBezTo>
                      <a:pt x="46" y="1"/>
                      <a:pt x="23" y="46"/>
                      <a:pt x="1" y="92"/>
                    </a:cubicBezTo>
                    <a:lnTo>
                      <a:pt x="46" y="92"/>
                    </a:lnTo>
                    <a:lnTo>
                      <a:pt x="23" y="115"/>
                    </a:lnTo>
                    <a:cubicBezTo>
                      <a:pt x="31" y="122"/>
                      <a:pt x="39" y="125"/>
                      <a:pt x="46" y="125"/>
                    </a:cubicBezTo>
                    <a:cubicBezTo>
                      <a:pt x="61" y="125"/>
                      <a:pt x="77" y="115"/>
                      <a:pt x="92" y="115"/>
                    </a:cubicBezTo>
                    <a:lnTo>
                      <a:pt x="69" y="138"/>
                    </a:lnTo>
                    <a:cubicBezTo>
                      <a:pt x="92" y="138"/>
                      <a:pt x="115" y="115"/>
                      <a:pt x="92" y="92"/>
                    </a:cubicBezTo>
                    <a:cubicBezTo>
                      <a:pt x="92" y="88"/>
                      <a:pt x="93" y="86"/>
                      <a:pt x="94" y="86"/>
                    </a:cubicBezTo>
                    <a:cubicBezTo>
                      <a:pt x="100" y="86"/>
                      <a:pt x="115" y="119"/>
                      <a:pt x="115" y="138"/>
                    </a:cubicBezTo>
                    <a:cubicBezTo>
                      <a:pt x="138" y="115"/>
                      <a:pt x="138" y="92"/>
                      <a:pt x="160" y="69"/>
                    </a:cubicBezTo>
                    <a:cubicBezTo>
                      <a:pt x="138" y="46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4" name="Google Shape;5904;p65"/>
              <p:cNvSpPr/>
              <p:nvPr/>
            </p:nvSpPr>
            <p:spPr>
              <a:xfrm>
                <a:off x="2148000" y="3709375"/>
                <a:ext cx="3450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12" extrusionOk="0">
                    <a:moveTo>
                      <a:pt x="78" y="1"/>
                    </a:moveTo>
                    <a:cubicBezTo>
                      <a:pt x="55" y="1"/>
                      <a:pt x="39" y="27"/>
                      <a:pt x="23" y="43"/>
                    </a:cubicBezTo>
                    <a:cubicBezTo>
                      <a:pt x="23" y="43"/>
                      <a:pt x="23" y="66"/>
                      <a:pt x="0" y="66"/>
                    </a:cubicBezTo>
                    <a:lnTo>
                      <a:pt x="23" y="89"/>
                    </a:lnTo>
                    <a:lnTo>
                      <a:pt x="69" y="112"/>
                    </a:lnTo>
                    <a:lnTo>
                      <a:pt x="115" y="112"/>
                    </a:lnTo>
                    <a:cubicBezTo>
                      <a:pt x="137" y="89"/>
                      <a:pt x="137" y="43"/>
                      <a:pt x="115" y="20"/>
                    </a:cubicBezTo>
                    <a:cubicBezTo>
                      <a:pt x="100" y="6"/>
                      <a:pt x="88" y="1"/>
                      <a:pt x="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5" name="Google Shape;5905;p65"/>
              <p:cNvSpPr/>
              <p:nvPr/>
            </p:nvSpPr>
            <p:spPr>
              <a:xfrm>
                <a:off x="2150275" y="3703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6" name="Google Shape;5906;p65"/>
              <p:cNvSpPr/>
              <p:nvPr/>
            </p:nvSpPr>
            <p:spPr>
              <a:xfrm>
                <a:off x="2148000" y="3701725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55" y="0"/>
                    </a:moveTo>
                    <a:cubicBezTo>
                      <a:pt x="37" y="0"/>
                      <a:pt x="19" y="30"/>
                      <a:pt x="0" y="30"/>
                    </a:cubicBezTo>
                    <a:lnTo>
                      <a:pt x="46" y="30"/>
                    </a:lnTo>
                    <a:lnTo>
                      <a:pt x="69" y="52"/>
                    </a:lnTo>
                    <a:lnTo>
                      <a:pt x="69" y="30"/>
                    </a:lnTo>
                    <a:lnTo>
                      <a:pt x="92" y="52"/>
                    </a:lnTo>
                    <a:lnTo>
                      <a:pt x="92" y="30"/>
                    </a:lnTo>
                    <a:lnTo>
                      <a:pt x="69" y="7"/>
                    </a:lnTo>
                    <a:cubicBezTo>
                      <a:pt x="64" y="2"/>
                      <a:pt x="60" y="0"/>
                      <a:pt x="55" y="0"/>
                    </a:cubicBezTo>
                    <a:close/>
                    <a:moveTo>
                      <a:pt x="59" y="66"/>
                    </a:moveTo>
                    <a:cubicBezTo>
                      <a:pt x="53" y="68"/>
                      <a:pt x="46" y="75"/>
                      <a:pt x="46" y="75"/>
                    </a:cubicBezTo>
                    <a:lnTo>
                      <a:pt x="69" y="75"/>
                    </a:lnTo>
                    <a:lnTo>
                      <a:pt x="59" y="66"/>
                    </a:lnTo>
                    <a:close/>
                    <a:moveTo>
                      <a:pt x="46" y="52"/>
                    </a:moveTo>
                    <a:lnTo>
                      <a:pt x="59" y="66"/>
                    </a:lnTo>
                    <a:lnTo>
                      <a:pt x="59" y="66"/>
                    </a:lnTo>
                    <a:cubicBezTo>
                      <a:pt x="61" y="65"/>
                      <a:pt x="62" y="65"/>
                      <a:pt x="63" y="65"/>
                    </a:cubicBezTo>
                    <a:cubicBezTo>
                      <a:pt x="66" y="65"/>
                      <a:pt x="69" y="68"/>
                      <a:pt x="69" y="75"/>
                    </a:cubicBezTo>
                    <a:lnTo>
                      <a:pt x="69" y="5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7" name="Google Shape;5907;p65"/>
              <p:cNvSpPr/>
              <p:nvPr/>
            </p:nvSpPr>
            <p:spPr>
              <a:xfrm>
                <a:off x="2158850" y="3705175"/>
                <a:ext cx="3450" cy="2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81" extrusionOk="0">
                    <a:moveTo>
                      <a:pt x="51" y="0"/>
                    </a:moveTo>
                    <a:cubicBezTo>
                      <a:pt x="40" y="0"/>
                      <a:pt x="34" y="6"/>
                      <a:pt x="46" y="29"/>
                    </a:cubicBezTo>
                    <a:cubicBezTo>
                      <a:pt x="51" y="33"/>
                      <a:pt x="53" y="35"/>
                      <a:pt x="55" y="35"/>
                    </a:cubicBezTo>
                    <a:cubicBezTo>
                      <a:pt x="59" y="35"/>
                      <a:pt x="55" y="22"/>
                      <a:pt x="59" y="22"/>
                    </a:cubicBezTo>
                    <a:cubicBezTo>
                      <a:pt x="61" y="22"/>
                      <a:pt x="64" y="24"/>
                      <a:pt x="69" y="29"/>
                    </a:cubicBezTo>
                    <a:lnTo>
                      <a:pt x="69" y="51"/>
                    </a:lnTo>
                    <a:cubicBezTo>
                      <a:pt x="69" y="51"/>
                      <a:pt x="58" y="62"/>
                      <a:pt x="45" y="62"/>
                    </a:cubicBezTo>
                    <a:cubicBezTo>
                      <a:pt x="38" y="62"/>
                      <a:pt x="31" y="59"/>
                      <a:pt x="23" y="51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18" y="24"/>
                      <a:pt x="15" y="22"/>
                      <a:pt x="12" y="22"/>
                    </a:cubicBezTo>
                    <a:cubicBezTo>
                      <a:pt x="0" y="22"/>
                      <a:pt x="0" y="51"/>
                      <a:pt x="0" y="51"/>
                    </a:cubicBezTo>
                    <a:cubicBezTo>
                      <a:pt x="18" y="51"/>
                      <a:pt x="51" y="81"/>
                      <a:pt x="64" y="81"/>
                    </a:cubicBezTo>
                    <a:cubicBezTo>
                      <a:pt x="67" y="81"/>
                      <a:pt x="69" y="79"/>
                      <a:pt x="69" y="74"/>
                    </a:cubicBezTo>
                    <a:cubicBezTo>
                      <a:pt x="91" y="51"/>
                      <a:pt x="137" y="51"/>
                      <a:pt x="91" y="6"/>
                    </a:cubicBezTo>
                    <a:cubicBezTo>
                      <a:pt x="80" y="6"/>
                      <a:pt x="63" y="0"/>
                      <a:pt x="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8" name="Google Shape;5908;p65"/>
              <p:cNvSpPr/>
              <p:nvPr/>
            </p:nvSpPr>
            <p:spPr>
              <a:xfrm>
                <a:off x="2259275" y="3758225"/>
                <a:ext cx="2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8" extrusionOk="0">
                    <a:moveTo>
                      <a:pt x="57" y="1"/>
                    </a:moveTo>
                    <a:cubicBezTo>
                      <a:pt x="46" y="1"/>
                      <a:pt x="35" y="7"/>
                      <a:pt x="23" y="7"/>
                    </a:cubicBezTo>
                    <a:cubicBezTo>
                      <a:pt x="0" y="29"/>
                      <a:pt x="0" y="29"/>
                      <a:pt x="23" y="75"/>
                    </a:cubicBezTo>
                    <a:cubicBezTo>
                      <a:pt x="23" y="75"/>
                      <a:pt x="23" y="75"/>
                      <a:pt x="23" y="98"/>
                    </a:cubicBezTo>
                    <a:lnTo>
                      <a:pt x="92" y="98"/>
                    </a:lnTo>
                    <a:cubicBezTo>
                      <a:pt x="92" y="75"/>
                      <a:pt x="114" y="75"/>
                      <a:pt x="92" y="29"/>
                    </a:cubicBezTo>
                    <a:cubicBezTo>
                      <a:pt x="80" y="7"/>
                      <a:pt x="69" y="1"/>
                      <a:pt x="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9" name="Google Shape;5909;p65"/>
              <p:cNvSpPr/>
              <p:nvPr/>
            </p:nvSpPr>
            <p:spPr>
              <a:xfrm>
                <a:off x="2263275" y="3761800"/>
                <a:ext cx="1150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57" extrusionOk="0">
                    <a:moveTo>
                      <a:pt x="0" y="46"/>
                    </a:moveTo>
                    <a:lnTo>
                      <a:pt x="0" y="46"/>
                    </a:lnTo>
                    <a:cubicBezTo>
                      <a:pt x="1" y="47"/>
                      <a:pt x="2" y="48"/>
                      <a:pt x="4" y="49"/>
                    </a:cubicBezTo>
                    <a:lnTo>
                      <a:pt x="4" y="49"/>
                    </a:lnTo>
                    <a:cubicBezTo>
                      <a:pt x="2" y="47"/>
                      <a:pt x="0" y="46"/>
                      <a:pt x="0" y="46"/>
                    </a:cubicBezTo>
                    <a:close/>
                    <a:moveTo>
                      <a:pt x="23" y="0"/>
                    </a:moveTo>
                    <a:lnTo>
                      <a:pt x="23" y="0"/>
                    </a:lnTo>
                    <a:cubicBezTo>
                      <a:pt x="0" y="23"/>
                      <a:pt x="46" y="23"/>
                      <a:pt x="23" y="46"/>
                    </a:cubicBezTo>
                    <a:cubicBezTo>
                      <a:pt x="23" y="52"/>
                      <a:pt x="22" y="54"/>
                      <a:pt x="20" y="56"/>
                    </a:cubicBezTo>
                    <a:lnTo>
                      <a:pt x="20" y="56"/>
                    </a:lnTo>
                    <a:cubicBezTo>
                      <a:pt x="34" y="55"/>
                      <a:pt x="46" y="39"/>
                      <a:pt x="46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  <a:moveTo>
                      <a:pt x="4" y="49"/>
                    </a:moveTo>
                    <a:cubicBezTo>
                      <a:pt x="7" y="52"/>
                      <a:pt x="13" y="56"/>
                      <a:pt x="17" y="56"/>
                    </a:cubicBezTo>
                    <a:cubicBezTo>
                      <a:pt x="18" y="56"/>
                      <a:pt x="19" y="56"/>
                      <a:pt x="20" y="56"/>
                    </a:cubicBezTo>
                    <a:lnTo>
                      <a:pt x="20" y="56"/>
                    </a:lnTo>
                    <a:cubicBezTo>
                      <a:pt x="20" y="56"/>
                      <a:pt x="20" y="56"/>
                      <a:pt x="20" y="56"/>
                    </a:cubicBezTo>
                    <a:cubicBezTo>
                      <a:pt x="15" y="56"/>
                      <a:pt x="9" y="54"/>
                      <a:pt x="4" y="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0" name="Google Shape;5910;p65"/>
              <p:cNvSpPr/>
              <p:nvPr/>
            </p:nvSpPr>
            <p:spPr>
              <a:xfrm>
                <a:off x="2281525" y="3788500"/>
                <a:ext cx="287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7" extrusionOk="0">
                    <a:moveTo>
                      <a:pt x="53" y="1"/>
                    </a:moveTo>
                    <a:cubicBezTo>
                      <a:pt x="27" y="1"/>
                      <a:pt x="22" y="42"/>
                      <a:pt x="8" y="79"/>
                    </a:cubicBezTo>
                    <a:lnTo>
                      <a:pt x="8" y="79"/>
                    </a:lnTo>
                    <a:cubicBezTo>
                      <a:pt x="12" y="76"/>
                      <a:pt x="17" y="75"/>
                      <a:pt x="23" y="75"/>
                    </a:cubicBezTo>
                    <a:cubicBezTo>
                      <a:pt x="37" y="75"/>
                      <a:pt x="55" y="81"/>
                      <a:pt x="71" y="81"/>
                    </a:cubicBezTo>
                    <a:cubicBezTo>
                      <a:pt x="79" y="81"/>
                      <a:pt x="87" y="79"/>
                      <a:pt x="92" y="74"/>
                    </a:cubicBezTo>
                    <a:cubicBezTo>
                      <a:pt x="92" y="51"/>
                      <a:pt x="115" y="5"/>
                      <a:pt x="69" y="5"/>
                    </a:cubicBezTo>
                    <a:cubicBezTo>
                      <a:pt x="63" y="2"/>
                      <a:pt x="57" y="1"/>
                      <a:pt x="53" y="1"/>
                    </a:cubicBezTo>
                    <a:close/>
                    <a:moveTo>
                      <a:pt x="8" y="79"/>
                    </a:moveTo>
                    <a:cubicBezTo>
                      <a:pt x="3" y="82"/>
                      <a:pt x="1" y="87"/>
                      <a:pt x="1" y="97"/>
                    </a:cubicBezTo>
                    <a:cubicBezTo>
                      <a:pt x="3" y="91"/>
                      <a:pt x="6" y="85"/>
                      <a:pt x="8" y="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1" name="Google Shape;5911;p65"/>
              <p:cNvSpPr/>
              <p:nvPr/>
            </p:nvSpPr>
            <p:spPr>
              <a:xfrm>
                <a:off x="2271250" y="3761650"/>
                <a:ext cx="4025" cy="26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05" extrusionOk="0">
                    <a:moveTo>
                      <a:pt x="83" y="1"/>
                    </a:moveTo>
                    <a:cubicBezTo>
                      <a:pt x="69" y="1"/>
                      <a:pt x="58" y="6"/>
                      <a:pt x="46" y="6"/>
                    </a:cubicBezTo>
                    <a:cubicBezTo>
                      <a:pt x="1" y="6"/>
                      <a:pt x="69" y="75"/>
                      <a:pt x="69" y="98"/>
                    </a:cubicBezTo>
                    <a:cubicBezTo>
                      <a:pt x="74" y="93"/>
                      <a:pt x="79" y="91"/>
                      <a:pt x="83" y="91"/>
                    </a:cubicBezTo>
                    <a:cubicBezTo>
                      <a:pt x="96" y="91"/>
                      <a:pt x="107" y="104"/>
                      <a:pt x="112" y="104"/>
                    </a:cubicBezTo>
                    <a:cubicBezTo>
                      <a:pt x="114" y="104"/>
                      <a:pt x="115" y="103"/>
                      <a:pt x="115" y="98"/>
                    </a:cubicBezTo>
                    <a:cubicBezTo>
                      <a:pt x="115" y="75"/>
                      <a:pt x="160" y="98"/>
                      <a:pt x="138" y="29"/>
                    </a:cubicBezTo>
                    <a:cubicBezTo>
                      <a:pt x="115" y="6"/>
                      <a:pt x="98" y="1"/>
                      <a:pt x="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2" name="Google Shape;5912;p65"/>
              <p:cNvSpPr/>
              <p:nvPr/>
            </p:nvSpPr>
            <p:spPr>
              <a:xfrm>
                <a:off x="2283800" y="3768550"/>
                <a:ext cx="2325" cy="1825"/>
              </a:xfrm>
              <a:custGeom>
                <a:avLst/>
                <a:gdLst/>
                <a:ahLst/>
                <a:cxnLst/>
                <a:rect l="l" t="t" r="r" b="b"/>
                <a:pathLst>
                  <a:path w="93" h="73" extrusionOk="0">
                    <a:moveTo>
                      <a:pt x="24" y="1"/>
                    </a:moveTo>
                    <a:cubicBezTo>
                      <a:pt x="8" y="1"/>
                      <a:pt x="1" y="14"/>
                      <a:pt x="1" y="27"/>
                    </a:cubicBezTo>
                    <a:cubicBezTo>
                      <a:pt x="1" y="27"/>
                      <a:pt x="1" y="56"/>
                      <a:pt x="13" y="56"/>
                    </a:cubicBezTo>
                    <a:cubicBezTo>
                      <a:pt x="15" y="56"/>
                      <a:pt x="19" y="55"/>
                      <a:pt x="24" y="50"/>
                    </a:cubicBezTo>
                    <a:lnTo>
                      <a:pt x="24" y="73"/>
                    </a:lnTo>
                    <a:lnTo>
                      <a:pt x="69" y="73"/>
                    </a:lnTo>
                    <a:cubicBezTo>
                      <a:pt x="69" y="50"/>
                      <a:pt x="92" y="73"/>
                      <a:pt x="69" y="27"/>
                    </a:cubicBezTo>
                    <a:cubicBezTo>
                      <a:pt x="50" y="8"/>
                      <a:pt x="35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3" name="Google Shape;5913;p65"/>
              <p:cNvSpPr/>
              <p:nvPr/>
            </p:nvSpPr>
            <p:spPr>
              <a:xfrm>
                <a:off x="2107475" y="3765550"/>
                <a:ext cx="2325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93" h="79" extrusionOk="0">
                    <a:moveTo>
                      <a:pt x="39" y="1"/>
                    </a:moveTo>
                    <a:cubicBezTo>
                      <a:pt x="22" y="1"/>
                      <a:pt x="17" y="17"/>
                      <a:pt x="1" y="33"/>
                    </a:cubicBezTo>
                    <a:cubicBezTo>
                      <a:pt x="8" y="41"/>
                      <a:pt x="14" y="43"/>
                      <a:pt x="17" y="43"/>
                    </a:cubicBezTo>
                    <a:cubicBezTo>
                      <a:pt x="24" y="43"/>
                      <a:pt x="24" y="33"/>
                      <a:pt x="24" y="33"/>
                    </a:cubicBezTo>
                    <a:lnTo>
                      <a:pt x="46" y="56"/>
                    </a:lnTo>
                    <a:cubicBezTo>
                      <a:pt x="69" y="79"/>
                      <a:pt x="46" y="79"/>
                      <a:pt x="46" y="79"/>
                    </a:cubicBezTo>
                    <a:cubicBezTo>
                      <a:pt x="69" y="79"/>
                      <a:pt x="92" y="79"/>
                      <a:pt x="92" y="33"/>
                    </a:cubicBezTo>
                    <a:cubicBezTo>
                      <a:pt x="69" y="33"/>
                      <a:pt x="69" y="10"/>
                      <a:pt x="69" y="10"/>
                    </a:cubicBezTo>
                    <a:cubicBezTo>
                      <a:pt x="56" y="4"/>
                      <a:pt x="46" y="1"/>
                      <a:pt x="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4" name="Google Shape;5914;p65"/>
              <p:cNvSpPr/>
              <p:nvPr/>
            </p:nvSpPr>
            <p:spPr>
              <a:xfrm>
                <a:off x="2141150" y="3738975"/>
                <a:ext cx="17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92" extrusionOk="0">
                    <a:moveTo>
                      <a:pt x="46" y="0"/>
                    </a:moveTo>
                    <a:cubicBezTo>
                      <a:pt x="39" y="8"/>
                      <a:pt x="31" y="11"/>
                      <a:pt x="24" y="11"/>
                    </a:cubicBezTo>
                    <a:cubicBezTo>
                      <a:pt x="11" y="11"/>
                      <a:pt x="1" y="0"/>
                      <a:pt x="1" y="0"/>
                    </a:cubicBezTo>
                    <a:lnTo>
                      <a:pt x="1" y="0"/>
                    </a:lnTo>
                    <a:cubicBezTo>
                      <a:pt x="1" y="23"/>
                      <a:pt x="1" y="46"/>
                      <a:pt x="23" y="69"/>
                    </a:cubicBezTo>
                    <a:cubicBezTo>
                      <a:pt x="23" y="92"/>
                      <a:pt x="46" y="92"/>
                      <a:pt x="69" y="92"/>
                    </a:cubicBezTo>
                    <a:cubicBezTo>
                      <a:pt x="69" y="69"/>
                      <a:pt x="69" y="4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5" name="Google Shape;5915;p65"/>
              <p:cNvSpPr/>
              <p:nvPr/>
            </p:nvSpPr>
            <p:spPr>
              <a:xfrm>
                <a:off x="2140600" y="3734300"/>
                <a:ext cx="1150" cy="1850"/>
              </a:xfrm>
              <a:custGeom>
                <a:avLst/>
                <a:gdLst/>
                <a:ahLst/>
                <a:cxnLst/>
                <a:rect l="l" t="t" r="r" b="b"/>
                <a:pathLst>
                  <a:path w="46" h="74" extrusionOk="0">
                    <a:moveTo>
                      <a:pt x="29" y="0"/>
                    </a:moveTo>
                    <a:cubicBezTo>
                      <a:pt x="0" y="0"/>
                      <a:pt x="3" y="54"/>
                      <a:pt x="23" y="73"/>
                    </a:cubicBezTo>
                    <a:cubicBezTo>
                      <a:pt x="45" y="73"/>
                      <a:pt x="45" y="73"/>
                      <a:pt x="45" y="51"/>
                    </a:cubicBezTo>
                    <a:cubicBezTo>
                      <a:pt x="45" y="51"/>
                      <a:pt x="45" y="28"/>
                      <a:pt x="45" y="5"/>
                    </a:cubicBezTo>
                    <a:cubicBezTo>
                      <a:pt x="39" y="2"/>
                      <a:pt x="33" y="0"/>
                      <a:pt x="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6" name="Google Shape;5916;p65"/>
              <p:cNvSpPr/>
              <p:nvPr/>
            </p:nvSpPr>
            <p:spPr>
              <a:xfrm>
                <a:off x="2151425" y="3806300"/>
                <a:ext cx="7450" cy="340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6" extrusionOk="0">
                    <a:moveTo>
                      <a:pt x="163" y="1"/>
                    </a:moveTo>
                    <a:cubicBezTo>
                      <a:pt x="92" y="1"/>
                      <a:pt x="31" y="31"/>
                      <a:pt x="0" y="92"/>
                    </a:cubicBezTo>
                    <a:lnTo>
                      <a:pt x="69" y="115"/>
                    </a:lnTo>
                    <a:cubicBezTo>
                      <a:pt x="110" y="125"/>
                      <a:pt x="155" y="135"/>
                      <a:pt x="195" y="135"/>
                    </a:cubicBezTo>
                    <a:cubicBezTo>
                      <a:pt x="244" y="135"/>
                      <a:pt x="284" y="120"/>
                      <a:pt x="297" y="69"/>
                    </a:cubicBezTo>
                    <a:lnTo>
                      <a:pt x="274" y="24"/>
                    </a:lnTo>
                    <a:cubicBezTo>
                      <a:pt x="236" y="8"/>
                      <a:pt x="19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7" name="Google Shape;5917;p65"/>
              <p:cNvSpPr/>
              <p:nvPr/>
            </p:nvSpPr>
            <p:spPr>
              <a:xfrm>
                <a:off x="2107475" y="3740125"/>
                <a:ext cx="3450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38" extrusionOk="0">
                    <a:moveTo>
                      <a:pt x="1" y="0"/>
                    </a:moveTo>
                    <a:cubicBezTo>
                      <a:pt x="24" y="23"/>
                      <a:pt x="24" y="46"/>
                      <a:pt x="1" y="46"/>
                    </a:cubicBezTo>
                    <a:lnTo>
                      <a:pt x="24" y="69"/>
                    </a:lnTo>
                    <a:cubicBezTo>
                      <a:pt x="24" y="91"/>
                      <a:pt x="69" y="69"/>
                      <a:pt x="69" y="114"/>
                    </a:cubicBezTo>
                    <a:cubicBezTo>
                      <a:pt x="69" y="114"/>
                      <a:pt x="92" y="137"/>
                      <a:pt x="115" y="137"/>
                    </a:cubicBezTo>
                    <a:cubicBezTo>
                      <a:pt x="115" y="114"/>
                      <a:pt x="138" y="114"/>
                      <a:pt x="138" y="69"/>
                    </a:cubicBezTo>
                    <a:cubicBezTo>
                      <a:pt x="115" y="46"/>
                      <a:pt x="92" y="23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8" name="Google Shape;5918;p65"/>
              <p:cNvSpPr/>
              <p:nvPr/>
            </p:nvSpPr>
            <p:spPr>
              <a:xfrm>
                <a:off x="2134300" y="37783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0"/>
                    </a:moveTo>
                    <a:cubicBezTo>
                      <a:pt x="1" y="0"/>
                      <a:pt x="1" y="23"/>
                      <a:pt x="1" y="23"/>
                    </a:cubicBez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9" name="Google Shape;5919;p65"/>
              <p:cNvSpPr/>
              <p:nvPr/>
            </p:nvSpPr>
            <p:spPr>
              <a:xfrm>
                <a:off x="2145725" y="3769800"/>
                <a:ext cx="57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3" h="23" extrusionOk="0">
                    <a:moveTo>
                      <a:pt x="23" y="23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0" y="0"/>
                      <a:pt x="23" y="23"/>
                      <a:pt x="23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0" name="Google Shape;5920;p65"/>
              <p:cNvSpPr/>
              <p:nvPr/>
            </p:nvSpPr>
            <p:spPr>
              <a:xfrm>
                <a:off x="2146850" y="3769225"/>
                <a:ext cx="2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extrusionOk="0">
                    <a:moveTo>
                      <a:pt x="1" y="23"/>
                    </a:moveTo>
                    <a:lnTo>
                      <a:pt x="1" y="23"/>
                    </a:ln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1" name="Google Shape;5921;p65"/>
              <p:cNvSpPr/>
              <p:nvPr/>
            </p:nvSpPr>
            <p:spPr>
              <a:xfrm>
                <a:off x="2146850" y="3768650"/>
                <a:ext cx="1750" cy="1875"/>
              </a:xfrm>
              <a:custGeom>
                <a:avLst/>
                <a:gdLst/>
                <a:ahLst/>
                <a:cxnLst/>
                <a:rect l="l" t="t" r="r" b="b"/>
                <a:pathLst>
                  <a:path w="70" h="75" extrusionOk="0">
                    <a:moveTo>
                      <a:pt x="1" y="0"/>
                    </a:moveTo>
                    <a:cubicBezTo>
                      <a:pt x="24" y="23"/>
                      <a:pt x="24" y="23"/>
                      <a:pt x="24" y="46"/>
                    </a:cubicBezTo>
                    <a:lnTo>
                      <a:pt x="24" y="69"/>
                    </a:lnTo>
                    <a:lnTo>
                      <a:pt x="1" y="46"/>
                    </a:lnTo>
                    <a:lnTo>
                      <a:pt x="1" y="69"/>
                    </a:lnTo>
                    <a:cubicBezTo>
                      <a:pt x="12" y="69"/>
                      <a:pt x="29" y="75"/>
                      <a:pt x="44" y="75"/>
                    </a:cubicBezTo>
                    <a:cubicBezTo>
                      <a:pt x="58" y="75"/>
                      <a:pt x="69" y="69"/>
                      <a:pt x="69" y="46"/>
                    </a:cubicBezTo>
                    <a:cubicBezTo>
                      <a:pt x="69" y="23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2" name="Google Shape;5922;p65"/>
              <p:cNvSpPr/>
              <p:nvPr/>
            </p:nvSpPr>
            <p:spPr>
              <a:xfrm>
                <a:off x="2146850" y="3768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3" name="Google Shape;5923;p65"/>
              <p:cNvSpPr/>
              <p:nvPr/>
            </p:nvSpPr>
            <p:spPr>
              <a:xfrm>
                <a:off x="2146275" y="3768650"/>
                <a:ext cx="60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46" extrusionOk="0">
                    <a:moveTo>
                      <a:pt x="1" y="46"/>
                    </a:moveTo>
                    <a:lnTo>
                      <a:pt x="1" y="46"/>
                    </a:lnTo>
                    <a:cubicBezTo>
                      <a:pt x="1" y="23"/>
                      <a:pt x="1" y="23"/>
                      <a:pt x="24" y="0"/>
                    </a:cubicBezTo>
                    <a:cubicBezTo>
                      <a:pt x="1" y="23"/>
                      <a:pt x="1" y="23"/>
                      <a:pt x="1" y="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4" name="Google Shape;5924;p65"/>
              <p:cNvSpPr/>
              <p:nvPr/>
            </p:nvSpPr>
            <p:spPr>
              <a:xfrm>
                <a:off x="2164550" y="3755525"/>
                <a:ext cx="345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61" extrusionOk="0">
                    <a:moveTo>
                      <a:pt x="92" y="0"/>
                    </a:moveTo>
                    <a:cubicBezTo>
                      <a:pt x="23" y="0"/>
                      <a:pt x="23" y="46"/>
                      <a:pt x="0" y="92"/>
                    </a:cubicBezTo>
                    <a:lnTo>
                      <a:pt x="23" y="115"/>
                    </a:lnTo>
                    <a:lnTo>
                      <a:pt x="23" y="137"/>
                    </a:lnTo>
                    <a:cubicBezTo>
                      <a:pt x="38" y="137"/>
                      <a:pt x="43" y="127"/>
                      <a:pt x="52" y="127"/>
                    </a:cubicBezTo>
                    <a:cubicBezTo>
                      <a:pt x="56" y="127"/>
                      <a:pt x="61" y="130"/>
                      <a:pt x="69" y="137"/>
                    </a:cubicBezTo>
                    <a:lnTo>
                      <a:pt x="69" y="160"/>
                    </a:lnTo>
                    <a:cubicBezTo>
                      <a:pt x="92" y="160"/>
                      <a:pt x="92" y="115"/>
                      <a:pt x="69" y="115"/>
                    </a:cubicBezTo>
                    <a:cubicBezTo>
                      <a:pt x="73" y="110"/>
                      <a:pt x="78" y="108"/>
                      <a:pt x="82" y="108"/>
                    </a:cubicBezTo>
                    <a:cubicBezTo>
                      <a:pt x="100" y="108"/>
                      <a:pt x="114" y="137"/>
                      <a:pt x="114" y="137"/>
                    </a:cubicBezTo>
                    <a:cubicBezTo>
                      <a:pt x="137" y="137"/>
                      <a:pt x="137" y="92"/>
                      <a:pt x="137" y="92"/>
                    </a:cubicBezTo>
                    <a:cubicBezTo>
                      <a:pt x="137" y="46"/>
                      <a:pt x="114" y="0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5" name="Google Shape;5925;p65"/>
              <p:cNvSpPr/>
              <p:nvPr/>
            </p:nvSpPr>
            <p:spPr>
              <a:xfrm>
                <a:off x="2165125" y="3783150"/>
                <a:ext cx="3450" cy="32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8" extrusionOk="0">
                    <a:moveTo>
                      <a:pt x="68" y="0"/>
                    </a:moveTo>
                    <a:cubicBezTo>
                      <a:pt x="47" y="0"/>
                      <a:pt x="28" y="23"/>
                      <a:pt x="0" y="37"/>
                    </a:cubicBezTo>
                    <a:cubicBezTo>
                      <a:pt x="23" y="37"/>
                      <a:pt x="23" y="82"/>
                      <a:pt x="0" y="82"/>
                    </a:cubicBezTo>
                    <a:lnTo>
                      <a:pt x="23" y="82"/>
                    </a:lnTo>
                    <a:lnTo>
                      <a:pt x="23" y="105"/>
                    </a:lnTo>
                    <a:lnTo>
                      <a:pt x="69" y="128"/>
                    </a:lnTo>
                    <a:lnTo>
                      <a:pt x="114" y="105"/>
                    </a:lnTo>
                    <a:cubicBezTo>
                      <a:pt x="137" y="105"/>
                      <a:pt x="137" y="59"/>
                      <a:pt x="114" y="37"/>
                    </a:cubicBezTo>
                    <a:cubicBezTo>
                      <a:pt x="96" y="10"/>
                      <a:pt x="82" y="0"/>
                      <a:pt x="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6" name="Google Shape;5926;p65"/>
              <p:cNvSpPr/>
              <p:nvPr/>
            </p:nvSpPr>
            <p:spPr>
              <a:xfrm>
                <a:off x="2181675" y="3763500"/>
                <a:ext cx="2875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16" extrusionOk="0">
                    <a:moveTo>
                      <a:pt x="69" y="1"/>
                    </a:moveTo>
                    <a:cubicBezTo>
                      <a:pt x="29" y="1"/>
                      <a:pt x="24" y="53"/>
                      <a:pt x="8" y="97"/>
                    </a:cubicBezTo>
                    <a:lnTo>
                      <a:pt x="8" y="97"/>
                    </a:lnTo>
                    <a:cubicBezTo>
                      <a:pt x="12" y="95"/>
                      <a:pt x="17" y="94"/>
                      <a:pt x="22" y="94"/>
                    </a:cubicBezTo>
                    <a:cubicBezTo>
                      <a:pt x="37" y="94"/>
                      <a:pt x="55" y="99"/>
                      <a:pt x="70" y="99"/>
                    </a:cubicBezTo>
                    <a:cubicBezTo>
                      <a:pt x="79" y="99"/>
                      <a:pt x="86" y="97"/>
                      <a:pt x="91" y="92"/>
                    </a:cubicBezTo>
                    <a:cubicBezTo>
                      <a:pt x="114" y="69"/>
                      <a:pt x="114" y="24"/>
                      <a:pt x="69" y="1"/>
                    </a:cubicBezTo>
                    <a:close/>
                    <a:moveTo>
                      <a:pt x="8" y="97"/>
                    </a:moveTo>
                    <a:lnTo>
                      <a:pt x="8" y="97"/>
                    </a:lnTo>
                    <a:cubicBezTo>
                      <a:pt x="3" y="100"/>
                      <a:pt x="0" y="106"/>
                      <a:pt x="0" y="115"/>
                    </a:cubicBezTo>
                    <a:cubicBezTo>
                      <a:pt x="3" y="109"/>
                      <a:pt x="5" y="103"/>
                      <a:pt x="8" y="9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7" name="Google Shape;5927;p65"/>
              <p:cNvSpPr/>
              <p:nvPr/>
            </p:nvSpPr>
            <p:spPr>
              <a:xfrm>
                <a:off x="2217625" y="3767475"/>
                <a:ext cx="800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35" extrusionOk="0">
                    <a:moveTo>
                      <a:pt x="178" y="1"/>
                    </a:moveTo>
                    <a:cubicBezTo>
                      <a:pt x="108" y="1"/>
                      <a:pt x="44" y="26"/>
                      <a:pt x="0" y="70"/>
                    </a:cubicBezTo>
                    <a:lnTo>
                      <a:pt x="69" y="116"/>
                    </a:lnTo>
                    <a:cubicBezTo>
                      <a:pt x="106" y="125"/>
                      <a:pt x="155" y="134"/>
                      <a:pt x="199" y="134"/>
                    </a:cubicBezTo>
                    <a:cubicBezTo>
                      <a:pt x="264" y="134"/>
                      <a:pt x="320" y="115"/>
                      <a:pt x="320" y="47"/>
                    </a:cubicBezTo>
                    <a:lnTo>
                      <a:pt x="297" y="25"/>
                    </a:lnTo>
                    <a:cubicBezTo>
                      <a:pt x="256" y="8"/>
                      <a:pt x="216" y="1"/>
                      <a:pt x="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8" name="Google Shape;5928;p65"/>
              <p:cNvSpPr/>
              <p:nvPr/>
            </p:nvSpPr>
            <p:spPr>
              <a:xfrm>
                <a:off x="2174825" y="3809025"/>
                <a:ext cx="3450" cy="27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8" extrusionOk="0">
                    <a:moveTo>
                      <a:pt x="54" y="0"/>
                    </a:moveTo>
                    <a:cubicBezTo>
                      <a:pt x="40" y="0"/>
                      <a:pt x="23" y="6"/>
                      <a:pt x="0" y="6"/>
                    </a:cubicBezTo>
                    <a:cubicBezTo>
                      <a:pt x="0" y="29"/>
                      <a:pt x="0" y="29"/>
                      <a:pt x="23" y="74"/>
                    </a:cubicBezTo>
                    <a:cubicBezTo>
                      <a:pt x="23" y="74"/>
                      <a:pt x="23" y="74"/>
                      <a:pt x="23" y="97"/>
                    </a:cubicBezTo>
                    <a:cubicBezTo>
                      <a:pt x="38" y="97"/>
                      <a:pt x="64" y="107"/>
                      <a:pt x="79" y="107"/>
                    </a:cubicBezTo>
                    <a:cubicBezTo>
                      <a:pt x="86" y="107"/>
                      <a:pt x="92" y="105"/>
                      <a:pt x="92" y="97"/>
                    </a:cubicBezTo>
                    <a:cubicBezTo>
                      <a:pt x="92" y="74"/>
                      <a:pt x="137" y="74"/>
                      <a:pt x="92" y="29"/>
                    </a:cubicBezTo>
                    <a:cubicBezTo>
                      <a:pt x="80" y="6"/>
                      <a:pt x="69" y="0"/>
                      <a:pt x="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9" name="Google Shape;5929;p65"/>
              <p:cNvSpPr/>
              <p:nvPr/>
            </p:nvSpPr>
            <p:spPr>
              <a:xfrm>
                <a:off x="2179375" y="3813150"/>
                <a:ext cx="1175" cy="14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56" extrusionOk="0">
                    <a:moveTo>
                      <a:pt x="1" y="1"/>
                    </a:moveTo>
                    <a:cubicBezTo>
                      <a:pt x="1" y="1"/>
                      <a:pt x="24" y="24"/>
                      <a:pt x="24" y="24"/>
                    </a:cubicBezTo>
                    <a:lnTo>
                      <a:pt x="27" y="24"/>
                    </a:lnTo>
                    <a:cubicBezTo>
                      <a:pt x="20" y="10"/>
                      <a:pt x="1" y="1"/>
                      <a:pt x="1" y="1"/>
                    </a:cubicBezTo>
                    <a:close/>
                    <a:moveTo>
                      <a:pt x="27" y="24"/>
                    </a:moveTo>
                    <a:lnTo>
                      <a:pt x="27" y="24"/>
                    </a:lnTo>
                    <a:cubicBezTo>
                      <a:pt x="31" y="31"/>
                      <a:pt x="32" y="38"/>
                      <a:pt x="24" y="46"/>
                    </a:cubicBezTo>
                    <a:cubicBezTo>
                      <a:pt x="24" y="46"/>
                      <a:pt x="13" y="36"/>
                      <a:pt x="7" y="36"/>
                    </a:cubicBezTo>
                    <a:cubicBezTo>
                      <a:pt x="3" y="36"/>
                      <a:pt x="1" y="39"/>
                      <a:pt x="1" y="46"/>
                    </a:cubicBezTo>
                    <a:cubicBezTo>
                      <a:pt x="7" y="53"/>
                      <a:pt x="14" y="56"/>
                      <a:pt x="20" y="56"/>
                    </a:cubicBezTo>
                    <a:cubicBezTo>
                      <a:pt x="35" y="56"/>
                      <a:pt x="46" y="40"/>
                      <a:pt x="46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0" name="Google Shape;5930;p65"/>
              <p:cNvSpPr/>
              <p:nvPr/>
            </p:nvSpPr>
            <p:spPr>
              <a:xfrm>
                <a:off x="2188525" y="3813025"/>
                <a:ext cx="4575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20" extrusionOk="0">
                    <a:moveTo>
                      <a:pt x="83" y="0"/>
                    </a:moveTo>
                    <a:cubicBezTo>
                      <a:pt x="68" y="0"/>
                      <a:pt x="57" y="6"/>
                      <a:pt x="46" y="6"/>
                    </a:cubicBezTo>
                    <a:cubicBezTo>
                      <a:pt x="0" y="6"/>
                      <a:pt x="68" y="74"/>
                      <a:pt x="68" y="97"/>
                    </a:cubicBezTo>
                    <a:lnTo>
                      <a:pt x="68" y="120"/>
                    </a:lnTo>
                    <a:cubicBezTo>
                      <a:pt x="76" y="112"/>
                      <a:pt x="84" y="110"/>
                      <a:pt x="90" y="110"/>
                    </a:cubicBezTo>
                    <a:cubicBezTo>
                      <a:pt x="104" y="110"/>
                      <a:pt x="114" y="120"/>
                      <a:pt x="114" y="120"/>
                    </a:cubicBezTo>
                    <a:cubicBezTo>
                      <a:pt x="137" y="74"/>
                      <a:pt x="183" y="97"/>
                      <a:pt x="137" y="29"/>
                    </a:cubicBezTo>
                    <a:cubicBezTo>
                      <a:pt x="114" y="6"/>
                      <a:pt x="97" y="0"/>
                      <a:pt x="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1" name="Google Shape;5931;p65"/>
              <p:cNvSpPr/>
              <p:nvPr/>
            </p:nvSpPr>
            <p:spPr>
              <a:xfrm>
                <a:off x="2202200" y="3820900"/>
                <a:ext cx="2875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9" extrusionOk="0">
                    <a:moveTo>
                      <a:pt x="53" y="0"/>
                    </a:moveTo>
                    <a:cubicBezTo>
                      <a:pt x="31" y="0"/>
                      <a:pt x="16" y="10"/>
                      <a:pt x="1" y="10"/>
                    </a:cubicBezTo>
                    <a:cubicBezTo>
                      <a:pt x="24" y="33"/>
                      <a:pt x="1" y="56"/>
                      <a:pt x="24" y="56"/>
                    </a:cubicBezTo>
                    <a:lnTo>
                      <a:pt x="24" y="79"/>
                    </a:lnTo>
                    <a:lnTo>
                      <a:pt x="69" y="79"/>
                    </a:lnTo>
                    <a:cubicBezTo>
                      <a:pt x="69" y="56"/>
                      <a:pt x="115" y="56"/>
                      <a:pt x="92" y="10"/>
                    </a:cubicBezTo>
                    <a:cubicBezTo>
                      <a:pt x="77" y="3"/>
                      <a:pt x="64" y="0"/>
                      <a:pt x="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2" name="Google Shape;5932;p65"/>
              <p:cNvSpPr/>
              <p:nvPr/>
            </p:nvSpPr>
            <p:spPr>
              <a:xfrm>
                <a:off x="2187950" y="3802650"/>
                <a:ext cx="230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2" extrusionOk="0">
                    <a:moveTo>
                      <a:pt x="34" y="0"/>
                    </a:moveTo>
                    <a:cubicBezTo>
                      <a:pt x="12" y="0"/>
                      <a:pt x="0" y="17"/>
                      <a:pt x="0" y="33"/>
                    </a:cubicBezTo>
                    <a:cubicBezTo>
                      <a:pt x="7" y="39"/>
                      <a:pt x="12" y="42"/>
                      <a:pt x="15" y="42"/>
                    </a:cubicBezTo>
                    <a:cubicBezTo>
                      <a:pt x="23" y="42"/>
                      <a:pt x="23" y="26"/>
                      <a:pt x="23" y="10"/>
                    </a:cubicBezTo>
                    <a:lnTo>
                      <a:pt x="46" y="56"/>
                    </a:lnTo>
                    <a:cubicBezTo>
                      <a:pt x="46" y="78"/>
                      <a:pt x="46" y="78"/>
                      <a:pt x="23" y="101"/>
                    </a:cubicBezTo>
                    <a:cubicBezTo>
                      <a:pt x="69" y="78"/>
                      <a:pt x="91" y="78"/>
                      <a:pt x="91" y="33"/>
                    </a:cubicBezTo>
                    <a:cubicBezTo>
                      <a:pt x="69" y="33"/>
                      <a:pt x="69" y="10"/>
                      <a:pt x="69" y="10"/>
                    </a:cubicBezTo>
                    <a:cubicBezTo>
                      <a:pt x="55" y="3"/>
                      <a:pt x="44" y="0"/>
                      <a:pt x="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3" name="Google Shape;5933;p65"/>
              <p:cNvSpPr/>
              <p:nvPr/>
            </p:nvSpPr>
            <p:spPr>
              <a:xfrm>
                <a:off x="2225025" y="3774925"/>
                <a:ext cx="17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70" h="102" extrusionOk="0">
                    <a:moveTo>
                      <a:pt x="46" y="0"/>
                    </a:moveTo>
                    <a:cubicBezTo>
                      <a:pt x="39" y="8"/>
                      <a:pt x="31" y="11"/>
                      <a:pt x="25" y="11"/>
                    </a:cubicBezTo>
                    <a:cubicBezTo>
                      <a:pt x="11" y="11"/>
                      <a:pt x="1" y="0"/>
                      <a:pt x="1" y="0"/>
                    </a:cubicBezTo>
                    <a:lnTo>
                      <a:pt x="1" y="0"/>
                    </a:lnTo>
                    <a:cubicBezTo>
                      <a:pt x="1" y="23"/>
                      <a:pt x="1" y="46"/>
                      <a:pt x="24" y="69"/>
                    </a:cubicBezTo>
                    <a:cubicBezTo>
                      <a:pt x="40" y="85"/>
                      <a:pt x="56" y="101"/>
                      <a:pt x="64" y="101"/>
                    </a:cubicBezTo>
                    <a:cubicBezTo>
                      <a:pt x="67" y="101"/>
                      <a:pt x="69" y="98"/>
                      <a:pt x="69" y="92"/>
                    </a:cubicBezTo>
                    <a:cubicBezTo>
                      <a:pt x="69" y="69"/>
                      <a:pt x="69" y="4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4" name="Google Shape;5934;p65"/>
              <p:cNvSpPr/>
              <p:nvPr/>
            </p:nvSpPr>
            <p:spPr>
              <a:xfrm>
                <a:off x="2224175" y="3769975"/>
                <a:ext cx="1450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58" h="79" extrusionOk="0">
                    <a:moveTo>
                      <a:pt x="13" y="0"/>
                    </a:moveTo>
                    <a:cubicBezTo>
                      <a:pt x="0" y="0"/>
                      <a:pt x="17" y="44"/>
                      <a:pt x="35" y="61"/>
                    </a:cubicBezTo>
                    <a:cubicBezTo>
                      <a:pt x="46" y="73"/>
                      <a:pt x="52" y="79"/>
                      <a:pt x="55" y="79"/>
                    </a:cubicBezTo>
                    <a:cubicBezTo>
                      <a:pt x="58" y="79"/>
                      <a:pt x="58" y="73"/>
                      <a:pt x="58" y="61"/>
                    </a:cubicBezTo>
                    <a:cubicBezTo>
                      <a:pt x="58" y="39"/>
                      <a:pt x="58" y="16"/>
                      <a:pt x="35" y="16"/>
                    </a:cubicBezTo>
                    <a:cubicBezTo>
                      <a:pt x="24" y="5"/>
                      <a:pt x="17" y="0"/>
                      <a:pt x="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5" name="Google Shape;5935;p65"/>
              <p:cNvSpPr/>
              <p:nvPr/>
            </p:nvSpPr>
            <p:spPr>
              <a:xfrm>
                <a:off x="2187375" y="3775075"/>
                <a:ext cx="3450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5" extrusionOk="0">
                    <a:moveTo>
                      <a:pt x="29" y="0"/>
                    </a:moveTo>
                    <a:cubicBezTo>
                      <a:pt x="12" y="0"/>
                      <a:pt x="0" y="6"/>
                      <a:pt x="0" y="17"/>
                    </a:cubicBezTo>
                    <a:cubicBezTo>
                      <a:pt x="23" y="40"/>
                      <a:pt x="23" y="63"/>
                      <a:pt x="0" y="63"/>
                    </a:cubicBezTo>
                    <a:lnTo>
                      <a:pt x="23" y="63"/>
                    </a:lnTo>
                    <a:cubicBezTo>
                      <a:pt x="0" y="109"/>
                      <a:pt x="69" y="86"/>
                      <a:pt x="69" y="131"/>
                    </a:cubicBezTo>
                    <a:cubicBezTo>
                      <a:pt x="69" y="131"/>
                      <a:pt x="92" y="154"/>
                      <a:pt x="114" y="154"/>
                    </a:cubicBezTo>
                    <a:cubicBezTo>
                      <a:pt x="137" y="131"/>
                      <a:pt x="137" y="131"/>
                      <a:pt x="137" y="86"/>
                    </a:cubicBezTo>
                    <a:cubicBezTo>
                      <a:pt x="114" y="40"/>
                      <a:pt x="114" y="17"/>
                      <a:pt x="92" y="17"/>
                    </a:cubicBezTo>
                    <a:cubicBezTo>
                      <a:pt x="69" y="6"/>
                      <a:pt x="46" y="0"/>
                      <a:pt x="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6" name="Google Shape;5936;p65"/>
              <p:cNvSpPr/>
              <p:nvPr/>
            </p:nvSpPr>
            <p:spPr>
              <a:xfrm>
                <a:off x="2218175" y="38171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23"/>
                    </a:cubicBezTo>
                    <a:lnTo>
                      <a:pt x="24" y="2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7" name="Google Shape;5937;p65"/>
              <p:cNvSpPr/>
              <p:nvPr/>
            </p:nvSpPr>
            <p:spPr>
              <a:xfrm>
                <a:off x="2230750" y="38080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0" y="0"/>
                    </a:moveTo>
                    <a:cubicBezTo>
                      <a:pt x="0" y="0"/>
                      <a:pt x="23" y="23"/>
                      <a:pt x="23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8" name="Google Shape;5938;p65"/>
              <p:cNvSpPr/>
              <p:nvPr/>
            </p:nvSpPr>
            <p:spPr>
              <a:xfrm>
                <a:off x="2231875" y="38074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lnTo>
                      <a:pt x="1" y="23"/>
                    </a:ln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9" name="Google Shape;5939;p65"/>
              <p:cNvSpPr/>
              <p:nvPr/>
            </p:nvSpPr>
            <p:spPr>
              <a:xfrm>
                <a:off x="2231875" y="3806875"/>
                <a:ext cx="23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93" h="85" extrusionOk="0">
                    <a:moveTo>
                      <a:pt x="24" y="1"/>
                    </a:moveTo>
                    <a:cubicBezTo>
                      <a:pt x="24" y="23"/>
                      <a:pt x="46" y="23"/>
                      <a:pt x="46" y="46"/>
                    </a:cubicBezTo>
                    <a:lnTo>
                      <a:pt x="24" y="69"/>
                    </a:lnTo>
                    <a:lnTo>
                      <a:pt x="1" y="69"/>
                    </a:lnTo>
                    <a:cubicBezTo>
                      <a:pt x="20" y="79"/>
                      <a:pt x="39" y="84"/>
                      <a:pt x="54" y="84"/>
                    </a:cubicBezTo>
                    <a:cubicBezTo>
                      <a:pt x="76" y="84"/>
                      <a:pt x="92" y="73"/>
                      <a:pt x="92" y="46"/>
                    </a:cubicBezTo>
                    <a:cubicBezTo>
                      <a:pt x="92" y="23"/>
                      <a:pt x="69" y="23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0" name="Google Shape;5940;p65"/>
              <p:cNvSpPr/>
              <p:nvPr/>
            </p:nvSpPr>
            <p:spPr>
              <a:xfrm>
                <a:off x="2231875" y="38068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23"/>
                    </a:moveTo>
                    <a:cubicBezTo>
                      <a:pt x="1" y="1"/>
                      <a:pt x="1" y="1"/>
                      <a:pt x="24" y="1"/>
                    </a:cubicBezTo>
                    <a:cubicBezTo>
                      <a:pt x="1" y="1"/>
                      <a:pt x="1" y="1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1" name="Google Shape;5941;p65"/>
              <p:cNvSpPr/>
              <p:nvPr/>
            </p:nvSpPr>
            <p:spPr>
              <a:xfrm>
                <a:off x="2231300" y="38074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0"/>
                    </a:moveTo>
                    <a:cubicBezTo>
                      <a:pt x="1" y="0"/>
                      <a:pt x="1" y="0"/>
                      <a:pt x="1" y="23"/>
                    </a:cubicBezTo>
                    <a:cubicBezTo>
                      <a:pt x="24" y="0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2" name="Google Shape;5942;p65"/>
              <p:cNvSpPr/>
              <p:nvPr/>
            </p:nvSpPr>
            <p:spPr>
              <a:xfrm>
                <a:off x="2167400" y="3776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3" name="Google Shape;5943;p65"/>
              <p:cNvSpPr/>
              <p:nvPr/>
            </p:nvSpPr>
            <p:spPr>
              <a:xfrm>
                <a:off x="2165125" y="3775325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24" y="18"/>
                    </a:moveTo>
                    <a:lnTo>
                      <a:pt x="0" y="30"/>
                    </a:lnTo>
                    <a:cubicBezTo>
                      <a:pt x="8" y="30"/>
                      <a:pt x="16" y="24"/>
                      <a:pt x="24" y="18"/>
                    </a:cubicBezTo>
                    <a:close/>
                    <a:moveTo>
                      <a:pt x="55" y="1"/>
                    </a:moveTo>
                    <a:cubicBezTo>
                      <a:pt x="45" y="1"/>
                      <a:pt x="35" y="10"/>
                      <a:pt x="24" y="18"/>
                    </a:cubicBezTo>
                    <a:lnTo>
                      <a:pt x="24" y="18"/>
                    </a:lnTo>
                    <a:lnTo>
                      <a:pt x="46" y="7"/>
                    </a:lnTo>
                    <a:lnTo>
                      <a:pt x="69" y="53"/>
                    </a:lnTo>
                    <a:lnTo>
                      <a:pt x="69" y="30"/>
                    </a:lnTo>
                    <a:lnTo>
                      <a:pt x="91" y="30"/>
                    </a:lnTo>
                    <a:lnTo>
                      <a:pt x="91" y="7"/>
                    </a:lnTo>
                    <a:lnTo>
                      <a:pt x="69" y="7"/>
                    </a:lnTo>
                    <a:cubicBezTo>
                      <a:pt x="64" y="3"/>
                      <a:pt x="60" y="1"/>
                      <a:pt x="55" y="1"/>
                    </a:cubicBezTo>
                    <a:close/>
                    <a:moveTo>
                      <a:pt x="46" y="53"/>
                    </a:moveTo>
                    <a:lnTo>
                      <a:pt x="46" y="76"/>
                    </a:lnTo>
                    <a:cubicBezTo>
                      <a:pt x="46" y="76"/>
                      <a:pt x="46" y="66"/>
                      <a:pt x="53" y="66"/>
                    </a:cubicBezTo>
                    <a:cubicBezTo>
                      <a:pt x="56" y="66"/>
                      <a:pt x="61" y="68"/>
                      <a:pt x="69" y="76"/>
                    </a:cubicBezTo>
                    <a:lnTo>
                      <a:pt x="69" y="5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4" name="Google Shape;5944;p65"/>
              <p:cNvSpPr/>
              <p:nvPr/>
            </p:nvSpPr>
            <p:spPr>
              <a:xfrm>
                <a:off x="2176525" y="3779350"/>
                <a:ext cx="2875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4" extrusionOk="0">
                    <a:moveTo>
                      <a:pt x="24" y="29"/>
                    </a:moveTo>
                    <a:cubicBezTo>
                      <a:pt x="14" y="29"/>
                      <a:pt x="12" y="29"/>
                      <a:pt x="14" y="31"/>
                    </a:cubicBezTo>
                    <a:lnTo>
                      <a:pt x="14" y="31"/>
                    </a:lnTo>
                    <a:cubicBezTo>
                      <a:pt x="16" y="30"/>
                      <a:pt x="20" y="29"/>
                      <a:pt x="24" y="29"/>
                    </a:cubicBezTo>
                    <a:close/>
                    <a:moveTo>
                      <a:pt x="49" y="0"/>
                    </a:moveTo>
                    <a:cubicBezTo>
                      <a:pt x="35" y="0"/>
                      <a:pt x="24" y="6"/>
                      <a:pt x="24" y="29"/>
                    </a:cubicBezTo>
                    <a:cubicBezTo>
                      <a:pt x="28" y="34"/>
                      <a:pt x="32" y="35"/>
                      <a:pt x="35" y="35"/>
                    </a:cubicBezTo>
                    <a:cubicBezTo>
                      <a:pt x="44" y="35"/>
                      <a:pt x="49" y="22"/>
                      <a:pt x="57" y="22"/>
                    </a:cubicBezTo>
                    <a:cubicBezTo>
                      <a:pt x="61" y="22"/>
                      <a:pt x="64" y="24"/>
                      <a:pt x="69" y="29"/>
                    </a:cubicBezTo>
                    <a:lnTo>
                      <a:pt x="69" y="75"/>
                    </a:lnTo>
                    <a:cubicBezTo>
                      <a:pt x="92" y="75"/>
                      <a:pt x="115" y="52"/>
                      <a:pt x="92" y="6"/>
                    </a:cubicBezTo>
                    <a:cubicBezTo>
                      <a:pt x="81" y="6"/>
                      <a:pt x="63" y="0"/>
                      <a:pt x="49" y="0"/>
                    </a:cubicBezTo>
                    <a:close/>
                    <a:moveTo>
                      <a:pt x="14" y="31"/>
                    </a:moveTo>
                    <a:cubicBezTo>
                      <a:pt x="1" y="36"/>
                      <a:pt x="1" y="52"/>
                      <a:pt x="1" y="52"/>
                    </a:cubicBezTo>
                    <a:cubicBezTo>
                      <a:pt x="17" y="68"/>
                      <a:pt x="33" y="84"/>
                      <a:pt x="49" y="84"/>
                    </a:cubicBezTo>
                    <a:cubicBezTo>
                      <a:pt x="56" y="84"/>
                      <a:pt x="62" y="81"/>
                      <a:pt x="69" y="75"/>
                    </a:cubicBezTo>
                    <a:cubicBezTo>
                      <a:pt x="58" y="63"/>
                      <a:pt x="52" y="63"/>
                      <a:pt x="46" y="63"/>
                    </a:cubicBezTo>
                    <a:cubicBezTo>
                      <a:pt x="41" y="63"/>
                      <a:pt x="35" y="63"/>
                      <a:pt x="24" y="52"/>
                    </a:cubicBezTo>
                    <a:cubicBezTo>
                      <a:pt x="24" y="38"/>
                      <a:pt x="16" y="33"/>
                      <a:pt x="14" y="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5" name="Google Shape;5945;p65"/>
              <p:cNvSpPr/>
              <p:nvPr/>
            </p:nvSpPr>
            <p:spPr>
              <a:xfrm>
                <a:off x="2151425" y="36613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6" name="Google Shape;5946;p65"/>
              <p:cNvSpPr/>
              <p:nvPr/>
            </p:nvSpPr>
            <p:spPr>
              <a:xfrm>
                <a:off x="2155425" y="36533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7" name="Google Shape;5947;p65"/>
              <p:cNvSpPr/>
              <p:nvPr/>
            </p:nvSpPr>
            <p:spPr>
              <a:xfrm>
                <a:off x="2155425" y="3653125"/>
                <a:ext cx="575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23" h="34" extrusionOk="0">
                    <a:moveTo>
                      <a:pt x="7" y="1"/>
                    </a:moveTo>
                    <a:cubicBezTo>
                      <a:pt x="0" y="1"/>
                      <a:pt x="0" y="11"/>
                      <a:pt x="0" y="11"/>
                    </a:cubicBezTo>
                    <a:cubicBezTo>
                      <a:pt x="0" y="11"/>
                      <a:pt x="23" y="11"/>
                      <a:pt x="23" y="34"/>
                    </a:cubicBezTo>
                    <a:cubicBezTo>
                      <a:pt x="23" y="34"/>
                      <a:pt x="23" y="11"/>
                      <a:pt x="23" y="11"/>
                    </a:cubicBezTo>
                    <a:cubicBezTo>
                      <a:pt x="15" y="3"/>
                      <a:pt x="10" y="1"/>
                      <a:pt x="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8" name="Google Shape;5948;p65"/>
              <p:cNvSpPr/>
              <p:nvPr/>
            </p:nvSpPr>
            <p:spPr>
              <a:xfrm>
                <a:off x="2160550" y="3649950"/>
                <a:ext cx="7450" cy="51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07" extrusionOk="0">
                    <a:moveTo>
                      <a:pt x="138" y="1"/>
                    </a:moveTo>
                    <a:cubicBezTo>
                      <a:pt x="138" y="33"/>
                      <a:pt x="129" y="43"/>
                      <a:pt x="115" y="43"/>
                    </a:cubicBezTo>
                    <a:cubicBezTo>
                      <a:pt x="90" y="43"/>
                      <a:pt x="49" y="6"/>
                      <a:pt x="22" y="6"/>
                    </a:cubicBezTo>
                    <a:cubicBezTo>
                      <a:pt x="13" y="6"/>
                      <a:pt x="5" y="11"/>
                      <a:pt x="1" y="24"/>
                    </a:cubicBezTo>
                    <a:cubicBezTo>
                      <a:pt x="23" y="46"/>
                      <a:pt x="1" y="92"/>
                      <a:pt x="1" y="92"/>
                    </a:cubicBezTo>
                    <a:cubicBezTo>
                      <a:pt x="23" y="115"/>
                      <a:pt x="1" y="115"/>
                      <a:pt x="23" y="138"/>
                    </a:cubicBezTo>
                    <a:lnTo>
                      <a:pt x="46" y="138"/>
                    </a:lnTo>
                    <a:cubicBezTo>
                      <a:pt x="58" y="161"/>
                      <a:pt x="69" y="161"/>
                      <a:pt x="80" y="161"/>
                    </a:cubicBezTo>
                    <a:cubicBezTo>
                      <a:pt x="92" y="161"/>
                      <a:pt x="103" y="161"/>
                      <a:pt x="115" y="183"/>
                    </a:cubicBezTo>
                    <a:cubicBezTo>
                      <a:pt x="120" y="189"/>
                      <a:pt x="126" y="190"/>
                      <a:pt x="133" y="190"/>
                    </a:cubicBezTo>
                    <a:cubicBezTo>
                      <a:pt x="145" y="190"/>
                      <a:pt x="158" y="185"/>
                      <a:pt x="168" y="185"/>
                    </a:cubicBezTo>
                    <a:cubicBezTo>
                      <a:pt x="177" y="185"/>
                      <a:pt x="183" y="189"/>
                      <a:pt x="183" y="206"/>
                    </a:cubicBezTo>
                    <a:lnTo>
                      <a:pt x="229" y="206"/>
                    </a:lnTo>
                    <a:lnTo>
                      <a:pt x="274" y="183"/>
                    </a:lnTo>
                    <a:cubicBezTo>
                      <a:pt x="274" y="138"/>
                      <a:pt x="297" y="92"/>
                      <a:pt x="274" y="46"/>
                    </a:cubicBezTo>
                    <a:cubicBezTo>
                      <a:pt x="240" y="12"/>
                      <a:pt x="217" y="6"/>
                      <a:pt x="197" y="6"/>
                    </a:cubicBezTo>
                    <a:cubicBezTo>
                      <a:pt x="187" y="6"/>
                      <a:pt x="178" y="8"/>
                      <a:pt x="169" y="8"/>
                    </a:cubicBezTo>
                    <a:cubicBezTo>
                      <a:pt x="159" y="8"/>
                      <a:pt x="149" y="6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9" name="Google Shape;5949;p65"/>
              <p:cNvSpPr/>
              <p:nvPr/>
            </p:nvSpPr>
            <p:spPr>
              <a:xfrm>
                <a:off x="1496900" y="3787475"/>
                <a:ext cx="6300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15" extrusionOk="0">
                    <a:moveTo>
                      <a:pt x="24" y="1"/>
                    </a:moveTo>
                    <a:cubicBezTo>
                      <a:pt x="46" y="23"/>
                      <a:pt x="1" y="46"/>
                      <a:pt x="1" y="69"/>
                    </a:cubicBezTo>
                    <a:cubicBezTo>
                      <a:pt x="24" y="92"/>
                      <a:pt x="92" y="115"/>
                      <a:pt x="161" y="115"/>
                    </a:cubicBezTo>
                    <a:cubicBezTo>
                      <a:pt x="206" y="115"/>
                      <a:pt x="252" y="92"/>
                      <a:pt x="229" y="46"/>
                    </a:cubicBezTo>
                    <a:cubicBezTo>
                      <a:pt x="183" y="23"/>
                      <a:pt x="115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0" name="Google Shape;5950;p65"/>
              <p:cNvSpPr/>
              <p:nvPr/>
            </p:nvSpPr>
            <p:spPr>
              <a:xfrm>
                <a:off x="1706900" y="3692750"/>
                <a:ext cx="13725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03" extrusionOk="0">
                    <a:moveTo>
                      <a:pt x="252" y="1"/>
                    </a:moveTo>
                    <a:cubicBezTo>
                      <a:pt x="46" y="115"/>
                      <a:pt x="0" y="343"/>
                      <a:pt x="92" y="503"/>
                    </a:cubicBezTo>
                    <a:lnTo>
                      <a:pt x="229" y="434"/>
                    </a:lnTo>
                    <a:cubicBezTo>
                      <a:pt x="343" y="320"/>
                      <a:pt x="548" y="138"/>
                      <a:pt x="3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1" name="Google Shape;5951;p65"/>
              <p:cNvSpPr/>
              <p:nvPr/>
            </p:nvSpPr>
            <p:spPr>
              <a:xfrm>
                <a:off x="1569375" y="3723875"/>
                <a:ext cx="1772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902" extrusionOk="0">
                    <a:moveTo>
                      <a:pt x="644" y="854"/>
                    </a:moveTo>
                    <a:lnTo>
                      <a:pt x="662" y="878"/>
                    </a:lnTo>
                    <a:cubicBezTo>
                      <a:pt x="659" y="868"/>
                      <a:pt x="653" y="860"/>
                      <a:pt x="644" y="854"/>
                    </a:cubicBezTo>
                    <a:close/>
                    <a:moveTo>
                      <a:pt x="338" y="1"/>
                    </a:moveTo>
                    <a:cubicBezTo>
                      <a:pt x="302" y="1"/>
                      <a:pt x="267" y="11"/>
                      <a:pt x="252" y="11"/>
                    </a:cubicBezTo>
                    <a:cubicBezTo>
                      <a:pt x="138" y="102"/>
                      <a:pt x="229" y="216"/>
                      <a:pt x="252" y="285"/>
                    </a:cubicBezTo>
                    <a:lnTo>
                      <a:pt x="320" y="262"/>
                    </a:lnTo>
                    <a:cubicBezTo>
                      <a:pt x="366" y="262"/>
                      <a:pt x="343" y="285"/>
                      <a:pt x="343" y="308"/>
                    </a:cubicBezTo>
                    <a:cubicBezTo>
                      <a:pt x="69" y="353"/>
                      <a:pt x="115" y="536"/>
                      <a:pt x="1" y="650"/>
                    </a:cubicBezTo>
                    <a:cubicBezTo>
                      <a:pt x="17" y="649"/>
                      <a:pt x="32" y="648"/>
                      <a:pt x="45" y="648"/>
                    </a:cubicBezTo>
                    <a:cubicBezTo>
                      <a:pt x="225" y="648"/>
                      <a:pt x="49" y="787"/>
                      <a:pt x="92" y="787"/>
                    </a:cubicBezTo>
                    <a:lnTo>
                      <a:pt x="183" y="741"/>
                    </a:lnTo>
                    <a:cubicBezTo>
                      <a:pt x="274" y="787"/>
                      <a:pt x="252" y="856"/>
                      <a:pt x="252" y="901"/>
                    </a:cubicBezTo>
                    <a:lnTo>
                      <a:pt x="366" y="833"/>
                    </a:lnTo>
                    <a:lnTo>
                      <a:pt x="434" y="901"/>
                    </a:lnTo>
                    <a:lnTo>
                      <a:pt x="434" y="833"/>
                    </a:lnTo>
                    <a:cubicBezTo>
                      <a:pt x="451" y="838"/>
                      <a:pt x="473" y="840"/>
                      <a:pt x="496" y="840"/>
                    </a:cubicBezTo>
                    <a:cubicBezTo>
                      <a:pt x="518" y="840"/>
                      <a:pt x="543" y="838"/>
                      <a:pt x="565" y="838"/>
                    </a:cubicBezTo>
                    <a:cubicBezTo>
                      <a:pt x="597" y="838"/>
                      <a:pt x="626" y="841"/>
                      <a:pt x="644" y="854"/>
                    </a:cubicBezTo>
                    <a:lnTo>
                      <a:pt x="644" y="854"/>
                    </a:lnTo>
                    <a:lnTo>
                      <a:pt x="594" y="787"/>
                    </a:lnTo>
                    <a:cubicBezTo>
                      <a:pt x="685" y="696"/>
                      <a:pt x="708" y="559"/>
                      <a:pt x="617" y="468"/>
                    </a:cubicBezTo>
                    <a:cubicBezTo>
                      <a:pt x="160" y="331"/>
                      <a:pt x="662" y="171"/>
                      <a:pt x="389" y="11"/>
                    </a:cubicBezTo>
                    <a:cubicBezTo>
                      <a:pt x="373" y="3"/>
                      <a:pt x="356" y="1"/>
                      <a:pt x="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2" name="Google Shape;5952;p65"/>
              <p:cNvSpPr/>
              <p:nvPr/>
            </p:nvSpPr>
            <p:spPr>
              <a:xfrm>
                <a:off x="1567100" y="3843400"/>
                <a:ext cx="17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23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23"/>
                      <a:pt x="46" y="46"/>
                    </a:cubicBezTo>
                    <a:lnTo>
                      <a:pt x="69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3" name="Google Shape;5953;p65"/>
              <p:cNvSpPr/>
              <p:nvPr/>
            </p:nvSpPr>
            <p:spPr>
              <a:xfrm>
                <a:off x="1561400" y="3814875"/>
                <a:ext cx="1725" cy="10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41" extrusionOk="0">
                    <a:moveTo>
                      <a:pt x="0" y="0"/>
                    </a:moveTo>
                    <a:lnTo>
                      <a:pt x="0" y="23"/>
                    </a:lnTo>
                    <a:cubicBezTo>
                      <a:pt x="11" y="34"/>
                      <a:pt x="29" y="40"/>
                      <a:pt x="43" y="40"/>
                    </a:cubicBezTo>
                    <a:cubicBezTo>
                      <a:pt x="57" y="40"/>
                      <a:pt x="68" y="34"/>
                      <a:pt x="68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4" name="Google Shape;5954;p65"/>
              <p:cNvSpPr/>
              <p:nvPr/>
            </p:nvSpPr>
            <p:spPr>
              <a:xfrm>
                <a:off x="1562250" y="3813650"/>
                <a:ext cx="300" cy="675"/>
              </a:xfrm>
              <a:custGeom>
                <a:avLst/>
                <a:gdLst/>
                <a:ahLst/>
                <a:cxnLst/>
                <a:rect l="l" t="t" r="r" b="b"/>
                <a:pathLst>
                  <a:path w="12" h="27" extrusionOk="0">
                    <a:moveTo>
                      <a:pt x="2" y="0"/>
                    </a:moveTo>
                    <a:cubicBezTo>
                      <a:pt x="1" y="0"/>
                      <a:pt x="2" y="7"/>
                      <a:pt x="12" y="26"/>
                    </a:cubicBezTo>
                    <a:cubicBezTo>
                      <a:pt x="12" y="13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5" name="Google Shape;5955;p65"/>
              <p:cNvSpPr/>
              <p:nvPr/>
            </p:nvSpPr>
            <p:spPr>
              <a:xfrm>
                <a:off x="1560825" y="3810300"/>
                <a:ext cx="5725" cy="460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84" extrusionOk="0">
                    <a:moveTo>
                      <a:pt x="137" y="1"/>
                    </a:moveTo>
                    <a:cubicBezTo>
                      <a:pt x="91" y="1"/>
                      <a:pt x="46" y="1"/>
                      <a:pt x="23" y="23"/>
                    </a:cubicBezTo>
                    <a:cubicBezTo>
                      <a:pt x="23" y="46"/>
                      <a:pt x="0" y="69"/>
                      <a:pt x="0" y="92"/>
                    </a:cubicBezTo>
                    <a:lnTo>
                      <a:pt x="91" y="92"/>
                    </a:lnTo>
                    <a:lnTo>
                      <a:pt x="137" y="138"/>
                    </a:lnTo>
                    <a:lnTo>
                      <a:pt x="91" y="160"/>
                    </a:lnTo>
                    <a:lnTo>
                      <a:pt x="69" y="160"/>
                    </a:lnTo>
                    <a:lnTo>
                      <a:pt x="114" y="183"/>
                    </a:lnTo>
                    <a:cubicBezTo>
                      <a:pt x="160" y="138"/>
                      <a:pt x="228" y="69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6" name="Google Shape;5956;p65"/>
              <p:cNvSpPr/>
              <p:nvPr/>
            </p:nvSpPr>
            <p:spPr>
              <a:xfrm>
                <a:off x="1560250" y="38125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7" name="Google Shape;5957;p65"/>
              <p:cNvSpPr/>
              <p:nvPr/>
            </p:nvSpPr>
            <p:spPr>
              <a:xfrm>
                <a:off x="1560825" y="3813150"/>
                <a:ext cx="115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46" h="70" extrusionOk="0">
                    <a:moveTo>
                      <a:pt x="0" y="1"/>
                    </a:moveTo>
                    <a:cubicBezTo>
                      <a:pt x="0" y="24"/>
                      <a:pt x="0" y="46"/>
                      <a:pt x="23" y="69"/>
                    </a:cubicBezTo>
                    <a:lnTo>
                      <a:pt x="46" y="46"/>
                    </a:lnTo>
                    <a:cubicBezTo>
                      <a:pt x="23" y="46"/>
                      <a:pt x="0" y="24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8" name="Google Shape;5958;p65"/>
              <p:cNvSpPr/>
              <p:nvPr/>
            </p:nvSpPr>
            <p:spPr>
              <a:xfrm>
                <a:off x="1506025" y="3785500"/>
                <a:ext cx="2900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57" extrusionOk="0">
                    <a:moveTo>
                      <a:pt x="47" y="1"/>
                    </a:moveTo>
                    <a:cubicBezTo>
                      <a:pt x="39" y="1"/>
                      <a:pt x="31" y="4"/>
                      <a:pt x="24" y="11"/>
                    </a:cubicBezTo>
                    <a:cubicBezTo>
                      <a:pt x="24" y="11"/>
                      <a:pt x="1" y="11"/>
                      <a:pt x="1" y="34"/>
                    </a:cubicBezTo>
                    <a:cubicBezTo>
                      <a:pt x="24" y="57"/>
                      <a:pt x="47" y="57"/>
                      <a:pt x="69" y="57"/>
                    </a:cubicBezTo>
                    <a:cubicBezTo>
                      <a:pt x="92" y="57"/>
                      <a:pt x="115" y="34"/>
                      <a:pt x="92" y="11"/>
                    </a:cubicBezTo>
                    <a:cubicBezTo>
                      <a:pt x="77" y="11"/>
                      <a:pt x="62" y="1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9" name="Google Shape;5959;p65"/>
              <p:cNvSpPr/>
              <p:nvPr/>
            </p:nvSpPr>
            <p:spPr>
              <a:xfrm>
                <a:off x="1565950" y="3804600"/>
                <a:ext cx="572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29" extrusionOk="0">
                    <a:moveTo>
                      <a:pt x="115" y="0"/>
                    </a:moveTo>
                    <a:cubicBezTo>
                      <a:pt x="23" y="46"/>
                      <a:pt x="1" y="160"/>
                      <a:pt x="46" y="229"/>
                    </a:cubicBezTo>
                    <a:lnTo>
                      <a:pt x="92" y="183"/>
                    </a:lnTo>
                    <a:cubicBezTo>
                      <a:pt x="160" y="137"/>
                      <a:pt x="229" y="46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0" name="Google Shape;5960;p65"/>
              <p:cNvSpPr/>
              <p:nvPr/>
            </p:nvSpPr>
            <p:spPr>
              <a:xfrm>
                <a:off x="1494050" y="3810300"/>
                <a:ext cx="3450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7" extrusionOk="0">
                    <a:moveTo>
                      <a:pt x="115" y="1"/>
                    </a:moveTo>
                    <a:cubicBezTo>
                      <a:pt x="69" y="1"/>
                      <a:pt x="46" y="1"/>
                      <a:pt x="23" y="23"/>
                    </a:cubicBezTo>
                    <a:cubicBezTo>
                      <a:pt x="1" y="23"/>
                      <a:pt x="1" y="46"/>
                      <a:pt x="1" y="69"/>
                    </a:cubicBezTo>
                    <a:cubicBezTo>
                      <a:pt x="23" y="69"/>
                      <a:pt x="46" y="69"/>
                      <a:pt x="46" y="92"/>
                    </a:cubicBezTo>
                    <a:lnTo>
                      <a:pt x="69" y="92"/>
                    </a:lnTo>
                    <a:cubicBezTo>
                      <a:pt x="73" y="95"/>
                      <a:pt x="75" y="97"/>
                      <a:pt x="78" y="97"/>
                    </a:cubicBezTo>
                    <a:cubicBezTo>
                      <a:pt x="88" y="97"/>
                      <a:pt x="92" y="76"/>
                      <a:pt x="101" y="76"/>
                    </a:cubicBezTo>
                    <a:cubicBezTo>
                      <a:pt x="104" y="76"/>
                      <a:pt x="109" y="80"/>
                      <a:pt x="115" y="92"/>
                    </a:cubicBezTo>
                    <a:cubicBezTo>
                      <a:pt x="115" y="69"/>
                      <a:pt x="138" y="69"/>
                      <a:pt x="138" y="46"/>
                    </a:cubicBezTo>
                    <a:cubicBezTo>
                      <a:pt x="138" y="23"/>
                      <a:pt x="138" y="23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1" name="Google Shape;5961;p65"/>
              <p:cNvSpPr/>
              <p:nvPr/>
            </p:nvSpPr>
            <p:spPr>
              <a:xfrm>
                <a:off x="1535700" y="380915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24" y="1"/>
                      <a:pt x="24" y="24"/>
                      <a:pt x="24" y="24"/>
                    </a:cubicBezTo>
                    <a:lnTo>
                      <a:pt x="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2" name="Google Shape;5962;p65"/>
              <p:cNvSpPr/>
              <p:nvPr/>
            </p:nvSpPr>
            <p:spPr>
              <a:xfrm>
                <a:off x="1656675" y="366137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0"/>
                    </a:moveTo>
                    <a:cubicBezTo>
                      <a:pt x="1" y="0"/>
                      <a:pt x="1" y="23"/>
                      <a:pt x="1" y="23"/>
                    </a:cubicBezTo>
                    <a:lnTo>
                      <a:pt x="46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3" name="Google Shape;5963;p65"/>
              <p:cNvSpPr/>
              <p:nvPr/>
            </p:nvSpPr>
            <p:spPr>
              <a:xfrm>
                <a:off x="1657825" y="3661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4" name="Google Shape;5964;p65"/>
              <p:cNvSpPr/>
              <p:nvPr/>
            </p:nvSpPr>
            <p:spPr>
              <a:xfrm>
                <a:off x="1656675" y="3661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5" name="Google Shape;5965;p65"/>
              <p:cNvSpPr/>
              <p:nvPr/>
            </p:nvSpPr>
            <p:spPr>
              <a:xfrm>
                <a:off x="1532850" y="3796600"/>
                <a:ext cx="117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47" h="11" extrusionOk="0">
                    <a:moveTo>
                      <a:pt x="1" y="1"/>
                    </a:moveTo>
                    <a:cubicBezTo>
                      <a:pt x="8" y="8"/>
                      <a:pt x="16" y="11"/>
                      <a:pt x="23" y="11"/>
                    </a:cubicBezTo>
                    <a:cubicBezTo>
                      <a:pt x="36" y="1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6" name="Google Shape;5966;p65"/>
              <p:cNvSpPr/>
              <p:nvPr/>
            </p:nvSpPr>
            <p:spPr>
              <a:xfrm>
                <a:off x="1533425" y="3796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7" name="Google Shape;5967;p65"/>
              <p:cNvSpPr/>
              <p:nvPr/>
            </p:nvSpPr>
            <p:spPr>
              <a:xfrm>
                <a:off x="1532850" y="3794325"/>
                <a:ext cx="23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92" extrusionOk="0">
                    <a:moveTo>
                      <a:pt x="1" y="0"/>
                    </a:moveTo>
                    <a:cubicBezTo>
                      <a:pt x="1" y="23"/>
                      <a:pt x="1" y="23"/>
                      <a:pt x="1" y="46"/>
                    </a:cubicBezTo>
                    <a:lnTo>
                      <a:pt x="24" y="46"/>
                    </a:lnTo>
                    <a:lnTo>
                      <a:pt x="46" y="69"/>
                    </a:lnTo>
                    <a:lnTo>
                      <a:pt x="24" y="69"/>
                    </a:lnTo>
                    <a:lnTo>
                      <a:pt x="46" y="92"/>
                    </a:lnTo>
                    <a:cubicBezTo>
                      <a:pt x="69" y="69"/>
                      <a:pt x="92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8" name="Google Shape;5968;p65"/>
              <p:cNvSpPr/>
              <p:nvPr/>
            </p:nvSpPr>
            <p:spPr>
              <a:xfrm>
                <a:off x="1532850" y="3795475"/>
                <a:ext cx="2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extrusionOk="0">
                    <a:moveTo>
                      <a:pt x="1" y="23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9" name="Google Shape;5969;p65"/>
              <p:cNvSpPr/>
              <p:nvPr/>
            </p:nvSpPr>
            <p:spPr>
              <a:xfrm>
                <a:off x="1532850" y="379602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24" y="24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0" name="Google Shape;5970;p65"/>
              <p:cNvSpPr/>
              <p:nvPr/>
            </p:nvSpPr>
            <p:spPr>
              <a:xfrm>
                <a:off x="1553400" y="3765425"/>
                <a:ext cx="915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67" extrusionOk="0">
                    <a:moveTo>
                      <a:pt x="178" y="0"/>
                    </a:moveTo>
                    <a:cubicBezTo>
                      <a:pt x="123" y="0"/>
                      <a:pt x="73" y="11"/>
                      <a:pt x="46" y="38"/>
                    </a:cubicBezTo>
                    <a:cubicBezTo>
                      <a:pt x="0" y="129"/>
                      <a:pt x="92" y="198"/>
                      <a:pt x="137" y="266"/>
                    </a:cubicBezTo>
                    <a:lnTo>
                      <a:pt x="206" y="243"/>
                    </a:lnTo>
                    <a:lnTo>
                      <a:pt x="229" y="266"/>
                    </a:lnTo>
                    <a:cubicBezTo>
                      <a:pt x="274" y="243"/>
                      <a:pt x="252" y="198"/>
                      <a:pt x="320" y="198"/>
                    </a:cubicBezTo>
                    <a:lnTo>
                      <a:pt x="343" y="221"/>
                    </a:lnTo>
                    <a:cubicBezTo>
                      <a:pt x="343" y="201"/>
                      <a:pt x="309" y="148"/>
                      <a:pt x="271" y="148"/>
                    </a:cubicBezTo>
                    <a:cubicBezTo>
                      <a:pt x="264" y="148"/>
                      <a:pt x="258" y="149"/>
                      <a:pt x="252" y="152"/>
                    </a:cubicBezTo>
                    <a:cubicBezTo>
                      <a:pt x="229" y="129"/>
                      <a:pt x="252" y="124"/>
                      <a:pt x="283" y="124"/>
                    </a:cubicBezTo>
                    <a:cubicBezTo>
                      <a:pt x="314" y="124"/>
                      <a:pt x="354" y="129"/>
                      <a:pt x="366" y="129"/>
                    </a:cubicBezTo>
                    <a:cubicBezTo>
                      <a:pt x="366" y="84"/>
                      <a:pt x="297" y="61"/>
                      <a:pt x="297" y="15"/>
                    </a:cubicBezTo>
                    <a:cubicBezTo>
                      <a:pt x="259" y="6"/>
                      <a:pt x="218" y="0"/>
                      <a:pt x="1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1" name="Google Shape;5971;p65"/>
              <p:cNvSpPr/>
              <p:nvPr/>
            </p:nvSpPr>
            <p:spPr>
              <a:xfrm>
                <a:off x="1673225" y="3651100"/>
                <a:ext cx="860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29" extrusionOk="0">
                    <a:moveTo>
                      <a:pt x="183" y="0"/>
                    </a:moveTo>
                    <a:cubicBezTo>
                      <a:pt x="1" y="23"/>
                      <a:pt x="92" y="115"/>
                      <a:pt x="92" y="183"/>
                    </a:cubicBezTo>
                    <a:cubicBezTo>
                      <a:pt x="96" y="179"/>
                      <a:pt x="102" y="177"/>
                      <a:pt x="107" y="177"/>
                    </a:cubicBezTo>
                    <a:cubicBezTo>
                      <a:pt x="131" y="177"/>
                      <a:pt x="161" y="210"/>
                      <a:pt x="161" y="229"/>
                    </a:cubicBezTo>
                    <a:lnTo>
                      <a:pt x="206" y="206"/>
                    </a:lnTo>
                    <a:lnTo>
                      <a:pt x="229" y="229"/>
                    </a:lnTo>
                    <a:lnTo>
                      <a:pt x="320" y="206"/>
                    </a:lnTo>
                    <a:lnTo>
                      <a:pt x="343" y="206"/>
                    </a:lnTo>
                    <a:lnTo>
                      <a:pt x="343" y="92"/>
                    </a:lnTo>
                    <a:cubicBezTo>
                      <a:pt x="343" y="69"/>
                      <a:pt x="275" y="0"/>
                      <a:pt x="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2" name="Google Shape;5972;p65"/>
              <p:cNvSpPr/>
              <p:nvPr/>
            </p:nvSpPr>
            <p:spPr>
              <a:xfrm>
                <a:off x="1596775" y="3788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3" name="Google Shape;5973;p65"/>
              <p:cNvSpPr/>
              <p:nvPr/>
            </p:nvSpPr>
            <p:spPr>
              <a:xfrm>
                <a:off x="1592200" y="3787475"/>
                <a:ext cx="515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61" extrusionOk="0">
                    <a:moveTo>
                      <a:pt x="178" y="112"/>
                    </a:moveTo>
                    <a:cubicBezTo>
                      <a:pt x="180" y="120"/>
                      <a:pt x="183" y="129"/>
                      <a:pt x="183" y="138"/>
                    </a:cubicBezTo>
                    <a:lnTo>
                      <a:pt x="183" y="115"/>
                    </a:lnTo>
                    <a:lnTo>
                      <a:pt x="178" y="112"/>
                    </a:lnTo>
                    <a:close/>
                    <a:moveTo>
                      <a:pt x="69" y="1"/>
                    </a:moveTo>
                    <a:cubicBezTo>
                      <a:pt x="1" y="46"/>
                      <a:pt x="69" y="115"/>
                      <a:pt x="69" y="160"/>
                    </a:cubicBezTo>
                    <a:lnTo>
                      <a:pt x="69" y="69"/>
                    </a:lnTo>
                    <a:lnTo>
                      <a:pt x="160" y="92"/>
                    </a:lnTo>
                    <a:lnTo>
                      <a:pt x="138" y="92"/>
                    </a:lnTo>
                    <a:lnTo>
                      <a:pt x="178" y="112"/>
                    </a:lnTo>
                    <a:lnTo>
                      <a:pt x="178" y="112"/>
                    </a:lnTo>
                    <a:cubicBezTo>
                      <a:pt x="176" y="100"/>
                      <a:pt x="178" y="92"/>
                      <a:pt x="206" y="92"/>
                    </a:cubicBezTo>
                    <a:lnTo>
                      <a:pt x="115" y="46"/>
                    </a:lnTo>
                    <a:lnTo>
                      <a:pt x="183" y="46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4" name="Google Shape;5974;p65"/>
              <p:cNvSpPr/>
              <p:nvPr/>
            </p:nvSpPr>
            <p:spPr>
              <a:xfrm>
                <a:off x="1611025" y="3773200"/>
                <a:ext cx="6300" cy="51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07" extrusionOk="0">
                    <a:moveTo>
                      <a:pt x="115" y="1"/>
                    </a:moveTo>
                    <a:cubicBezTo>
                      <a:pt x="92" y="47"/>
                      <a:pt x="1" y="92"/>
                      <a:pt x="92" y="115"/>
                    </a:cubicBezTo>
                    <a:cubicBezTo>
                      <a:pt x="161" y="115"/>
                      <a:pt x="69" y="92"/>
                      <a:pt x="138" y="69"/>
                    </a:cubicBezTo>
                    <a:lnTo>
                      <a:pt x="138" y="69"/>
                    </a:lnTo>
                    <a:lnTo>
                      <a:pt x="206" y="92"/>
                    </a:lnTo>
                    <a:cubicBezTo>
                      <a:pt x="183" y="115"/>
                      <a:pt x="183" y="161"/>
                      <a:pt x="115" y="161"/>
                    </a:cubicBezTo>
                    <a:cubicBezTo>
                      <a:pt x="92" y="161"/>
                      <a:pt x="69" y="161"/>
                      <a:pt x="69" y="138"/>
                    </a:cubicBezTo>
                    <a:lnTo>
                      <a:pt x="69" y="138"/>
                    </a:lnTo>
                    <a:cubicBezTo>
                      <a:pt x="24" y="161"/>
                      <a:pt x="115" y="206"/>
                      <a:pt x="115" y="206"/>
                    </a:cubicBezTo>
                    <a:cubicBezTo>
                      <a:pt x="161" y="161"/>
                      <a:pt x="252" y="161"/>
                      <a:pt x="206" y="115"/>
                    </a:cubicBezTo>
                    <a:cubicBezTo>
                      <a:pt x="229" y="69"/>
                      <a:pt x="229" y="1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5" name="Google Shape;5975;p65"/>
              <p:cNvSpPr/>
              <p:nvPr/>
            </p:nvSpPr>
            <p:spPr>
              <a:xfrm>
                <a:off x="1513450" y="3737250"/>
                <a:ext cx="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7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47"/>
                    </a:lnTo>
                    <a:lnTo>
                      <a:pt x="1" y="4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6" name="Google Shape;5976;p65"/>
              <p:cNvSpPr/>
              <p:nvPr/>
            </p:nvSpPr>
            <p:spPr>
              <a:xfrm>
                <a:off x="1727675" y="3702450"/>
                <a:ext cx="2650" cy="750"/>
              </a:xfrm>
              <a:custGeom>
                <a:avLst/>
                <a:gdLst/>
                <a:ahLst/>
                <a:cxnLst/>
                <a:rect l="l" t="t" r="r" b="b"/>
                <a:pathLst>
                  <a:path w="106" h="30" extrusionOk="0">
                    <a:moveTo>
                      <a:pt x="37" y="1"/>
                    </a:moveTo>
                    <a:cubicBezTo>
                      <a:pt x="0" y="1"/>
                      <a:pt x="22" y="30"/>
                      <a:pt x="56" y="30"/>
                    </a:cubicBezTo>
                    <a:cubicBezTo>
                      <a:pt x="64" y="30"/>
                      <a:pt x="73" y="28"/>
                      <a:pt x="82" y="23"/>
                    </a:cubicBezTo>
                    <a:cubicBezTo>
                      <a:pt x="82" y="23"/>
                      <a:pt x="105" y="23"/>
                      <a:pt x="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7" name="Google Shape;5977;p65"/>
              <p:cNvSpPr/>
              <p:nvPr/>
            </p:nvSpPr>
            <p:spPr>
              <a:xfrm>
                <a:off x="1672100" y="3772225"/>
                <a:ext cx="10275" cy="5000"/>
              </a:xfrm>
              <a:custGeom>
                <a:avLst/>
                <a:gdLst/>
                <a:ahLst/>
                <a:cxnLst/>
                <a:rect l="l" t="t" r="r" b="b"/>
                <a:pathLst>
                  <a:path w="411" h="200" extrusionOk="0">
                    <a:moveTo>
                      <a:pt x="200" y="0"/>
                    </a:moveTo>
                    <a:cubicBezTo>
                      <a:pt x="166" y="0"/>
                      <a:pt x="137" y="6"/>
                      <a:pt x="114" y="17"/>
                    </a:cubicBezTo>
                    <a:cubicBezTo>
                      <a:pt x="46" y="63"/>
                      <a:pt x="0" y="108"/>
                      <a:pt x="46" y="154"/>
                    </a:cubicBezTo>
                    <a:cubicBezTo>
                      <a:pt x="91" y="154"/>
                      <a:pt x="114" y="177"/>
                      <a:pt x="114" y="200"/>
                    </a:cubicBezTo>
                    <a:lnTo>
                      <a:pt x="160" y="177"/>
                    </a:lnTo>
                    <a:cubicBezTo>
                      <a:pt x="174" y="191"/>
                      <a:pt x="187" y="197"/>
                      <a:pt x="198" y="197"/>
                    </a:cubicBezTo>
                    <a:cubicBezTo>
                      <a:pt x="230" y="197"/>
                      <a:pt x="254" y="157"/>
                      <a:pt x="293" y="157"/>
                    </a:cubicBezTo>
                    <a:cubicBezTo>
                      <a:pt x="307" y="157"/>
                      <a:pt x="323" y="162"/>
                      <a:pt x="342" y="177"/>
                    </a:cubicBezTo>
                    <a:cubicBezTo>
                      <a:pt x="320" y="154"/>
                      <a:pt x="388" y="154"/>
                      <a:pt x="411" y="108"/>
                    </a:cubicBezTo>
                    <a:cubicBezTo>
                      <a:pt x="411" y="86"/>
                      <a:pt x="388" y="40"/>
                      <a:pt x="320" y="17"/>
                    </a:cubicBezTo>
                    <a:cubicBezTo>
                      <a:pt x="274" y="6"/>
                      <a:pt x="234" y="0"/>
                      <a:pt x="2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8" name="Google Shape;5978;p65"/>
              <p:cNvSpPr/>
              <p:nvPr/>
            </p:nvSpPr>
            <p:spPr>
              <a:xfrm>
                <a:off x="1719450" y="3679975"/>
                <a:ext cx="8575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93" extrusionOk="0">
                    <a:moveTo>
                      <a:pt x="235" y="0"/>
                    </a:moveTo>
                    <a:cubicBezTo>
                      <a:pt x="204" y="0"/>
                      <a:pt x="177" y="16"/>
                      <a:pt x="160" y="32"/>
                    </a:cubicBezTo>
                    <a:cubicBezTo>
                      <a:pt x="160" y="32"/>
                      <a:pt x="150" y="22"/>
                      <a:pt x="137" y="22"/>
                    </a:cubicBezTo>
                    <a:cubicBezTo>
                      <a:pt x="130" y="22"/>
                      <a:pt x="122" y="25"/>
                      <a:pt x="115" y="32"/>
                    </a:cubicBezTo>
                    <a:cubicBezTo>
                      <a:pt x="108" y="26"/>
                      <a:pt x="99" y="23"/>
                      <a:pt x="90" y="23"/>
                    </a:cubicBezTo>
                    <a:cubicBezTo>
                      <a:pt x="67" y="23"/>
                      <a:pt x="40" y="39"/>
                      <a:pt x="23" y="55"/>
                    </a:cubicBezTo>
                    <a:cubicBezTo>
                      <a:pt x="1" y="101"/>
                      <a:pt x="46" y="146"/>
                      <a:pt x="115" y="192"/>
                    </a:cubicBezTo>
                    <a:lnTo>
                      <a:pt x="138" y="169"/>
                    </a:lnTo>
                    <a:lnTo>
                      <a:pt x="160" y="192"/>
                    </a:lnTo>
                    <a:cubicBezTo>
                      <a:pt x="206" y="146"/>
                      <a:pt x="343" y="101"/>
                      <a:pt x="275" y="9"/>
                    </a:cubicBezTo>
                    <a:cubicBezTo>
                      <a:pt x="261" y="3"/>
                      <a:pt x="248" y="0"/>
                      <a:pt x="2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9" name="Google Shape;5979;p65"/>
              <p:cNvSpPr/>
              <p:nvPr/>
            </p:nvSpPr>
            <p:spPr>
              <a:xfrm>
                <a:off x="1741700" y="368077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23"/>
                    </a:lnTo>
                    <a:lnTo>
                      <a:pt x="1" y="2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0" name="Google Shape;5980;p65"/>
              <p:cNvSpPr/>
              <p:nvPr/>
            </p:nvSpPr>
            <p:spPr>
              <a:xfrm>
                <a:off x="1736000" y="3674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1" name="Google Shape;5981;p65"/>
              <p:cNvSpPr/>
              <p:nvPr/>
            </p:nvSpPr>
            <p:spPr>
              <a:xfrm>
                <a:off x="1735425" y="367392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0"/>
                      <a:pt x="24" y="23"/>
                    </a:cubicBezTo>
                    <a:cubicBezTo>
                      <a:pt x="1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2" name="Google Shape;5982;p65"/>
              <p:cNvSpPr/>
              <p:nvPr/>
            </p:nvSpPr>
            <p:spPr>
              <a:xfrm>
                <a:off x="1734850" y="3663650"/>
                <a:ext cx="91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252" extrusionOk="0">
                    <a:moveTo>
                      <a:pt x="229" y="1"/>
                    </a:moveTo>
                    <a:cubicBezTo>
                      <a:pt x="138" y="23"/>
                      <a:pt x="161" y="69"/>
                      <a:pt x="92" y="92"/>
                    </a:cubicBezTo>
                    <a:cubicBezTo>
                      <a:pt x="206" y="160"/>
                      <a:pt x="1" y="160"/>
                      <a:pt x="69" y="206"/>
                    </a:cubicBezTo>
                    <a:cubicBezTo>
                      <a:pt x="92" y="206"/>
                      <a:pt x="115" y="229"/>
                      <a:pt x="115" y="229"/>
                    </a:cubicBezTo>
                    <a:cubicBezTo>
                      <a:pt x="138" y="229"/>
                      <a:pt x="138" y="252"/>
                      <a:pt x="183" y="252"/>
                    </a:cubicBezTo>
                    <a:lnTo>
                      <a:pt x="183" y="229"/>
                    </a:lnTo>
                    <a:cubicBezTo>
                      <a:pt x="252" y="229"/>
                      <a:pt x="206" y="183"/>
                      <a:pt x="275" y="183"/>
                    </a:cubicBezTo>
                    <a:lnTo>
                      <a:pt x="275" y="206"/>
                    </a:lnTo>
                    <a:cubicBezTo>
                      <a:pt x="312" y="187"/>
                      <a:pt x="289" y="154"/>
                      <a:pt x="315" y="154"/>
                    </a:cubicBezTo>
                    <a:cubicBezTo>
                      <a:pt x="321" y="154"/>
                      <a:pt x="330" y="156"/>
                      <a:pt x="343" y="160"/>
                    </a:cubicBezTo>
                    <a:lnTo>
                      <a:pt x="343" y="137"/>
                    </a:lnTo>
                    <a:cubicBezTo>
                      <a:pt x="343" y="137"/>
                      <a:pt x="343" y="127"/>
                      <a:pt x="350" y="127"/>
                    </a:cubicBezTo>
                    <a:cubicBezTo>
                      <a:pt x="353" y="127"/>
                      <a:pt x="358" y="130"/>
                      <a:pt x="366" y="137"/>
                    </a:cubicBezTo>
                    <a:lnTo>
                      <a:pt x="343" y="69"/>
                    </a:lnTo>
                    <a:cubicBezTo>
                      <a:pt x="343" y="46"/>
                      <a:pt x="298" y="1"/>
                      <a:pt x="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3" name="Google Shape;5983;p65"/>
              <p:cNvSpPr/>
              <p:nvPr/>
            </p:nvSpPr>
            <p:spPr>
              <a:xfrm>
                <a:off x="1503750" y="3777775"/>
                <a:ext cx="517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7" h="229" extrusionOk="0">
                    <a:moveTo>
                      <a:pt x="138" y="1"/>
                    </a:moveTo>
                    <a:lnTo>
                      <a:pt x="92" y="23"/>
                    </a:lnTo>
                    <a:cubicBezTo>
                      <a:pt x="23" y="69"/>
                      <a:pt x="1" y="160"/>
                      <a:pt x="46" y="229"/>
                    </a:cubicBezTo>
                    <a:lnTo>
                      <a:pt x="92" y="206"/>
                    </a:lnTo>
                    <a:cubicBezTo>
                      <a:pt x="138" y="160"/>
                      <a:pt x="206" y="69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4" name="Google Shape;5984;p65"/>
              <p:cNvSpPr/>
              <p:nvPr/>
            </p:nvSpPr>
            <p:spPr>
              <a:xfrm>
                <a:off x="1526000" y="3779500"/>
                <a:ext cx="4425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37" extrusionOk="0">
                    <a:moveTo>
                      <a:pt x="138" y="92"/>
                    </a:moveTo>
                    <a:cubicBezTo>
                      <a:pt x="132" y="100"/>
                      <a:pt x="131" y="107"/>
                      <a:pt x="138" y="114"/>
                    </a:cubicBezTo>
                    <a:lnTo>
                      <a:pt x="138" y="92"/>
                    </a:lnTo>
                    <a:close/>
                    <a:moveTo>
                      <a:pt x="92" y="0"/>
                    </a:moveTo>
                    <a:cubicBezTo>
                      <a:pt x="46" y="0"/>
                      <a:pt x="24" y="23"/>
                      <a:pt x="1" y="46"/>
                    </a:cubicBezTo>
                    <a:cubicBezTo>
                      <a:pt x="24" y="69"/>
                      <a:pt x="1" y="114"/>
                      <a:pt x="46" y="137"/>
                    </a:cubicBezTo>
                    <a:cubicBezTo>
                      <a:pt x="69" y="114"/>
                      <a:pt x="46" y="114"/>
                      <a:pt x="69" y="114"/>
                    </a:cubicBezTo>
                    <a:cubicBezTo>
                      <a:pt x="69" y="114"/>
                      <a:pt x="69" y="137"/>
                      <a:pt x="69" y="137"/>
                    </a:cubicBezTo>
                    <a:lnTo>
                      <a:pt x="138" y="91"/>
                    </a:lnTo>
                    <a:lnTo>
                      <a:pt x="138" y="92"/>
                    </a:lnTo>
                    <a:lnTo>
                      <a:pt x="138" y="92"/>
                    </a:lnTo>
                    <a:cubicBezTo>
                      <a:pt x="149" y="77"/>
                      <a:pt x="176" y="61"/>
                      <a:pt x="161" y="46"/>
                    </a:cubicBezTo>
                    <a:cubicBezTo>
                      <a:pt x="138" y="23"/>
                      <a:pt x="138" y="0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5" name="Google Shape;5985;p65"/>
              <p:cNvSpPr/>
              <p:nvPr/>
            </p:nvSpPr>
            <p:spPr>
              <a:xfrm>
                <a:off x="1536850" y="37726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1" y="23"/>
                      <a:pt x="1" y="46"/>
                      <a:pt x="1" y="69"/>
                    </a:cubicBezTo>
                    <a:cubicBezTo>
                      <a:pt x="12" y="80"/>
                      <a:pt x="18" y="80"/>
                      <a:pt x="26" y="80"/>
                    </a:cubicBezTo>
                    <a:cubicBezTo>
                      <a:pt x="35" y="80"/>
                      <a:pt x="46" y="80"/>
                      <a:pt x="69" y="91"/>
                    </a:cubicBezTo>
                    <a:lnTo>
                      <a:pt x="92" y="91"/>
                    </a:lnTo>
                    <a:cubicBezTo>
                      <a:pt x="92" y="69"/>
                      <a:pt x="115" y="69"/>
                      <a:pt x="115" y="46"/>
                    </a:cubicBezTo>
                    <a:cubicBezTo>
                      <a:pt x="92" y="23"/>
                      <a:pt x="115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6" name="Google Shape;5986;p65"/>
              <p:cNvSpPr/>
              <p:nvPr/>
            </p:nvSpPr>
            <p:spPr>
              <a:xfrm>
                <a:off x="1541975" y="3772075"/>
                <a:ext cx="11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18" y="13"/>
                    </a:moveTo>
                    <a:cubicBezTo>
                      <a:pt x="11" y="13"/>
                      <a:pt x="1" y="23"/>
                      <a:pt x="1" y="23"/>
                    </a:cubicBezTo>
                    <a:lnTo>
                      <a:pt x="24" y="23"/>
                    </a:lnTo>
                    <a:cubicBezTo>
                      <a:pt x="24" y="16"/>
                      <a:pt x="21" y="13"/>
                      <a:pt x="18" y="13"/>
                    </a:cubicBezTo>
                    <a:close/>
                    <a:moveTo>
                      <a:pt x="24" y="0"/>
                    </a:moveTo>
                    <a:lnTo>
                      <a:pt x="24" y="23"/>
                    </a:lnTo>
                    <a:cubicBezTo>
                      <a:pt x="47" y="46"/>
                      <a:pt x="24" y="46"/>
                      <a:pt x="24" y="46"/>
                    </a:cubicBezTo>
                    <a:cubicBezTo>
                      <a:pt x="47" y="46"/>
                      <a:pt x="47" y="23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7" name="Google Shape;5987;p65"/>
              <p:cNvSpPr/>
              <p:nvPr/>
            </p:nvSpPr>
            <p:spPr>
              <a:xfrm>
                <a:off x="1572225" y="3768400"/>
                <a:ext cx="34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2" extrusionOk="0">
                    <a:moveTo>
                      <a:pt x="62" y="0"/>
                    </a:moveTo>
                    <a:cubicBezTo>
                      <a:pt x="51" y="0"/>
                      <a:pt x="39" y="3"/>
                      <a:pt x="24" y="10"/>
                    </a:cubicBezTo>
                    <a:cubicBezTo>
                      <a:pt x="1" y="33"/>
                      <a:pt x="46" y="79"/>
                      <a:pt x="92" y="102"/>
                    </a:cubicBezTo>
                    <a:cubicBezTo>
                      <a:pt x="46" y="79"/>
                      <a:pt x="138" y="56"/>
                      <a:pt x="92" y="10"/>
                    </a:cubicBezTo>
                    <a:cubicBezTo>
                      <a:pt x="92" y="10"/>
                      <a:pt x="82" y="0"/>
                      <a:pt x="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8" name="Google Shape;5988;p65"/>
              <p:cNvSpPr/>
              <p:nvPr/>
            </p:nvSpPr>
            <p:spPr>
              <a:xfrm>
                <a:off x="1544850" y="3763500"/>
                <a:ext cx="3450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3" extrusionOk="0">
                    <a:moveTo>
                      <a:pt x="91" y="1"/>
                    </a:moveTo>
                    <a:cubicBezTo>
                      <a:pt x="23" y="1"/>
                      <a:pt x="23" y="47"/>
                      <a:pt x="23" y="69"/>
                    </a:cubicBezTo>
                    <a:cubicBezTo>
                      <a:pt x="0" y="92"/>
                      <a:pt x="91" y="92"/>
                      <a:pt x="114" y="92"/>
                    </a:cubicBezTo>
                    <a:cubicBezTo>
                      <a:pt x="114" y="69"/>
                      <a:pt x="137" y="69"/>
                      <a:pt x="137" y="47"/>
                    </a:cubicBezTo>
                    <a:cubicBezTo>
                      <a:pt x="114" y="47"/>
                      <a:pt x="137" y="1"/>
                      <a:pt x="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9" name="Google Shape;5989;p65"/>
              <p:cNvSpPr/>
              <p:nvPr/>
            </p:nvSpPr>
            <p:spPr>
              <a:xfrm>
                <a:off x="1555675" y="3757800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69" y="1"/>
                    </a:moveTo>
                    <a:cubicBezTo>
                      <a:pt x="1" y="24"/>
                      <a:pt x="24" y="46"/>
                      <a:pt x="24" y="69"/>
                    </a:cubicBezTo>
                    <a:cubicBezTo>
                      <a:pt x="31" y="62"/>
                      <a:pt x="39" y="59"/>
                      <a:pt x="46" y="59"/>
                    </a:cubicBezTo>
                    <a:cubicBezTo>
                      <a:pt x="59" y="59"/>
                      <a:pt x="69" y="69"/>
                      <a:pt x="69" y="69"/>
                    </a:cubicBezTo>
                    <a:lnTo>
                      <a:pt x="92" y="69"/>
                    </a:lnTo>
                    <a:lnTo>
                      <a:pt x="115" y="24"/>
                    </a:lnTo>
                    <a:cubicBezTo>
                      <a:pt x="92" y="24"/>
                      <a:pt x="115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0" name="Google Shape;5990;p65"/>
              <p:cNvSpPr/>
              <p:nvPr/>
            </p:nvSpPr>
            <p:spPr>
              <a:xfrm>
                <a:off x="1526575" y="377892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3" y="0"/>
                    </a:moveTo>
                    <a:cubicBezTo>
                      <a:pt x="1" y="0"/>
                      <a:pt x="23" y="23"/>
                      <a:pt x="1" y="23"/>
                    </a:cubicBezTo>
                    <a:lnTo>
                      <a:pt x="46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1" name="Google Shape;5991;p65"/>
              <p:cNvSpPr/>
              <p:nvPr/>
            </p:nvSpPr>
            <p:spPr>
              <a:xfrm>
                <a:off x="1527725" y="3779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2" name="Google Shape;5992;p65"/>
              <p:cNvSpPr/>
              <p:nvPr/>
            </p:nvSpPr>
            <p:spPr>
              <a:xfrm>
                <a:off x="1526575" y="377950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23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3" name="Google Shape;5993;p65"/>
              <p:cNvSpPr/>
              <p:nvPr/>
            </p:nvSpPr>
            <p:spPr>
              <a:xfrm>
                <a:off x="1536275" y="3760650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24" y="1"/>
                    </a:moveTo>
                    <a:cubicBezTo>
                      <a:pt x="1" y="24"/>
                      <a:pt x="24" y="46"/>
                      <a:pt x="24" y="69"/>
                    </a:cubicBezTo>
                    <a:cubicBezTo>
                      <a:pt x="46" y="46"/>
                      <a:pt x="46" y="46"/>
                      <a:pt x="24" y="46"/>
                    </a:cubicBezTo>
                    <a:lnTo>
                      <a:pt x="69" y="24"/>
                    </a:lnTo>
                    <a:cubicBezTo>
                      <a:pt x="92" y="46"/>
                      <a:pt x="69" y="46"/>
                      <a:pt x="92" y="69"/>
                    </a:cubicBezTo>
                    <a:cubicBezTo>
                      <a:pt x="92" y="46"/>
                      <a:pt x="92" y="24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4" name="Google Shape;5994;p65"/>
              <p:cNvSpPr/>
              <p:nvPr/>
            </p:nvSpPr>
            <p:spPr>
              <a:xfrm>
                <a:off x="1527150" y="3720725"/>
                <a:ext cx="2875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69" extrusionOk="0">
                    <a:moveTo>
                      <a:pt x="23" y="0"/>
                    </a:moveTo>
                    <a:cubicBezTo>
                      <a:pt x="23" y="23"/>
                      <a:pt x="0" y="23"/>
                      <a:pt x="0" y="46"/>
                    </a:cubicBezTo>
                    <a:cubicBezTo>
                      <a:pt x="23" y="46"/>
                      <a:pt x="46" y="69"/>
                      <a:pt x="69" y="69"/>
                    </a:cubicBezTo>
                    <a:cubicBezTo>
                      <a:pt x="92" y="46"/>
                      <a:pt x="115" y="46"/>
                      <a:pt x="115" y="23"/>
                    </a:cubicBezTo>
                    <a:cubicBezTo>
                      <a:pt x="92" y="0"/>
                      <a:pt x="69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5" name="Google Shape;5995;p65"/>
              <p:cNvSpPr/>
              <p:nvPr/>
            </p:nvSpPr>
            <p:spPr>
              <a:xfrm>
                <a:off x="1522575" y="3719000"/>
                <a:ext cx="23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93" h="47" extrusionOk="0">
                    <a:moveTo>
                      <a:pt x="47" y="1"/>
                    </a:moveTo>
                    <a:lnTo>
                      <a:pt x="47" y="1"/>
                    </a:lnTo>
                    <a:cubicBezTo>
                      <a:pt x="1" y="23"/>
                      <a:pt x="47" y="46"/>
                      <a:pt x="92" y="46"/>
                    </a:cubicBezTo>
                    <a:cubicBezTo>
                      <a:pt x="92" y="23"/>
                      <a:pt x="92" y="23"/>
                      <a:pt x="92" y="23"/>
                    </a:cubicBezTo>
                    <a:cubicBezTo>
                      <a:pt x="69" y="23"/>
                      <a:pt x="47" y="1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6" name="Google Shape;5996;p65"/>
              <p:cNvSpPr/>
              <p:nvPr/>
            </p:nvSpPr>
            <p:spPr>
              <a:xfrm>
                <a:off x="1590500" y="3738975"/>
                <a:ext cx="63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52" extrusionOk="0">
                    <a:moveTo>
                      <a:pt x="114" y="0"/>
                    </a:moveTo>
                    <a:cubicBezTo>
                      <a:pt x="23" y="69"/>
                      <a:pt x="0" y="160"/>
                      <a:pt x="46" y="252"/>
                    </a:cubicBezTo>
                    <a:lnTo>
                      <a:pt x="114" y="206"/>
                    </a:lnTo>
                    <a:cubicBezTo>
                      <a:pt x="160" y="137"/>
                      <a:pt x="251" y="46"/>
                      <a:pt x="1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7" name="Google Shape;5997;p65"/>
              <p:cNvSpPr/>
              <p:nvPr/>
            </p:nvSpPr>
            <p:spPr>
              <a:xfrm>
                <a:off x="1558525" y="3686475"/>
                <a:ext cx="74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35" extrusionOk="0">
                    <a:moveTo>
                      <a:pt x="265" y="392"/>
                    </a:moveTo>
                    <a:lnTo>
                      <a:pt x="275" y="411"/>
                    </a:lnTo>
                    <a:cubicBezTo>
                      <a:pt x="275" y="401"/>
                      <a:pt x="271" y="395"/>
                      <a:pt x="265" y="392"/>
                    </a:cubicBezTo>
                    <a:close/>
                    <a:moveTo>
                      <a:pt x="92" y="1"/>
                    </a:moveTo>
                    <a:cubicBezTo>
                      <a:pt x="47" y="46"/>
                      <a:pt x="92" y="92"/>
                      <a:pt x="92" y="137"/>
                    </a:cubicBezTo>
                    <a:lnTo>
                      <a:pt x="138" y="115"/>
                    </a:lnTo>
                    <a:cubicBezTo>
                      <a:pt x="138" y="137"/>
                      <a:pt x="138" y="137"/>
                      <a:pt x="138" y="137"/>
                    </a:cubicBezTo>
                    <a:cubicBezTo>
                      <a:pt x="24" y="183"/>
                      <a:pt x="47" y="274"/>
                      <a:pt x="1" y="320"/>
                    </a:cubicBezTo>
                    <a:cubicBezTo>
                      <a:pt x="11" y="318"/>
                      <a:pt x="19" y="316"/>
                      <a:pt x="26" y="316"/>
                    </a:cubicBezTo>
                    <a:cubicBezTo>
                      <a:pt x="78" y="316"/>
                      <a:pt x="24" y="389"/>
                      <a:pt x="24" y="389"/>
                    </a:cubicBezTo>
                    <a:lnTo>
                      <a:pt x="69" y="366"/>
                    </a:lnTo>
                    <a:cubicBezTo>
                      <a:pt x="115" y="389"/>
                      <a:pt x="115" y="434"/>
                      <a:pt x="115" y="434"/>
                    </a:cubicBezTo>
                    <a:lnTo>
                      <a:pt x="161" y="411"/>
                    </a:lnTo>
                    <a:lnTo>
                      <a:pt x="183" y="434"/>
                    </a:lnTo>
                    <a:lnTo>
                      <a:pt x="183" y="389"/>
                    </a:lnTo>
                    <a:cubicBezTo>
                      <a:pt x="189" y="394"/>
                      <a:pt x="196" y="395"/>
                      <a:pt x="205" y="395"/>
                    </a:cubicBezTo>
                    <a:cubicBezTo>
                      <a:pt x="220" y="395"/>
                      <a:pt x="238" y="390"/>
                      <a:pt x="253" y="390"/>
                    </a:cubicBezTo>
                    <a:cubicBezTo>
                      <a:pt x="257" y="390"/>
                      <a:pt x="262" y="391"/>
                      <a:pt x="265" y="392"/>
                    </a:cubicBezTo>
                    <a:lnTo>
                      <a:pt x="265" y="392"/>
                    </a:lnTo>
                    <a:lnTo>
                      <a:pt x="252" y="366"/>
                    </a:lnTo>
                    <a:cubicBezTo>
                      <a:pt x="298" y="320"/>
                      <a:pt x="298" y="252"/>
                      <a:pt x="252" y="206"/>
                    </a:cubicBezTo>
                    <a:cubicBezTo>
                      <a:pt x="47" y="160"/>
                      <a:pt x="275" y="69"/>
                      <a:pt x="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8" name="Google Shape;5998;p65"/>
              <p:cNvSpPr/>
              <p:nvPr/>
            </p:nvSpPr>
            <p:spPr>
              <a:xfrm>
                <a:off x="1514025" y="3748100"/>
                <a:ext cx="40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7" extrusionOk="0">
                    <a:moveTo>
                      <a:pt x="115" y="1"/>
                    </a:moveTo>
                    <a:cubicBezTo>
                      <a:pt x="92" y="1"/>
                      <a:pt x="69" y="1"/>
                      <a:pt x="46" y="23"/>
                    </a:cubicBezTo>
                    <a:cubicBezTo>
                      <a:pt x="23" y="23"/>
                      <a:pt x="1" y="69"/>
                      <a:pt x="23" y="69"/>
                    </a:cubicBezTo>
                    <a:cubicBezTo>
                      <a:pt x="23" y="69"/>
                      <a:pt x="46" y="92"/>
                      <a:pt x="46" y="92"/>
                    </a:cubicBezTo>
                    <a:lnTo>
                      <a:pt x="69" y="92"/>
                    </a:lnTo>
                    <a:cubicBezTo>
                      <a:pt x="72" y="95"/>
                      <a:pt x="75" y="97"/>
                      <a:pt x="78" y="97"/>
                    </a:cubicBezTo>
                    <a:cubicBezTo>
                      <a:pt x="88" y="97"/>
                      <a:pt x="94" y="76"/>
                      <a:pt x="110" y="76"/>
                    </a:cubicBezTo>
                    <a:cubicBezTo>
                      <a:pt x="117" y="76"/>
                      <a:pt x="126" y="80"/>
                      <a:pt x="137" y="92"/>
                    </a:cubicBezTo>
                    <a:cubicBezTo>
                      <a:pt x="137" y="69"/>
                      <a:pt x="160" y="69"/>
                      <a:pt x="160" y="46"/>
                    </a:cubicBezTo>
                    <a:cubicBezTo>
                      <a:pt x="160" y="23"/>
                      <a:pt x="160" y="23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9" name="Google Shape;5999;p65"/>
              <p:cNvSpPr/>
              <p:nvPr/>
            </p:nvSpPr>
            <p:spPr>
              <a:xfrm>
                <a:off x="1558525" y="374525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1" y="1"/>
                      <a:pt x="24" y="23"/>
                      <a:pt x="24" y="23"/>
                    </a:cubicBezTo>
                    <a:lnTo>
                      <a:pt x="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0" name="Google Shape;6000;p65"/>
              <p:cNvSpPr/>
              <p:nvPr/>
            </p:nvSpPr>
            <p:spPr>
              <a:xfrm>
                <a:off x="1555675" y="37315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lnTo>
                      <a:pt x="1" y="24"/>
                    </a:lnTo>
                    <a:cubicBezTo>
                      <a:pt x="1" y="24"/>
                      <a:pt x="24" y="24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1" name="Google Shape;6001;p65"/>
              <p:cNvSpPr/>
              <p:nvPr/>
            </p:nvSpPr>
            <p:spPr>
              <a:xfrm>
                <a:off x="1555675" y="37309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4" y="1"/>
                    </a:moveTo>
                    <a:lnTo>
                      <a:pt x="24" y="1"/>
                    </a:lnTo>
                    <a:cubicBezTo>
                      <a:pt x="1" y="1"/>
                      <a:pt x="24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2" name="Google Shape;6002;p65"/>
              <p:cNvSpPr/>
              <p:nvPr/>
            </p:nvSpPr>
            <p:spPr>
              <a:xfrm>
                <a:off x="1555675" y="3729275"/>
                <a:ext cx="23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92" extrusionOk="0">
                    <a:moveTo>
                      <a:pt x="46" y="0"/>
                    </a:moveTo>
                    <a:cubicBezTo>
                      <a:pt x="46" y="0"/>
                      <a:pt x="24" y="0"/>
                      <a:pt x="1" y="23"/>
                    </a:cubicBezTo>
                    <a:cubicBezTo>
                      <a:pt x="1" y="23"/>
                      <a:pt x="1" y="23"/>
                      <a:pt x="1" y="46"/>
                    </a:cubicBezTo>
                    <a:lnTo>
                      <a:pt x="24" y="46"/>
                    </a:lnTo>
                    <a:lnTo>
                      <a:pt x="46" y="69"/>
                    </a:lnTo>
                    <a:lnTo>
                      <a:pt x="24" y="69"/>
                    </a:lnTo>
                    <a:lnTo>
                      <a:pt x="46" y="92"/>
                    </a:lnTo>
                    <a:cubicBezTo>
                      <a:pt x="69" y="69"/>
                      <a:pt x="92" y="4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3" name="Google Shape;6003;p65"/>
              <p:cNvSpPr/>
              <p:nvPr/>
            </p:nvSpPr>
            <p:spPr>
              <a:xfrm>
                <a:off x="1555100" y="3730425"/>
                <a:ext cx="60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24" y="0"/>
                    </a:moveTo>
                    <a:cubicBezTo>
                      <a:pt x="1" y="0"/>
                      <a:pt x="1" y="0"/>
                      <a:pt x="24" y="23"/>
                    </a:cubicBezTo>
                    <a:cubicBezTo>
                      <a:pt x="24" y="23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4" name="Google Shape;6004;p65"/>
              <p:cNvSpPr/>
              <p:nvPr/>
            </p:nvSpPr>
            <p:spPr>
              <a:xfrm>
                <a:off x="1555675" y="37309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24"/>
                      <a:pt x="1" y="24"/>
                    </a:cubicBezTo>
                    <a:lnTo>
                      <a:pt x="24" y="24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5" name="Google Shape;6005;p65"/>
              <p:cNvSpPr/>
              <p:nvPr/>
            </p:nvSpPr>
            <p:spPr>
              <a:xfrm>
                <a:off x="1551675" y="3707600"/>
                <a:ext cx="4025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38" extrusionOk="0">
                    <a:moveTo>
                      <a:pt x="115" y="0"/>
                    </a:moveTo>
                    <a:cubicBezTo>
                      <a:pt x="92" y="0"/>
                      <a:pt x="47" y="0"/>
                      <a:pt x="24" y="23"/>
                    </a:cubicBezTo>
                    <a:cubicBezTo>
                      <a:pt x="1" y="69"/>
                      <a:pt x="47" y="91"/>
                      <a:pt x="69" y="137"/>
                    </a:cubicBezTo>
                    <a:lnTo>
                      <a:pt x="92" y="114"/>
                    </a:lnTo>
                    <a:lnTo>
                      <a:pt x="115" y="137"/>
                    </a:lnTo>
                    <a:cubicBezTo>
                      <a:pt x="115" y="114"/>
                      <a:pt x="115" y="91"/>
                      <a:pt x="138" y="91"/>
                    </a:cubicBezTo>
                    <a:lnTo>
                      <a:pt x="161" y="114"/>
                    </a:lnTo>
                    <a:cubicBezTo>
                      <a:pt x="161" y="91"/>
                      <a:pt x="138" y="69"/>
                      <a:pt x="115" y="69"/>
                    </a:cubicBezTo>
                    <a:cubicBezTo>
                      <a:pt x="92" y="46"/>
                      <a:pt x="161" y="46"/>
                      <a:pt x="161" y="46"/>
                    </a:cubicBezTo>
                    <a:cubicBezTo>
                      <a:pt x="161" y="46"/>
                      <a:pt x="138" y="23"/>
                      <a:pt x="1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6" name="Google Shape;6006;p65"/>
              <p:cNvSpPr/>
              <p:nvPr/>
            </p:nvSpPr>
            <p:spPr>
              <a:xfrm>
                <a:off x="1575650" y="3720150"/>
                <a:ext cx="3450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15" extrusionOk="0">
                    <a:moveTo>
                      <a:pt x="69" y="0"/>
                    </a:moveTo>
                    <a:cubicBezTo>
                      <a:pt x="1" y="23"/>
                      <a:pt x="23" y="46"/>
                      <a:pt x="23" y="92"/>
                    </a:cubicBezTo>
                    <a:cubicBezTo>
                      <a:pt x="30" y="85"/>
                      <a:pt x="37" y="82"/>
                      <a:pt x="43" y="82"/>
                    </a:cubicBezTo>
                    <a:cubicBezTo>
                      <a:pt x="58" y="82"/>
                      <a:pt x="69" y="98"/>
                      <a:pt x="69" y="114"/>
                    </a:cubicBezTo>
                    <a:lnTo>
                      <a:pt x="92" y="92"/>
                    </a:lnTo>
                    <a:lnTo>
                      <a:pt x="138" y="92"/>
                    </a:lnTo>
                    <a:lnTo>
                      <a:pt x="138" y="46"/>
                    </a:lnTo>
                    <a:cubicBezTo>
                      <a:pt x="138" y="23"/>
                      <a:pt x="115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7" name="Google Shape;6007;p65"/>
              <p:cNvSpPr/>
              <p:nvPr/>
            </p:nvSpPr>
            <p:spPr>
              <a:xfrm>
                <a:off x="1570525" y="371730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0"/>
                    </a:moveTo>
                    <a:lnTo>
                      <a:pt x="23" y="0"/>
                    </a:ln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8" name="Google Shape;6008;p65"/>
              <p:cNvSpPr/>
              <p:nvPr/>
            </p:nvSpPr>
            <p:spPr>
              <a:xfrm>
                <a:off x="1568800" y="3716725"/>
                <a:ext cx="23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92" extrusionOk="0">
                    <a:moveTo>
                      <a:pt x="92" y="46"/>
                    </a:moveTo>
                    <a:cubicBezTo>
                      <a:pt x="69" y="46"/>
                      <a:pt x="92" y="69"/>
                      <a:pt x="92" y="69"/>
                    </a:cubicBezTo>
                    <a:lnTo>
                      <a:pt x="92" y="46"/>
                    </a:lnTo>
                    <a:close/>
                    <a:moveTo>
                      <a:pt x="24" y="0"/>
                    </a:moveTo>
                    <a:cubicBezTo>
                      <a:pt x="1" y="23"/>
                      <a:pt x="24" y="69"/>
                      <a:pt x="24" y="92"/>
                    </a:cubicBezTo>
                    <a:lnTo>
                      <a:pt x="46" y="23"/>
                    </a:lnTo>
                    <a:lnTo>
                      <a:pt x="69" y="46"/>
                    </a:lnTo>
                    <a:lnTo>
                      <a:pt x="92" y="46"/>
                    </a:lnTo>
                    <a:lnTo>
                      <a:pt x="69" y="23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9" name="Google Shape;6009;p65"/>
              <p:cNvSpPr/>
              <p:nvPr/>
            </p:nvSpPr>
            <p:spPr>
              <a:xfrm>
                <a:off x="1576800" y="3709150"/>
                <a:ext cx="2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8" extrusionOk="0">
                    <a:moveTo>
                      <a:pt x="78" y="0"/>
                    </a:moveTo>
                    <a:cubicBezTo>
                      <a:pt x="70" y="0"/>
                      <a:pt x="59" y="2"/>
                      <a:pt x="46" y="7"/>
                    </a:cubicBezTo>
                    <a:cubicBezTo>
                      <a:pt x="46" y="29"/>
                      <a:pt x="0" y="52"/>
                      <a:pt x="46" y="52"/>
                    </a:cubicBezTo>
                    <a:cubicBezTo>
                      <a:pt x="92" y="52"/>
                      <a:pt x="46" y="52"/>
                      <a:pt x="69" y="29"/>
                    </a:cubicBezTo>
                    <a:lnTo>
                      <a:pt x="92" y="29"/>
                    </a:lnTo>
                    <a:cubicBezTo>
                      <a:pt x="92" y="52"/>
                      <a:pt x="92" y="75"/>
                      <a:pt x="69" y="75"/>
                    </a:cubicBezTo>
                    <a:lnTo>
                      <a:pt x="46" y="75"/>
                    </a:lnTo>
                    <a:cubicBezTo>
                      <a:pt x="23" y="75"/>
                      <a:pt x="69" y="98"/>
                      <a:pt x="69" y="98"/>
                    </a:cubicBezTo>
                    <a:cubicBezTo>
                      <a:pt x="69" y="75"/>
                      <a:pt x="114" y="75"/>
                      <a:pt x="92" y="52"/>
                    </a:cubicBezTo>
                    <a:cubicBezTo>
                      <a:pt x="110" y="34"/>
                      <a:pt x="114" y="0"/>
                      <a:pt x="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0" name="Google Shape;6010;p65"/>
              <p:cNvSpPr/>
              <p:nvPr/>
            </p:nvSpPr>
            <p:spPr>
              <a:xfrm>
                <a:off x="1673800" y="3650375"/>
                <a:ext cx="345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76" extrusionOk="0">
                    <a:moveTo>
                      <a:pt x="89" y="0"/>
                    </a:moveTo>
                    <a:cubicBezTo>
                      <a:pt x="85" y="0"/>
                      <a:pt x="78" y="2"/>
                      <a:pt x="69" y="7"/>
                    </a:cubicBezTo>
                    <a:cubicBezTo>
                      <a:pt x="1" y="7"/>
                      <a:pt x="1" y="29"/>
                      <a:pt x="1" y="52"/>
                    </a:cubicBezTo>
                    <a:cubicBezTo>
                      <a:pt x="23" y="75"/>
                      <a:pt x="23" y="75"/>
                      <a:pt x="69" y="75"/>
                    </a:cubicBezTo>
                    <a:lnTo>
                      <a:pt x="92" y="75"/>
                    </a:lnTo>
                    <a:cubicBezTo>
                      <a:pt x="92" y="75"/>
                      <a:pt x="138" y="52"/>
                      <a:pt x="115" y="29"/>
                    </a:cubicBezTo>
                    <a:cubicBezTo>
                      <a:pt x="96" y="29"/>
                      <a:pt x="107" y="0"/>
                      <a:pt x="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1" name="Google Shape;6011;p65"/>
              <p:cNvSpPr/>
              <p:nvPr/>
            </p:nvSpPr>
            <p:spPr>
              <a:xfrm>
                <a:off x="1679500" y="364995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1" y="8"/>
                      <a:pt x="3" y="11"/>
                      <a:pt x="8" y="11"/>
                    </a:cubicBezTo>
                    <a:cubicBezTo>
                      <a:pt x="14" y="11"/>
                      <a:pt x="23" y="6"/>
                      <a:pt x="34" y="3"/>
                    </a:cubicBezTo>
                    <a:lnTo>
                      <a:pt x="34" y="3"/>
                    </a:lnTo>
                    <a:cubicBezTo>
                      <a:pt x="31" y="1"/>
                      <a:pt x="28" y="1"/>
                      <a:pt x="24" y="1"/>
                    </a:cubicBezTo>
                    <a:close/>
                    <a:moveTo>
                      <a:pt x="46" y="1"/>
                    </a:moveTo>
                    <a:cubicBezTo>
                      <a:pt x="42" y="1"/>
                      <a:pt x="38" y="2"/>
                      <a:pt x="34" y="3"/>
                    </a:cubicBezTo>
                    <a:lnTo>
                      <a:pt x="34" y="3"/>
                    </a:lnTo>
                    <a:cubicBezTo>
                      <a:pt x="42" y="6"/>
                      <a:pt x="43" y="15"/>
                      <a:pt x="37" y="20"/>
                    </a:cubicBezTo>
                    <a:lnTo>
                      <a:pt x="37" y="20"/>
                    </a:lnTo>
                    <a:cubicBezTo>
                      <a:pt x="42" y="17"/>
                      <a:pt x="46" y="11"/>
                      <a:pt x="46" y="1"/>
                    </a:cubicBezTo>
                    <a:close/>
                    <a:moveTo>
                      <a:pt x="37" y="20"/>
                    </a:moveTo>
                    <a:lnTo>
                      <a:pt x="37" y="20"/>
                    </a:lnTo>
                    <a:cubicBezTo>
                      <a:pt x="31" y="24"/>
                      <a:pt x="24" y="24"/>
                      <a:pt x="24" y="24"/>
                    </a:cubicBezTo>
                    <a:cubicBezTo>
                      <a:pt x="30" y="24"/>
                      <a:pt x="34" y="22"/>
                      <a:pt x="37" y="2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2" name="Google Shape;6012;p65"/>
              <p:cNvSpPr/>
              <p:nvPr/>
            </p:nvSpPr>
            <p:spPr>
              <a:xfrm>
                <a:off x="1712025" y="3646275"/>
                <a:ext cx="3450" cy="25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3" extrusionOk="0">
                    <a:moveTo>
                      <a:pt x="63" y="1"/>
                    </a:moveTo>
                    <a:cubicBezTo>
                      <a:pt x="52" y="1"/>
                      <a:pt x="39" y="3"/>
                      <a:pt x="24" y="11"/>
                    </a:cubicBezTo>
                    <a:cubicBezTo>
                      <a:pt x="1" y="34"/>
                      <a:pt x="47" y="79"/>
                      <a:pt x="69" y="102"/>
                    </a:cubicBezTo>
                    <a:cubicBezTo>
                      <a:pt x="47" y="79"/>
                      <a:pt x="138" y="56"/>
                      <a:pt x="115" y="11"/>
                    </a:cubicBezTo>
                    <a:cubicBezTo>
                      <a:pt x="100" y="11"/>
                      <a:pt x="85" y="1"/>
                      <a:pt x="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3" name="Google Shape;6013;p65"/>
              <p:cNvSpPr/>
              <p:nvPr/>
            </p:nvSpPr>
            <p:spPr>
              <a:xfrm>
                <a:off x="1682925" y="3640825"/>
                <a:ext cx="40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2" extrusionOk="0">
                    <a:moveTo>
                      <a:pt x="92" y="1"/>
                    </a:moveTo>
                    <a:cubicBezTo>
                      <a:pt x="24" y="23"/>
                      <a:pt x="24" y="46"/>
                      <a:pt x="1" y="69"/>
                    </a:cubicBezTo>
                    <a:cubicBezTo>
                      <a:pt x="1" y="92"/>
                      <a:pt x="92" y="92"/>
                      <a:pt x="115" y="92"/>
                    </a:cubicBezTo>
                    <a:cubicBezTo>
                      <a:pt x="115" y="69"/>
                      <a:pt x="138" y="69"/>
                      <a:pt x="138" y="69"/>
                    </a:cubicBezTo>
                    <a:cubicBezTo>
                      <a:pt x="115" y="46"/>
                      <a:pt x="161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4" name="Google Shape;6014;p65"/>
              <p:cNvSpPr/>
              <p:nvPr/>
            </p:nvSpPr>
            <p:spPr>
              <a:xfrm>
                <a:off x="1694925" y="3635125"/>
                <a:ext cx="287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6" extrusionOk="0">
                    <a:moveTo>
                      <a:pt x="46" y="0"/>
                    </a:moveTo>
                    <a:cubicBezTo>
                      <a:pt x="0" y="23"/>
                      <a:pt x="23" y="46"/>
                      <a:pt x="23" y="69"/>
                    </a:cubicBezTo>
                    <a:cubicBezTo>
                      <a:pt x="23" y="64"/>
                      <a:pt x="24" y="62"/>
                      <a:pt x="26" y="62"/>
                    </a:cubicBezTo>
                    <a:cubicBezTo>
                      <a:pt x="31" y="62"/>
                      <a:pt x="42" y="75"/>
                      <a:pt x="54" y="75"/>
                    </a:cubicBezTo>
                    <a:cubicBezTo>
                      <a:pt x="59" y="75"/>
                      <a:pt x="64" y="74"/>
                      <a:pt x="69" y="69"/>
                    </a:cubicBezTo>
                    <a:lnTo>
                      <a:pt x="114" y="46"/>
                    </a:lnTo>
                    <a:cubicBezTo>
                      <a:pt x="91" y="23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5" name="Google Shape;6015;p65"/>
              <p:cNvSpPr/>
              <p:nvPr/>
            </p:nvSpPr>
            <p:spPr>
              <a:xfrm>
                <a:off x="1607600" y="3782100"/>
                <a:ext cx="2325" cy="14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56" extrusionOk="0">
                    <a:moveTo>
                      <a:pt x="30" y="0"/>
                    </a:moveTo>
                    <a:cubicBezTo>
                      <a:pt x="26" y="0"/>
                      <a:pt x="24" y="3"/>
                      <a:pt x="24" y="10"/>
                    </a:cubicBezTo>
                    <a:cubicBezTo>
                      <a:pt x="1" y="10"/>
                      <a:pt x="24" y="56"/>
                      <a:pt x="24" y="56"/>
                    </a:cubicBezTo>
                    <a:cubicBezTo>
                      <a:pt x="47" y="56"/>
                      <a:pt x="47" y="56"/>
                      <a:pt x="24" y="33"/>
                    </a:cubicBezTo>
                    <a:lnTo>
                      <a:pt x="69" y="33"/>
                    </a:lnTo>
                    <a:cubicBezTo>
                      <a:pt x="92" y="33"/>
                      <a:pt x="69" y="56"/>
                      <a:pt x="92" y="56"/>
                    </a:cubicBezTo>
                    <a:cubicBezTo>
                      <a:pt x="92" y="33"/>
                      <a:pt x="92" y="10"/>
                      <a:pt x="69" y="10"/>
                    </a:cubicBezTo>
                    <a:cubicBezTo>
                      <a:pt x="54" y="10"/>
                      <a:pt x="39" y="0"/>
                      <a:pt x="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6" name="Google Shape;6016;p65"/>
              <p:cNvSpPr/>
              <p:nvPr/>
            </p:nvSpPr>
            <p:spPr>
              <a:xfrm>
                <a:off x="1599625" y="3741250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0" y="1"/>
                    </a:moveTo>
                    <a:cubicBezTo>
                      <a:pt x="23" y="24"/>
                      <a:pt x="0" y="24"/>
                      <a:pt x="0" y="46"/>
                    </a:cubicBezTo>
                    <a:cubicBezTo>
                      <a:pt x="0" y="46"/>
                      <a:pt x="23" y="69"/>
                      <a:pt x="69" y="69"/>
                    </a:cubicBezTo>
                    <a:cubicBezTo>
                      <a:pt x="92" y="69"/>
                      <a:pt x="114" y="46"/>
                      <a:pt x="92" y="24"/>
                    </a:cubicBezTo>
                    <a:cubicBezTo>
                      <a:pt x="69" y="1"/>
                      <a:pt x="46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7" name="Google Shape;6017;p65"/>
              <p:cNvSpPr/>
              <p:nvPr/>
            </p:nvSpPr>
            <p:spPr>
              <a:xfrm>
                <a:off x="1594725" y="3739850"/>
                <a:ext cx="2075" cy="1025"/>
              </a:xfrm>
              <a:custGeom>
                <a:avLst/>
                <a:gdLst/>
                <a:ahLst/>
                <a:cxnLst/>
                <a:rect l="l" t="t" r="r" b="b"/>
                <a:pathLst>
                  <a:path w="83" h="41" extrusionOk="0">
                    <a:moveTo>
                      <a:pt x="43" y="1"/>
                    </a:moveTo>
                    <a:cubicBezTo>
                      <a:pt x="39" y="1"/>
                      <a:pt x="37" y="3"/>
                      <a:pt x="37" y="11"/>
                    </a:cubicBezTo>
                    <a:cubicBezTo>
                      <a:pt x="0" y="11"/>
                      <a:pt x="22" y="40"/>
                      <a:pt x="56" y="40"/>
                    </a:cubicBezTo>
                    <a:cubicBezTo>
                      <a:pt x="64" y="40"/>
                      <a:pt x="73" y="38"/>
                      <a:pt x="82" y="34"/>
                    </a:cubicBezTo>
                    <a:cubicBezTo>
                      <a:pt x="82" y="34"/>
                      <a:pt x="82" y="11"/>
                      <a:pt x="82" y="11"/>
                    </a:cubicBezTo>
                    <a:cubicBezTo>
                      <a:pt x="67" y="11"/>
                      <a:pt x="52" y="1"/>
                      <a:pt x="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8" name="Google Shape;6018;p65"/>
              <p:cNvSpPr/>
              <p:nvPr/>
            </p:nvSpPr>
            <p:spPr>
              <a:xfrm>
                <a:off x="1666375" y="3760650"/>
                <a:ext cx="63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52" extrusionOk="0">
                    <a:moveTo>
                      <a:pt x="138" y="1"/>
                    </a:moveTo>
                    <a:cubicBezTo>
                      <a:pt x="24" y="69"/>
                      <a:pt x="1" y="183"/>
                      <a:pt x="47" y="252"/>
                    </a:cubicBezTo>
                    <a:lnTo>
                      <a:pt x="115" y="206"/>
                    </a:lnTo>
                    <a:cubicBezTo>
                      <a:pt x="161" y="161"/>
                      <a:pt x="252" y="69"/>
                      <a:pt x="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9" name="Google Shape;6019;p65"/>
              <p:cNvSpPr/>
              <p:nvPr/>
            </p:nvSpPr>
            <p:spPr>
              <a:xfrm>
                <a:off x="1584225" y="3769225"/>
                <a:ext cx="4000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60" h="97" extrusionOk="0">
                    <a:moveTo>
                      <a:pt x="46" y="0"/>
                    </a:moveTo>
                    <a:cubicBezTo>
                      <a:pt x="23" y="23"/>
                      <a:pt x="0" y="46"/>
                      <a:pt x="23" y="69"/>
                    </a:cubicBezTo>
                    <a:cubicBezTo>
                      <a:pt x="23" y="69"/>
                      <a:pt x="46" y="91"/>
                      <a:pt x="46" y="91"/>
                    </a:cubicBezTo>
                    <a:lnTo>
                      <a:pt x="68" y="91"/>
                    </a:lnTo>
                    <a:cubicBezTo>
                      <a:pt x="72" y="95"/>
                      <a:pt x="75" y="96"/>
                      <a:pt x="77" y="96"/>
                    </a:cubicBezTo>
                    <a:cubicBezTo>
                      <a:pt x="88" y="96"/>
                      <a:pt x="94" y="75"/>
                      <a:pt x="109" y="75"/>
                    </a:cubicBezTo>
                    <a:cubicBezTo>
                      <a:pt x="116" y="75"/>
                      <a:pt x="125" y="80"/>
                      <a:pt x="137" y="91"/>
                    </a:cubicBezTo>
                    <a:cubicBezTo>
                      <a:pt x="137" y="69"/>
                      <a:pt x="160" y="69"/>
                      <a:pt x="160" y="46"/>
                    </a:cubicBezTo>
                    <a:cubicBezTo>
                      <a:pt x="160" y="23"/>
                      <a:pt x="160" y="23"/>
                      <a:pt x="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0" name="Google Shape;6020;p65"/>
              <p:cNvSpPr/>
              <p:nvPr/>
            </p:nvSpPr>
            <p:spPr>
              <a:xfrm>
                <a:off x="1631575" y="3766925"/>
                <a:ext cx="11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7" h="1" extrusionOk="0">
                    <a:moveTo>
                      <a:pt x="23" y="1"/>
                    </a:moveTo>
                    <a:cubicBezTo>
                      <a:pt x="23" y="1"/>
                      <a:pt x="1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lnTo>
                      <a:pt x="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1" name="Google Shape;6021;p65"/>
              <p:cNvSpPr/>
              <p:nvPr/>
            </p:nvSpPr>
            <p:spPr>
              <a:xfrm>
                <a:off x="1629300" y="3752675"/>
                <a:ext cx="115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0" y="0"/>
                    </a:moveTo>
                    <a:lnTo>
                      <a:pt x="0" y="23"/>
                    </a:lnTo>
                    <a:cubicBezTo>
                      <a:pt x="23" y="23"/>
                      <a:pt x="46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2" name="Google Shape;6022;p65"/>
              <p:cNvSpPr/>
              <p:nvPr/>
            </p:nvSpPr>
            <p:spPr>
              <a:xfrm>
                <a:off x="1629875" y="3752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3" name="Google Shape;6023;p65"/>
              <p:cNvSpPr/>
              <p:nvPr/>
            </p:nvSpPr>
            <p:spPr>
              <a:xfrm>
                <a:off x="1629300" y="3750375"/>
                <a:ext cx="212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85" h="93" extrusionOk="0">
                    <a:moveTo>
                      <a:pt x="23" y="1"/>
                    </a:moveTo>
                    <a:cubicBezTo>
                      <a:pt x="0" y="24"/>
                      <a:pt x="0" y="47"/>
                      <a:pt x="0" y="47"/>
                    </a:cubicBezTo>
                    <a:lnTo>
                      <a:pt x="46" y="47"/>
                    </a:lnTo>
                    <a:lnTo>
                      <a:pt x="65" y="66"/>
                    </a:lnTo>
                    <a:lnTo>
                      <a:pt x="65" y="66"/>
                    </a:lnTo>
                    <a:cubicBezTo>
                      <a:pt x="78" y="44"/>
                      <a:pt x="85" y="17"/>
                      <a:pt x="69" y="1"/>
                    </a:cubicBezTo>
                    <a:close/>
                    <a:moveTo>
                      <a:pt x="65" y="66"/>
                    </a:moveTo>
                    <a:cubicBezTo>
                      <a:pt x="65" y="67"/>
                      <a:pt x="64" y="68"/>
                      <a:pt x="64" y="69"/>
                    </a:cubicBezTo>
                    <a:lnTo>
                      <a:pt x="69" y="69"/>
                    </a:lnTo>
                    <a:lnTo>
                      <a:pt x="65" y="66"/>
                    </a:lnTo>
                    <a:close/>
                    <a:moveTo>
                      <a:pt x="46" y="69"/>
                    </a:moveTo>
                    <a:lnTo>
                      <a:pt x="46" y="92"/>
                    </a:lnTo>
                    <a:cubicBezTo>
                      <a:pt x="52" y="86"/>
                      <a:pt x="58" y="78"/>
                      <a:pt x="64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4" name="Google Shape;6024;p65"/>
              <p:cNvSpPr/>
              <p:nvPr/>
            </p:nvSpPr>
            <p:spPr>
              <a:xfrm>
                <a:off x="1629300" y="37515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23"/>
                      <a:pt x="0" y="1"/>
                      <a:pt x="0" y="1"/>
                    </a:cubicBezTo>
                    <a:cubicBezTo>
                      <a:pt x="0" y="1"/>
                      <a:pt x="0" y="23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5" name="Google Shape;6025;p65"/>
              <p:cNvSpPr/>
              <p:nvPr/>
            </p:nvSpPr>
            <p:spPr>
              <a:xfrm>
                <a:off x="1629300" y="37521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lnTo>
                      <a:pt x="23" y="23"/>
                    </a:lnTo>
                    <a:cubicBezTo>
                      <a:pt x="0" y="2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6" name="Google Shape;6026;p65"/>
              <p:cNvSpPr/>
              <p:nvPr/>
            </p:nvSpPr>
            <p:spPr>
              <a:xfrm>
                <a:off x="1625875" y="3728275"/>
                <a:ext cx="45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32" extrusionOk="0">
                    <a:moveTo>
                      <a:pt x="160" y="86"/>
                    </a:moveTo>
                    <a:cubicBezTo>
                      <a:pt x="158" y="87"/>
                      <a:pt x="156" y="88"/>
                      <a:pt x="154" y="89"/>
                    </a:cubicBezTo>
                    <a:lnTo>
                      <a:pt x="154" y="89"/>
                    </a:lnTo>
                    <a:cubicBezTo>
                      <a:pt x="158" y="95"/>
                      <a:pt x="160" y="102"/>
                      <a:pt x="160" y="109"/>
                    </a:cubicBezTo>
                    <a:lnTo>
                      <a:pt x="160" y="86"/>
                    </a:lnTo>
                    <a:close/>
                    <a:moveTo>
                      <a:pt x="80" y="0"/>
                    </a:moveTo>
                    <a:cubicBezTo>
                      <a:pt x="57" y="0"/>
                      <a:pt x="35" y="6"/>
                      <a:pt x="23" y="18"/>
                    </a:cubicBezTo>
                    <a:cubicBezTo>
                      <a:pt x="0" y="63"/>
                      <a:pt x="46" y="109"/>
                      <a:pt x="69" y="132"/>
                    </a:cubicBezTo>
                    <a:lnTo>
                      <a:pt x="92" y="109"/>
                    </a:lnTo>
                    <a:lnTo>
                      <a:pt x="114" y="132"/>
                    </a:lnTo>
                    <a:cubicBezTo>
                      <a:pt x="136" y="110"/>
                      <a:pt x="116" y="109"/>
                      <a:pt x="154" y="89"/>
                    </a:cubicBezTo>
                    <a:lnTo>
                      <a:pt x="154" y="89"/>
                    </a:lnTo>
                    <a:cubicBezTo>
                      <a:pt x="149" y="82"/>
                      <a:pt x="142" y="77"/>
                      <a:pt x="134" y="77"/>
                    </a:cubicBezTo>
                    <a:cubicBezTo>
                      <a:pt x="128" y="77"/>
                      <a:pt x="121" y="79"/>
                      <a:pt x="114" y="86"/>
                    </a:cubicBezTo>
                    <a:cubicBezTo>
                      <a:pt x="114" y="63"/>
                      <a:pt x="160" y="63"/>
                      <a:pt x="183" y="63"/>
                    </a:cubicBezTo>
                    <a:cubicBezTo>
                      <a:pt x="183" y="40"/>
                      <a:pt x="137" y="18"/>
                      <a:pt x="137" y="18"/>
                    </a:cubicBezTo>
                    <a:cubicBezTo>
                      <a:pt x="126" y="6"/>
                      <a:pt x="103" y="0"/>
                      <a:pt x="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7" name="Google Shape;6027;p65"/>
              <p:cNvSpPr/>
              <p:nvPr/>
            </p:nvSpPr>
            <p:spPr>
              <a:xfrm>
                <a:off x="1650975" y="3741250"/>
                <a:ext cx="402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15" extrusionOk="0">
                    <a:moveTo>
                      <a:pt x="92" y="1"/>
                    </a:moveTo>
                    <a:cubicBezTo>
                      <a:pt x="1" y="24"/>
                      <a:pt x="46" y="46"/>
                      <a:pt x="46" y="92"/>
                    </a:cubicBezTo>
                    <a:cubicBezTo>
                      <a:pt x="69" y="92"/>
                      <a:pt x="69" y="92"/>
                      <a:pt x="69" y="115"/>
                    </a:cubicBezTo>
                    <a:lnTo>
                      <a:pt x="92" y="92"/>
                    </a:lnTo>
                    <a:lnTo>
                      <a:pt x="115" y="115"/>
                    </a:lnTo>
                    <a:lnTo>
                      <a:pt x="160" y="92"/>
                    </a:lnTo>
                    <a:lnTo>
                      <a:pt x="160" y="46"/>
                    </a:lnTo>
                    <a:cubicBezTo>
                      <a:pt x="160" y="24"/>
                      <a:pt x="138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8" name="Google Shape;6028;p65"/>
              <p:cNvSpPr/>
              <p:nvPr/>
            </p:nvSpPr>
            <p:spPr>
              <a:xfrm>
                <a:off x="1641425" y="3718200"/>
                <a:ext cx="3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29" h="124" extrusionOk="0">
                    <a:moveTo>
                      <a:pt x="64" y="0"/>
                    </a:moveTo>
                    <a:cubicBezTo>
                      <a:pt x="56" y="0"/>
                      <a:pt x="47" y="3"/>
                      <a:pt x="40" y="10"/>
                    </a:cubicBezTo>
                    <a:cubicBezTo>
                      <a:pt x="1" y="49"/>
                      <a:pt x="46" y="71"/>
                      <a:pt x="74" y="106"/>
                    </a:cubicBezTo>
                    <a:lnTo>
                      <a:pt x="74" y="106"/>
                    </a:lnTo>
                    <a:cubicBezTo>
                      <a:pt x="64" y="72"/>
                      <a:pt x="128" y="52"/>
                      <a:pt x="109" y="33"/>
                    </a:cubicBezTo>
                    <a:cubicBezTo>
                      <a:pt x="109" y="16"/>
                      <a:pt x="86" y="0"/>
                      <a:pt x="64" y="0"/>
                    </a:cubicBezTo>
                    <a:close/>
                    <a:moveTo>
                      <a:pt x="74" y="106"/>
                    </a:moveTo>
                    <a:cubicBezTo>
                      <a:pt x="76" y="112"/>
                      <a:pt x="79" y="117"/>
                      <a:pt x="86" y="124"/>
                    </a:cubicBezTo>
                    <a:cubicBezTo>
                      <a:pt x="83" y="117"/>
                      <a:pt x="79" y="112"/>
                      <a:pt x="74" y="1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9" name="Google Shape;6029;p65"/>
              <p:cNvSpPr/>
              <p:nvPr/>
            </p:nvSpPr>
            <p:spPr>
              <a:xfrm>
                <a:off x="1662950" y="3685325"/>
                <a:ext cx="6875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75" extrusionOk="0">
                    <a:moveTo>
                      <a:pt x="115" y="1"/>
                    </a:moveTo>
                    <a:cubicBezTo>
                      <a:pt x="24" y="69"/>
                      <a:pt x="1" y="206"/>
                      <a:pt x="47" y="275"/>
                    </a:cubicBezTo>
                    <a:lnTo>
                      <a:pt x="115" y="229"/>
                    </a:lnTo>
                    <a:cubicBezTo>
                      <a:pt x="161" y="161"/>
                      <a:pt x="275" y="69"/>
                      <a:pt x="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0" name="Google Shape;6030;p65"/>
              <p:cNvSpPr/>
              <p:nvPr/>
            </p:nvSpPr>
            <p:spPr>
              <a:xfrm>
                <a:off x="1679500" y="3745825"/>
                <a:ext cx="345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2" extrusionOk="0">
                    <a:moveTo>
                      <a:pt x="69" y="0"/>
                    </a:moveTo>
                    <a:cubicBezTo>
                      <a:pt x="1" y="0"/>
                      <a:pt x="1" y="46"/>
                      <a:pt x="1" y="69"/>
                    </a:cubicBezTo>
                    <a:cubicBezTo>
                      <a:pt x="24" y="92"/>
                      <a:pt x="24" y="92"/>
                      <a:pt x="69" y="92"/>
                    </a:cubicBezTo>
                    <a:lnTo>
                      <a:pt x="92" y="92"/>
                    </a:lnTo>
                    <a:cubicBezTo>
                      <a:pt x="115" y="69"/>
                      <a:pt x="138" y="69"/>
                      <a:pt x="138" y="46"/>
                    </a:cubicBezTo>
                    <a:cubicBezTo>
                      <a:pt x="115" y="23"/>
                      <a:pt x="115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1" name="Google Shape;6031;p65"/>
              <p:cNvSpPr/>
              <p:nvPr/>
            </p:nvSpPr>
            <p:spPr>
              <a:xfrm>
                <a:off x="1685225" y="3745250"/>
                <a:ext cx="17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23" y="1"/>
                    </a:moveTo>
                    <a:cubicBezTo>
                      <a:pt x="23" y="1"/>
                      <a:pt x="0" y="1"/>
                      <a:pt x="0" y="23"/>
                    </a:cubicBezTo>
                    <a:cubicBezTo>
                      <a:pt x="15" y="23"/>
                      <a:pt x="31" y="13"/>
                      <a:pt x="46" y="13"/>
                    </a:cubicBezTo>
                    <a:cubicBezTo>
                      <a:pt x="51" y="13"/>
                      <a:pt x="57" y="15"/>
                      <a:pt x="62" y="18"/>
                    </a:cubicBezTo>
                    <a:lnTo>
                      <a:pt x="62" y="18"/>
                    </a:lnTo>
                    <a:cubicBezTo>
                      <a:pt x="61" y="9"/>
                      <a:pt x="55" y="1"/>
                      <a:pt x="46" y="1"/>
                    </a:cubicBezTo>
                    <a:close/>
                    <a:moveTo>
                      <a:pt x="62" y="18"/>
                    </a:moveTo>
                    <a:cubicBezTo>
                      <a:pt x="63" y="22"/>
                      <a:pt x="63" y="26"/>
                      <a:pt x="62" y="30"/>
                    </a:cubicBezTo>
                    <a:lnTo>
                      <a:pt x="62" y="30"/>
                    </a:lnTo>
                    <a:cubicBezTo>
                      <a:pt x="66" y="26"/>
                      <a:pt x="69" y="23"/>
                      <a:pt x="69" y="23"/>
                    </a:cubicBezTo>
                    <a:cubicBezTo>
                      <a:pt x="67" y="21"/>
                      <a:pt x="65" y="20"/>
                      <a:pt x="62" y="18"/>
                    </a:cubicBezTo>
                    <a:close/>
                    <a:moveTo>
                      <a:pt x="62" y="30"/>
                    </a:moveTo>
                    <a:lnTo>
                      <a:pt x="62" y="30"/>
                    </a:lnTo>
                    <a:cubicBezTo>
                      <a:pt x="56" y="36"/>
                      <a:pt x="46" y="46"/>
                      <a:pt x="46" y="46"/>
                    </a:cubicBezTo>
                    <a:cubicBezTo>
                      <a:pt x="55" y="46"/>
                      <a:pt x="61" y="39"/>
                      <a:pt x="62" y="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2" name="Google Shape;6032;p65"/>
              <p:cNvSpPr/>
              <p:nvPr/>
            </p:nvSpPr>
            <p:spPr>
              <a:xfrm>
                <a:off x="1689775" y="3735550"/>
                <a:ext cx="46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84" h="92" extrusionOk="0">
                    <a:moveTo>
                      <a:pt x="92" y="1"/>
                    </a:moveTo>
                    <a:cubicBezTo>
                      <a:pt x="24" y="1"/>
                      <a:pt x="46" y="46"/>
                      <a:pt x="1" y="69"/>
                    </a:cubicBezTo>
                    <a:cubicBezTo>
                      <a:pt x="1" y="92"/>
                      <a:pt x="92" y="92"/>
                      <a:pt x="115" y="92"/>
                    </a:cubicBezTo>
                    <a:lnTo>
                      <a:pt x="138" y="92"/>
                    </a:lnTo>
                    <a:cubicBezTo>
                      <a:pt x="115" y="69"/>
                      <a:pt x="160" y="69"/>
                      <a:pt x="160" y="46"/>
                    </a:cubicBezTo>
                    <a:cubicBezTo>
                      <a:pt x="138" y="23"/>
                      <a:pt x="183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3" name="Google Shape;6033;p65"/>
              <p:cNvSpPr/>
              <p:nvPr/>
            </p:nvSpPr>
            <p:spPr>
              <a:xfrm>
                <a:off x="1703475" y="3728700"/>
                <a:ext cx="2875" cy="20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0" extrusionOk="0">
                    <a:moveTo>
                      <a:pt x="46" y="1"/>
                    </a:moveTo>
                    <a:cubicBezTo>
                      <a:pt x="1" y="23"/>
                      <a:pt x="23" y="46"/>
                      <a:pt x="23" y="69"/>
                    </a:cubicBezTo>
                    <a:cubicBezTo>
                      <a:pt x="23" y="69"/>
                      <a:pt x="33" y="79"/>
                      <a:pt x="47" y="79"/>
                    </a:cubicBezTo>
                    <a:cubicBezTo>
                      <a:pt x="54" y="79"/>
                      <a:pt x="61" y="77"/>
                      <a:pt x="69" y="69"/>
                    </a:cubicBezTo>
                    <a:lnTo>
                      <a:pt x="115" y="46"/>
                    </a:lnTo>
                    <a:cubicBezTo>
                      <a:pt x="92" y="23"/>
                      <a:pt x="115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4" name="Google Shape;6034;p65"/>
              <p:cNvSpPr/>
              <p:nvPr/>
            </p:nvSpPr>
            <p:spPr>
              <a:xfrm>
                <a:off x="1680075" y="3732125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23" y="1"/>
                    </a:moveTo>
                    <a:cubicBezTo>
                      <a:pt x="1" y="23"/>
                      <a:pt x="1" y="46"/>
                      <a:pt x="23" y="69"/>
                    </a:cubicBezTo>
                    <a:cubicBezTo>
                      <a:pt x="46" y="69"/>
                      <a:pt x="46" y="46"/>
                      <a:pt x="23" y="46"/>
                    </a:cubicBezTo>
                    <a:lnTo>
                      <a:pt x="69" y="23"/>
                    </a:lnTo>
                    <a:cubicBezTo>
                      <a:pt x="92" y="46"/>
                      <a:pt x="69" y="46"/>
                      <a:pt x="92" y="69"/>
                    </a:cubicBezTo>
                    <a:cubicBezTo>
                      <a:pt x="92" y="46"/>
                      <a:pt x="115" y="23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5" name="Google Shape;6035;p65"/>
              <p:cNvSpPr/>
              <p:nvPr/>
            </p:nvSpPr>
            <p:spPr>
              <a:xfrm>
                <a:off x="1672650" y="3687925"/>
                <a:ext cx="2900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57" extrusionOk="0">
                    <a:moveTo>
                      <a:pt x="63" y="1"/>
                    </a:moveTo>
                    <a:cubicBezTo>
                      <a:pt x="52" y="1"/>
                      <a:pt x="39" y="3"/>
                      <a:pt x="24" y="11"/>
                    </a:cubicBezTo>
                    <a:cubicBezTo>
                      <a:pt x="24" y="11"/>
                      <a:pt x="1" y="34"/>
                      <a:pt x="1" y="34"/>
                    </a:cubicBezTo>
                    <a:cubicBezTo>
                      <a:pt x="1" y="57"/>
                      <a:pt x="47" y="57"/>
                      <a:pt x="69" y="57"/>
                    </a:cubicBezTo>
                    <a:cubicBezTo>
                      <a:pt x="92" y="57"/>
                      <a:pt x="115" y="34"/>
                      <a:pt x="115" y="11"/>
                    </a:cubicBezTo>
                    <a:cubicBezTo>
                      <a:pt x="100" y="11"/>
                      <a:pt x="85" y="1"/>
                      <a:pt x="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6" name="Google Shape;6036;p65"/>
              <p:cNvSpPr/>
              <p:nvPr/>
            </p:nvSpPr>
            <p:spPr>
              <a:xfrm>
                <a:off x="1666950" y="3686225"/>
                <a:ext cx="2875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57" extrusionOk="0">
                    <a:moveTo>
                      <a:pt x="69" y="0"/>
                    </a:moveTo>
                    <a:cubicBezTo>
                      <a:pt x="62" y="0"/>
                      <a:pt x="54" y="3"/>
                      <a:pt x="46" y="11"/>
                    </a:cubicBezTo>
                    <a:cubicBezTo>
                      <a:pt x="1" y="33"/>
                      <a:pt x="69" y="56"/>
                      <a:pt x="92" y="56"/>
                    </a:cubicBezTo>
                    <a:cubicBezTo>
                      <a:pt x="115" y="33"/>
                      <a:pt x="115" y="33"/>
                      <a:pt x="115" y="11"/>
                    </a:cubicBezTo>
                    <a:cubicBezTo>
                      <a:pt x="100" y="11"/>
                      <a:pt x="84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7" name="Google Shape;6037;p65"/>
              <p:cNvSpPr/>
              <p:nvPr/>
            </p:nvSpPr>
            <p:spPr>
              <a:xfrm>
                <a:off x="1654400" y="3718750"/>
                <a:ext cx="4600" cy="26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07" extrusionOk="0">
                    <a:moveTo>
                      <a:pt x="109" y="0"/>
                    </a:moveTo>
                    <a:cubicBezTo>
                      <a:pt x="87" y="0"/>
                      <a:pt x="61" y="11"/>
                      <a:pt x="46" y="11"/>
                    </a:cubicBezTo>
                    <a:cubicBezTo>
                      <a:pt x="23" y="33"/>
                      <a:pt x="1" y="56"/>
                      <a:pt x="23" y="79"/>
                    </a:cubicBezTo>
                    <a:cubicBezTo>
                      <a:pt x="46" y="79"/>
                      <a:pt x="69" y="102"/>
                      <a:pt x="46" y="102"/>
                    </a:cubicBezTo>
                    <a:lnTo>
                      <a:pt x="92" y="102"/>
                    </a:lnTo>
                    <a:cubicBezTo>
                      <a:pt x="95" y="105"/>
                      <a:pt x="98" y="107"/>
                      <a:pt x="101" y="107"/>
                    </a:cubicBezTo>
                    <a:cubicBezTo>
                      <a:pt x="113" y="107"/>
                      <a:pt x="119" y="74"/>
                      <a:pt x="143" y="74"/>
                    </a:cubicBezTo>
                    <a:cubicBezTo>
                      <a:pt x="148" y="74"/>
                      <a:pt x="154" y="76"/>
                      <a:pt x="160" y="79"/>
                    </a:cubicBezTo>
                    <a:cubicBezTo>
                      <a:pt x="160" y="79"/>
                      <a:pt x="183" y="56"/>
                      <a:pt x="183" y="56"/>
                    </a:cubicBezTo>
                    <a:cubicBezTo>
                      <a:pt x="183" y="33"/>
                      <a:pt x="183" y="11"/>
                      <a:pt x="137" y="11"/>
                    </a:cubicBezTo>
                    <a:cubicBezTo>
                      <a:pt x="130" y="3"/>
                      <a:pt x="120" y="0"/>
                      <a:pt x="1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8" name="Google Shape;6038;p65"/>
              <p:cNvSpPr/>
              <p:nvPr/>
            </p:nvSpPr>
            <p:spPr>
              <a:xfrm>
                <a:off x="1707475" y="3715000"/>
                <a:ext cx="11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1" extrusionOk="0">
                    <a:moveTo>
                      <a:pt x="23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3" y="1"/>
                      <a:pt x="23" y="1"/>
                      <a:pt x="23" y="1"/>
                    </a:cubicBezTo>
                    <a:lnTo>
                      <a:pt x="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9" name="Google Shape;6039;p65"/>
              <p:cNvSpPr/>
              <p:nvPr/>
            </p:nvSpPr>
            <p:spPr>
              <a:xfrm>
                <a:off x="1705175" y="3699600"/>
                <a:ext cx="1175" cy="4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18" extrusionOk="0">
                    <a:moveTo>
                      <a:pt x="1" y="1"/>
                    </a:moveTo>
                    <a:cubicBezTo>
                      <a:pt x="12" y="12"/>
                      <a:pt x="24" y="18"/>
                      <a:pt x="32" y="18"/>
                    </a:cubicBezTo>
                    <a:cubicBezTo>
                      <a:pt x="41" y="18"/>
                      <a:pt x="47" y="12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0" name="Google Shape;6040;p65"/>
              <p:cNvSpPr/>
              <p:nvPr/>
            </p:nvSpPr>
            <p:spPr>
              <a:xfrm>
                <a:off x="1705825" y="3698775"/>
                <a:ext cx="5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1" h="11" extrusionOk="0">
                    <a:moveTo>
                      <a:pt x="5" y="1"/>
                    </a:moveTo>
                    <a:cubicBezTo>
                      <a:pt x="0" y="1"/>
                      <a:pt x="5" y="11"/>
                      <a:pt x="21" y="11"/>
                    </a:cubicBezTo>
                    <a:cubicBezTo>
                      <a:pt x="13" y="3"/>
                      <a:pt x="8" y="1"/>
                      <a:pt x="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1" name="Google Shape;6041;p65"/>
              <p:cNvSpPr/>
              <p:nvPr/>
            </p:nvSpPr>
            <p:spPr>
              <a:xfrm>
                <a:off x="1705175" y="3696750"/>
                <a:ext cx="267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5" extrusionOk="0">
                    <a:moveTo>
                      <a:pt x="69" y="0"/>
                    </a:moveTo>
                    <a:cubicBezTo>
                      <a:pt x="47" y="0"/>
                      <a:pt x="24" y="23"/>
                      <a:pt x="24" y="23"/>
                    </a:cubicBezTo>
                    <a:cubicBezTo>
                      <a:pt x="1" y="23"/>
                      <a:pt x="1" y="46"/>
                      <a:pt x="1" y="46"/>
                    </a:cubicBezTo>
                    <a:cubicBezTo>
                      <a:pt x="12" y="57"/>
                      <a:pt x="24" y="57"/>
                      <a:pt x="32" y="57"/>
                    </a:cubicBezTo>
                    <a:cubicBezTo>
                      <a:pt x="41" y="57"/>
                      <a:pt x="47" y="57"/>
                      <a:pt x="47" y="69"/>
                    </a:cubicBezTo>
                    <a:lnTo>
                      <a:pt x="69" y="91"/>
                    </a:lnTo>
                    <a:lnTo>
                      <a:pt x="69" y="91"/>
                    </a:lnTo>
                    <a:cubicBezTo>
                      <a:pt x="98" y="60"/>
                      <a:pt x="107" y="38"/>
                      <a:pt x="69" y="0"/>
                    </a:cubicBezTo>
                    <a:close/>
                    <a:moveTo>
                      <a:pt x="69" y="91"/>
                    </a:moveTo>
                    <a:lnTo>
                      <a:pt x="69" y="91"/>
                    </a:lnTo>
                    <a:cubicBezTo>
                      <a:pt x="69" y="92"/>
                      <a:pt x="69" y="92"/>
                      <a:pt x="69" y="92"/>
                    </a:cubicBezTo>
                    <a:lnTo>
                      <a:pt x="69" y="92"/>
                    </a:lnTo>
                    <a:lnTo>
                      <a:pt x="69" y="91"/>
                    </a:lnTo>
                    <a:close/>
                    <a:moveTo>
                      <a:pt x="47" y="92"/>
                    </a:moveTo>
                    <a:lnTo>
                      <a:pt x="47" y="115"/>
                    </a:lnTo>
                    <a:cubicBezTo>
                      <a:pt x="55" y="106"/>
                      <a:pt x="62" y="99"/>
                      <a:pt x="69" y="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2" name="Google Shape;6042;p65"/>
              <p:cNvSpPr/>
              <p:nvPr/>
            </p:nvSpPr>
            <p:spPr>
              <a:xfrm>
                <a:off x="1705175" y="3697900"/>
                <a:ext cx="2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extrusionOk="0">
                    <a:moveTo>
                      <a:pt x="1" y="23"/>
                    </a:moveTo>
                    <a:cubicBezTo>
                      <a:pt x="1" y="23"/>
                      <a:pt x="1" y="23"/>
                      <a:pt x="1" y="0"/>
                    </a:cubicBezTo>
                    <a:cubicBezTo>
                      <a:pt x="1" y="23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3" name="Google Shape;6043;p65"/>
              <p:cNvSpPr/>
              <p:nvPr/>
            </p:nvSpPr>
            <p:spPr>
              <a:xfrm>
                <a:off x="1705175" y="3698450"/>
                <a:ext cx="600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47" extrusionOk="0">
                    <a:moveTo>
                      <a:pt x="1" y="1"/>
                    </a:moveTo>
                    <a:cubicBezTo>
                      <a:pt x="1" y="24"/>
                      <a:pt x="1" y="24"/>
                      <a:pt x="24" y="47"/>
                    </a:cubicBezTo>
                    <a:lnTo>
                      <a:pt x="24" y="24"/>
                    </a:lnTo>
                    <a:cubicBezTo>
                      <a:pt x="24" y="24"/>
                      <a:pt x="1" y="24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4" name="Google Shape;6044;p65"/>
              <p:cNvSpPr/>
              <p:nvPr/>
            </p:nvSpPr>
            <p:spPr>
              <a:xfrm>
                <a:off x="1646400" y="37384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5" name="Google Shape;6045;p65"/>
              <p:cNvSpPr/>
              <p:nvPr/>
            </p:nvSpPr>
            <p:spPr>
              <a:xfrm>
                <a:off x="1644125" y="3737825"/>
                <a:ext cx="2300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92" h="93" extrusionOk="0">
                    <a:moveTo>
                      <a:pt x="92" y="46"/>
                    </a:moveTo>
                    <a:cubicBezTo>
                      <a:pt x="69" y="46"/>
                      <a:pt x="92" y="69"/>
                      <a:pt x="92" y="69"/>
                    </a:cubicBezTo>
                    <a:lnTo>
                      <a:pt x="92" y="46"/>
                    </a:lnTo>
                    <a:close/>
                    <a:moveTo>
                      <a:pt x="23" y="1"/>
                    </a:moveTo>
                    <a:cubicBezTo>
                      <a:pt x="1" y="24"/>
                      <a:pt x="23" y="69"/>
                      <a:pt x="23" y="92"/>
                    </a:cubicBezTo>
                    <a:lnTo>
                      <a:pt x="46" y="24"/>
                    </a:lnTo>
                    <a:lnTo>
                      <a:pt x="69" y="46"/>
                    </a:lnTo>
                    <a:lnTo>
                      <a:pt x="92" y="46"/>
                    </a:lnTo>
                    <a:lnTo>
                      <a:pt x="69" y="24"/>
                    </a:lnTo>
                    <a:lnTo>
                      <a:pt x="92" y="24"/>
                    </a:lnTo>
                    <a:lnTo>
                      <a:pt x="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6" name="Google Shape;6046;p65"/>
              <p:cNvSpPr/>
              <p:nvPr/>
            </p:nvSpPr>
            <p:spPr>
              <a:xfrm>
                <a:off x="1653250" y="3730250"/>
                <a:ext cx="2900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99" extrusionOk="0">
                    <a:moveTo>
                      <a:pt x="79" y="1"/>
                    </a:moveTo>
                    <a:cubicBezTo>
                      <a:pt x="70" y="1"/>
                      <a:pt x="60" y="3"/>
                      <a:pt x="47" y="7"/>
                    </a:cubicBezTo>
                    <a:cubicBezTo>
                      <a:pt x="47" y="7"/>
                      <a:pt x="1" y="53"/>
                      <a:pt x="24" y="53"/>
                    </a:cubicBezTo>
                    <a:cubicBezTo>
                      <a:pt x="69" y="53"/>
                      <a:pt x="24" y="30"/>
                      <a:pt x="69" y="30"/>
                    </a:cubicBezTo>
                    <a:lnTo>
                      <a:pt x="92" y="30"/>
                    </a:lnTo>
                    <a:cubicBezTo>
                      <a:pt x="69" y="53"/>
                      <a:pt x="92" y="76"/>
                      <a:pt x="47" y="76"/>
                    </a:cubicBezTo>
                    <a:lnTo>
                      <a:pt x="24" y="76"/>
                    </a:lnTo>
                    <a:cubicBezTo>
                      <a:pt x="1" y="76"/>
                      <a:pt x="47" y="98"/>
                      <a:pt x="47" y="98"/>
                    </a:cubicBezTo>
                    <a:cubicBezTo>
                      <a:pt x="69" y="76"/>
                      <a:pt x="115" y="76"/>
                      <a:pt x="92" y="53"/>
                    </a:cubicBezTo>
                    <a:cubicBezTo>
                      <a:pt x="111" y="34"/>
                      <a:pt x="114" y="1"/>
                      <a:pt x="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7" name="Google Shape;6047;p65"/>
              <p:cNvSpPr/>
              <p:nvPr/>
            </p:nvSpPr>
            <p:spPr>
              <a:xfrm>
                <a:off x="1534000" y="36956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8" name="Google Shape;6048;p65"/>
              <p:cNvSpPr/>
              <p:nvPr/>
            </p:nvSpPr>
            <p:spPr>
              <a:xfrm>
                <a:off x="1527725" y="368932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0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9" name="Google Shape;6049;p65"/>
              <p:cNvSpPr/>
              <p:nvPr/>
            </p:nvSpPr>
            <p:spPr>
              <a:xfrm>
                <a:off x="1527725" y="3688750"/>
                <a:ext cx="115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1"/>
                      <a:pt x="0" y="24"/>
                    </a:cubicBezTo>
                    <a:cubicBezTo>
                      <a:pt x="0" y="1"/>
                      <a:pt x="23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0" name="Google Shape;6050;p65"/>
              <p:cNvSpPr/>
              <p:nvPr/>
            </p:nvSpPr>
            <p:spPr>
              <a:xfrm>
                <a:off x="1526575" y="3677925"/>
                <a:ext cx="86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52" extrusionOk="0">
                    <a:moveTo>
                      <a:pt x="206" y="0"/>
                    </a:moveTo>
                    <a:cubicBezTo>
                      <a:pt x="115" y="23"/>
                      <a:pt x="138" y="69"/>
                      <a:pt x="92" y="91"/>
                    </a:cubicBezTo>
                    <a:cubicBezTo>
                      <a:pt x="183" y="137"/>
                      <a:pt x="1" y="160"/>
                      <a:pt x="69" y="228"/>
                    </a:cubicBezTo>
                    <a:cubicBezTo>
                      <a:pt x="74" y="224"/>
                      <a:pt x="78" y="222"/>
                      <a:pt x="83" y="222"/>
                    </a:cubicBezTo>
                    <a:cubicBezTo>
                      <a:pt x="100" y="222"/>
                      <a:pt x="115" y="251"/>
                      <a:pt x="115" y="251"/>
                    </a:cubicBezTo>
                    <a:lnTo>
                      <a:pt x="115" y="228"/>
                    </a:lnTo>
                    <a:cubicBezTo>
                      <a:pt x="138" y="251"/>
                      <a:pt x="138" y="251"/>
                      <a:pt x="183" y="251"/>
                    </a:cubicBezTo>
                    <a:cubicBezTo>
                      <a:pt x="229" y="228"/>
                      <a:pt x="206" y="183"/>
                      <a:pt x="252" y="183"/>
                    </a:cubicBezTo>
                    <a:cubicBezTo>
                      <a:pt x="288" y="183"/>
                      <a:pt x="266" y="154"/>
                      <a:pt x="291" y="154"/>
                    </a:cubicBezTo>
                    <a:cubicBezTo>
                      <a:pt x="297" y="154"/>
                      <a:pt x="307" y="155"/>
                      <a:pt x="320" y="160"/>
                    </a:cubicBezTo>
                    <a:lnTo>
                      <a:pt x="320" y="137"/>
                    </a:lnTo>
                    <a:cubicBezTo>
                      <a:pt x="320" y="114"/>
                      <a:pt x="320" y="114"/>
                      <a:pt x="343" y="114"/>
                    </a:cubicBezTo>
                    <a:lnTo>
                      <a:pt x="320" y="69"/>
                    </a:lnTo>
                    <a:cubicBezTo>
                      <a:pt x="297" y="23"/>
                      <a:pt x="275" y="0"/>
                      <a:pt x="2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051" name="Google Shape;6051;p65"/>
          <p:cNvSpPr/>
          <p:nvPr/>
        </p:nvSpPr>
        <p:spPr>
          <a:xfrm>
            <a:off x="-352475" y="539504"/>
            <a:ext cx="1934713" cy="609374"/>
          </a:xfrm>
          <a:custGeom>
            <a:avLst/>
            <a:gdLst/>
            <a:ahLst/>
            <a:cxnLst/>
            <a:rect l="l" t="t" r="r" b="b"/>
            <a:pathLst>
              <a:path w="33532" h="8404" extrusionOk="0">
                <a:moveTo>
                  <a:pt x="23449" y="1"/>
                </a:moveTo>
                <a:cubicBezTo>
                  <a:pt x="21458" y="1"/>
                  <a:pt x="19548" y="915"/>
                  <a:pt x="18307" y="2497"/>
                </a:cubicBezTo>
                <a:cubicBezTo>
                  <a:pt x="18147" y="1379"/>
                  <a:pt x="17211" y="535"/>
                  <a:pt x="16093" y="489"/>
                </a:cubicBezTo>
                <a:cubicBezTo>
                  <a:pt x="16043" y="486"/>
                  <a:pt x="15994" y="484"/>
                  <a:pt x="15945" y="484"/>
                </a:cubicBezTo>
                <a:cubicBezTo>
                  <a:pt x="14866" y="484"/>
                  <a:pt x="13934" y="1198"/>
                  <a:pt x="13650" y="2246"/>
                </a:cubicBezTo>
                <a:cubicBezTo>
                  <a:pt x="12372" y="1855"/>
                  <a:pt x="11240" y="1691"/>
                  <a:pt x="10273" y="1691"/>
                </a:cubicBezTo>
                <a:cubicBezTo>
                  <a:pt x="6388" y="1691"/>
                  <a:pt x="5157" y="4345"/>
                  <a:pt x="7716" y="5625"/>
                </a:cubicBezTo>
                <a:cubicBezTo>
                  <a:pt x="5844" y="5625"/>
                  <a:pt x="4018" y="6035"/>
                  <a:pt x="1918" y="6332"/>
                </a:cubicBezTo>
                <a:cubicBezTo>
                  <a:pt x="1393" y="6401"/>
                  <a:pt x="868" y="6469"/>
                  <a:pt x="297" y="6515"/>
                </a:cubicBezTo>
                <a:cubicBezTo>
                  <a:pt x="24" y="6538"/>
                  <a:pt x="1" y="6948"/>
                  <a:pt x="297" y="6971"/>
                </a:cubicBezTo>
                <a:cubicBezTo>
                  <a:pt x="6643" y="7816"/>
                  <a:pt x="14928" y="8318"/>
                  <a:pt x="18444" y="8364"/>
                </a:cubicBezTo>
                <a:cubicBezTo>
                  <a:pt x="19450" y="8376"/>
                  <a:pt x="20423" y="8403"/>
                  <a:pt x="21263" y="8403"/>
                </a:cubicBezTo>
                <a:cubicBezTo>
                  <a:pt x="23433" y="8403"/>
                  <a:pt x="24719" y="8223"/>
                  <a:pt x="23419" y="7154"/>
                </a:cubicBezTo>
                <a:lnTo>
                  <a:pt x="23419" y="7154"/>
                </a:lnTo>
                <a:cubicBezTo>
                  <a:pt x="23859" y="7181"/>
                  <a:pt x="24317" y="7195"/>
                  <a:pt x="24785" y="7195"/>
                </a:cubicBezTo>
                <a:cubicBezTo>
                  <a:pt x="27789" y="7195"/>
                  <a:pt x="31215" y="6635"/>
                  <a:pt x="33052" y="5647"/>
                </a:cubicBezTo>
                <a:cubicBezTo>
                  <a:pt x="33485" y="5419"/>
                  <a:pt x="33531" y="4826"/>
                  <a:pt x="33075" y="4620"/>
                </a:cubicBezTo>
                <a:cubicBezTo>
                  <a:pt x="32983" y="4575"/>
                  <a:pt x="32869" y="4529"/>
                  <a:pt x="32778" y="4506"/>
                </a:cubicBezTo>
                <a:cubicBezTo>
                  <a:pt x="32013" y="4192"/>
                  <a:pt x="31011" y="3912"/>
                  <a:pt x="29962" y="3912"/>
                </a:cubicBezTo>
                <a:cubicBezTo>
                  <a:pt x="29791" y="3912"/>
                  <a:pt x="29618" y="3919"/>
                  <a:pt x="29445" y="3935"/>
                </a:cubicBezTo>
                <a:cubicBezTo>
                  <a:pt x="28555" y="1813"/>
                  <a:pt x="26592" y="352"/>
                  <a:pt x="24287" y="55"/>
                </a:cubicBezTo>
                <a:cubicBezTo>
                  <a:pt x="24007" y="19"/>
                  <a:pt x="23727" y="1"/>
                  <a:pt x="2344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     </a:t>
            </a:r>
            <a:endParaRPr/>
          </a:p>
        </p:txBody>
      </p:sp>
      <p:sp>
        <p:nvSpPr>
          <p:cNvPr id="6052" name="Google Shape;6052;p65"/>
          <p:cNvSpPr/>
          <p:nvPr/>
        </p:nvSpPr>
        <p:spPr>
          <a:xfrm>
            <a:off x="6180179" y="432154"/>
            <a:ext cx="2963810" cy="824072"/>
          </a:xfrm>
          <a:custGeom>
            <a:avLst/>
            <a:gdLst/>
            <a:ahLst/>
            <a:cxnLst/>
            <a:rect l="l" t="t" r="r" b="b"/>
            <a:pathLst>
              <a:path w="29811" h="8289" extrusionOk="0">
                <a:moveTo>
                  <a:pt x="22212" y="1"/>
                </a:moveTo>
                <a:cubicBezTo>
                  <a:pt x="20427" y="1"/>
                  <a:pt x="18781" y="1159"/>
                  <a:pt x="18238" y="2943"/>
                </a:cubicBezTo>
                <a:cubicBezTo>
                  <a:pt x="17872" y="2555"/>
                  <a:pt x="17370" y="2349"/>
                  <a:pt x="16845" y="2349"/>
                </a:cubicBezTo>
                <a:cubicBezTo>
                  <a:pt x="16320" y="2349"/>
                  <a:pt x="15818" y="2578"/>
                  <a:pt x="15453" y="2966"/>
                </a:cubicBezTo>
                <a:cubicBezTo>
                  <a:pt x="15088" y="1916"/>
                  <a:pt x="14152" y="1140"/>
                  <a:pt x="13056" y="957"/>
                </a:cubicBezTo>
                <a:cubicBezTo>
                  <a:pt x="12881" y="929"/>
                  <a:pt x="12706" y="914"/>
                  <a:pt x="12532" y="914"/>
                </a:cubicBezTo>
                <a:cubicBezTo>
                  <a:pt x="11597" y="914"/>
                  <a:pt x="10709" y="1321"/>
                  <a:pt x="10112" y="2053"/>
                </a:cubicBezTo>
                <a:cubicBezTo>
                  <a:pt x="9404" y="2920"/>
                  <a:pt x="9222" y="4107"/>
                  <a:pt x="9632" y="5157"/>
                </a:cubicBezTo>
                <a:cubicBezTo>
                  <a:pt x="4565" y="5203"/>
                  <a:pt x="2351" y="5773"/>
                  <a:pt x="502" y="6275"/>
                </a:cubicBezTo>
                <a:cubicBezTo>
                  <a:pt x="480" y="6275"/>
                  <a:pt x="457" y="6298"/>
                  <a:pt x="457" y="6298"/>
                </a:cubicBezTo>
                <a:cubicBezTo>
                  <a:pt x="183" y="6367"/>
                  <a:pt x="0" y="6641"/>
                  <a:pt x="23" y="6914"/>
                </a:cubicBezTo>
                <a:cubicBezTo>
                  <a:pt x="69" y="7211"/>
                  <a:pt x="297" y="7417"/>
                  <a:pt x="594" y="7417"/>
                </a:cubicBezTo>
                <a:cubicBezTo>
                  <a:pt x="1233" y="7439"/>
                  <a:pt x="1876" y="7449"/>
                  <a:pt x="2495" y="7449"/>
                </a:cubicBezTo>
                <a:cubicBezTo>
                  <a:pt x="4972" y="7449"/>
                  <a:pt x="7076" y="7303"/>
                  <a:pt x="7076" y="7303"/>
                </a:cubicBezTo>
                <a:lnTo>
                  <a:pt x="7076" y="7303"/>
                </a:lnTo>
                <a:cubicBezTo>
                  <a:pt x="7076" y="7303"/>
                  <a:pt x="6414" y="7599"/>
                  <a:pt x="5570" y="7873"/>
                </a:cubicBezTo>
                <a:cubicBezTo>
                  <a:pt x="5478" y="7896"/>
                  <a:pt x="5433" y="7987"/>
                  <a:pt x="5433" y="8079"/>
                </a:cubicBezTo>
                <a:cubicBezTo>
                  <a:pt x="5455" y="8170"/>
                  <a:pt x="5524" y="8238"/>
                  <a:pt x="5615" y="8238"/>
                </a:cubicBezTo>
                <a:cubicBezTo>
                  <a:pt x="7264" y="8173"/>
                  <a:pt x="9297" y="8086"/>
                  <a:pt x="11345" y="8086"/>
                </a:cubicBezTo>
                <a:cubicBezTo>
                  <a:pt x="12896" y="8086"/>
                  <a:pt x="14456" y="8136"/>
                  <a:pt x="15864" y="8284"/>
                </a:cubicBezTo>
                <a:cubicBezTo>
                  <a:pt x="15878" y="8287"/>
                  <a:pt x="15893" y="8288"/>
                  <a:pt x="15907" y="8288"/>
                </a:cubicBezTo>
                <a:cubicBezTo>
                  <a:pt x="16006" y="8288"/>
                  <a:pt x="16098" y="8221"/>
                  <a:pt x="16138" y="8101"/>
                </a:cubicBezTo>
                <a:cubicBezTo>
                  <a:pt x="16183" y="7987"/>
                  <a:pt x="16115" y="7850"/>
                  <a:pt x="16001" y="7805"/>
                </a:cubicBezTo>
                <a:cubicBezTo>
                  <a:pt x="15887" y="7736"/>
                  <a:pt x="15795" y="7691"/>
                  <a:pt x="15681" y="7622"/>
                </a:cubicBezTo>
                <a:cubicBezTo>
                  <a:pt x="15567" y="7576"/>
                  <a:pt x="15521" y="7439"/>
                  <a:pt x="15567" y="7325"/>
                </a:cubicBezTo>
                <a:cubicBezTo>
                  <a:pt x="15607" y="7226"/>
                  <a:pt x="15716" y="7161"/>
                  <a:pt x="15819" y="7161"/>
                </a:cubicBezTo>
                <a:cubicBezTo>
                  <a:pt x="15834" y="7161"/>
                  <a:pt x="15849" y="7163"/>
                  <a:pt x="15864" y="7166"/>
                </a:cubicBezTo>
                <a:cubicBezTo>
                  <a:pt x="16937" y="7439"/>
                  <a:pt x="18466" y="7736"/>
                  <a:pt x="20406" y="7828"/>
                </a:cubicBezTo>
                <a:cubicBezTo>
                  <a:pt x="20414" y="7832"/>
                  <a:pt x="20423" y="7834"/>
                  <a:pt x="20431" y="7834"/>
                </a:cubicBezTo>
                <a:cubicBezTo>
                  <a:pt x="20467" y="7834"/>
                  <a:pt x="20497" y="7796"/>
                  <a:pt x="20497" y="7759"/>
                </a:cubicBezTo>
                <a:cubicBezTo>
                  <a:pt x="20520" y="7713"/>
                  <a:pt x="20497" y="7668"/>
                  <a:pt x="20452" y="7645"/>
                </a:cubicBezTo>
                <a:cubicBezTo>
                  <a:pt x="20383" y="7622"/>
                  <a:pt x="20360" y="7554"/>
                  <a:pt x="20360" y="7485"/>
                </a:cubicBezTo>
                <a:cubicBezTo>
                  <a:pt x="20383" y="7417"/>
                  <a:pt x="20452" y="7371"/>
                  <a:pt x="20520" y="7371"/>
                </a:cubicBezTo>
                <a:cubicBezTo>
                  <a:pt x="21578" y="7476"/>
                  <a:pt x="22536" y="7523"/>
                  <a:pt x="23410" y="7523"/>
                </a:cubicBezTo>
                <a:cubicBezTo>
                  <a:pt x="25949" y="7523"/>
                  <a:pt x="27767" y="7127"/>
                  <a:pt x="29194" y="6618"/>
                </a:cubicBezTo>
                <a:cubicBezTo>
                  <a:pt x="29810" y="6390"/>
                  <a:pt x="29742" y="5499"/>
                  <a:pt x="29102" y="5408"/>
                </a:cubicBezTo>
                <a:cubicBezTo>
                  <a:pt x="28669" y="5340"/>
                  <a:pt x="28281" y="5248"/>
                  <a:pt x="27870" y="5180"/>
                </a:cubicBezTo>
                <a:cubicBezTo>
                  <a:pt x="27345" y="5066"/>
                  <a:pt x="26820" y="4952"/>
                  <a:pt x="26363" y="4837"/>
                </a:cubicBezTo>
                <a:cubicBezTo>
                  <a:pt x="26706" y="2669"/>
                  <a:pt x="25313" y="592"/>
                  <a:pt x="23168" y="113"/>
                </a:cubicBezTo>
                <a:cubicBezTo>
                  <a:pt x="22849" y="37"/>
                  <a:pt x="22528" y="1"/>
                  <a:pt x="222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53" name="Google Shape;6053;p65"/>
          <p:cNvGrpSpPr/>
          <p:nvPr/>
        </p:nvGrpSpPr>
        <p:grpSpPr>
          <a:xfrm rot="696754">
            <a:off x="3159441" y="337969"/>
            <a:ext cx="2269560" cy="1133082"/>
            <a:chOff x="9863550" y="1036900"/>
            <a:chExt cx="1136150" cy="567225"/>
          </a:xfrm>
        </p:grpSpPr>
        <p:sp>
          <p:nvSpPr>
            <p:cNvPr id="6054" name="Google Shape;6054;p65"/>
            <p:cNvSpPr/>
            <p:nvPr/>
          </p:nvSpPr>
          <p:spPr>
            <a:xfrm>
              <a:off x="10576825" y="1572725"/>
              <a:ext cx="75925" cy="29675"/>
            </a:xfrm>
            <a:custGeom>
              <a:avLst/>
              <a:gdLst/>
              <a:ahLst/>
              <a:cxnLst/>
              <a:rect l="l" t="t" r="r" b="b"/>
              <a:pathLst>
                <a:path w="3037" h="1187" extrusionOk="0">
                  <a:moveTo>
                    <a:pt x="3037" y="0"/>
                  </a:moveTo>
                  <a:cubicBezTo>
                    <a:pt x="3036" y="0"/>
                    <a:pt x="1987" y="411"/>
                    <a:pt x="1621" y="776"/>
                  </a:cubicBezTo>
                  <a:cubicBezTo>
                    <a:pt x="1142" y="776"/>
                    <a:pt x="594" y="913"/>
                    <a:pt x="1" y="1164"/>
                  </a:cubicBezTo>
                  <a:cubicBezTo>
                    <a:pt x="376" y="1078"/>
                    <a:pt x="696" y="1048"/>
                    <a:pt x="959" y="1048"/>
                  </a:cubicBezTo>
                  <a:cubicBezTo>
                    <a:pt x="1528" y="1048"/>
                    <a:pt x="1827" y="1187"/>
                    <a:pt x="1827" y="1187"/>
                  </a:cubicBezTo>
                  <a:cubicBezTo>
                    <a:pt x="1827" y="1187"/>
                    <a:pt x="2032" y="525"/>
                    <a:pt x="30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5" name="Google Shape;6055;p65"/>
            <p:cNvSpPr/>
            <p:nvPr/>
          </p:nvSpPr>
          <p:spPr>
            <a:xfrm>
              <a:off x="10629325" y="1493400"/>
              <a:ext cx="79350" cy="33700"/>
            </a:xfrm>
            <a:custGeom>
              <a:avLst/>
              <a:gdLst/>
              <a:ahLst/>
              <a:cxnLst/>
              <a:rect l="l" t="t" r="r" b="b"/>
              <a:pathLst>
                <a:path w="3174" h="1348" extrusionOk="0">
                  <a:moveTo>
                    <a:pt x="3174" y="0"/>
                  </a:moveTo>
                  <a:lnTo>
                    <a:pt x="3174" y="0"/>
                  </a:lnTo>
                  <a:cubicBezTo>
                    <a:pt x="3173" y="1"/>
                    <a:pt x="2078" y="457"/>
                    <a:pt x="1667" y="891"/>
                  </a:cubicBezTo>
                  <a:cubicBezTo>
                    <a:pt x="1640" y="889"/>
                    <a:pt x="1613" y="889"/>
                    <a:pt x="1585" y="889"/>
                  </a:cubicBezTo>
                  <a:cubicBezTo>
                    <a:pt x="1123" y="889"/>
                    <a:pt x="582" y="1065"/>
                    <a:pt x="1" y="1301"/>
                  </a:cubicBezTo>
                  <a:cubicBezTo>
                    <a:pt x="367" y="1212"/>
                    <a:pt x="676" y="1180"/>
                    <a:pt x="930" y="1180"/>
                  </a:cubicBezTo>
                  <a:cubicBezTo>
                    <a:pt x="1515" y="1180"/>
                    <a:pt x="1804" y="1347"/>
                    <a:pt x="1804" y="1347"/>
                  </a:cubicBezTo>
                  <a:cubicBezTo>
                    <a:pt x="1804" y="1347"/>
                    <a:pt x="2101" y="594"/>
                    <a:pt x="3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6" name="Google Shape;6056;p65"/>
            <p:cNvSpPr/>
            <p:nvPr/>
          </p:nvSpPr>
          <p:spPr>
            <a:xfrm>
              <a:off x="10191075" y="1491125"/>
              <a:ext cx="87350" cy="65625"/>
            </a:xfrm>
            <a:custGeom>
              <a:avLst/>
              <a:gdLst/>
              <a:ahLst/>
              <a:cxnLst/>
              <a:rect l="l" t="t" r="r" b="b"/>
              <a:pathLst>
                <a:path w="3494" h="2625" extrusionOk="0">
                  <a:moveTo>
                    <a:pt x="3493" y="0"/>
                  </a:moveTo>
                  <a:cubicBezTo>
                    <a:pt x="3493" y="0"/>
                    <a:pt x="2306" y="936"/>
                    <a:pt x="2147" y="1552"/>
                  </a:cubicBezTo>
                  <a:cubicBezTo>
                    <a:pt x="1393" y="1712"/>
                    <a:pt x="686" y="2100"/>
                    <a:pt x="1" y="2625"/>
                  </a:cubicBezTo>
                  <a:cubicBezTo>
                    <a:pt x="1062" y="2118"/>
                    <a:pt x="2029" y="2035"/>
                    <a:pt x="2548" y="2035"/>
                  </a:cubicBezTo>
                  <a:cubicBezTo>
                    <a:pt x="2799" y="2035"/>
                    <a:pt x="2945" y="2054"/>
                    <a:pt x="2945" y="2054"/>
                  </a:cubicBezTo>
                  <a:cubicBezTo>
                    <a:pt x="2945" y="2054"/>
                    <a:pt x="2535" y="1073"/>
                    <a:pt x="34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7" name="Google Shape;6057;p65"/>
            <p:cNvSpPr/>
            <p:nvPr/>
          </p:nvSpPr>
          <p:spPr>
            <a:xfrm>
              <a:off x="10389675" y="1577275"/>
              <a:ext cx="77625" cy="26850"/>
            </a:xfrm>
            <a:custGeom>
              <a:avLst/>
              <a:gdLst/>
              <a:ahLst/>
              <a:cxnLst/>
              <a:rect l="l" t="t" r="r" b="b"/>
              <a:pathLst>
                <a:path w="3105" h="1074" extrusionOk="0">
                  <a:moveTo>
                    <a:pt x="3104" y="1"/>
                  </a:moveTo>
                  <a:cubicBezTo>
                    <a:pt x="3104" y="1"/>
                    <a:pt x="2032" y="389"/>
                    <a:pt x="1621" y="708"/>
                  </a:cubicBezTo>
                  <a:cubicBezTo>
                    <a:pt x="1164" y="708"/>
                    <a:pt x="616" y="845"/>
                    <a:pt x="0" y="1073"/>
                  </a:cubicBezTo>
                  <a:cubicBezTo>
                    <a:pt x="396" y="990"/>
                    <a:pt x="728" y="962"/>
                    <a:pt x="995" y="962"/>
                  </a:cubicBezTo>
                  <a:cubicBezTo>
                    <a:pt x="1529" y="962"/>
                    <a:pt x="1803" y="1073"/>
                    <a:pt x="1803" y="1073"/>
                  </a:cubicBezTo>
                  <a:cubicBezTo>
                    <a:pt x="1803" y="1073"/>
                    <a:pt x="2077" y="480"/>
                    <a:pt x="3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8" name="Google Shape;6058;p65"/>
            <p:cNvSpPr/>
            <p:nvPr/>
          </p:nvSpPr>
          <p:spPr>
            <a:xfrm>
              <a:off x="10712650" y="1385550"/>
              <a:ext cx="94750" cy="42250"/>
            </a:xfrm>
            <a:custGeom>
              <a:avLst/>
              <a:gdLst/>
              <a:ahLst/>
              <a:cxnLst/>
              <a:rect l="l" t="t" r="r" b="b"/>
              <a:pathLst>
                <a:path w="3790" h="1690" extrusionOk="0">
                  <a:moveTo>
                    <a:pt x="3789" y="0"/>
                  </a:moveTo>
                  <a:lnTo>
                    <a:pt x="3789" y="0"/>
                  </a:lnTo>
                  <a:cubicBezTo>
                    <a:pt x="3789" y="1"/>
                    <a:pt x="2465" y="571"/>
                    <a:pt x="2009" y="1096"/>
                  </a:cubicBezTo>
                  <a:cubicBezTo>
                    <a:pt x="1983" y="1095"/>
                    <a:pt x="1956" y="1094"/>
                    <a:pt x="1929" y="1094"/>
                  </a:cubicBezTo>
                  <a:cubicBezTo>
                    <a:pt x="1373" y="1094"/>
                    <a:pt x="697" y="1316"/>
                    <a:pt x="0" y="1621"/>
                  </a:cubicBezTo>
                  <a:cubicBezTo>
                    <a:pt x="430" y="1520"/>
                    <a:pt x="798" y="1485"/>
                    <a:pt x="1104" y="1485"/>
                  </a:cubicBezTo>
                  <a:cubicBezTo>
                    <a:pt x="1839" y="1485"/>
                    <a:pt x="2214" y="1689"/>
                    <a:pt x="2214" y="1689"/>
                  </a:cubicBezTo>
                  <a:cubicBezTo>
                    <a:pt x="2214" y="1689"/>
                    <a:pt x="2534" y="754"/>
                    <a:pt x="37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9" name="Google Shape;6059;p65"/>
            <p:cNvSpPr/>
            <p:nvPr/>
          </p:nvSpPr>
          <p:spPr>
            <a:xfrm>
              <a:off x="9863550" y="1483125"/>
              <a:ext cx="102150" cy="45675"/>
            </a:xfrm>
            <a:custGeom>
              <a:avLst/>
              <a:gdLst/>
              <a:ahLst/>
              <a:cxnLst/>
              <a:rect l="l" t="t" r="r" b="b"/>
              <a:pathLst>
                <a:path w="4086" h="1827" extrusionOk="0">
                  <a:moveTo>
                    <a:pt x="4086" y="1"/>
                  </a:moveTo>
                  <a:cubicBezTo>
                    <a:pt x="4085" y="1"/>
                    <a:pt x="2671" y="617"/>
                    <a:pt x="2169" y="1187"/>
                  </a:cubicBezTo>
                  <a:cubicBezTo>
                    <a:pt x="2140" y="1186"/>
                    <a:pt x="2112" y="1186"/>
                    <a:pt x="2083" y="1186"/>
                  </a:cubicBezTo>
                  <a:cubicBezTo>
                    <a:pt x="1483" y="1186"/>
                    <a:pt x="762" y="1410"/>
                    <a:pt x="0" y="1758"/>
                  </a:cubicBezTo>
                  <a:cubicBezTo>
                    <a:pt x="470" y="1642"/>
                    <a:pt x="873" y="1602"/>
                    <a:pt x="1207" y="1602"/>
                  </a:cubicBezTo>
                  <a:cubicBezTo>
                    <a:pt x="1992" y="1602"/>
                    <a:pt x="2397" y="1827"/>
                    <a:pt x="2397" y="1827"/>
                  </a:cubicBezTo>
                  <a:cubicBezTo>
                    <a:pt x="2397" y="1827"/>
                    <a:pt x="2739" y="799"/>
                    <a:pt x="40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0" name="Google Shape;6060;p65"/>
            <p:cNvSpPr/>
            <p:nvPr/>
          </p:nvSpPr>
          <p:spPr>
            <a:xfrm>
              <a:off x="10778275" y="1243450"/>
              <a:ext cx="98175" cy="38850"/>
            </a:xfrm>
            <a:custGeom>
              <a:avLst/>
              <a:gdLst/>
              <a:ahLst/>
              <a:cxnLst/>
              <a:rect l="l" t="t" r="r" b="b"/>
              <a:pathLst>
                <a:path w="3927" h="1554" extrusionOk="0">
                  <a:moveTo>
                    <a:pt x="3926" y="1"/>
                  </a:moveTo>
                  <a:cubicBezTo>
                    <a:pt x="3926" y="1"/>
                    <a:pt x="2557" y="435"/>
                    <a:pt x="2009" y="914"/>
                  </a:cubicBezTo>
                  <a:cubicBezTo>
                    <a:pt x="1915" y="902"/>
                    <a:pt x="1817" y="897"/>
                    <a:pt x="1715" y="897"/>
                  </a:cubicBezTo>
                  <a:cubicBezTo>
                    <a:pt x="1223" y="897"/>
                    <a:pt x="643" y="1029"/>
                    <a:pt x="0" y="1256"/>
                  </a:cubicBezTo>
                  <a:cubicBezTo>
                    <a:pt x="248" y="1221"/>
                    <a:pt x="473" y="1207"/>
                    <a:pt x="674" y="1207"/>
                  </a:cubicBezTo>
                  <a:cubicBezTo>
                    <a:pt x="1660" y="1207"/>
                    <a:pt x="2100" y="1553"/>
                    <a:pt x="2100" y="1553"/>
                  </a:cubicBezTo>
                  <a:cubicBezTo>
                    <a:pt x="2100" y="1553"/>
                    <a:pt x="2579" y="617"/>
                    <a:pt x="39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1" name="Google Shape;6061;p65"/>
            <p:cNvSpPr/>
            <p:nvPr/>
          </p:nvSpPr>
          <p:spPr>
            <a:xfrm>
              <a:off x="10865000" y="1036900"/>
              <a:ext cx="134700" cy="71350"/>
            </a:xfrm>
            <a:custGeom>
              <a:avLst/>
              <a:gdLst/>
              <a:ahLst/>
              <a:cxnLst/>
              <a:rect l="l" t="t" r="r" b="b"/>
              <a:pathLst>
                <a:path w="5388" h="2854" extrusionOk="0">
                  <a:moveTo>
                    <a:pt x="5387" y="0"/>
                  </a:moveTo>
                  <a:cubicBezTo>
                    <a:pt x="5387" y="1"/>
                    <a:pt x="3516" y="1005"/>
                    <a:pt x="2922" y="1826"/>
                  </a:cubicBezTo>
                  <a:cubicBezTo>
                    <a:pt x="2055" y="1872"/>
                    <a:pt x="1051" y="2283"/>
                    <a:pt x="1" y="2853"/>
                  </a:cubicBezTo>
                  <a:cubicBezTo>
                    <a:pt x="878" y="2561"/>
                    <a:pt x="1615" y="2475"/>
                    <a:pt x="2178" y="2475"/>
                  </a:cubicBezTo>
                  <a:cubicBezTo>
                    <a:pt x="2977" y="2475"/>
                    <a:pt x="3424" y="2648"/>
                    <a:pt x="3424" y="2648"/>
                  </a:cubicBezTo>
                  <a:cubicBezTo>
                    <a:pt x="3424" y="2648"/>
                    <a:pt x="3653" y="1256"/>
                    <a:pt x="5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62" name="Google Shape;6062;p65"/>
          <p:cNvGrpSpPr/>
          <p:nvPr/>
        </p:nvGrpSpPr>
        <p:grpSpPr>
          <a:xfrm>
            <a:off x="5260213" y="1447423"/>
            <a:ext cx="7665413" cy="3696066"/>
            <a:chOff x="1842025" y="1890325"/>
            <a:chExt cx="1798675" cy="867275"/>
          </a:xfrm>
        </p:grpSpPr>
        <p:sp>
          <p:nvSpPr>
            <p:cNvPr id="6063" name="Google Shape;6063;p65"/>
            <p:cNvSpPr/>
            <p:nvPr/>
          </p:nvSpPr>
          <p:spPr>
            <a:xfrm>
              <a:off x="2213050" y="2235200"/>
              <a:ext cx="124525" cy="144750"/>
            </a:xfrm>
            <a:custGeom>
              <a:avLst/>
              <a:gdLst/>
              <a:ahLst/>
              <a:cxnLst/>
              <a:rect l="l" t="t" r="r" b="b"/>
              <a:pathLst>
                <a:path w="4981" h="5790" extrusionOk="0">
                  <a:moveTo>
                    <a:pt x="2107" y="2958"/>
                  </a:moveTo>
                  <a:cubicBezTo>
                    <a:pt x="1884" y="3390"/>
                    <a:pt x="1521" y="3683"/>
                    <a:pt x="1521" y="3683"/>
                  </a:cubicBezTo>
                  <a:lnTo>
                    <a:pt x="572" y="3948"/>
                  </a:lnTo>
                  <a:cubicBezTo>
                    <a:pt x="572" y="3948"/>
                    <a:pt x="796" y="3097"/>
                    <a:pt x="977" y="2860"/>
                  </a:cubicBezTo>
                  <a:cubicBezTo>
                    <a:pt x="1061" y="2735"/>
                    <a:pt x="1381" y="2651"/>
                    <a:pt x="1674" y="2581"/>
                  </a:cubicBezTo>
                  <a:cubicBezTo>
                    <a:pt x="1381" y="2470"/>
                    <a:pt x="1019" y="2330"/>
                    <a:pt x="796" y="2219"/>
                  </a:cubicBezTo>
                  <a:cubicBezTo>
                    <a:pt x="419" y="2023"/>
                    <a:pt x="1" y="1786"/>
                    <a:pt x="1" y="1786"/>
                  </a:cubicBezTo>
                  <a:cubicBezTo>
                    <a:pt x="1" y="1786"/>
                    <a:pt x="837" y="1451"/>
                    <a:pt x="1130" y="1521"/>
                  </a:cubicBezTo>
                  <a:cubicBezTo>
                    <a:pt x="1354" y="1563"/>
                    <a:pt x="1702" y="1912"/>
                    <a:pt x="1939" y="2330"/>
                  </a:cubicBezTo>
                  <a:cubicBezTo>
                    <a:pt x="1912" y="1926"/>
                    <a:pt x="1898" y="1354"/>
                    <a:pt x="2023" y="1103"/>
                  </a:cubicBezTo>
                  <a:cubicBezTo>
                    <a:pt x="2218" y="684"/>
                    <a:pt x="2874" y="1"/>
                    <a:pt x="2874" y="1"/>
                  </a:cubicBezTo>
                  <a:cubicBezTo>
                    <a:pt x="2874" y="1"/>
                    <a:pt x="2986" y="1033"/>
                    <a:pt x="2902" y="1284"/>
                  </a:cubicBezTo>
                  <a:cubicBezTo>
                    <a:pt x="2846" y="1451"/>
                    <a:pt x="2595" y="1940"/>
                    <a:pt x="2358" y="2330"/>
                  </a:cubicBezTo>
                  <a:cubicBezTo>
                    <a:pt x="2776" y="1842"/>
                    <a:pt x="3223" y="1605"/>
                    <a:pt x="3223" y="1605"/>
                  </a:cubicBezTo>
                  <a:cubicBezTo>
                    <a:pt x="4060" y="1410"/>
                    <a:pt x="4827" y="2093"/>
                    <a:pt x="4827" y="2093"/>
                  </a:cubicBezTo>
                  <a:cubicBezTo>
                    <a:pt x="4827" y="2093"/>
                    <a:pt x="3571" y="2288"/>
                    <a:pt x="3306" y="2400"/>
                  </a:cubicBezTo>
                  <a:cubicBezTo>
                    <a:pt x="3237" y="2428"/>
                    <a:pt x="3167" y="2470"/>
                    <a:pt x="3083" y="2498"/>
                  </a:cubicBezTo>
                  <a:cubicBezTo>
                    <a:pt x="3251" y="2484"/>
                    <a:pt x="3446" y="2511"/>
                    <a:pt x="3627" y="2567"/>
                  </a:cubicBezTo>
                  <a:cubicBezTo>
                    <a:pt x="4394" y="2776"/>
                    <a:pt x="4980" y="3223"/>
                    <a:pt x="4980" y="3223"/>
                  </a:cubicBezTo>
                  <a:lnTo>
                    <a:pt x="3627" y="3293"/>
                  </a:lnTo>
                  <a:cubicBezTo>
                    <a:pt x="3627" y="3293"/>
                    <a:pt x="2944" y="2986"/>
                    <a:pt x="2330" y="2763"/>
                  </a:cubicBezTo>
                  <a:lnTo>
                    <a:pt x="2288" y="2763"/>
                  </a:lnTo>
                  <a:cubicBezTo>
                    <a:pt x="2832" y="2986"/>
                    <a:pt x="3404" y="3572"/>
                    <a:pt x="3404" y="3572"/>
                  </a:cubicBezTo>
                  <a:lnTo>
                    <a:pt x="3571" y="4339"/>
                  </a:lnTo>
                  <a:cubicBezTo>
                    <a:pt x="3571" y="4339"/>
                    <a:pt x="2916" y="4074"/>
                    <a:pt x="2553" y="3878"/>
                  </a:cubicBezTo>
                  <a:cubicBezTo>
                    <a:pt x="2553" y="3878"/>
                    <a:pt x="2386" y="3390"/>
                    <a:pt x="2232" y="3042"/>
                  </a:cubicBezTo>
                  <a:cubicBezTo>
                    <a:pt x="2246" y="4297"/>
                    <a:pt x="3809" y="5678"/>
                    <a:pt x="3822" y="5692"/>
                  </a:cubicBezTo>
                  <a:lnTo>
                    <a:pt x="3739" y="5789"/>
                  </a:lnTo>
                  <a:cubicBezTo>
                    <a:pt x="3669" y="5720"/>
                    <a:pt x="2051" y="4297"/>
                    <a:pt x="2107" y="2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4" name="Google Shape;6064;p65"/>
            <p:cNvSpPr/>
            <p:nvPr/>
          </p:nvSpPr>
          <p:spPr>
            <a:xfrm>
              <a:off x="3147950" y="2321000"/>
              <a:ext cx="59650" cy="72900"/>
            </a:xfrm>
            <a:custGeom>
              <a:avLst/>
              <a:gdLst/>
              <a:ahLst/>
              <a:cxnLst/>
              <a:rect l="l" t="t" r="r" b="b"/>
              <a:pathLst>
                <a:path w="2386" h="2916" extrusionOk="0">
                  <a:moveTo>
                    <a:pt x="977" y="1423"/>
                  </a:moveTo>
                  <a:cubicBezTo>
                    <a:pt x="838" y="1618"/>
                    <a:pt x="642" y="1744"/>
                    <a:pt x="642" y="1744"/>
                  </a:cubicBezTo>
                  <a:lnTo>
                    <a:pt x="154" y="1813"/>
                  </a:lnTo>
                  <a:cubicBezTo>
                    <a:pt x="154" y="1813"/>
                    <a:pt x="321" y="1409"/>
                    <a:pt x="419" y="1297"/>
                  </a:cubicBezTo>
                  <a:cubicBezTo>
                    <a:pt x="475" y="1255"/>
                    <a:pt x="642" y="1228"/>
                    <a:pt x="782" y="1214"/>
                  </a:cubicBezTo>
                  <a:cubicBezTo>
                    <a:pt x="656" y="1144"/>
                    <a:pt x="475" y="1046"/>
                    <a:pt x="377" y="976"/>
                  </a:cubicBezTo>
                  <a:cubicBezTo>
                    <a:pt x="196" y="851"/>
                    <a:pt x="1" y="725"/>
                    <a:pt x="1" y="725"/>
                  </a:cubicBezTo>
                  <a:cubicBezTo>
                    <a:pt x="1" y="725"/>
                    <a:pt x="433" y="600"/>
                    <a:pt x="587" y="656"/>
                  </a:cubicBezTo>
                  <a:cubicBezTo>
                    <a:pt x="684" y="684"/>
                    <a:pt x="838" y="879"/>
                    <a:pt x="935" y="1102"/>
                  </a:cubicBezTo>
                  <a:cubicBezTo>
                    <a:pt x="949" y="907"/>
                    <a:pt x="977" y="614"/>
                    <a:pt x="1047" y="502"/>
                  </a:cubicBezTo>
                  <a:cubicBezTo>
                    <a:pt x="1172" y="307"/>
                    <a:pt x="1535" y="0"/>
                    <a:pt x="1535" y="0"/>
                  </a:cubicBezTo>
                  <a:cubicBezTo>
                    <a:pt x="1535" y="0"/>
                    <a:pt x="1521" y="530"/>
                    <a:pt x="1479" y="642"/>
                  </a:cubicBezTo>
                  <a:cubicBezTo>
                    <a:pt x="1437" y="725"/>
                    <a:pt x="1284" y="949"/>
                    <a:pt x="1144" y="1130"/>
                  </a:cubicBezTo>
                  <a:cubicBezTo>
                    <a:pt x="1382" y="907"/>
                    <a:pt x="1619" y="823"/>
                    <a:pt x="1619" y="823"/>
                  </a:cubicBezTo>
                  <a:cubicBezTo>
                    <a:pt x="2037" y="781"/>
                    <a:pt x="2372" y="1158"/>
                    <a:pt x="2372" y="1158"/>
                  </a:cubicBezTo>
                  <a:cubicBezTo>
                    <a:pt x="2372" y="1158"/>
                    <a:pt x="1744" y="1172"/>
                    <a:pt x="1605" y="1228"/>
                  </a:cubicBezTo>
                  <a:cubicBezTo>
                    <a:pt x="1577" y="1228"/>
                    <a:pt x="1535" y="1241"/>
                    <a:pt x="1493" y="1255"/>
                  </a:cubicBezTo>
                  <a:cubicBezTo>
                    <a:pt x="1577" y="1255"/>
                    <a:pt x="1661" y="1283"/>
                    <a:pt x="1758" y="1325"/>
                  </a:cubicBezTo>
                  <a:cubicBezTo>
                    <a:pt x="2121" y="1479"/>
                    <a:pt x="2386" y="1730"/>
                    <a:pt x="2386" y="1730"/>
                  </a:cubicBezTo>
                  <a:lnTo>
                    <a:pt x="1702" y="1688"/>
                  </a:lnTo>
                  <a:cubicBezTo>
                    <a:pt x="1702" y="1688"/>
                    <a:pt x="1396" y="1493"/>
                    <a:pt x="1103" y="1339"/>
                  </a:cubicBezTo>
                  <a:lnTo>
                    <a:pt x="1075" y="1339"/>
                  </a:lnTo>
                  <a:cubicBezTo>
                    <a:pt x="1340" y="1479"/>
                    <a:pt x="1577" y="1799"/>
                    <a:pt x="1577" y="1799"/>
                  </a:cubicBezTo>
                  <a:lnTo>
                    <a:pt x="1619" y="2190"/>
                  </a:lnTo>
                  <a:cubicBezTo>
                    <a:pt x="1619" y="2190"/>
                    <a:pt x="1312" y="2023"/>
                    <a:pt x="1144" y="1897"/>
                  </a:cubicBezTo>
                  <a:cubicBezTo>
                    <a:pt x="1144" y="1897"/>
                    <a:pt x="1089" y="1646"/>
                    <a:pt x="1033" y="1465"/>
                  </a:cubicBezTo>
                  <a:cubicBezTo>
                    <a:pt x="963" y="2092"/>
                    <a:pt x="1647" y="2873"/>
                    <a:pt x="1661" y="2873"/>
                  </a:cubicBezTo>
                  <a:lnTo>
                    <a:pt x="1619" y="2915"/>
                  </a:lnTo>
                  <a:cubicBezTo>
                    <a:pt x="1577" y="2887"/>
                    <a:pt x="865" y="2078"/>
                    <a:pt x="977" y="14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5" name="Google Shape;6065;p65"/>
            <p:cNvSpPr/>
            <p:nvPr/>
          </p:nvSpPr>
          <p:spPr>
            <a:xfrm>
              <a:off x="3210025" y="2335275"/>
              <a:ext cx="56525" cy="67000"/>
            </a:xfrm>
            <a:custGeom>
              <a:avLst/>
              <a:gdLst/>
              <a:ahLst/>
              <a:cxnLst/>
              <a:rect l="l" t="t" r="r" b="b"/>
              <a:pathLst>
                <a:path w="2261" h="2680" extrusionOk="0">
                  <a:moveTo>
                    <a:pt x="851" y="1187"/>
                  </a:moveTo>
                  <a:cubicBezTo>
                    <a:pt x="614" y="1228"/>
                    <a:pt x="377" y="1173"/>
                    <a:pt x="377" y="1173"/>
                  </a:cubicBezTo>
                  <a:lnTo>
                    <a:pt x="1" y="866"/>
                  </a:lnTo>
                  <a:cubicBezTo>
                    <a:pt x="1" y="866"/>
                    <a:pt x="405" y="712"/>
                    <a:pt x="558" y="712"/>
                  </a:cubicBezTo>
                  <a:cubicBezTo>
                    <a:pt x="628" y="712"/>
                    <a:pt x="754" y="810"/>
                    <a:pt x="865" y="908"/>
                  </a:cubicBezTo>
                  <a:cubicBezTo>
                    <a:pt x="823" y="754"/>
                    <a:pt x="782" y="559"/>
                    <a:pt x="754" y="447"/>
                  </a:cubicBezTo>
                  <a:cubicBezTo>
                    <a:pt x="726" y="238"/>
                    <a:pt x="684" y="1"/>
                    <a:pt x="684" y="1"/>
                  </a:cubicBezTo>
                  <a:cubicBezTo>
                    <a:pt x="684" y="1"/>
                    <a:pt x="1075" y="224"/>
                    <a:pt x="1130" y="364"/>
                  </a:cubicBezTo>
                  <a:cubicBezTo>
                    <a:pt x="1186" y="475"/>
                    <a:pt x="1144" y="712"/>
                    <a:pt x="1047" y="936"/>
                  </a:cubicBezTo>
                  <a:cubicBezTo>
                    <a:pt x="1200" y="796"/>
                    <a:pt x="1423" y="629"/>
                    <a:pt x="1563" y="601"/>
                  </a:cubicBezTo>
                  <a:cubicBezTo>
                    <a:pt x="1786" y="545"/>
                    <a:pt x="2260" y="615"/>
                    <a:pt x="2260" y="615"/>
                  </a:cubicBezTo>
                  <a:cubicBezTo>
                    <a:pt x="2260" y="615"/>
                    <a:pt x="1884" y="963"/>
                    <a:pt x="1758" y="1005"/>
                  </a:cubicBezTo>
                  <a:cubicBezTo>
                    <a:pt x="1674" y="1033"/>
                    <a:pt x="1409" y="1075"/>
                    <a:pt x="1172" y="1103"/>
                  </a:cubicBezTo>
                  <a:cubicBezTo>
                    <a:pt x="1493" y="1117"/>
                    <a:pt x="1730" y="1228"/>
                    <a:pt x="1730" y="1228"/>
                  </a:cubicBezTo>
                  <a:cubicBezTo>
                    <a:pt x="2051" y="1507"/>
                    <a:pt x="2009" y="2010"/>
                    <a:pt x="2009" y="2010"/>
                  </a:cubicBezTo>
                  <a:cubicBezTo>
                    <a:pt x="2009" y="2010"/>
                    <a:pt x="1563" y="1563"/>
                    <a:pt x="1423" y="1493"/>
                  </a:cubicBezTo>
                  <a:cubicBezTo>
                    <a:pt x="1395" y="1480"/>
                    <a:pt x="1367" y="1466"/>
                    <a:pt x="1326" y="1438"/>
                  </a:cubicBezTo>
                  <a:cubicBezTo>
                    <a:pt x="1381" y="1507"/>
                    <a:pt x="1423" y="1577"/>
                    <a:pt x="1465" y="1675"/>
                  </a:cubicBezTo>
                  <a:cubicBezTo>
                    <a:pt x="1605" y="2051"/>
                    <a:pt x="1591" y="2414"/>
                    <a:pt x="1591" y="2414"/>
                  </a:cubicBezTo>
                  <a:lnTo>
                    <a:pt x="1172" y="1898"/>
                  </a:lnTo>
                  <a:cubicBezTo>
                    <a:pt x="1172" y="1898"/>
                    <a:pt x="1088" y="1521"/>
                    <a:pt x="991" y="1214"/>
                  </a:cubicBezTo>
                  <a:lnTo>
                    <a:pt x="977" y="1201"/>
                  </a:lnTo>
                  <a:cubicBezTo>
                    <a:pt x="1061" y="1480"/>
                    <a:pt x="991" y="1884"/>
                    <a:pt x="991" y="1884"/>
                  </a:cubicBezTo>
                  <a:lnTo>
                    <a:pt x="740" y="2177"/>
                  </a:lnTo>
                  <a:cubicBezTo>
                    <a:pt x="740" y="2177"/>
                    <a:pt x="642" y="1842"/>
                    <a:pt x="614" y="1633"/>
                  </a:cubicBezTo>
                  <a:cubicBezTo>
                    <a:pt x="614" y="1633"/>
                    <a:pt x="768" y="1424"/>
                    <a:pt x="851" y="1256"/>
                  </a:cubicBezTo>
                  <a:cubicBezTo>
                    <a:pt x="349" y="1633"/>
                    <a:pt x="266" y="2665"/>
                    <a:pt x="266" y="2679"/>
                  </a:cubicBezTo>
                  <a:lnTo>
                    <a:pt x="210" y="2679"/>
                  </a:lnTo>
                  <a:cubicBezTo>
                    <a:pt x="210" y="2637"/>
                    <a:pt x="293" y="1563"/>
                    <a:pt x="851" y="11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6" name="Google Shape;6066;p65"/>
            <p:cNvSpPr/>
            <p:nvPr/>
          </p:nvSpPr>
          <p:spPr>
            <a:xfrm>
              <a:off x="3527700" y="2578350"/>
              <a:ext cx="113000" cy="134625"/>
            </a:xfrm>
            <a:custGeom>
              <a:avLst/>
              <a:gdLst/>
              <a:ahLst/>
              <a:cxnLst/>
              <a:rect l="l" t="t" r="r" b="b"/>
              <a:pathLst>
                <a:path w="4520" h="5385" extrusionOk="0">
                  <a:moveTo>
                    <a:pt x="1702" y="2399"/>
                  </a:moveTo>
                  <a:cubicBezTo>
                    <a:pt x="1228" y="2469"/>
                    <a:pt x="768" y="2344"/>
                    <a:pt x="768" y="2344"/>
                  </a:cubicBezTo>
                  <a:lnTo>
                    <a:pt x="1" y="1744"/>
                  </a:lnTo>
                  <a:cubicBezTo>
                    <a:pt x="1" y="1744"/>
                    <a:pt x="810" y="1423"/>
                    <a:pt x="1103" y="1423"/>
                  </a:cubicBezTo>
                  <a:cubicBezTo>
                    <a:pt x="1256" y="1423"/>
                    <a:pt x="1521" y="1618"/>
                    <a:pt x="1744" y="1813"/>
                  </a:cubicBezTo>
                  <a:cubicBezTo>
                    <a:pt x="1661" y="1521"/>
                    <a:pt x="1549" y="1130"/>
                    <a:pt x="1507" y="893"/>
                  </a:cubicBezTo>
                  <a:cubicBezTo>
                    <a:pt x="1451" y="474"/>
                    <a:pt x="1368" y="0"/>
                    <a:pt x="1368" y="0"/>
                  </a:cubicBezTo>
                  <a:cubicBezTo>
                    <a:pt x="1368" y="0"/>
                    <a:pt x="2149" y="474"/>
                    <a:pt x="2274" y="739"/>
                  </a:cubicBezTo>
                  <a:cubicBezTo>
                    <a:pt x="2372" y="949"/>
                    <a:pt x="2302" y="1437"/>
                    <a:pt x="2093" y="1869"/>
                  </a:cubicBezTo>
                  <a:cubicBezTo>
                    <a:pt x="2414" y="1618"/>
                    <a:pt x="2860" y="1269"/>
                    <a:pt x="3139" y="1214"/>
                  </a:cubicBezTo>
                  <a:cubicBezTo>
                    <a:pt x="3585" y="1116"/>
                    <a:pt x="4520" y="1228"/>
                    <a:pt x="4520" y="1228"/>
                  </a:cubicBezTo>
                  <a:cubicBezTo>
                    <a:pt x="4520" y="1228"/>
                    <a:pt x="3753" y="1939"/>
                    <a:pt x="3516" y="2023"/>
                  </a:cubicBezTo>
                  <a:cubicBezTo>
                    <a:pt x="3348" y="2078"/>
                    <a:pt x="2818" y="2162"/>
                    <a:pt x="2358" y="2204"/>
                  </a:cubicBezTo>
                  <a:cubicBezTo>
                    <a:pt x="2986" y="2260"/>
                    <a:pt x="3460" y="2469"/>
                    <a:pt x="3460" y="2469"/>
                  </a:cubicBezTo>
                  <a:cubicBezTo>
                    <a:pt x="4102" y="3027"/>
                    <a:pt x="4018" y="4059"/>
                    <a:pt x="4018" y="4059"/>
                  </a:cubicBezTo>
                  <a:cubicBezTo>
                    <a:pt x="4018" y="4059"/>
                    <a:pt x="3111" y="3153"/>
                    <a:pt x="2860" y="3013"/>
                  </a:cubicBezTo>
                  <a:cubicBezTo>
                    <a:pt x="2804" y="2985"/>
                    <a:pt x="2735" y="2943"/>
                    <a:pt x="2651" y="2888"/>
                  </a:cubicBezTo>
                  <a:cubicBezTo>
                    <a:pt x="2762" y="3027"/>
                    <a:pt x="2860" y="3180"/>
                    <a:pt x="2930" y="3362"/>
                  </a:cubicBezTo>
                  <a:cubicBezTo>
                    <a:pt x="3209" y="4115"/>
                    <a:pt x="3195" y="4840"/>
                    <a:pt x="3195" y="4840"/>
                  </a:cubicBezTo>
                  <a:lnTo>
                    <a:pt x="2344" y="3808"/>
                  </a:lnTo>
                  <a:cubicBezTo>
                    <a:pt x="2344" y="3808"/>
                    <a:pt x="2177" y="3069"/>
                    <a:pt x="1995" y="2455"/>
                  </a:cubicBezTo>
                  <a:lnTo>
                    <a:pt x="1967" y="2413"/>
                  </a:lnTo>
                  <a:cubicBezTo>
                    <a:pt x="2121" y="2985"/>
                    <a:pt x="1981" y="3780"/>
                    <a:pt x="1981" y="3780"/>
                  </a:cubicBezTo>
                  <a:lnTo>
                    <a:pt x="1479" y="4366"/>
                  </a:lnTo>
                  <a:cubicBezTo>
                    <a:pt x="1479" y="4366"/>
                    <a:pt x="1298" y="3697"/>
                    <a:pt x="1242" y="3292"/>
                  </a:cubicBezTo>
                  <a:cubicBezTo>
                    <a:pt x="1242" y="3292"/>
                    <a:pt x="1535" y="2860"/>
                    <a:pt x="1716" y="2539"/>
                  </a:cubicBezTo>
                  <a:cubicBezTo>
                    <a:pt x="712" y="3292"/>
                    <a:pt x="545" y="5370"/>
                    <a:pt x="545" y="5384"/>
                  </a:cubicBezTo>
                  <a:lnTo>
                    <a:pt x="419" y="5384"/>
                  </a:lnTo>
                  <a:cubicBezTo>
                    <a:pt x="419" y="5287"/>
                    <a:pt x="600" y="3139"/>
                    <a:pt x="1702" y="239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7" name="Google Shape;6067;p65"/>
            <p:cNvSpPr/>
            <p:nvPr/>
          </p:nvSpPr>
          <p:spPr>
            <a:xfrm>
              <a:off x="2540500" y="1890325"/>
              <a:ext cx="120675" cy="136725"/>
            </a:xfrm>
            <a:custGeom>
              <a:avLst/>
              <a:gdLst/>
              <a:ahLst/>
              <a:cxnLst/>
              <a:rect l="l" t="t" r="r" b="b"/>
              <a:pathLst>
                <a:path w="4827" h="5469" extrusionOk="0">
                  <a:moveTo>
                    <a:pt x="2413" y="1"/>
                  </a:moveTo>
                  <a:cubicBezTo>
                    <a:pt x="2134" y="391"/>
                    <a:pt x="1646" y="1702"/>
                    <a:pt x="2120" y="2609"/>
                  </a:cubicBezTo>
                  <a:cubicBezTo>
                    <a:pt x="2176" y="2707"/>
                    <a:pt x="2232" y="2818"/>
                    <a:pt x="2302" y="2916"/>
                  </a:cubicBezTo>
                  <a:cubicBezTo>
                    <a:pt x="2246" y="2846"/>
                    <a:pt x="2190" y="2790"/>
                    <a:pt x="2176" y="2748"/>
                  </a:cubicBezTo>
                  <a:cubicBezTo>
                    <a:pt x="2096" y="2642"/>
                    <a:pt x="1252" y="2089"/>
                    <a:pt x="970" y="2089"/>
                  </a:cubicBezTo>
                  <a:cubicBezTo>
                    <a:pt x="957" y="2089"/>
                    <a:pt x="945" y="2090"/>
                    <a:pt x="935" y="2093"/>
                  </a:cubicBezTo>
                  <a:cubicBezTo>
                    <a:pt x="933" y="2093"/>
                    <a:pt x="932" y="2092"/>
                    <a:pt x="930" y="2092"/>
                  </a:cubicBezTo>
                  <a:cubicBezTo>
                    <a:pt x="832" y="2092"/>
                    <a:pt x="304" y="2462"/>
                    <a:pt x="154" y="2804"/>
                  </a:cubicBezTo>
                  <a:cubicBezTo>
                    <a:pt x="0" y="3153"/>
                    <a:pt x="377" y="4060"/>
                    <a:pt x="377" y="4060"/>
                  </a:cubicBezTo>
                  <a:cubicBezTo>
                    <a:pt x="377" y="4060"/>
                    <a:pt x="475" y="3627"/>
                    <a:pt x="475" y="3557"/>
                  </a:cubicBezTo>
                  <a:cubicBezTo>
                    <a:pt x="488" y="3488"/>
                    <a:pt x="809" y="2874"/>
                    <a:pt x="977" y="2818"/>
                  </a:cubicBezTo>
                  <a:cubicBezTo>
                    <a:pt x="1044" y="2796"/>
                    <a:pt x="1142" y="2789"/>
                    <a:pt x="1236" y="2789"/>
                  </a:cubicBezTo>
                  <a:cubicBezTo>
                    <a:pt x="1376" y="2789"/>
                    <a:pt x="1507" y="2804"/>
                    <a:pt x="1507" y="2804"/>
                  </a:cubicBezTo>
                  <a:lnTo>
                    <a:pt x="2441" y="3195"/>
                  </a:lnTo>
                  <a:cubicBezTo>
                    <a:pt x="2148" y="3195"/>
                    <a:pt x="1632" y="3195"/>
                    <a:pt x="1549" y="3237"/>
                  </a:cubicBezTo>
                  <a:cubicBezTo>
                    <a:pt x="1423" y="3292"/>
                    <a:pt x="1130" y="3585"/>
                    <a:pt x="1019" y="4101"/>
                  </a:cubicBezTo>
                  <a:cubicBezTo>
                    <a:pt x="921" y="4576"/>
                    <a:pt x="1409" y="5078"/>
                    <a:pt x="1437" y="5106"/>
                  </a:cubicBezTo>
                  <a:cubicBezTo>
                    <a:pt x="1437" y="5106"/>
                    <a:pt x="1716" y="4199"/>
                    <a:pt x="1758" y="3976"/>
                  </a:cubicBezTo>
                  <a:cubicBezTo>
                    <a:pt x="1814" y="3836"/>
                    <a:pt x="2037" y="3460"/>
                    <a:pt x="2497" y="3320"/>
                  </a:cubicBezTo>
                  <a:lnTo>
                    <a:pt x="2497" y="3320"/>
                  </a:lnTo>
                  <a:cubicBezTo>
                    <a:pt x="2260" y="3627"/>
                    <a:pt x="2120" y="4171"/>
                    <a:pt x="2148" y="4283"/>
                  </a:cubicBezTo>
                  <a:cubicBezTo>
                    <a:pt x="2176" y="4422"/>
                    <a:pt x="2623" y="5120"/>
                    <a:pt x="2623" y="5120"/>
                  </a:cubicBezTo>
                  <a:cubicBezTo>
                    <a:pt x="2623" y="5120"/>
                    <a:pt x="2790" y="4771"/>
                    <a:pt x="2888" y="4492"/>
                  </a:cubicBezTo>
                  <a:cubicBezTo>
                    <a:pt x="2888" y="4506"/>
                    <a:pt x="2902" y="4520"/>
                    <a:pt x="2902" y="4520"/>
                  </a:cubicBezTo>
                  <a:cubicBezTo>
                    <a:pt x="2916" y="4548"/>
                    <a:pt x="2929" y="4576"/>
                    <a:pt x="2943" y="4604"/>
                  </a:cubicBezTo>
                  <a:cubicBezTo>
                    <a:pt x="2943" y="4604"/>
                    <a:pt x="2943" y="4618"/>
                    <a:pt x="2943" y="4618"/>
                  </a:cubicBezTo>
                  <a:cubicBezTo>
                    <a:pt x="2957" y="4645"/>
                    <a:pt x="2971" y="4659"/>
                    <a:pt x="2985" y="4673"/>
                  </a:cubicBezTo>
                  <a:cubicBezTo>
                    <a:pt x="2985" y="4687"/>
                    <a:pt x="2985" y="4687"/>
                    <a:pt x="2985" y="4701"/>
                  </a:cubicBezTo>
                  <a:cubicBezTo>
                    <a:pt x="2999" y="4715"/>
                    <a:pt x="3013" y="4729"/>
                    <a:pt x="3027" y="4743"/>
                  </a:cubicBezTo>
                  <a:cubicBezTo>
                    <a:pt x="3027" y="4743"/>
                    <a:pt x="3027" y="4757"/>
                    <a:pt x="3041" y="4757"/>
                  </a:cubicBezTo>
                  <a:cubicBezTo>
                    <a:pt x="3041" y="4771"/>
                    <a:pt x="3055" y="4785"/>
                    <a:pt x="3069" y="4799"/>
                  </a:cubicBezTo>
                  <a:cubicBezTo>
                    <a:pt x="3250" y="5008"/>
                    <a:pt x="3460" y="5092"/>
                    <a:pt x="3669" y="5162"/>
                  </a:cubicBezTo>
                  <a:cubicBezTo>
                    <a:pt x="3850" y="5245"/>
                    <a:pt x="4031" y="5315"/>
                    <a:pt x="4185" y="5468"/>
                  </a:cubicBezTo>
                  <a:lnTo>
                    <a:pt x="4255" y="5413"/>
                  </a:lnTo>
                  <a:cubicBezTo>
                    <a:pt x="4101" y="5231"/>
                    <a:pt x="3892" y="5148"/>
                    <a:pt x="3697" y="5078"/>
                  </a:cubicBezTo>
                  <a:cubicBezTo>
                    <a:pt x="3571" y="5022"/>
                    <a:pt x="3432" y="4966"/>
                    <a:pt x="3320" y="4883"/>
                  </a:cubicBezTo>
                  <a:cubicBezTo>
                    <a:pt x="3306" y="4883"/>
                    <a:pt x="3292" y="4869"/>
                    <a:pt x="3278" y="4855"/>
                  </a:cubicBezTo>
                  <a:lnTo>
                    <a:pt x="3264" y="4855"/>
                  </a:lnTo>
                  <a:lnTo>
                    <a:pt x="3236" y="4827"/>
                  </a:lnTo>
                  <a:cubicBezTo>
                    <a:pt x="3236" y="4827"/>
                    <a:pt x="3236" y="4813"/>
                    <a:pt x="3222" y="4813"/>
                  </a:cubicBezTo>
                  <a:cubicBezTo>
                    <a:pt x="3208" y="4799"/>
                    <a:pt x="3208" y="4799"/>
                    <a:pt x="3194" y="4785"/>
                  </a:cubicBezTo>
                  <a:lnTo>
                    <a:pt x="3181" y="4771"/>
                  </a:lnTo>
                  <a:cubicBezTo>
                    <a:pt x="3167" y="4757"/>
                    <a:pt x="3167" y="4757"/>
                    <a:pt x="3153" y="4743"/>
                  </a:cubicBezTo>
                  <a:cubicBezTo>
                    <a:pt x="3153" y="4729"/>
                    <a:pt x="3139" y="4729"/>
                    <a:pt x="3139" y="4729"/>
                  </a:cubicBezTo>
                  <a:cubicBezTo>
                    <a:pt x="3125" y="4715"/>
                    <a:pt x="3125" y="4701"/>
                    <a:pt x="3111" y="4687"/>
                  </a:cubicBezTo>
                  <a:cubicBezTo>
                    <a:pt x="3111" y="4687"/>
                    <a:pt x="3097" y="4673"/>
                    <a:pt x="3097" y="4673"/>
                  </a:cubicBezTo>
                  <a:cubicBezTo>
                    <a:pt x="3083" y="4659"/>
                    <a:pt x="3083" y="4645"/>
                    <a:pt x="3069" y="4631"/>
                  </a:cubicBezTo>
                  <a:cubicBezTo>
                    <a:pt x="3069" y="4631"/>
                    <a:pt x="3069" y="4618"/>
                    <a:pt x="3055" y="4618"/>
                  </a:cubicBezTo>
                  <a:cubicBezTo>
                    <a:pt x="3055" y="4604"/>
                    <a:pt x="3041" y="4590"/>
                    <a:pt x="3027" y="4576"/>
                  </a:cubicBezTo>
                  <a:cubicBezTo>
                    <a:pt x="3027" y="4562"/>
                    <a:pt x="3027" y="4562"/>
                    <a:pt x="3027" y="4548"/>
                  </a:cubicBezTo>
                  <a:cubicBezTo>
                    <a:pt x="3013" y="4534"/>
                    <a:pt x="2999" y="4506"/>
                    <a:pt x="2985" y="4478"/>
                  </a:cubicBezTo>
                  <a:cubicBezTo>
                    <a:pt x="2971" y="4436"/>
                    <a:pt x="2943" y="4394"/>
                    <a:pt x="2929" y="4352"/>
                  </a:cubicBezTo>
                  <a:cubicBezTo>
                    <a:pt x="2943" y="4311"/>
                    <a:pt x="2957" y="4255"/>
                    <a:pt x="2957" y="4227"/>
                  </a:cubicBezTo>
                  <a:cubicBezTo>
                    <a:pt x="2971" y="3892"/>
                    <a:pt x="2748" y="3474"/>
                    <a:pt x="2637" y="3306"/>
                  </a:cubicBezTo>
                  <a:lnTo>
                    <a:pt x="2748" y="3306"/>
                  </a:lnTo>
                  <a:cubicBezTo>
                    <a:pt x="2748" y="3306"/>
                    <a:pt x="2943" y="3348"/>
                    <a:pt x="2957" y="3362"/>
                  </a:cubicBezTo>
                  <a:cubicBezTo>
                    <a:pt x="2971" y="3376"/>
                    <a:pt x="3111" y="3697"/>
                    <a:pt x="3222" y="3795"/>
                  </a:cubicBezTo>
                  <a:cubicBezTo>
                    <a:pt x="3320" y="3892"/>
                    <a:pt x="3934" y="4129"/>
                    <a:pt x="3934" y="4129"/>
                  </a:cubicBezTo>
                  <a:cubicBezTo>
                    <a:pt x="3934" y="4129"/>
                    <a:pt x="3697" y="3251"/>
                    <a:pt x="3613" y="3181"/>
                  </a:cubicBezTo>
                  <a:cubicBezTo>
                    <a:pt x="3543" y="3125"/>
                    <a:pt x="3320" y="2999"/>
                    <a:pt x="3250" y="2999"/>
                  </a:cubicBezTo>
                  <a:cubicBezTo>
                    <a:pt x="3246" y="2998"/>
                    <a:pt x="3241" y="2998"/>
                    <a:pt x="3234" y="2998"/>
                  </a:cubicBezTo>
                  <a:cubicBezTo>
                    <a:pt x="3152" y="2998"/>
                    <a:pt x="2887" y="3076"/>
                    <a:pt x="2706" y="3167"/>
                  </a:cubicBezTo>
                  <a:cubicBezTo>
                    <a:pt x="2818" y="3069"/>
                    <a:pt x="2943" y="2958"/>
                    <a:pt x="2999" y="2930"/>
                  </a:cubicBezTo>
                  <a:cubicBezTo>
                    <a:pt x="3069" y="2860"/>
                    <a:pt x="3446" y="2442"/>
                    <a:pt x="3446" y="2442"/>
                  </a:cubicBezTo>
                  <a:cubicBezTo>
                    <a:pt x="3446" y="2442"/>
                    <a:pt x="3878" y="2316"/>
                    <a:pt x="4031" y="2288"/>
                  </a:cubicBezTo>
                  <a:cubicBezTo>
                    <a:pt x="4185" y="2260"/>
                    <a:pt x="4826" y="2232"/>
                    <a:pt x="4826" y="2232"/>
                  </a:cubicBezTo>
                  <a:cubicBezTo>
                    <a:pt x="4826" y="2232"/>
                    <a:pt x="4617" y="1981"/>
                    <a:pt x="4589" y="1939"/>
                  </a:cubicBezTo>
                  <a:cubicBezTo>
                    <a:pt x="4561" y="1911"/>
                    <a:pt x="3962" y="1493"/>
                    <a:pt x="3836" y="1493"/>
                  </a:cubicBezTo>
                  <a:cubicBezTo>
                    <a:pt x="3697" y="1493"/>
                    <a:pt x="3167" y="1814"/>
                    <a:pt x="3041" y="1995"/>
                  </a:cubicBezTo>
                  <a:cubicBezTo>
                    <a:pt x="2971" y="2079"/>
                    <a:pt x="2916" y="2288"/>
                    <a:pt x="2860" y="2525"/>
                  </a:cubicBezTo>
                  <a:cubicBezTo>
                    <a:pt x="2832" y="2204"/>
                    <a:pt x="2720" y="1660"/>
                    <a:pt x="2609" y="1200"/>
                  </a:cubicBezTo>
                  <a:cubicBezTo>
                    <a:pt x="2553" y="991"/>
                    <a:pt x="2525" y="419"/>
                    <a:pt x="24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8" name="Google Shape;6068;p65"/>
            <p:cNvSpPr/>
            <p:nvPr/>
          </p:nvSpPr>
          <p:spPr>
            <a:xfrm>
              <a:off x="2446000" y="2043750"/>
              <a:ext cx="123475" cy="103600"/>
            </a:xfrm>
            <a:custGeom>
              <a:avLst/>
              <a:gdLst/>
              <a:ahLst/>
              <a:cxnLst/>
              <a:rect l="l" t="t" r="r" b="b"/>
              <a:pathLst>
                <a:path w="4939" h="4144" extrusionOk="0">
                  <a:moveTo>
                    <a:pt x="3390" y="2372"/>
                  </a:moveTo>
                  <a:cubicBezTo>
                    <a:pt x="3669" y="2609"/>
                    <a:pt x="4031" y="2958"/>
                    <a:pt x="4101" y="3014"/>
                  </a:cubicBezTo>
                  <a:lnTo>
                    <a:pt x="4938" y="2526"/>
                  </a:lnTo>
                  <a:lnTo>
                    <a:pt x="4589" y="1884"/>
                  </a:lnTo>
                  <a:lnTo>
                    <a:pt x="3990" y="1898"/>
                  </a:lnTo>
                  <a:lnTo>
                    <a:pt x="3473" y="2023"/>
                  </a:lnTo>
                  <a:cubicBezTo>
                    <a:pt x="3724" y="1870"/>
                    <a:pt x="4031" y="1675"/>
                    <a:pt x="4045" y="1619"/>
                  </a:cubicBezTo>
                  <a:cubicBezTo>
                    <a:pt x="4059" y="1521"/>
                    <a:pt x="3990" y="852"/>
                    <a:pt x="3920" y="768"/>
                  </a:cubicBezTo>
                  <a:cubicBezTo>
                    <a:pt x="3864" y="684"/>
                    <a:pt x="3222" y="1"/>
                    <a:pt x="3222" y="1"/>
                  </a:cubicBezTo>
                  <a:cubicBezTo>
                    <a:pt x="3222" y="1"/>
                    <a:pt x="3041" y="629"/>
                    <a:pt x="3041" y="657"/>
                  </a:cubicBezTo>
                  <a:cubicBezTo>
                    <a:pt x="3055" y="684"/>
                    <a:pt x="3167" y="1452"/>
                    <a:pt x="3180" y="1479"/>
                  </a:cubicBezTo>
                  <a:cubicBezTo>
                    <a:pt x="3194" y="1493"/>
                    <a:pt x="3180" y="1744"/>
                    <a:pt x="3180" y="1954"/>
                  </a:cubicBezTo>
                  <a:cubicBezTo>
                    <a:pt x="3041" y="1605"/>
                    <a:pt x="2762" y="852"/>
                    <a:pt x="2734" y="824"/>
                  </a:cubicBezTo>
                  <a:cubicBezTo>
                    <a:pt x="2706" y="782"/>
                    <a:pt x="2190" y="364"/>
                    <a:pt x="2093" y="308"/>
                  </a:cubicBezTo>
                  <a:cubicBezTo>
                    <a:pt x="1981" y="238"/>
                    <a:pt x="1325" y="85"/>
                    <a:pt x="1325" y="85"/>
                  </a:cubicBezTo>
                  <a:lnTo>
                    <a:pt x="1814" y="754"/>
                  </a:lnTo>
                  <a:lnTo>
                    <a:pt x="2190" y="1187"/>
                  </a:lnTo>
                  <a:lnTo>
                    <a:pt x="3041" y="1968"/>
                  </a:lnTo>
                  <a:cubicBezTo>
                    <a:pt x="2734" y="1758"/>
                    <a:pt x="2162" y="1382"/>
                    <a:pt x="2120" y="1368"/>
                  </a:cubicBezTo>
                  <a:cubicBezTo>
                    <a:pt x="2037" y="1354"/>
                    <a:pt x="1270" y="1382"/>
                    <a:pt x="1102" y="1410"/>
                  </a:cubicBezTo>
                  <a:cubicBezTo>
                    <a:pt x="935" y="1424"/>
                    <a:pt x="0" y="1577"/>
                    <a:pt x="0" y="1577"/>
                  </a:cubicBezTo>
                  <a:cubicBezTo>
                    <a:pt x="0" y="1577"/>
                    <a:pt x="795" y="2121"/>
                    <a:pt x="837" y="2163"/>
                  </a:cubicBezTo>
                  <a:cubicBezTo>
                    <a:pt x="865" y="2191"/>
                    <a:pt x="2232" y="2233"/>
                    <a:pt x="2385" y="2191"/>
                  </a:cubicBezTo>
                  <a:cubicBezTo>
                    <a:pt x="2455" y="2163"/>
                    <a:pt x="2567" y="2163"/>
                    <a:pt x="2706" y="2149"/>
                  </a:cubicBezTo>
                  <a:cubicBezTo>
                    <a:pt x="2567" y="2233"/>
                    <a:pt x="2051" y="2540"/>
                    <a:pt x="1967" y="2581"/>
                  </a:cubicBezTo>
                  <a:cubicBezTo>
                    <a:pt x="1869" y="2637"/>
                    <a:pt x="1493" y="3084"/>
                    <a:pt x="1493" y="3084"/>
                  </a:cubicBezTo>
                  <a:lnTo>
                    <a:pt x="1297" y="4102"/>
                  </a:lnTo>
                  <a:cubicBezTo>
                    <a:pt x="1855" y="3767"/>
                    <a:pt x="2176" y="3390"/>
                    <a:pt x="2176" y="3390"/>
                  </a:cubicBezTo>
                  <a:lnTo>
                    <a:pt x="3041" y="2916"/>
                  </a:lnTo>
                  <a:lnTo>
                    <a:pt x="3153" y="2219"/>
                  </a:lnTo>
                  <a:cubicBezTo>
                    <a:pt x="3139" y="2442"/>
                    <a:pt x="3111" y="2888"/>
                    <a:pt x="3125" y="2958"/>
                  </a:cubicBezTo>
                  <a:cubicBezTo>
                    <a:pt x="3167" y="3056"/>
                    <a:pt x="3250" y="3558"/>
                    <a:pt x="3278" y="3586"/>
                  </a:cubicBezTo>
                  <a:cubicBezTo>
                    <a:pt x="3320" y="3614"/>
                    <a:pt x="3892" y="4144"/>
                    <a:pt x="3892" y="4144"/>
                  </a:cubicBezTo>
                  <a:lnTo>
                    <a:pt x="4129" y="3363"/>
                  </a:lnTo>
                  <a:lnTo>
                    <a:pt x="3641" y="26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9" name="Google Shape;6069;p65"/>
            <p:cNvSpPr/>
            <p:nvPr/>
          </p:nvSpPr>
          <p:spPr>
            <a:xfrm>
              <a:off x="2522350" y="2013425"/>
              <a:ext cx="80250" cy="99750"/>
            </a:xfrm>
            <a:custGeom>
              <a:avLst/>
              <a:gdLst/>
              <a:ahLst/>
              <a:cxnLst/>
              <a:rect l="l" t="t" r="r" b="b"/>
              <a:pathLst>
                <a:path w="3210" h="3990" extrusionOk="0">
                  <a:moveTo>
                    <a:pt x="2330" y="991"/>
                  </a:moveTo>
                  <a:cubicBezTo>
                    <a:pt x="2330" y="991"/>
                    <a:pt x="2330" y="991"/>
                    <a:pt x="2330" y="991"/>
                  </a:cubicBezTo>
                  <a:lnTo>
                    <a:pt x="2330" y="991"/>
                  </a:lnTo>
                  <a:lnTo>
                    <a:pt x="2344" y="991"/>
                  </a:lnTo>
                  <a:lnTo>
                    <a:pt x="2344" y="991"/>
                  </a:lnTo>
                  <a:lnTo>
                    <a:pt x="2358" y="991"/>
                  </a:lnTo>
                  <a:lnTo>
                    <a:pt x="2358" y="991"/>
                  </a:lnTo>
                  <a:lnTo>
                    <a:pt x="2372" y="991"/>
                  </a:lnTo>
                  <a:lnTo>
                    <a:pt x="2372" y="991"/>
                  </a:lnTo>
                  <a:lnTo>
                    <a:pt x="2372" y="991"/>
                  </a:lnTo>
                  <a:lnTo>
                    <a:pt x="2372" y="991"/>
                  </a:lnTo>
                  <a:lnTo>
                    <a:pt x="2386" y="991"/>
                  </a:lnTo>
                  <a:lnTo>
                    <a:pt x="2386" y="991"/>
                  </a:lnTo>
                  <a:cubicBezTo>
                    <a:pt x="2386" y="991"/>
                    <a:pt x="2386" y="991"/>
                    <a:pt x="2386" y="991"/>
                  </a:cubicBezTo>
                  <a:lnTo>
                    <a:pt x="2386" y="991"/>
                  </a:lnTo>
                  <a:cubicBezTo>
                    <a:pt x="2386" y="991"/>
                    <a:pt x="2400" y="991"/>
                    <a:pt x="2400" y="991"/>
                  </a:cubicBezTo>
                  <a:lnTo>
                    <a:pt x="2400" y="991"/>
                  </a:lnTo>
                  <a:lnTo>
                    <a:pt x="2400" y="991"/>
                  </a:lnTo>
                  <a:cubicBezTo>
                    <a:pt x="2400" y="1005"/>
                    <a:pt x="2400" y="1005"/>
                    <a:pt x="2414" y="1005"/>
                  </a:cubicBezTo>
                  <a:lnTo>
                    <a:pt x="2414" y="1005"/>
                  </a:lnTo>
                  <a:cubicBezTo>
                    <a:pt x="2442" y="1019"/>
                    <a:pt x="2512" y="1047"/>
                    <a:pt x="2595" y="1074"/>
                  </a:cubicBezTo>
                  <a:lnTo>
                    <a:pt x="2595" y="1074"/>
                  </a:lnTo>
                  <a:cubicBezTo>
                    <a:pt x="2651" y="1088"/>
                    <a:pt x="2707" y="1116"/>
                    <a:pt x="2749" y="1130"/>
                  </a:cubicBezTo>
                  <a:lnTo>
                    <a:pt x="2763" y="1130"/>
                  </a:lnTo>
                  <a:cubicBezTo>
                    <a:pt x="2791" y="1144"/>
                    <a:pt x="2819" y="1158"/>
                    <a:pt x="2846" y="1172"/>
                  </a:cubicBezTo>
                  <a:cubicBezTo>
                    <a:pt x="2846" y="1172"/>
                    <a:pt x="2846" y="1172"/>
                    <a:pt x="2860" y="1172"/>
                  </a:cubicBezTo>
                  <a:cubicBezTo>
                    <a:pt x="2860" y="1172"/>
                    <a:pt x="2874" y="1172"/>
                    <a:pt x="2874" y="1186"/>
                  </a:cubicBezTo>
                  <a:cubicBezTo>
                    <a:pt x="2874" y="1186"/>
                    <a:pt x="2888" y="1186"/>
                    <a:pt x="2888" y="1186"/>
                  </a:cubicBezTo>
                  <a:cubicBezTo>
                    <a:pt x="2888" y="1186"/>
                    <a:pt x="2902" y="1186"/>
                    <a:pt x="2902" y="1186"/>
                  </a:cubicBezTo>
                  <a:cubicBezTo>
                    <a:pt x="2916" y="1186"/>
                    <a:pt x="2916" y="1186"/>
                    <a:pt x="2916" y="1186"/>
                  </a:cubicBezTo>
                  <a:cubicBezTo>
                    <a:pt x="2930" y="1200"/>
                    <a:pt x="2944" y="1200"/>
                    <a:pt x="2944" y="1200"/>
                  </a:cubicBezTo>
                  <a:cubicBezTo>
                    <a:pt x="2944" y="1200"/>
                    <a:pt x="2944" y="1200"/>
                    <a:pt x="2958" y="1200"/>
                  </a:cubicBezTo>
                  <a:cubicBezTo>
                    <a:pt x="2958" y="1200"/>
                    <a:pt x="2972" y="1214"/>
                    <a:pt x="2972" y="1214"/>
                  </a:cubicBezTo>
                  <a:cubicBezTo>
                    <a:pt x="2986" y="1214"/>
                    <a:pt x="2986" y="1214"/>
                    <a:pt x="2986" y="1214"/>
                  </a:cubicBezTo>
                  <a:cubicBezTo>
                    <a:pt x="2986" y="1214"/>
                    <a:pt x="3000" y="1228"/>
                    <a:pt x="3014" y="1228"/>
                  </a:cubicBezTo>
                  <a:lnTo>
                    <a:pt x="3014" y="1228"/>
                  </a:lnTo>
                  <a:cubicBezTo>
                    <a:pt x="3028" y="1228"/>
                    <a:pt x="3028" y="1228"/>
                    <a:pt x="3042" y="1228"/>
                  </a:cubicBezTo>
                  <a:cubicBezTo>
                    <a:pt x="3042" y="1228"/>
                    <a:pt x="3042" y="1228"/>
                    <a:pt x="3042" y="1228"/>
                  </a:cubicBezTo>
                  <a:cubicBezTo>
                    <a:pt x="3056" y="1242"/>
                    <a:pt x="3056" y="1242"/>
                    <a:pt x="3070" y="1242"/>
                  </a:cubicBezTo>
                  <a:cubicBezTo>
                    <a:pt x="3070" y="1242"/>
                    <a:pt x="3070" y="1242"/>
                    <a:pt x="3070" y="1242"/>
                  </a:cubicBezTo>
                  <a:cubicBezTo>
                    <a:pt x="3070" y="1242"/>
                    <a:pt x="3084" y="1256"/>
                    <a:pt x="3098" y="1256"/>
                  </a:cubicBezTo>
                  <a:cubicBezTo>
                    <a:pt x="3098" y="1256"/>
                    <a:pt x="3098" y="1256"/>
                    <a:pt x="3098" y="1256"/>
                  </a:cubicBezTo>
                  <a:cubicBezTo>
                    <a:pt x="3098" y="1256"/>
                    <a:pt x="3111" y="1256"/>
                    <a:pt x="3111" y="1256"/>
                  </a:cubicBezTo>
                  <a:cubicBezTo>
                    <a:pt x="3111" y="1256"/>
                    <a:pt x="3111" y="1270"/>
                    <a:pt x="3125" y="1270"/>
                  </a:cubicBezTo>
                  <a:cubicBezTo>
                    <a:pt x="3139" y="1270"/>
                    <a:pt x="3139" y="1270"/>
                    <a:pt x="3153" y="1270"/>
                  </a:cubicBezTo>
                  <a:cubicBezTo>
                    <a:pt x="3153" y="1270"/>
                    <a:pt x="3167" y="1284"/>
                    <a:pt x="3167" y="1284"/>
                  </a:cubicBezTo>
                  <a:cubicBezTo>
                    <a:pt x="3167" y="1284"/>
                    <a:pt x="3167" y="1284"/>
                    <a:pt x="3181" y="1284"/>
                  </a:cubicBezTo>
                  <a:cubicBezTo>
                    <a:pt x="3181" y="1284"/>
                    <a:pt x="3181" y="1284"/>
                    <a:pt x="3181" y="1284"/>
                  </a:cubicBezTo>
                  <a:cubicBezTo>
                    <a:pt x="3195" y="1284"/>
                    <a:pt x="3209" y="1284"/>
                    <a:pt x="3209" y="1284"/>
                  </a:cubicBezTo>
                  <a:lnTo>
                    <a:pt x="3209" y="1284"/>
                  </a:lnTo>
                  <a:lnTo>
                    <a:pt x="3209" y="1284"/>
                  </a:lnTo>
                  <a:cubicBezTo>
                    <a:pt x="3209" y="1284"/>
                    <a:pt x="3167" y="1214"/>
                    <a:pt x="3084" y="1116"/>
                  </a:cubicBezTo>
                  <a:cubicBezTo>
                    <a:pt x="3084" y="1116"/>
                    <a:pt x="3084" y="1116"/>
                    <a:pt x="3084" y="1116"/>
                  </a:cubicBezTo>
                  <a:cubicBezTo>
                    <a:pt x="3070" y="1088"/>
                    <a:pt x="3056" y="1074"/>
                    <a:pt x="3042" y="1060"/>
                  </a:cubicBezTo>
                  <a:cubicBezTo>
                    <a:pt x="3028" y="1060"/>
                    <a:pt x="3028" y="1047"/>
                    <a:pt x="3028" y="1047"/>
                  </a:cubicBezTo>
                  <a:cubicBezTo>
                    <a:pt x="3014" y="1033"/>
                    <a:pt x="3000" y="1019"/>
                    <a:pt x="2986" y="1005"/>
                  </a:cubicBezTo>
                  <a:cubicBezTo>
                    <a:pt x="2986" y="991"/>
                    <a:pt x="2972" y="977"/>
                    <a:pt x="2958" y="963"/>
                  </a:cubicBezTo>
                  <a:cubicBezTo>
                    <a:pt x="2958" y="949"/>
                    <a:pt x="2944" y="949"/>
                    <a:pt x="2930" y="935"/>
                  </a:cubicBezTo>
                  <a:cubicBezTo>
                    <a:pt x="2930" y="921"/>
                    <a:pt x="2916" y="907"/>
                    <a:pt x="2902" y="893"/>
                  </a:cubicBezTo>
                  <a:cubicBezTo>
                    <a:pt x="2902" y="879"/>
                    <a:pt x="2888" y="865"/>
                    <a:pt x="2874" y="865"/>
                  </a:cubicBezTo>
                  <a:lnTo>
                    <a:pt x="2833" y="809"/>
                  </a:lnTo>
                  <a:lnTo>
                    <a:pt x="2833" y="809"/>
                  </a:lnTo>
                  <a:lnTo>
                    <a:pt x="2833" y="809"/>
                  </a:lnTo>
                  <a:cubicBezTo>
                    <a:pt x="2833" y="795"/>
                    <a:pt x="2819" y="782"/>
                    <a:pt x="2805" y="768"/>
                  </a:cubicBezTo>
                  <a:cubicBezTo>
                    <a:pt x="2805" y="768"/>
                    <a:pt x="2805" y="768"/>
                    <a:pt x="2805" y="768"/>
                  </a:cubicBezTo>
                  <a:lnTo>
                    <a:pt x="2805" y="768"/>
                  </a:lnTo>
                  <a:cubicBezTo>
                    <a:pt x="2791" y="754"/>
                    <a:pt x="2791" y="754"/>
                    <a:pt x="2777" y="740"/>
                  </a:cubicBezTo>
                  <a:cubicBezTo>
                    <a:pt x="2777" y="740"/>
                    <a:pt x="2777" y="726"/>
                    <a:pt x="2777" y="726"/>
                  </a:cubicBezTo>
                  <a:cubicBezTo>
                    <a:pt x="2763" y="726"/>
                    <a:pt x="2763" y="712"/>
                    <a:pt x="2749" y="698"/>
                  </a:cubicBezTo>
                  <a:cubicBezTo>
                    <a:pt x="2749" y="698"/>
                    <a:pt x="2749" y="698"/>
                    <a:pt x="2749" y="698"/>
                  </a:cubicBezTo>
                  <a:cubicBezTo>
                    <a:pt x="2735" y="684"/>
                    <a:pt x="2735" y="684"/>
                    <a:pt x="2735" y="684"/>
                  </a:cubicBezTo>
                  <a:cubicBezTo>
                    <a:pt x="2735" y="684"/>
                    <a:pt x="2721" y="684"/>
                    <a:pt x="2721" y="670"/>
                  </a:cubicBezTo>
                  <a:lnTo>
                    <a:pt x="2721" y="670"/>
                  </a:lnTo>
                  <a:lnTo>
                    <a:pt x="2721" y="670"/>
                  </a:lnTo>
                  <a:cubicBezTo>
                    <a:pt x="2651" y="586"/>
                    <a:pt x="2595" y="530"/>
                    <a:pt x="2567" y="516"/>
                  </a:cubicBezTo>
                  <a:lnTo>
                    <a:pt x="2567" y="516"/>
                  </a:lnTo>
                  <a:cubicBezTo>
                    <a:pt x="2567" y="516"/>
                    <a:pt x="2567" y="516"/>
                    <a:pt x="2554" y="516"/>
                  </a:cubicBezTo>
                  <a:lnTo>
                    <a:pt x="2554" y="516"/>
                  </a:lnTo>
                  <a:cubicBezTo>
                    <a:pt x="2554" y="516"/>
                    <a:pt x="2540" y="516"/>
                    <a:pt x="2540" y="516"/>
                  </a:cubicBezTo>
                  <a:lnTo>
                    <a:pt x="2540" y="516"/>
                  </a:lnTo>
                  <a:cubicBezTo>
                    <a:pt x="2526" y="503"/>
                    <a:pt x="2526" y="503"/>
                    <a:pt x="2526" y="503"/>
                  </a:cubicBezTo>
                  <a:lnTo>
                    <a:pt x="2512" y="503"/>
                  </a:lnTo>
                  <a:cubicBezTo>
                    <a:pt x="2512" y="503"/>
                    <a:pt x="2498" y="503"/>
                    <a:pt x="2498" y="503"/>
                  </a:cubicBezTo>
                  <a:lnTo>
                    <a:pt x="2498" y="503"/>
                  </a:lnTo>
                  <a:cubicBezTo>
                    <a:pt x="2484" y="503"/>
                    <a:pt x="2470" y="503"/>
                    <a:pt x="2470" y="503"/>
                  </a:cubicBezTo>
                  <a:lnTo>
                    <a:pt x="2470" y="503"/>
                  </a:lnTo>
                  <a:cubicBezTo>
                    <a:pt x="2456" y="503"/>
                    <a:pt x="2456" y="503"/>
                    <a:pt x="2442" y="503"/>
                  </a:cubicBezTo>
                  <a:lnTo>
                    <a:pt x="2442" y="503"/>
                  </a:lnTo>
                  <a:cubicBezTo>
                    <a:pt x="2428" y="503"/>
                    <a:pt x="2414" y="503"/>
                    <a:pt x="2414" y="503"/>
                  </a:cubicBezTo>
                  <a:lnTo>
                    <a:pt x="2400" y="503"/>
                  </a:lnTo>
                  <a:lnTo>
                    <a:pt x="2386" y="503"/>
                  </a:lnTo>
                  <a:lnTo>
                    <a:pt x="2386" y="503"/>
                  </a:lnTo>
                  <a:lnTo>
                    <a:pt x="2386" y="503"/>
                  </a:lnTo>
                  <a:lnTo>
                    <a:pt x="2344" y="503"/>
                  </a:lnTo>
                  <a:lnTo>
                    <a:pt x="2344" y="503"/>
                  </a:lnTo>
                  <a:lnTo>
                    <a:pt x="2344" y="503"/>
                  </a:lnTo>
                  <a:lnTo>
                    <a:pt x="2344" y="503"/>
                  </a:lnTo>
                  <a:lnTo>
                    <a:pt x="2316" y="503"/>
                  </a:lnTo>
                  <a:lnTo>
                    <a:pt x="2302" y="503"/>
                  </a:lnTo>
                  <a:lnTo>
                    <a:pt x="2289" y="503"/>
                  </a:lnTo>
                  <a:lnTo>
                    <a:pt x="2289" y="503"/>
                  </a:lnTo>
                  <a:lnTo>
                    <a:pt x="2289" y="503"/>
                  </a:lnTo>
                  <a:lnTo>
                    <a:pt x="2275" y="503"/>
                  </a:lnTo>
                  <a:lnTo>
                    <a:pt x="2275" y="503"/>
                  </a:lnTo>
                  <a:cubicBezTo>
                    <a:pt x="2261" y="503"/>
                    <a:pt x="2261" y="503"/>
                    <a:pt x="2247" y="503"/>
                  </a:cubicBezTo>
                  <a:lnTo>
                    <a:pt x="2233" y="503"/>
                  </a:lnTo>
                  <a:cubicBezTo>
                    <a:pt x="2233" y="503"/>
                    <a:pt x="2219" y="503"/>
                    <a:pt x="2205" y="503"/>
                  </a:cubicBezTo>
                  <a:lnTo>
                    <a:pt x="2205" y="503"/>
                  </a:lnTo>
                  <a:cubicBezTo>
                    <a:pt x="2191" y="503"/>
                    <a:pt x="2191" y="503"/>
                    <a:pt x="2177" y="503"/>
                  </a:cubicBezTo>
                  <a:lnTo>
                    <a:pt x="2177" y="503"/>
                  </a:lnTo>
                  <a:cubicBezTo>
                    <a:pt x="2163" y="503"/>
                    <a:pt x="2149" y="516"/>
                    <a:pt x="2149" y="516"/>
                  </a:cubicBezTo>
                  <a:cubicBezTo>
                    <a:pt x="2135" y="516"/>
                    <a:pt x="2135" y="516"/>
                    <a:pt x="2135" y="516"/>
                  </a:cubicBezTo>
                  <a:cubicBezTo>
                    <a:pt x="2093" y="516"/>
                    <a:pt x="2051" y="530"/>
                    <a:pt x="2010" y="558"/>
                  </a:cubicBezTo>
                  <a:cubicBezTo>
                    <a:pt x="1884" y="628"/>
                    <a:pt x="1521" y="1060"/>
                    <a:pt x="1466" y="1144"/>
                  </a:cubicBezTo>
                  <a:cubicBezTo>
                    <a:pt x="1466" y="991"/>
                    <a:pt x="1493" y="516"/>
                    <a:pt x="1452" y="433"/>
                  </a:cubicBezTo>
                  <a:cubicBezTo>
                    <a:pt x="1396" y="335"/>
                    <a:pt x="1201" y="84"/>
                    <a:pt x="1061" y="42"/>
                  </a:cubicBezTo>
                  <a:cubicBezTo>
                    <a:pt x="922" y="0"/>
                    <a:pt x="670" y="14"/>
                    <a:pt x="629" y="56"/>
                  </a:cubicBezTo>
                  <a:cubicBezTo>
                    <a:pt x="587" y="98"/>
                    <a:pt x="210" y="405"/>
                    <a:pt x="210" y="405"/>
                  </a:cubicBezTo>
                  <a:cubicBezTo>
                    <a:pt x="210" y="405"/>
                    <a:pt x="643" y="391"/>
                    <a:pt x="670" y="405"/>
                  </a:cubicBezTo>
                  <a:cubicBezTo>
                    <a:pt x="712" y="405"/>
                    <a:pt x="963" y="712"/>
                    <a:pt x="1005" y="768"/>
                  </a:cubicBezTo>
                  <a:cubicBezTo>
                    <a:pt x="1033" y="823"/>
                    <a:pt x="1242" y="1019"/>
                    <a:pt x="1382" y="1130"/>
                  </a:cubicBezTo>
                  <a:cubicBezTo>
                    <a:pt x="1103" y="1060"/>
                    <a:pt x="587" y="935"/>
                    <a:pt x="503" y="963"/>
                  </a:cubicBezTo>
                  <a:cubicBezTo>
                    <a:pt x="378" y="1005"/>
                    <a:pt x="126" y="1130"/>
                    <a:pt x="85" y="1326"/>
                  </a:cubicBezTo>
                  <a:cubicBezTo>
                    <a:pt x="43" y="1521"/>
                    <a:pt x="1" y="2204"/>
                    <a:pt x="1" y="2204"/>
                  </a:cubicBezTo>
                  <a:cubicBezTo>
                    <a:pt x="1" y="2204"/>
                    <a:pt x="433" y="1967"/>
                    <a:pt x="489" y="1911"/>
                  </a:cubicBezTo>
                  <a:cubicBezTo>
                    <a:pt x="545" y="1870"/>
                    <a:pt x="657" y="1604"/>
                    <a:pt x="782" y="1465"/>
                  </a:cubicBezTo>
                  <a:cubicBezTo>
                    <a:pt x="880" y="1339"/>
                    <a:pt x="1173" y="1242"/>
                    <a:pt x="1396" y="1228"/>
                  </a:cubicBezTo>
                  <a:cubicBezTo>
                    <a:pt x="1312" y="1312"/>
                    <a:pt x="1159" y="1479"/>
                    <a:pt x="1047" y="1618"/>
                  </a:cubicBezTo>
                  <a:lnTo>
                    <a:pt x="1047" y="1618"/>
                  </a:lnTo>
                  <a:lnTo>
                    <a:pt x="1047" y="1618"/>
                  </a:lnTo>
                  <a:cubicBezTo>
                    <a:pt x="1047" y="1632"/>
                    <a:pt x="1033" y="1646"/>
                    <a:pt x="1033" y="1646"/>
                  </a:cubicBezTo>
                  <a:cubicBezTo>
                    <a:pt x="1033" y="1646"/>
                    <a:pt x="1033" y="1660"/>
                    <a:pt x="1033" y="1660"/>
                  </a:cubicBezTo>
                  <a:cubicBezTo>
                    <a:pt x="1019" y="1660"/>
                    <a:pt x="1005" y="1674"/>
                    <a:pt x="1005" y="1688"/>
                  </a:cubicBezTo>
                  <a:lnTo>
                    <a:pt x="1005" y="1688"/>
                  </a:lnTo>
                  <a:cubicBezTo>
                    <a:pt x="991" y="1702"/>
                    <a:pt x="977" y="1716"/>
                    <a:pt x="977" y="1744"/>
                  </a:cubicBezTo>
                  <a:lnTo>
                    <a:pt x="977" y="1744"/>
                  </a:lnTo>
                  <a:lnTo>
                    <a:pt x="977" y="1744"/>
                  </a:lnTo>
                  <a:cubicBezTo>
                    <a:pt x="963" y="1758"/>
                    <a:pt x="949" y="1772"/>
                    <a:pt x="949" y="1772"/>
                  </a:cubicBezTo>
                  <a:cubicBezTo>
                    <a:pt x="936" y="1814"/>
                    <a:pt x="922" y="1870"/>
                    <a:pt x="908" y="1925"/>
                  </a:cubicBezTo>
                  <a:lnTo>
                    <a:pt x="908" y="1925"/>
                  </a:lnTo>
                  <a:lnTo>
                    <a:pt x="908" y="1925"/>
                  </a:lnTo>
                  <a:lnTo>
                    <a:pt x="894" y="1981"/>
                  </a:lnTo>
                  <a:lnTo>
                    <a:pt x="894" y="1981"/>
                  </a:lnTo>
                  <a:lnTo>
                    <a:pt x="880" y="2023"/>
                  </a:lnTo>
                  <a:lnTo>
                    <a:pt x="880" y="2023"/>
                  </a:lnTo>
                  <a:lnTo>
                    <a:pt x="880" y="2023"/>
                  </a:lnTo>
                  <a:cubicBezTo>
                    <a:pt x="866" y="2135"/>
                    <a:pt x="852" y="2232"/>
                    <a:pt x="866" y="2274"/>
                  </a:cubicBezTo>
                  <a:cubicBezTo>
                    <a:pt x="866" y="2302"/>
                    <a:pt x="880" y="2358"/>
                    <a:pt x="908" y="2427"/>
                  </a:cubicBezTo>
                  <a:lnTo>
                    <a:pt x="908" y="2427"/>
                  </a:lnTo>
                  <a:lnTo>
                    <a:pt x="908" y="2427"/>
                  </a:lnTo>
                  <a:lnTo>
                    <a:pt x="922" y="2469"/>
                  </a:lnTo>
                  <a:lnTo>
                    <a:pt x="922" y="2469"/>
                  </a:lnTo>
                  <a:lnTo>
                    <a:pt x="922" y="2469"/>
                  </a:lnTo>
                  <a:lnTo>
                    <a:pt x="922" y="2469"/>
                  </a:lnTo>
                  <a:cubicBezTo>
                    <a:pt x="922" y="2469"/>
                    <a:pt x="922" y="2469"/>
                    <a:pt x="922" y="2469"/>
                  </a:cubicBezTo>
                  <a:cubicBezTo>
                    <a:pt x="922" y="2469"/>
                    <a:pt x="922" y="2483"/>
                    <a:pt x="922" y="2483"/>
                  </a:cubicBezTo>
                  <a:cubicBezTo>
                    <a:pt x="922" y="2483"/>
                    <a:pt x="922" y="2483"/>
                    <a:pt x="922" y="2483"/>
                  </a:cubicBezTo>
                  <a:cubicBezTo>
                    <a:pt x="922" y="2497"/>
                    <a:pt x="936" y="2497"/>
                    <a:pt x="936" y="2511"/>
                  </a:cubicBezTo>
                  <a:cubicBezTo>
                    <a:pt x="936" y="2511"/>
                    <a:pt x="936" y="2511"/>
                    <a:pt x="936" y="2511"/>
                  </a:cubicBezTo>
                  <a:lnTo>
                    <a:pt x="936" y="2511"/>
                  </a:lnTo>
                  <a:cubicBezTo>
                    <a:pt x="936" y="2511"/>
                    <a:pt x="936" y="2511"/>
                    <a:pt x="936" y="2525"/>
                  </a:cubicBezTo>
                  <a:cubicBezTo>
                    <a:pt x="936" y="2525"/>
                    <a:pt x="936" y="2525"/>
                    <a:pt x="936" y="2539"/>
                  </a:cubicBezTo>
                  <a:cubicBezTo>
                    <a:pt x="936" y="2539"/>
                    <a:pt x="936" y="2539"/>
                    <a:pt x="949" y="2553"/>
                  </a:cubicBezTo>
                  <a:cubicBezTo>
                    <a:pt x="949" y="2553"/>
                    <a:pt x="949" y="2567"/>
                    <a:pt x="949" y="2567"/>
                  </a:cubicBezTo>
                  <a:lnTo>
                    <a:pt x="949" y="2581"/>
                  </a:lnTo>
                  <a:cubicBezTo>
                    <a:pt x="963" y="2595"/>
                    <a:pt x="963" y="2595"/>
                    <a:pt x="963" y="2595"/>
                  </a:cubicBezTo>
                  <a:cubicBezTo>
                    <a:pt x="963" y="2609"/>
                    <a:pt x="963" y="2609"/>
                    <a:pt x="963" y="2623"/>
                  </a:cubicBezTo>
                  <a:cubicBezTo>
                    <a:pt x="963" y="2623"/>
                    <a:pt x="963" y="2623"/>
                    <a:pt x="963" y="2623"/>
                  </a:cubicBezTo>
                  <a:cubicBezTo>
                    <a:pt x="977" y="2637"/>
                    <a:pt x="977" y="2651"/>
                    <a:pt x="977" y="2651"/>
                  </a:cubicBezTo>
                  <a:cubicBezTo>
                    <a:pt x="977" y="2665"/>
                    <a:pt x="977" y="2665"/>
                    <a:pt x="977" y="2665"/>
                  </a:cubicBezTo>
                  <a:cubicBezTo>
                    <a:pt x="977" y="2679"/>
                    <a:pt x="977" y="2679"/>
                    <a:pt x="977" y="2679"/>
                  </a:cubicBezTo>
                  <a:cubicBezTo>
                    <a:pt x="991" y="2692"/>
                    <a:pt x="991" y="2692"/>
                    <a:pt x="991" y="2692"/>
                  </a:cubicBezTo>
                  <a:lnTo>
                    <a:pt x="1005" y="2720"/>
                  </a:lnTo>
                  <a:cubicBezTo>
                    <a:pt x="1005" y="2734"/>
                    <a:pt x="1005" y="2734"/>
                    <a:pt x="1005" y="2734"/>
                  </a:cubicBezTo>
                  <a:cubicBezTo>
                    <a:pt x="1005" y="2734"/>
                    <a:pt x="1005" y="2734"/>
                    <a:pt x="1005" y="2748"/>
                  </a:cubicBezTo>
                  <a:cubicBezTo>
                    <a:pt x="1005" y="2748"/>
                    <a:pt x="1005" y="2748"/>
                    <a:pt x="1005" y="2762"/>
                  </a:cubicBezTo>
                  <a:cubicBezTo>
                    <a:pt x="1047" y="2902"/>
                    <a:pt x="1089" y="3013"/>
                    <a:pt x="1089" y="3013"/>
                  </a:cubicBezTo>
                  <a:lnTo>
                    <a:pt x="1089" y="3013"/>
                  </a:lnTo>
                  <a:lnTo>
                    <a:pt x="1089" y="3013"/>
                  </a:lnTo>
                  <a:cubicBezTo>
                    <a:pt x="1103" y="2999"/>
                    <a:pt x="1103" y="2999"/>
                    <a:pt x="1117" y="2999"/>
                  </a:cubicBezTo>
                  <a:cubicBezTo>
                    <a:pt x="1117" y="2999"/>
                    <a:pt x="1117" y="2999"/>
                    <a:pt x="1131" y="2999"/>
                  </a:cubicBezTo>
                  <a:cubicBezTo>
                    <a:pt x="1131" y="2985"/>
                    <a:pt x="1145" y="2985"/>
                    <a:pt x="1159" y="2971"/>
                  </a:cubicBezTo>
                  <a:lnTo>
                    <a:pt x="1159" y="2971"/>
                  </a:lnTo>
                  <a:cubicBezTo>
                    <a:pt x="1159" y="2971"/>
                    <a:pt x="1173" y="2971"/>
                    <a:pt x="1187" y="2957"/>
                  </a:cubicBezTo>
                  <a:cubicBezTo>
                    <a:pt x="1187" y="2957"/>
                    <a:pt x="1187" y="2957"/>
                    <a:pt x="1187" y="2957"/>
                  </a:cubicBezTo>
                  <a:cubicBezTo>
                    <a:pt x="1201" y="2944"/>
                    <a:pt x="1201" y="2944"/>
                    <a:pt x="1214" y="2930"/>
                  </a:cubicBezTo>
                  <a:lnTo>
                    <a:pt x="1214" y="2930"/>
                  </a:lnTo>
                  <a:cubicBezTo>
                    <a:pt x="1214" y="2930"/>
                    <a:pt x="1214" y="2930"/>
                    <a:pt x="1228" y="2930"/>
                  </a:cubicBezTo>
                  <a:cubicBezTo>
                    <a:pt x="1201" y="3097"/>
                    <a:pt x="1201" y="3264"/>
                    <a:pt x="1201" y="3446"/>
                  </a:cubicBezTo>
                  <a:lnTo>
                    <a:pt x="1201" y="3460"/>
                  </a:lnTo>
                  <a:cubicBezTo>
                    <a:pt x="1201" y="3474"/>
                    <a:pt x="1201" y="3501"/>
                    <a:pt x="1201" y="3515"/>
                  </a:cubicBezTo>
                  <a:lnTo>
                    <a:pt x="1201" y="3529"/>
                  </a:lnTo>
                  <a:cubicBezTo>
                    <a:pt x="1201" y="3557"/>
                    <a:pt x="1201" y="3571"/>
                    <a:pt x="1201" y="3585"/>
                  </a:cubicBezTo>
                  <a:cubicBezTo>
                    <a:pt x="1201" y="3599"/>
                    <a:pt x="1201" y="3599"/>
                    <a:pt x="1214" y="3599"/>
                  </a:cubicBezTo>
                  <a:lnTo>
                    <a:pt x="1214" y="3669"/>
                  </a:lnTo>
                  <a:lnTo>
                    <a:pt x="1214" y="3683"/>
                  </a:lnTo>
                  <a:cubicBezTo>
                    <a:pt x="1214" y="3697"/>
                    <a:pt x="1214" y="3725"/>
                    <a:pt x="1214" y="3753"/>
                  </a:cubicBezTo>
                  <a:cubicBezTo>
                    <a:pt x="1214" y="3753"/>
                    <a:pt x="1228" y="3767"/>
                    <a:pt x="1228" y="3767"/>
                  </a:cubicBezTo>
                  <a:cubicBezTo>
                    <a:pt x="1228" y="3780"/>
                    <a:pt x="1228" y="3794"/>
                    <a:pt x="1228" y="3822"/>
                  </a:cubicBezTo>
                  <a:cubicBezTo>
                    <a:pt x="1228" y="3822"/>
                    <a:pt x="1228" y="3836"/>
                    <a:pt x="1228" y="3836"/>
                  </a:cubicBezTo>
                  <a:cubicBezTo>
                    <a:pt x="1228" y="3864"/>
                    <a:pt x="1242" y="3878"/>
                    <a:pt x="1242" y="3892"/>
                  </a:cubicBezTo>
                  <a:cubicBezTo>
                    <a:pt x="1242" y="3906"/>
                    <a:pt x="1242" y="3906"/>
                    <a:pt x="1242" y="3920"/>
                  </a:cubicBezTo>
                  <a:cubicBezTo>
                    <a:pt x="1242" y="3934"/>
                    <a:pt x="1242" y="3962"/>
                    <a:pt x="1256" y="3990"/>
                  </a:cubicBezTo>
                  <a:lnTo>
                    <a:pt x="1354" y="3976"/>
                  </a:lnTo>
                  <a:cubicBezTo>
                    <a:pt x="1340" y="3934"/>
                    <a:pt x="1340" y="3892"/>
                    <a:pt x="1340" y="3864"/>
                  </a:cubicBezTo>
                  <a:cubicBezTo>
                    <a:pt x="1340" y="3864"/>
                    <a:pt x="1340" y="3850"/>
                    <a:pt x="1326" y="3850"/>
                  </a:cubicBezTo>
                  <a:cubicBezTo>
                    <a:pt x="1326" y="3822"/>
                    <a:pt x="1326" y="3780"/>
                    <a:pt x="1326" y="3753"/>
                  </a:cubicBezTo>
                  <a:cubicBezTo>
                    <a:pt x="1326" y="3739"/>
                    <a:pt x="1326" y="3739"/>
                    <a:pt x="1312" y="3739"/>
                  </a:cubicBezTo>
                  <a:cubicBezTo>
                    <a:pt x="1312" y="3711"/>
                    <a:pt x="1312" y="3669"/>
                    <a:pt x="1312" y="3641"/>
                  </a:cubicBezTo>
                  <a:cubicBezTo>
                    <a:pt x="1312" y="3627"/>
                    <a:pt x="1312" y="3627"/>
                    <a:pt x="1312" y="3627"/>
                  </a:cubicBezTo>
                  <a:lnTo>
                    <a:pt x="1298" y="3529"/>
                  </a:lnTo>
                  <a:lnTo>
                    <a:pt x="1298" y="3515"/>
                  </a:lnTo>
                  <a:cubicBezTo>
                    <a:pt x="1298" y="3474"/>
                    <a:pt x="1298" y="3446"/>
                    <a:pt x="1298" y="3418"/>
                  </a:cubicBezTo>
                  <a:lnTo>
                    <a:pt x="1298" y="3404"/>
                  </a:lnTo>
                  <a:lnTo>
                    <a:pt x="1298" y="3306"/>
                  </a:lnTo>
                  <a:lnTo>
                    <a:pt x="1298" y="3292"/>
                  </a:lnTo>
                  <a:cubicBezTo>
                    <a:pt x="1298" y="3264"/>
                    <a:pt x="1298" y="3236"/>
                    <a:pt x="1298" y="3195"/>
                  </a:cubicBezTo>
                  <a:lnTo>
                    <a:pt x="1298" y="3195"/>
                  </a:lnTo>
                  <a:cubicBezTo>
                    <a:pt x="1312" y="3167"/>
                    <a:pt x="1312" y="3125"/>
                    <a:pt x="1312" y="3097"/>
                  </a:cubicBezTo>
                  <a:cubicBezTo>
                    <a:pt x="1312" y="2999"/>
                    <a:pt x="1326" y="2902"/>
                    <a:pt x="1340" y="2804"/>
                  </a:cubicBezTo>
                  <a:cubicBezTo>
                    <a:pt x="1340" y="2804"/>
                    <a:pt x="1340" y="2790"/>
                    <a:pt x="1340" y="2790"/>
                  </a:cubicBezTo>
                  <a:cubicBezTo>
                    <a:pt x="1340" y="2790"/>
                    <a:pt x="1340" y="2790"/>
                    <a:pt x="1340" y="2790"/>
                  </a:cubicBezTo>
                  <a:cubicBezTo>
                    <a:pt x="1354" y="2776"/>
                    <a:pt x="1354" y="2762"/>
                    <a:pt x="1368" y="2762"/>
                  </a:cubicBezTo>
                  <a:cubicBezTo>
                    <a:pt x="1368" y="2748"/>
                    <a:pt x="1368" y="2748"/>
                    <a:pt x="1368" y="2748"/>
                  </a:cubicBezTo>
                  <a:lnTo>
                    <a:pt x="1382" y="2720"/>
                  </a:lnTo>
                  <a:cubicBezTo>
                    <a:pt x="1382" y="2720"/>
                    <a:pt x="1396" y="2720"/>
                    <a:pt x="1396" y="2720"/>
                  </a:cubicBezTo>
                  <a:cubicBezTo>
                    <a:pt x="1396" y="2706"/>
                    <a:pt x="1396" y="2692"/>
                    <a:pt x="1410" y="2679"/>
                  </a:cubicBezTo>
                  <a:cubicBezTo>
                    <a:pt x="1410" y="2679"/>
                    <a:pt x="1410" y="2679"/>
                    <a:pt x="1410" y="2679"/>
                  </a:cubicBezTo>
                  <a:cubicBezTo>
                    <a:pt x="1424" y="2665"/>
                    <a:pt x="1424" y="2665"/>
                    <a:pt x="1424" y="2651"/>
                  </a:cubicBezTo>
                  <a:cubicBezTo>
                    <a:pt x="1424" y="2651"/>
                    <a:pt x="1424" y="2651"/>
                    <a:pt x="1438" y="2637"/>
                  </a:cubicBezTo>
                  <a:lnTo>
                    <a:pt x="1452" y="2609"/>
                  </a:lnTo>
                  <a:cubicBezTo>
                    <a:pt x="1452" y="2609"/>
                    <a:pt x="1452" y="2609"/>
                    <a:pt x="1452" y="2609"/>
                  </a:cubicBezTo>
                  <a:cubicBezTo>
                    <a:pt x="1452" y="2595"/>
                    <a:pt x="1466" y="2581"/>
                    <a:pt x="1466" y="2581"/>
                  </a:cubicBezTo>
                  <a:lnTo>
                    <a:pt x="1466" y="2567"/>
                  </a:lnTo>
                  <a:cubicBezTo>
                    <a:pt x="1479" y="2553"/>
                    <a:pt x="1479" y="2539"/>
                    <a:pt x="1479" y="2539"/>
                  </a:cubicBezTo>
                  <a:cubicBezTo>
                    <a:pt x="1479" y="2525"/>
                    <a:pt x="1493" y="2525"/>
                    <a:pt x="1493" y="2525"/>
                  </a:cubicBezTo>
                  <a:cubicBezTo>
                    <a:pt x="1493" y="2511"/>
                    <a:pt x="1493" y="2511"/>
                    <a:pt x="1493" y="2497"/>
                  </a:cubicBezTo>
                  <a:cubicBezTo>
                    <a:pt x="1493" y="2497"/>
                    <a:pt x="1507" y="2497"/>
                    <a:pt x="1507" y="2483"/>
                  </a:cubicBezTo>
                  <a:cubicBezTo>
                    <a:pt x="1507" y="2483"/>
                    <a:pt x="1507" y="2469"/>
                    <a:pt x="1521" y="2455"/>
                  </a:cubicBezTo>
                  <a:cubicBezTo>
                    <a:pt x="1521" y="2455"/>
                    <a:pt x="1521" y="2441"/>
                    <a:pt x="1521" y="2441"/>
                  </a:cubicBezTo>
                  <a:cubicBezTo>
                    <a:pt x="1521" y="2441"/>
                    <a:pt x="1521" y="2427"/>
                    <a:pt x="1521" y="2427"/>
                  </a:cubicBezTo>
                  <a:cubicBezTo>
                    <a:pt x="1535" y="2413"/>
                    <a:pt x="1535" y="2413"/>
                    <a:pt x="1535" y="2413"/>
                  </a:cubicBezTo>
                  <a:cubicBezTo>
                    <a:pt x="1535" y="2400"/>
                    <a:pt x="1535" y="2386"/>
                    <a:pt x="1549" y="2386"/>
                  </a:cubicBezTo>
                  <a:cubicBezTo>
                    <a:pt x="1549" y="2372"/>
                    <a:pt x="1549" y="2372"/>
                    <a:pt x="1549" y="2372"/>
                  </a:cubicBezTo>
                  <a:cubicBezTo>
                    <a:pt x="1549" y="2358"/>
                    <a:pt x="1549" y="2358"/>
                    <a:pt x="1549" y="2344"/>
                  </a:cubicBezTo>
                  <a:cubicBezTo>
                    <a:pt x="1577" y="2288"/>
                    <a:pt x="1591" y="2232"/>
                    <a:pt x="1591" y="2176"/>
                  </a:cubicBezTo>
                  <a:cubicBezTo>
                    <a:pt x="1591" y="2176"/>
                    <a:pt x="1591" y="2176"/>
                    <a:pt x="1605" y="2176"/>
                  </a:cubicBezTo>
                  <a:cubicBezTo>
                    <a:pt x="1619" y="2107"/>
                    <a:pt x="1619" y="2051"/>
                    <a:pt x="1619" y="2023"/>
                  </a:cubicBezTo>
                  <a:cubicBezTo>
                    <a:pt x="1619" y="1995"/>
                    <a:pt x="1619" y="1967"/>
                    <a:pt x="1619" y="1939"/>
                  </a:cubicBezTo>
                  <a:lnTo>
                    <a:pt x="1619" y="1939"/>
                  </a:lnTo>
                  <a:cubicBezTo>
                    <a:pt x="1619" y="1925"/>
                    <a:pt x="1619" y="1925"/>
                    <a:pt x="1619" y="1911"/>
                  </a:cubicBezTo>
                  <a:cubicBezTo>
                    <a:pt x="1619" y="1911"/>
                    <a:pt x="1619" y="1911"/>
                    <a:pt x="1619" y="1897"/>
                  </a:cubicBezTo>
                  <a:cubicBezTo>
                    <a:pt x="1619" y="1897"/>
                    <a:pt x="1619" y="1897"/>
                    <a:pt x="1619" y="1883"/>
                  </a:cubicBezTo>
                  <a:cubicBezTo>
                    <a:pt x="1619" y="1883"/>
                    <a:pt x="1619" y="1883"/>
                    <a:pt x="1619" y="1870"/>
                  </a:cubicBezTo>
                  <a:cubicBezTo>
                    <a:pt x="1619" y="1870"/>
                    <a:pt x="1605" y="1870"/>
                    <a:pt x="1605" y="1856"/>
                  </a:cubicBezTo>
                  <a:cubicBezTo>
                    <a:pt x="1605" y="1856"/>
                    <a:pt x="1605" y="1856"/>
                    <a:pt x="1605" y="1842"/>
                  </a:cubicBezTo>
                  <a:lnTo>
                    <a:pt x="1605" y="1842"/>
                  </a:lnTo>
                  <a:lnTo>
                    <a:pt x="1605" y="1842"/>
                  </a:lnTo>
                  <a:cubicBezTo>
                    <a:pt x="1605" y="1786"/>
                    <a:pt x="1591" y="1716"/>
                    <a:pt x="1577" y="1646"/>
                  </a:cubicBezTo>
                  <a:lnTo>
                    <a:pt x="1577" y="1646"/>
                  </a:lnTo>
                  <a:lnTo>
                    <a:pt x="1577" y="1646"/>
                  </a:lnTo>
                  <a:cubicBezTo>
                    <a:pt x="1577" y="1604"/>
                    <a:pt x="1577" y="1577"/>
                    <a:pt x="1563" y="1549"/>
                  </a:cubicBezTo>
                  <a:lnTo>
                    <a:pt x="1563" y="1549"/>
                  </a:lnTo>
                  <a:lnTo>
                    <a:pt x="1563" y="1549"/>
                  </a:lnTo>
                  <a:cubicBezTo>
                    <a:pt x="1549" y="1423"/>
                    <a:pt x="1521" y="1326"/>
                    <a:pt x="1521" y="1256"/>
                  </a:cubicBezTo>
                  <a:lnTo>
                    <a:pt x="1675" y="1423"/>
                  </a:lnTo>
                  <a:lnTo>
                    <a:pt x="1689" y="1437"/>
                  </a:lnTo>
                  <a:lnTo>
                    <a:pt x="1689" y="1437"/>
                  </a:lnTo>
                  <a:lnTo>
                    <a:pt x="1884" y="1646"/>
                  </a:lnTo>
                  <a:cubicBezTo>
                    <a:pt x="1884" y="1646"/>
                    <a:pt x="1898" y="1702"/>
                    <a:pt x="1912" y="1772"/>
                  </a:cubicBezTo>
                  <a:cubicBezTo>
                    <a:pt x="1926" y="1800"/>
                    <a:pt x="1926" y="1828"/>
                    <a:pt x="1940" y="1870"/>
                  </a:cubicBezTo>
                  <a:cubicBezTo>
                    <a:pt x="1940" y="1870"/>
                    <a:pt x="1940" y="1870"/>
                    <a:pt x="1940" y="1883"/>
                  </a:cubicBezTo>
                  <a:lnTo>
                    <a:pt x="1940" y="1883"/>
                  </a:lnTo>
                  <a:cubicBezTo>
                    <a:pt x="1940" y="1897"/>
                    <a:pt x="1940" y="1911"/>
                    <a:pt x="1954" y="1925"/>
                  </a:cubicBezTo>
                  <a:cubicBezTo>
                    <a:pt x="1954" y="1939"/>
                    <a:pt x="1954" y="1939"/>
                    <a:pt x="1954" y="1939"/>
                  </a:cubicBezTo>
                  <a:lnTo>
                    <a:pt x="1954" y="1939"/>
                  </a:lnTo>
                  <a:lnTo>
                    <a:pt x="1954" y="1939"/>
                  </a:lnTo>
                  <a:lnTo>
                    <a:pt x="1968" y="1995"/>
                  </a:lnTo>
                  <a:cubicBezTo>
                    <a:pt x="1982" y="2051"/>
                    <a:pt x="1996" y="2107"/>
                    <a:pt x="2010" y="2148"/>
                  </a:cubicBezTo>
                  <a:cubicBezTo>
                    <a:pt x="2010" y="2148"/>
                    <a:pt x="2010" y="2148"/>
                    <a:pt x="2010" y="2148"/>
                  </a:cubicBezTo>
                  <a:cubicBezTo>
                    <a:pt x="2023" y="2162"/>
                    <a:pt x="2023" y="2162"/>
                    <a:pt x="2023" y="2176"/>
                  </a:cubicBezTo>
                  <a:cubicBezTo>
                    <a:pt x="2023" y="2176"/>
                    <a:pt x="2023" y="2176"/>
                    <a:pt x="2037" y="2176"/>
                  </a:cubicBezTo>
                  <a:cubicBezTo>
                    <a:pt x="2037" y="2204"/>
                    <a:pt x="2051" y="2218"/>
                    <a:pt x="2065" y="2232"/>
                  </a:cubicBezTo>
                  <a:cubicBezTo>
                    <a:pt x="2079" y="2246"/>
                    <a:pt x="2093" y="2260"/>
                    <a:pt x="2107" y="2274"/>
                  </a:cubicBezTo>
                  <a:cubicBezTo>
                    <a:pt x="2121" y="2288"/>
                    <a:pt x="2121" y="2302"/>
                    <a:pt x="2135" y="2316"/>
                  </a:cubicBezTo>
                  <a:cubicBezTo>
                    <a:pt x="2149" y="2316"/>
                    <a:pt x="2163" y="2330"/>
                    <a:pt x="2177" y="2344"/>
                  </a:cubicBezTo>
                  <a:cubicBezTo>
                    <a:pt x="2191" y="2358"/>
                    <a:pt x="2219" y="2372"/>
                    <a:pt x="2233" y="2386"/>
                  </a:cubicBezTo>
                  <a:cubicBezTo>
                    <a:pt x="2233" y="2386"/>
                    <a:pt x="2233" y="2400"/>
                    <a:pt x="2247" y="2400"/>
                  </a:cubicBezTo>
                  <a:lnTo>
                    <a:pt x="2247" y="2400"/>
                  </a:lnTo>
                  <a:lnTo>
                    <a:pt x="2247" y="2400"/>
                  </a:lnTo>
                  <a:cubicBezTo>
                    <a:pt x="2275" y="2413"/>
                    <a:pt x="2302" y="2441"/>
                    <a:pt x="2316" y="2455"/>
                  </a:cubicBezTo>
                  <a:cubicBezTo>
                    <a:pt x="2344" y="2469"/>
                    <a:pt x="2372" y="2483"/>
                    <a:pt x="2386" y="2511"/>
                  </a:cubicBezTo>
                  <a:cubicBezTo>
                    <a:pt x="2414" y="2525"/>
                    <a:pt x="2442" y="2539"/>
                    <a:pt x="2470" y="2567"/>
                  </a:cubicBezTo>
                  <a:cubicBezTo>
                    <a:pt x="2526" y="2595"/>
                    <a:pt x="2554" y="2623"/>
                    <a:pt x="2554" y="2623"/>
                  </a:cubicBezTo>
                  <a:lnTo>
                    <a:pt x="2554" y="2623"/>
                  </a:lnTo>
                  <a:lnTo>
                    <a:pt x="2554" y="2623"/>
                  </a:lnTo>
                  <a:cubicBezTo>
                    <a:pt x="2554" y="2623"/>
                    <a:pt x="2595" y="2497"/>
                    <a:pt x="2637" y="2344"/>
                  </a:cubicBezTo>
                  <a:cubicBezTo>
                    <a:pt x="2637" y="2344"/>
                    <a:pt x="2637" y="2330"/>
                    <a:pt x="2637" y="2316"/>
                  </a:cubicBezTo>
                  <a:cubicBezTo>
                    <a:pt x="2651" y="2288"/>
                    <a:pt x="2651" y="2260"/>
                    <a:pt x="2665" y="2232"/>
                  </a:cubicBezTo>
                  <a:lnTo>
                    <a:pt x="2665" y="2232"/>
                  </a:lnTo>
                  <a:lnTo>
                    <a:pt x="2665" y="2232"/>
                  </a:lnTo>
                  <a:cubicBezTo>
                    <a:pt x="2665" y="2204"/>
                    <a:pt x="2679" y="2176"/>
                    <a:pt x="2679" y="2148"/>
                  </a:cubicBezTo>
                  <a:lnTo>
                    <a:pt x="2679" y="2148"/>
                  </a:lnTo>
                  <a:lnTo>
                    <a:pt x="2679" y="2148"/>
                  </a:lnTo>
                  <a:cubicBezTo>
                    <a:pt x="2679" y="2135"/>
                    <a:pt x="2679" y="2135"/>
                    <a:pt x="2693" y="2121"/>
                  </a:cubicBezTo>
                  <a:cubicBezTo>
                    <a:pt x="2693" y="2107"/>
                    <a:pt x="2693" y="2079"/>
                    <a:pt x="2693" y="2065"/>
                  </a:cubicBezTo>
                  <a:cubicBezTo>
                    <a:pt x="2721" y="1967"/>
                    <a:pt x="2721" y="1897"/>
                    <a:pt x="2707" y="1870"/>
                  </a:cubicBezTo>
                  <a:cubicBezTo>
                    <a:pt x="2707" y="1856"/>
                    <a:pt x="2707" y="1842"/>
                    <a:pt x="2693" y="1842"/>
                  </a:cubicBezTo>
                  <a:lnTo>
                    <a:pt x="2693" y="1828"/>
                  </a:lnTo>
                  <a:cubicBezTo>
                    <a:pt x="2693" y="1828"/>
                    <a:pt x="2693" y="1828"/>
                    <a:pt x="2693" y="1814"/>
                  </a:cubicBezTo>
                  <a:cubicBezTo>
                    <a:pt x="2693" y="1814"/>
                    <a:pt x="2693" y="1814"/>
                    <a:pt x="2693" y="1814"/>
                  </a:cubicBezTo>
                  <a:lnTo>
                    <a:pt x="2693" y="1800"/>
                  </a:lnTo>
                  <a:cubicBezTo>
                    <a:pt x="2679" y="1800"/>
                    <a:pt x="2679" y="1786"/>
                    <a:pt x="2665" y="1772"/>
                  </a:cubicBezTo>
                  <a:lnTo>
                    <a:pt x="2665" y="1772"/>
                  </a:lnTo>
                  <a:cubicBezTo>
                    <a:pt x="2665" y="1772"/>
                    <a:pt x="2665" y="1758"/>
                    <a:pt x="2651" y="1744"/>
                  </a:cubicBezTo>
                  <a:lnTo>
                    <a:pt x="2651" y="1744"/>
                  </a:lnTo>
                  <a:lnTo>
                    <a:pt x="2651" y="1744"/>
                  </a:lnTo>
                  <a:cubicBezTo>
                    <a:pt x="2637" y="1702"/>
                    <a:pt x="2609" y="1674"/>
                    <a:pt x="2581" y="1632"/>
                  </a:cubicBezTo>
                  <a:cubicBezTo>
                    <a:pt x="2512" y="1535"/>
                    <a:pt x="2428" y="1437"/>
                    <a:pt x="2344" y="1367"/>
                  </a:cubicBezTo>
                  <a:lnTo>
                    <a:pt x="2344" y="1367"/>
                  </a:lnTo>
                  <a:cubicBezTo>
                    <a:pt x="2330" y="1353"/>
                    <a:pt x="2330" y="1353"/>
                    <a:pt x="2316" y="1339"/>
                  </a:cubicBezTo>
                  <a:lnTo>
                    <a:pt x="2316" y="1339"/>
                  </a:lnTo>
                  <a:cubicBezTo>
                    <a:pt x="2302" y="1326"/>
                    <a:pt x="2275" y="1312"/>
                    <a:pt x="2261" y="1298"/>
                  </a:cubicBezTo>
                  <a:cubicBezTo>
                    <a:pt x="2261" y="1298"/>
                    <a:pt x="2261" y="1298"/>
                    <a:pt x="2261" y="1298"/>
                  </a:cubicBezTo>
                  <a:cubicBezTo>
                    <a:pt x="2247" y="1298"/>
                    <a:pt x="2247" y="1284"/>
                    <a:pt x="2233" y="1284"/>
                  </a:cubicBezTo>
                  <a:lnTo>
                    <a:pt x="2233" y="1284"/>
                  </a:lnTo>
                  <a:lnTo>
                    <a:pt x="2233" y="1284"/>
                  </a:lnTo>
                  <a:cubicBezTo>
                    <a:pt x="2177" y="1242"/>
                    <a:pt x="2107" y="1214"/>
                    <a:pt x="2037" y="1186"/>
                  </a:cubicBezTo>
                  <a:cubicBezTo>
                    <a:pt x="2037" y="1186"/>
                    <a:pt x="2037" y="1186"/>
                    <a:pt x="2037" y="1186"/>
                  </a:cubicBezTo>
                  <a:cubicBezTo>
                    <a:pt x="1940" y="1144"/>
                    <a:pt x="1814" y="1130"/>
                    <a:pt x="1689" y="1130"/>
                  </a:cubicBezTo>
                  <a:cubicBezTo>
                    <a:pt x="1772" y="1102"/>
                    <a:pt x="1884" y="1074"/>
                    <a:pt x="1996" y="1060"/>
                  </a:cubicBezTo>
                  <a:cubicBezTo>
                    <a:pt x="2010" y="1047"/>
                    <a:pt x="2037" y="1047"/>
                    <a:pt x="2065" y="1033"/>
                  </a:cubicBezTo>
                  <a:lnTo>
                    <a:pt x="2065" y="1033"/>
                  </a:lnTo>
                  <a:cubicBezTo>
                    <a:pt x="2163" y="1019"/>
                    <a:pt x="2261" y="1005"/>
                    <a:pt x="2330" y="9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0" name="Google Shape;6070;p65"/>
            <p:cNvSpPr/>
            <p:nvPr/>
          </p:nvSpPr>
          <p:spPr>
            <a:xfrm>
              <a:off x="3028700" y="2145225"/>
              <a:ext cx="78825" cy="66300"/>
            </a:xfrm>
            <a:custGeom>
              <a:avLst/>
              <a:gdLst/>
              <a:ahLst/>
              <a:cxnLst/>
              <a:rect l="l" t="t" r="r" b="b"/>
              <a:pathLst>
                <a:path w="3153" h="2652" extrusionOk="0">
                  <a:moveTo>
                    <a:pt x="1855" y="1047"/>
                  </a:moveTo>
                  <a:cubicBezTo>
                    <a:pt x="1702" y="824"/>
                    <a:pt x="1646" y="559"/>
                    <a:pt x="1646" y="559"/>
                  </a:cubicBezTo>
                  <a:lnTo>
                    <a:pt x="1772" y="1"/>
                  </a:lnTo>
                  <a:cubicBezTo>
                    <a:pt x="1772" y="1"/>
                    <a:pt x="2134" y="350"/>
                    <a:pt x="2218" y="503"/>
                  </a:cubicBezTo>
                  <a:cubicBezTo>
                    <a:pt x="2246" y="573"/>
                    <a:pt x="2218" y="754"/>
                    <a:pt x="2162" y="922"/>
                  </a:cubicBezTo>
                  <a:cubicBezTo>
                    <a:pt x="2302" y="810"/>
                    <a:pt x="2469" y="657"/>
                    <a:pt x="2581" y="573"/>
                  </a:cubicBezTo>
                  <a:cubicBezTo>
                    <a:pt x="2776" y="433"/>
                    <a:pt x="3013" y="280"/>
                    <a:pt x="3013" y="280"/>
                  </a:cubicBezTo>
                  <a:cubicBezTo>
                    <a:pt x="3013" y="280"/>
                    <a:pt x="2957" y="796"/>
                    <a:pt x="2846" y="922"/>
                  </a:cubicBezTo>
                  <a:cubicBezTo>
                    <a:pt x="2762" y="1033"/>
                    <a:pt x="2497" y="1117"/>
                    <a:pt x="2218" y="1117"/>
                  </a:cubicBezTo>
                  <a:cubicBezTo>
                    <a:pt x="2441" y="1214"/>
                    <a:pt x="2720" y="1368"/>
                    <a:pt x="2818" y="1493"/>
                  </a:cubicBezTo>
                  <a:cubicBezTo>
                    <a:pt x="2985" y="1703"/>
                    <a:pt x="3153" y="2205"/>
                    <a:pt x="3153" y="2205"/>
                  </a:cubicBezTo>
                  <a:cubicBezTo>
                    <a:pt x="3153" y="2205"/>
                    <a:pt x="2595" y="1996"/>
                    <a:pt x="2497" y="1884"/>
                  </a:cubicBezTo>
                  <a:cubicBezTo>
                    <a:pt x="2427" y="1814"/>
                    <a:pt x="2246" y="1563"/>
                    <a:pt x="2120" y="1340"/>
                  </a:cubicBezTo>
                  <a:cubicBezTo>
                    <a:pt x="2246" y="1675"/>
                    <a:pt x="2260" y="1968"/>
                    <a:pt x="2260" y="1968"/>
                  </a:cubicBezTo>
                  <a:cubicBezTo>
                    <a:pt x="2134" y="2442"/>
                    <a:pt x="1576" y="2651"/>
                    <a:pt x="1576" y="2651"/>
                  </a:cubicBezTo>
                  <a:cubicBezTo>
                    <a:pt x="1576" y="2651"/>
                    <a:pt x="1814" y="1968"/>
                    <a:pt x="1828" y="1800"/>
                  </a:cubicBezTo>
                  <a:cubicBezTo>
                    <a:pt x="1828" y="1758"/>
                    <a:pt x="1828" y="1717"/>
                    <a:pt x="1841" y="1661"/>
                  </a:cubicBezTo>
                  <a:cubicBezTo>
                    <a:pt x="1800" y="1745"/>
                    <a:pt x="1744" y="1842"/>
                    <a:pt x="1660" y="1926"/>
                  </a:cubicBezTo>
                  <a:cubicBezTo>
                    <a:pt x="1353" y="2247"/>
                    <a:pt x="977" y="2428"/>
                    <a:pt x="977" y="2428"/>
                  </a:cubicBezTo>
                  <a:lnTo>
                    <a:pt x="1297" y="1731"/>
                  </a:lnTo>
                  <a:cubicBezTo>
                    <a:pt x="1297" y="1731"/>
                    <a:pt x="1632" y="1466"/>
                    <a:pt x="1897" y="1214"/>
                  </a:cubicBezTo>
                  <a:lnTo>
                    <a:pt x="1911" y="1187"/>
                  </a:lnTo>
                  <a:cubicBezTo>
                    <a:pt x="1660" y="1410"/>
                    <a:pt x="1214" y="1535"/>
                    <a:pt x="1214" y="1535"/>
                  </a:cubicBezTo>
                  <a:lnTo>
                    <a:pt x="781" y="1424"/>
                  </a:lnTo>
                  <a:cubicBezTo>
                    <a:pt x="781" y="1424"/>
                    <a:pt x="1088" y="1159"/>
                    <a:pt x="1284" y="1033"/>
                  </a:cubicBezTo>
                  <a:cubicBezTo>
                    <a:pt x="1284" y="1033"/>
                    <a:pt x="1576" y="1075"/>
                    <a:pt x="1786" y="1089"/>
                  </a:cubicBezTo>
                  <a:cubicBezTo>
                    <a:pt x="1144" y="754"/>
                    <a:pt x="42" y="1187"/>
                    <a:pt x="28" y="1187"/>
                  </a:cubicBezTo>
                  <a:lnTo>
                    <a:pt x="0" y="1131"/>
                  </a:lnTo>
                  <a:cubicBezTo>
                    <a:pt x="56" y="1103"/>
                    <a:pt x="1200" y="670"/>
                    <a:pt x="1855" y="10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1" name="Google Shape;6071;p65"/>
            <p:cNvSpPr/>
            <p:nvPr/>
          </p:nvSpPr>
          <p:spPr>
            <a:xfrm>
              <a:off x="2989300" y="2043750"/>
              <a:ext cx="81950" cy="86525"/>
            </a:xfrm>
            <a:custGeom>
              <a:avLst/>
              <a:gdLst/>
              <a:ahLst/>
              <a:cxnLst/>
              <a:rect l="l" t="t" r="r" b="b"/>
              <a:pathLst>
                <a:path w="3278" h="3461" extrusionOk="0">
                  <a:moveTo>
                    <a:pt x="1241" y="1633"/>
                  </a:moveTo>
                  <a:cubicBezTo>
                    <a:pt x="921" y="1619"/>
                    <a:pt x="628" y="1479"/>
                    <a:pt x="628" y="1479"/>
                  </a:cubicBezTo>
                  <a:lnTo>
                    <a:pt x="209" y="977"/>
                  </a:lnTo>
                  <a:cubicBezTo>
                    <a:pt x="209" y="977"/>
                    <a:pt x="781" y="866"/>
                    <a:pt x="990" y="908"/>
                  </a:cubicBezTo>
                  <a:cubicBezTo>
                    <a:pt x="1088" y="922"/>
                    <a:pt x="1228" y="1089"/>
                    <a:pt x="1353" y="1256"/>
                  </a:cubicBezTo>
                  <a:cubicBezTo>
                    <a:pt x="1339" y="1047"/>
                    <a:pt x="1311" y="782"/>
                    <a:pt x="1325" y="615"/>
                  </a:cubicBezTo>
                  <a:cubicBezTo>
                    <a:pt x="1339" y="336"/>
                    <a:pt x="1353" y="1"/>
                    <a:pt x="1353" y="1"/>
                  </a:cubicBezTo>
                  <a:cubicBezTo>
                    <a:pt x="1353" y="1"/>
                    <a:pt x="1799" y="419"/>
                    <a:pt x="1841" y="615"/>
                  </a:cubicBezTo>
                  <a:cubicBezTo>
                    <a:pt x="1883" y="768"/>
                    <a:pt x="1772" y="1075"/>
                    <a:pt x="1576" y="1340"/>
                  </a:cubicBezTo>
                  <a:cubicBezTo>
                    <a:pt x="1813" y="1214"/>
                    <a:pt x="2162" y="1047"/>
                    <a:pt x="2357" y="1047"/>
                  </a:cubicBezTo>
                  <a:cubicBezTo>
                    <a:pt x="2664" y="1033"/>
                    <a:pt x="3278" y="1242"/>
                    <a:pt x="3278" y="1242"/>
                  </a:cubicBezTo>
                  <a:cubicBezTo>
                    <a:pt x="3278" y="1242"/>
                    <a:pt x="2678" y="1605"/>
                    <a:pt x="2497" y="1633"/>
                  </a:cubicBezTo>
                  <a:cubicBezTo>
                    <a:pt x="2385" y="1647"/>
                    <a:pt x="2009" y="1633"/>
                    <a:pt x="1702" y="1605"/>
                  </a:cubicBezTo>
                  <a:cubicBezTo>
                    <a:pt x="2120" y="1717"/>
                    <a:pt x="2399" y="1912"/>
                    <a:pt x="2399" y="1912"/>
                  </a:cubicBezTo>
                  <a:cubicBezTo>
                    <a:pt x="2748" y="2372"/>
                    <a:pt x="2567" y="3042"/>
                    <a:pt x="2567" y="3042"/>
                  </a:cubicBezTo>
                  <a:cubicBezTo>
                    <a:pt x="2567" y="3042"/>
                    <a:pt x="2078" y="2330"/>
                    <a:pt x="1939" y="2205"/>
                  </a:cubicBezTo>
                  <a:cubicBezTo>
                    <a:pt x="1897" y="2163"/>
                    <a:pt x="1855" y="2135"/>
                    <a:pt x="1813" y="2079"/>
                  </a:cubicBezTo>
                  <a:cubicBezTo>
                    <a:pt x="1869" y="2191"/>
                    <a:pt x="1911" y="2302"/>
                    <a:pt x="1925" y="2442"/>
                  </a:cubicBezTo>
                  <a:cubicBezTo>
                    <a:pt x="2009" y="2972"/>
                    <a:pt x="1911" y="3460"/>
                    <a:pt x="1911" y="3460"/>
                  </a:cubicBezTo>
                  <a:lnTo>
                    <a:pt x="1479" y="2651"/>
                  </a:lnTo>
                  <a:cubicBezTo>
                    <a:pt x="1479" y="2651"/>
                    <a:pt x="1465" y="2149"/>
                    <a:pt x="1423" y="1703"/>
                  </a:cubicBezTo>
                  <a:lnTo>
                    <a:pt x="1423" y="1689"/>
                  </a:lnTo>
                  <a:cubicBezTo>
                    <a:pt x="1437" y="2079"/>
                    <a:pt x="1241" y="2595"/>
                    <a:pt x="1241" y="2595"/>
                  </a:cubicBezTo>
                  <a:lnTo>
                    <a:pt x="823" y="2916"/>
                  </a:lnTo>
                  <a:cubicBezTo>
                    <a:pt x="823" y="2916"/>
                    <a:pt x="809" y="2442"/>
                    <a:pt x="823" y="2163"/>
                  </a:cubicBezTo>
                  <a:cubicBezTo>
                    <a:pt x="823" y="2163"/>
                    <a:pt x="1074" y="1926"/>
                    <a:pt x="1228" y="1731"/>
                  </a:cubicBezTo>
                  <a:cubicBezTo>
                    <a:pt x="474" y="2093"/>
                    <a:pt x="84" y="3446"/>
                    <a:pt x="84" y="3460"/>
                  </a:cubicBezTo>
                  <a:lnTo>
                    <a:pt x="0" y="3432"/>
                  </a:lnTo>
                  <a:cubicBezTo>
                    <a:pt x="14" y="3376"/>
                    <a:pt x="419" y="1982"/>
                    <a:pt x="1241" y="163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2" name="Google Shape;6072;p65"/>
            <p:cNvSpPr/>
            <p:nvPr/>
          </p:nvSpPr>
          <p:spPr>
            <a:xfrm>
              <a:off x="2731250" y="1981350"/>
              <a:ext cx="86500" cy="44650"/>
            </a:xfrm>
            <a:custGeom>
              <a:avLst/>
              <a:gdLst/>
              <a:ahLst/>
              <a:cxnLst/>
              <a:rect l="l" t="t" r="r" b="b"/>
              <a:pathLst>
                <a:path w="3460" h="1786" extrusionOk="0">
                  <a:moveTo>
                    <a:pt x="1102" y="0"/>
                  </a:moveTo>
                  <a:cubicBezTo>
                    <a:pt x="642" y="14"/>
                    <a:pt x="251" y="223"/>
                    <a:pt x="0" y="433"/>
                  </a:cubicBezTo>
                  <a:lnTo>
                    <a:pt x="363" y="1395"/>
                  </a:lnTo>
                  <a:lnTo>
                    <a:pt x="3459" y="1786"/>
                  </a:lnTo>
                  <a:cubicBezTo>
                    <a:pt x="3404" y="1255"/>
                    <a:pt x="3069" y="879"/>
                    <a:pt x="3069" y="879"/>
                  </a:cubicBezTo>
                  <a:lnTo>
                    <a:pt x="2636" y="977"/>
                  </a:lnTo>
                  <a:lnTo>
                    <a:pt x="2901" y="698"/>
                  </a:lnTo>
                  <a:lnTo>
                    <a:pt x="2162" y="154"/>
                  </a:lnTo>
                  <a:lnTo>
                    <a:pt x="1911" y="474"/>
                  </a:lnTo>
                  <a:lnTo>
                    <a:pt x="1967" y="167"/>
                  </a:lnTo>
                  <a:lnTo>
                    <a:pt x="1381" y="14"/>
                  </a:lnTo>
                  <a:lnTo>
                    <a:pt x="1283" y="307"/>
                  </a:lnTo>
                  <a:lnTo>
                    <a:pt x="11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3" name="Google Shape;6073;p65"/>
            <p:cNvSpPr/>
            <p:nvPr/>
          </p:nvSpPr>
          <p:spPr>
            <a:xfrm>
              <a:off x="2239200" y="2375050"/>
              <a:ext cx="39775" cy="47800"/>
            </a:xfrm>
            <a:custGeom>
              <a:avLst/>
              <a:gdLst/>
              <a:ahLst/>
              <a:cxnLst/>
              <a:rect l="l" t="t" r="r" b="b"/>
              <a:pathLst>
                <a:path w="1591" h="1912" extrusionOk="0">
                  <a:moveTo>
                    <a:pt x="782" y="0"/>
                  </a:moveTo>
                  <a:cubicBezTo>
                    <a:pt x="489" y="140"/>
                    <a:pt x="15" y="656"/>
                    <a:pt x="1" y="795"/>
                  </a:cubicBezTo>
                  <a:cubicBezTo>
                    <a:pt x="1" y="935"/>
                    <a:pt x="726" y="1911"/>
                    <a:pt x="726" y="1911"/>
                  </a:cubicBezTo>
                  <a:cubicBezTo>
                    <a:pt x="726" y="1911"/>
                    <a:pt x="1521" y="1018"/>
                    <a:pt x="1563" y="739"/>
                  </a:cubicBezTo>
                  <a:cubicBezTo>
                    <a:pt x="1591" y="460"/>
                    <a:pt x="782" y="0"/>
                    <a:pt x="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4" name="Google Shape;6074;p65"/>
            <p:cNvSpPr/>
            <p:nvPr/>
          </p:nvSpPr>
          <p:spPr>
            <a:xfrm>
              <a:off x="2259075" y="2367725"/>
              <a:ext cx="46400" cy="17100"/>
            </a:xfrm>
            <a:custGeom>
              <a:avLst/>
              <a:gdLst/>
              <a:ahLst/>
              <a:cxnLst/>
              <a:rect l="l" t="t" r="r" b="b"/>
              <a:pathLst>
                <a:path w="1856" h="684" extrusionOk="0">
                  <a:moveTo>
                    <a:pt x="1" y="279"/>
                  </a:moveTo>
                  <a:cubicBezTo>
                    <a:pt x="391" y="488"/>
                    <a:pt x="545" y="656"/>
                    <a:pt x="796" y="670"/>
                  </a:cubicBezTo>
                  <a:cubicBezTo>
                    <a:pt x="1061" y="684"/>
                    <a:pt x="1856" y="516"/>
                    <a:pt x="1856" y="516"/>
                  </a:cubicBezTo>
                  <a:cubicBezTo>
                    <a:pt x="1856" y="516"/>
                    <a:pt x="1117" y="84"/>
                    <a:pt x="880" y="42"/>
                  </a:cubicBezTo>
                  <a:cubicBezTo>
                    <a:pt x="628" y="0"/>
                    <a:pt x="1" y="279"/>
                    <a:pt x="1" y="2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5" name="Google Shape;6075;p65"/>
            <p:cNvSpPr/>
            <p:nvPr/>
          </p:nvSpPr>
          <p:spPr>
            <a:xfrm>
              <a:off x="2199800" y="2363875"/>
              <a:ext cx="59650" cy="31775"/>
            </a:xfrm>
            <a:custGeom>
              <a:avLst/>
              <a:gdLst/>
              <a:ahLst/>
              <a:cxnLst/>
              <a:rect l="l" t="t" r="r" b="b"/>
              <a:pathLst>
                <a:path w="2386" h="1271" extrusionOk="0">
                  <a:moveTo>
                    <a:pt x="2386" y="433"/>
                  </a:moveTo>
                  <a:cubicBezTo>
                    <a:pt x="2023" y="182"/>
                    <a:pt x="1535" y="1"/>
                    <a:pt x="1228" y="57"/>
                  </a:cubicBezTo>
                  <a:cubicBezTo>
                    <a:pt x="921" y="126"/>
                    <a:pt x="1" y="1270"/>
                    <a:pt x="1" y="1270"/>
                  </a:cubicBezTo>
                  <a:cubicBezTo>
                    <a:pt x="1" y="1270"/>
                    <a:pt x="740" y="1131"/>
                    <a:pt x="1089" y="1033"/>
                  </a:cubicBezTo>
                  <a:cubicBezTo>
                    <a:pt x="1423" y="921"/>
                    <a:pt x="2386" y="433"/>
                    <a:pt x="2386" y="43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6" name="Google Shape;6076;p65"/>
            <p:cNvSpPr/>
            <p:nvPr/>
          </p:nvSpPr>
          <p:spPr>
            <a:xfrm>
              <a:off x="2223850" y="2347850"/>
              <a:ext cx="35250" cy="27575"/>
            </a:xfrm>
            <a:custGeom>
              <a:avLst/>
              <a:gdLst/>
              <a:ahLst/>
              <a:cxnLst/>
              <a:rect l="l" t="t" r="r" b="b"/>
              <a:pathLst>
                <a:path w="1410" h="1103" extrusionOk="0">
                  <a:moveTo>
                    <a:pt x="1410" y="1102"/>
                  </a:moveTo>
                  <a:cubicBezTo>
                    <a:pt x="1159" y="823"/>
                    <a:pt x="852" y="670"/>
                    <a:pt x="726" y="586"/>
                  </a:cubicBezTo>
                  <a:cubicBezTo>
                    <a:pt x="587" y="516"/>
                    <a:pt x="1" y="0"/>
                    <a:pt x="1" y="0"/>
                  </a:cubicBezTo>
                  <a:cubicBezTo>
                    <a:pt x="1" y="0"/>
                    <a:pt x="712" y="0"/>
                    <a:pt x="1047" y="223"/>
                  </a:cubicBezTo>
                  <a:cubicBezTo>
                    <a:pt x="1396" y="433"/>
                    <a:pt x="1410" y="1102"/>
                    <a:pt x="1410" y="110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7" name="Google Shape;6077;p65"/>
            <p:cNvSpPr/>
            <p:nvPr/>
          </p:nvSpPr>
          <p:spPr>
            <a:xfrm>
              <a:off x="1964775" y="2563700"/>
              <a:ext cx="155550" cy="86150"/>
            </a:xfrm>
            <a:custGeom>
              <a:avLst/>
              <a:gdLst/>
              <a:ahLst/>
              <a:cxnLst/>
              <a:rect l="l" t="t" r="r" b="b"/>
              <a:pathLst>
                <a:path w="6222" h="3446" extrusionOk="0">
                  <a:moveTo>
                    <a:pt x="2846" y="0"/>
                  </a:moveTo>
                  <a:lnTo>
                    <a:pt x="2776" y="712"/>
                  </a:lnTo>
                  <a:lnTo>
                    <a:pt x="2567" y="210"/>
                  </a:lnTo>
                  <a:lnTo>
                    <a:pt x="1590" y="530"/>
                  </a:lnTo>
                  <a:lnTo>
                    <a:pt x="1730" y="1046"/>
                  </a:lnTo>
                  <a:lnTo>
                    <a:pt x="1186" y="781"/>
                  </a:lnTo>
                  <a:cubicBezTo>
                    <a:pt x="530" y="1228"/>
                    <a:pt x="168" y="1869"/>
                    <a:pt x="0" y="2413"/>
                  </a:cubicBezTo>
                  <a:lnTo>
                    <a:pt x="1423" y="3446"/>
                  </a:lnTo>
                  <a:lnTo>
                    <a:pt x="6221" y="1130"/>
                  </a:lnTo>
                  <a:cubicBezTo>
                    <a:pt x="5649" y="433"/>
                    <a:pt x="4826" y="210"/>
                    <a:pt x="4826" y="210"/>
                  </a:cubicBezTo>
                  <a:lnTo>
                    <a:pt x="4296" y="740"/>
                  </a:lnTo>
                  <a:lnTo>
                    <a:pt x="4408" y="112"/>
                  </a:lnTo>
                  <a:lnTo>
                    <a:pt x="28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8" name="Google Shape;6078;p65"/>
            <p:cNvSpPr/>
            <p:nvPr/>
          </p:nvSpPr>
          <p:spPr>
            <a:xfrm>
              <a:off x="2892700" y="2063625"/>
              <a:ext cx="113350" cy="71525"/>
            </a:xfrm>
            <a:custGeom>
              <a:avLst/>
              <a:gdLst/>
              <a:ahLst/>
              <a:cxnLst/>
              <a:rect l="l" t="t" r="r" b="b"/>
              <a:pathLst>
                <a:path w="4534" h="2861" extrusionOk="0">
                  <a:moveTo>
                    <a:pt x="4450" y="1982"/>
                  </a:moveTo>
                  <a:lnTo>
                    <a:pt x="3850" y="2121"/>
                  </a:lnTo>
                  <a:lnTo>
                    <a:pt x="4422" y="1884"/>
                  </a:lnTo>
                  <a:cubicBezTo>
                    <a:pt x="4394" y="1759"/>
                    <a:pt x="4352" y="1633"/>
                    <a:pt x="4310" y="1507"/>
                  </a:cubicBezTo>
                  <a:lnTo>
                    <a:pt x="4018" y="1661"/>
                  </a:lnTo>
                  <a:lnTo>
                    <a:pt x="4255" y="1396"/>
                  </a:lnTo>
                  <a:cubicBezTo>
                    <a:pt x="4185" y="1270"/>
                    <a:pt x="4115" y="1159"/>
                    <a:pt x="4045" y="1047"/>
                  </a:cubicBezTo>
                  <a:lnTo>
                    <a:pt x="3446" y="1577"/>
                  </a:lnTo>
                  <a:lnTo>
                    <a:pt x="3934" y="894"/>
                  </a:lnTo>
                  <a:cubicBezTo>
                    <a:pt x="3808" y="754"/>
                    <a:pt x="3669" y="615"/>
                    <a:pt x="3515" y="503"/>
                  </a:cubicBezTo>
                  <a:cubicBezTo>
                    <a:pt x="3320" y="740"/>
                    <a:pt x="3055" y="1075"/>
                    <a:pt x="3013" y="1117"/>
                  </a:cubicBezTo>
                  <a:cubicBezTo>
                    <a:pt x="3013" y="1131"/>
                    <a:pt x="3013" y="1131"/>
                    <a:pt x="3013" y="1131"/>
                  </a:cubicBezTo>
                  <a:cubicBezTo>
                    <a:pt x="3013" y="1131"/>
                    <a:pt x="3013" y="1131"/>
                    <a:pt x="3013" y="1117"/>
                  </a:cubicBezTo>
                  <a:cubicBezTo>
                    <a:pt x="3055" y="1061"/>
                    <a:pt x="3250" y="657"/>
                    <a:pt x="3376" y="405"/>
                  </a:cubicBezTo>
                  <a:cubicBezTo>
                    <a:pt x="3208" y="294"/>
                    <a:pt x="3027" y="196"/>
                    <a:pt x="2832" y="140"/>
                  </a:cubicBezTo>
                  <a:lnTo>
                    <a:pt x="2567" y="1326"/>
                  </a:lnTo>
                  <a:lnTo>
                    <a:pt x="2497" y="1368"/>
                  </a:lnTo>
                  <a:lnTo>
                    <a:pt x="2525" y="57"/>
                  </a:lnTo>
                  <a:cubicBezTo>
                    <a:pt x="2427" y="29"/>
                    <a:pt x="2330" y="15"/>
                    <a:pt x="2232" y="15"/>
                  </a:cubicBezTo>
                  <a:lnTo>
                    <a:pt x="2176" y="963"/>
                  </a:lnTo>
                  <a:lnTo>
                    <a:pt x="2037" y="1"/>
                  </a:lnTo>
                  <a:cubicBezTo>
                    <a:pt x="1814" y="15"/>
                    <a:pt x="1604" y="43"/>
                    <a:pt x="1381" y="113"/>
                  </a:cubicBezTo>
                  <a:lnTo>
                    <a:pt x="1604" y="838"/>
                  </a:lnTo>
                  <a:lnTo>
                    <a:pt x="1479" y="838"/>
                  </a:lnTo>
                  <a:lnTo>
                    <a:pt x="1102" y="224"/>
                  </a:lnTo>
                  <a:cubicBezTo>
                    <a:pt x="921" y="308"/>
                    <a:pt x="740" y="419"/>
                    <a:pt x="586" y="559"/>
                  </a:cubicBezTo>
                  <a:cubicBezTo>
                    <a:pt x="754" y="768"/>
                    <a:pt x="1005" y="1033"/>
                    <a:pt x="1005" y="1033"/>
                  </a:cubicBezTo>
                  <a:lnTo>
                    <a:pt x="363" y="768"/>
                  </a:lnTo>
                  <a:cubicBezTo>
                    <a:pt x="237" y="908"/>
                    <a:pt x="112" y="1061"/>
                    <a:pt x="0" y="1242"/>
                  </a:cubicBezTo>
                  <a:lnTo>
                    <a:pt x="4506" y="2860"/>
                  </a:lnTo>
                  <a:cubicBezTo>
                    <a:pt x="4534" y="2540"/>
                    <a:pt x="4506" y="2247"/>
                    <a:pt x="4450" y="198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9" name="Google Shape;6079;p65"/>
            <p:cNvSpPr/>
            <p:nvPr/>
          </p:nvSpPr>
          <p:spPr>
            <a:xfrm>
              <a:off x="3062875" y="2279500"/>
              <a:ext cx="78125" cy="59300"/>
            </a:xfrm>
            <a:custGeom>
              <a:avLst/>
              <a:gdLst/>
              <a:ahLst/>
              <a:cxnLst/>
              <a:rect l="l" t="t" r="r" b="b"/>
              <a:pathLst>
                <a:path w="3125" h="2372" extrusionOk="0">
                  <a:moveTo>
                    <a:pt x="3111" y="1730"/>
                  </a:moveTo>
                  <a:lnTo>
                    <a:pt x="2664" y="1758"/>
                  </a:lnTo>
                  <a:lnTo>
                    <a:pt x="3111" y="1660"/>
                  </a:lnTo>
                  <a:cubicBezTo>
                    <a:pt x="3111" y="1562"/>
                    <a:pt x="3083" y="1465"/>
                    <a:pt x="3069" y="1381"/>
                  </a:cubicBezTo>
                  <a:lnTo>
                    <a:pt x="2846" y="1451"/>
                  </a:lnTo>
                  <a:lnTo>
                    <a:pt x="3041" y="1283"/>
                  </a:lnTo>
                  <a:cubicBezTo>
                    <a:pt x="3013" y="1186"/>
                    <a:pt x="2971" y="1102"/>
                    <a:pt x="2929" y="1004"/>
                  </a:cubicBezTo>
                  <a:lnTo>
                    <a:pt x="2441" y="1311"/>
                  </a:lnTo>
                  <a:lnTo>
                    <a:pt x="2874" y="893"/>
                  </a:lnTo>
                  <a:cubicBezTo>
                    <a:pt x="2790" y="767"/>
                    <a:pt x="2706" y="656"/>
                    <a:pt x="2609" y="544"/>
                  </a:cubicBezTo>
                  <a:cubicBezTo>
                    <a:pt x="2441" y="698"/>
                    <a:pt x="2218" y="907"/>
                    <a:pt x="2176" y="949"/>
                  </a:cubicBezTo>
                  <a:lnTo>
                    <a:pt x="2176" y="949"/>
                  </a:lnTo>
                  <a:lnTo>
                    <a:pt x="2176" y="949"/>
                  </a:lnTo>
                  <a:cubicBezTo>
                    <a:pt x="2218" y="907"/>
                    <a:pt x="2399" y="642"/>
                    <a:pt x="2525" y="460"/>
                  </a:cubicBezTo>
                  <a:cubicBezTo>
                    <a:pt x="2413" y="363"/>
                    <a:pt x="2288" y="279"/>
                    <a:pt x="2162" y="209"/>
                  </a:cubicBezTo>
                  <a:lnTo>
                    <a:pt x="1827" y="1032"/>
                  </a:lnTo>
                  <a:lnTo>
                    <a:pt x="1772" y="1060"/>
                  </a:lnTo>
                  <a:lnTo>
                    <a:pt x="1953" y="112"/>
                  </a:lnTo>
                  <a:cubicBezTo>
                    <a:pt x="1883" y="84"/>
                    <a:pt x="1814" y="70"/>
                    <a:pt x="1744" y="42"/>
                  </a:cubicBezTo>
                  <a:lnTo>
                    <a:pt x="1604" y="726"/>
                  </a:lnTo>
                  <a:lnTo>
                    <a:pt x="1604" y="14"/>
                  </a:lnTo>
                  <a:cubicBezTo>
                    <a:pt x="1451" y="0"/>
                    <a:pt x="1283" y="0"/>
                    <a:pt x="1130" y="14"/>
                  </a:cubicBezTo>
                  <a:lnTo>
                    <a:pt x="1200" y="572"/>
                  </a:lnTo>
                  <a:lnTo>
                    <a:pt x="1102" y="558"/>
                  </a:lnTo>
                  <a:lnTo>
                    <a:pt x="907" y="70"/>
                  </a:lnTo>
                  <a:cubicBezTo>
                    <a:pt x="767" y="98"/>
                    <a:pt x="628" y="168"/>
                    <a:pt x="488" y="237"/>
                  </a:cubicBezTo>
                  <a:cubicBezTo>
                    <a:pt x="600" y="419"/>
                    <a:pt x="739" y="642"/>
                    <a:pt x="739" y="642"/>
                  </a:cubicBezTo>
                  <a:lnTo>
                    <a:pt x="307" y="377"/>
                  </a:lnTo>
                  <a:cubicBezTo>
                    <a:pt x="195" y="460"/>
                    <a:pt x="98" y="558"/>
                    <a:pt x="0" y="670"/>
                  </a:cubicBezTo>
                  <a:lnTo>
                    <a:pt x="3055" y="2371"/>
                  </a:lnTo>
                  <a:cubicBezTo>
                    <a:pt x="3111" y="2148"/>
                    <a:pt x="3125" y="1939"/>
                    <a:pt x="3111" y="17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0" name="Google Shape;6080;p65"/>
            <p:cNvSpPr/>
            <p:nvPr/>
          </p:nvSpPr>
          <p:spPr>
            <a:xfrm>
              <a:off x="2098325" y="2483150"/>
              <a:ext cx="111275" cy="128700"/>
            </a:xfrm>
            <a:custGeom>
              <a:avLst/>
              <a:gdLst/>
              <a:ahLst/>
              <a:cxnLst/>
              <a:rect l="l" t="t" r="r" b="b"/>
              <a:pathLst>
                <a:path w="4451" h="5148" extrusionOk="0">
                  <a:moveTo>
                    <a:pt x="3348" y="14"/>
                  </a:moveTo>
                  <a:lnTo>
                    <a:pt x="3306" y="781"/>
                  </a:lnTo>
                  <a:lnTo>
                    <a:pt x="3223" y="0"/>
                  </a:lnTo>
                  <a:cubicBezTo>
                    <a:pt x="3055" y="0"/>
                    <a:pt x="2888" y="0"/>
                    <a:pt x="2734" y="28"/>
                  </a:cubicBezTo>
                  <a:lnTo>
                    <a:pt x="2804" y="419"/>
                  </a:lnTo>
                  <a:lnTo>
                    <a:pt x="2567" y="56"/>
                  </a:lnTo>
                  <a:cubicBezTo>
                    <a:pt x="2400" y="84"/>
                    <a:pt x="2232" y="126"/>
                    <a:pt x="2065" y="182"/>
                  </a:cubicBezTo>
                  <a:lnTo>
                    <a:pt x="2497" y="1088"/>
                  </a:lnTo>
                  <a:lnTo>
                    <a:pt x="1856" y="265"/>
                  </a:lnTo>
                  <a:cubicBezTo>
                    <a:pt x="1632" y="363"/>
                    <a:pt x="1409" y="488"/>
                    <a:pt x="1214" y="628"/>
                  </a:cubicBezTo>
                  <a:cubicBezTo>
                    <a:pt x="1451" y="949"/>
                    <a:pt x="1758" y="1395"/>
                    <a:pt x="1814" y="1451"/>
                  </a:cubicBezTo>
                  <a:cubicBezTo>
                    <a:pt x="1814" y="1451"/>
                    <a:pt x="1814" y="1451"/>
                    <a:pt x="1814" y="1451"/>
                  </a:cubicBezTo>
                  <a:cubicBezTo>
                    <a:pt x="1814" y="1465"/>
                    <a:pt x="1814" y="1451"/>
                    <a:pt x="1814" y="1451"/>
                  </a:cubicBezTo>
                  <a:cubicBezTo>
                    <a:pt x="1758" y="1395"/>
                    <a:pt x="1326" y="1004"/>
                    <a:pt x="1061" y="767"/>
                  </a:cubicBezTo>
                  <a:cubicBezTo>
                    <a:pt x="865" y="935"/>
                    <a:pt x="684" y="1130"/>
                    <a:pt x="544" y="1339"/>
                  </a:cubicBezTo>
                  <a:lnTo>
                    <a:pt x="1898" y="2079"/>
                  </a:lnTo>
                  <a:lnTo>
                    <a:pt x="1925" y="2176"/>
                  </a:lnTo>
                  <a:lnTo>
                    <a:pt x="335" y="1688"/>
                  </a:lnTo>
                  <a:cubicBezTo>
                    <a:pt x="279" y="1786"/>
                    <a:pt x="238" y="1897"/>
                    <a:pt x="182" y="2023"/>
                  </a:cubicBezTo>
                  <a:lnTo>
                    <a:pt x="1340" y="2413"/>
                  </a:lnTo>
                  <a:lnTo>
                    <a:pt x="112" y="2246"/>
                  </a:lnTo>
                  <a:cubicBezTo>
                    <a:pt x="42" y="2511"/>
                    <a:pt x="1" y="2790"/>
                    <a:pt x="14" y="3069"/>
                  </a:cubicBezTo>
                  <a:lnTo>
                    <a:pt x="977" y="3055"/>
                  </a:lnTo>
                  <a:lnTo>
                    <a:pt x="935" y="3222"/>
                  </a:lnTo>
                  <a:lnTo>
                    <a:pt x="42" y="3459"/>
                  </a:lnTo>
                  <a:cubicBezTo>
                    <a:pt x="84" y="3710"/>
                    <a:pt x="154" y="3962"/>
                    <a:pt x="266" y="4213"/>
                  </a:cubicBezTo>
                  <a:cubicBezTo>
                    <a:pt x="586" y="4073"/>
                    <a:pt x="991" y="3864"/>
                    <a:pt x="991" y="3864"/>
                  </a:cubicBezTo>
                  <a:lnTo>
                    <a:pt x="461" y="4561"/>
                  </a:lnTo>
                  <a:cubicBezTo>
                    <a:pt x="572" y="4757"/>
                    <a:pt x="726" y="4952"/>
                    <a:pt x="907" y="5147"/>
                  </a:cubicBezTo>
                  <a:lnTo>
                    <a:pt x="4450" y="237"/>
                  </a:lnTo>
                  <a:cubicBezTo>
                    <a:pt x="4060" y="98"/>
                    <a:pt x="3697" y="28"/>
                    <a:pt x="3348" y="1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1" name="Google Shape;6081;p65"/>
            <p:cNvSpPr/>
            <p:nvPr/>
          </p:nvSpPr>
          <p:spPr>
            <a:xfrm>
              <a:off x="2560375" y="1955875"/>
              <a:ext cx="199825" cy="124525"/>
            </a:xfrm>
            <a:custGeom>
              <a:avLst/>
              <a:gdLst/>
              <a:ahLst/>
              <a:cxnLst/>
              <a:rect l="l" t="t" r="r" b="b"/>
              <a:pathLst>
                <a:path w="7993" h="4981" extrusionOk="0">
                  <a:moveTo>
                    <a:pt x="7351" y="1200"/>
                  </a:moveTo>
                  <a:cubicBezTo>
                    <a:pt x="6863" y="1033"/>
                    <a:pt x="6737" y="1298"/>
                    <a:pt x="6710" y="1452"/>
                  </a:cubicBezTo>
                  <a:cubicBezTo>
                    <a:pt x="6724" y="1326"/>
                    <a:pt x="6696" y="1089"/>
                    <a:pt x="6459" y="963"/>
                  </a:cubicBezTo>
                  <a:cubicBezTo>
                    <a:pt x="6138" y="796"/>
                    <a:pt x="5845" y="1005"/>
                    <a:pt x="5845" y="1005"/>
                  </a:cubicBezTo>
                  <a:cubicBezTo>
                    <a:pt x="5845" y="1005"/>
                    <a:pt x="5761" y="1"/>
                    <a:pt x="4994" y="140"/>
                  </a:cubicBezTo>
                  <a:cubicBezTo>
                    <a:pt x="4227" y="294"/>
                    <a:pt x="4603" y="1354"/>
                    <a:pt x="4603" y="1354"/>
                  </a:cubicBezTo>
                  <a:cubicBezTo>
                    <a:pt x="4603" y="1354"/>
                    <a:pt x="4366" y="1033"/>
                    <a:pt x="3920" y="1061"/>
                  </a:cubicBezTo>
                  <a:cubicBezTo>
                    <a:pt x="3487" y="1089"/>
                    <a:pt x="3571" y="1717"/>
                    <a:pt x="3571" y="1717"/>
                  </a:cubicBezTo>
                  <a:cubicBezTo>
                    <a:pt x="3571" y="1717"/>
                    <a:pt x="3250" y="1117"/>
                    <a:pt x="2748" y="1535"/>
                  </a:cubicBezTo>
                  <a:cubicBezTo>
                    <a:pt x="2246" y="1940"/>
                    <a:pt x="2748" y="2721"/>
                    <a:pt x="2748" y="2721"/>
                  </a:cubicBezTo>
                  <a:cubicBezTo>
                    <a:pt x="2748" y="2721"/>
                    <a:pt x="2483" y="2414"/>
                    <a:pt x="2065" y="2512"/>
                  </a:cubicBezTo>
                  <a:cubicBezTo>
                    <a:pt x="1646" y="2595"/>
                    <a:pt x="1744" y="2986"/>
                    <a:pt x="1744" y="2986"/>
                  </a:cubicBezTo>
                  <a:cubicBezTo>
                    <a:pt x="1744" y="2986"/>
                    <a:pt x="1325" y="2916"/>
                    <a:pt x="977" y="3097"/>
                  </a:cubicBezTo>
                  <a:cubicBezTo>
                    <a:pt x="614" y="3279"/>
                    <a:pt x="949" y="3572"/>
                    <a:pt x="949" y="3572"/>
                  </a:cubicBezTo>
                  <a:cubicBezTo>
                    <a:pt x="949" y="3572"/>
                    <a:pt x="0" y="4283"/>
                    <a:pt x="823" y="4981"/>
                  </a:cubicBezTo>
                  <a:lnTo>
                    <a:pt x="7853" y="2651"/>
                  </a:lnTo>
                  <a:cubicBezTo>
                    <a:pt x="7853" y="2651"/>
                    <a:pt x="7993" y="1438"/>
                    <a:pt x="7351" y="120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2" name="Google Shape;6082;p65"/>
            <p:cNvSpPr/>
            <p:nvPr/>
          </p:nvSpPr>
          <p:spPr>
            <a:xfrm>
              <a:off x="2677200" y="1955875"/>
              <a:ext cx="78475" cy="52000"/>
            </a:xfrm>
            <a:custGeom>
              <a:avLst/>
              <a:gdLst/>
              <a:ahLst/>
              <a:cxnLst/>
              <a:rect l="l" t="t" r="r" b="b"/>
              <a:pathLst>
                <a:path w="3139" h="2080" extrusionOk="0">
                  <a:moveTo>
                    <a:pt x="2678" y="1200"/>
                  </a:moveTo>
                  <a:cubicBezTo>
                    <a:pt x="2190" y="1033"/>
                    <a:pt x="2064" y="1298"/>
                    <a:pt x="2037" y="1452"/>
                  </a:cubicBezTo>
                  <a:cubicBezTo>
                    <a:pt x="2051" y="1326"/>
                    <a:pt x="2023" y="1089"/>
                    <a:pt x="1786" y="963"/>
                  </a:cubicBezTo>
                  <a:cubicBezTo>
                    <a:pt x="1465" y="796"/>
                    <a:pt x="1172" y="1005"/>
                    <a:pt x="1172" y="1005"/>
                  </a:cubicBezTo>
                  <a:cubicBezTo>
                    <a:pt x="1172" y="1005"/>
                    <a:pt x="1088" y="1"/>
                    <a:pt x="321" y="140"/>
                  </a:cubicBezTo>
                  <a:cubicBezTo>
                    <a:pt x="181" y="168"/>
                    <a:pt x="98" y="224"/>
                    <a:pt x="28" y="280"/>
                  </a:cubicBezTo>
                  <a:cubicBezTo>
                    <a:pt x="14" y="350"/>
                    <a:pt x="0" y="419"/>
                    <a:pt x="0" y="489"/>
                  </a:cubicBezTo>
                  <a:cubicBezTo>
                    <a:pt x="0" y="1368"/>
                    <a:pt x="921" y="2079"/>
                    <a:pt x="2064" y="2079"/>
                  </a:cubicBezTo>
                  <a:cubicBezTo>
                    <a:pt x="2455" y="2079"/>
                    <a:pt x="2832" y="1996"/>
                    <a:pt x="3139" y="1842"/>
                  </a:cubicBezTo>
                  <a:cubicBezTo>
                    <a:pt x="3083" y="1563"/>
                    <a:pt x="2943" y="1298"/>
                    <a:pt x="2678" y="12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3" name="Google Shape;6083;p65"/>
            <p:cNvSpPr/>
            <p:nvPr/>
          </p:nvSpPr>
          <p:spPr>
            <a:xfrm>
              <a:off x="2797150" y="1966700"/>
              <a:ext cx="130100" cy="91025"/>
            </a:xfrm>
            <a:custGeom>
              <a:avLst/>
              <a:gdLst/>
              <a:ahLst/>
              <a:cxnLst/>
              <a:rect l="l" t="t" r="r" b="b"/>
              <a:pathLst>
                <a:path w="5204" h="3641" extrusionOk="0">
                  <a:moveTo>
                    <a:pt x="335" y="2399"/>
                  </a:moveTo>
                  <a:cubicBezTo>
                    <a:pt x="0" y="2079"/>
                    <a:pt x="447" y="1479"/>
                    <a:pt x="837" y="1479"/>
                  </a:cubicBezTo>
                  <a:cubicBezTo>
                    <a:pt x="837" y="1479"/>
                    <a:pt x="363" y="1214"/>
                    <a:pt x="977" y="1102"/>
                  </a:cubicBezTo>
                  <a:cubicBezTo>
                    <a:pt x="1605" y="977"/>
                    <a:pt x="1842" y="1005"/>
                    <a:pt x="1842" y="1005"/>
                  </a:cubicBezTo>
                  <a:cubicBezTo>
                    <a:pt x="1842" y="1005"/>
                    <a:pt x="837" y="712"/>
                    <a:pt x="1270" y="363"/>
                  </a:cubicBezTo>
                  <a:cubicBezTo>
                    <a:pt x="1716" y="0"/>
                    <a:pt x="2692" y="419"/>
                    <a:pt x="2692" y="419"/>
                  </a:cubicBezTo>
                  <a:cubicBezTo>
                    <a:pt x="2692" y="419"/>
                    <a:pt x="2776" y="126"/>
                    <a:pt x="3013" y="210"/>
                  </a:cubicBezTo>
                  <a:cubicBezTo>
                    <a:pt x="3250" y="293"/>
                    <a:pt x="3404" y="712"/>
                    <a:pt x="3404" y="712"/>
                  </a:cubicBezTo>
                  <a:cubicBezTo>
                    <a:pt x="3404" y="712"/>
                    <a:pt x="4143" y="795"/>
                    <a:pt x="4645" y="1214"/>
                  </a:cubicBezTo>
                  <a:cubicBezTo>
                    <a:pt x="5147" y="1632"/>
                    <a:pt x="4729" y="1981"/>
                    <a:pt x="4729" y="1981"/>
                  </a:cubicBezTo>
                  <a:cubicBezTo>
                    <a:pt x="4729" y="1981"/>
                    <a:pt x="4855" y="2065"/>
                    <a:pt x="5022" y="2539"/>
                  </a:cubicBezTo>
                  <a:cubicBezTo>
                    <a:pt x="5203" y="3013"/>
                    <a:pt x="4548" y="3641"/>
                    <a:pt x="4548" y="364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4" name="Google Shape;6084;p65"/>
            <p:cNvSpPr/>
            <p:nvPr/>
          </p:nvSpPr>
          <p:spPr>
            <a:xfrm>
              <a:off x="2834100" y="1969475"/>
              <a:ext cx="85125" cy="36650"/>
            </a:xfrm>
            <a:custGeom>
              <a:avLst/>
              <a:gdLst/>
              <a:ahLst/>
              <a:cxnLst/>
              <a:rect l="l" t="t" r="r" b="b"/>
              <a:pathLst>
                <a:path w="3405" h="1466" extrusionOk="0">
                  <a:moveTo>
                    <a:pt x="3167" y="1103"/>
                  </a:moveTo>
                  <a:cubicBezTo>
                    <a:pt x="2665" y="684"/>
                    <a:pt x="1926" y="601"/>
                    <a:pt x="1926" y="601"/>
                  </a:cubicBezTo>
                  <a:cubicBezTo>
                    <a:pt x="1926" y="601"/>
                    <a:pt x="1772" y="182"/>
                    <a:pt x="1535" y="99"/>
                  </a:cubicBezTo>
                  <a:cubicBezTo>
                    <a:pt x="1298" y="15"/>
                    <a:pt x="1214" y="308"/>
                    <a:pt x="1214" y="308"/>
                  </a:cubicBezTo>
                  <a:cubicBezTo>
                    <a:pt x="1214" y="308"/>
                    <a:pt x="489" y="1"/>
                    <a:pt x="1" y="140"/>
                  </a:cubicBezTo>
                  <a:cubicBezTo>
                    <a:pt x="768" y="196"/>
                    <a:pt x="1368" y="573"/>
                    <a:pt x="1466" y="1033"/>
                  </a:cubicBezTo>
                  <a:cubicBezTo>
                    <a:pt x="1633" y="991"/>
                    <a:pt x="1800" y="977"/>
                    <a:pt x="1982" y="977"/>
                  </a:cubicBezTo>
                  <a:cubicBezTo>
                    <a:pt x="2540" y="977"/>
                    <a:pt x="3042" y="1173"/>
                    <a:pt x="3390" y="1465"/>
                  </a:cubicBezTo>
                  <a:cubicBezTo>
                    <a:pt x="3390" y="1465"/>
                    <a:pt x="3404" y="1465"/>
                    <a:pt x="3404" y="1465"/>
                  </a:cubicBezTo>
                  <a:cubicBezTo>
                    <a:pt x="3390" y="1354"/>
                    <a:pt x="3321" y="1228"/>
                    <a:pt x="3167" y="1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5" name="Google Shape;6085;p65"/>
            <p:cNvSpPr/>
            <p:nvPr/>
          </p:nvSpPr>
          <p:spPr>
            <a:xfrm>
              <a:off x="2981625" y="2112800"/>
              <a:ext cx="73950" cy="83375"/>
            </a:xfrm>
            <a:custGeom>
              <a:avLst/>
              <a:gdLst/>
              <a:ahLst/>
              <a:cxnLst/>
              <a:rect l="l" t="t" r="r" b="b"/>
              <a:pathLst>
                <a:path w="2958" h="3335" extrusionOk="0">
                  <a:moveTo>
                    <a:pt x="712" y="1479"/>
                  </a:moveTo>
                  <a:cubicBezTo>
                    <a:pt x="0" y="852"/>
                    <a:pt x="28" y="1"/>
                    <a:pt x="712" y="29"/>
                  </a:cubicBezTo>
                  <a:cubicBezTo>
                    <a:pt x="1395" y="57"/>
                    <a:pt x="1562" y="768"/>
                    <a:pt x="1562" y="768"/>
                  </a:cubicBezTo>
                  <a:cubicBezTo>
                    <a:pt x="1562" y="768"/>
                    <a:pt x="1744" y="559"/>
                    <a:pt x="1953" y="656"/>
                  </a:cubicBezTo>
                  <a:cubicBezTo>
                    <a:pt x="2162" y="740"/>
                    <a:pt x="2065" y="1214"/>
                    <a:pt x="2065" y="1214"/>
                  </a:cubicBezTo>
                  <a:cubicBezTo>
                    <a:pt x="2065" y="1214"/>
                    <a:pt x="2190" y="768"/>
                    <a:pt x="2567" y="1298"/>
                  </a:cubicBezTo>
                  <a:cubicBezTo>
                    <a:pt x="2957" y="1828"/>
                    <a:pt x="2190" y="3334"/>
                    <a:pt x="2190" y="33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6" name="Google Shape;6086;p65"/>
            <p:cNvSpPr/>
            <p:nvPr/>
          </p:nvSpPr>
          <p:spPr>
            <a:xfrm>
              <a:off x="3139225" y="2348550"/>
              <a:ext cx="134300" cy="93125"/>
            </a:xfrm>
            <a:custGeom>
              <a:avLst/>
              <a:gdLst/>
              <a:ahLst/>
              <a:cxnLst/>
              <a:rect l="l" t="t" r="r" b="b"/>
              <a:pathLst>
                <a:path w="5372" h="3725" extrusionOk="0">
                  <a:moveTo>
                    <a:pt x="2191" y="2483"/>
                  </a:moveTo>
                  <a:cubicBezTo>
                    <a:pt x="475" y="1744"/>
                    <a:pt x="1" y="56"/>
                    <a:pt x="768" y="28"/>
                  </a:cubicBezTo>
                  <a:cubicBezTo>
                    <a:pt x="1535" y="0"/>
                    <a:pt x="1828" y="767"/>
                    <a:pt x="1828" y="767"/>
                  </a:cubicBezTo>
                  <a:cubicBezTo>
                    <a:pt x="1828" y="767"/>
                    <a:pt x="1884" y="418"/>
                    <a:pt x="2275" y="683"/>
                  </a:cubicBezTo>
                  <a:cubicBezTo>
                    <a:pt x="2651" y="949"/>
                    <a:pt x="2595" y="1367"/>
                    <a:pt x="2595" y="1367"/>
                  </a:cubicBezTo>
                  <a:cubicBezTo>
                    <a:pt x="2595" y="1367"/>
                    <a:pt x="2805" y="823"/>
                    <a:pt x="3460" y="1130"/>
                  </a:cubicBezTo>
                  <a:cubicBezTo>
                    <a:pt x="4102" y="1423"/>
                    <a:pt x="3697" y="1744"/>
                    <a:pt x="3697" y="1744"/>
                  </a:cubicBezTo>
                  <a:cubicBezTo>
                    <a:pt x="3697" y="1744"/>
                    <a:pt x="3865" y="1506"/>
                    <a:pt x="4311" y="1771"/>
                  </a:cubicBezTo>
                  <a:cubicBezTo>
                    <a:pt x="4757" y="2037"/>
                    <a:pt x="4158" y="2371"/>
                    <a:pt x="4158" y="2371"/>
                  </a:cubicBezTo>
                  <a:cubicBezTo>
                    <a:pt x="4158" y="2371"/>
                    <a:pt x="4730" y="2539"/>
                    <a:pt x="5050" y="2901"/>
                  </a:cubicBezTo>
                  <a:cubicBezTo>
                    <a:pt x="5371" y="3250"/>
                    <a:pt x="4730" y="3724"/>
                    <a:pt x="4730" y="37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7" name="Google Shape;6087;p65"/>
            <p:cNvSpPr/>
            <p:nvPr/>
          </p:nvSpPr>
          <p:spPr>
            <a:xfrm>
              <a:off x="2469000" y="1996675"/>
              <a:ext cx="992125" cy="724325"/>
            </a:xfrm>
            <a:custGeom>
              <a:avLst/>
              <a:gdLst/>
              <a:ahLst/>
              <a:cxnLst/>
              <a:rect l="l" t="t" r="r" b="b"/>
              <a:pathLst>
                <a:path w="39685" h="28973" extrusionOk="0">
                  <a:moveTo>
                    <a:pt x="39684" y="28972"/>
                  </a:moveTo>
                  <a:cubicBezTo>
                    <a:pt x="39475" y="28707"/>
                    <a:pt x="36295" y="24062"/>
                    <a:pt x="35960" y="23532"/>
                  </a:cubicBezTo>
                  <a:cubicBezTo>
                    <a:pt x="35625" y="23002"/>
                    <a:pt x="30841" y="17813"/>
                    <a:pt x="30841" y="17813"/>
                  </a:cubicBezTo>
                  <a:lnTo>
                    <a:pt x="27717" y="14828"/>
                  </a:lnTo>
                  <a:lnTo>
                    <a:pt x="23992" y="10964"/>
                  </a:lnTo>
                  <a:cubicBezTo>
                    <a:pt x="23992" y="10964"/>
                    <a:pt x="20408" y="6055"/>
                    <a:pt x="20268" y="5790"/>
                  </a:cubicBezTo>
                  <a:cubicBezTo>
                    <a:pt x="20129" y="5525"/>
                    <a:pt x="17869" y="2456"/>
                    <a:pt x="17869" y="2456"/>
                  </a:cubicBezTo>
                  <a:cubicBezTo>
                    <a:pt x="17869" y="2456"/>
                    <a:pt x="17548" y="1061"/>
                    <a:pt x="17339" y="866"/>
                  </a:cubicBezTo>
                  <a:cubicBezTo>
                    <a:pt x="17144" y="670"/>
                    <a:pt x="16084" y="1"/>
                    <a:pt x="16084" y="1"/>
                  </a:cubicBezTo>
                  <a:cubicBezTo>
                    <a:pt x="16084" y="1"/>
                    <a:pt x="13894" y="866"/>
                    <a:pt x="13489" y="866"/>
                  </a:cubicBezTo>
                  <a:cubicBezTo>
                    <a:pt x="13085" y="866"/>
                    <a:pt x="11564" y="1061"/>
                    <a:pt x="11564" y="1061"/>
                  </a:cubicBezTo>
                  <a:lnTo>
                    <a:pt x="1" y="21872"/>
                  </a:lnTo>
                  <a:lnTo>
                    <a:pt x="3321" y="2877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8" name="Google Shape;6088;p65"/>
            <p:cNvSpPr/>
            <p:nvPr/>
          </p:nvSpPr>
          <p:spPr>
            <a:xfrm>
              <a:off x="3075425" y="2336675"/>
              <a:ext cx="146475" cy="90350"/>
            </a:xfrm>
            <a:custGeom>
              <a:avLst/>
              <a:gdLst/>
              <a:ahLst/>
              <a:cxnLst/>
              <a:rect l="l" t="t" r="r" b="b"/>
              <a:pathLst>
                <a:path w="5859" h="3614" extrusionOk="0">
                  <a:moveTo>
                    <a:pt x="4324" y="1549"/>
                  </a:moveTo>
                  <a:cubicBezTo>
                    <a:pt x="4324" y="1549"/>
                    <a:pt x="4143" y="1410"/>
                    <a:pt x="3878" y="1186"/>
                  </a:cubicBezTo>
                  <a:lnTo>
                    <a:pt x="3041" y="1730"/>
                  </a:lnTo>
                  <a:lnTo>
                    <a:pt x="1939" y="698"/>
                  </a:lnTo>
                  <a:lnTo>
                    <a:pt x="196" y="475"/>
                  </a:lnTo>
                  <a:lnTo>
                    <a:pt x="0" y="1"/>
                  </a:lnTo>
                  <a:lnTo>
                    <a:pt x="98" y="294"/>
                  </a:lnTo>
                  <a:lnTo>
                    <a:pt x="795" y="1661"/>
                  </a:lnTo>
                  <a:lnTo>
                    <a:pt x="2525" y="2525"/>
                  </a:lnTo>
                  <a:lnTo>
                    <a:pt x="4506" y="3613"/>
                  </a:lnTo>
                  <a:lnTo>
                    <a:pt x="5859" y="3418"/>
                  </a:lnTo>
                  <a:close/>
                </a:path>
              </a:pathLst>
            </a:custGeom>
            <a:solidFill>
              <a:srgbClr val="DDB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9" name="Google Shape;6089;p65"/>
            <p:cNvSpPr/>
            <p:nvPr/>
          </p:nvSpPr>
          <p:spPr>
            <a:xfrm>
              <a:off x="2881354" y="2232938"/>
              <a:ext cx="88950" cy="222850"/>
            </a:xfrm>
            <a:custGeom>
              <a:avLst/>
              <a:gdLst/>
              <a:ahLst/>
              <a:cxnLst/>
              <a:rect l="l" t="t" r="r" b="b"/>
              <a:pathLst>
                <a:path w="3558" h="8914" extrusionOk="0">
                  <a:moveTo>
                    <a:pt x="1" y="8914"/>
                  </a:moveTo>
                  <a:lnTo>
                    <a:pt x="1758" y="6626"/>
                  </a:lnTo>
                  <a:lnTo>
                    <a:pt x="1158" y="5078"/>
                  </a:lnTo>
                  <a:lnTo>
                    <a:pt x="1284" y="1437"/>
                  </a:lnTo>
                  <a:lnTo>
                    <a:pt x="252" y="949"/>
                  </a:lnTo>
                  <a:lnTo>
                    <a:pt x="196" y="0"/>
                  </a:lnTo>
                  <a:lnTo>
                    <a:pt x="1465" y="1102"/>
                  </a:lnTo>
                  <a:cubicBezTo>
                    <a:pt x="1465" y="1102"/>
                    <a:pt x="2498" y="2274"/>
                    <a:pt x="2581" y="2455"/>
                  </a:cubicBezTo>
                  <a:cubicBezTo>
                    <a:pt x="2679" y="2637"/>
                    <a:pt x="3558" y="5147"/>
                    <a:pt x="3558" y="5147"/>
                  </a:cubicBezTo>
                  <a:cubicBezTo>
                    <a:pt x="3558" y="5147"/>
                    <a:pt x="3530" y="5231"/>
                    <a:pt x="3348" y="5231"/>
                  </a:cubicBezTo>
                  <a:cubicBezTo>
                    <a:pt x="3181" y="5231"/>
                    <a:pt x="2735" y="5412"/>
                    <a:pt x="2735" y="5412"/>
                  </a:cubicBezTo>
                  <a:lnTo>
                    <a:pt x="2763" y="6026"/>
                  </a:lnTo>
                  <a:lnTo>
                    <a:pt x="2079" y="7923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0" name="Google Shape;6090;p65"/>
            <p:cNvSpPr/>
            <p:nvPr/>
          </p:nvSpPr>
          <p:spPr>
            <a:xfrm>
              <a:off x="3088325" y="2408875"/>
              <a:ext cx="66975" cy="66975"/>
            </a:xfrm>
            <a:custGeom>
              <a:avLst/>
              <a:gdLst/>
              <a:ahLst/>
              <a:cxnLst/>
              <a:rect l="l" t="t" r="r" b="b"/>
              <a:pathLst>
                <a:path w="2679" h="2679" extrusionOk="0">
                  <a:moveTo>
                    <a:pt x="2428" y="391"/>
                  </a:moveTo>
                  <a:lnTo>
                    <a:pt x="1702" y="0"/>
                  </a:lnTo>
                  <a:lnTo>
                    <a:pt x="0" y="112"/>
                  </a:lnTo>
                  <a:lnTo>
                    <a:pt x="754" y="1855"/>
                  </a:lnTo>
                  <a:lnTo>
                    <a:pt x="1744" y="1967"/>
                  </a:lnTo>
                  <a:lnTo>
                    <a:pt x="2679" y="2678"/>
                  </a:lnTo>
                  <a:close/>
                </a:path>
              </a:pathLst>
            </a:custGeom>
            <a:solidFill>
              <a:srgbClr val="DDB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1" name="Google Shape;6091;p65"/>
            <p:cNvSpPr/>
            <p:nvPr/>
          </p:nvSpPr>
          <p:spPr>
            <a:xfrm>
              <a:off x="2901075" y="2519400"/>
              <a:ext cx="183775" cy="77800"/>
            </a:xfrm>
            <a:custGeom>
              <a:avLst/>
              <a:gdLst/>
              <a:ahLst/>
              <a:cxnLst/>
              <a:rect l="l" t="t" r="r" b="b"/>
              <a:pathLst>
                <a:path w="7351" h="3112" extrusionOk="0">
                  <a:moveTo>
                    <a:pt x="6905" y="1"/>
                  </a:moveTo>
                  <a:lnTo>
                    <a:pt x="7351" y="2177"/>
                  </a:lnTo>
                  <a:lnTo>
                    <a:pt x="7002" y="2749"/>
                  </a:lnTo>
                  <a:lnTo>
                    <a:pt x="6514" y="3111"/>
                  </a:lnTo>
                  <a:lnTo>
                    <a:pt x="4603" y="2442"/>
                  </a:lnTo>
                  <a:lnTo>
                    <a:pt x="2525" y="2177"/>
                  </a:lnTo>
                  <a:lnTo>
                    <a:pt x="1144" y="1605"/>
                  </a:lnTo>
                  <a:lnTo>
                    <a:pt x="0" y="405"/>
                  </a:lnTo>
                  <a:lnTo>
                    <a:pt x="5663" y="224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2" name="Google Shape;6092;p65"/>
            <p:cNvSpPr/>
            <p:nvPr/>
          </p:nvSpPr>
          <p:spPr>
            <a:xfrm>
              <a:off x="3032875" y="2262050"/>
              <a:ext cx="183800" cy="156600"/>
            </a:xfrm>
            <a:custGeom>
              <a:avLst/>
              <a:gdLst/>
              <a:ahLst/>
              <a:cxnLst/>
              <a:rect l="l" t="t" r="r" b="b"/>
              <a:pathLst>
                <a:path w="7352" h="6264" extrusionOk="0">
                  <a:moveTo>
                    <a:pt x="2930" y="4018"/>
                  </a:moveTo>
                  <a:cubicBezTo>
                    <a:pt x="3069" y="4018"/>
                    <a:pt x="4367" y="4143"/>
                    <a:pt x="4367" y="4143"/>
                  </a:cubicBezTo>
                  <a:lnTo>
                    <a:pt x="4938" y="4729"/>
                  </a:lnTo>
                  <a:lnTo>
                    <a:pt x="5608" y="5915"/>
                  </a:lnTo>
                  <a:lnTo>
                    <a:pt x="6208" y="5943"/>
                  </a:lnTo>
                  <a:lnTo>
                    <a:pt x="5468" y="4827"/>
                  </a:lnTo>
                  <a:lnTo>
                    <a:pt x="7059" y="5650"/>
                  </a:lnTo>
                  <a:lnTo>
                    <a:pt x="7352" y="6236"/>
                  </a:lnTo>
                  <a:lnTo>
                    <a:pt x="4897" y="6264"/>
                  </a:lnTo>
                  <a:lnTo>
                    <a:pt x="2539" y="5789"/>
                  </a:lnTo>
                  <a:lnTo>
                    <a:pt x="740" y="2581"/>
                  </a:lnTo>
                  <a:lnTo>
                    <a:pt x="1117" y="2484"/>
                  </a:lnTo>
                  <a:lnTo>
                    <a:pt x="1" y="1"/>
                  </a:lnTo>
                  <a:cubicBezTo>
                    <a:pt x="1" y="1"/>
                    <a:pt x="1158" y="1131"/>
                    <a:pt x="1242" y="1270"/>
                  </a:cubicBezTo>
                  <a:cubicBezTo>
                    <a:pt x="1326" y="1424"/>
                    <a:pt x="2330" y="3572"/>
                    <a:pt x="2330" y="35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3" name="Google Shape;6093;p65"/>
            <p:cNvSpPr/>
            <p:nvPr/>
          </p:nvSpPr>
          <p:spPr>
            <a:xfrm>
              <a:off x="2951975" y="2379925"/>
              <a:ext cx="121025" cy="106375"/>
            </a:xfrm>
            <a:custGeom>
              <a:avLst/>
              <a:gdLst/>
              <a:ahLst/>
              <a:cxnLst/>
              <a:rect l="l" t="t" r="r" b="b"/>
              <a:pathLst>
                <a:path w="4841" h="4255" extrusionOk="0">
                  <a:moveTo>
                    <a:pt x="3697" y="2985"/>
                  </a:moveTo>
                  <a:cubicBezTo>
                    <a:pt x="3613" y="2944"/>
                    <a:pt x="3251" y="2302"/>
                    <a:pt x="3181" y="2246"/>
                  </a:cubicBezTo>
                  <a:cubicBezTo>
                    <a:pt x="3097" y="2190"/>
                    <a:pt x="2414" y="335"/>
                    <a:pt x="2414" y="335"/>
                  </a:cubicBezTo>
                  <a:cubicBezTo>
                    <a:pt x="2414" y="335"/>
                    <a:pt x="1744" y="182"/>
                    <a:pt x="1716" y="238"/>
                  </a:cubicBezTo>
                  <a:cubicBezTo>
                    <a:pt x="1688" y="293"/>
                    <a:pt x="2163" y="1981"/>
                    <a:pt x="2163" y="1981"/>
                  </a:cubicBezTo>
                  <a:lnTo>
                    <a:pt x="1967" y="2037"/>
                  </a:lnTo>
                  <a:lnTo>
                    <a:pt x="1130" y="0"/>
                  </a:lnTo>
                  <a:lnTo>
                    <a:pt x="503" y="0"/>
                  </a:lnTo>
                  <a:lnTo>
                    <a:pt x="1" y="84"/>
                  </a:lnTo>
                  <a:lnTo>
                    <a:pt x="335" y="1298"/>
                  </a:lnTo>
                  <a:lnTo>
                    <a:pt x="949" y="1800"/>
                  </a:lnTo>
                  <a:lnTo>
                    <a:pt x="1298" y="2400"/>
                  </a:lnTo>
                  <a:lnTo>
                    <a:pt x="1214" y="2930"/>
                  </a:lnTo>
                  <a:cubicBezTo>
                    <a:pt x="1214" y="2930"/>
                    <a:pt x="2037" y="3125"/>
                    <a:pt x="2093" y="3111"/>
                  </a:cubicBezTo>
                  <a:cubicBezTo>
                    <a:pt x="2149" y="3097"/>
                    <a:pt x="2972" y="4004"/>
                    <a:pt x="2972" y="4004"/>
                  </a:cubicBezTo>
                  <a:lnTo>
                    <a:pt x="4841" y="4255"/>
                  </a:lnTo>
                  <a:cubicBezTo>
                    <a:pt x="4129" y="3501"/>
                    <a:pt x="3767" y="3027"/>
                    <a:pt x="3697" y="29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4" name="Google Shape;6094;p65"/>
            <p:cNvSpPr/>
            <p:nvPr/>
          </p:nvSpPr>
          <p:spPr>
            <a:xfrm>
              <a:off x="3010550" y="2386550"/>
              <a:ext cx="127675" cy="146125"/>
            </a:xfrm>
            <a:custGeom>
              <a:avLst/>
              <a:gdLst/>
              <a:ahLst/>
              <a:cxnLst/>
              <a:rect l="l" t="t" r="r" b="b"/>
              <a:pathLst>
                <a:path w="5107" h="5845" extrusionOk="0">
                  <a:moveTo>
                    <a:pt x="3195" y="851"/>
                  </a:moveTo>
                  <a:lnTo>
                    <a:pt x="3111" y="530"/>
                  </a:lnTo>
                  <a:lnTo>
                    <a:pt x="1647" y="0"/>
                  </a:lnTo>
                  <a:lnTo>
                    <a:pt x="1" y="0"/>
                  </a:lnTo>
                  <a:lnTo>
                    <a:pt x="1424" y="2135"/>
                  </a:lnTo>
                  <a:lnTo>
                    <a:pt x="2302" y="3111"/>
                  </a:lnTo>
                  <a:lnTo>
                    <a:pt x="2135" y="2260"/>
                  </a:lnTo>
                  <a:lnTo>
                    <a:pt x="894" y="224"/>
                  </a:lnTo>
                  <a:lnTo>
                    <a:pt x="2358" y="530"/>
                  </a:lnTo>
                  <a:lnTo>
                    <a:pt x="4743" y="5845"/>
                  </a:lnTo>
                  <a:lnTo>
                    <a:pt x="5092" y="4966"/>
                  </a:lnTo>
                  <a:cubicBezTo>
                    <a:pt x="5106" y="4966"/>
                    <a:pt x="3279" y="1116"/>
                    <a:pt x="3195" y="85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5" name="Google Shape;6095;p65"/>
            <p:cNvSpPr/>
            <p:nvPr/>
          </p:nvSpPr>
          <p:spPr>
            <a:xfrm>
              <a:off x="3131575" y="2408875"/>
              <a:ext cx="95225" cy="109500"/>
            </a:xfrm>
            <a:custGeom>
              <a:avLst/>
              <a:gdLst/>
              <a:ahLst/>
              <a:cxnLst/>
              <a:rect l="l" t="t" r="r" b="b"/>
              <a:pathLst>
                <a:path w="3809" h="4380" extrusionOk="0">
                  <a:moveTo>
                    <a:pt x="1855" y="167"/>
                  </a:moveTo>
                  <a:lnTo>
                    <a:pt x="530" y="0"/>
                  </a:lnTo>
                  <a:lnTo>
                    <a:pt x="0" y="349"/>
                  </a:lnTo>
                  <a:lnTo>
                    <a:pt x="1018" y="3362"/>
                  </a:lnTo>
                  <a:lnTo>
                    <a:pt x="3808" y="43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6" name="Google Shape;6096;p65"/>
            <p:cNvSpPr/>
            <p:nvPr/>
          </p:nvSpPr>
          <p:spPr>
            <a:xfrm>
              <a:off x="2892350" y="2418625"/>
              <a:ext cx="111600" cy="108825"/>
            </a:xfrm>
            <a:custGeom>
              <a:avLst/>
              <a:gdLst/>
              <a:ahLst/>
              <a:cxnLst/>
              <a:rect l="l" t="t" r="r" b="b"/>
              <a:pathLst>
                <a:path w="4464" h="4353" extrusionOk="0">
                  <a:moveTo>
                    <a:pt x="3250" y="2107"/>
                  </a:moveTo>
                  <a:cubicBezTo>
                    <a:pt x="2999" y="1981"/>
                    <a:pt x="2609" y="1647"/>
                    <a:pt x="2609" y="1647"/>
                  </a:cubicBezTo>
                  <a:lnTo>
                    <a:pt x="2413" y="893"/>
                  </a:lnTo>
                  <a:lnTo>
                    <a:pt x="2162" y="1"/>
                  </a:lnTo>
                  <a:lnTo>
                    <a:pt x="1367" y="531"/>
                  </a:lnTo>
                  <a:cubicBezTo>
                    <a:pt x="1367" y="531"/>
                    <a:pt x="1507" y="2065"/>
                    <a:pt x="1549" y="2149"/>
                  </a:cubicBezTo>
                  <a:cubicBezTo>
                    <a:pt x="1591" y="2246"/>
                    <a:pt x="1618" y="2665"/>
                    <a:pt x="1521" y="2693"/>
                  </a:cubicBezTo>
                  <a:cubicBezTo>
                    <a:pt x="1437" y="2707"/>
                    <a:pt x="768" y="3530"/>
                    <a:pt x="642" y="3683"/>
                  </a:cubicBezTo>
                  <a:cubicBezTo>
                    <a:pt x="503" y="3837"/>
                    <a:pt x="0" y="4353"/>
                    <a:pt x="84" y="4297"/>
                  </a:cubicBezTo>
                  <a:cubicBezTo>
                    <a:pt x="168" y="4255"/>
                    <a:pt x="2846" y="3948"/>
                    <a:pt x="2916" y="3976"/>
                  </a:cubicBezTo>
                  <a:cubicBezTo>
                    <a:pt x="2985" y="3990"/>
                    <a:pt x="4464" y="3753"/>
                    <a:pt x="4464" y="3753"/>
                  </a:cubicBezTo>
                  <a:lnTo>
                    <a:pt x="3892" y="3125"/>
                  </a:lnTo>
                  <a:lnTo>
                    <a:pt x="4380" y="2414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7" name="Google Shape;6097;p65"/>
            <p:cNvSpPr/>
            <p:nvPr/>
          </p:nvSpPr>
          <p:spPr>
            <a:xfrm>
              <a:off x="2915350" y="2381675"/>
              <a:ext cx="34900" cy="56150"/>
            </a:xfrm>
            <a:custGeom>
              <a:avLst/>
              <a:gdLst/>
              <a:ahLst/>
              <a:cxnLst/>
              <a:rect l="l" t="t" r="r" b="b"/>
              <a:pathLst>
                <a:path w="1396" h="2246" extrusionOk="0">
                  <a:moveTo>
                    <a:pt x="1298" y="0"/>
                  </a:moveTo>
                  <a:lnTo>
                    <a:pt x="768" y="1367"/>
                  </a:lnTo>
                  <a:lnTo>
                    <a:pt x="1" y="2246"/>
                  </a:lnTo>
                  <a:lnTo>
                    <a:pt x="949" y="2037"/>
                  </a:lnTo>
                  <a:lnTo>
                    <a:pt x="1242" y="1716"/>
                  </a:lnTo>
                  <a:cubicBezTo>
                    <a:pt x="1242" y="1716"/>
                    <a:pt x="1396" y="126"/>
                    <a:pt x="1298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8" name="Google Shape;6098;p65"/>
            <p:cNvSpPr/>
            <p:nvPr/>
          </p:nvSpPr>
          <p:spPr>
            <a:xfrm>
              <a:off x="2852950" y="2289600"/>
              <a:ext cx="59300" cy="130800"/>
            </a:xfrm>
            <a:custGeom>
              <a:avLst/>
              <a:gdLst/>
              <a:ahLst/>
              <a:cxnLst/>
              <a:rect l="l" t="t" r="r" b="b"/>
              <a:pathLst>
                <a:path w="2372" h="5232" extrusionOk="0">
                  <a:moveTo>
                    <a:pt x="1144" y="1"/>
                  </a:moveTo>
                  <a:lnTo>
                    <a:pt x="0" y="154"/>
                  </a:lnTo>
                  <a:lnTo>
                    <a:pt x="265" y="1549"/>
                  </a:lnTo>
                  <a:lnTo>
                    <a:pt x="642" y="1953"/>
                  </a:lnTo>
                  <a:lnTo>
                    <a:pt x="767" y="4520"/>
                  </a:lnTo>
                  <a:lnTo>
                    <a:pt x="1604" y="5231"/>
                  </a:lnTo>
                  <a:lnTo>
                    <a:pt x="2371" y="2707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9" name="Google Shape;6099;p65"/>
            <p:cNvSpPr/>
            <p:nvPr/>
          </p:nvSpPr>
          <p:spPr>
            <a:xfrm>
              <a:off x="2800625" y="2529875"/>
              <a:ext cx="91400" cy="47450"/>
            </a:xfrm>
            <a:custGeom>
              <a:avLst/>
              <a:gdLst/>
              <a:ahLst/>
              <a:cxnLst/>
              <a:rect l="l" t="t" r="r" b="b"/>
              <a:pathLst>
                <a:path w="3656" h="1898" extrusionOk="0">
                  <a:moveTo>
                    <a:pt x="2107" y="516"/>
                  </a:moveTo>
                  <a:lnTo>
                    <a:pt x="1" y="0"/>
                  </a:lnTo>
                  <a:lnTo>
                    <a:pt x="1326" y="614"/>
                  </a:lnTo>
                  <a:lnTo>
                    <a:pt x="2177" y="1632"/>
                  </a:lnTo>
                  <a:lnTo>
                    <a:pt x="2637" y="1465"/>
                  </a:lnTo>
                  <a:lnTo>
                    <a:pt x="3516" y="1897"/>
                  </a:lnTo>
                  <a:lnTo>
                    <a:pt x="3655" y="670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0" name="Google Shape;6100;p65"/>
            <p:cNvSpPr/>
            <p:nvPr/>
          </p:nvSpPr>
          <p:spPr>
            <a:xfrm>
              <a:off x="2828875" y="2526025"/>
              <a:ext cx="106400" cy="126975"/>
            </a:xfrm>
            <a:custGeom>
              <a:avLst/>
              <a:gdLst/>
              <a:ahLst/>
              <a:cxnLst/>
              <a:rect l="l" t="t" r="r" b="b"/>
              <a:pathLst>
                <a:path w="4256" h="5079" extrusionOk="0">
                  <a:moveTo>
                    <a:pt x="3530" y="2944"/>
                  </a:moveTo>
                  <a:cubicBezTo>
                    <a:pt x="3530" y="2944"/>
                    <a:pt x="3348" y="2707"/>
                    <a:pt x="3265" y="2595"/>
                  </a:cubicBezTo>
                  <a:cubicBezTo>
                    <a:pt x="3181" y="2484"/>
                    <a:pt x="2693" y="1842"/>
                    <a:pt x="2693" y="1842"/>
                  </a:cubicBezTo>
                  <a:cubicBezTo>
                    <a:pt x="2693" y="1842"/>
                    <a:pt x="2707" y="294"/>
                    <a:pt x="2735" y="154"/>
                  </a:cubicBezTo>
                  <a:lnTo>
                    <a:pt x="2428" y="1"/>
                  </a:lnTo>
                  <a:lnTo>
                    <a:pt x="2372" y="1814"/>
                  </a:lnTo>
                  <a:lnTo>
                    <a:pt x="2288" y="2818"/>
                  </a:lnTo>
                  <a:lnTo>
                    <a:pt x="2065" y="3056"/>
                  </a:lnTo>
                  <a:lnTo>
                    <a:pt x="1" y="2595"/>
                  </a:lnTo>
                  <a:lnTo>
                    <a:pt x="1758" y="3153"/>
                  </a:lnTo>
                  <a:lnTo>
                    <a:pt x="2246" y="3641"/>
                  </a:lnTo>
                  <a:cubicBezTo>
                    <a:pt x="2246" y="3641"/>
                    <a:pt x="2442" y="5078"/>
                    <a:pt x="2470" y="5036"/>
                  </a:cubicBezTo>
                  <a:cubicBezTo>
                    <a:pt x="2484" y="4994"/>
                    <a:pt x="2623" y="3795"/>
                    <a:pt x="2665" y="3725"/>
                  </a:cubicBezTo>
                  <a:cubicBezTo>
                    <a:pt x="2707" y="3655"/>
                    <a:pt x="3572" y="3237"/>
                    <a:pt x="3572" y="3237"/>
                  </a:cubicBezTo>
                  <a:lnTo>
                    <a:pt x="4255" y="2902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1" name="Google Shape;6101;p65"/>
            <p:cNvSpPr/>
            <p:nvPr/>
          </p:nvSpPr>
          <p:spPr>
            <a:xfrm>
              <a:off x="2648600" y="2287175"/>
              <a:ext cx="271675" cy="296425"/>
            </a:xfrm>
            <a:custGeom>
              <a:avLst/>
              <a:gdLst/>
              <a:ahLst/>
              <a:cxnLst/>
              <a:rect l="l" t="t" r="r" b="b"/>
              <a:pathLst>
                <a:path w="10867" h="11857" extrusionOk="0">
                  <a:moveTo>
                    <a:pt x="9290" y="6249"/>
                  </a:moveTo>
                  <a:lnTo>
                    <a:pt x="8202" y="6193"/>
                  </a:lnTo>
                  <a:lnTo>
                    <a:pt x="7812" y="5566"/>
                  </a:lnTo>
                  <a:cubicBezTo>
                    <a:pt x="7812" y="5566"/>
                    <a:pt x="8258" y="3194"/>
                    <a:pt x="8258" y="3083"/>
                  </a:cubicBezTo>
                  <a:cubicBezTo>
                    <a:pt x="8258" y="2957"/>
                    <a:pt x="8286" y="2343"/>
                    <a:pt x="8286" y="2343"/>
                  </a:cubicBezTo>
                  <a:lnTo>
                    <a:pt x="7937" y="3906"/>
                  </a:lnTo>
                  <a:cubicBezTo>
                    <a:pt x="7937" y="3906"/>
                    <a:pt x="7323" y="5663"/>
                    <a:pt x="7323" y="5747"/>
                  </a:cubicBezTo>
                  <a:cubicBezTo>
                    <a:pt x="7323" y="5831"/>
                    <a:pt x="7114" y="7002"/>
                    <a:pt x="7114" y="7002"/>
                  </a:cubicBezTo>
                  <a:lnTo>
                    <a:pt x="6849" y="7044"/>
                  </a:lnTo>
                  <a:lnTo>
                    <a:pt x="6933" y="5733"/>
                  </a:lnTo>
                  <a:lnTo>
                    <a:pt x="8049" y="1214"/>
                  </a:lnTo>
                  <a:lnTo>
                    <a:pt x="8174" y="0"/>
                  </a:lnTo>
                  <a:lnTo>
                    <a:pt x="7784" y="112"/>
                  </a:lnTo>
                  <a:lnTo>
                    <a:pt x="7825" y="907"/>
                  </a:lnTo>
                  <a:lnTo>
                    <a:pt x="6877" y="3934"/>
                  </a:lnTo>
                  <a:lnTo>
                    <a:pt x="5915" y="5412"/>
                  </a:lnTo>
                  <a:lnTo>
                    <a:pt x="4241" y="5566"/>
                  </a:lnTo>
                  <a:cubicBezTo>
                    <a:pt x="4241" y="5566"/>
                    <a:pt x="1339" y="5524"/>
                    <a:pt x="0" y="5691"/>
                  </a:cubicBezTo>
                  <a:lnTo>
                    <a:pt x="698" y="6570"/>
                  </a:lnTo>
                  <a:lnTo>
                    <a:pt x="2344" y="6946"/>
                  </a:lnTo>
                  <a:lnTo>
                    <a:pt x="2692" y="8523"/>
                  </a:lnTo>
                  <a:lnTo>
                    <a:pt x="3195" y="8816"/>
                  </a:lnTo>
                  <a:cubicBezTo>
                    <a:pt x="3195" y="8816"/>
                    <a:pt x="3739" y="8258"/>
                    <a:pt x="3780" y="8160"/>
                  </a:cubicBezTo>
                  <a:cubicBezTo>
                    <a:pt x="3808" y="8076"/>
                    <a:pt x="4296" y="7867"/>
                    <a:pt x="4296" y="7867"/>
                  </a:cubicBezTo>
                  <a:lnTo>
                    <a:pt x="4296" y="10141"/>
                  </a:lnTo>
                  <a:lnTo>
                    <a:pt x="4687" y="11856"/>
                  </a:lnTo>
                  <a:lnTo>
                    <a:pt x="6375" y="9750"/>
                  </a:lnTo>
                  <a:cubicBezTo>
                    <a:pt x="6375" y="9750"/>
                    <a:pt x="7198" y="8857"/>
                    <a:pt x="7198" y="8760"/>
                  </a:cubicBezTo>
                  <a:cubicBezTo>
                    <a:pt x="7198" y="8676"/>
                    <a:pt x="8760" y="7351"/>
                    <a:pt x="8760" y="7351"/>
                  </a:cubicBezTo>
                  <a:lnTo>
                    <a:pt x="9834" y="7016"/>
                  </a:lnTo>
                  <a:lnTo>
                    <a:pt x="10866" y="5928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2" name="Google Shape;6102;p65"/>
            <p:cNvSpPr/>
            <p:nvPr/>
          </p:nvSpPr>
          <p:spPr>
            <a:xfrm>
              <a:off x="2814575" y="2153950"/>
              <a:ext cx="241350" cy="144750"/>
            </a:xfrm>
            <a:custGeom>
              <a:avLst/>
              <a:gdLst/>
              <a:ahLst/>
              <a:cxnLst/>
              <a:rect l="l" t="t" r="r" b="b"/>
              <a:pathLst>
                <a:path w="9654" h="5790" extrusionOk="0">
                  <a:moveTo>
                    <a:pt x="9346" y="4785"/>
                  </a:moveTo>
                  <a:cubicBezTo>
                    <a:pt x="9346" y="4785"/>
                    <a:pt x="7868" y="2372"/>
                    <a:pt x="7826" y="2260"/>
                  </a:cubicBezTo>
                  <a:cubicBezTo>
                    <a:pt x="7784" y="2149"/>
                    <a:pt x="4771" y="824"/>
                    <a:pt x="4771" y="824"/>
                  </a:cubicBezTo>
                  <a:lnTo>
                    <a:pt x="29" y="1"/>
                  </a:lnTo>
                  <a:lnTo>
                    <a:pt x="1" y="1758"/>
                  </a:lnTo>
                  <a:cubicBezTo>
                    <a:pt x="1" y="1758"/>
                    <a:pt x="754" y="2288"/>
                    <a:pt x="754" y="2358"/>
                  </a:cubicBezTo>
                  <a:cubicBezTo>
                    <a:pt x="754" y="2414"/>
                    <a:pt x="670" y="3725"/>
                    <a:pt x="670" y="3725"/>
                  </a:cubicBezTo>
                  <a:lnTo>
                    <a:pt x="1019" y="4032"/>
                  </a:lnTo>
                  <a:lnTo>
                    <a:pt x="949" y="3167"/>
                  </a:lnTo>
                  <a:lnTo>
                    <a:pt x="991" y="2623"/>
                  </a:lnTo>
                  <a:lnTo>
                    <a:pt x="1312" y="2023"/>
                  </a:lnTo>
                  <a:lnTo>
                    <a:pt x="2372" y="1995"/>
                  </a:lnTo>
                  <a:lnTo>
                    <a:pt x="4004" y="2567"/>
                  </a:lnTo>
                  <a:lnTo>
                    <a:pt x="4478" y="3348"/>
                  </a:lnTo>
                  <a:lnTo>
                    <a:pt x="5120" y="3683"/>
                  </a:lnTo>
                  <a:lnTo>
                    <a:pt x="5343" y="2860"/>
                  </a:lnTo>
                  <a:lnTo>
                    <a:pt x="5246" y="2456"/>
                  </a:lnTo>
                  <a:lnTo>
                    <a:pt x="5664" y="2149"/>
                  </a:lnTo>
                  <a:lnTo>
                    <a:pt x="6529" y="3641"/>
                  </a:lnTo>
                  <a:lnTo>
                    <a:pt x="6473" y="4227"/>
                  </a:lnTo>
                  <a:lnTo>
                    <a:pt x="6905" y="4492"/>
                  </a:lnTo>
                  <a:lnTo>
                    <a:pt x="7547" y="5789"/>
                  </a:lnTo>
                  <a:lnTo>
                    <a:pt x="7993" y="5650"/>
                  </a:lnTo>
                  <a:lnTo>
                    <a:pt x="8677" y="5496"/>
                  </a:lnTo>
                  <a:cubicBezTo>
                    <a:pt x="8677" y="5496"/>
                    <a:pt x="9374" y="5622"/>
                    <a:pt x="9653" y="5789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3" name="Google Shape;6103;p65"/>
            <p:cNvSpPr/>
            <p:nvPr/>
          </p:nvSpPr>
          <p:spPr>
            <a:xfrm>
              <a:off x="2471100" y="2138600"/>
              <a:ext cx="370000" cy="451975"/>
            </a:xfrm>
            <a:custGeom>
              <a:avLst/>
              <a:gdLst/>
              <a:ahLst/>
              <a:cxnLst/>
              <a:rect l="l" t="t" r="r" b="b"/>
              <a:pathLst>
                <a:path w="14800" h="18079" extrusionOk="0">
                  <a:moveTo>
                    <a:pt x="12415" y="4074"/>
                  </a:moveTo>
                  <a:lnTo>
                    <a:pt x="13656" y="2874"/>
                  </a:lnTo>
                  <a:lnTo>
                    <a:pt x="14800" y="43"/>
                  </a:lnTo>
                  <a:lnTo>
                    <a:pt x="12052" y="1"/>
                  </a:lnTo>
                  <a:lnTo>
                    <a:pt x="1" y="14396"/>
                  </a:lnTo>
                  <a:lnTo>
                    <a:pt x="5761" y="18078"/>
                  </a:lnTo>
                  <a:cubicBezTo>
                    <a:pt x="5538" y="16572"/>
                    <a:pt x="5454" y="13517"/>
                    <a:pt x="5454" y="13517"/>
                  </a:cubicBezTo>
                  <a:lnTo>
                    <a:pt x="7142" y="9612"/>
                  </a:lnTo>
                  <a:lnTo>
                    <a:pt x="8732" y="8816"/>
                  </a:lnTo>
                  <a:cubicBezTo>
                    <a:pt x="8732" y="8816"/>
                    <a:pt x="9792" y="8328"/>
                    <a:pt x="9932" y="8147"/>
                  </a:cubicBezTo>
                  <a:cubicBezTo>
                    <a:pt x="10057" y="7966"/>
                    <a:pt x="11662" y="7575"/>
                    <a:pt x="11662" y="7575"/>
                  </a:cubicBezTo>
                  <a:lnTo>
                    <a:pt x="10420" y="10630"/>
                  </a:lnTo>
                  <a:lnTo>
                    <a:pt x="12484" y="7338"/>
                  </a:lnTo>
                  <a:lnTo>
                    <a:pt x="14577" y="6027"/>
                  </a:lnTo>
                  <a:lnTo>
                    <a:pt x="11745" y="5497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4" name="Google Shape;6104;p65"/>
            <p:cNvSpPr/>
            <p:nvPr/>
          </p:nvSpPr>
          <p:spPr>
            <a:xfrm>
              <a:off x="2550600" y="2319600"/>
              <a:ext cx="118250" cy="242375"/>
            </a:xfrm>
            <a:custGeom>
              <a:avLst/>
              <a:gdLst/>
              <a:ahLst/>
              <a:cxnLst/>
              <a:rect l="l" t="t" r="r" b="b"/>
              <a:pathLst>
                <a:path w="4730" h="9695" extrusionOk="0">
                  <a:moveTo>
                    <a:pt x="2428" y="1242"/>
                  </a:moveTo>
                  <a:lnTo>
                    <a:pt x="1591" y="5022"/>
                  </a:lnTo>
                  <a:lnTo>
                    <a:pt x="1" y="9695"/>
                  </a:lnTo>
                  <a:lnTo>
                    <a:pt x="2065" y="4464"/>
                  </a:lnTo>
                  <a:cubicBezTo>
                    <a:pt x="2065" y="4464"/>
                    <a:pt x="4548" y="335"/>
                    <a:pt x="4729" y="0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5" name="Google Shape;6105;p65"/>
            <p:cNvSpPr/>
            <p:nvPr/>
          </p:nvSpPr>
          <p:spPr>
            <a:xfrm>
              <a:off x="2888150" y="2230325"/>
              <a:ext cx="194975" cy="172975"/>
            </a:xfrm>
            <a:custGeom>
              <a:avLst/>
              <a:gdLst/>
              <a:ahLst/>
              <a:cxnLst/>
              <a:rect l="l" t="t" r="r" b="b"/>
              <a:pathLst>
                <a:path w="7799" h="6919" extrusionOk="0">
                  <a:moveTo>
                    <a:pt x="1452" y="1339"/>
                  </a:moveTo>
                  <a:cubicBezTo>
                    <a:pt x="2358" y="3111"/>
                    <a:pt x="3488" y="5943"/>
                    <a:pt x="3488" y="5943"/>
                  </a:cubicBezTo>
                  <a:lnTo>
                    <a:pt x="5287" y="6096"/>
                  </a:lnTo>
                  <a:lnTo>
                    <a:pt x="7798" y="6919"/>
                  </a:lnTo>
                  <a:lnTo>
                    <a:pt x="7003" y="5468"/>
                  </a:lnTo>
                  <a:cubicBezTo>
                    <a:pt x="7003" y="5468"/>
                    <a:pt x="5399" y="3515"/>
                    <a:pt x="5287" y="3348"/>
                  </a:cubicBezTo>
                  <a:cubicBezTo>
                    <a:pt x="5162" y="3167"/>
                    <a:pt x="4339" y="1660"/>
                    <a:pt x="4311" y="1577"/>
                  </a:cubicBezTo>
                  <a:cubicBezTo>
                    <a:pt x="4283" y="1479"/>
                    <a:pt x="2833" y="768"/>
                    <a:pt x="2833" y="768"/>
                  </a:cubicBezTo>
                  <a:lnTo>
                    <a:pt x="3390" y="1423"/>
                  </a:lnTo>
                  <a:lnTo>
                    <a:pt x="4520" y="4785"/>
                  </a:lnTo>
                  <a:lnTo>
                    <a:pt x="4283" y="4827"/>
                  </a:lnTo>
                  <a:lnTo>
                    <a:pt x="2065" y="447"/>
                  </a:lnTo>
                  <a:lnTo>
                    <a:pt x="1033" y="70"/>
                  </a:lnTo>
                  <a:lnTo>
                    <a:pt x="1" y="0"/>
                  </a:lnTo>
                  <a:lnTo>
                    <a:pt x="587" y="94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6" name="Google Shape;6106;p65"/>
            <p:cNvSpPr/>
            <p:nvPr/>
          </p:nvSpPr>
          <p:spPr>
            <a:xfrm>
              <a:off x="2953725" y="2309475"/>
              <a:ext cx="125200" cy="85475"/>
            </a:xfrm>
            <a:custGeom>
              <a:avLst/>
              <a:gdLst/>
              <a:ahLst/>
              <a:cxnLst/>
              <a:rect l="l" t="t" r="r" b="b"/>
              <a:pathLst>
                <a:path w="5008" h="3419" extrusionOk="0">
                  <a:moveTo>
                    <a:pt x="5008" y="3279"/>
                  </a:moveTo>
                  <a:cubicBezTo>
                    <a:pt x="4896" y="3195"/>
                    <a:pt x="3697" y="2818"/>
                    <a:pt x="3697" y="2818"/>
                  </a:cubicBezTo>
                  <a:lnTo>
                    <a:pt x="2832" y="1912"/>
                  </a:lnTo>
                  <a:lnTo>
                    <a:pt x="1967" y="1"/>
                  </a:lnTo>
                  <a:lnTo>
                    <a:pt x="1925" y="196"/>
                  </a:lnTo>
                  <a:lnTo>
                    <a:pt x="2581" y="2246"/>
                  </a:lnTo>
                  <a:lnTo>
                    <a:pt x="0" y="2065"/>
                  </a:lnTo>
                  <a:lnTo>
                    <a:pt x="837" y="2818"/>
                  </a:lnTo>
                  <a:lnTo>
                    <a:pt x="4561" y="341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7" name="Google Shape;6107;p65"/>
            <p:cNvSpPr/>
            <p:nvPr/>
          </p:nvSpPr>
          <p:spPr>
            <a:xfrm>
              <a:off x="3078900" y="2424550"/>
              <a:ext cx="364800" cy="271675"/>
            </a:xfrm>
            <a:custGeom>
              <a:avLst/>
              <a:gdLst/>
              <a:ahLst/>
              <a:cxnLst/>
              <a:rect l="l" t="t" r="r" b="b"/>
              <a:pathLst>
                <a:path w="14592" h="10867" extrusionOk="0">
                  <a:moveTo>
                    <a:pt x="11564" y="6417"/>
                  </a:moveTo>
                  <a:cubicBezTo>
                    <a:pt x="11229" y="5887"/>
                    <a:pt x="6445" y="698"/>
                    <a:pt x="6445" y="698"/>
                  </a:cubicBezTo>
                  <a:lnTo>
                    <a:pt x="5706" y="1"/>
                  </a:lnTo>
                  <a:lnTo>
                    <a:pt x="4185" y="559"/>
                  </a:lnTo>
                  <a:cubicBezTo>
                    <a:pt x="4185" y="559"/>
                    <a:pt x="3781" y="1298"/>
                    <a:pt x="4116" y="1689"/>
                  </a:cubicBezTo>
                  <a:cubicBezTo>
                    <a:pt x="4450" y="2093"/>
                    <a:pt x="4925" y="2958"/>
                    <a:pt x="4925" y="2958"/>
                  </a:cubicBezTo>
                  <a:lnTo>
                    <a:pt x="2860" y="2958"/>
                  </a:lnTo>
                  <a:lnTo>
                    <a:pt x="1" y="3293"/>
                  </a:lnTo>
                  <a:lnTo>
                    <a:pt x="1396" y="6152"/>
                  </a:lnTo>
                  <a:cubicBezTo>
                    <a:pt x="1396" y="6152"/>
                    <a:pt x="4576" y="6612"/>
                    <a:pt x="5971" y="6877"/>
                  </a:cubicBezTo>
                  <a:cubicBezTo>
                    <a:pt x="7366" y="7142"/>
                    <a:pt x="9095" y="8147"/>
                    <a:pt x="9570" y="8607"/>
                  </a:cubicBezTo>
                  <a:cubicBezTo>
                    <a:pt x="9890" y="8942"/>
                    <a:pt x="12889" y="10183"/>
                    <a:pt x="14591" y="10867"/>
                  </a:cubicBezTo>
                  <a:cubicBezTo>
                    <a:pt x="13573" y="9402"/>
                    <a:pt x="11801" y="6808"/>
                    <a:pt x="11564" y="641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8" name="Google Shape;6108;p65"/>
            <p:cNvSpPr/>
            <p:nvPr/>
          </p:nvSpPr>
          <p:spPr>
            <a:xfrm>
              <a:off x="3082050" y="2521150"/>
              <a:ext cx="72200" cy="154150"/>
            </a:xfrm>
            <a:custGeom>
              <a:avLst/>
              <a:gdLst/>
              <a:ahLst/>
              <a:cxnLst/>
              <a:rect l="l" t="t" r="r" b="b"/>
              <a:pathLst>
                <a:path w="2888" h="6166" extrusionOk="0">
                  <a:moveTo>
                    <a:pt x="1200" y="2218"/>
                  </a:moveTo>
                  <a:cubicBezTo>
                    <a:pt x="1130" y="2107"/>
                    <a:pt x="293" y="196"/>
                    <a:pt x="293" y="196"/>
                  </a:cubicBezTo>
                  <a:lnTo>
                    <a:pt x="0" y="1"/>
                  </a:lnTo>
                  <a:lnTo>
                    <a:pt x="754" y="2107"/>
                  </a:lnTo>
                  <a:lnTo>
                    <a:pt x="670" y="3418"/>
                  </a:lnTo>
                  <a:cubicBezTo>
                    <a:pt x="670" y="3418"/>
                    <a:pt x="1270" y="5454"/>
                    <a:pt x="1381" y="6054"/>
                  </a:cubicBezTo>
                  <a:lnTo>
                    <a:pt x="2888" y="6166"/>
                  </a:lnTo>
                  <a:cubicBezTo>
                    <a:pt x="2888" y="6166"/>
                    <a:pt x="1270" y="2330"/>
                    <a:pt x="1200" y="2218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9" name="Google Shape;6109;p65"/>
            <p:cNvSpPr/>
            <p:nvPr/>
          </p:nvSpPr>
          <p:spPr>
            <a:xfrm>
              <a:off x="2909425" y="2495000"/>
              <a:ext cx="316325" cy="164625"/>
            </a:xfrm>
            <a:custGeom>
              <a:avLst/>
              <a:gdLst/>
              <a:ahLst/>
              <a:cxnLst/>
              <a:rect l="l" t="t" r="r" b="b"/>
              <a:pathLst>
                <a:path w="12653" h="6585" extrusionOk="0">
                  <a:moveTo>
                    <a:pt x="11578" y="84"/>
                  </a:moveTo>
                  <a:lnTo>
                    <a:pt x="12652" y="2386"/>
                  </a:lnTo>
                  <a:cubicBezTo>
                    <a:pt x="12652" y="2386"/>
                    <a:pt x="11592" y="447"/>
                    <a:pt x="11481" y="405"/>
                  </a:cubicBezTo>
                  <a:cubicBezTo>
                    <a:pt x="11355" y="363"/>
                    <a:pt x="10072" y="754"/>
                    <a:pt x="10072" y="754"/>
                  </a:cubicBezTo>
                  <a:lnTo>
                    <a:pt x="9444" y="475"/>
                  </a:lnTo>
                  <a:cubicBezTo>
                    <a:pt x="9444" y="475"/>
                    <a:pt x="9081" y="907"/>
                    <a:pt x="9040" y="963"/>
                  </a:cubicBezTo>
                  <a:cubicBezTo>
                    <a:pt x="8998" y="1033"/>
                    <a:pt x="8816" y="1563"/>
                    <a:pt x="8816" y="1563"/>
                  </a:cubicBezTo>
                  <a:lnTo>
                    <a:pt x="7938" y="1702"/>
                  </a:lnTo>
                  <a:lnTo>
                    <a:pt x="6961" y="1367"/>
                  </a:lnTo>
                  <a:lnTo>
                    <a:pt x="6110" y="1507"/>
                  </a:lnTo>
                  <a:lnTo>
                    <a:pt x="6306" y="2316"/>
                  </a:lnTo>
                  <a:cubicBezTo>
                    <a:pt x="6306" y="2316"/>
                    <a:pt x="5259" y="2051"/>
                    <a:pt x="5106" y="1995"/>
                  </a:cubicBezTo>
                  <a:cubicBezTo>
                    <a:pt x="4939" y="1953"/>
                    <a:pt x="4283" y="1339"/>
                    <a:pt x="4283" y="1339"/>
                  </a:cubicBezTo>
                  <a:lnTo>
                    <a:pt x="3237" y="1395"/>
                  </a:lnTo>
                  <a:lnTo>
                    <a:pt x="2651" y="1842"/>
                  </a:lnTo>
                  <a:lnTo>
                    <a:pt x="2958" y="3432"/>
                  </a:lnTo>
                  <a:lnTo>
                    <a:pt x="4088" y="6584"/>
                  </a:lnTo>
                  <a:cubicBezTo>
                    <a:pt x="4088" y="6584"/>
                    <a:pt x="3572" y="6222"/>
                    <a:pt x="3544" y="6124"/>
                  </a:cubicBezTo>
                  <a:cubicBezTo>
                    <a:pt x="3530" y="6012"/>
                    <a:pt x="2539" y="2414"/>
                    <a:pt x="2526" y="2358"/>
                  </a:cubicBezTo>
                  <a:cubicBezTo>
                    <a:pt x="2512" y="2288"/>
                    <a:pt x="2065" y="1897"/>
                    <a:pt x="1982" y="1870"/>
                  </a:cubicBezTo>
                  <a:cubicBezTo>
                    <a:pt x="1912" y="1842"/>
                    <a:pt x="1" y="1256"/>
                    <a:pt x="1" y="1256"/>
                  </a:cubicBezTo>
                  <a:lnTo>
                    <a:pt x="5455" y="684"/>
                  </a:lnTo>
                  <a:lnTo>
                    <a:pt x="10895" y="0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0" name="Google Shape;6110;p65"/>
            <p:cNvSpPr/>
            <p:nvPr/>
          </p:nvSpPr>
          <p:spPr>
            <a:xfrm>
              <a:off x="3226775" y="2463950"/>
              <a:ext cx="125200" cy="207175"/>
            </a:xfrm>
            <a:custGeom>
              <a:avLst/>
              <a:gdLst/>
              <a:ahLst/>
              <a:cxnLst/>
              <a:rect l="l" t="t" r="r" b="b"/>
              <a:pathLst>
                <a:path w="5008" h="8287" extrusionOk="0">
                  <a:moveTo>
                    <a:pt x="5008" y="8286"/>
                  </a:moveTo>
                  <a:cubicBezTo>
                    <a:pt x="4784" y="8021"/>
                    <a:pt x="2427" y="4744"/>
                    <a:pt x="2427" y="4744"/>
                  </a:cubicBezTo>
                  <a:lnTo>
                    <a:pt x="0" y="629"/>
                  </a:lnTo>
                  <a:lnTo>
                    <a:pt x="0" y="1"/>
                  </a:lnTo>
                  <a:lnTo>
                    <a:pt x="1772" y="2707"/>
                  </a:lnTo>
                  <a:lnTo>
                    <a:pt x="2957" y="3460"/>
                  </a:lnTo>
                  <a:lnTo>
                    <a:pt x="4603" y="5539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1" name="Google Shape;6111;p65"/>
            <p:cNvSpPr/>
            <p:nvPr/>
          </p:nvSpPr>
          <p:spPr>
            <a:xfrm>
              <a:off x="3157025" y="2412000"/>
              <a:ext cx="106025" cy="96975"/>
            </a:xfrm>
            <a:custGeom>
              <a:avLst/>
              <a:gdLst/>
              <a:ahLst/>
              <a:cxnLst/>
              <a:rect l="l" t="t" r="r" b="b"/>
              <a:pathLst>
                <a:path w="4241" h="3879" extrusionOk="0">
                  <a:moveTo>
                    <a:pt x="1828" y="1814"/>
                  </a:moveTo>
                  <a:lnTo>
                    <a:pt x="2692" y="1967"/>
                  </a:lnTo>
                  <a:lnTo>
                    <a:pt x="3962" y="3878"/>
                  </a:lnTo>
                  <a:lnTo>
                    <a:pt x="3515" y="2484"/>
                  </a:lnTo>
                  <a:lnTo>
                    <a:pt x="3167" y="1995"/>
                  </a:lnTo>
                  <a:lnTo>
                    <a:pt x="3348" y="1772"/>
                  </a:lnTo>
                  <a:cubicBezTo>
                    <a:pt x="3348" y="1772"/>
                    <a:pt x="4087" y="2149"/>
                    <a:pt x="4241" y="2205"/>
                  </a:cubicBezTo>
                  <a:cubicBezTo>
                    <a:pt x="3697" y="1605"/>
                    <a:pt x="3320" y="1200"/>
                    <a:pt x="3320" y="1200"/>
                  </a:cubicBezTo>
                  <a:lnTo>
                    <a:pt x="2288" y="210"/>
                  </a:lnTo>
                  <a:lnTo>
                    <a:pt x="56" y="1"/>
                  </a:lnTo>
                  <a:lnTo>
                    <a:pt x="0" y="1465"/>
                  </a:lnTo>
                  <a:lnTo>
                    <a:pt x="1005" y="21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2" name="Google Shape;6112;p65"/>
            <p:cNvSpPr/>
            <p:nvPr/>
          </p:nvSpPr>
          <p:spPr>
            <a:xfrm>
              <a:off x="2794350" y="2004700"/>
              <a:ext cx="103950" cy="97325"/>
            </a:xfrm>
            <a:custGeom>
              <a:avLst/>
              <a:gdLst/>
              <a:ahLst/>
              <a:cxnLst/>
              <a:rect l="l" t="t" r="r" b="b"/>
              <a:pathLst>
                <a:path w="4158" h="3893" extrusionOk="0">
                  <a:moveTo>
                    <a:pt x="1744" y="3892"/>
                  </a:moveTo>
                  <a:lnTo>
                    <a:pt x="2637" y="3850"/>
                  </a:lnTo>
                  <a:lnTo>
                    <a:pt x="2721" y="2762"/>
                  </a:lnTo>
                  <a:cubicBezTo>
                    <a:pt x="2721" y="2762"/>
                    <a:pt x="4046" y="3028"/>
                    <a:pt x="4102" y="3055"/>
                  </a:cubicBezTo>
                  <a:cubicBezTo>
                    <a:pt x="4157" y="3069"/>
                    <a:pt x="3125" y="2665"/>
                    <a:pt x="3083" y="2623"/>
                  </a:cubicBezTo>
                  <a:cubicBezTo>
                    <a:pt x="3042" y="2581"/>
                    <a:pt x="2623" y="2442"/>
                    <a:pt x="2623" y="2442"/>
                  </a:cubicBezTo>
                  <a:cubicBezTo>
                    <a:pt x="2623" y="2442"/>
                    <a:pt x="2484" y="1744"/>
                    <a:pt x="2484" y="1702"/>
                  </a:cubicBezTo>
                  <a:cubicBezTo>
                    <a:pt x="2484" y="1661"/>
                    <a:pt x="2288" y="294"/>
                    <a:pt x="2219" y="1"/>
                  </a:cubicBezTo>
                  <a:cubicBezTo>
                    <a:pt x="1870" y="126"/>
                    <a:pt x="1479" y="266"/>
                    <a:pt x="1159" y="377"/>
                  </a:cubicBezTo>
                  <a:lnTo>
                    <a:pt x="1284" y="1479"/>
                  </a:lnTo>
                  <a:lnTo>
                    <a:pt x="1605" y="2121"/>
                  </a:lnTo>
                  <a:lnTo>
                    <a:pt x="1382" y="2609"/>
                  </a:lnTo>
                  <a:cubicBezTo>
                    <a:pt x="1382" y="2609"/>
                    <a:pt x="294" y="2637"/>
                    <a:pt x="140" y="2623"/>
                  </a:cubicBezTo>
                  <a:cubicBezTo>
                    <a:pt x="1" y="2609"/>
                    <a:pt x="642" y="3237"/>
                    <a:pt x="670" y="3279"/>
                  </a:cubicBezTo>
                  <a:cubicBezTo>
                    <a:pt x="712" y="3334"/>
                    <a:pt x="1744" y="3892"/>
                    <a:pt x="1744" y="3892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3" name="Google Shape;6113;p65"/>
            <p:cNvSpPr/>
            <p:nvPr/>
          </p:nvSpPr>
          <p:spPr>
            <a:xfrm>
              <a:off x="2865150" y="1996675"/>
              <a:ext cx="92075" cy="118600"/>
            </a:xfrm>
            <a:custGeom>
              <a:avLst/>
              <a:gdLst/>
              <a:ahLst/>
              <a:cxnLst/>
              <a:rect l="l" t="t" r="r" b="b"/>
              <a:pathLst>
                <a:path w="3683" h="4744" extrusionOk="0">
                  <a:moveTo>
                    <a:pt x="0" y="98"/>
                  </a:moveTo>
                  <a:cubicBezTo>
                    <a:pt x="112" y="782"/>
                    <a:pt x="321" y="2023"/>
                    <a:pt x="335" y="2079"/>
                  </a:cubicBezTo>
                  <a:cubicBezTo>
                    <a:pt x="335" y="2163"/>
                    <a:pt x="768" y="2540"/>
                    <a:pt x="823" y="2581"/>
                  </a:cubicBezTo>
                  <a:cubicBezTo>
                    <a:pt x="865" y="2623"/>
                    <a:pt x="1479" y="3028"/>
                    <a:pt x="1479" y="3028"/>
                  </a:cubicBezTo>
                  <a:cubicBezTo>
                    <a:pt x="1479" y="3028"/>
                    <a:pt x="1549" y="2623"/>
                    <a:pt x="1535" y="2553"/>
                  </a:cubicBezTo>
                  <a:cubicBezTo>
                    <a:pt x="1535" y="2498"/>
                    <a:pt x="1325" y="1633"/>
                    <a:pt x="1256" y="1368"/>
                  </a:cubicBezTo>
                  <a:cubicBezTo>
                    <a:pt x="1353" y="1675"/>
                    <a:pt x="1758" y="2791"/>
                    <a:pt x="1758" y="2791"/>
                  </a:cubicBezTo>
                  <a:lnTo>
                    <a:pt x="2358" y="3558"/>
                  </a:lnTo>
                  <a:lnTo>
                    <a:pt x="3250" y="4743"/>
                  </a:lnTo>
                  <a:lnTo>
                    <a:pt x="3683" y="4715"/>
                  </a:lnTo>
                  <a:cubicBezTo>
                    <a:pt x="2985" y="3739"/>
                    <a:pt x="2037" y="2456"/>
                    <a:pt x="2037" y="2456"/>
                  </a:cubicBezTo>
                  <a:cubicBezTo>
                    <a:pt x="2037" y="2456"/>
                    <a:pt x="1702" y="1061"/>
                    <a:pt x="1507" y="866"/>
                  </a:cubicBezTo>
                  <a:cubicBezTo>
                    <a:pt x="1312" y="670"/>
                    <a:pt x="238" y="1"/>
                    <a:pt x="238" y="1"/>
                  </a:cubicBezTo>
                  <a:cubicBezTo>
                    <a:pt x="238" y="1"/>
                    <a:pt x="154" y="43"/>
                    <a:pt x="0" y="9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4" name="Google Shape;6114;p65"/>
            <p:cNvSpPr/>
            <p:nvPr/>
          </p:nvSpPr>
          <p:spPr>
            <a:xfrm>
              <a:off x="1923594" y="2006622"/>
              <a:ext cx="1252250" cy="739300"/>
            </a:xfrm>
            <a:custGeom>
              <a:avLst/>
              <a:gdLst/>
              <a:ahLst/>
              <a:cxnLst/>
              <a:rect l="l" t="t" r="r" b="b"/>
              <a:pathLst>
                <a:path w="50090" h="29572" extrusionOk="0">
                  <a:moveTo>
                    <a:pt x="49587" y="14814"/>
                  </a:moveTo>
                  <a:lnTo>
                    <a:pt x="49587" y="14814"/>
                  </a:lnTo>
                  <a:cubicBezTo>
                    <a:pt x="49587" y="14814"/>
                    <a:pt x="47983" y="13949"/>
                    <a:pt x="47662" y="14019"/>
                  </a:cubicBezTo>
                  <a:cubicBezTo>
                    <a:pt x="47328" y="14088"/>
                    <a:pt x="46728" y="13489"/>
                    <a:pt x="46728" y="13489"/>
                  </a:cubicBezTo>
                  <a:cubicBezTo>
                    <a:pt x="46728" y="13489"/>
                    <a:pt x="45333" y="11885"/>
                    <a:pt x="44803" y="11564"/>
                  </a:cubicBezTo>
                  <a:cubicBezTo>
                    <a:pt x="44259" y="11229"/>
                    <a:pt x="43408" y="10490"/>
                    <a:pt x="43073" y="10225"/>
                  </a:cubicBezTo>
                  <a:cubicBezTo>
                    <a:pt x="42739" y="9960"/>
                    <a:pt x="41469" y="8774"/>
                    <a:pt x="40674" y="8774"/>
                  </a:cubicBezTo>
                  <a:cubicBezTo>
                    <a:pt x="39879" y="8774"/>
                    <a:pt x="39419" y="8370"/>
                    <a:pt x="38610" y="8104"/>
                  </a:cubicBezTo>
                  <a:cubicBezTo>
                    <a:pt x="37815" y="7839"/>
                    <a:pt x="36155" y="7240"/>
                    <a:pt x="35820" y="6835"/>
                  </a:cubicBezTo>
                  <a:cubicBezTo>
                    <a:pt x="35485" y="6445"/>
                    <a:pt x="35025" y="6835"/>
                    <a:pt x="35025" y="6835"/>
                  </a:cubicBezTo>
                  <a:cubicBezTo>
                    <a:pt x="35025" y="6835"/>
                    <a:pt x="33700" y="8565"/>
                    <a:pt x="33435" y="9039"/>
                  </a:cubicBezTo>
                  <a:cubicBezTo>
                    <a:pt x="33170" y="9499"/>
                    <a:pt x="32961" y="10225"/>
                    <a:pt x="32961" y="10225"/>
                  </a:cubicBezTo>
                  <a:lnTo>
                    <a:pt x="32166" y="10629"/>
                  </a:lnTo>
                  <a:cubicBezTo>
                    <a:pt x="32166" y="10629"/>
                    <a:pt x="34230" y="10769"/>
                    <a:pt x="34900" y="10824"/>
                  </a:cubicBezTo>
                  <a:cubicBezTo>
                    <a:pt x="35555" y="10894"/>
                    <a:pt x="36643" y="11313"/>
                    <a:pt x="37173" y="11368"/>
                  </a:cubicBezTo>
                  <a:cubicBezTo>
                    <a:pt x="37703" y="11438"/>
                    <a:pt x="38373" y="11368"/>
                    <a:pt x="38303" y="11578"/>
                  </a:cubicBezTo>
                  <a:cubicBezTo>
                    <a:pt x="38233" y="11773"/>
                    <a:pt x="37647" y="11801"/>
                    <a:pt x="37117" y="11871"/>
                  </a:cubicBezTo>
                  <a:cubicBezTo>
                    <a:pt x="36587" y="11926"/>
                    <a:pt x="34160" y="11759"/>
                    <a:pt x="33365" y="12094"/>
                  </a:cubicBezTo>
                  <a:cubicBezTo>
                    <a:pt x="32570" y="12415"/>
                    <a:pt x="31301" y="12554"/>
                    <a:pt x="30771" y="12819"/>
                  </a:cubicBezTo>
                  <a:cubicBezTo>
                    <a:pt x="30241" y="13084"/>
                    <a:pt x="29376" y="14019"/>
                    <a:pt x="28985" y="14353"/>
                  </a:cubicBezTo>
                  <a:cubicBezTo>
                    <a:pt x="28581" y="14674"/>
                    <a:pt x="27855" y="15609"/>
                    <a:pt x="27116" y="16278"/>
                  </a:cubicBezTo>
                  <a:cubicBezTo>
                    <a:pt x="26391" y="16934"/>
                    <a:pt x="25526" y="18929"/>
                    <a:pt x="25526" y="18929"/>
                  </a:cubicBezTo>
                  <a:lnTo>
                    <a:pt x="24201" y="20268"/>
                  </a:lnTo>
                  <a:lnTo>
                    <a:pt x="16683" y="26837"/>
                  </a:lnTo>
                  <a:lnTo>
                    <a:pt x="4324" y="29571"/>
                  </a:lnTo>
                  <a:lnTo>
                    <a:pt x="0" y="28246"/>
                  </a:lnTo>
                  <a:lnTo>
                    <a:pt x="1730" y="25722"/>
                  </a:lnTo>
                  <a:cubicBezTo>
                    <a:pt x="1730" y="25722"/>
                    <a:pt x="4324" y="24257"/>
                    <a:pt x="4924" y="23852"/>
                  </a:cubicBezTo>
                  <a:cubicBezTo>
                    <a:pt x="5524" y="23462"/>
                    <a:pt x="6584" y="22918"/>
                    <a:pt x="6849" y="22862"/>
                  </a:cubicBezTo>
                  <a:cubicBezTo>
                    <a:pt x="7114" y="22792"/>
                    <a:pt x="8104" y="21858"/>
                    <a:pt x="8509" y="21523"/>
                  </a:cubicBezTo>
                  <a:cubicBezTo>
                    <a:pt x="8913" y="21202"/>
                    <a:pt x="8913" y="20198"/>
                    <a:pt x="9708" y="19403"/>
                  </a:cubicBezTo>
                  <a:cubicBezTo>
                    <a:pt x="10503" y="18608"/>
                    <a:pt x="12233" y="16739"/>
                    <a:pt x="12233" y="16739"/>
                  </a:cubicBezTo>
                  <a:cubicBezTo>
                    <a:pt x="12233" y="16739"/>
                    <a:pt x="11703" y="16474"/>
                    <a:pt x="12498" y="15818"/>
                  </a:cubicBezTo>
                  <a:cubicBezTo>
                    <a:pt x="13293" y="15149"/>
                    <a:pt x="13963" y="15079"/>
                    <a:pt x="13963" y="15079"/>
                  </a:cubicBezTo>
                  <a:cubicBezTo>
                    <a:pt x="13963" y="15079"/>
                    <a:pt x="15162" y="12889"/>
                    <a:pt x="15748" y="12219"/>
                  </a:cubicBezTo>
                  <a:cubicBezTo>
                    <a:pt x="16348" y="11564"/>
                    <a:pt x="17478" y="10894"/>
                    <a:pt x="17478" y="10894"/>
                  </a:cubicBezTo>
                  <a:cubicBezTo>
                    <a:pt x="17478" y="10894"/>
                    <a:pt x="19347" y="8370"/>
                    <a:pt x="20002" y="7644"/>
                  </a:cubicBezTo>
                  <a:cubicBezTo>
                    <a:pt x="20672" y="6905"/>
                    <a:pt x="21997" y="5440"/>
                    <a:pt x="22792" y="4715"/>
                  </a:cubicBezTo>
                  <a:cubicBezTo>
                    <a:pt x="23587" y="3990"/>
                    <a:pt x="25261" y="3515"/>
                    <a:pt x="25652" y="3181"/>
                  </a:cubicBezTo>
                  <a:cubicBezTo>
                    <a:pt x="26056" y="2846"/>
                    <a:pt x="28051" y="1786"/>
                    <a:pt x="28581" y="1186"/>
                  </a:cubicBezTo>
                  <a:cubicBezTo>
                    <a:pt x="29111" y="586"/>
                    <a:pt x="29111" y="56"/>
                    <a:pt x="29780" y="56"/>
                  </a:cubicBezTo>
                  <a:cubicBezTo>
                    <a:pt x="30436" y="56"/>
                    <a:pt x="31970" y="196"/>
                    <a:pt x="31970" y="196"/>
                  </a:cubicBezTo>
                  <a:cubicBezTo>
                    <a:pt x="31970" y="196"/>
                    <a:pt x="32835" y="126"/>
                    <a:pt x="33505" y="56"/>
                  </a:cubicBezTo>
                  <a:cubicBezTo>
                    <a:pt x="34160" y="0"/>
                    <a:pt x="34634" y="265"/>
                    <a:pt x="34690" y="726"/>
                  </a:cubicBezTo>
                  <a:cubicBezTo>
                    <a:pt x="34760" y="1186"/>
                    <a:pt x="35220" y="2386"/>
                    <a:pt x="35220" y="2651"/>
                  </a:cubicBezTo>
                  <a:cubicBezTo>
                    <a:pt x="35220" y="2916"/>
                    <a:pt x="35890" y="3250"/>
                    <a:pt x="36294" y="3320"/>
                  </a:cubicBezTo>
                  <a:cubicBezTo>
                    <a:pt x="36685" y="3376"/>
                    <a:pt x="37885" y="3181"/>
                    <a:pt x="38554" y="3376"/>
                  </a:cubicBezTo>
                  <a:cubicBezTo>
                    <a:pt x="39210" y="3585"/>
                    <a:pt x="40144" y="4115"/>
                    <a:pt x="40409" y="4185"/>
                  </a:cubicBezTo>
                  <a:cubicBezTo>
                    <a:pt x="40674" y="4241"/>
                    <a:pt x="41539" y="4241"/>
                    <a:pt x="41874" y="4185"/>
                  </a:cubicBezTo>
                  <a:cubicBezTo>
                    <a:pt x="42209" y="4115"/>
                    <a:pt x="42599" y="5050"/>
                    <a:pt x="42599" y="5050"/>
                  </a:cubicBezTo>
                  <a:cubicBezTo>
                    <a:pt x="42599" y="5050"/>
                    <a:pt x="43338" y="5580"/>
                    <a:pt x="43868" y="5775"/>
                  </a:cubicBezTo>
                  <a:cubicBezTo>
                    <a:pt x="44398" y="5970"/>
                    <a:pt x="44803" y="6110"/>
                    <a:pt x="44664" y="6640"/>
                  </a:cubicBezTo>
                  <a:cubicBezTo>
                    <a:pt x="44524" y="7170"/>
                    <a:pt x="44524" y="7505"/>
                    <a:pt x="44524" y="7505"/>
                  </a:cubicBezTo>
                  <a:cubicBezTo>
                    <a:pt x="44524" y="7505"/>
                    <a:pt x="45389" y="8174"/>
                    <a:pt x="45598" y="8565"/>
                  </a:cubicBezTo>
                  <a:cubicBezTo>
                    <a:pt x="45793" y="8969"/>
                    <a:pt x="45793" y="9960"/>
                    <a:pt x="46254" y="10490"/>
                  </a:cubicBezTo>
                  <a:cubicBezTo>
                    <a:pt x="46728" y="11020"/>
                    <a:pt x="47788" y="12289"/>
                    <a:pt x="48053" y="12484"/>
                  </a:cubicBezTo>
                  <a:cubicBezTo>
                    <a:pt x="48318" y="12694"/>
                    <a:pt x="49253" y="14019"/>
                    <a:pt x="49587" y="14019"/>
                  </a:cubicBezTo>
                  <a:cubicBezTo>
                    <a:pt x="49685" y="14019"/>
                    <a:pt x="49783" y="14088"/>
                    <a:pt x="49866" y="14186"/>
                  </a:cubicBezTo>
                  <a:cubicBezTo>
                    <a:pt x="50089" y="14423"/>
                    <a:pt x="49908" y="14814"/>
                    <a:pt x="49587" y="148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5" name="Google Shape;6115;p65"/>
            <p:cNvSpPr/>
            <p:nvPr/>
          </p:nvSpPr>
          <p:spPr>
            <a:xfrm>
              <a:off x="2247575" y="2565450"/>
              <a:ext cx="92075" cy="85800"/>
            </a:xfrm>
            <a:custGeom>
              <a:avLst/>
              <a:gdLst/>
              <a:ahLst/>
              <a:cxnLst/>
              <a:rect l="l" t="t" r="r" b="b"/>
              <a:pathLst>
                <a:path w="3683" h="3432" extrusionOk="0">
                  <a:moveTo>
                    <a:pt x="2930" y="84"/>
                  </a:moveTo>
                  <a:lnTo>
                    <a:pt x="2790" y="642"/>
                  </a:lnTo>
                  <a:lnTo>
                    <a:pt x="2846" y="56"/>
                  </a:lnTo>
                  <a:cubicBezTo>
                    <a:pt x="2720" y="28"/>
                    <a:pt x="2595" y="14"/>
                    <a:pt x="2483" y="0"/>
                  </a:cubicBezTo>
                  <a:lnTo>
                    <a:pt x="2469" y="307"/>
                  </a:lnTo>
                  <a:lnTo>
                    <a:pt x="2358" y="0"/>
                  </a:lnTo>
                  <a:cubicBezTo>
                    <a:pt x="2232" y="0"/>
                    <a:pt x="2107" y="0"/>
                    <a:pt x="1981" y="14"/>
                  </a:cubicBezTo>
                  <a:lnTo>
                    <a:pt x="2149" y="739"/>
                  </a:lnTo>
                  <a:lnTo>
                    <a:pt x="1814" y="42"/>
                  </a:lnTo>
                  <a:cubicBezTo>
                    <a:pt x="1632" y="84"/>
                    <a:pt x="1465" y="140"/>
                    <a:pt x="1298" y="209"/>
                  </a:cubicBezTo>
                  <a:cubicBezTo>
                    <a:pt x="1409" y="474"/>
                    <a:pt x="1577" y="851"/>
                    <a:pt x="1605" y="893"/>
                  </a:cubicBezTo>
                  <a:cubicBezTo>
                    <a:pt x="1605" y="893"/>
                    <a:pt x="1605" y="893"/>
                    <a:pt x="1605" y="893"/>
                  </a:cubicBezTo>
                  <a:cubicBezTo>
                    <a:pt x="1605" y="907"/>
                    <a:pt x="1605" y="893"/>
                    <a:pt x="1605" y="893"/>
                  </a:cubicBezTo>
                  <a:cubicBezTo>
                    <a:pt x="1577" y="851"/>
                    <a:pt x="1312" y="502"/>
                    <a:pt x="1158" y="279"/>
                  </a:cubicBezTo>
                  <a:cubicBezTo>
                    <a:pt x="991" y="377"/>
                    <a:pt x="837" y="488"/>
                    <a:pt x="698" y="614"/>
                  </a:cubicBezTo>
                  <a:lnTo>
                    <a:pt x="1563" y="1367"/>
                  </a:lnTo>
                  <a:lnTo>
                    <a:pt x="1577" y="1437"/>
                  </a:lnTo>
                  <a:lnTo>
                    <a:pt x="503" y="837"/>
                  </a:lnTo>
                  <a:cubicBezTo>
                    <a:pt x="433" y="907"/>
                    <a:pt x="391" y="976"/>
                    <a:pt x="335" y="1060"/>
                  </a:cubicBezTo>
                  <a:lnTo>
                    <a:pt x="1102" y="1520"/>
                  </a:lnTo>
                  <a:lnTo>
                    <a:pt x="252" y="1214"/>
                  </a:lnTo>
                  <a:cubicBezTo>
                    <a:pt x="154" y="1395"/>
                    <a:pt x="84" y="1590"/>
                    <a:pt x="56" y="1799"/>
                  </a:cubicBezTo>
                  <a:lnTo>
                    <a:pt x="754" y="1925"/>
                  </a:lnTo>
                  <a:lnTo>
                    <a:pt x="698" y="2050"/>
                  </a:lnTo>
                  <a:lnTo>
                    <a:pt x="14" y="2078"/>
                  </a:lnTo>
                  <a:cubicBezTo>
                    <a:pt x="0" y="2274"/>
                    <a:pt x="28" y="2455"/>
                    <a:pt x="70" y="2650"/>
                  </a:cubicBezTo>
                  <a:cubicBezTo>
                    <a:pt x="321" y="2608"/>
                    <a:pt x="642" y="2525"/>
                    <a:pt x="642" y="2525"/>
                  </a:cubicBezTo>
                  <a:lnTo>
                    <a:pt x="140" y="2929"/>
                  </a:lnTo>
                  <a:cubicBezTo>
                    <a:pt x="210" y="3097"/>
                    <a:pt x="279" y="3264"/>
                    <a:pt x="377" y="3431"/>
                  </a:cubicBezTo>
                  <a:cubicBezTo>
                    <a:pt x="1870" y="2943"/>
                    <a:pt x="2930" y="1883"/>
                    <a:pt x="3683" y="432"/>
                  </a:cubicBezTo>
                  <a:cubicBezTo>
                    <a:pt x="3432" y="265"/>
                    <a:pt x="3181" y="153"/>
                    <a:pt x="2930" y="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6" name="Google Shape;6116;p65"/>
            <p:cNvSpPr/>
            <p:nvPr/>
          </p:nvSpPr>
          <p:spPr>
            <a:xfrm>
              <a:off x="2505275" y="2469700"/>
              <a:ext cx="90700" cy="82850"/>
            </a:xfrm>
            <a:custGeom>
              <a:avLst/>
              <a:gdLst/>
              <a:ahLst/>
              <a:cxnLst/>
              <a:rect l="l" t="t" r="r" b="b"/>
              <a:pathLst>
                <a:path w="3628" h="3314" extrusionOk="0">
                  <a:moveTo>
                    <a:pt x="760" y="0"/>
                  </a:moveTo>
                  <a:cubicBezTo>
                    <a:pt x="482" y="0"/>
                    <a:pt x="226" y="52"/>
                    <a:pt x="14" y="120"/>
                  </a:cubicBezTo>
                  <a:lnTo>
                    <a:pt x="0" y="1417"/>
                  </a:lnTo>
                  <a:lnTo>
                    <a:pt x="3446" y="3314"/>
                  </a:lnTo>
                  <a:cubicBezTo>
                    <a:pt x="3627" y="2658"/>
                    <a:pt x="3404" y="2073"/>
                    <a:pt x="3404" y="2073"/>
                  </a:cubicBezTo>
                  <a:lnTo>
                    <a:pt x="2860" y="1989"/>
                  </a:lnTo>
                  <a:lnTo>
                    <a:pt x="3278" y="1780"/>
                  </a:lnTo>
                  <a:lnTo>
                    <a:pt x="2679" y="803"/>
                  </a:lnTo>
                  <a:lnTo>
                    <a:pt x="2218" y="1068"/>
                  </a:lnTo>
                  <a:lnTo>
                    <a:pt x="2218" y="1068"/>
                  </a:lnTo>
                  <a:lnTo>
                    <a:pt x="2441" y="720"/>
                  </a:lnTo>
                  <a:lnTo>
                    <a:pt x="1828" y="273"/>
                  </a:lnTo>
                  <a:lnTo>
                    <a:pt x="1577" y="566"/>
                  </a:lnTo>
                  <a:lnTo>
                    <a:pt x="1507" y="134"/>
                  </a:lnTo>
                  <a:cubicBezTo>
                    <a:pt x="1251" y="38"/>
                    <a:pt x="997" y="0"/>
                    <a:pt x="7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7" name="Google Shape;6117;p65"/>
            <p:cNvSpPr/>
            <p:nvPr/>
          </p:nvSpPr>
          <p:spPr>
            <a:xfrm>
              <a:off x="2014625" y="2437451"/>
              <a:ext cx="1191600" cy="318400"/>
            </a:xfrm>
            <a:custGeom>
              <a:avLst/>
              <a:gdLst/>
              <a:ahLst/>
              <a:cxnLst/>
              <a:rect l="l" t="t" r="r" b="b"/>
              <a:pathLst>
                <a:path w="47664" h="12736" extrusionOk="0">
                  <a:moveTo>
                    <a:pt x="47398" y="9653"/>
                  </a:moveTo>
                  <a:cubicBezTo>
                    <a:pt x="47663" y="9262"/>
                    <a:pt x="46938" y="8677"/>
                    <a:pt x="46938" y="8677"/>
                  </a:cubicBezTo>
                  <a:cubicBezTo>
                    <a:pt x="46938" y="8677"/>
                    <a:pt x="46784" y="8328"/>
                    <a:pt x="46310" y="8384"/>
                  </a:cubicBezTo>
                  <a:cubicBezTo>
                    <a:pt x="46310" y="8384"/>
                    <a:pt x="46282" y="7644"/>
                    <a:pt x="45780" y="7700"/>
                  </a:cubicBezTo>
                  <a:cubicBezTo>
                    <a:pt x="45278" y="7756"/>
                    <a:pt x="45306" y="7909"/>
                    <a:pt x="45306" y="7909"/>
                  </a:cubicBezTo>
                  <a:cubicBezTo>
                    <a:pt x="45306" y="7909"/>
                    <a:pt x="44804" y="7352"/>
                    <a:pt x="44483" y="7254"/>
                  </a:cubicBezTo>
                  <a:cubicBezTo>
                    <a:pt x="44162" y="7170"/>
                    <a:pt x="44218" y="7379"/>
                    <a:pt x="44218" y="7379"/>
                  </a:cubicBezTo>
                  <a:cubicBezTo>
                    <a:pt x="44218" y="7379"/>
                    <a:pt x="44009" y="6584"/>
                    <a:pt x="43534" y="6794"/>
                  </a:cubicBezTo>
                  <a:cubicBezTo>
                    <a:pt x="43060" y="7003"/>
                    <a:pt x="43088" y="7435"/>
                    <a:pt x="43088" y="7435"/>
                  </a:cubicBezTo>
                  <a:cubicBezTo>
                    <a:pt x="43088" y="7435"/>
                    <a:pt x="42795" y="7352"/>
                    <a:pt x="42502" y="7561"/>
                  </a:cubicBezTo>
                  <a:cubicBezTo>
                    <a:pt x="42209" y="7770"/>
                    <a:pt x="42349" y="8063"/>
                    <a:pt x="42349" y="8063"/>
                  </a:cubicBezTo>
                  <a:cubicBezTo>
                    <a:pt x="42349" y="8063"/>
                    <a:pt x="41916" y="7617"/>
                    <a:pt x="41637" y="8230"/>
                  </a:cubicBezTo>
                  <a:cubicBezTo>
                    <a:pt x="41637" y="8230"/>
                    <a:pt x="41344" y="7352"/>
                    <a:pt x="40898" y="7491"/>
                  </a:cubicBezTo>
                  <a:cubicBezTo>
                    <a:pt x="40466" y="7644"/>
                    <a:pt x="40549" y="7882"/>
                    <a:pt x="40549" y="7882"/>
                  </a:cubicBezTo>
                  <a:cubicBezTo>
                    <a:pt x="40549" y="7882"/>
                    <a:pt x="40256" y="7142"/>
                    <a:pt x="39838" y="7254"/>
                  </a:cubicBezTo>
                  <a:cubicBezTo>
                    <a:pt x="39433" y="7379"/>
                    <a:pt x="39364" y="7644"/>
                    <a:pt x="39364" y="7644"/>
                  </a:cubicBezTo>
                  <a:cubicBezTo>
                    <a:pt x="39364" y="7644"/>
                    <a:pt x="39308" y="7031"/>
                    <a:pt x="38806" y="7059"/>
                  </a:cubicBezTo>
                  <a:cubicBezTo>
                    <a:pt x="38304" y="7086"/>
                    <a:pt x="38192" y="7589"/>
                    <a:pt x="38192" y="7589"/>
                  </a:cubicBezTo>
                  <a:cubicBezTo>
                    <a:pt x="38192" y="7589"/>
                    <a:pt x="37355" y="7407"/>
                    <a:pt x="37383" y="8705"/>
                  </a:cubicBezTo>
                  <a:cubicBezTo>
                    <a:pt x="37383" y="8705"/>
                    <a:pt x="36825" y="8537"/>
                    <a:pt x="36713" y="8705"/>
                  </a:cubicBezTo>
                  <a:cubicBezTo>
                    <a:pt x="36588" y="8886"/>
                    <a:pt x="36504" y="8328"/>
                    <a:pt x="35918" y="8384"/>
                  </a:cubicBezTo>
                  <a:cubicBezTo>
                    <a:pt x="35319" y="8440"/>
                    <a:pt x="34998" y="7407"/>
                    <a:pt x="34021" y="8356"/>
                  </a:cubicBezTo>
                  <a:cubicBezTo>
                    <a:pt x="34021" y="8356"/>
                    <a:pt x="34259" y="7059"/>
                    <a:pt x="33519" y="7170"/>
                  </a:cubicBezTo>
                  <a:cubicBezTo>
                    <a:pt x="33519" y="7170"/>
                    <a:pt x="33436" y="6110"/>
                    <a:pt x="32864" y="6166"/>
                  </a:cubicBezTo>
                  <a:cubicBezTo>
                    <a:pt x="32864" y="6166"/>
                    <a:pt x="32836" y="4450"/>
                    <a:pt x="31957" y="4632"/>
                  </a:cubicBezTo>
                  <a:cubicBezTo>
                    <a:pt x="31064" y="4813"/>
                    <a:pt x="30827" y="5189"/>
                    <a:pt x="30827" y="5189"/>
                  </a:cubicBezTo>
                  <a:cubicBezTo>
                    <a:pt x="30827" y="5189"/>
                    <a:pt x="30213" y="4213"/>
                    <a:pt x="29028" y="4980"/>
                  </a:cubicBezTo>
                  <a:cubicBezTo>
                    <a:pt x="29028" y="4980"/>
                    <a:pt x="28623" y="3892"/>
                    <a:pt x="27256" y="4632"/>
                  </a:cubicBezTo>
                  <a:cubicBezTo>
                    <a:pt x="27256" y="4632"/>
                    <a:pt x="26782" y="3892"/>
                    <a:pt x="26224" y="4394"/>
                  </a:cubicBezTo>
                  <a:cubicBezTo>
                    <a:pt x="26224" y="4394"/>
                    <a:pt x="26252" y="3683"/>
                    <a:pt x="25848" y="3627"/>
                  </a:cubicBezTo>
                  <a:cubicBezTo>
                    <a:pt x="25429" y="3571"/>
                    <a:pt x="25136" y="3836"/>
                    <a:pt x="25136" y="3836"/>
                  </a:cubicBezTo>
                  <a:cubicBezTo>
                    <a:pt x="25136" y="3836"/>
                    <a:pt x="24773" y="3069"/>
                    <a:pt x="24216" y="3362"/>
                  </a:cubicBezTo>
                  <a:cubicBezTo>
                    <a:pt x="23658" y="3655"/>
                    <a:pt x="23630" y="3920"/>
                    <a:pt x="23630" y="3920"/>
                  </a:cubicBezTo>
                  <a:cubicBezTo>
                    <a:pt x="23630" y="3920"/>
                    <a:pt x="23393" y="2748"/>
                    <a:pt x="22765" y="3097"/>
                  </a:cubicBezTo>
                  <a:cubicBezTo>
                    <a:pt x="22151" y="3446"/>
                    <a:pt x="21970" y="3753"/>
                    <a:pt x="21970" y="3753"/>
                  </a:cubicBezTo>
                  <a:cubicBezTo>
                    <a:pt x="21970" y="3753"/>
                    <a:pt x="21733" y="2651"/>
                    <a:pt x="21286" y="2860"/>
                  </a:cubicBezTo>
                  <a:cubicBezTo>
                    <a:pt x="21286" y="2860"/>
                    <a:pt x="21830" y="2149"/>
                    <a:pt x="21356" y="1884"/>
                  </a:cubicBezTo>
                  <a:cubicBezTo>
                    <a:pt x="20882" y="1619"/>
                    <a:pt x="20645" y="1856"/>
                    <a:pt x="20645" y="1856"/>
                  </a:cubicBezTo>
                  <a:cubicBezTo>
                    <a:pt x="20645" y="1856"/>
                    <a:pt x="20882" y="1089"/>
                    <a:pt x="20282" y="1005"/>
                  </a:cubicBezTo>
                  <a:cubicBezTo>
                    <a:pt x="19696" y="907"/>
                    <a:pt x="19431" y="1382"/>
                    <a:pt x="19431" y="1382"/>
                  </a:cubicBezTo>
                  <a:cubicBezTo>
                    <a:pt x="19431" y="1382"/>
                    <a:pt x="19055" y="796"/>
                    <a:pt x="18664" y="796"/>
                  </a:cubicBezTo>
                  <a:cubicBezTo>
                    <a:pt x="18287" y="796"/>
                    <a:pt x="18106" y="1089"/>
                    <a:pt x="18106" y="1089"/>
                  </a:cubicBezTo>
                  <a:cubicBezTo>
                    <a:pt x="18106" y="1089"/>
                    <a:pt x="16809" y="238"/>
                    <a:pt x="16502" y="321"/>
                  </a:cubicBezTo>
                  <a:cubicBezTo>
                    <a:pt x="16209" y="405"/>
                    <a:pt x="16544" y="768"/>
                    <a:pt x="16544" y="768"/>
                  </a:cubicBezTo>
                  <a:cubicBezTo>
                    <a:pt x="16544" y="768"/>
                    <a:pt x="15651" y="1"/>
                    <a:pt x="15470" y="447"/>
                  </a:cubicBezTo>
                  <a:cubicBezTo>
                    <a:pt x="15302" y="879"/>
                    <a:pt x="15679" y="1005"/>
                    <a:pt x="15679" y="1005"/>
                  </a:cubicBezTo>
                  <a:cubicBezTo>
                    <a:pt x="15679" y="1005"/>
                    <a:pt x="14828" y="768"/>
                    <a:pt x="14619" y="1033"/>
                  </a:cubicBezTo>
                  <a:cubicBezTo>
                    <a:pt x="14410" y="1298"/>
                    <a:pt x="14619" y="1451"/>
                    <a:pt x="14619" y="1451"/>
                  </a:cubicBezTo>
                  <a:cubicBezTo>
                    <a:pt x="14619" y="1451"/>
                    <a:pt x="13085" y="1270"/>
                    <a:pt x="13196" y="2483"/>
                  </a:cubicBezTo>
                  <a:cubicBezTo>
                    <a:pt x="13196" y="2483"/>
                    <a:pt x="12903" y="2149"/>
                    <a:pt x="12722" y="2623"/>
                  </a:cubicBezTo>
                  <a:cubicBezTo>
                    <a:pt x="12555" y="3097"/>
                    <a:pt x="12847" y="3334"/>
                    <a:pt x="12847" y="3334"/>
                  </a:cubicBezTo>
                  <a:cubicBezTo>
                    <a:pt x="12847" y="3334"/>
                    <a:pt x="12457" y="3223"/>
                    <a:pt x="12290" y="3627"/>
                  </a:cubicBezTo>
                  <a:cubicBezTo>
                    <a:pt x="12108" y="4046"/>
                    <a:pt x="12136" y="5078"/>
                    <a:pt x="12136" y="5078"/>
                  </a:cubicBezTo>
                  <a:cubicBezTo>
                    <a:pt x="12136" y="5078"/>
                    <a:pt x="12401" y="5929"/>
                    <a:pt x="11787" y="6166"/>
                  </a:cubicBezTo>
                  <a:cubicBezTo>
                    <a:pt x="11160" y="6403"/>
                    <a:pt x="11369" y="7240"/>
                    <a:pt x="11369" y="7240"/>
                  </a:cubicBezTo>
                  <a:cubicBezTo>
                    <a:pt x="11369" y="7240"/>
                    <a:pt x="10072" y="6905"/>
                    <a:pt x="9444" y="7798"/>
                  </a:cubicBezTo>
                  <a:cubicBezTo>
                    <a:pt x="9444" y="7798"/>
                    <a:pt x="8942" y="7407"/>
                    <a:pt x="8482" y="7909"/>
                  </a:cubicBezTo>
                  <a:cubicBezTo>
                    <a:pt x="8482" y="7909"/>
                    <a:pt x="8272" y="7240"/>
                    <a:pt x="7979" y="7449"/>
                  </a:cubicBezTo>
                  <a:cubicBezTo>
                    <a:pt x="7673" y="7644"/>
                    <a:pt x="7770" y="7770"/>
                    <a:pt x="7770" y="7770"/>
                  </a:cubicBezTo>
                  <a:cubicBezTo>
                    <a:pt x="7770" y="7770"/>
                    <a:pt x="6850" y="7324"/>
                    <a:pt x="6640" y="8328"/>
                  </a:cubicBezTo>
                  <a:cubicBezTo>
                    <a:pt x="6640" y="8328"/>
                    <a:pt x="6347" y="8007"/>
                    <a:pt x="6194" y="8244"/>
                  </a:cubicBezTo>
                  <a:cubicBezTo>
                    <a:pt x="6194" y="8244"/>
                    <a:pt x="5999" y="7031"/>
                    <a:pt x="5050" y="7449"/>
                  </a:cubicBezTo>
                  <a:cubicBezTo>
                    <a:pt x="4102" y="7854"/>
                    <a:pt x="4492" y="8565"/>
                    <a:pt x="4492" y="8565"/>
                  </a:cubicBezTo>
                  <a:cubicBezTo>
                    <a:pt x="4492" y="8565"/>
                    <a:pt x="3809" y="8007"/>
                    <a:pt x="3627" y="8453"/>
                  </a:cubicBezTo>
                  <a:cubicBezTo>
                    <a:pt x="3446" y="8886"/>
                    <a:pt x="3572" y="8914"/>
                    <a:pt x="3572" y="8914"/>
                  </a:cubicBezTo>
                  <a:cubicBezTo>
                    <a:pt x="3572" y="8914"/>
                    <a:pt x="2512" y="8328"/>
                    <a:pt x="2302" y="8802"/>
                  </a:cubicBezTo>
                  <a:cubicBezTo>
                    <a:pt x="2093" y="9276"/>
                    <a:pt x="2414" y="9960"/>
                    <a:pt x="2414" y="9960"/>
                  </a:cubicBezTo>
                  <a:cubicBezTo>
                    <a:pt x="2414" y="9960"/>
                    <a:pt x="1912" y="9486"/>
                    <a:pt x="1354" y="9625"/>
                  </a:cubicBezTo>
                  <a:cubicBezTo>
                    <a:pt x="796" y="9779"/>
                    <a:pt x="238" y="10127"/>
                    <a:pt x="531" y="10629"/>
                  </a:cubicBezTo>
                  <a:cubicBezTo>
                    <a:pt x="824" y="11132"/>
                    <a:pt x="1410" y="11313"/>
                    <a:pt x="1410" y="11313"/>
                  </a:cubicBezTo>
                  <a:cubicBezTo>
                    <a:pt x="1410" y="11313"/>
                    <a:pt x="57" y="10936"/>
                    <a:pt x="29" y="11787"/>
                  </a:cubicBezTo>
                  <a:cubicBezTo>
                    <a:pt x="1" y="12638"/>
                    <a:pt x="405" y="12736"/>
                    <a:pt x="405" y="12736"/>
                  </a:cubicBezTo>
                  <a:lnTo>
                    <a:pt x="11634" y="12736"/>
                  </a:lnTo>
                  <a:lnTo>
                    <a:pt x="45641" y="1273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8" name="Google Shape;6118;p65"/>
            <p:cNvSpPr/>
            <p:nvPr/>
          </p:nvSpPr>
          <p:spPr>
            <a:xfrm>
              <a:off x="2734725" y="2433275"/>
              <a:ext cx="59650" cy="86500"/>
            </a:xfrm>
            <a:custGeom>
              <a:avLst/>
              <a:gdLst/>
              <a:ahLst/>
              <a:cxnLst/>
              <a:rect l="l" t="t" r="r" b="b"/>
              <a:pathLst>
                <a:path w="2386" h="3460" extrusionOk="0">
                  <a:moveTo>
                    <a:pt x="1409" y="321"/>
                  </a:moveTo>
                  <a:lnTo>
                    <a:pt x="1828" y="391"/>
                  </a:lnTo>
                  <a:lnTo>
                    <a:pt x="2386" y="1"/>
                  </a:lnTo>
                  <a:lnTo>
                    <a:pt x="2065" y="1423"/>
                  </a:lnTo>
                  <a:lnTo>
                    <a:pt x="1912" y="1535"/>
                  </a:lnTo>
                  <a:lnTo>
                    <a:pt x="1256" y="3460"/>
                  </a:lnTo>
                  <a:lnTo>
                    <a:pt x="1354" y="1493"/>
                  </a:lnTo>
                  <a:lnTo>
                    <a:pt x="712" y="1228"/>
                  </a:lnTo>
                  <a:lnTo>
                    <a:pt x="949" y="837"/>
                  </a:lnTo>
                  <a:lnTo>
                    <a:pt x="628" y="740"/>
                  </a:lnTo>
                  <a:lnTo>
                    <a:pt x="1" y="628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9" name="Google Shape;6119;p65"/>
            <p:cNvSpPr/>
            <p:nvPr/>
          </p:nvSpPr>
          <p:spPr>
            <a:xfrm>
              <a:off x="2409725" y="2484875"/>
              <a:ext cx="497650" cy="228450"/>
            </a:xfrm>
            <a:custGeom>
              <a:avLst/>
              <a:gdLst/>
              <a:ahLst/>
              <a:cxnLst/>
              <a:rect l="l" t="t" r="r" b="b"/>
              <a:pathLst>
                <a:path w="19906" h="9138" extrusionOk="0">
                  <a:moveTo>
                    <a:pt x="2456" y="6389"/>
                  </a:moveTo>
                  <a:cubicBezTo>
                    <a:pt x="5343" y="7854"/>
                    <a:pt x="7198" y="5329"/>
                    <a:pt x="9779" y="4660"/>
                  </a:cubicBezTo>
                  <a:cubicBezTo>
                    <a:pt x="12345" y="4004"/>
                    <a:pt x="12959" y="5106"/>
                    <a:pt x="12959" y="5106"/>
                  </a:cubicBezTo>
                  <a:cubicBezTo>
                    <a:pt x="12959" y="5106"/>
                    <a:pt x="10741" y="4269"/>
                    <a:pt x="7728" y="6710"/>
                  </a:cubicBezTo>
                  <a:cubicBezTo>
                    <a:pt x="4715" y="9137"/>
                    <a:pt x="9193" y="8077"/>
                    <a:pt x="14423" y="8035"/>
                  </a:cubicBezTo>
                  <a:cubicBezTo>
                    <a:pt x="17450" y="8007"/>
                    <a:pt x="19054" y="7617"/>
                    <a:pt x="19905" y="6543"/>
                  </a:cubicBezTo>
                  <a:cubicBezTo>
                    <a:pt x="19431" y="6403"/>
                    <a:pt x="19082" y="5706"/>
                    <a:pt x="18217" y="6543"/>
                  </a:cubicBezTo>
                  <a:cubicBezTo>
                    <a:pt x="18217" y="6543"/>
                    <a:pt x="18455" y="5246"/>
                    <a:pt x="17715" y="5357"/>
                  </a:cubicBezTo>
                  <a:cubicBezTo>
                    <a:pt x="17715" y="5357"/>
                    <a:pt x="17632" y="4297"/>
                    <a:pt x="17060" y="4353"/>
                  </a:cubicBezTo>
                  <a:cubicBezTo>
                    <a:pt x="17060" y="4353"/>
                    <a:pt x="17032" y="2637"/>
                    <a:pt x="16153" y="2819"/>
                  </a:cubicBezTo>
                  <a:cubicBezTo>
                    <a:pt x="15260" y="3000"/>
                    <a:pt x="15023" y="3376"/>
                    <a:pt x="15023" y="3376"/>
                  </a:cubicBezTo>
                  <a:cubicBezTo>
                    <a:pt x="15023" y="3376"/>
                    <a:pt x="14409" y="2400"/>
                    <a:pt x="13224" y="3167"/>
                  </a:cubicBezTo>
                  <a:cubicBezTo>
                    <a:pt x="13224" y="3167"/>
                    <a:pt x="12819" y="2079"/>
                    <a:pt x="11452" y="2819"/>
                  </a:cubicBezTo>
                  <a:cubicBezTo>
                    <a:pt x="11452" y="2819"/>
                    <a:pt x="10978" y="2079"/>
                    <a:pt x="10420" y="2581"/>
                  </a:cubicBezTo>
                  <a:cubicBezTo>
                    <a:pt x="10420" y="2581"/>
                    <a:pt x="10448" y="1870"/>
                    <a:pt x="10044" y="1814"/>
                  </a:cubicBezTo>
                  <a:cubicBezTo>
                    <a:pt x="9625" y="1758"/>
                    <a:pt x="9332" y="2023"/>
                    <a:pt x="9332" y="2023"/>
                  </a:cubicBezTo>
                  <a:cubicBezTo>
                    <a:pt x="9332" y="2023"/>
                    <a:pt x="8969" y="1256"/>
                    <a:pt x="8412" y="1549"/>
                  </a:cubicBezTo>
                  <a:cubicBezTo>
                    <a:pt x="7854" y="1842"/>
                    <a:pt x="7826" y="2107"/>
                    <a:pt x="7826" y="2107"/>
                  </a:cubicBezTo>
                  <a:cubicBezTo>
                    <a:pt x="7826" y="2107"/>
                    <a:pt x="7589" y="935"/>
                    <a:pt x="6961" y="1284"/>
                  </a:cubicBezTo>
                  <a:cubicBezTo>
                    <a:pt x="6347" y="1633"/>
                    <a:pt x="6166" y="1940"/>
                    <a:pt x="6166" y="1940"/>
                  </a:cubicBezTo>
                  <a:cubicBezTo>
                    <a:pt x="6166" y="1940"/>
                    <a:pt x="5929" y="838"/>
                    <a:pt x="5496" y="1047"/>
                  </a:cubicBezTo>
                  <a:cubicBezTo>
                    <a:pt x="5496" y="1047"/>
                    <a:pt x="6026" y="336"/>
                    <a:pt x="5552" y="71"/>
                  </a:cubicBezTo>
                  <a:cubicBezTo>
                    <a:pt x="5496" y="43"/>
                    <a:pt x="5454" y="29"/>
                    <a:pt x="5399" y="1"/>
                  </a:cubicBezTo>
                  <a:cubicBezTo>
                    <a:pt x="1981" y="1131"/>
                    <a:pt x="1" y="5134"/>
                    <a:pt x="2456" y="638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0" name="Google Shape;6120;p65"/>
            <p:cNvSpPr/>
            <p:nvPr/>
          </p:nvSpPr>
          <p:spPr>
            <a:xfrm>
              <a:off x="2949175" y="2604150"/>
              <a:ext cx="239600" cy="90350"/>
            </a:xfrm>
            <a:custGeom>
              <a:avLst/>
              <a:gdLst/>
              <a:ahLst/>
              <a:cxnLst/>
              <a:rect l="l" t="t" r="r" b="b"/>
              <a:pathLst>
                <a:path w="9584" h="3614" extrusionOk="0">
                  <a:moveTo>
                    <a:pt x="9556" y="2093"/>
                  </a:moveTo>
                  <a:cubicBezTo>
                    <a:pt x="9556" y="2093"/>
                    <a:pt x="9402" y="1744"/>
                    <a:pt x="8928" y="1800"/>
                  </a:cubicBezTo>
                  <a:cubicBezTo>
                    <a:pt x="8928" y="1800"/>
                    <a:pt x="8900" y="1060"/>
                    <a:pt x="8398" y="1116"/>
                  </a:cubicBezTo>
                  <a:cubicBezTo>
                    <a:pt x="7896" y="1172"/>
                    <a:pt x="7924" y="1325"/>
                    <a:pt x="7924" y="1325"/>
                  </a:cubicBezTo>
                  <a:cubicBezTo>
                    <a:pt x="7924" y="1325"/>
                    <a:pt x="7422" y="768"/>
                    <a:pt x="7101" y="670"/>
                  </a:cubicBezTo>
                  <a:cubicBezTo>
                    <a:pt x="6780" y="586"/>
                    <a:pt x="6836" y="795"/>
                    <a:pt x="6836" y="795"/>
                  </a:cubicBezTo>
                  <a:cubicBezTo>
                    <a:pt x="6836" y="795"/>
                    <a:pt x="6627" y="0"/>
                    <a:pt x="6152" y="210"/>
                  </a:cubicBezTo>
                  <a:cubicBezTo>
                    <a:pt x="5678" y="419"/>
                    <a:pt x="5706" y="851"/>
                    <a:pt x="5706" y="851"/>
                  </a:cubicBezTo>
                  <a:cubicBezTo>
                    <a:pt x="5706" y="851"/>
                    <a:pt x="5413" y="768"/>
                    <a:pt x="5120" y="977"/>
                  </a:cubicBezTo>
                  <a:cubicBezTo>
                    <a:pt x="4827" y="1186"/>
                    <a:pt x="4967" y="1479"/>
                    <a:pt x="4967" y="1479"/>
                  </a:cubicBezTo>
                  <a:cubicBezTo>
                    <a:pt x="4967" y="1479"/>
                    <a:pt x="4534" y="1033"/>
                    <a:pt x="4255" y="1646"/>
                  </a:cubicBezTo>
                  <a:cubicBezTo>
                    <a:pt x="4255" y="1646"/>
                    <a:pt x="3962" y="768"/>
                    <a:pt x="3516" y="907"/>
                  </a:cubicBezTo>
                  <a:cubicBezTo>
                    <a:pt x="3084" y="1060"/>
                    <a:pt x="3167" y="1298"/>
                    <a:pt x="3167" y="1298"/>
                  </a:cubicBezTo>
                  <a:cubicBezTo>
                    <a:pt x="3167" y="1298"/>
                    <a:pt x="2874" y="558"/>
                    <a:pt x="2456" y="670"/>
                  </a:cubicBezTo>
                  <a:cubicBezTo>
                    <a:pt x="2051" y="795"/>
                    <a:pt x="1982" y="1060"/>
                    <a:pt x="1982" y="1060"/>
                  </a:cubicBezTo>
                  <a:cubicBezTo>
                    <a:pt x="1982" y="1060"/>
                    <a:pt x="1926" y="447"/>
                    <a:pt x="1424" y="475"/>
                  </a:cubicBezTo>
                  <a:cubicBezTo>
                    <a:pt x="922" y="502"/>
                    <a:pt x="810" y="1005"/>
                    <a:pt x="810" y="1005"/>
                  </a:cubicBezTo>
                  <a:cubicBezTo>
                    <a:pt x="810" y="1005"/>
                    <a:pt x="15" y="837"/>
                    <a:pt x="1" y="2023"/>
                  </a:cubicBezTo>
                  <a:cubicBezTo>
                    <a:pt x="433" y="3153"/>
                    <a:pt x="3488" y="3613"/>
                    <a:pt x="9584" y="2121"/>
                  </a:cubicBezTo>
                  <a:cubicBezTo>
                    <a:pt x="9556" y="2107"/>
                    <a:pt x="9556" y="2093"/>
                    <a:pt x="9556" y="20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1" name="Google Shape;6121;p65"/>
            <p:cNvSpPr/>
            <p:nvPr/>
          </p:nvSpPr>
          <p:spPr>
            <a:xfrm>
              <a:off x="3351950" y="2593325"/>
              <a:ext cx="96275" cy="96975"/>
            </a:xfrm>
            <a:custGeom>
              <a:avLst/>
              <a:gdLst/>
              <a:ahLst/>
              <a:cxnLst/>
              <a:rect l="l" t="t" r="r" b="b"/>
              <a:pathLst>
                <a:path w="3851" h="3879" extrusionOk="0">
                  <a:moveTo>
                    <a:pt x="1730" y="1"/>
                  </a:moveTo>
                  <a:cubicBezTo>
                    <a:pt x="1730" y="1"/>
                    <a:pt x="796" y="684"/>
                    <a:pt x="768" y="768"/>
                  </a:cubicBezTo>
                  <a:lnTo>
                    <a:pt x="1" y="3879"/>
                  </a:lnTo>
                  <a:cubicBezTo>
                    <a:pt x="545" y="2749"/>
                    <a:pt x="1828" y="1326"/>
                    <a:pt x="1828" y="1326"/>
                  </a:cubicBezTo>
                  <a:lnTo>
                    <a:pt x="3850" y="50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2" name="Google Shape;6122;p65"/>
            <p:cNvSpPr/>
            <p:nvPr/>
          </p:nvSpPr>
          <p:spPr>
            <a:xfrm>
              <a:off x="3082750" y="2642500"/>
              <a:ext cx="518200" cy="115100"/>
            </a:xfrm>
            <a:custGeom>
              <a:avLst/>
              <a:gdLst/>
              <a:ahLst/>
              <a:cxnLst/>
              <a:rect l="l" t="t" r="r" b="b"/>
              <a:pathLst>
                <a:path w="20728" h="4604" extrusionOk="0">
                  <a:moveTo>
                    <a:pt x="20686" y="3585"/>
                  </a:moveTo>
                  <a:cubicBezTo>
                    <a:pt x="20644" y="3279"/>
                    <a:pt x="20030" y="3195"/>
                    <a:pt x="20030" y="3195"/>
                  </a:cubicBezTo>
                  <a:cubicBezTo>
                    <a:pt x="20030" y="3195"/>
                    <a:pt x="20379" y="2749"/>
                    <a:pt x="20114" y="2428"/>
                  </a:cubicBezTo>
                  <a:cubicBezTo>
                    <a:pt x="19849" y="2121"/>
                    <a:pt x="19277" y="1898"/>
                    <a:pt x="19277" y="1898"/>
                  </a:cubicBezTo>
                  <a:cubicBezTo>
                    <a:pt x="19277" y="1898"/>
                    <a:pt x="19486" y="1688"/>
                    <a:pt x="19180" y="1409"/>
                  </a:cubicBezTo>
                  <a:cubicBezTo>
                    <a:pt x="18873" y="1144"/>
                    <a:pt x="17366" y="1633"/>
                    <a:pt x="17366" y="1633"/>
                  </a:cubicBezTo>
                  <a:lnTo>
                    <a:pt x="16529" y="1284"/>
                  </a:lnTo>
                  <a:cubicBezTo>
                    <a:pt x="16529" y="1284"/>
                    <a:pt x="14967" y="126"/>
                    <a:pt x="14437" y="308"/>
                  </a:cubicBezTo>
                  <a:cubicBezTo>
                    <a:pt x="14046" y="433"/>
                    <a:pt x="14144" y="921"/>
                    <a:pt x="14214" y="1172"/>
                  </a:cubicBezTo>
                  <a:cubicBezTo>
                    <a:pt x="14158" y="1117"/>
                    <a:pt x="14046" y="1103"/>
                    <a:pt x="13823" y="1284"/>
                  </a:cubicBezTo>
                  <a:cubicBezTo>
                    <a:pt x="13377" y="1633"/>
                    <a:pt x="13419" y="1898"/>
                    <a:pt x="13419" y="1898"/>
                  </a:cubicBezTo>
                  <a:cubicBezTo>
                    <a:pt x="13419" y="1898"/>
                    <a:pt x="12972" y="1465"/>
                    <a:pt x="12177" y="1284"/>
                  </a:cubicBezTo>
                  <a:cubicBezTo>
                    <a:pt x="11382" y="1103"/>
                    <a:pt x="10364" y="2079"/>
                    <a:pt x="10364" y="2079"/>
                  </a:cubicBezTo>
                  <a:lnTo>
                    <a:pt x="9304" y="1507"/>
                  </a:lnTo>
                  <a:cubicBezTo>
                    <a:pt x="9304" y="1507"/>
                    <a:pt x="8634" y="182"/>
                    <a:pt x="7267" y="84"/>
                  </a:cubicBezTo>
                  <a:cubicBezTo>
                    <a:pt x="5887" y="1"/>
                    <a:pt x="5663" y="935"/>
                    <a:pt x="5663" y="935"/>
                  </a:cubicBezTo>
                  <a:cubicBezTo>
                    <a:pt x="5663" y="935"/>
                    <a:pt x="5315" y="614"/>
                    <a:pt x="5133" y="1103"/>
                  </a:cubicBezTo>
                  <a:cubicBezTo>
                    <a:pt x="5050" y="1326"/>
                    <a:pt x="5050" y="1465"/>
                    <a:pt x="5064" y="1549"/>
                  </a:cubicBezTo>
                  <a:cubicBezTo>
                    <a:pt x="4924" y="1326"/>
                    <a:pt x="4603" y="879"/>
                    <a:pt x="4199" y="977"/>
                  </a:cubicBezTo>
                  <a:cubicBezTo>
                    <a:pt x="3669" y="1103"/>
                    <a:pt x="3627" y="1368"/>
                    <a:pt x="3627" y="1368"/>
                  </a:cubicBezTo>
                  <a:cubicBezTo>
                    <a:pt x="3627" y="1368"/>
                    <a:pt x="3236" y="754"/>
                    <a:pt x="2874" y="1103"/>
                  </a:cubicBezTo>
                  <a:cubicBezTo>
                    <a:pt x="2525" y="1465"/>
                    <a:pt x="2748" y="1814"/>
                    <a:pt x="2748" y="1814"/>
                  </a:cubicBezTo>
                  <a:cubicBezTo>
                    <a:pt x="2748" y="1814"/>
                    <a:pt x="2079" y="1437"/>
                    <a:pt x="1632" y="2135"/>
                  </a:cubicBezTo>
                  <a:cubicBezTo>
                    <a:pt x="1325" y="2623"/>
                    <a:pt x="1507" y="2832"/>
                    <a:pt x="1507" y="2832"/>
                  </a:cubicBezTo>
                  <a:cubicBezTo>
                    <a:pt x="0" y="2930"/>
                    <a:pt x="879" y="4604"/>
                    <a:pt x="879" y="4604"/>
                  </a:cubicBezTo>
                  <a:lnTo>
                    <a:pt x="18691" y="4604"/>
                  </a:lnTo>
                  <a:lnTo>
                    <a:pt x="20421" y="4604"/>
                  </a:lnTo>
                  <a:cubicBezTo>
                    <a:pt x="20421" y="4604"/>
                    <a:pt x="20728" y="3892"/>
                    <a:pt x="20686" y="358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3" name="Google Shape;6123;p65"/>
            <p:cNvSpPr/>
            <p:nvPr/>
          </p:nvSpPr>
          <p:spPr>
            <a:xfrm>
              <a:off x="3326850" y="2719925"/>
              <a:ext cx="208550" cy="37675"/>
            </a:xfrm>
            <a:custGeom>
              <a:avLst/>
              <a:gdLst/>
              <a:ahLst/>
              <a:cxnLst/>
              <a:rect l="l" t="t" r="r" b="b"/>
              <a:pathLst>
                <a:path w="8342" h="1507" extrusionOk="0">
                  <a:moveTo>
                    <a:pt x="7937" y="1158"/>
                  </a:moveTo>
                  <a:cubicBezTo>
                    <a:pt x="7086" y="949"/>
                    <a:pt x="6612" y="530"/>
                    <a:pt x="6612" y="530"/>
                  </a:cubicBezTo>
                  <a:cubicBezTo>
                    <a:pt x="6612" y="530"/>
                    <a:pt x="5370" y="795"/>
                    <a:pt x="5287" y="865"/>
                  </a:cubicBezTo>
                  <a:cubicBezTo>
                    <a:pt x="5189" y="921"/>
                    <a:pt x="4450" y="865"/>
                    <a:pt x="4450" y="865"/>
                  </a:cubicBezTo>
                  <a:lnTo>
                    <a:pt x="3990" y="0"/>
                  </a:lnTo>
                  <a:lnTo>
                    <a:pt x="4017" y="475"/>
                  </a:lnTo>
                  <a:cubicBezTo>
                    <a:pt x="4017" y="475"/>
                    <a:pt x="3571" y="1102"/>
                    <a:pt x="0" y="1005"/>
                  </a:cubicBezTo>
                  <a:lnTo>
                    <a:pt x="433" y="1507"/>
                  </a:lnTo>
                  <a:lnTo>
                    <a:pt x="8342" y="1507"/>
                  </a:lnTo>
                  <a:cubicBezTo>
                    <a:pt x="8258" y="1339"/>
                    <a:pt x="8132" y="1200"/>
                    <a:pt x="7937" y="11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4" name="Google Shape;6124;p65"/>
            <p:cNvSpPr/>
            <p:nvPr/>
          </p:nvSpPr>
          <p:spPr>
            <a:xfrm>
              <a:off x="3176200" y="2642500"/>
              <a:ext cx="94525" cy="71175"/>
            </a:xfrm>
            <a:custGeom>
              <a:avLst/>
              <a:gdLst/>
              <a:ahLst/>
              <a:cxnLst/>
              <a:rect l="l" t="t" r="r" b="b"/>
              <a:pathLst>
                <a:path w="3781" h="2847" extrusionOk="0">
                  <a:moveTo>
                    <a:pt x="0" y="1200"/>
                  </a:moveTo>
                  <a:cubicBezTo>
                    <a:pt x="112" y="2121"/>
                    <a:pt x="907" y="2846"/>
                    <a:pt x="1884" y="2846"/>
                  </a:cubicBezTo>
                  <a:cubicBezTo>
                    <a:pt x="2930" y="2846"/>
                    <a:pt x="3781" y="2023"/>
                    <a:pt x="3781" y="1005"/>
                  </a:cubicBezTo>
                  <a:cubicBezTo>
                    <a:pt x="3781" y="670"/>
                    <a:pt x="3683" y="363"/>
                    <a:pt x="3529" y="84"/>
                  </a:cubicBezTo>
                  <a:lnTo>
                    <a:pt x="3529" y="84"/>
                  </a:lnTo>
                  <a:cubicBezTo>
                    <a:pt x="2149" y="1"/>
                    <a:pt x="1925" y="935"/>
                    <a:pt x="1925" y="935"/>
                  </a:cubicBezTo>
                  <a:cubicBezTo>
                    <a:pt x="1925" y="935"/>
                    <a:pt x="1577" y="614"/>
                    <a:pt x="1395" y="1103"/>
                  </a:cubicBezTo>
                  <a:cubicBezTo>
                    <a:pt x="1312" y="1326"/>
                    <a:pt x="1312" y="1465"/>
                    <a:pt x="1326" y="1549"/>
                  </a:cubicBezTo>
                  <a:cubicBezTo>
                    <a:pt x="1186" y="1326"/>
                    <a:pt x="865" y="879"/>
                    <a:pt x="461" y="977"/>
                  </a:cubicBezTo>
                  <a:cubicBezTo>
                    <a:pt x="224" y="1033"/>
                    <a:pt x="84" y="1117"/>
                    <a:pt x="0" y="12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5" name="Google Shape;6125;p65"/>
            <p:cNvSpPr/>
            <p:nvPr/>
          </p:nvSpPr>
          <p:spPr>
            <a:xfrm>
              <a:off x="3421700" y="2645650"/>
              <a:ext cx="178200" cy="87200"/>
            </a:xfrm>
            <a:custGeom>
              <a:avLst/>
              <a:gdLst/>
              <a:ahLst/>
              <a:cxnLst/>
              <a:rect l="l" t="t" r="r" b="b"/>
              <a:pathLst>
                <a:path w="7128" h="3488" extrusionOk="0">
                  <a:moveTo>
                    <a:pt x="7128" y="3459"/>
                  </a:moveTo>
                  <a:cubicBezTo>
                    <a:pt x="7086" y="3153"/>
                    <a:pt x="6472" y="3069"/>
                    <a:pt x="6472" y="3069"/>
                  </a:cubicBezTo>
                  <a:cubicBezTo>
                    <a:pt x="6472" y="3069"/>
                    <a:pt x="6821" y="2623"/>
                    <a:pt x="6556" y="2302"/>
                  </a:cubicBezTo>
                  <a:cubicBezTo>
                    <a:pt x="6291" y="1995"/>
                    <a:pt x="5719" y="1772"/>
                    <a:pt x="5719" y="1772"/>
                  </a:cubicBezTo>
                  <a:cubicBezTo>
                    <a:pt x="5719" y="1772"/>
                    <a:pt x="5942" y="1562"/>
                    <a:pt x="5622" y="1283"/>
                  </a:cubicBezTo>
                  <a:cubicBezTo>
                    <a:pt x="5315" y="1018"/>
                    <a:pt x="3808" y="1507"/>
                    <a:pt x="3808" y="1507"/>
                  </a:cubicBezTo>
                  <a:lnTo>
                    <a:pt x="2971" y="1158"/>
                  </a:lnTo>
                  <a:cubicBezTo>
                    <a:pt x="2971" y="1158"/>
                    <a:pt x="1423" y="0"/>
                    <a:pt x="879" y="182"/>
                  </a:cubicBezTo>
                  <a:cubicBezTo>
                    <a:pt x="488" y="307"/>
                    <a:pt x="586" y="795"/>
                    <a:pt x="656" y="1046"/>
                  </a:cubicBezTo>
                  <a:cubicBezTo>
                    <a:pt x="600" y="991"/>
                    <a:pt x="488" y="977"/>
                    <a:pt x="265" y="1158"/>
                  </a:cubicBezTo>
                  <a:cubicBezTo>
                    <a:pt x="140" y="1256"/>
                    <a:pt x="56" y="1339"/>
                    <a:pt x="0" y="1423"/>
                  </a:cubicBezTo>
                  <a:cubicBezTo>
                    <a:pt x="210" y="2581"/>
                    <a:pt x="2846" y="3487"/>
                    <a:pt x="6068" y="3487"/>
                  </a:cubicBezTo>
                  <a:cubicBezTo>
                    <a:pt x="6431" y="3487"/>
                    <a:pt x="6779" y="3473"/>
                    <a:pt x="7128" y="34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6" name="Google Shape;6126;p65"/>
            <p:cNvSpPr/>
            <p:nvPr/>
          </p:nvSpPr>
          <p:spPr>
            <a:xfrm>
              <a:off x="3282550" y="2651925"/>
              <a:ext cx="134975" cy="90325"/>
            </a:xfrm>
            <a:custGeom>
              <a:avLst/>
              <a:gdLst/>
              <a:ahLst/>
              <a:cxnLst/>
              <a:rect l="l" t="t" r="r" b="b"/>
              <a:pathLst>
                <a:path w="5399" h="3613" extrusionOk="0">
                  <a:moveTo>
                    <a:pt x="1591" y="2678"/>
                  </a:moveTo>
                  <a:cubicBezTo>
                    <a:pt x="2721" y="3487"/>
                    <a:pt x="4074" y="3613"/>
                    <a:pt x="4785" y="3041"/>
                  </a:cubicBezTo>
                  <a:cubicBezTo>
                    <a:pt x="5259" y="2664"/>
                    <a:pt x="5399" y="2023"/>
                    <a:pt x="5190" y="1339"/>
                  </a:cubicBezTo>
                  <a:cubicBezTo>
                    <a:pt x="4980" y="1200"/>
                    <a:pt x="4646" y="1005"/>
                    <a:pt x="4185" y="907"/>
                  </a:cubicBezTo>
                  <a:cubicBezTo>
                    <a:pt x="3390" y="726"/>
                    <a:pt x="2372" y="1702"/>
                    <a:pt x="2372" y="1702"/>
                  </a:cubicBezTo>
                  <a:lnTo>
                    <a:pt x="1312" y="1130"/>
                  </a:lnTo>
                  <a:cubicBezTo>
                    <a:pt x="1312" y="1130"/>
                    <a:pt x="949" y="419"/>
                    <a:pt x="224" y="0"/>
                  </a:cubicBezTo>
                  <a:cubicBezTo>
                    <a:pt x="1" y="837"/>
                    <a:pt x="559" y="1939"/>
                    <a:pt x="1591" y="26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7" name="Google Shape;6127;p65"/>
            <p:cNvSpPr/>
            <p:nvPr/>
          </p:nvSpPr>
          <p:spPr>
            <a:xfrm>
              <a:off x="2212350" y="2666225"/>
              <a:ext cx="569475" cy="79525"/>
            </a:xfrm>
            <a:custGeom>
              <a:avLst/>
              <a:gdLst/>
              <a:ahLst/>
              <a:cxnLst/>
              <a:rect l="l" t="t" r="r" b="b"/>
              <a:pathLst>
                <a:path w="22779" h="3181" extrusionOk="0">
                  <a:moveTo>
                    <a:pt x="20910" y="1102"/>
                  </a:moveTo>
                  <a:cubicBezTo>
                    <a:pt x="20910" y="1102"/>
                    <a:pt x="18287" y="1367"/>
                    <a:pt x="17074" y="1297"/>
                  </a:cubicBezTo>
                  <a:cubicBezTo>
                    <a:pt x="15860" y="1214"/>
                    <a:pt x="14005" y="991"/>
                    <a:pt x="14005" y="991"/>
                  </a:cubicBezTo>
                  <a:lnTo>
                    <a:pt x="13057" y="251"/>
                  </a:lnTo>
                  <a:lnTo>
                    <a:pt x="13182" y="921"/>
                  </a:lnTo>
                  <a:cubicBezTo>
                    <a:pt x="13182" y="921"/>
                    <a:pt x="12080" y="1256"/>
                    <a:pt x="11257" y="1186"/>
                  </a:cubicBezTo>
                  <a:cubicBezTo>
                    <a:pt x="10434" y="1102"/>
                    <a:pt x="10281" y="991"/>
                    <a:pt x="10281" y="991"/>
                  </a:cubicBezTo>
                  <a:lnTo>
                    <a:pt x="9276" y="0"/>
                  </a:lnTo>
                  <a:lnTo>
                    <a:pt x="9067" y="1032"/>
                  </a:lnTo>
                  <a:lnTo>
                    <a:pt x="7951" y="1214"/>
                  </a:lnTo>
                  <a:lnTo>
                    <a:pt x="7854" y="544"/>
                  </a:lnTo>
                  <a:cubicBezTo>
                    <a:pt x="7854" y="544"/>
                    <a:pt x="5734" y="1632"/>
                    <a:pt x="5287" y="1548"/>
                  </a:cubicBezTo>
                  <a:cubicBezTo>
                    <a:pt x="4841" y="1479"/>
                    <a:pt x="3334" y="851"/>
                    <a:pt x="1" y="2148"/>
                  </a:cubicBezTo>
                  <a:lnTo>
                    <a:pt x="1507" y="3180"/>
                  </a:lnTo>
                  <a:lnTo>
                    <a:pt x="20714" y="2846"/>
                  </a:lnTo>
                  <a:lnTo>
                    <a:pt x="22779" y="1855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8" name="Google Shape;6128;p65"/>
            <p:cNvSpPr/>
            <p:nvPr/>
          </p:nvSpPr>
          <p:spPr>
            <a:xfrm>
              <a:off x="2754250" y="2680875"/>
              <a:ext cx="460325" cy="70100"/>
            </a:xfrm>
            <a:custGeom>
              <a:avLst/>
              <a:gdLst/>
              <a:ahLst/>
              <a:cxnLst/>
              <a:rect l="l" t="t" r="r" b="b"/>
              <a:pathLst>
                <a:path w="18413" h="2804" extrusionOk="0">
                  <a:moveTo>
                    <a:pt x="18232" y="2483"/>
                  </a:moveTo>
                  <a:lnTo>
                    <a:pt x="16460" y="2037"/>
                  </a:lnTo>
                  <a:lnTo>
                    <a:pt x="15874" y="1506"/>
                  </a:lnTo>
                  <a:lnTo>
                    <a:pt x="15874" y="1953"/>
                  </a:lnTo>
                  <a:cubicBezTo>
                    <a:pt x="15874" y="1953"/>
                    <a:pt x="15037" y="2134"/>
                    <a:pt x="14340" y="1925"/>
                  </a:cubicBezTo>
                  <a:cubicBezTo>
                    <a:pt x="13628" y="1716"/>
                    <a:pt x="13210" y="1241"/>
                    <a:pt x="13210" y="1241"/>
                  </a:cubicBezTo>
                  <a:lnTo>
                    <a:pt x="13266" y="1925"/>
                  </a:lnTo>
                  <a:lnTo>
                    <a:pt x="11969" y="1632"/>
                  </a:lnTo>
                  <a:lnTo>
                    <a:pt x="11969" y="1158"/>
                  </a:lnTo>
                  <a:cubicBezTo>
                    <a:pt x="11969" y="1158"/>
                    <a:pt x="11383" y="1506"/>
                    <a:pt x="10811" y="1562"/>
                  </a:cubicBezTo>
                  <a:cubicBezTo>
                    <a:pt x="10253" y="1618"/>
                    <a:pt x="9807" y="1451"/>
                    <a:pt x="9807" y="1451"/>
                  </a:cubicBezTo>
                  <a:lnTo>
                    <a:pt x="10197" y="879"/>
                  </a:lnTo>
                  <a:lnTo>
                    <a:pt x="9667" y="1269"/>
                  </a:lnTo>
                  <a:lnTo>
                    <a:pt x="9012" y="767"/>
                  </a:lnTo>
                  <a:lnTo>
                    <a:pt x="8370" y="921"/>
                  </a:lnTo>
                  <a:cubicBezTo>
                    <a:pt x="8370" y="921"/>
                    <a:pt x="7212" y="1060"/>
                    <a:pt x="6682" y="851"/>
                  </a:cubicBezTo>
                  <a:cubicBezTo>
                    <a:pt x="6152" y="642"/>
                    <a:pt x="5789" y="0"/>
                    <a:pt x="5789" y="0"/>
                  </a:cubicBezTo>
                  <a:lnTo>
                    <a:pt x="5678" y="558"/>
                  </a:lnTo>
                  <a:lnTo>
                    <a:pt x="4701" y="767"/>
                  </a:lnTo>
                  <a:lnTo>
                    <a:pt x="4785" y="391"/>
                  </a:lnTo>
                  <a:cubicBezTo>
                    <a:pt x="4785" y="391"/>
                    <a:pt x="2693" y="1214"/>
                    <a:pt x="1" y="1479"/>
                  </a:cubicBezTo>
                  <a:lnTo>
                    <a:pt x="2456" y="2455"/>
                  </a:lnTo>
                  <a:lnTo>
                    <a:pt x="18413" y="2804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9" name="Google Shape;6129;p65"/>
            <p:cNvSpPr/>
            <p:nvPr/>
          </p:nvSpPr>
          <p:spPr>
            <a:xfrm>
              <a:off x="2571875" y="2701100"/>
              <a:ext cx="80925" cy="37325"/>
            </a:xfrm>
            <a:custGeom>
              <a:avLst/>
              <a:gdLst/>
              <a:ahLst/>
              <a:cxnLst/>
              <a:rect l="l" t="t" r="r" b="b"/>
              <a:pathLst>
                <a:path w="3237" h="1493" extrusionOk="0">
                  <a:moveTo>
                    <a:pt x="2944" y="711"/>
                  </a:moveTo>
                  <a:lnTo>
                    <a:pt x="2623" y="963"/>
                  </a:lnTo>
                  <a:lnTo>
                    <a:pt x="2916" y="656"/>
                  </a:lnTo>
                  <a:cubicBezTo>
                    <a:pt x="2860" y="586"/>
                    <a:pt x="2790" y="516"/>
                    <a:pt x="2735" y="460"/>
                  </a:cubicBezTo>
                  <a:lnTo>
                    <a:pt x="2595" y="628"/>
                  </a:lnTo>
                  <a:lnTo>
                    <a:pt x="2665" y="405"/>
                  </a:lnTo>
                  <a:cubicBezTo>
                    <a:pt x="2595" y="349"/>
                    <a:pt x="2511" y="293"/>
                    <a:pt x="2442" y="251"/>
                  </a:cubicBezTo>
                  <a:lnTo>
                    <a:pt x="2218" y="739"/>
                  </a:lnTo>
                  <a:lnTo>
                    <a:pt x="2330" y="181"/>
                  </a:lnTo>
                  <a:cubicBezTo>
                    <a:pt x="2205" y="126"/>
                    <a:pt x="2079" y="84"/>
                    <a:pt x="1953" y="56"/>
                  </a:cubicBezTo>
                  <a:cubicBezTo>
                    <a:pt x="1912" y="251"/>
                    <a:pt x="1842" y="544"/>
                    <a:pt x="1828" y="572"/>
                  </a:cubicBezTo>
                  <a:lnTo>
                    <a:pt x="1828" y="586"/>
                  </a:lnTo>
                  <a:lnTo>
                    <a:pt x="1828" y="572"/>
                  </a:lnTo>
                  <a:cubicBezTo>
                    <a:pt x="1828" y="530"/>
                    <a:pt x="1842" y="223"/>
                    <a:pt x="1842" y="28"/>
                  </a:cubicBezTo>
                  <a:cubicBezTo>
                    <a:pt x="1716" y="14"/>
                    <a:pt x="1577" y="0"/>
                    <a:pt x="1437" y="14"/>
                  </a:cubicBezTo>
                  <a:lnTo>
                    <a:pt x="1605" y="837"/>
                  </a:lnTo>
                  <a:lnTo>
                    <a:pt x="1577" y="879"/>
                  </a:lnTo>
                  <a:lnTo>
                    <a:pt x="1228" y="56"/>
                  </a:lnTo>
                  <a:cubicBezTo>
                    <a:pt x="1158" y="70"/>
                    <a:pt x="1089" y="84"/>
                    <a:pt x="1033" y="112"/>
                  </a:cubicBezTo>
                  <a:lnTo>
                    <a:pt x="1270" y="711"/>
                  </a:lnTo>
                  <a:lnTo>
                    <a:pt x="907" y="153"/>
                  </a:lnTo>
                  <a:cubicBezTo>
                    <a:pt x="782" y="223"/>
                    <a:pt x="656" y="307"/>
                    <a:pt x="531" y="405"/>
                  </a:cubicBezTo>
                  <a:lnTo>
                    <a:pt x="879" y="795"/>
                  </a:lnTo>
                  <a:lnTo>
                    <a:pt x="796" y="837"/>
                  </a:lnTo>
                  <a:lnTo>
                    <a:pt x="391" y="544"/>
                  </a:lnTo>
                  <a:cubicBezTo>
                    <a:pt x="308" y="656"/>
                    <a:pt x="224" y="767"/>
                    <a:pt x="168" y="907"/>
                  </a:cubicBezTo>
                  <a:cubicBezTo>
                    <a:pt x="335" y="990"/>
                    <a:pt x="559" y="1074"/>
                    <a:pt x="559" y="1074"/>
                  </a:cubicBezTo>
                  <a:lnTo>
                    <a:pt x="84" y="1102"/>
                  </a:lnTo>
                  <a:cubicBezTo>
                    <a:pt x="42" y="1214"/>
                    <a:pt x="15" y="1339"/>
                    <a:pt x="1" y="1493"/>
                  </a:cubicBezTo>
                  <a:lnTo>
                    <a:pt x="3237" y="1241"/>
                  </a:lnTo>
                  <a:cubicBezTo>
                    <a:pt x="3153" y="1032"/>
                    <a:pt x="3055" y="865"/>
                    <a:pt x="2944" y="71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0" name="Google Shape;6130;p65"/>
            <p:cNvSpPr/>
            <p:nvPr/>
          </p:nvSpPr>
          <p:spPr>
            <a:xfrm>
              <a:off x="2226300" y="2699650"/>
              <a:ext cx="347000" cy="41925"/>
            </a:xfrm>
            <a:custGeom>
              <a:avLst/>
              <a:gdLst/>
              <a:ahLst/>
              <a:cxnLst/>
              <a:rect l="l" t="t" r="r" b="b"/>
              <a:pathLst>
                <a:path w="13880" h="1677" extrusionOk="0">
                  <a:moveTo>
                    <a:pt x="7389" y="0"/>
                  </a:moveTo>
                  <a:cubicBezTo>
                    <a:pt x="7094" y="0"/>
                    <a:pt x="6789" y="13"/>
                    <a:pt x="6459" y="44"/>
                  </a:cubicBezTo>
                  <a:cubicBezTo>
                    <a:pt x="5120" y="170"/>
                    <a:pt x="3781" y="811"/>
                    <a:pt x="2944" y="867"/>
                  </a:cubicBezTo>
                  <a:cubicBezTo>
                    <a:pt x="2107" y="909"/>
                    <a:pt x="1" y="1007"/>
                    <a:pt x="1" y="1007"/>
                  </a:cubicBezTo>
                  <a:lnTo>
                    <a:pt x="154" y="1676"/>
                  </a:lnTo>
                  <a:lnTo>
                    <a:pt x="13879" y="1160"/>
                  </a:lnTo>
                  <a:lnTo>
                    <a:pt x="13824" y="742"/>
                  </a:lnTo>
                  <a:cubicBezTo>
                    <a:pt x="13824" y="728"/>
                    <a:pt x="11578" y="407"/>
                    <a:pt x="10253" y="253"/>
                  </a:cubicBezTo>
                  <a:cubicBezTo>
                    <a:pt x="9114" y="127"/>
                    <a:pt x="8302" y="0"/>
                    <a:pt x="73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1" name="Google Shape;6131;p65"/>
            <p:cNvSpPr/>
            <p:nvPr/>
          </p:nvSpPr>
          <p:spPr>
            <a:xfrm>
              <a:off x="2374500" y="2702125"/>
              <a:ext cx="5250" cy="21650"/>
            </a:xfrm>
            <a:custGeom>
              <a:avLst/>
              <a:gdLst/>
              <a:ahLst/>
              <a:cxnLst/>
              <a:rect l="l" t="t" r="r" b="b"/>
              <a:pathLst>
                <a:path w="210" h="866" extrusionOk="0">
                  <a:moveTo>
                    <a:pt x="112" y="1"/>
                  </a:moveTo>
                  <a:cubicBezTo>
                    <a:pt x="71" y="15"/>
                    <a:pt x="43" y="15"/>
                    <a:pt x="1" y="29"/>
                  </a:cubicBezTo>
                  <a:lnTo>
                    <a:pt x="210" y="86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2" name="Google Shape;6132;p65"/>
            <p:cNvSpPr/>
            <p:nvPr/>
          </p:nvSpPr>
          <p:spPr>
            <a:xfrm>
              <a:off x="2395425" y="2725850"/>
              <a:ext cx="25" cy="1425"/>
            </a:xfrm>
            <a:custGeom>
              <a:avLst/>
              <a:gdLst/>
              <a:ahLst/>
              <a:cxnLst/>
              <a:rect l="l" t="t" r="r" b="b"/>
              <a:pathLst>
                <a:path w="1" h="57" extrusionOk="0">
                  <a:moveTo>
                    <a:pt x="1" y="42"/>
                  </a:moveTo>
                  <a:cubicBezTo>
                    <a:pt x="1" y="42"/>
                    <a:pt x="1" y="28"/>
                    <a:pt x="1" y="0"/>
                  </a:cubicBezTo>
                  <a:cubicBezTo>
                    <a:pt x="1" y="28"/>
                    <a:pt x="1" y="56"/>
                    <a:pt x="1" y="42"/>
                  </a:cubicBezTo>
                  <a:close/>
                </a:path>
              </a:pathLst>
            </a:custGeom>
            <a:solidFill>
              <a:srgbClr val="B7AC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3" name="Google Shape;6133;p65"/>
            <p:cNvSpPr/>
            <p:nvPr/>
          </p:nvSpPr>
          <p:spPr>
            <a:xfrm>
              <a:off x="2350100" y="2726900"/>
              <a:ext cx="725" cy="1750"/>
            </a:xfrm>
            <a:custGeom>
              <a:avLst/>
              <a:gdLst/>
              <a:ahLst/>
              <a:cxnLst/>
              <a:rect l="l" t="t" r="r" b="b"/>
              <a:pathLst>
                <a:path w="29" h="70" extrusionOk="0">
                  <a:moveTo>
                    <a:pt x="0" y="0"/>
                  </a:moveTo>
                  <a:lnTo>
                    <a:pt x="0" y="0"/>
                  </a:lnTo>
                  <a:cubicBezTo>
                    <a:pt x="14" y="42"/>
                    <a:pt x="28" y="70"/>
                    <a:pt x="28" y="70"/>
                  </a:cubicBezTo>
                  <a:cubicBezTo>
                    <a:pt x="28" y="70"/>
                    <a:pt x="28" y="42"/>
                    <a:pt x="0" y="0"/>
                  </a:cubicBezTo>
                  <a:close/>
                </a:path>
              </a:pathLst>
            </a:custGeom>
            <a:solidFill>
              <a:srgbClr val="B7AC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4" name="Google Shape;6134;p65"/>
            <p:cNvSpPr/>
            <p:nvPr/>
          </p:nvSpPr>
          <p:spPr>
            <a:xfrm>
              <a:off x="2343125" y="2709800"/>
              <a:ext cx="7000" cy="17125"/>
            </a:xfrm>
            <a:custGeom>
              <a:avLst/>
              <a:gdLst/>
              <a:ahLst/>
              <a:cxnLst/>
              <a:rect l="l" t="t" r="r" b="b"/>
              <a:pathLst>
                <a:path w="280" h="685" extrusionOk="0">
                  <a:moveTo>
                    <a:pt x="126" y="1"/>
                  </a:moveTo>
                  <a:cubicBezTo>
                    <a:pt x="84" y="15"/>
                    <a:pt x="42" y="15"/>
                    <a:pt x="0" y="29"/>
                  </a:cubicBezTo>
                  <a:cubicBezTo>
                    <a:pt x="84" y="224"/>
                    <a:pt x="224" y="545"/>
                    <a:pt x="279" y="684"/>
                  </a:cubicBezTo>
                  <a:cubicBezTo>
                    <a:pt x="251" y="531"/>
                    <a:pt x="168" y="182"/>
                    <a:pt x="126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5" name="Google Shape;6135;p65"/>
            <p:cNvSpPr/>
            <p:nvPr/>
          </p:nvSpPr>
          <p:spPr>
            <a:xfrm>
              <a:off x="2391250" y="2700400"/>
              <a:ext cx="4200" cy="25475"/>
            </a:xfrm>
            <a:custGeom>
              <a:avLst/>
              <a:gdLst/>
              <a:ahLst/>
              <a:cxnLst/>
              <a:rect l="l" t="t" r="r" b="b"/>
              <a:pathLst>
                <a:path w="168" h="1019" extrusionOk="0">
                  <a:moveTo>
                    <a:pt x="0" y="0"/>
                  </a:moveTo>
                  <a:cubicBezTo>
                    <a:pt x="56" y="307"/>
                    <a:pt x="154" y="851"/>
                    <a:pt x="168" y="1018"/>
                  </a:cubicBezTo>
                  <a:cubicBezTo>
                    <a:pt x="168" y="837"/>
                    <a:pt x="168" y="237"/>
                    <a:pt x="168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6" name="Google Shape;6136;p65"/>
            <p:cNvSpPr/>
            <p:nvPr/>
          </p:nvSpPr>
          <p:spPr>
            <a:xfrm>
              <a:off x="2502825" y="2708750"/>
              <a:ext cx="5950" cy="15375"/>
            </a:xfrm>
            <a:custGeom>
              <a:avLst/>
              <a:gdLst/>
              <a:ahLst/>
              <a:cxnLst/>
              <a:rect l="l" t="t" r="r" b="b"/>
              <a:pathLst>
                <a:path w="238" h="615" extrusionOk="0">
                  <a:moveTo>
                    <a:pt x="1" y="1"/>
                  </a:moveTo>
                  <a:lnTo>
                    <a:pt x="238" y="615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7" name="Google Shape;6137;p65"/>
            <p:cNvSpPr/>
            <p:nvPr/>
          </p:nvSpPr>
          <p:spPr>
            <a:xfrm>
              <a:off x="2290478" y="2721675"/>
              <a:ext cx="5250" cy="11675"/>
            </a:xfrm>
            <a:custGeom>
              <a:avLst/>
              <a:gdLst/>
              <a:ahLst/>
              <a:cxnLst/>
              <a:rect l="l" t="t" r="r" b="b"/>
              <a:pathLst>
                <a:path w="210" h="467" extrusionOk="0">
                  <a:moveTo>
                    <a:pt x="168" y="0"/>
                  </a:moveTo>
                  <a:cubicBezTo>
                    <a:pt x="112" y="0"/>
                    <a:pt x="56" y="0"/>
                    <a:pt x="0" y="14"/>
                  </a:cubicBezTo>
                  <a:cubicBezTo>
                    <a:pt x="28" y="181"/>
                    <a:pt x="84" y="432"/>
                    <a:pt x="84" y="460"/>
                  </a:cubicBezTo>
                  <a:cubicBezTo>
                    <a:pt x="89" y="465"/>
                    <a:pt x="95" y="467"/>
                    <a:pt x="103" y="467"/>
                  </a:cubicBezTo>
                  <a:cubicBezTo>
                    <a:pt x="142" y="467"/>
                    <a:pt x="210" y="418"/>
                    <a:pt x="210" y="418"/>
                  </a:cubicBezTo>
                  <a:lnTo>
                    <a:pt x="168" y="0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8" name="Google Shape;6138;p65"/>
            <p:cNvSpPr/>
            <p:nvPr/>
          </p:nvSpPr>
          <p:spPr>
            <a:xfrm>
              <a:off x="2433800" y="2700750"/>
              <a:ext cx="4200" cy="26175"/>
            </a:xfrm>
            <a:custGeom>
              <a:avLst/>
              <a:gdLst/>
              <a:ahLst/>
              <a:cxnLst/>
              <a:rect l="l" t="t" r="r" b="b"/>
              <a:pathLst>
                <a:path w="168" h="1047" extrusionOk="0">
                  <a:moveTo>
                    <a:pt x="0" y="0"/>
                  </a:moveTo>
                  <a:lnTo>
                    <a:pt x="167" y="1046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9" name="Google Shape;6139;p65"/>
            <p:cNvSpPr/>
            <p:nvPr/>
          </p:nvSpPr>
          <p:spPr>
            <a:xfrm>
              <a:off x="2417400" y="2699700"/>
              <a:ext cx="7350" cy="25825"/>
            </a:xfrm>
            <a:custGeom>
              <a:avLst/>
              <a:gdLst/>
              <a:ahLst/>
              <a:cxnLst/>
              <a:rect l="l" t="t" r="r" b="b"/>
              <a:pathLst>
                <a:path w="294" h="1033" extrusionOk="0">
                  <a:moveTo>
                    <a:pt x="0" y="0"/>
                  </a:moveTo>
                  <a:lnTo>
                    <a:pt x="196" y="977"/>
                  </a:lnTo>
                  <a:lnTo>
                    <a:pt x="293" y="1032"/>
                  </a:lnTo>
                  <a:lnTo>
                    <a:pt x="252" y="14"/>
                  </a:lnTo>
                  <a:cubicBezTo>
                    <a:pt x="168" y="14"/>
                    <a:pt x="84" y="0"/>
                    <a:pt x="0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0" name="Google Shape;6140;p65"/>
            <p:cNvSpPr/>
            <p:nvPr/>
          </p:nvSpPr>
          <p:spPr>
            <a:xfrm>
              <a:off x="2442500" y="2701425"/>
              <a:ext cx="8750" cy="24100"/>
            </a:xfrm>
            <a:custGeom>
              <a:avLst/>
              <a:gdLst/>
              <a:ahLst/>
              <a:cxnLst/>
              <a:rect l="l" t="t" r="r" b="b"/>
              <a:pathLst>
                <a:path w="350" h="964" extrusionOk="0">
                  <a:moveTo>
                    <a:pt x="1" y="1"/>
                  </a:moveTo>
                  <a:lnTo>
                    <a:pt x="112" y="936"/>
                  </a:lnTo>
                  <a:lnTo>
                    <a:pt x="349" y="963"/>
                  </a:lnTo>
                  <a:cubicBezTo>
                    <a:pt x="349" y="963"/>
                    <a:pt x="335" y="322"/>
                    <a:pt x="335" y="29"/>
                  </a:cubicBezTo>
                  <a:cubicBezTo>
                    <a:pt x="224" y="29"/>
                    <a:pt x="112" y="15"/>
                    <a:pt x="1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1" name="Google Shape;6141;p65"/>
            <p:cNvSpPr/>
            <p:nvPr/>
          </p:nvSpPr>
          <p:spPr>
            <a:xfrm>
              <a:off x="2562475" y="2716775"/>
              <a:ext cx="2100" cy="11875"/>
            </a:xfrm>
            <a:custGeom>
              <a:avLst/>
              <a:gdLst/>
              <a:ahLst/>
              <a:cxnLst/>
              <a:rect l="l" t="t" r="r" b="b"/>
              <a:pathLst>
                <a:path w="84" h="475" extrusionOk="0">
                  <a:moveTo>
                    <a:pt x="0" y="1"/>
                  </a:moveTo>
                  <a:cubicBezTo>
                    <a:pt x="14" y="154"/>
                    <a:pt x="14" y="322"/>
                    <a:pt x="28" y="475"/>
                  </a:cubicBezTo>
                  <a:lnTo>
                    <a:pt x="70" y="475"/>
                  </a:lnTo>
                  <a:cubicBezTo>
                    <a:pt x="70" y="336"/>
                    <a:pt x="84" y="154"/>
                    <a:pt x="84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2" name="Google Shape;6142;p65"/>
            <p:cNvSpPr/>
            <p:nvPr/>
          </p:nvSpPr>
          <p:spPr>
            <a:xfrm>
              <a:off x="2468650" y="2704225"/>
              <a:ext cx="7000" cy="19550"/>
            </a:xfrm>
            <a:custGeom>
              <a:avLst/>
              <a:gdLst/>
              <a:ahLst/>
              <a:cxnLst/>
              <a:rect l="l" t="t" r="r" b="b"/>
              <a:pathLst>
                <a:path w="280" h="782" extrusionOk="0">
                  <a:moveTo>
                    <a:pt x="1" y="1"/>
                  </a:moveTo>
                  <a:lnTo>
                    <a:pt x="112" y="782"/>
                  </a:lnTo>
                  <a:lnTo>
                    <a:pt x="280" y="42"/>
                  </a:lnTo>
                  <a:cubicBezTo>
                    <a:pt x="182" y="28"/>
                    <a:pt x="99" y="15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3" name="Google Shape;6143;p65"/>
            <p:cNvSpPr/>
            <p:nvPr/>
          </p:nvSpPr>
          <p:spPr>
            <a:xfrm>
              <a:off x="2314878" y="2717125"/>
              <a:ext cx="8400" cy="15725"/>
            </a:xfrm>
            <a:custGeom>
              <a:avLst/>
              <a:gdLst/>
              <a:ahLst/>
              <a:cxnLst/>
              <a:rect l="l" t="t" r="r" b="b"/>
              <a:pathLst>
                <a:path w="336" h="629" extrusionOk="0">
                  <a:moveTo>
                    <a:pt x="336" y="1"/>
                  </a:moveTo>
                  <a:lnTo>
                    <a:pt x="336" y="1"/>
                  </a:lnTo>
                  <a:cubicBezTo>
                    <a:pt x="210" y="29"/>
                    <a:pt x="99" y="56"/>
                    <a:pt x="1" y="84"/>
                  </a:cubicBezTo>
                  <a:lnTo>
                    <a:pt x="126" y="628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4" name="Google Shape;6144;p65"/>
            <p:cNvSpPr/>
            <p:nvPr/>
          </p:nvSpPr>
          <p:spPr>
            <a:xfrm>
              <a:off x="2236075" y="2724450"/>
              <a:ext cx="5600" cy="12225"/>
            </a:xfrm>
            <a:custGeom>
              <a:avLst/>
              <a:gdLst/>
              <a:ahLst/>
              <a:cxnLst/>
              <a:rect l="l" t="t" r="r" b="b"/>
              <a:pathLst>
                <a:path w="224" h="489" extrusionOk="0">
                  <a:moveTo>
                    <a:pt x="0" y="1"/>
                  </a:moveTo>
                  <a:lnTo>
                    <a:pt x="223" y="48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B7AC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5" name="Google Shape;6145;p65"/>
            <p:cNvSpPr/>
            <p:nvPr/>
          </p:nvSpPr>
          <p:spPr>
            <a:xfrm>
              <a:off x="2544675" y="2714350"/>
              <a:ext cx="7000" cy="15000"/>
            </a:xfrm>
            <a:custGeom>
              <a:avLst/>
              <a:gdLst/>
              <a:ahLst/>
              <a:cxnLst/>
              <a:rect l="l" t="t" r="r" b="b"/>
              <a:pathLst>
                <a:path w="280" h="600" extrusionOk="0">
                  <a:moveTo>
                    <a:pt x="1" y="0"/>
                  </a:moveTo>
                  <a:lnTo>
                    <a:pt x="56" y="600"/>
                  </a:lnTo>
                  <a:lnTo>
                    <a:pt x="238" y="600"/>
                  </a:lnTo>
                  <a:lnTo>
                    <a:pt x="280" y="28"/>
                  </a:lnTo>
                  <a:cubicBezTo>
                    <a:pt x="196" y="14"/>
                    <a:pt x="98" y="0"/>
                    <a:pt x="1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6" name="Google Shape;6146;p65"/>
            <p:cNvSpPr/>
            <p:nvPr/>
          </p:nvSpPr>
          <p:spPr>
            <a:xfrm>
              <a:off x="2489225" y="2707025"/>
              <a:ext cx="3525" cy="14675"/>
            </a:xfrm>
            <a:custGeom>
              <a:avLst/>
              <a:gdLst/>
              <a:ahLst/>
              <a:cxnLst/>
              <a:rect l="l" t="t" r="r" b="b"/>
              <a:pathLst>
                <a:path w="141" h="587" extrusionOk="0">
                  <a:moveTo>
                    <a:pt x="1" y="0"/>
                  </a:moveTo>
                  <a:cubicBezTo>
                    <a:pt x="43" y="223"/>
                    <a:pt x="112" y="572"/>
                    <a:pt x="112" y="586"/>
                  </a:cubicBezTo>
                  <a:cubicBezTo>
                    <a:pt x="112" y="586"/>
                    <a:pt x="112" y="586"/>
                    <a:pt x="112" y="586"/>
                  </a:cubicBezTo>
                  <a:cubicBezTo>
                    <a:pt x="113" y="586"/>
                    <a:pt x="127" y="247"/>
                    <a:pt x="140" y="14"/>
                  </a:cubicBezTo>
                  <a:cubicBezTo>
                    <a:pt x="98" y="0"/>
                    <a:pt x="43" y="0"/>
                    <a:pt x="1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7" name="Google Shape;6147;p65"/>
            <p:cNvSpPr/>
            <p:nvPr/>
          </p:nvSpPr>
          <p:spPr>
            <a:xfrm>
              <a:off x="2526200" y="2711550"/>
              <a:ext cx="4200" cy="8750"/>
            </a:xfrm>
            <a:custGeom>
              <a:avLst/>
              <a:gdLst/>
              <a:ahLst/>
              <a:cxnLst/>
              <a:rect l="l" t="t" r="r" b="b"/>
              <a:pathLst>
                <a:path w="168" h="350" extrusionOk="0">
                  <a:moveTo>
                    <a:pt x="0" y="1"/>
                  </a:moveTo>
                  <a:lnTo>
                    <a:pt x="168" y="349"/>
                  </a:lnTo>
                  <a:lnTo>
                    <a:pt x="168" y="28"/>
                  </a:lnTo>
                  <a:cubicBezTo>
                    <a:pt x="112" y="14"/>
                    <a:pt x="56" y="14"/>
                    <a:pt x="0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8" name="Google Shape;6148;p65"/>
            <p:cNvSpPr/>
            <p:nvPr/>
          </p:nvSpPr>
          <p:spPr>
            <a:xfrm>
              <a:off x="2283153" y="2722000"/>
              <a:ext cx="3175" cy="13975"/>
            </a:xfrm>
            <a:custGeom>
              <a:avLst/>
              <a:gdLst/>
              <a:ahLst/>
              <a:cxnLst/>
              <a:rect l="l" t="t" r="r" b="b"/>
              <a:pathLst>
                <a:path w="127" h="559" extrusionOk="0">
                  <a:moveTo>
                    <a:pt x="56" y="1"/>
                  </a:moveTo>
                  <a:cubicBezTo>
                    <a:pt x="42" y="15"/>
                    <a:pt x="28" y="15"/>
                    <a:pt x="1" y="15"/>
                  </a:cubicBezTo>
                  <a:lnTo>
                    <a:pt x="126" y="55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9" name="Google Shape;6149;p65"/>
            <p:cNvSpPr/>
            <p:nvPr/>
          </p:nvSpPr>
          <p:spPr>
            <a:xfrm>
              <a:off x="2247925" y="2723750"/>
              <a:ext cx="7000" cy="13625"/>
            </a:xfrm>
            <a:custGeom>
              <a:avLst/>
              <a:gdLst/>
              <a:ahLst/>
              <a:cxnLst/>
              <a:rect l="l" t="t" r="r" b="b"/>
              <a:pathLst>
                <a:path w="280" h="545" extrusionOk="0">
                  <a:moveTo>
                    <a:pt x="0" y="1"/>
                  </a:moveTo>
                  <a:lnTo>
                    <a:pt x="279" y="545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B7AC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0" name="Google Shape;6150;p65"/>
            <p:cNvSpPr/>
            <p:nvPr/>
          </p:nvSpPr>
          <p:spPr>
            <a:xfrm>
              <a:off x="2266750" y="2722700"/>
              <a:ext cx="4225" cy="14675"/>
            </a:xfrm>
            <a:custGeom>
              <a:avLst/>
              <a:gdLst/>
              <a:ahLst/>
              <a:cxnLst/>
              <a:rect l="l" t="t" r="r" b="b"/>
              <a:pathLst>
                <a:path w="169" h="587" extrusionOk="0">
                  <a:moveTo>
                    <a:pt x="84" y="1"/>
                  </a:moveTo>
                  <a:cubicBezTo>
                    <a:pt x="56" y="15"/>
                    <a:pt x="29" y="15"/>
                    <a:pt x="1" y="15"/>
                  </a:cubicBezTo>
                  <a:lnTo>
                    <a:pt x="56" y="559"/>
                  </a:lnTo>
                  <a:lnTo>
                    <a:pt x="168" y="587"/>
                  </a:lnTo>
                  <a:lnTo>
                    <a:pt x="84" y="1"/>
                  </a:lnTo>
                  <a:close/>
                </a:path>
              </a:pathLst>
            </a:custGeom>
            <a:solidFill>
              <a:srgbClr val="B7AC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1" name="Google Shape;6151;p65"/>
            <p:cNvSpPr/>
            <p:nvPr/>
          </p:nvSpPr>
          <p:spPr>
            <a:xfrm>
              <a:off x="2335450" y="2711900"/>
              <a:ext cx="9450" cy="17450"/>
            </a:xfrm>
            <a:custGeom>
              <a:avLst/>
              <a:gdLst/>
              <a:ahLst/>
              <a:cxnLst/>
              <a:rect l="l" t="t" r="r" b="b"/>
              <a:pathLst>
                <a:path w="378" h="698" extrusionOk="0">
                  <a:moveTo>
                    <a:pt x="126" y="0"/>
                  </a:moveTo>
                  <a:cubicBezTo>
                    <a:pt x="84" y="14"/>
                    <a:pt x="42" y="28"/>
                    <a:pt x="1" y="42"/>
                  </a:cubicBezTo>
                  <a:lnTo>
                    <a:pt x="377" y="698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2" name="Google Shape;6152;p65"/>
            <p:cNvSpPr/>
            <p:nvPr/>
          </p:nvSpPr>
          <p:spPr>
            <a:xfrm>
              <a:off x="2839000" y="2696550"/>
              <a:ext cx="56500" cy="39775"/>
            </a:xfrm>
            <a:custGeom>
              <a:avLst/>
              <a:gdLst/>
              <a:ahLst/>
              <a:cxnLst/>
              <a:rect l="l" t="t" r="r" b="b"/>
              <a:pathLst>
                <a:path w="2260" h="1591" extrusionOk="0">
                  <a:moveTo>
                    <a:pt x="1688" y="907"/>
                  </a:moveTo>
                  <a:lnTo>
                    <a:pt x="1437" y="154"/>
                  </a:lnTo>
                  <a:lnTo>
                    <a:pt x="1242" y="768"/>
                  </a:lnTo>
                  <a:lnTo>
                    <a:pt x="795" y="15"/>
                  </a:lnTo>
                  <a:lnTo>
                    <a:pt x="1005" y="949"/>
                  </a:lnTo>
                  <a:cubicBezTo>
                    <a:pt x="1005" y="949"/>
                    <a:pt x="321" y="126"/>
                    <a:pt x="307" y="140"/>
                  </a:cubicBezTo>
                  <a:cubicBezTo>
                    <a:pt x="293" y="168"/>
                    <a:pt x="628" y="921"/>
                    <a:pt x="628" y="921"/>
                  </a:cubicBezTo>
                  <a:lnTo>
                    <a:pt x="0" y="573"/>
                  </a:lnTo>
                  <a:cubicBezTo>
                    <a:pt x="0" y="573"/>
                    <a:pt x="251" y="1047"/>
                    <a:pt x="893" y="1591"/>
                  </a:cubicBezTo>
                  <a:lnTo>
                    <a:pt x="2065" y="1298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3" name="Google Shape;6153;p65"/>
            <p:cNvSpPr/>
            <p:nvPr/>
          </p:nvSpPr>
          <p:spPr>
            <a:xfrm>
              <a:off x="2939425" y="2705625"/>
              <a:ext cx="57550" cy="42575"/>
            </a:xfrm>
            <a:custGeom>
              <a:avLst/>
              <a:gdLst/>
              <a:ahLst/>
              <a:cxnLst/>
              <a:rect l="l" t="t" r="r" b="b"/>
              <a:pathLst>
                <a:path w="2302" h="1703" extrusionOk="0">
                  <a:moveTo>
                    <a:pt x="1479" y="1186"/>
                  </a:moveTo>
                  <a:lnTo>
                    <a:pt x="1493" y="405"/>
                  </a:lnTo>
                  <a:lnTo>
                    <a:pt x="1102" y="921"/>
                  </a:lnTo>
                  <a:lnTo>
                    <a:pt x="935" y="56"/>
                  </a:lnTo>
                  <a:lnTo>
                    <a:pt x="809" y="1005"/>
                  </a:lnTo>
                  <a:cubicBezTo>
                    <a:pt x="809" y="1005"/>
                    <a:pt x="447" y="0"/>
                    <a:pt x="419" y="14"/>
                  </a:cubicBezTo>
                  <a:cubicBezTo>
                    <a:pt x="405" y="42"/>
                    <a:pt x="461" y="865"/>
                    <a:pt x="461" y="865"/>
                  </a:cubicBezTo>
                  <a:lnTo>
                    <a:pt x="0" y="321"/>
                  </a:lnTo>
                  <a:cubicBezTo>
                    <a:pt x="0" y="321"/>
                    <a:pt x="70" y="851"/>
                    <a:pt x="489" y="1577"/>
                  </a:cubicBezTo>
                  <a:lnTo>
                    <a:pt x="1688" y="1702"/>
                  </a:lnTo>
                  <a:lnTo>
                    <a:pt x="2302" y="54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4" name="Google Shape;6154;p65"/>
            <p:cNvSpPr/>
            <p:nvPr/>
          </p:nvSpPr>
          <p:spPr>
            <a:xfrm>
              <a:off x="2166675" y="2712950"/>
              <a:ext cx="1086625" cy="44650"/>
            </a:xfrm>
            <a:custGeom>
              <a:avLst/>
              <a:gdLst/>
              <a:ahLst/>
              <a:cxnLst/>
              <a:rect l="l" t="t" r="r" b="b"/>
              <a:pathLst>
                <a:path w="43465" h="1786" extrusionOk="0">
                  <a:moveTo>
                    <a:pt x="23462" y="0"/>
                  </a:moveTo>
                  <a:cubicBezTo>
                    <a:pt x="22067" y="0"/>
                    <a:pt x="15149" y="391"/>
                    <a:pt x="13823" y="461"/>
                  </a:cubicBezTo>
                  <a:cubicBezTo>
                    <a:pt x="13558" y="475"/>
                    <a:pt x="13176" y="480"/>
                    <a:pt x="12721" y="480"/>
                  </a:cubicBezTo>
                  <a:cubicBezTo>
                    <a:pt x="10900" y="480"/>
                    <a:pt x="7912" y="391"/>
                    <a:pt x="6584" y="391"/>
                  </a:cubicBezTo>
                  <a:cubicBezTo>
                    <a:pt x="4924" y="391"/>
                    <a:pt x="0" y="1786"/>
                    <a:pt x="0" y="1786"/>
                  </a:cubicBezTo>
                  <a:lnTo>
                    <a:pt x="43464" y="1786"/>
                  </a:lnTo>
                  <a:lnTo>
                    <a:pt x="42000" y="1395"/>
                  </a:lnTo>
                  <a:cubicBezTo>
                    <a:pt x="42000" y="1395"/>
                    <a:pt x="36295" y="1186"/>
                    <a:pt x="35820" y="1060"/>
                  </a:cubicBezTo>
                  <a:cubicBezTo>
                    <a:pt x="35360" y="921"/>
                    <a:pt x="24857" y="0"/>
                    <a:pt x="23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5" name="Google Shape;6155;p65"/>
            <p:cNvSpPr/>
            <p:nvPr/>
          </p:nvSpPr>
          <p:spPr>
            <a:xfrm>
              <a:off x="2523750" y="2712950"/>
              <a:ext cx="562150" cy="31400"/>
            </a:xfrm>
            <a:custGeom>
              <a:avLst/>
              <a:gdLst/>
              <a:ahLst/>
              <a:cxnLst/>
              <a:rect l="l" t="t" r="r" b="b"/>
              <a:pathLst>
                <a:path w="22486" h="1256" extrusionOk="0">
                  <a:moveTo>
                    <a:pt x="9179" y="0"/>
                  </a:moveTo>
                  <a:cubicBezTo>
                    <a:pt x="7896" y="0"/>
                    <a:pt x="2009" y="321"/>
                    <a:pt x="1" y="433"/>
                  </a:cubicBezTo>
                  <a:cubicBezTo>
                    <a:pt x="3390" y="935"/>
                    <a:pt x="9304" y="1256"/>
                    <a:pt x="16028" y="1256"/>
                  </a:cubicBezTo>
                  <a:cubicBezTo>
                    <a:pt x="18287" y="1256"/>
                    <a:pt x="20463" y="1214"/>
                    <a:pt x="22486" y="1144"/>
                  </a:cubicBezTo>
                  <a:cubicBezTo>
                    <a:pt x="21998" y="1116"/>
                    <a:pt x="21635" y="1088"/>
                    <a:pt x="21537" y="1060"/>
                  </a:cubicBezTo>
                  <a:cubicBezTo>
                    <a:pt x="21077" y="921"/>
                    <a:pt x="10574" y="0"/>
                    <a:pt x="9179" y="0"/>
                  </a:cubicBezTo>
                  <a:close/>
                </a:path>
              </a:pathLst>
            </a:custGeom>
            <a:solidFill>
              <a:srgbClr val="F2F2F2">
                <a:alpha val="34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6" name="Google Shape;6156;p65"/>
            <p:cNvSpPr/>
            <p:nvPr/>
          </p:nvSpPr>
          <p:spPr>
            <a:xfrm>
              <a:off x="3326850" y="2739450"/>
              <a:ext cx="75000" cy="18150"/>
            </a:xfrm>
            <a:custGeom>
              <a:avLst/>
              <a:gdLst/>
              <a:ahLst/>
              <a:cxnLst/>
              <a:rect l="l" t="t" r="r" b="b"/>
              <a:pathLst>
                <a:path w="3000" h="726" extrusionOk="0">
                  <a:moveTo>
                    <a:pt x="2999" y="726"/>
                  </a:moveTo>
                  <a:lnTo>
                    <a:pt x="0" y="726"/>
                  </a:lnTo>
                  <a:lnTo>
                    <a:pt x="698" y="0"/>
                  </a:lnTo>
                  <a:lnTo>
                    <a:pt x="1772" y="140"/>
                  </a:lnTo>
                  <a:cubicBezTo>
                    <a:pt x="1772" y="140"/>
                    <a:pt x="2288" y="447"/>
                    <a:pt x="2344" y="475"/>
                  </a:cubicBezTo>
                  <a:cubicBezTo>
                    <a:pt x="2413" y="489"/>
                    <a:pt x="2999" y="726"/>
                    <a:pt x="2999" y="7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7" name="Google Shape;6157;p65"/>
            <p:cNvSpPr/>
            <p:nvPr/>
          </p:nvSpPr>
          <p:spPr>
            <a:xfrm>
              <a:off x="3175150" y="2320650"/>
              <a:ext cx="440450" cy="436950"/>
            </a:xfrm>
            <a:custGeom>
              <a:avLst/>
              <a:gdLst/>
              <a:ahLst/>
              <a:cxnLst/>
              <a:rect l="l" t="t" r="r" b="b"/>
              <a:pathLst>
                <a:path w="17618" h="17478" extrusionOk="0">
                  <a:moveTo>
                    <a:pt x="17478" y="4519"/>
                  </a:moveTo>
                  <a:cubicBezTo>
                    <a:pt x="17618" y="4129"/>
                    <a:pt x="16948" y="1395"/>
                    <a:pt x="16948" y="1395"/>
                  </a:cubicBezTo>
                  <a:lnTo>
                    <a:pt x="16348" y="460"/>
                  </a:lnTo>
                  <a:cubicBezTo>
                    <a:pt x="16348" y="460"/>
                    <a:pt x="13698" y="0"/>
                    <a:pt x="13363" y="0"/>
                  </a:cubicBezTo>
                  <a:cubicBezTo>
                    <a:pt x="13029" y="0"/>
                    <a:pt x="11759" y="530"/>
                    <a:pt x="11759" y="530"/>
                  </a:cubicBezTo>
                  <a:cubicBezTo>
                    <a:pt x="11759" y="530"/>
                    <a:pt x="9109" y="725"/>
                    <a:pt x="8914" y="865"/>
                  </a:cubicBezTo>
                  <a:cubicBezTo>
                    <a:pt x="8705" y="1004"/>
                    <a:pt x="6919" y="2999"/>
                    <a:pt x="6849" y="3320"/>
                  </a:cubicBezTo>
                  <a:cubicBezTo>
                    <a:pt x="6780" y="3655"/>
                    <a:pt x="6780" y="5119"/>
                    <a:pt x="6780" y="5454"/>
                  </a:cubicBezTo>
                  <a:cubicBezTo>
                    <a:pt x="6780" y="5789"/>
                    <a:pt x="6180" y="11103"/>
                    <a:pt x="6180" y="11298"/>
                  </a:cubicBezTo>
                  <a:cubicBezTo>
                    <a:pt x="6180" y="11494"/>
                    <a:pt x="4394" y="13823"/>
                    <a:pt x="4394" y="13823"/>
                  </a:cubicBezTo>
                  <a:cubicBezTo>
                    <a:pt x="4394" y="13823"/>
                    <a:pt x="2330" y="15483"/>
                    <a:pt x="1926" y="15818"/>
                  </a:cubicBezTo>
                  <a:cubicBezTo>
                    <a:pt x="1535" y="16153"/>
                    <a:pt x="1" y="17478"/>
                    <a:pt x="1" y="17478"/>
                  </a:cubicBezTo>
                  <a:lnTo>
                    <a:pt x="6849" y="17478"/>
                  </a:lnTo>
                  <a:cubicBezTo>
                    <a:pt x="6849" y="17478"/>
                    <a:pt x="7184" y="15483"/>
                    <a:pt x="7254" y="14953"/>
                  </a:cubicBezTo>
                  <a:cubicBezTo>
                    <a:pt x="7310" y="14423"/>
                    <a:pt x="8314" y="12428"/>
                    <a:pt x="8579" y="12038"/>
                  </a:cubicBezTo>
                  <a:cubicBezTo>
                    <a:pt x="8844" y="11633"/>
                    <a:pt x="9514" y="11633"/>
                    <a:pt x="9514" y="11633"/>
                  </a:cubicBezTo>
                  <a:cubicBezTo>
                    <a:pt x="9514" y="11633"/>
                    <a:pt x="10699" y="11759"/>
                    <a:pt x="10908" y="11968"/>
                  </a:cubicBezTo>
                  <a:cubicBezTo>
                    <a:pt x="11104" y="12163"/>
                    <a:pt x="11703" y="13698"/>
                    <a:pt x="11773" y="14228"/>
                  </a:cubicBezTo>
                  <a:cubicBezTo>
                    <a:pt x="11829" y="14758"/>
                    <a:pt x="11634" y="16613"/>
                    <a:pt x="11634" y="17478"/>
                  </a:cubicBezTo>
                  <a:lnTo>
                    <a:pt x="15484" y="17478"/>
                  </a:lnTo>
                  <a:cubicBezTo>
                    <a:pt x="15484" y="17478"/>
                    <a:pt x="14688" y="15358"/>
                    <a:pt x="14354" y="14827"/>
                  </a:cubicBezTo>
                  <a:cubicBezTo>
                    <a:pt x="14019" y="14297"/>
                    <a:pt x="13698" y="12498"/>
                    <a:pt x="13698" y="12094"/>
                  </a:cubicBezTo>
                  <a:cubicBezTo>
                    <a:pt x="13698" y="11703"/>
                    <a:pt x="14828" y="9304"/>
                    <a:pt x="15093" y="8704"/>
                  </a:cubicBezTo>
                  <a:cubicBezTo>
                    <a:pt x="15358" y="8104"/>
                    <a:pt x="17353" y="4924"/>
                    <a:pt x="17478" y="45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8" name="Google Shape;6158;p65"/>
            <p:cNvSpPr/>
            <p:nvPr/>
          </p:nvSpPr>
          <p:spPr>
            <a:xfrm>
              <a:off x="3444000" y="2564050"/>
              <a:ext cx="63500" cy="68375"/>
            </a:xfrm>
            <a:custGeom>
              <a:avLst/>
              <a:gdLst/>
              <a:ahLst/>
              <a:cxnLst/>
              <a:rect l="l" t="t" r="r" b="b"/>
              <a:pathLst>
                <a:path w="2540" h="2735" extrusionOk="0">
                  <a:moveTo>
                    <a:pt x="2540" y="2734"/>
                  </a:moveTo>
                  <a:cubicBezTo>
                    <a:pt x="2400" y="2664"/>
                    <a:pt x="1689" y="2260"/>
                    <a:pt x="1689" y="2260"/>
                  </a:cubicBezTo>
                  <a:cubicBezTo>
                    <a:pt x="1689" y="2260"/>
                    <a:pt x="1410" y="1604"/>
                    <a:pt x="1382" y="1549"/>
                  </a:cubicBezTo>
                  <a:cubicBezTo>
                    <a:pt x="1340" y="1479"/>
                    <a:pt x="1005" y="670"/>
                    <a:pt x="1005" y="670"/>
                  </a:cubicBezTo>
                  <a:lnTo>
                    <a:pt x="1117" y="237"/>
                  </a:lnTo>
                  <a:lnTo>
                    <a:pt x="545" y="0"/>
                  </a:lnTo>
                  <a:lnTo>
                    <a:pt x="1" y="98"/>
                  </a:lnTo>
                  <a:lnTo>
                    <a:pt x="447" y="168"/>
                  </a:lnTo>
                  <a:lnTo>
                    <a:pt x="782" y="363"/>
                  </a:lnTo>
                  <a:lnTo>
                    <a:pt x="894" y="781"/>
                  </a:lnTo>
                  <a:lnTo>
                    <a:pt x="740" y="1102"/>
                  </a:lnTo>
                  <a:lnTo>
                    <a:pt x="963" y="1465"/>
                  </a:lnTo>
                  <a:lnTo>
                    <a:pt x="908" y="1841"/>
                  </a:lnTo>
                  <a:lnTo>
                    <a:pt x="419" y="1869"/>
                  </a:lnTo>
                  <a:lnTo>
                    <a:pt x="1019" y="2455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9" name="Google Shape;6159;p65"/>
            <p:cNvSpPr/>
            <p:nvPr/>
          </p:nvSpPr>
          <p:spPr>
            <a:xfrm>
              <a:off x="3432500" y="2594725"/>
              <a:ext cx="87550" cy="89300"/>
            </a:xfrm>
            <a:custGeom>
              <a:avLst/>
              <a:gdLst/>
              <a:ahLst/>
              <a:cxnLst/>
              <a:rect l="l" t="t" r="r" b="b"/>
              <a:pathLst>
                <a:path w="3502" h="3572" extrusionOk="0">
                  <a:moveTo>
                    <a:pt x="140" y="1"/>
                  </a:moveTo>
                  <a:lnTo>
                    <a:pt x="1" y="796"/>
                  </a:lnTo>
                  <a:cubicBezTo>
                    <a:pt x="266" y="852"/>
                    <a:pt x="531" y="921"/>
                    <a:pt x="600" y="1005"/>
                  </a:cubicBezTo>
                  <a:cubicBezTo>
                    <a:pt x="810" y="1200"/>
                    <a:pt x="1396" y="2735"/>
                    <a:pt x="1465" y="3265"/>
                  </a:cubicBezTo>
                  <a:cubicBezTo>
                    <a:pt x="1479" y="3334"/>
                    <a:pt x="1479" y="3446"/>
                    <a:pt x="1479" y="3572"/>
                  </a:cubicBezTo>
                  <a:cubicBezTo>
                    <a:pt x="1619" y="3237"/>
                    <a:pt x="2135" y="2009"/>
                    <a:pt x="2107" y="1954"/>
                  </a:cubicBezTo>
                  <a:cubicBezTo>
                    <a:pt x="2093" y="1884"/>
                    <a:pt x="3376" y="1800"/>
                    <a:pt x="3376" y="1800"/>
                  </a:cubicBezTo>
                  <a:lnTo>
                    <a:pt x="3502" y="1898"/>
                  </a:lnTo>
                  <a:cubicBezTo>
                    <a:pt x="3474" y="1772"/>
                    <a:pt x="3460" y="1661"/>
                    <a:pt x="3446" y="1549"/>
                  </a:cubicBezTo>
                  <a:cubicBezTo>
                    <a:pt x="3028" y="1479"/>
                    <a:pt x="2302" y="1312"/>
                    <a:pt x="2023" y="1186"/>
                  </a:cubicBezTo>
                  <a:cubicBezTo>
                    <a:pt x="1647" y="1005"/>
                    <a:pt x="1200" y="698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0" name="Google Shape;6160;p65"/>
            <p:cNvSpPr/>
            <p:nvPr/>
          </p:nvSpPr>
          <p:spPr>
            <a:xfrm>
              <a:off x="3395200" y="2593675"/>
              <a:ext cx="99050" cy="163925"/>
            </a:xfrm>
            <a:custGeom>
              <a:avLst/>
              <a:gdLst/>
              <a:ahLst/>
              <a:cxnLst/>
              <a:rect l="l" t="t" r="r" b="b"/>
              <a:pathLst>
                <a:path w="3962" h="6557" extrusionOk="0">
                  <a:moveTo>
                    <a:pt x="3962" y="6557"/>
                  </a:moveTo>
                  <a:cubicBezTo>
                    <a:pt x="3808" y="5957"/>
                    <a:pt x="3613" y="5176"/>
                    <a:pt x="3613" y="5050"/>
                  </a:cubicBezTo>
                  <a:cubicBezTo>
                    <a:pt x="3613" y="4841"/>
                    <a:pt x="3878" y="4729"/>
                    <a:pt x="3878" y="4729"/>
                  </a:cubicBezTo>
                  <a:cubicBezTo>
                    <a:pt x="3878" y="4729"/>
                    <a:pt x="3669" y="3962"/>
                    <a:pt x="3697" y="3725"/>
                  </a:cubicBezTo>
                  <a:cubicBezTo>
                    <a:pt x="3724" y="3488"/>
                    <a:pt x="3906" y="3251"/>
                    <a:pt x="3669" y="2958"/>
                  </a:cubicBezTo>
                  <a:cubicBezTo>
                    <a:pt x="3432" y="2665"/>
                    <a:pt x="3348" y="1926"/>
                    <a:pt x="3292" y="1744"/>
                  </a:cubicBezTo>
                  <a:cubicBezTo>
                    <a:pt x="3222" y="1563"/>
                    <a:pt x="3320" y="1242"/>
                    <a:pt x="3167" y="1131"/>
                  </a:cubicBezTo>
                  <a:cubicBezTo>
                    <a:pt x="3013" y="1005"/>
                    <a:pt x="2720" y="740"/>
                    <a:pt x="2399" y="601"/>
                  </a:cubicBezTo>
                  <a:cubicBezTo>
                    <a:pt x="2079" y="447"/>
                    <a:pt x="1814" y="182"/>
                    <a:pt x="1716" y="99"/>
                  </a:cubicBezTo>
                  <a:cubicBezTo>
                    <a:pt x="1632" y="1"/>
                    <a:pt x="1214" y="99"/>
                    <a:pt x="1214" y="182"/>
                  </a:cubicBezTo>
                  <a:cubicBezTo>
                    <a:pt x="1214" y="266"/>
                    <a:pt x="837" y="336"/>
                    <a:pt x="600" y="336"/>
                  </a:cubicBezTo>
                  <a:cubicBezTo>
                    <a:pt x="405" y="336"/>
                    <a:pt x="223" y="391"/>
                    <a:pt x="0" y="908"/>
                  </a:cubicBezTo>
                  <a:cubicBezTo>
                    <a:pt x="307" y="712"/>
                    <a:pt x="698" y="712"/>
                    <a:pt x="698" y="712"/>
                  </a:cubicBezTo>
                  <a:cubicBezTo>
                    <a:pt x="698" y="712"/>
                    <a:pt x="1897" y="852"/>
                    <a:pt x="2092" y="1047"/>
                  </a:cubicBezTo>
                  <a:cubicBezTo>
                    <a:pt x="2302" y="1242"/>
                    <a:pt x="2888" y="2777"/>
                    <a:pt x="2957" y="3307"/>
                  </a:cubicBezTo>
                  <a:cubicBezTo>
                    <a:pt x="3027" y="3837"/>
                    <a:pt x="2832" y="5692"/>
                    <a:pt x="2832" y="6557"/>
                  </a:cubicBezTo>
                  <a:lnTo>
                    <a:pt x="3962" y="6557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1" name="Google Shape;6161;p65"/>
            <p:cNvSpPr/>
            <p:nvPr/>
          </p:nvSpPr>
          <p:spPr>
            <a:xfrm>
              <a:off x="3295100" y="2628550"/>
              <a:ext cx="90000" cy="129050"/>
            </a:xfrm>
            <a:custGeom>
              <a:avLst/>
              <a:gdLst/>
              <a:ahLst/>
              <a:cxnLst/>
              <a:rect l="l" t="t" r="r" b="b"/>
              <a:pathLst>
                <a:path w="3600" h="5162" extrusionOk="0">
                  <a:moveTo>
                    <a:pt x="2749" y="907"/>
                  </a:moveTo>
                  <a:cubicBezTo>
                    <a:pt x="2484" y="1326"/>
                    <a:pt x="1772" y="2832"/>
                    <a:pt x="1675" y="3042"/>
                  </a:cubicBezTo>
                  <a:cubicBezTo>
                    <a:pt x="1591" y="3251"/>
                    <a:pt x="1061" y="3279"/>
                    <a:pt x="908" y="3572"/>
                  </a:cubicBezTo>
                  <a:cubicBezTo>
                    <a:pt x="838" y="3725"/>
                    <a:pt x="405" y="4478"/>
                    <a:pt x="1" y="5162"/>
                  </a:cubicBezTo>
                  <a:lnTo>
                    <a:pt x="2051" y="5162"/>
                  </a:lnTo>
                  <a:cubicBezTo>
                    <a:pt x="2051" y="5162"/>
                    <a:pt x="2386" y="3167"/>
                    <a:pt x="2442" y="2637"/>
                  </a:cubicBezTo>
                  <a:cubicBezTo>
                    <a:pt x="2498" y="2191"/>
                    <a:pt x="3223" y="698"/>
                    <a:pt x="3600" y="1"/>
                  </a:cubicBezTo>
                  <a:cubicBezTo>
                    <a:pt x="3139" y="336"/>
                    <a:pt x="2958" y="573"/>
                    <a:pt x="2749" y="90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2" name="Google Shape;6162;p65"/>
            <p:cNvSpPr/>
            <p:nvPr/>
          </p:nvSpPr>
          <p:spPr>
            <a:xfrm>
              <a:off x="3416125" y="2517675"/>
              <a:ext cx="88250" cy="47800"/>
            </a:xfrm>
            <a:custGeom>
              <a:avLst/>
              <a:gdLst/>
              <a:ahLst/>
              <a:cxnLst/>
              <a:rect l="l" t="t" r="r" b="b"/>
              <a:pathLst>
                <a:path w="3530" h="1912" extrusionOk="0">
                  <a:moveTo>
                    <a:pt x="3529" y="1911"/>
                  </a:moveTo>
                  <a:cubicBezTo>
                    <a:pt x="3431" y="1730"/>
                    <a:pt x="3041" y="698"/>
                    <a:pt x="2985" y="530"/>
                  </a:cubicBezTo>
                  <a:cubicBezTo>
                    <a:pt x="2957" y="446"/>
                    <a:pt x="2092" y="0"/>
                    <a:pt x="2092" y="0"/>
                  </a:cubicBezTo>
                  <a:cubicBezTo>
                    <a:pt x="2092" y="0"/>
                    <a:pt x="1367" y="112"/>
                    <a:pt x="1242" y="209"/>
                  </a:cubicBezTo>
                  <a:cubicBezTo>
                    <a:pt x="1116" y="293"/>
                    <a:pt x="0" y="1060"/>
                    <a:pt x="0" y="1060"/>
                  </a:cubicBezTo>
                  <a:cubicBezTo>
                    <a:pt x="0" y="1060"/>
                    <a:pt x="1409" y="1144"/>
                    <a:pt x="1534" y="1200"/>
                  </a:cubicBezTo>
                  <a:cubicBezTo>
                    <a:pt x="1646" y="1242"/>
                    <a:pt x="2483" y="1688"/>
                    <a:pt x="2483" y="1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3" name="Google Shape;6163;p65"/>
            <p:cNvSpPr/>
            <p:nvPr/>
          </p:nvSpPr>
          <p:spPr>
            <a:xfrm>
              <a:off x="3418900" y="2320650"/>
              <a:ext cx="196700" cy="298175"/>
            </a:xfrm>
            <a:custGeom>
              <a:avLst/>
              <a:gdLst/>
              <a:ahLst/>
              <a:cxnLst/>
              <a:rect l="l" t="t" r="r" b="b"/>
              <a:pathLst>
                <a:path w="7868" h="11927" extrusionOk="0">
                  <a:moveTo>
                    <a:pt x="5036" y="949"/>
                  </a:moveTo>
                  <a:cubicBezTo>
                    <a:pt x="4980" y="963"/>
                    <a:pt x="3125" y="921"/>
                    <a:pt x="2790" y="879"/>
                  </a:cubicBezTo>
                  <a:cubicBezTo>
                    <a:pt x="2609" y="851"/>
                    <a:pt x="2177" y="684"/>
                    <a:pt x="1828" y="544"/>
                  </a:cubicBezTo>
                  <a:cubicBezTo>
                    <a:pt x="1451" y="586"/>
                    <a:pt x="642" y="642"/>
                    <a:pt x="1" y="725"/>
                  </a:cubicBezTo>
                  <a:cubicBezTo>
                    <a:pt x="517" y="977"/>
                    <a:pt x="1507" y="1493"/>
                    <a:pt x="1507" y="1493"/>
                  </a:cubicBezTo>
                  <a:lnTo>
                    <a:pt x="1953" y="4031"/>
                  </a:lnTo>
                  <a:lnTo>
                    <a:pt x="1507" y="7365"/>
                  </a:lnTo>
                  <a:cubicBezTo>
                    <a:pt x="1507" y="7365"/>
                    <a:pt x="2930" y="8104"/>
                    <a:pt x="2930" y="8160"/>
                  </a:cubicBezTo>
                  <a:cubicBezTo>
                    <a:pt x="2930" y="8230"/>
                    <a:pt x="3516" y="9318"/>
                    <a:pt x="3655" y="9597"/>
                  </a:cubicBezTo>
                  <a:cubicBezTo>
                    <a:pt x="3781" y="9862"/>
                    <a:pt x="3837" y="11131"/>
                    <a:pt x="3976" y="11926"/>
                  </a:cubicBezTo>
                  <a:cubicBezTo>
                    <a:pt x="4157" y="11243"/>
                    <a:pt x="5092" y="9248"/>
                    <a:pt x="5343" y="8718"/>
                  </a:cubicBezTo>
                  <a:cubicBezTo>
                    <a:pt x="5608" y="8118"/>
                    <a:pt x="7603" y="4924"/>
                    <a:pt x="7728" y="4519"/>
                  </a:cubicBezTo>
                  <a:cubicBezTo>
                    <a:pt x="7868" y="4129"/>
                    <a:pt x="7198" y="1395"/>
                    <a:pt x="7198" y="1395"/>
                  </a:cubicBezTo>
                  <a:lnTo>
                    <a:pt x="6598" y="474"/>
                  </a:lnTo>
                  <a:cubicBezTo>
                    <a:pt x="6598" y="474"/>
                    <a:pt x="3934" y="0"/>
                    <a:pt x="3613" y="0"/>
                  </a:cubicBezTo>
                  <a:cubicBezTo>
                    <a:pt x="3544" y="0"/>
                    <a:pt x="3460" y="28"/>
                    <a:pt x="3348" y="56"/>
                  </a:cubicBezTo>
                  <a:cubicBezTo>
                    <a:pt x="4102" y="265"/>
                    <a:pt x="5371" y="586"/>
                    <a:pt x="5371" y="586"/>
                  </a:cubicBezTo>
                  <a:cubicBezTo>
                    <a:pt x="5371" y="586"/>
                    <a:pt x="5106" y="935"/>
                    <a:pt x="5036" y="9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4" name="Google Shape;6164;p65"/>
            <p:cNvSpPr/>
            <p:nvPr/>
          </p:nvSpPr>
          <p:spPr>
            <a:xfrm>
              <a:off x="3175150" y="2338775"/>
              <a:ext cx="276550" cy="418825"/>
            </a:xfrm>
            <a:custGeom>
              <a:avLst/>
              <a:gdLst/>
              <a:ahLst/>
              <a:cxnLst/>
              <a:rect l="l" t="t" r="r" b="b"/>
              <a:pathLst>
                <a:path w="11062" h="16753" extrusionOk="0">
                  <a:moveTo>
                    <a:pt x="10964" y="6793"/>
                  </a:moveTo>
                  <a:cubicBezTo>
                    <a:pt x="11062" y="6598"/>
                    <a:pt x="10825" y="4255"/>
                    <a:pt x="10825" y="3725"/>
                  </a:cubicBezTo>
                  <a:cubicBezTo>
                    <a:pt x="10825" y="3529"/>
                    <a:pt x="10574" y="2860"/>
                    <a:pt x="10350" y="2162"/>
                  </a:cubicBezTo>
                  <a:cubicBezTo>
                    <a:pt x="10127" y="1367"/>
                    <a:pt x="9918" y="517"/>
                    <a:pt x="9751" y="0"/>
                  </a:cubicBezTo>
                  <a:cubicBezTo>
                    <a:pt x="9318" y="42"/>
                    <a:pt x="8970" y="98"/>
                    <a:pt x="8900" y="140"/>
                  </a:cubicBezTo>
                  <a:cubicBezTo>
                    <a:pt x="8705" y="265"/>
                    <a:pt x="6905" y="2260"/>
                    <a:pt x="6849" y="2595"/>
                  </a:cubicBezTo>
                  <a:cubicBezTo>
                    <a:pt x="6780" y="2930"/>
                    <a:pt x="6780" y="4394"/>
                    <a:pt x="6780" y="4729"/>
                  </a:cubicBezTo>
                  <a:cubicBezTo>
                    <a:pt x="6780" y="5064"/>
                    <a:pt x="6180" y="10378"/>
                    <a:pt x="6180" y="10573"/>
                  </a:cubicBezTo>
                  <a:cubicBezTo>
                    <a:pt x="6180" y="10769"/>
                    <a:pt x="4381" y="13098"/>
                    <a:pt x="4381" y="13098"/>
                  </a:cubicBezTo>
                  <a:cubicBezTo>
                    <a:pt x="4381" y="13098"/>
                    <a:pt x="2330" y="14758"/>
                    <a:pt x="1926" y="15093"/>
                  </a:cubicBezTo>
                  <a:cubicBezTo>
                    <a:pt x="1521" y="15428"/>
                    <a:pt x="1" y="16753"/>
                    <a:pt x="1" y="16753"/>
                  </a:cubicBezTo>
                  <a:lnTo>
                    <a:pt x="2651" y="16753"/>
                  </a:lnTo>
                  <a:cubicBezTo>
                    <a:pt x="3083" y="15776"/>
                    <a:pt x="3613" y="14981"/>
                    <a:pt x="3613" y="14981"/>
                  </a:cubicBezTo>
                  <a:cubicBezTo>
                    <a:pt x="3613" y="14981"/>
                    <a:pt x="6180" y="12624"/>
                    <a:pt x="6543" y="12261"/>
                  </a:cubicBezTo>
                  <a:cubicBezTo>
                    <a:pt x="6891" y="11913"/>
                    <a:pt x="8398" y="8844"/>
                    <a:pt x="8719" y="8481"/>
                  </a:cubicBezTo>
                  <a:cubicBezTo>
                    <a:pt x="9053" y="8132"/>
                    <a:pt x="10881" y="7003"/>
                    <a:pt x="10964" y="67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5" name="Google Shape;6165;p65"/>
            <p:cNvSpPr/>
            <p:nvPr/>
          </p:nvSpPr>
          <p:spPr>
            <a:xfrm>
              <a:off x="3485150" y="2363175"/>
              <a:ext cx="49200" cy="53375"/>
            </a:xfrm>
            <a:custGeom>
              <a:avLst/>
              <a:gdLst/>
              <a:ahLst/>
              <a:cxnLst/>
              <a:rect l="l" t="t" r="r" b="b"/>
              <a:pathLst>
                <a:path w="1968" h="2135" extrusionOk="0">
                  <a:moveTo>
                    <a:pt x="1" y="1"/>
                  </a:moveTo>
                  <a:lnTo>
                    <a:pt x="419" y="57"/>
                  </a:lnTo>
                  <a:lnTo>
                    <a:pt x="935" y="15"/>
                  </a:lnTo>
                  <a:lnTo>
                    <a:pt x="1856" y="224"/>
                  </a:lnTo>
                  <a:lnTo>
                    <a:pt x="1968" y="238"/>
                  </a:lnTo>
                  <a:lnTo>
                    <a:pt x="1744" y="1298"/>
                  </a:lnTo>
                  <a:lnTo>
                    <a:pt x="1828" y="2135"/>
                  </a:lnTo>
                  <a:lnTo>
                    <a:pt x="1549" y="2107"/>
                  </a:lnTo>
                  <a:lnTo>
                    <a:pt x="629" y="94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6" name="Google Shape;6166;p65"/>
            <p:cNvSpPr/>
            <p:nvPr/>
          </p:nvSpPr>
          <p:spPr>
            <a:xfrm>
              <a:off x="3342200" y="2403975"/>
              <a:ext cx="250400" cy="161825"/>
            </a:xfrm>
            <a:custGeom>
              <a:avLst/>
              <a:gdLst/>
              <a:ahLst/>
              <a:cxnLst/>
              <a:rect l="l" t="t" r="r" b="b"/>
              <a:pathLst>
                <a:path w="10016" h="6473" extrusionOk="0">
                  <a:moveTo>
                    <a:pt x="9332" y="1982"/>
                  </a:moveTo>
                  <a:cubicBezTo>
                    <a:pt x="9332" y="1982"/>
                    <a:pt x="5342" y="1326"/>
                    <a:pt x="2818" y="852"/>
                  </a:cubicBezTo>
                  <a:cubicBezTo>
                    <a:pt x="2009" y="698"/>
                    <a:pt x="1074" y="377"/>
                    <a:pt x="167" y="1"/>
                  </a:cubicBezTo>
                  <a:cubicBezTo>
                    <a:pt x="98" y="350"/>
                    <a:pt x="98" y="1786"/>
                    <a:pt x="98" y="2121"/>
                  </a:cubicBezTo>
                  <a:cubicBezTo>
                    <a:pt x="98" y="2205"/>
                    <a:pt x="56" y="2595"/>
                    <a:pt x="0" y="3139"/>
                  </a:cubicBezTo>
                  <a:lnTo>
                    <a:pt x="6151" y="4450"/>
                  </a:lnTo>
                  <a:cubicBezTo>
                    <a:pt x="6151" y="4450"/>
                    <a:pt x="7100" y="5511"/>
                    <a:pt x="7909" y="6473"/>
                  </a:cubicBezTo>
                  <a:cubicBezTo>
                    <a:pt x="8118" y="5999"/>
                    <a:pt x="8313" y="5580"/>
                    <a:pt x="8411" y="5371"/>
                  </a:cubicBezTo>
                  <a:cubicBezTo>
                    <a:pt x="8564" y="5008"/>
                    <a:pt x="9387" y="3669"/>
                    <a:pt x="10015" y="2595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7" name="Google Shape;6167;p65"/>
            <p:cNvSpPr/>
            <p:nvPr/>
          </p:nvSpPr>
          <p:spPr>
            <a:xfrm>
              <a:off x="3411925" y="2333200"/>
              <a:ext cx="198450" cy="77775"/>
            </a:xfrm>
            <a:custGeom>
              <a:avLst/>
              <a:gdLst/>
              <a:ahLst/>
              <a:cxnLst/>
              <a:rect l="l" t="t" r="r" b="b"/>
              <a:pathLst>
                <a:path w="7938" h="3111" extrusionOk="0">
                  <a:moveTo>
                    <a:pt x="1298" y="1032"/>
                  </a:moveTo>
                  <a:cubicBezTo>
                    <a:pt x="2623" y="1632"/>
                    <a:pt x="6487" y="2162"/>
                    <a:pt x="6487" y="2162"/>
                  </a:cubicBezTo>
                  <a:lnTo>
                    <a:pt x="7937" y="3111"/>
                  </a:lnTo>
                  <a:cubicBezTo>
                    <a:pt x="7840" y="2483"/>
                    <a:pt x="7658" y="1688"/>
                    <a:pt x="7561" y="1242"/>
                  </a:cubicBezTo>
                  <a:cubicBezTo>
                    <a:pt x="6766" y="1200"/>
                    <a:pt x="5971" y="1158"/>
                    <a:pt x="5483" y="1158"/>
                  </a:cubicBezTo>
                  <a:cubicBezTo>
                    <a:pt x="4590" y="1158"/>
                    <a:pt x="3167" y="461"/>
                    <a:pt x="2344" y="0"/>
                  </a:cubicBezTo>
                  <a:cubicBezTo>
                    <a:pt x="2316" y="14"/>
                    <a:pt x="2288" y="28"/>
                    <a:pt x="2288" y="28"/>
                  </a:cubicBezTo>
                  <a:cubicBezTo>
                    <a:pt x="2288" y="28"/>
                    <a:pt x="838" y="140"/>
                    <a:pt x="1" y="251"/>
                  </a:cubicBezTo>
                  <a:cubicBezTo>
                    <a:pt x="517" y="600"/>
                    <a:pt x="977" y="879"/>
                    <a:pt x="1298" y="10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8" name="Google Shape;6168;p65"/>
            <p:cNvSpPr/>
            <p:nvPr/>
          </p:nvSpPr>
          <p:spPr>
            <a:xfrm>
              <a:off x="3504350" y="2644950"/>
              <a:ext cx="57900" cy="112650"/>
            </a:xfrm>
            <a:custGeom>
              <a:avLst/>
              <a:gdLst/>
              <a:ahLst/>
              <a:cxnLst/>
              <a:rect l="l" t="t" r="r" b="b"/>
              <a:pathLst>
                <a:path w="2316" h="4506" extrusionOk="0">
                  <a:moveTo>
                    <a:pt x="1186" y="1855"/>
                  </a:moveTo>
                  <a:cubicBezTo>
                    <a:pt x="976" y="1521"/>
                    <a:pt x="767" y="684"/>
                    <a:pt x="642" y="0"/>
                  </a:cubicBezTo>
                  <a:cubicBezTo>
                    <a:pt x="558" y="42"/>
                    <a:pt x="502" y="84"/>
                    <a:pt x="502" y="84"/>
                  </a:cubicBezTo>
                  <a:lnTo>
                    <a:pt x="0" y="1521"/>
                  </a:lnTo>
                  <a:cubicBezTo>
                    <a:pt x="0" y="1521"/>
                    <a:pt x="42" y="3418"/>
                    <a:pt x="56" y="3683"/>
                  </a:cubicBezTo>
                  <a:cubicBezTo>
                    <a:pt x="70" y="3794"/>
                    <a:pt x="126" y="4101"/>
                    <a:pt x="223" y="4506"/>
                  </a:cubicBezTo>
                  <a:lnTo>
                    <a:pt x="2316" y="4506"/>
                  </a:lnTo>
                  <a:cubicBezTo>
                    <a:pt x="2316" y="4506"/>
                    <a:pt x="1520" y="2386"/>
                    <a:pt x="1186" y="185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9" name="Google Shape;6169;p65"/>
            <p:cNvSpPr/>
            <p:nvPr/>
          </p:nvSpPr>
          <p:spPr>
            <a:xfrm>
              <a:off x="3465975" y="2707725"/>
              <a:ext cx="23750" cy="49875"/>
            </a:xfrm>
            <a:custGeom>
              <a:avLst/>
              <a:gdLst/>
              <a:ahLst/>
              <a:cxnLst/>
              <a:rect l="l" t="t" r="r" b="b"/>
              <a:pathLst>
                <a:path w="950" h="1995" extrusionOk="0">
                  <a:moveTo>
                    <a:pt x="628" y="656"/>
                  </a:moveTo>
                  <a:cubicBezTo>
                    <a:pt x="587" y="558"/>
                    <a:pt x="294" y="223"/>
                    <a:pt x="112" y="0"/>
                  </a:cubicBezTo>
                  <a:cubicBezTo>
                    <a:pt x="57" y="711"/>
                    <a:pt x="1" y="1507"/>
                    <a:pt x="1" y="1995"/>
                  </a:cubicBezTo>
                  <a:lnTo>
                    <a:pt x="949" y="1995"/>
                  </a:lnTo>
                  <a:cubicBezTo>
                    <a:pt x="824" y="1465"/>
                    <a:pt x="698" y="767"/>
                    <a:pt x="628" y="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0" name="Google Shape;6170;p65"/>
            <p:cNvSpPr/>
            <p:nvPr/>
          </p:nvSpPr>
          <p:spPr>
            <a:xfrm>
              <a:off x="3462150" y="2624725"/>
              <a:ext cx="34900" cy="20600"/>
            </a:xfrm>
            <a:custGeom>
              <a:avLst/>
              <a:gdLst/>
              <a:ahLst/>
              <a:cxnLst/>
              <a:rect l="l" t="t" r="r" b="b"/>
              <a:pathLst>
                <a:path w="1396" h="824" extrusionOk="0">
                  <a:moveTo>
                    <a:pt x="628" y="823"/>
                  </a:moveTo>
                  <a:cubicBezTo>
                    <a:pt x="628" y="823"/>
                    <a:pt x="251" y="781"/>
                    <a:pt x="196" y="656"/>
                  </a:cubicBezTo>
                  <a:cubicBezTo>
                    <a:pt x="140" y="516"/>
                    <a:pt x="0" y="0"/>
                    <a:pt x="0" y="0"/>
                  </a:cubicBezTo>
                  <a:cubicBezTo>
                    <a:pt x="0" y="0"/>
                    <a:pt x="614" y="265"/>
                    <a:pt x="698" y="279"/>
                  </a:cubicBezTo>
                  <a:cubicBezTo>
                    <a:pt x="781" y="293"/>
                    <a:pt x="1395" y="391"/>
                    <a:pt x="1395" y="391"/>
                  </a:cubicBezTo>
                  <a:lnTo>
                    <a:pt x="754" y="64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1" name="Google Shape;6171;p65"/>
            <p:cNvSpPr/>
            <p:nvPr/>
          </p:nvSpPr>
          <p:spPr>
            <a:xfrm>
              <a:off x="3320575" y="2590550"/>
              <a:ext cx="72200" cy="50225"/>
            </a:xfrm>
            <a:custGeom>
              <a:avLst/>
              <a:gdLst/>
              <a:ahLst/>
              <a:cxnLst/>
              <a:rect l="l" t="t" r="r" b="b"/>
              <a:pathLst>
                <a:path w="2888" h="2009" extrusionOk="0">
                  <a:moveTo>
                    <a:pt x="1256" y="1298"/>
                  </a:moveTo>
                  <a:lnTo>
                    <a:pt x="795" y="628"/>
                  </a:lnTo>
                  <a:lnTo>
                    <a:pt x="419" y="0"/>
                  </a:lnTo>
                  <a:cubicBezTo>
                    <a:pt x="377" y="279"/>
                    <a:pt x="363" y="475"/>
                    <a:pt x="363" y="502"/>
                  </a:cubicBezTo>
                  <a:cubicBezTo>
                    <a:pt x="363" y="558"/>
                    <a:pt x="209" y="809"/>
                    <a:pt x="0" y="1116"/>
                  </a:cubicBezTo>
                  <a:cubicBezTo>
                    <a:pt x="140" y="1033"/>
                    <a:pt x="279" y="977"/>
                    <a:pt x="293" y="977"/>
                  </a:cubicBezTo>
                  <a:cubicBezTo>
                    <a:pt x="335" y="977"/>
                    <a:pt x="712" y="1060"/>
                    <a:pt x="753" y="1102"/>
                  </a:cubicBezTo>
                  <a:cubicBezTo>
                    <a:pt x="795" y="1144"/>
                    <a:pt x="1130" y="1563"/>
                    <a:pt x="1130" y="1563"/>
                  </a:cubicBezTo>
                  <a:lnTo>
                    <a:pt x="879" y="2009"/>
                  </a:lnTo>
                  <a:lnTo>
                    <a:pt x="1367" y="1604"/>
                  </a:lnTo>
                  <a:lnTo>
                    <a:pt x="2092" y="1535"/>
                  </a:lnTo>
                  <a:lnTo>
                    <a:pt x="2511" y="1674"/>
                  </a:lnTo>
                  <a:cubicBezTo>
                    <a:pt x="2609" y="1479"/>
                    <a:pt x="2706" y="1325"/>
                    <a:pt x="2762" y="1242"/>
                  </a:cubicBezTo>
                  <a:cubicBezTo>
                    <a:pt x="2790" y="1186"/>
                    <a:pt x="2832" y="1130"/>
                    <a:pt x="2888" y="1088"/>
                  </a:cubicBezTo>
                  <a:lnTo>
                    <a:pt x="2106" y="1381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2" name="Google Shape;6172;p65"/>
            <p:cNvSpPr/>
            <p:nvPr/>
          </p:nvSpPr>
          <p:spPr>
            <a:xfrm>
              <a:off x="2749375" y="2053525"/>
              <a:ext cx="397550" cy="283175"/>
            </a:xfrm>
            <a:custGeom>
              <a:avLst/>
              <a:gdLst/>
              <a:ahLst/>
              <a:cxnLst/>
              <a:rect l="l" t="t" r="r" b="b"/>
              <a:pathLst>
                <a:path w="15902" h="11327" extrusionOk="0">
                  <a:moveTo>
                    <a:pt x="2093" y="0"/>
                  </a:moveTo>
                  <a:cubicBezTo>
                    <a:pt x="0" y="782"/>
                    <a:pt x="1577" y="2246"/>
                    <a:pt x="4338" y="2818"/>
                  </a:cubicBezTo>
                  <a:cubicBezTo>
                    <a:pt x="6471" y="3262"/>
                    <a:pt x="7213" y="3700"/>
                    <a:pt x="6564" y="3700"/>
                  </a:cubicBezTo>
                  <a:cubicBezTo>
                    <a:pt x="6296" y="3700"/>
                    <a:pt x="5792" y="3625"/>
                    <a:pt x="5050" y="3446"/>
                  </a:cubicBezTo>
                  <a:cubicBezTo>
                    <a:pt x="4548" y="3322"/>
                    <a:pt x="4164" y="3266"/>
                    <a:pt x="3886" y="3266"/>
                  </a:cubicBezTo>
                  <a:cubicBezTo>
                    <a:pt x="2757" y="3266"/>
                    <a:pt x="3388" y="4180"/>
                    <a:pt x="5078" y="5120"/>
                  </a:cubicBezTo>
                  <a:cubicBezTo>
                    <a:pt x="6157" y="5731"/>
                    <a:pt x="6679" y="5782"/>
                    <a:pt x="7244" y="5782"/>
                  </a:cubicBezTo>
                  <a:cubicBezTo>
                    <a:pt x="7358" y="5782"/>
                    <a:pt x="7474" y="5780"/>
                    <a:pt x="7596" y="5780"/>
                  </a:cubicBezTo>
                  <a:cubicBezTo>
                    <a:pt x="8043" y="5780"/>
                    <a:pt x="8579" y="5808"/>
                    <a:pt x="9444" y="6068"/>
                  </a:cubicBezTo>
                  <a:cubicBezTo>
                    <a:pt x="11717" y="6752"/>
                    <a:pt x="11131" y="7198"/>
                    <a:pt x="11131" y="7198"/>
                  </a:cubicBezTo>
                  <a:cubicBezTo>
                    <a:pt x="11131" y="7198"/>
                    <a:pt x="10364" y="6878"/>
                    <a:pt x="9982" y="6878"/>
                  </a:cubicBezTo>
                  <a:cubicBezTo>
                    <a:pt x="9784" y="6878"/>
                    <a:pt x="9691" y="6964"/>
                    <a:pt x="9862" y="7226"/>
                  </a:cubicBezTo>
                  <a:cubicBezTo>
                    <a:pt x="10267" y="7854"/>
                    <a:pt x="11173" y="9123"/>
                    <a:pt x="15902" y="11327"/>
                  </a:cubicBezTo>
                  <a:cubicBezTo>
                    <a:pt x="15553" y="10936"/>
                    <a:pt x="15190" y="10462"/>
                    <a:pt x="15037" y="10350"/>
                  </a:cubicBezTo>
                  <a:cubicBezTo>
                    <a:pt x="14772" y="10155"/>
                    <a:pt x="13712" y="8886"/>
                    <a:pt x="13238" y="8356"/>
                  </a:cubicBezTo>
                  <a:cubicBezTo>
                    <a:pt x="12777" y="7826"/>
                    <a:pt x="12777" y="6835"/>
                    <a:pt x="12582" y="6431"/>
                  </a:cubicBezTo>
                  <a:cubicBezTo>
                    <a:pt x="12387" y="6040"/>
                    <a:pt x="11508" y="5371"/>
                    <a:pt x="11508" y="5371"/>
                  </a:cubicBezTo>
                  <a:cubicBezTo>
                    <a:pt x="11508" y="5371"/>
                    <a:pt x="11508" y="5036"/>
                    <a:pt x="11648" y="4506"/>
                  </a:cubicBezTo>
                  <a:cubicBezTo>
                    <a:pt x="11773" y="3976"/>
                    <a:pt x="11382" y="3836"/>
                    <a:pt x="10852" y="3641"/>
                  </a:cubicBezTo>
                  <a:cubicBezTo>
                    <a:pt x="10322" y="3446"/>
                    <a:pt x="9583" y="2916"/>
                    <a:pt x="9583" y="2916"/>
                  </a:cubicBezTo>
                  <a:cubicBezTo>
                    <a:pt x="9583" y="2916"/>
                    <a:pt x="9220" y="2047"/>
                    <a:pt x="8894" y="2047"/>
                  </a:cubicBezTo>
                  <a:cubicBezTo>
                    <a:pt x="8882" y="2047"/>
                    <a:pt x="8870" y="2048"/>
                    <a:pt x="8858" y="2051"/>
                  </a:cubicBezTo>
                  <a:cubicBezTo>
                    <a:pt x="8690" y="2079"/>
                    <a:pt x="8391" y="2093"/>
                    <a:pt x="8099" y="2093"/>
                  </a:cubicBezTo>
                  <a:cubicBezTo>
                    <a:pt x="7808" y="2093"/>
                    <a:pt x="7526" y="2079"/>
                    <a:pt x="7393" y="2051"/>
                  </a:cubicBezTo>
                  <a:cubicBezTo>
                    <a:pt x="7128" y="1981"/>
                    <a:pt x="6194" y="1451"/>
                    <a:pt x="5538" y="1242"/>
                  </a:cubicBezTo>
                  <a:cubicBezTo>
                    <a:pt x="5303" y="1173"/>
                    <a:pt x="5002" y="1153"/>
                    <a:pt x="4694" y="1153"/>
                  </a:cubicBezTo>
                  <a:cubicBezTo>
                    <a:pt x="4243" y="1153"/>
                    <a:pt x="3776" y="1197"/>
                    <a:pt x="3476" y="1197"/>
                  </a:cubicBezTo>
                  <a:cubicBezTo>
                    <a:pt x="3398" y="1197"/>
                    <a:pt x="3331" y="1194"/>
                    <a:pt x="3278" y="1186"/>
                  </a:cubicBezTo>
                  <a:cubicBezTo>
                    <a:pt x="2874" y="1116"/>
                    <a:pt x="2204" y="782"/>
                    <a:pt x="2204" y="517"/>
                  </a:cubicBezTo>
                  <a:cubicBezTo>
                    <a:pt x="2204" y="433"/>
                    <a:pt x="2162" y="238"/>
                    <a:pt x="20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3" name="Google Shape;6173;p65"/>
            <p:cNvSpPr/>
            <p:nvPr/>
          </p:nvSpPr>
          <p:spPr>
            <a:xfrm>
              <a:off x="2947800" y="2374350"/>
              <a:ext cx="336175" cy="91725"/>
            </a:xfrm>
            <a:custGeom>
              <a:avLst/>
              <a:gdLst/>
              <a:ahLst/>
              <a:cxnLst/>
              <a:rect l="l" t="t" r="r" b="b"/>
              <a:pathLst>
                <a:path w="13447" h="3669" extrusionOk="0">
                  <a:moveTo>
                    <a:pt x="0" y="293"/>
                  </a:moveTo>
                  <a:cubicBezTo>
                    <a:pt x="1004" y="502"/>
                    <a:pt x="2037" y="558"/>
                    <a:pt x="2581" y="628"/>
                  </a:cubicBezTo>
                  <a:cubicBezTo>
                    <a:pt x="3111" y="684"/>
                    <a:pt x="3780" y="921"/>
                    <a:pt x="4115" y="1242"/>
                  </a:cubicBezTo>
                  <a:cubicBezTo>
                    <a:pt x="4436" y="1576"/>
                    <a:pt x="5050" y="1744"/>
                    <a:pt x="5761" y="1841"/>
                  </a:cubicBezTo>
                  <a:cubicBezTo>
                    <a:pt x="6472" y="1925"/>
                    <a:pt x="7560" y="1897"/>
                    <a:pt x="8062" y="2190"/>
                  </a:cubicBezTo>
                  <a:cubicBezTo>
                    <a:pt x="8565" y="2483"/>
                    <a:pt x="8899" y="2567"/>
                    <a:pt x="9039" y="2692"/>
                  </a:cubicBezTo>
                  <a:cubicBezTo>
                    <a:pt x="9192" y="2804"/>
                    <a:pt x="8927" y="3069"/>
                    <a:pt x="9541" y="3111"/>
                  </a:cubicBezTo>
                  <a:cubicBezTo>
                    <a:pt x="10169" y="3139"/>
                    <a:pt x="11117" y="3013"/>
                    <a:pt x="11619" y="3111"/>
                  </a:cubicBezTo>
                  <a:cubicBezTo>
                    <a:pt x="12121" y="3194"/>
                    <a:pt x="12582" y="3669"/>
                    <a:pt x="12582" y="3669"/>
                  </a:cubicBezTo>
                  <a:cubicBezTo>
                    <a:pt x="12582" y="3669"/>
                    <a:pt x="13447" y="2985"/>
                    <a:pt x="13084" y="2567"/>
                  </a:cubicBezTo>
                  <a:cubicBezTo>
                    <a:pt x="12735" y="2162"/>
                    <a:pt x="12052" y="1869"/>
                    <a:pt x="11940" y="1744"/>
                  </a:cubicBezTo>
                  <a:cubicBezTo>
                    <a:pt x="11815" y="1632"/>
                    <a:pt x="11550" y="1102"/>
                    <a:pt x="11229" y="1032"/>
                  </a:cubicBezTo>
                  <a:cubicBezTo>
                    <a:pt x="10908" y="977"/>
                    <a:pt x="10308" y="1032"/>
                    <a:pt x="9904" y="1060"/>
                  </a:cubicBezTo>
                  <a:cubicBezTo>
                    <a:pt x="9485" y="1102"/>
                    <a:pt x="7323" y="865"/>
                    <a:pt x="6765" y="823"/>
                  </a:cubicBezTo>
                  <a:cubicBezTo>
                    <a:pt x="6207" y="795"/>
                    <a:pt x="4645" y="265"/>
                    <a:pt x="4017" y="293"/>
                  </a:cubicBezTo>
                  <a:cubicBezTo>
                    <a:pt x="3404" y="321"/>
                    <a:pt x="1214" y="182"/>
                    <a:pt x="656" y="84"/>
                  </a:cubicBezTo>
                  <a:cubicBezTo>
                    <a:pt x="98" y="0"/>
                    <a:pt x="0" y="293"/>
                    <a:pt x="0" y="2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4" name="Google Shape;6174;p65"/>
            <p:cNvSpPr/>
            <p:nvPr/>
          </p:nvSpPr>
          <p:spPr>
            <a:xfrm>
              <a:off x="2950925" y="2376075"/>
              <a:ext cx="325725" cy="65600"/>
            </a:xfrm>
            <a:custGeom>
              <a:avLst/>
              <a:gdLst/>
              <a:ahLst/>
              <a:cxnLst/>
              <a:rect l="l" t="t" r="r" b="b"/>
              <a:pathLst>
                <a:path w="13029" h="2624" extrusionOk="0">
                  <a:moveTo>
                    <a:pt x="348" y="0"/>
                  </a:moveTo>
                  <a:cubicBezTo>
                    <a:pt x="180" y="0"/>
                    <a:pt x="75" y="42"/>
                    <a:pt x="1" y="85"/>
                  </a:cubicBezTo>
                  <a:cubicBezTo>
                    <a:pt x="530" y="283"/>
                    <a:pt x="1334" y="315"/>
                    <a:pt x="1798" y="315"/>
                  </a:cubicBezTo>
                  <a:cubicBezTo>
                    <a:pt x="2019" y="315"/>
                    <a:pt x="2163" y="308"/>
                    <a:pt x="2163" y="308"/>
                  </a:cubicBezTo>
                  <a:cubicBezTo>
                    <a:pt x="2163" y="308"/>
                    <a:pt x="3655" y="754"/>
                    <a:pt x="5204" y="1173"/>
                  </a:cubicBezTo>
                  <a:cubicBezTo>
                    <a:pt x="5850" y="1347"/>
                    <a:pt x="6192" y="1408"/>
                    <a:pt x="6446" y="1408"/>
                  </a:cubicBezTo>
                  <a:cubicBezTo>
                    <a:pt x="6800" y="1408"/>
                    <a:pt x="6982" y="1290"/>
                    <a:pt x="7575" y="1201"/>
                  </a:cubicBezTo>
                  <a:cubicBezTo>
                    <a:pt x="7778" y="1167"/>
                    <a:pt x="7987" y="1154"/>
                    <a:pt x="8189" y="1154"/>
                  </a:cubicBezTo>
                  <a:cubicBezTo>
                    <a:pt x="9000" y="1154"/>
                    <a:pt x="9723" y="1368"/>
                    <a:pt x="9723" y="1368"/>
                  </a:cubicBezTo>
                  <a:cubicBezTo>
                    <a:pt x="9723" y="1368"/>
                    <a:pt x="9193" y="1396"/>
                    <a:pt x="8481" y="1466"/>
                  </a:cubicBezTo>
                  <a:cubicBezTo>
                    <a:pt x="7770" y="1521"/>
                    <a:pt x="8928" y="2079"/>
                    <a:pt x="10099" y="2414"/>
                  </a:cubicBezTo>
                  <a:cubicBezTo>
                    <a:pt x="10288" y="2469"/>
                    <a:pt x="10466" y="2487"/>
                    <a:pt x="10642" y="2487"/>
                  </a:cubicBezTo>
                  <a:cubicBezTo>
                    <a:pt x="10997" y="2487"/>
                    <a:pt x="11349" y="2414"/>
                    <a:pt x="11787" y="2414"/>
                  </a:cubicBezTo>
                  <a:cubicBezTo>
                    <a:pt x="12133" y="2414"/>
                    <a:pt x="12533" y="2460"/>
                    <a:pt x="13029" y="2623"/>
                  </a:cubicBezTo>
                  <a:cubicBezTo>
                    <a:pt x="13015" y="2581"/>
                    <a:pt x="13001" y="2540"/>
                    <a:pt x="12959" y="2498"/>
                  </a:cubicBezTo>
                  <a:cubicBezTo>
                    <a:pt x="12610" y="2093"/>
                    <a:pt x="11927" y="1800"/>
                    <a:pt x="11815" y="1675"/>
                  </a:cubicBezTo>
                  <a:cubicBezTo>
                    <a:pt x="11690" y="1563"/>
                    <a:pt x="11425" y="1019"/>
                    <a:pt x="11104" y="963"/>
                  </a:cubicBezTo>
                  <a:cubicBezTo>
                    <a:pt x="11004" y="946"/>
                    <a:pt x="10878" y="940"/>
                    <a:pt x="10739" y="940"/>
                  </a:cubicBezTo>
                  <a:cubicBezTo>
                    <a:pt x="10430" y="940"/>
                    <a:pt x="10058" y="972"/>
                    <a:pt x="9779" y="991"/>
                  </a:cubicBezTo>
                  <a:cubicBezTo>
                    <a:pt x="9745" y="995"/>
                    <a:pt x="9700" y="996"/>
                    <a:pt x="9645" y="996"/>
                  </a:cubicBezTo>
                  <a:cubicBezTo>
                    <a:pt x="9022" y="996"/>
                    <a:pt x="7153" y="793"/>
                    <a:pt x="6640" y="754"/>
                  </a:cubicBezTo>
                  <a:cubicBezTo>
                    <a:pt x="6097" y="727"/>
                    <a:pt x="4599" y="223"/>
                    <a:pt x="3942" y="223"/>
                  </a:cubicBezTo>
                  <a:cubicBezTo>
                    <a:pt x="3925" y="223"/>
                    <a:pt x="3908" y="223"/>
                    <a:pt x="3892" y="224"/>
                  </a:cubicBezTo>
                  <a:cubicBezTo>
                    <a:pt x="3838" y="227"/>
                    <a:pt x="3772" y="228"/>
                    <a:pt x="3695" y="228"/>
                  </a:cubicBezTo>
                  <a:cubicBezTo>
                    <a:pt x="2905" y="228"/>
                    <a:pt x="1040" y="104"/>
                    <a:pt x="531" y="15"/>
                  </a:cubicBezTo>
                  <a:cubicBezTo>
                    <a:pt x="463" y="5"/>
                    <a:pt x="402" y="0"/>
                    <a:pt x="3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5" name="Google Shape;6175;p65"/>
            <p:cNvSpPr/>
            <p:nvPr/>
          </p:nvSpPr>
          <p:spPr>
            <a:xfrm>
              <a:off x="3061475" y="2459075"/>
              <a:ext cx="78825" cy="35950"/>
            </a:xfrm>
            <a:custGeom>
              <a:avLst/>
              <a:gdLst/>
              <a:ahLst/>
              <a:cxnLst/>
              <a:rect l="l" t="t" r="r" b="b"/>
              <a:pathLst>
                <a:path w="3153" h="1438" extrusionOk="0">
                  <a:moveTo>
                    <a:pt x="2958" y="893"/>
                  </a:moveTo>
                  <a:lnTo>
                    <a:pt x="2595" y="1089"/>
                  </a:lnTo>
                  <a:lnTo>
                    <a:pt x="2930" y="838"/>
                  </a:lnTo>
                  <a:cubicBezTo>
                    <a:pt x="2874" y="754"/>
                    <a:pt x="2832" y="684"/>
                    <a:pt x="2776" y="614"/>
                  </a:cubicBezTo>
                  <a:lnTo>
                    <a:pt x="2623" y="754"/>
                  </a:lnTo>
                  <a:lnTo>
                    <a:pt x="2720" y="559"/>
                  </a:lnTo>
                  <a:cubicBezTo>
                    <a:pt x="2665" y="489"/>
                    <a:pt x="2595" y="419"/>
                    <a:pt x="2525" y="363"/>
                  </a:cubicBezTo>
                  <a:lnTo>
                    <a:pt x="2246" y="810"/>
                  </a:lnTo>
                  <a:lnTo>
                    <a:pt x="2427" y="294"/>
                  </a:lnTo>
                  <a:cubicBezTo>
                    <a:pt x="2330" y="224"/>
                    <a:pt x="2218" y="154"/>
                    <a:pt x="2093" y="112"/>
                  </a:cubicBezTo>
                  <a:cubicBezTo>
                    <a:pt x="2023" y="294"/>
                    <a:pt x="1911" y="559"/>
                    <a:pt x="1897" y="601"/>
                  </a:cubicBezTo>
                  <a:cubicBezTo>
                    <a:pt x="1897" y="601"/>
                    <a:pt x="1897" y="601"/>
                    <a:pt x="1897" y="601"/>
                  </a:cubicBezTo>
                  <a:cubicBezTo>
                    <a:pt x="1897" y="601"/>
                    <a:pt x="1897" y="601"/>
                    <a:pt x="1897" y="601"/>
                  </a:cubicBezTo>
                  <a:cubicBezTo>
                    <a:pt x="1911" y="559"/>
                    <a:pt x="1953" y="252"/>
                    <a:pt x="1995" y="70"/>
                  </a:cubicBezTo>
                  <a:cubicBezTo>
                    <a:pt x="1870" y="29"/>
                    <a:pt x="1730" y="1"/>
                    <a:pt x="1605" y="1"/>
                  </a:cubicBezTo>
                  <a:lnTo>
                    <a:pt x="1632" y="810"/>
                  </a:lnTo>
                  <a:lnTo>
                    <a:pt x="1605" y="838"/>
                  </a:lnTo>
                  <a:lnTo>
                    <a:pt x="1395" y="1"/>
                  </a:lnTo>
                  <a:cubicBezTo>
                    <a:pt x="1326" y="1"/>
                    <a:pt x="1256" y="15"/>
                    <a:pt x="1200" y="29"/>
                  </a:cubicBezTo>
                  <a:lnTo>
                    <a:pt x="1339" y="642"/>
                  </a:lnTo>
                  <a:lnTo>
                    <a:pt x="1074" y="57"/>
                  </a:lnTo>
                  <a:cubicBezTo>
                    <a:pt x="935" y="98"/>
                    <a:pt x="809" y="154"/>
                    <a:pt x="684" y="238"/>
                  </a:cubicBezTo>
                  <a:lnTo>
                    <a:pt x="949" y="656"/>
                  </a:lnTo>
                  <a:lnTo>
                    <a:pt x="865" y="684"/>
                  </a:lnTo>
                  <a:lnTo>
                    <a:pt x="517" y="349"/>
                  </a:lnTo>
                  <a:cubicBezTo>
                    <a:pt x="419" y="433"/>
                    <a:pt x="321" y="545"/>
                    <a:pt x="251" y="656"/>
                  </a:cubicBezTo>
                  <a:cubicBezTo>
                    <a:pt x="391" y="754"/>
                    <a:pt x="600" y="879"/>
                    <a:pt x="600" y="879"/>
                  </a:cubicBezTo>
                  <a:lnTo>
                    <a:pt x="140" y="838"/>
                  </a:lnTo>
                  <a:cubicBezTo>
                    <a:pt x="84" y="935"/>
                    <a:pt x="28" y="1061"/>
                    <a:pt x="0" y="1200"/>
                  </a:cubicBezTo>
                  <a:lnTo>
                    <a:pt x="3153" y="1437"/>
                  </a:lnTo>
                  <a:cubicBezTo>
                    <a:pt x="3111" y="1228"/>
                    <a:pt x="3041" y="1047"/>
                    <a:pt x="2958" y="8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6" name="Google Shape;6176;p65"/>
            <p:cNvSpPr/>
            <p:nvPr/>
          </p:nvSpPr>
          <p:spPr>
            <a:xfrm>
              <a:off x="2850500" y="2468850"/>
              <a:ext cx="357450" cy="68725"/>
            </a:xfrm>
            <a:custGeom>
              <a:avLst/>
              <a:gdLst/>
              <a:ahLst/>
              <a:cxnLst/>
              <a:rect l="l" t="t" r="r" b="b"/>
              <a:pathLst>
                <a:path w="14298" h="2749" extrusionOk="0">
                  <a:moveTo>
                    <a:pt x="3334" y="293"/>
                  </a:moveTo>
                  <a:cubicBezTo>
                    <a:pt x="4841" y="600"/>
                    <a:pt x="6054" y="419"/>
                    <a:pt x="6668" y="684"/>
                  </a:cubicBezTo>
                  <a:cubicBezTo>
                    <a:pt x="7296" y="949"/>
                    <a:pt x="7881" y="1297"/>
                    <a:pt x="7881" y="1297"/>
                  </a:cubicBezTo>
                  <a:cubicBezTo>
                    <a:pt x="7881" y="1297"/>
                    <a:pt x="6291" y="1451"/>
                    <a:pt x="5636" y="1423"/>
                  </a:cubicBezTo>
                  <a:cubicBezTo>
                    <a:pt x="4994" y="1395"/>
                    <a:pt x="4492" y="1716"/>
                    <a:pt x="3446" y="1632"/>
                  </a:cubicBezTo>
                  <a:cubicBezTo>
                    <a:pt x="2414" y="1535"/>
                    <a:pt x="1381" y="2190"/>
                    <a:pt x="1033" y="2134"/>
                  </a:cubicBezTo>
                  <a:cubicBezTo>
                    <a:pt x="684" y="2079"/>
                    <a:pt x="1" y="2134"/>
                    <a:pt x="1" y="2134"/>
                  </a:cubicBezTo>
                  <a:cubicBezTo>
                    <a:pt x="1" y="2134"/>
                    <a:pt x="586" y="2455"/>
                    <a:pt x="1005" y="2539"/>
                  </a:cubicBezTo>
                  <a:cubicBezTo>
                    <a:pt x="1409" y="2637"/>
                    <a:pt x="3125" y="2637"/>
                    <a:pt x="3948" y="2609"/>
                  </a:cubicBezTo>
                  <a:cubicBezTo>
                    <a:pt x="4785" y="2581"/>
                    <a:pt x="6905" y="2344"/>
                    <a:pt x="7965" y="2539"/>
                  </a:cubicBezTo>
                  <a:cubicBezTo>
                    <a:pt x="9039" y="2748"/>
                    <a:pt x="10755" y="2190"/>
                    <a:pt x="11020" y="2190"/>
                  </a:cubicBezTo>
                  <a:cubicBezTo>
                    <a:pt x="11285" y="2190"/>
                    <a:pt x="11843" y="1535"/>
                    <a:pt x="12373" y="1423"/>
                  </a:cubicBezTo>
                  <a:cubicBezTo>
                    <a:pt x="12903" y="1311"/>
                    <a:pt x="13824" y="1186"/>
                    <a:pt x="14061" y="1186"/>
                  </a:cubicBezTo>
                  <a:cubicBezTo>
                    <a:pt x="14298" y="1186"/>
                    <a:pt x="13851" y="921"/>
                    <a:pt x="13349" y="865"/>
                  </a:cubicBezTo>
                  <a:cubicBezTo>
                    <a:pt x="12847" y="809"/>
                    <a:pt x="11815" y="865"/>
                    <a:pt x="11341" y="767"/>
                  </a:cubicBezTo>
                  <a:cubicBezTo>
                    <a:pt x="10866" y="684"/>
                    <a:pt x="10183" y="475"/>
                    <a:pt x="9569" y="502"/>
                  </a:cubicBezTo>
                  <a:cubicBezTo>
                    <a:pt x="8942" y="544"/>
                    <a:pt x="7616" y="182"/>
                    <a:pt x="7240" y="210"/>
                  </a:cubicBezTo>
                  <a:cubicBezTo>
                    <a:pt x="6849" y="237"/>
                    <a:pt x="6026" y="126"/>
                    <a:pt x="5524" y="70"/>
                  </a:cubicBezTo>
                  <a:cubicBezTo>
                    <a:pt x="5022" y="0"/>
                    <a:pt x="3334" y="293"/>
                    <a:pt x="3334" y="2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7" name="Google Shape;6177;p65"/>
            <p:cNvSpPr/>
            <p:nvPr/>
          </p:nvSpPr>
          <p:spPr>
            <a:xfrm>
              <a:off x="2042525" y="2724450"/>
              <a:ext cx="83025" cy="33150"/>
            </a:xfrm>
            <a:custGeom>
              <a:avLst/>
              <a:gdLst/>
              <a:ahLst/>
              <a:cxnLst/>
              <a:rect l="l" t="t" r="r" b="b"/>
              <a:pathLst>
                <a:path w="3321" h="1326" extrusionOk="0">
                  <a:moveTo>
                    <a:pt x="1" y="1326"/>
                  </a:moveTo>
                  <a:lnTo>
                    <a:pt x="3320" y="1326"/>
                  </a:lnTo>
                  <a:cubicBezTo>
                    <a:pt x="3320" y="1326"/>
                    <a:pt x="2930" y="838"/>
                    <a:pt x="2790" y="670"/>
                  </a:cubicBezTo>
                  <a:cubicBezTo>
                    <a:pt x="2665" y="489"/>
                    <a:pt x="2037" y="1"/>
                    <a:pt x="2037" y="1"/>
                  </a:cubicBezTo>
                  <a:cubicBezTo>
                    <a:pt x="2037" y="1"/>
                    <a:pt x="893" y="182"/>
                    <a:pt x="670" y="182"/>
                  </a:cubicBezTo>
                  <a:cubicBezTo>
                    <a:pt x="447" y="182"/>
                    <a:pt x="43" y="489"/>
                    <a:pt x="43" y="4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8" name="Google Shape;6178;p65"/>
            <p:cNvSpPr/>
            <p:nvPr/>
          </p:nvSpPr>
          <p:spPr>
            <a:xfrm>
              <a:off x="2115750" y="2673550"/>
              <a:ext cx="182750" cy="84050"/>
            </a:xfrm>
            <a:custGeom>
              <a:avLst/>
              <a:gdLst/>
              <a:ahLst/>
              <a:cxnLst/>
              <a:rect l="l" t="t" r="r" b="b"/>
              <a:pathLst>
                <a:path w="7310" h="3362" extrusionOk="0">
                  <a:moveTo>
                    <a:pt x="7310" y="3362"/>
                  </a:moveTo>
                  <a:lnTo>
                    <a:pt x="1" y="3362"/>
                  </a:lnTo>
                  <a:cubicBezTo>
                    <a:pt x="1" y="3362"/>
                    <a:pt x="573" y="2078"/>
                    <a:pt x="838" y="1772"/>
                  </a:cubicBezTo>
                  <a:cubicBezTo>
                    <a:pt x="1103" y="1465"/>
                    <a:pt x="1731" y="1144"/>
                    <a:pt x="1731" y="1144"/>
                  </a:cubicBezTo>
                  <a:cubicBezTo>
                    <a:pt x="1731" y="1144"/>
                    <a:pt x="2261" y="0"/>
                    <a:pt x="2526" y="42"/>
                  </a:cubicBezTo>
                  <a:cubicBezTo>
                    <a:pt x="2791" y="84"/>
                    <a:pt x="4743" y="614"/>
                    <a:pt x="5008" y="753"/>
                  </a:cubicBezTo>
                  <a:cubicBezTo>
                    <a:pt x="5273" y="879"/>
                    <a:pt x="7129" y="2790"/>
                    <a:pt x="7129" y="27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9" name="Google Shape;6179;p65"/>
            <p:cNvSpPr/>
            <p:nvPr/>
          </p:nvSpPr>
          <p:spPr>
            <a:xfrm>
              <a:off x="2481550" y="2525000"/>
              <a:ext cx="120700" cy="107075"/>
            </a:xfrm>
            <a:custGeom>
              <a:avLst/>
              <a:gdLst/>
              <a:ahLst/>
              <a:cxnLst/>
              <a:rect l="l" t="t" r="r" b="b"/>
              <a:pathLst>
                <a:path w="4828" h="4283" extrusionOk="0">
                  <a:moveTo>
                    <a:pt x="2456" y="0"/>
                  </a:moveTo>
                  <a:cubicBezTo>
                    <a:pt x="2456" y="0"/>
                    <a:pt x="2065" y="781"/>
                    <a:pt x="1996" y="907"/>
                  </a:cubicBezTo>
                  <a:cubicBezTo>
                    <a:pt x="1940" y="1046"/>
                    <a:pt x="1717" y="1702"/>
                    <a:pt x="1717" y="1758"/>
                  </a:cubicBezTo>
                  <a:cubicBezTo>
                    <a:pt x="1717" y="1813"/>
                    <a:pt x="1982" y="2343"/>
                    <a:pt x="2135" y="2622"/>
                  </a:cubicBezTo>
                  <a:lnTo>
                    <a:pt x="1507" y="1813"/>
                  </a:lnTo>
                  <a:lnTo>
                    <a:pt x="1145" y="1423"/>
                  </a:lnTo>
                  <a:lnTo>
                    <a:pt x="531" y="935"/>
                  </a:lnTo>
                  <a:lnTo>
                    <a:pt x="531" y="935"/>
                  </a:lnTo>
                  <a:cubicBezTo>
                    <a:pt x="531" y="935"/>
                    <a:pt x="559" y="1506"/>
                    <a:pt x="587" y="1604"/>
                  </a:cubicBezTo>
                  <a:cubicBezTo>
                    <a:pt x="629" y="1702"/>
                    <a:pt x="949" y="2190"/>
                    <a:pt x="991" y="2218"/>
                  </a:cubicBezTo>
                  <a:cubicBezTo>
                    <a:pt x="1019" y="2246"/>
                    <a:pt x="1745" y="2580"/>
                    <a:pt x="2079" y="2734"/>
                  </a:cubicBezTo>
                  <a:cubicBezTo>
                    <a:pt x="1856" y="2706"/>
                    <a:pt x="1591" y="2692"/>
                    <a:pt x="1577" y="2678"/>
                  </a:cubicBezTo>
                  <a:cubicBezTo>
                    <a:pt x="1549" y="2664"/>
                    <a:pt x="768" y="2469"/>
                    <a:pt x="740" y="2455"/>
                  </a:cubicBezTo>
                  <a:cubicBezTo>
                    <a:pt x="698" y="2455"/>
                    <a:pt x="1" y="2525"/>
                    <a:pt x="1" y="2525"/>
                  </a:cubicBezTo>
                  <a:cubicBezTo>
                    <a:pt x="1" y="2525"/>
                    <a:pt x="559" y="3152"/>
                    <a:pt x="643" y="3222"/>
                  </a:cubicBezTo>
                  <a:cubicBezTo>
                    <a:pt x="723" y="3276"/>
                    <a:pt x="1352" y="3418"/>
                    <a:pt x="1504" y="3418"/>
                  </a:cubicBezTo>
                  <a:cubicBezTo>
                    <a:pt x="1511" y="3418"/>
                    <a:pt x="1517" y="3418"/>
                    <a:pt x="1521" y="3417"/>
                  </a:cubicBezTo>
                  <a:cubicBezTo>
                    <a:pt x="1577" y="3417"/>
                    <a:pt x="1856" y="3194"/>
                    <a:pt x="2079" y="2999"/>
                  </a:cubicBezTo>
                  <a:lnTo>
                    <a:pt x="2079" y="2999"/>
                  </a:lnTo>
                  <a:lnTo>
                    <a:pt x="1828" y="3417"/>
                  </a:lnTo>
                  <a:lnTo>
                    <a:pt x="1661" y="3920"/>
                  </a:lnTo>
                  <a:lnTo>
                    <a:pt x="2261" y="4282"/>
                  </a:lnTo>
                  <a:lnTo>
                    <a:pt x="2986" y="3655"/>
                  </a:lnTo>
                  <a:cubicBezTo>
                    <a:pt x="2930" y="3585"/>
                    <a:pt x="2665" y="3222"/>
                    <a:pt x="2470" y="2971"/>
                  </a:cubicBezTo>
                  <a:lnTo>
                    <a:pt x="2470" y="2971"/>
                  </a:lnTo>
                  <a:lnTo>
                    <a:pt x="2721" y="3208"/>
                  </a:lnTo>
                  <a:lnTo>
                    <a:pt x="3349" y="3710"/>
                  </a:lnTo>
                  <a:lnTo>
                    <a:pt x="4241" y="3613"/>
                  </a:lnTo>
                  <a:cubicBezTo>
                    <a:pt x="4241" y="3613"/>
                    <a:pt x="3809" y="3055"/>
                    <a:pt x="3781" y="3027"/>
                  </a:cubicBezTo>
                  <a:cubicBezTo>
                    <a:pt x="3753" y="2985"/>
                    <a:pt x="3251" y="2859"/>
                    <a:pt x="3153" y="2818"/>
                  </a:cubicBezTo>
                  <a:cubicBezTo>
                    <a:pt x="3084" y="2790"/>
                    <a:pt x="2609" y="2748"/>
                    <a:pt x="2372" y="2748"/>
                  </a:cubicBezTo>
                  <a:lnTo>
                    <a:pt x="3139" y="2734"/>
                  </a:lnTo>
                  <a:lnTo>
                    <a:pt x="3837" y="2064"/>
                  </a:lnTo>
                  <a:cubicBezTo>
                    <a:pt x="3837" y="2064"/>
                    <a:pt x="4325" y="1841"/>
                    <a:pt x="4827" y="1409"/>
                  </a:cubicBezTo>
                  <a:lnTo>
                    <a:pt x="4827" y="1409"/>
                  </a:lnTo>
                  <a:lnTo>
                    <a:pt x="3683" y="1437"/>
                  </a:lnTo>
                  <a:cubicBezTo>
                    <a:pt x="3683" y="1437"/>
                    <a:pt x="3125" y="1716"/>
                    <a:pt x="3042" y="1785"/>
                  </a:cubicBezTo>
                  <a:cubicBezTo>
                    <a:pt x="2972" y="1855"/>
                    <a:pt x="2512" y="2260"/>
                    <a:pt x="2400" y="2357"/>
                  </a:cubicBezTo>
                  <a:cubicBezTo>
                    <a:pt x="2442" y="2246"/>
                    <a:pt x="2484" y="2148"/>
                    <a:pt x="2526" y="2092"/>
                  </a:cubicBezTo>
                  <a:cubicBezTo>
                    <a:pt x="2595" y="1967"/>
                    <a:pt x="2888" y="809"/>
                    <a:pt x="2860" y="781"/>
                  </a:cubicBezTo>
                  <a:cubicBezTo>
                    <a:pt x="2833" y="739"/>
                    <a:pt x="2456" y="0"/>
                    <a:pt x="24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0" name="Google Shape;6180;p65"/>
            <p:cNvSpPr/>
            <p:nvPr/>
          </p:nvSpPr>
          <p:spPr>
            <a:xfrm>
              <a:off x="2218275" y="2651225"/>
              <a:ext cx="38050" cy="16750"/>
            </a:xfrm>
            <a:custGeom>
              <a:avLst/>
              <a:gdLst/>
              <a:ahLst/>
              <a:cxnLst/>
              <a:rect l="l" t="t" r="r" b="b"/>
              <a:pathLst>
                <a:path w="1522" h="670" extrusionOk="0">
                  <a:moveTo>
                    <a:pt x="921" y="70"/>
                  </a:moveTo>
                  <a:cubicBezTo>
                    <a:pt x="712" y="14"/>
                    <a:pt x="1" y="0"/>
                    <a:pt x="1" y="0"/>
                  </a:cubicBezTo>
                  <a:cubicBezTo>
                    <a:pt x="1" y="0"/>
                    <a:pt x="545" y="516"/>
                    <a:pt x="740" y="600"/>
                  </a:cubicBezTo>
                  <a:cubicBezTo>
                    <a:pt x="949" y="670"/>
                    <a:pt x="1521" y="544"/>
                    <a:pt x="1521" y="544"/>
                  </a:cubicBezTo>
                  <a:cubicBezTo>
                    <a:pt x="1242" y="293"/>
                    <a:pt x="1145" y="126"/>
                    <a:pt x="921" y="7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1" name="Google Shape;6181;p65"/>
            <p:cNvSpPr/>
            <p:nvPr/>
          </p:nvSpPr>
          <p:spPr>
            <a:xfrm>
              <a:off x="2241650" y="2624375"/>
              <a:ext cx="69425" cy="70450"/>
            </a:xfrm>
            <a:custGeom>
              <a:avLst/>
              <a:gdLst/>
              <a:ahLst/>
              <a:cxnLst/>
              <a:rect l="l" t="t" r="r" b="b"/>
              <a:pathLst>
                <a:path w="2777" h="2818" extrusionOk="0">
                  <a:moveTo>
                    <a:pt x="656" y="1702"/>
                  </a:moveTo>
                  <a:cubicBezTo>
                    <a:pt x="907" y="1953"/>
                    <a:pt x="1242" y="2148"/>
                    <a:pt x="1493" y="2162"/>
                  </a:cubicBezTo>
                  <a:cubicBezTo>
                    <a:pt x="1772" y="2162"/>
                    <a:pt x="2776" y="1367"/>
                    <a:pt x="2776" y="1367"/>
                  </a:cubicBezTo>
                  <a:cubicBezTo>
                    <a:pt x="2776" y="1367"/>
                    <a:pt x="2121" y="1339"/>
                    <a:pt x="1800" y="1367"/>
                  </a:cubicBezTo>
                  <a:cubicBezTo>
                    <a:pt x="1521" y="1395"/>
                    <a:pt x="754" y="1590"/>
                    <a:pt x="614" y="1618"/>
                  </a:cubicBezTo>
                  <a:cubicBezTo>
                    <a:pt x="614" y="1618"/>
                    <a:pt x="614" y="1618"/>
                    <a:pt x="614" y="1618"/>
                  </a:cubicBezTo>
                  <a:cubicBezTo>
                    <a:pt x="879" y="1549"/>
                    <a:pt x="1381" y="1214"/>
                    <a:pt x="1423" y="1088"/>
                  </a:cubicBezTo>
                  <a:cubicBezTo>
                    <a:pt x="1451" y="977"/>
                    <a:pt x="1019" y="0"/>
                    <a:pt x="1019" y="0"/>
                  </a:cubicBezTo>
                  <a:cubicBezTo>
                    <a:pt x="1019" y="0"/>
                    <a:pt x="168" y="614"/>
                    <a:pt x="84" y="851"/>
                  </a:cubicBezTo>
                  <a:cubicBezTo>
                    <a:pt x="0" y="1074"/>
                    <a:pt x="558" y="1577"/>
                    <a:pt x="600" y="1618"/>
                  </a:cubicBezTo>
                  <a:cubicBezTo>
                    <a:pt x="600" y="1618"/>
                    <a:pt x="600" y="1618"/>
                    <a:pt x="600" y="1632"/>
                  </a:cubicBezTo>
                  <a:cubicBezTo>
                    <a:pt x="586" y="1632"/>
                    <a:pt x="586" y="1632"/>
                    <a:pt x="586" y="1632"/>
                  </a:cubicBezTo>
                  <a:cubicBezTo>
                    <a:pt x="586" y="1632"/>
                    <a:pt x="600" y="1632"/>
                    <a:pt x="600" y="1632"/>
                  </a:cubicBezTo>
                  <a:cubicBezTo>
                    <a:pt x="572" y="1758"/>
                    <a:pt x="516" y="2204"/>
                    <a:pt x="740" y="2427"/>
                  </a:cubicBezTo>
                  <a:cubicBezTo>
                    <a:pt x="977" y="2665"/>
                    <a:pt x="1590" y="2818"/>
                    <a:pt x="1590" y="2818"/>
                  </a:cubicBezTo>
                  <a:cubicBezTo>
                    <a:pt x="1590" y="2818"/>
                    <a:pt x="1186" y="2260"/>
                    <a:pt x="1088" y="2176"/>
                  </a:cubicBezTo>
                  <a:cubicBezTo>
                    <a:pt x="1005" y="2093"/>
                    <a:pt x="809" y="1939"/>
                    <a:pt x="656" y="170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2" name="Google Shape;6182;p65"/>
            <p:cNvSpPr/>
            <p:nvPr/>
          </p:nvSpPr>
          <p:spPr>
            <a:xfrm>
              <a:off x="2394025" y="2629950"/>
              <a:ext cx="33850" cy="41175"/>
            </a:xfrm>
            <a:custGeom>
              <a:avLst/>
              <a:gdLst/>
              <a:ahLst/>
              <a:cxnLst/>
              <a:rect l="l" t="t" r="r" b="b"/>
              <a:pathLst>
                <a:path w="1354" h="1647" extrusionOk="0">
                  <a:moveTo>
                    <a:pt x="573" y="1"/>
                  </a:moveTo>
                  <a:cubicBezTo>
                    <a:pt x="336" y="168"/>
                    <a:pt x="1" y="670"/>
                    <a:pt x="15" y="796"/>
                  </a:cubicBezTo>
                  <a:cubicBezTo>
                    <a:pt x="29" y="921"/>
                    <a:pt x="796" y="1646"/>
                    <a:pt x="796" y="1646"/>
                  </a:cubicBezTo>
                  <a:cubicBezTo>
                    <a:pt x="796" y="1646"/>
                    <a:pt x="1354" y="768"/>
                    <a:pt x="1340" y="517"/>
                  </a:cubicBezTo>
                  <a:cubicBezTo>
                    <a:pt x="1326" y="266"/>
                    <a:pt x="573" y="1"/>
                    <a:pt x="5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3" name="Google Shape;6183;p65"/>
            <p:cNvSpPr/>
            <p:nvPr/>
          </p:nvSpPr>
          <p:spPr>
            <a:xfrm>
              <a:off x="2408675" y="2621225"/>
              <a:ext cx="40475" cy="14675"/>
            </a:xfrm>
            <a:custGeom>
              <a:avLst/>
              <a:gdLst/>
              <a:ahLst/>
              <a:cxnLst/>
              <a:rect l="l" t="t" r="r" b="b"/>
              <a:pathLst>
                <a:path w="1619" h="587" extrusionOk="0">
                  <a:moveTo>
                    <a:pt x="1" y="336"/>
                  </a:moveTo>
                  <a:cubicBezTo>
                    <a:pt x="349" y="461"/>
                    <a:pt x="503" y="587"/>
                    <a:pt x="726" y="559"/>
                  </a:cubicBezTo>
                  <a:cubicBezTo>
                    <a:pt x="949" y="531"/>
                    <a:pt x="1619" y="280"/>
                    <a:pt x="1619" y="280"/>
                  </a:cubicBezTo>
                  <a:cubicBezTo>
                    <a:pt x="1619" y="280"/>
                    <a:pt x="921" y="1"/>
                    <a:pt x="712" y="1"/>
                  </a:cubicBezTo>
                  <a:cubicBezTo>
                    <a:pt x="489" y="1"/>
                    <a:pt x="1" y="336"/>
                    <a:pt x="1" y="3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4" name="Google Shape;6184;p65"/>
            <p:cNvSpPr/>
            <p:nvPr/>
          </p:nvSpPr>
          <p:spPr>
            <a:xfrm>
              <a:off x="2360200" y="2623325"/>
              <a:ext cx="48500" cy="32800"/>
            </a:xfrm>
            <a:custGeom>
              <a:avLst/>
              <a:gdLst/>
              <a:ahLst/>
              <a:cxnLst/>
              <a:rect l="l" t="t" r="r" b="b"/>
              <a:pathLst>
                <a:path w="1940" h="1312" extrusionOk="0">
                  <a:moveTo>
                    <a:pt x="1940" y="252"/>
                  </a:moveTo>
                  <a:cubicBezTo>
                    <a:pt x="1591" y="84"/>
                    <a:pt x="1159" y="1"/>
                    <a:pt x="894" y="98"/>
                  </a:cubicBezTo>
                  <a:cubicBezTo>
                    <a:pt x="629" y="196"/>
                    <a:pt x="1" y="1312"/>
                    <a:pt x="1" y="1312"/>
                  </a:cubicBezTo>
                  <a:cubicBezTo>
                    <a:pt x="1" y="1312"/>
                    <a:pt x="629" y="1089"/>
                    <a:pt x="908" y="949"/>
                  </a:cubicBezTo>
                  <a:cubicBezTo>
                    <a:pt x="1187" y="796"/>
                    <a:pt x="1940" y="252"/>
                    <a:pt x="1940" y="25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5" name="Google Shape;6185;p65"/>
            <p:cNvSpPr/>
            <p:nvPr/>
          </p:nvSpPr>
          <p:spPr>
            <a:xfrm>
              <a:off x="2374500" y="2609025"/>
              <a:ext cx="33850" cy="21300"/>
            </a:xfrm>
            <a:custGeom>
              <a:avLst/>
              <a:gdLst/>
              <a:ahLst/>
              <a:cxnLst/>
              <a:rect l="l" t="t" r="r" b="b"/>
              <a:pathLst>
                <a:path w="1354" h="852" extrusionOk="0">
                  <a:moveTo>
                    <a:pt x="1354" y="851"/>
                  </a:moveTo>
                  <a:cubicBezTo>
                    <a:pt x="1103" y="642"/>
                    <a:pt x="824" y="559"/>
                    <a:pt x="698" y="503"/>
                  </a:cubicBezTo>
                  <a:cubicBezTo>
                    <a:pt x="573" y="461"/>
                    <a:pt x="1" y="98"/>
                    <a:pt x="1" y="98"/>
                  </a:cubicBezTo>
                  <a:cubicBezTo>
                    <a:pt x="1" y="98"/>
                    <a:pt x="615" y="1"/>
                    <a:pt x="935" y="140"/>
                  </a:cubicBezTo>
                  <a:cubicBezTo>
                    <a:pt x="1256" y="280"/>
                    <a:pt x="1354" y="851"/>
                    <a:pt x="1354" y="85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6" name="Google Shape;6186;p65"/>
            <p:cNvSpPr/>
            <p:nvPr/>
          </p:nvSpPr>
          <p:spPr>
            <a:xfrm>
              <a:off x="3015610" y="2670750"/>
              <a:ext cx="36300" cy="41525"/>
            </a:xfrm>
            <a:custGeom>
              <a:avLst/>
              <a:gdLst/>
              <a:ahLst/>
              <a:cxnLst/>
              <a:rect l="l" t="t" r="r" b="b"/>
              <a:pathLst>
                <a:path w="1452" h="1661" extrusionOk="0">
                  <a:moveTo>
                    <a:pt x="810" y="1"/>
                  </a:moveTo>
                  <a:cubicBezTo>
                    <a:pt x="531" y="84"/>
                    <a:pt x="43" y="475"/>
                    <a:pt x="29" y="586"/>
                  </a:cubicBezTo>
                  <a:cubicBezTo>
                    <a:pt x="1" y="712"/>
                    <a:pt x="517" y="1660"/>
                    <a:pt x="517" y="1660"/>
                  </a:cubicBezTo>
                  <a:cubicBezTo>
                    <a:pt x="517" y="1660"/>
                    <a:pt x="1312" y="991"/>
                    <a:pt x="1382" y="740"/>
                  </a:cubicBezTo>
                  <a:cubicBezTo>
                    <a:pt x="1452" y="503"/>
                    <a:pt x="810" y="1"/>
                    <a:pt x="810" y="1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7" name="Google Shape;6187;p65"/>
            <p:cNvSpPr/>
            <p:nvPr/>
          </p:nvSpPr>
          <p:spPr>
            <a:xfrm>
              <a:off x="3036185" y="2667550"/>
              <a:ext cx="39450" cy="14600"/>
            </a:xfrm>
            <a:custGeom>
              <a:avLst/>
              <a:gdLst/>
              <a:ahLst/>
              <a:cxnLst/>
              <a:rect l="l" t="t" r="r" b="b"/>
              <a:pathLst>
                <a:path w="1578" h="584" extrusionOk="0">
                  <a:moveTo>
                    <a:pt x="656" y="1"/>
                  </a:moveTo>
                  <a:cubicBezTo>
                    <a:pt x="403" y="1"/>
                    <a:pt x="1" y="129"/>
                    <a:pt x="1" y="129"/>
                  </a:cubicBezTo>
                  <a:cubicBezTo>
                    <a:pt x="308" y="352"/>
                    <a:pt x="419" y="519"/>
                    <a:pt x="643" y="561"/>
                  </a:cubicBezTo>
                  <a:cubicBezTo>
                    <a:pt x="738" y="579"/>
                    <a:pt x="924" y="584"/>
                    <a:pt x="1104" y="584"/>
                  </a:cubicBezTo>
                  <a:cubicBezTo>
                    <a:pt x="1345" y="584"/>
                    <a:pt x="1577" y="575"/>
                    <a:pt x="1577" y="575"/>
                  </a:cubicBezTo>
                  <a:cubicBezTo>
                    <a:pt x="1577" y="575"/>
                    <a:pt x="991" y="87"/>
                    <a:pt x="782" y="17"/>
                  </a:cubicBezTo>
                  <a:cubicBezTo>
                    <a:pt x="748" y="6"/>
                    <a:pt x="705" y="1"/>
                    <a:pt x="656" y="1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8" name="Google Shape;6188;p65"/>
            <p:cNvSpPr/>
            <p:nvPr/>
          </p:nvSpPr>
          <p:spPr>
            <a:xfrm>
              <a:off x="2981435" y="2658525"/>
              <a:ext cx="54775" cy="22375"/>
            </a:xfrm>
            <a:custGeom>
              <a:avLst/>
              <a:gdLst/>
              <a:ahLst/>
              <a:cxnLst/>
              <a:rect l="l" t="t" r="r" b="b"/>
              <a:pathLst>
                <a:path w="2191" h="895" extrusionOk="0">
                  <a:moveTo>
                    <a:pt x="1254" y="1"/>
                  </a:moveTo>
                  <a:cubicBezTo>
                    <a:pt x="1245" y="1"/>
                    <a:pt x="1237" y="1"/>
                    <a:pt x="1228" y="1"/>
                  </a:cubicBezTo>
                  <a:cubicBezTo>
                    <a:pt x="950" y="15"/>
                    <a:pt x="1" y="894"/>
                    <a:pt x="1" y="894"/>
                  </a:cubicBezTo>
                  <a:cubicBezTo>
                    <a:pt x="1" y="894"/>
                    <a:pt x="671" y="880"/>
                    <a:pt x="977" y="824"/>
                  </a:cubicBezTo>
                  <a:cubicBezTo>
                    <a:pt x="1298" y="782"/>
                    <a:pt x="2191" y="476"/>
                    <a:pt x="2191" y="476"/>
                  </a:cubicBezTo>
                  <a:cubicBezTo>
                    <a:pt x="1920" y="218"/>
                    <a:pt x="1531" y="1"/>
                    <a:pt x="1254" y="1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9" name="Google Shape;6189;p65"/>
            <p:cNvSpPr/>
            <p:nvPr/>
          </p:nvSpPr>
          <p:spPr>
            <a:xfrm>
              <a:off x="3010550" y="2642500"/>
              <a:ext cx="28625" cy="28625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cubicBezTo>
                    <a:pt x="1" y="1"/>
                    <a:pt x="447" y="517"/>
                    <a:pt x="545" y="614"/>
                  </a:cubicBezTo>
                  <a:cubicBezTo>
                    <a:pt x="657" y="698"/>
                    <a:pt x="894" y="865"/>
                    <a:pt x="1075" y="1144"/>
                  </a:cubicBezTo>
                  <a:cubicBezTo>
                    <a:pt x="1075" y="1144"/>
                    <a:pt x="1145" y="559"/>
                    <a:pt x="880" y="322"/>
                  </a:cubicBezTo>
                  <a:cubicBezTo>
                    <a:pt x="615" y="9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0" name="Google Shape;6190;p65"/>
            <p:cNvSpPr/>
            <p:nvPr/>
          </p:nvSpPr>
          <p:spPr>
            <a:xfrm>
              <a:off x="2796100" y="2633775"/>
              <a:ext cx="34200" cy="40500"/>
            </a:xfrm>
            <a:custGeom>
              <a:avLst/>
              <a:gdLst/>
              <a:ahLst/>
              <a:cxnLst/>
              <a:rect l="l" t="t" r="r" b="b"/>
              <a:pathLst>
                <a:path w="1368" h="1620" extrusionOk="0">
                  <a:moveTo>
                    <a:pt x="475" y="1"/>
                  </a:moveTo>
                  <a:cubicBezTo>
                    <a:pt x="266" y="196"/>
                    <a:pt x="1" y="754"/>
                    <a:pt x="28" y="880"/>
                  </a:cubicBezTo>
                  <a:cubicBezTo>
                    <a:pt x="56" y="1005"/>
                    <a:pt x="935" y="1619"/>
                    <a:pt x="935" y="1619"/>
                  </a:cubicBezTo>
                  <a:cubicBezTo>
                    <a:pt x="935" y="1619"/>
                    <a:pt x="1368" y="671"/>
                    <a:pt x="1326" y="419"/>
                  </a:cubicBezTo>
                  <a:cubicBezTo>
                    <a:pt x="1270" y="168"/>
                    <a:pt x="475" y="1"/>
                    <a:pt x="475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1" name="Google Shape;6191;p65"/>
            <p:cNvSpPr/>
            <p:nvPr/>
          </p:nvSpPr>
          <p:spPr>
            <a:xfrm>
              <a:off x="2808300" y="2622550"/>
              <a:ext cx="40475" cy="14300"/>
            </a:xfrm>
            <a:custGeom>
              <a:avLst/>
              <a:gdLst/>
              <a:ahLst/>
              <a:cxnLst/>
              <a:rect l="l" t="t" r="r" b="b"/>
              <a:pathLst>
                <a:path w="1619" h="572" extrusionOk="0">
                  <a:moveTo>
                    <a:pt x="716" y="0"/>
                  </a:moveTo>
                  <a:cubicBezTo>
                    <a:pt x="694" y="0"/>
                    <a:pt x="674" y="1"/>
                    <a:pt x="656" y="4"/>
                  </a:cubicBezTo>
                  <a:cubicBezTo>
                    <a:pt x="447" y="32"/>
                    <a:pt x="1" y="436"/>
                    <a:pt x="1" y="436"/>
                  </a:cubicBezTo>
                  <a:cubicBezTo>
                    <a:pt x="287" y="500"/>
                    <a:pt x="453" y="571"/>
                    <a:pt x="614" y="571"/>
                  </a:cubicBezTo>
                  <a:cubicBezTo>
                    <a:pt x="664" y="571"/>
                    <a:pt x="715" y="564"/>
                    <a:pt x="768" y="548"/>
                  </a:cubicBezTo>
                  <a:cubicBezTo>
                    <a:pt x="977" y="492"/>
                    <a:pt x="1619" y="143"/>
                    <a:pt x="1619" y="143"/>
                  </a:cubicBezTo>
                  <a:cubicBezTo>
                    <a:pt x="1619" y="143"/>
                    <a:pt x="989" y="0"/>
                    <a:pt x="716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2" name="Google Shape;6192;p65"/>
            <p:cNvSpPr/>
            <p:nvPr/>
          </p:nvSpPr>
          <p:spPr>
            <a:xfrm>
              <a:off x="2763675" y="2631025"/>
              <a:ext cx="44650" cy="35925"/>
            </a:xfrm>
            <a:custGeom>
              <a:avLst/>
              <a:gdLst/>
              <a:ahLst/>
              <a:cxnLst/>
              <a:rect l="l" t="t" r="r" b="b"/>
              <a:pathLst>
                <a:path w="1786" h="1437" extrusionOk="0">
                  <a:moveTo>
                    <a:pt x="1152" y="0"/>
                  </a:moveTo>
                  <a:cubicBezTo>
                    <a:pt x="982" y="0"/>
                    <a:pt x="826" y="26"/>
                    <a:pt x="712" y="83"/>
                  </a:cubicBezTo>
                  <a:cubicBezTo>
                    <a:pt x="475" y="223"/>
                    <a:pt x="0" y="1436"/>
                    <a:pt x="0" y="1436"/>
                  </a:cubicBezTo>
                  <a:cubicBezTo>
                    <a:pt x="0" y="1436"/>
                    <a:pt x="600" y="1129"/>
                    <a:pt x="851" y="934"/>
                  </a:cubicBezTo>
                  <a:cubicBezTo>
                    <a:pt x="1116" y="753"/>
                    <a:pt x="1786" y="97"/>
                    <a:pt x="1786" y="97"/>
                  </a:cubicBezTo>
                  <a:cubicBezTo>
                    <a:pt x="1581" y="36"/>
                    <a:pt x="1356" y="0"/>
                    <a:pt x="1152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3" name="Google Shape;6193;p65"/>
            <p:cNvSpPr/>
            <p:nvPr/>
          </p:nvSpPr>
          <p:spPr>
            <a:xfrm>
              <a:off x="2771350" y="2617200"/>
              <a:ext cx="36975" cy="16950"/>
            </a:xfrm>
            <a:custGeom>
              <a:avLst/>
              <a:gdLst/>
              <a:ahLst/>
              <a:cxnLst/>
              <a:rect l="l" t="t" r="r" b="b"/>
              <a:pathLst>
                <a:path w="1479" h="678" extrusionOk="0">
                  <a:moveTo>
                    <a:pt x="732" y="0"/>
                  </a:moveTo>
                  <a:cubicBezTo>
                    <a:pt x="396" y="0"/>
                    <a:pt x="0" y="120"/>
                    <a:pt x="0" y="120"/>
                  </a:cubicBezTo>
                  <a:cubicBezTo>
                    <a:pt x="0" y="120"/>
                    <a:pt x="628" y="399"/>
                    <a:pt x="767" y="427"/>
                  </a:cubicBezTo>
                  <a:cubicBezTo>
                    <a:pt x="893" y="455"/>
                    <a:pt x="1186" y="497"/>
                    <a:pt x="1479" y="678"/>
                  </a:cubicBezTo>
                  <a:cubicBezTo>
                    <a:pt x="1479" y="678"/>
                    <a:pt x="1283" y="120"/>
                    <a:pt x="949" y="22"/>
                  </a:cubicBezTo>
                  <a:cubicBezTo>
                    <a:pt x="883" y="7"/>
                    <a:pt x="809" y="0"/>
                    <a:pt x="732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4" name="Google Shape;6194;p65"/>
            <p:cNvSpPr/>
            <p:nvPr/>
          </p:nvSpPr>
          <p:spPr>
            <a:xfrm>
              <a:off x="2089250" y="2658876"/>
              <a:ext cx="41175" cy="48150"/>
            </a:xfrm>
            <a:custGeom>
              <a:avLst/>
              <a:gdLst/>
              <a:ahLst/>
              <a:cxnLst/>
              <a:rect l="l" t="t" r="r" b="b"/>
              <a:pathLst>
                <a:path w="1647" h="1926" extrusionOk="0">
                  <a:moveTo>
                    <a:pt x="559" y="1"/>
                  </a:moveTo>
                  <a:cubicBezTo>
                    <a:pt x="322" y="238"/>
                    <a:pt x="1" y="908"/>
                    <a:pt x="43" y="1061"/>
                  </a:cubicBezTo>
                  <a:cubicBezTo>
                    <a:pt x="85" y="1201"/>
                    <a:pt x="1145" y="1926"/>
                    <a:pt x="1145" y="1926"/>
                  </a:cubicBezTo>
                  <a:cubicBezTo>
                    <a:pt x="1145" y="1926"/>
                    <a:pt x="1647" y="782"/>
                    <a:pt x="1591" y="475"/>
                  </a:cubicBezTo>
                  <a:cubicBezTo>
                    <a:pt x="1521" y="182"/>
                    <a:pt x="559" y="1"/>
                    <a:pt x="5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5" name="Google Shape;6195;p65"/>
            <p:cNvSpPr/>
            <p:nvPr/>
          </p:nvSpPr>
          <p:spPr>
            <a:xfrm>
              <a:off x="2103550" y="2646000"/>
              <a:ext cx="48500" cy="19550"/>
            </a:xfrm>
            <a:custGeom>
              <a:avLst/>
              <a:gdLst/>
              <a:ahLst/>
              <a:cxnLst/>
              <a:rect l="l" t="t" r="r" b="b"/>
              <a:pathLst>
                <a:path w="1940" h="782" extrusionOk="0">
                  <a:moveTo>
                    <a:pt x="1" y="572"/>
                  </a:moveTo>
                  <a:cubicBezTo>
                    <a:pt x="461" y="656"/>
                    <a:pt x="670" y="781"/>
                    <a:pt x="921" y="698"/>
                  </a:cubicBezTo>
                  <a:cubicBezTo>
                    <a:pt x="1186" y="628"/>
                    <a:pt x="1940" y="195"/>
                    <a:pt x="1940" y="195"/>
                  </a:cubicBezTo>
                  <a:cubicBezTo>
                    <a:pt x="1940" y="195"/>
                    <a:pt x="1047" y="0"/>
                    <a:pt x="796" y="42"/>
                  </a:cubicBezTo>
                  <a:cubicBezTo>
                    <a:pt x="531" y="84"/>
                    <a:pt x="1" y="572"/>
                    <a:pt x="1" y="5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6" name="Google Shape;6196;p65"/>
            <p:cNvSpPr/>
            <p:nvPr/>
          </p:nvSpPr>
          <p:spPr>
            <a:xfrm>
              <a:off x="2050550" y="2654351"/>
              <a:ext cx="53025" cy="44675"/>
            </a:xfrm>
            <a:custGeom>
              <a:avLst/>
              <a:gdLst/>
              <a:ahLst/>
              <a:cxnLst/>
              <a:rect l="l" t="t" r="r" b="b"/>
              <a:pathLst>
                <a:path w="2121" h="1787" extrusionOk="0">
                  <a:moveTo>
                    <a:pt x="2121" y="154"/>
                  </a:moveTo>
                  <a:cubicBezTo>
                    <a:pt x="1674" y="29"/>
                    <a:pt x="1130" y="1"/>
                    <a:pt x="837" y="168"/>
                  </a:cubicBezTo>
                  <a:cubicBezTo>
                    <a:pt x="545" y="335"/>
                    <a:pt x="1" y="1786"/>
                    <a:pt x="1" y="1786"/>
                  </a:cubicBezTo>
                  <a:cubicBezTo>
                    <a:pt x="1" y="1786"/>
                    <a:pt x="712" y="1409"/>
                    <a:pt x="1019" y="1186"/>
                  </a:cubicBezTo>
                  <a:cubicBezTo>
                    <a:pt x="1326" y="963"/>
                    <a:pt x="2121" y="154"/>
                    <a:pt x="2121" y="15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7" name="Google Shape;6197;p65"/>
            <p:cNvSpPr/>
            <p:nvPr/>
          </p:nvSpPr>
          <p:spPr>
            <a:xfrm>
              <a:off x="2058925" y="2637276"/>
              <a:ext cx="44650" cy="21625"/>
            </a:xfrm>
            <a:custGeom>
              <a:avLst/>
              <a:gdLst/>
              <a:ahLst/>
              <a:cxnLst/>
              <a:rect l="l" t="t" r="r" b="b"/>
              <a:pathLst>
                <a:path w="1786" h="865" extrusionOk="0">
                  <a:moveTo>
                    <a:pt x="1786" y="865"/>
                  </a:moveTo>
                  <a:cubicBezTo>
                    <a:pt x="1437" y="670"/>
                    <a:pt x="1088" y="614"/>
                    <a:pt x="921" y="586"/>
                  </a:cubicBezTo>
                  <a:cubicBezTo>
                    <a:pt x="767" y="544"/>
                    <a:pt x="0" y="223"/>
                    <a:pt x="0" y="223"/>
                  </a:cubicBezTo>
                  <a:cubicBezTo>
                    <a:pt x="0" y="223"/>
                    <a:pt x="726" y="0"/>
                    <a:pt x="1130" y="98"/>
                  </a:cubicBezTo>
                  <a:cubicBezTo>
                    <a:pt x="1549" y="195"/>
                    <a:pt x="1786" y="865"/>
                    <a:pt x="1786" y="86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8" name="Google Shape;6198;p65"/>
            <p:cNvSpPr/>
            <p:nvPr/>
          </p:nvSpPr>
          <p:spPr>
            <a:xfrm>
              <a:off x="2339625" y="2562650"/>
              <a:ext cx="66650" cy="21300"/>
            </a:xfrm>
            <a:custGeom>
              <a:avLst/>
              <a:gdLst/>
              <a:ahLst/>
              <a:cxnLst/>
              <a:rect l="l" t="t" r="r" b="b"/>
              <a:pathLst>
                <a:path w="2666" h="852" extrusionOk="0">
                  <a:moveTo>
                    <a:pt x="2665" y="503"/>
                  </a:moveTo>
                  <a:cubicBezTo>
                    <a:pt x="2065" y="809"/>
                    <a:pt x="1298" y="851"/>
                    <a:pt x="1298" y="851"/>
                  </a:cubicBezTo>
                  <a:cubicBezTo>
                    <a:pt x="1298" y="851"/>
                    <a:pt x="140" y="461"/>
                    <a:pt x="71" y="447"/>
                  </a:cubicBezTo>
                  <a:cubicBezTo>
                    <a:pt x="1" y="419"/>
                    <a:pt x="405" y="98"/>
                    <a:pt x="991" y="56"/>
                  </a:cubicBezTo>
                  <a:cubicBezTo>
                    <a:pt x="1577" y="0"/>
                    <a:pt x="2665" y="503"/>
                    <a:pt x="2665" y="5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9" name="Google Shape;6199;p65"/>
            <p:cNvSpPr/>
            <p:nvPr/>
          </p:nvSpPr>
          <p:spPr>
            <a:xfrm>
              <a:off x="2359850" y="2542425"/>
              <a:ext cx="48500" cy="27925"/>
            </a:xfrm>
            <a:custGeom>
              <a:avLst/>
              <a:gdLst/>
              <a:ahLst/>
              <a:cxnLst/>
              <a:rect l="l" t="t" r="r" b="b"/>
              <a:pathLst>
                <a:path w="1940" h="1117" extrusionOk="0">
                  <a:moveTo>
                    <a:pt x="1940" y="1116"/>
                  </a:moveTo>
                  <a:cubicBezTo>
                    <a:pt x="1814" y="1116"/>
                    <a:pt x="991" y="754"/>
                    <a:pt x="824" y="684"/>
                  </a:cubicBezTo>
                  <a:cubicBezTo>
                    <a:pt x="643" y="614"/>
                    <a:pt x="1" y="98"/>
                    <a:pt x="1" y="98"/>
                  </a:cubicBezTo>
                  <a:cubicBezTo>
                    <a:pt x="1" y="98"/>
                    <a:pt x="908" y="0"/>
                    <a:pt x="1173" y="84"/>
                  </a:cubicBezTo>
                  <a:cubicBezTo>
                    <a:pt x="1452" y="168"/>
                    <a:pt x="1940" y="1116"/>
                    <a:pt x="1940" y="11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0" name="Google Shape;6200;p65"/>
            <p:cNvSpPr/>
            <p:nvPr/>
          </p:nvSpPr>
          <p:spPr>
            <a:xfrm>
              <a:off x="2411475" y="2530575"/>
              <a:ext cx="28625" cy="39075"/>
            </a:xfrm>
            <a:custGeom>
              <a:avLst/>
              <a:gdLst/>
              <a:ahLst/>
              <a:cxnLst/>
              <a:rect l="l" t="t" r="r" b="b"/>
              <a:pathLst>
                <a:path w="1145" h="1563" extrusionOk="0">
                  <a:moveTo>
                    <a:pt x="0" y="1562"/>
                  </a:moveTo>
                  <a:cubicBezTo>
                    <a:pt x="447" y="1437"/>
                    <a:pt x="1116" y="1018"/>
                    <a:pt x="1116" y="1018"/>
                  </a:cubicBezTo>
                  <a:lnTo>
                    <a:pt x="1144" y="0"/>
                  </a:lnTo>
                  <a:cubicBezTo>
                    <a:pt x="1144" y="0"/>
                    <a:pt x="363" y="363"/>
                    <a:pt x="307" y="433"/>
                  </a:cubicBezTo>
                  <a:cubicBezTo>
                    <a:pt x="154" y="628"/>
                    <a:pt x="0" y="1562"/>
                    <a:pt x="0" y="15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1" name="Google Shape;6201;p65"/>
            <p:cNvSpPr/>
            <p:nvPr/>
          </p:nvSpPr>
          <p:spPr>
            <a:xfrm>
              <a:off x="2614425" y="2660050"/>
              <a:ext cx="54425" cy="21650"/>
            </a:xfrm>
            <a:custGeom>
              <a:avLst/>
              <a:gdLst/>
              <a:ahLst/>
              <a:cxnLst/>
              <a:rect l="l" t="t" r="r" b="b"/>
              <a:pathLst>
                <a:path w="2177" h="866" extrusionOk="0">
                  <a:moveTo>
                    <a:pt x="559" y="0"/>
                  </a:moveTo>
                  <a:cubicBezTo>
                    <a:pt x="228" y="0"/>
                    <a:pt x="0" y="101"/>
                    <a:pt x="42" y="122"/>
                  </a:cubicBezTo>
                  <a:cubicBezTo>
                    <a:pt x="98" y="163"/>
                    <a:pt x="963" y="777"/>
                    <a:pt x="963" y="777"/>
                  </a:cubicBezTo>
                  <a:cubicBezTo>
                    <a:pt x="963" y="777"/>
                    <a:pt x="1340" y="866"/>
                    <a:pt x="1766" y="866"/>
                  </a:cubicBezTo>
                  <a:cubicBezTo>
                    <a:pt x="1901" y="866"/>
                    <a:pt x="2042" y="857"/>
                    <a:pt x="2176" y="833"/>
                  </a:cubicBezTo>
                  <a:cubicBezTo>
                    <a:pt x="2176" y="833"/>
                    <a:pt x="1409" y="150"/>
                    <a:pt x="907" y="38"/>
                  </a:cubicBezTo>
                  <a:cubicBezTo>
                    <a:pt x="784" y="11"/>
                    <a:pt x="666" y="0"/>
                    <a:pt x="5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2" name="Google Shape;6202;p65"/>
            <p:cNvSpPr/>
            <p:nvPr/>
          </p:nvSpPr>
          <p:spPr>
            <a:xfrm>
              <a:off x="2638125" y="2643550"/>
              <a:ext cx="33850" cy="33850"/>
            </a:xfrm>
            <a:custGeom>
              <a:avLst/>
              <a:gdLst/>
              <a:ahLst/>
              <a:cxnLst/>
              <a:rect l="l" t="t" r="r" b="b"/>
              <a:pathLst>
                <a:path w="1354" h="1354" extrusionOk="0">
                  <a:moveTo>
                    <a:pt x="1" y="1"/>
                  </a:moveTo>
                  <a:cubicBezTo>
                    <a:pt x="1" y="1"/>
                    <a:pt x="405" y="600"/>
                    <a:pt x="531" y="712"/>
                  </a:cubicBezTo>
                  <a:cubicBezTo>
                    <a:pt x="656" y="810"/>
                    <a:pt x="1256" y="1326"/>
                    <a:pt x="1354" y="1354"/>
                  </a:cubicBezTo>
                  <a:cubicBezTo>
                    <a:pt x="1354" y="1354"/>
                    <a:pt x="1200" y="433"/>
                    <a:pt x="991" y="293"/>
                  </a:cubicBezTo>
                  <a:cubicBezTo>
                    <a:pt x="782" y="15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3" name="Google Shape;6203;p65"/>
            <p:cNvSpPr/>
            <p:nvPr/>
          </p:nvSpPr>
          <p:spPr>
            <a:xfrm>
              <a:off x="2674750" y="2652275"/>
              <a:ext cx="33850" cy="25475"/>
            </a:xfrm>
            <a:custGeom>
              <a:avLst/>
              <a:gdLst/>
              <a:ahLst/>
              <a:cxnLst/>
              <a:rect l="l" t="t" r="r" b="b"/>
              <a:pathLst>
                <a:path w="1354" h="1019" extrusionOk="0">
                  <a:moveTo>
                    <a:pt x="1353" y="0"/>
                  </a:moveTo>
                  <a:lnTo>
                    <a:pt x="1353" y="0"/>
                  </a:lnTo>
                  <a:cubicBezTo>
                    <a:pt x="1353" y="0"/>
                    <a:pt x="614" y="112"/>
                    <a:pt x="544" y="154"/>
                  </a:cubicBezTo>
                  <a:cubicBezTo>
                    <a:pt x="377" y="279"/>
                    <a:pt x="0" y="1018"/>
                    <a:pt x="0" y="1018"/>
                  </a:cubicBezTo>
                  <a:cubicBezTo>
                    <a:pt x="405" y="1018"/>
                    <a:pt x="1061" y="837"/>
                    <a:pt x="1061" y="837"/>
                  </a:cubicBezTo>
                  <a:lnTo>
                    <a:pt x="13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4" name="Google Shape;6204;p65"/>
            <p:cNvSpPr/>
            <p:nvPr/>
          </p:nvSpPr>
          <p:spPr>
            <a:xfrm>
              <a:off x="2934550" y="2153250"/>
              <a:ext cx="61750" cy="26875"/>
            </a:xfrm>
            <a:custGeom>
              <a:avLst/>
              <a:gdLst/>
              <a:ahLst/>
              <a:cxnLst/>
              <a:rect l="l" t="t" r="r" b="b"/>
              <a:pathLst>
                <a:path w="2470" h="1075" extrusionOk="0">
                  <a:moveTo>
                    <a:pt x="42" y="1"/>
                  </a:moveTo>
                  <a:cubicBezTo>
                    <a:pt x="0" y="1"/>
                    <a:pt x="293" y="587"/>
                    <a:pt x="293" y="587"/>
                  </a:cubicBezTo>
                  <a:cubicBezTo>
                    <a:pt x="949" y="921"/>
                    <a:pt x="1646" y="991"/>
                    <a:pt x="1646" y="991"/>
                  </a:cubicBezTo>
                  <a:lnTo>
                    <a:pt x="2469" y="1075"/>
                  </a:lnTo>
                  <a:cubicBezTo>
                    <a:pt x="2469" y="1075"/>
                    <a:pt x="1981" y="461"/>
                    <a:pt x="1855" y="377"/>
                  </a:cubicBezTo>
                  <a:cubicBezTo>
                    <a:pt x="1744" y="308"/>
                    <a:pt x="1102" y="98"/>
                    <a:pt x="1018" y="71"/>
                  </a:cubicBezTo>
                  <a:cubicBezTo>
                    <a:pt x="949" y="43"/>
                    <a:pt x="98" y="1"/>
                    <a:pt x="42" y="1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5" name="Google Shape;6205;p65"/>
            <p:cNvSpPr/>
            <p:nvPr/>
          </p:nvSpPr>
          <p:spPr>
            <a:xfrm>
              <a:off x="2917450" y="2135825"/>
              <a:ext cx="51300" cy="16400"/>
            </a:xfrm>
            <a:custGeom>
              <a:avLst/>
              <a:gdLst/>
              <a:ahLst/>
              <a:cxnLst/>
              <a:rect l="l" t="t" r="r" b="b"/>
              <a:pathLst>
                <a:path w="2052" h="656" extrusionOk="0">
                  <a:moveTo>
                    <a:pt x="879" y="0"/>
                  </a:moveTo>
                  <a:cubicBezTo>
                    <a:pt x="796" y="28"/>
                    <a:pt x="1" y="335"/>
                    <a:pt x="1" y="335"/>
                  </a:cubicBezTo>
                  <a:cubicBezTo>
                    <a:pt x="377" y="503"/>
                    <a:pt x="907" y="572"/>
                    <a:pt x="907" y="572"/>
                  </a:cubicBezTo>
                  <a:lnTo>
                    <a:pt x="2051" y="656"/>
                  </a:lnTo>
                  <a:lnTo>
                    <a:pt x="1619" y="140"/>
                  </a:lnTo>
                  <a:cubicBezTo>
                    <a:pt x="1619" y="140"/>
                    <a:pt x="977" y="0"/>
                    <a:pt x="879" y="0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6" name="Google Shape;6206;p65"/>
            <p:cNvSpPr/>
            <p:nvPr/>
          </p:nvSpPr>
          <p:spPr>
            <a:xfrm>
              <a:off x="2896525" y="2150475"/>
              <a:ext cx="38050" cy="18850"/>
            </a:xfrm>
            <a:custGeom>
              <a:avLst/>
              <a:gdLst/>
              <a:ahLst/>
              <a:cxnLst/>
              <a:rect l="l" t="t" r="r" b="b"/>
              <a:pathLst>
                <a:path w="1522" h="754" extrusionOk="0">
                  <a:moveTo>
                    <a:pt x="921" y="0"/>
                  </a:moveTo>
                  <a:cubicBezTo>
                    <a:pt x="921" y="0"/>
                    <a:pt x="196" y="98"/>
                    <a:pt x="182" y="168"/>
                  </a:cubicBezTo>
                  <a:cubicBezTo>
                    <a:pt x="168" y="237"/>
                    <a:pt x="1" y="753"/>
                    <a:pt x="1" y="753"/>
                  </a:cubicBezTo>
                  <a:cubicBezTo>
                    <a:pt x="1" y="753"/>
                    <a:pt x="1382" y="447"/>
                    <a:pt x="1521" y="293"/>
                  </a:cubicBezTo>
                  <a:lnTo>
                    <a:pt x="921" y="0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7" name="Google Shape;6207;p65"/>
            <p:cNvSpPr/>
            <p:nvPr/>
          </p:nvSpPr>
          <p:spPr>
            <a:xfrm>
              <a:off x="2139475" y="2398400"/>
              <a:ext cx="86850" cy="105350"/>
            </a:xfrm>
            <a:custGeom>
              <a:avLst/>
              <a:gdLst/>
              <a:ahLst/>
              <a:cxnLst/>
              <a:rect l="l" t="t" r="r" b="b"/>
              <a:pathLst>
                <a:path w="3474" h="4214" extrusionOk="0">
                  <a:moveTo>
                    <a:pt x="2427" y="684"/>
                  </a:moveTo>
                  <a:cubicBezTo>
                    <a:pt x="2441" y="684"/>
                    <a:pt x="2441" y="684"/>
                    <a:pt x="2441" y="684"/>
                  </a:cubicBezTo>
                  <a:lnTo>
                    <a:pt x="2441" y="684"/>
                  </a:lnTo>
                  <a:cubicBezTo>
                    <a:pt x="2455" y="684"/>
                    <a:pt x="2455" y="670"/>
                    <a:pt x="2455" y="670"/>
                  </a:cubicBezTo>
                  <a:lnTo>
                    <a:pt x="2455" y="670"/>
                  </a:lnTo>
                  <a:cubicBezTo>
                    <a:pt x="2469" y="670"/>
                    <a:pt x="2469" y="670"/>
                    <a:pt x="2469" y="670"/>
                  </a:cubicBezTo>
                  <a:lnTo>
                    <a:pt x="2469" y="670"/>
                  </a:lnTo>
                  <a:cubicBezTo>
                    <a:pt x="2483" y="670"/>
                    <a:pt x="2483" y="670"/>
                    <a:pt x="2483" y="670"/>
                  </a:cubicBezTo>
                  <a:lnTo>
                    <a:pt x="2483" y="670"/>
                  </a:lnTo>
                  <a:cubicBezTo>
                    <a:pt x="2483" y="670"/>
                    <a:pt x="2483" y="670"/>
                    <a:pt x="2483" y="670"/>
                  </a:cubicBezTo>
                  <a:lnTo>
                    <a:pt x="2497" y="670"/>
                  </a:lnTo>
                  <a:cubicBezTo>
                    <a:pt x="2497" y="670"/>
                    <a:pt x="2497" y="670"/>
                    <a:pt x="2497" y="670"/>
                  </a:cubicBezTo>
                  <a:lnTo>
                    <a:pt x="2497" y="670"/>
                  </a:lnTo>
                  <a:lnTo>
                    <a:pt x="2511" y="670"/>
                  </a:lnTo>
                  <a:lnTo>
                    <a:pt x="2511" y="670"/>
                  </a:lnTo>
                  <a:lnTo>
                    <a:pt x="2511" y="670"/>
                  </a:lnTo>
                  <a:lnTo>
                    <a:pt x="2511" y="670"/>
                  </a:lnTo>
                  <a:lnTo>
                    <a:pt x="2511" y="670"/>
                  </a:lnTo>
                  <a:cubicBezTo>
                    <a:pt x="2525" y="670"/>
                    <a:pt x="2525" y="670"/>
                    <a:pt x="2525" y="670"/>
                  </a:cubicBezTo>
                  <a:lnTo>
                    <a:pt x="2525" y="670"/>
                  </a:lnTo>
                  <a:cubicBezTo>
                    <a:pt x="2567" y="670"/>
                    <a:pt x="2651" y="684"/>
                    <a:pt x="2762" y="698"/>
                  </a:cubicBezTo>
                  <a:lnTo>
                    <a:pt x="2762" y="698"/>
                  </a:lnTo>
                  <a:cubicBezTo>
                    <a:pt x="2818" y="698"/>
                    <a:pt x="2874" y="712"/>
                    <a:pt x="2944" y="712"/>
                  </a:cubicBezTo>
                  <a:lnTo>
                    <a:pt x="2944" y="712"/>
                  </a:lnTo>
                  <a:cubicBezTo>
                    <a:pt x="2971" y="726"/>
                    <a:pt x="3013" y="726"/>
                    <a:pt x="3055" y="726"/>
                  </a:cubicBezTo>
                  <a:lnTo>
                    <a:pt x="3055" y="726"/>
                  </a:lnTo>
                  <a:cubicBezTo>
                    <a:pt x="3069" y="726"/>
                    <a:pt x="3069" y="726"/>
                    <a:pt x="3083" y="726"/>
                  </a:cubicBezTo>
                  <a:cubicBezTo>
                    <a:pt x="3083" y="726"/>
                    <a:pt x="3097" y="726"/>
                    <a:pt x="3097" y="740"/>
                  </a:cubicBezTo>
                  <a:cubicBezTo>
                    <a:pt x="3097" y="740"/>
                    <a:pt x="3111" y="740"/>
                    <a:pt x="3125" y="740"/>
                  </a:cubicBezTo>
                  <a:cubicBezTo>
                    <a:pt x="3125" y="740"/>
                    <a:pt x="3125" y="740"/>
                    <a:pt x="3139" y="740"/>
                  </a:cubicBezTo>
                  <a:cubicBezTo>
                    <a:pt x="3139" y="740"/>
                    <a:pt x="3153" y="740"/>
                    <a:pt x="3167" y="740"/>
                  </a:cubicBezTo>
                  <a:lnTo>
                    <a:pt x="3167" y="740"/>
                  </a:lnTo>
                  <a:cubicBezTo>
                    <a:pt x="3181" y="740"/>
                    <a:pt x="3195" y="740"/>
                    <a:pt x="3195" y="740"/>
                  </a:cubicBezTo>
                  <a:lnTo>
                    <a:pt x="3209" y="740"/>
                  </a:lnTo>
                  <a:cubicBezTo>
                    <a:pt x="3223" y="740"/>
                    <a:pt x="3223" y="740"/>
                    <a:pt x="3237" y="740"/>
                  </a:cubicBezTo>
                  <a:lnTo>
                    <a:pt x="3237" y="740"/>
                  </a:lnTo>
                  <a:cubicBezTo>
                    <a:pt x="3250" y="740"/>
                    <a:pt x="3264" y="754"/>
                    <a:pt x="3264" y="754"/>
                  </a:cubicBezTo>
                  <a:lnTo>
                    <a:pt x="3278" y="754"/>
                  </a:lnTo>
                  <a:cubicBezTo>
                    <a:pt x="3278" y="754"/>
                    <a:pt x="3292" y="754"/>
                    <a:pt x="3306" y="754"/>
                  </a:cubicBezTo>
                  <a:lnTo>
                    <a:pt x="3306" y="754"/>
                  </a:lnTo>
                  <a:cubicBezTo>
                    <a:pt x="3320" y="754"/>
                    <a:pt x="3320" y="754"/>
                    <a:pt x="3334" y="754"/>
                  </a:cubicBezTo>
                  <a:lnTo>
                    <a:pt x="3334" y="754"/>
                  </a:lnTo>
                  <a:cubicBezTo>
                    <a:pt x="3348" y="754"/>
                    <a:pt x="3348" y="754"/>
                    <a:pt x="3362" y="754"/>
                  </a:cubicBezTo>
                  <a:lnTo>
                    <a:pt x="3362" y="754"/>
                  </a:lnTo>
                  <a:cubicBezTo>
                    <a:pt x="3390" y="754"/>
                    <a:pt x="3404" y="754"/>
                    <a:pt x="3418" y="754"/>
                  </a:cubicBezTo>
                  <a:lnTo>
                    <a:pt x="3418" y="754"/>
                  </a:lnTo>
                  <a:lnTo>
                    <a:pt x="3432" y="754"/>
                  </a:lnTo>
                  <a:lnTo>
                    <a:pt x="3446" y="754"/>
                  </a:lnTo>
                  <a:lnTo>
                    <a:pt x="3474" y="754"/>
                  </a:lnTo>
                  <a:lnTo>
                    <a:pt x="3474" y="754"/>
                  </a:lnTo>
                  <a:lnTo>
                    <a:pt x="3474" y="754"/>
                  </a:lnTo>
                  <a:cubicBezTo>
                    <a:pt x="3474" y="754"/>
                    <a:pt x="3404" y="698"/>
                    <a:pt x="3292" y="614"/>
                  </a:cubicBezTo>
                  <a:cubicBezTo>
                    <a:pt x="3292" y="600"/>
                    <a:pt x="3278" y="600"/>
                    <a:pt x="3278" y="600"/>
                  </a:cubicBezTo>
                  <a:cubicBezTo>
                    <a:pt x="3264" y="586"/>
                    <a:pt x="3237" y="573"/>
                    <a:pt x="3223" y="559"/>
                  </a:cubicBezTo>
                  <a:cubicBezTo>
                    <a:pt x="3223" y="559"/>
                    <a:pt x="3209" y="545"/>
                    <a:pt x="3209" y="545"/>
                  </a:cubicBezTo>
                  <a:cubicBezTo>
                    <a:pt x="3195" y="531"/>
                    <a:pt x="3181" y="517"/>
                    <a:pt x="3167" y="503"/>
                  </a:cubicBezTo>
                  <a:cubicBezTo>
                    <a:pt x="3153" y="503"/>
                    <a:pt x="3139" y="489"/>
                    <a:pt x="3125" y="475"/>
                  </a:cubicBezTo>
                  <a:cubicBezTo>
                    <a:pt x="3111" y="461"/>
                    <a:pt x="3097" y="461"/>
                    <a:pt x="3083" y="447"/>
                  </a:cubicBezTo>
                  <a:cubicBezTo>
                    <a:pt x="3069" y="433"/>
                    <a:pt x="3055" y="433"/>
                    <a:pt x="3041" y="419"/>
                  </a:cubicBezTo>
                  <a:cubicBezTo>
                    <a:pt x="3027" y="405"/>
                    <a:pt x="3013" y="391"/>
                    <a:pt x="2999" y="391"/>
                  </a:cubicBezTo>
                  <a:cubicBezTo>
                    <a:pt x="2985" y="377"/>
                    <a:pt x="2958" y="363"/>
                    <a:pt x="2944" y="335"/>
                  </a:cubicBezTo>
                  <a:lnTo>
                    <a:pt x="2944" y="335"/>
                  </a:lnTo>
                  <a:lnTo>
                    <a:pt x="2944" y="335"/>
                  </a:lnTo>
                  <a:cubicBezTo>
                    <a:pt x="2930" y="335"/>
                    <a:pt x="2916" y="321"/>
                    <a:pt x="2902" y="308"/>
                  </a:cubicBezTo>
                  <a:cubicBezTo>
                    <a:pt x="2902" y="308"/>
                    <a:pt x="2902" y="308"/>
                    <a:pt x="2902" y="308"/>
                  </a:cubicBezTo>
                  <a:cubicBezTo>
                    <a:pt x="2902" y="308"/>
                    <a:pt x="2888" y="308"/>
                    <a:pt x="2888" y="308"/>
                  </a:cubicBezTo>
                  <a:cubicBezTo>
                    <a:pt x="2874" y="294"/>
                    <a:pt x="2874" y="294"/>
                    <a:pt x="2860" y="280"/>
                  </a:cubicBezTo>
                  <a:cubicBezTo>
                    <a:pt x="2860" y="280"/>
                    <a:pt x="2846" y="280"/>
                    <a:pt x="2846" y="280"/>
                  </a:cubicBezTo>
                  <a:cubicBezTo>
                    <a:pt x="2832" y="266"/>
                    <a:pt x="2832" y="266"/>
                    <a:pt x="2818" y="252"/>
                  </a:cubicBezTo>
                  <a:cubicBezTo>
                    <a:pt x="2818" y="252"/>
                    <a:pt x="2804" y="252"/>
                    <a:pt x="2804" y="252"/>
                  </a:cubicBezTo>
                  <a:cubicBezTo>
                    <a:pt x="2804" y="238"/>
                    <a:pt x="2790" y="238"/>
                    <a:pt x="2790" y="238"/>
                  </a:cubicBezTo>
                  <a:cubicBezTo>
                    <a:pt x="2790" y="224"/>
                    <a:pt x="2790" y="224"/>
                    <a:pt x="2776" y="224"/>
                  </a:cubicBezTo>
                  <a:cubicBezTo>
                    <a:pt x="2776" y="224"/>
                    <a:pt x="2776" y="224"/>
                    <a:pt x="2776" y="224"/>
                  </a:cubicBezTo>
                  <a:lnTo>
                    <a:pt x="2776" y="224"/>
                  </a:lnTo>
                  <a:cubicBezTo>
                    <a:pt x="2679" y="154"/>
                    <a:pt x="2595" y="98"/>
                    <a:pt x="2567" y="98"/>
                  </a:cubicBezTo>
                  <a:lnTo>
                    <a:pt x="2567" y="98"/>
                  </a:lnTo>
                  <a:lnTo>
                    <a:pt x="2553" y="98"/>
                  </a:lnTo>
                  <a:lnTo>
                    <a:pt x="2553" y="98"/>
                  </a:lnTo>
                  <a:lnTo>
                    <a:pt x="2539" y="98"/>
                  </a:lnTo>
                  <a:lnTo>
                    <a:pt x="2525" y="98"/>
                  </a:lnTo>
                  <a:cubicBezTo>
                    <a:pt x="2525" y="98"/>
                    <a:pt x="2525" y="98"/>
                    <a:pt x="2511" y="98"/>
                  </a:cubicBezTo>
                  <a:lnTo>
                    <a:pt x="2511" y="98"/>
                  </a:lnTo>
                  <a:cubicBezTo>
                    <a:pt x="2497" y="98"/>
                    <a:pt x="2497" y="98"/>
                    <a:pt x="2483" y="112"/>
                  </a:cubicBezTo>
                  <a:lnTo>
                    <a:pt x="2483" y="112"/>
                  </a:lnTo>
                  <a:cubicBezTo>
                    <a:pt x="2469" y="112"/>
                    <a:pt x="2469" y="112"/>
                    <a:pt x="2455" y="112"/>
                  </a:cubicBezTo>
                  <a:lnTo>
                    <a:pt x="2455" y="112"/>
                  </a:lnTo>
                  <a:lnTo>
                    <a:pt x="2427" y="112"/>
                  </a:lnTo>
                  <a:lnTo>
                    <a:pt x="2414" y="112"/>
                  </a:lnTo>
                  <a:cubicBezTo>
                    <a:pt x="2414" y="112"/>
                    <a:pt x="2400" y="112"/>
                    <a:pt x="2386" y="126"/>
                  </a:cubicBezTo>
                  <a:cubicBezTo>
                    <a:pt x="2386" y="126"/>
                    <a:pt x="2386" y="126"/>
                    <a:pt x="2386" y="126"/>
                  </a:cubicBezTo>
                  <a:cubicBezTo>
                    <a:pt x="2372" y="126"/>
                    <a:pt x="2372" y="126"/>
                    <a:pt x="2358" y="126"/>
                  </a:cubicBezTo>
                  <a:lnTo>
                    <a:pt x="2358" y="126"/>
                  </a:lnTo>
                  <a:lnTo>
                    <a:pt x="2358" y="126"/>
                  </a:lnTo>
                  <a:cubicBezTo>
                    <a:pt x="2344" y="126"/>
                    <a:pt x="2330" y="140"/>
                    <a:pt x="2316" y="140"/>
                  </a:cubicBezTo>
                  <a:cubicBezTo>
                    <a:pt x="2316" y="140"/>
                    <a:pt x="2316" y="140"/>
                    <a:pt x="2316" y="140"/>
                  </a:cubicBezTo>
                  <a:cubicBezTo>
                    <a:pt x="2316" y="140"/>
                    <a:pt x="2316" y="140"/>
                    <a:pt x="2316" y="140"/>
                  </a:cubicBezTo>
                  <a:lnTo>
                    <a:pt x="2316" y="140"/>
                  </a:lnTo>
                  <a:cubicBezTo>
                    <a:pt x="2302" y="140"/>
                    <a:pt x="2288" y="140"/>
                    <a:pt x="2288" y="154"/>
                  </a:cubicBezTo>
                  <a:cubicBezTo>
                    <a:pt x="2288" y="154"/>
                    <a:pt x="2274" y="154"/>
                    <a:pt x="2274" y="154"/>
                  </a:cubicBezTo>
                  <a:cubicBezTo>
                    <a:pt x="2274" y="154"/>
                    <a:pt x="2274" y="154"/>
                    <a:pt x="2260" y="154"/>
                  </a:cubicBezTo>
                  <a:lnTo>
                    <a:pt x="2260" y="154"/>
                  </a:lnTo>
                  <a:lnTo>
                    <a:pt x="2260" y="154"/>
                  </a:lnTo>
                  <a:cubicBezTo>
                    <a:pt x="2260" y="154"/>
                    <a:pt x="2246" y="154"/>
                    <a:pt x="2246" y="154"/>
                  </a:cubicBezTo>
                  <a:lnTo>
                    <a:pt x="2246" y="154"/>
                  </a:lnTo>
                  <a:cubicBezTo>
                    <a:pt x="2232" y="168"/>
                    <a:pt x="2218" y="168"/>
                    <a:pt x="2204" y="168"/>
                  </a:cubicBezTo>
                  <a:cubicBezTo>
                    <a:pt x="2204" y="168"/>
                    <a:pt x="2204" y="168"/>
                    <a:pt x="2204" y="168"/>
                  </a:cubicBezTo>
                  <a:cubicBezTo>
                    <a:pt x="2190" y="168"/>
                    <a:pt x="2190" y="182"/>
                    <a:pt x="2176" y="182"/>
                  </a:cubicBezTo>
                  <a:cubicBezTo>
                    <a:pt x="2176" y="182"/>
                    <a:pt x="2176" y="182"/>
                    <a:pt x="2176" y="182"/>
                  </a:cubicBezTo>
                  <a:cubicBezTo>
                    <a:pt x="2162" y="182"/>
                    <a:pt x="2149" y="196"/>
                    <a:pt x="2135" y="196"/>
                  </a:cubicBezTo>
                  <a:cubicBezTo>
                    <a:pt x="2135" y="196"/>
                    <a:pt x="2135" y="196"/>
                    <a:pt x="2135" y="196"/>
                  </a:cubicBezTo>
                  <a:cubicBezTo>
                    <a:pt x="2121" y="196"/>
                    <a:pt x="2121" y="210"/>
                    <a:pt x="2107" y="210"/>
                  </a:cubicBezTo>
                  <a:cubicBezTo>
                    <a:pt x="2107" y="210"/>
                    <a:pt x="2107" y="210"/>
                    <a:pt x="2107" y="210"/>
                  </a:cubicBezTo>
                  <a:cubicBezTo>
                    <a:pt x="2051" y="238"/>
                    <a:pt x="2009" y="266"/>
                    <a:pt x="1981" y="294"/>
                  </a:cubicBezTo>
                  <a:cubicBezTo>
                    <a:pt x="1856" y="405"/>
                    <a:pt x="1605" y="977"/>
                    <a:pt x="1549" y="1089"/>
                  </a:cubicBezTo>
                  <a:cubicBezTo>
                    <a:pt x="1521" y="907"/>
                    <a:pt x="1409" y="391"/>
                    <a:pt x="1339" y="321"/>
                  </a:cubicBezTo>
                  <a:cubicBezTo>
                    <a:pt x="1256" y="238"/>
                    <a:pt x="963" y="15"/>
                    <a:pt x="809" y="1"/>
                  </a:cubicBezTo>
                  <a:cubicBezTo>
                    <a:pt x="656" y="1"/>
                    <a:pt x="377" y="98"/>
                    <a:pt x="349" y="140"/>
                  </a:cubicBezTo>
                  <a:cubicBezTo>
                    <a:pt x="307" y="196"/>
                    <a:pt x="0" y="642"/>
                    <a:pt x="0" y="642"/>
                  </a:cubicBezTo>
                  <a:cubicBezTo>
                    <a:pt x="0" y="642"/>
                    <a:pt x="461" y="503"/>
                    <a:pt x="503" y="503"/>
                  </a:cubicBezTo>
                  <a:cubicBezTo>
                    <a:pt x="530" y="503"/>
                    <a:pt x="893" y="754"/>
                    <a:pt x="949" y="810"/>
                  </a:cubicBezTo>
                  <a:cubicBezTo>
                    <a:pt x="991" y="852"/>
                    <a:pt x="1284" y="1019"/>
                    <a:pt x="1451" y="1089"/>
                  </a:cubicBezTo>
                  <a:cubicBezTo>
                    <a:pt x="1144" y="1089"/>
                    <a:pt x="558" y="1103"/>
                    <a:pt x="461" y="1158"/>
                  </a:cubicBezTo>
                  <a:cubicBezTo>
                    <a:pt x="349" y="1242"/>
                    <a:pt x="112" y="1437"/>
                    <a:pt x="112" y="1661"/>
                  </a:cubicBezTo>
                  <a:cubicBezTo>
                    <a:pt x="126" y="1884"/>
                    <a:pt x="279" y="2637"/>
                    <a:pt x="279" y="2637"/>
                  </a:cubicBezTo>
                  <a:cubicBezTo>
                    <a:pt x="279" y="2637"/>
                    <a:pt x="670" y="2260"/>
                    <a:pt x="712" y="2191"/>
                  </a:cubicBezTo>
                  <a:cubicBezTo>
                    <a:pt x="768" y="2121"/>
                    <a:pt x="809" y="1800"/>
                    <a:pt x="907" y="1619"/>
                  </a:cubicBezTo>
                  <a:cubicBezTo>
                    <a:pt x="977" y="1465"/>
                    <a:pt x="1256" y="1270"/>
                    <a:pt x="1507" y="1186"/>
                  </a:cubicBezTo>
                  <a:cubicBezTo>
                    <a:pt x="1437" y="1312"/>
                    <a:pt x="1312" y="1535"/>
                    <a:pt x="1242" y="1716"/>
                  </a:cubicBezTo>
                  <a:lnTo>
                    <a:pt x="1242" y="1716"/>
                  </a:lnTo>
                  <a:lnTo>
                    <a:pt x="1242" y="1716"/>
                  </a:lnTo>
                  <a:cubicBezTo>
                    <a:pt x="1242" y="1730"/>
                    <a:pt x="1228" y="1744"/>
                    <a:pt x="1228" y="1758"/>
                  </a:cubicBezTo>
                  <a:lnTo>
                    <a:pt x="1228" y="1758"/>
                  </a:lnTo>
                  <a:cubicBezTo>
                    <a:pt x="1228" y="1772"/>
                    <a:pt x="1214" y="1786"/>
                    <a:pt x="1214" y="1800"/>
                  </a:cubicBezTo>
                  <a:lnTo>
                    <a:pt x="1214" y="1800"/>
                  </a:lnTo>
                  <a:cubicBezTo>
                    <a:pt x="1200" y="1814"/>
                    <a:pt x="1200" y="1842"/>
                    <a:pt x="1186" y="1856"/>
                  </a:cubicBezTo>
                  <a:lnTo>
                    <a:pt x="1186" y="1856"/>
                  </a:lnTo>
                  <a:lnTo>
                    <a:pt x="1186" y="1856"/>
                  </a:lnTo>
                  <a:cubicBezTo>
                    <a:pt x="1186" y="1884"/>
                    <a:pt x="1186" y="1898"/>
                    <a:pt x="1172" y="1912"/>
                  </a:cubicBezTo>
                  <a:cubicBezTo>
                    <a:pt x="1172" y="1953"/>
                    <a:pt x="1172" y="2023"/>
                    <a:pt x="1172" y="2093"/>
                  </a:cubicBezTo>
                  <a:lnTo>
                    <a:pt x="1172" y="2093"/>
                  </a:lnTo>
                  <a:lnTo>
                    <a:pt x="1172" y="2093"/>
                  </a:lnTo>
                  <a:cubicBezTo>
                    <a:pt x="1172" y="2107"/>
                    <a:pt x="1172" y="2121"/>
                    <a:pt x="1172" y="2135"/>
                  </a:cubicBezTo>
                  <a:lnTo>
                    <a:pt x="1172" y="2149"/>
                  </a:lnTo>
                  <a:cubicBezTo>
                    <a:pt x="1172" y="2163"/>
                    <a:pt x="1172" y="2177"/>
                    <a:pt x="1172" y="2191"/>
                  </a:cubicBezTo>
                  <a:lnTo>
                    <a:pt x="1172" y="2191"/>
                  </a:lnTo>
                  <a:lnTo>
                    <a:pt x="1172" y="2191"/>
                  </a:lnTo>
                  <a:cubicBezTo>
                    <a:pt x="1186" y="2316"/>
                    <a:pt x="1200" y="2428"/>
                    <a:pt x="1228" y="2470"/>
                  </a:cubicBezTo>
                  <a:cubicBezTo>
                    <a:pt x="1242" y="2497"/>
                    <a:pt x="1270" y="2553"/>
                    <a:pt x="1312" y="2623"/>
                  </a:cubicBezTo>
                  <a:lnTo>
                    <a:pt x="1312" y="2623"/>
                  </a:lnTo>
                  <a:lnTo>
                    <a:pt x="1312" y="2623"/>
                  </a:lnTo>
                  <a:cubicBezTo>
                    <a:pt x="1326" y="2637"/>
                    <a:pt x="1326" y="2651"/>
                    <a:pt x="1339" y="2665"/>
                  </a:cubicBezTo>
                  <a:lnTo>
                    <a:pt x="1339" y="2665"/>
                  </a:lnTo>
                  <a:lnTo>
                    <a:pt x="1339" y="2665"/>
                  </a:lnTo>
                  <a:cubicBezTo>
                    <a:pt x="1339" y="2665"/>
                    <a:pt x="1339" y="2665"/>
                    <a:pt x="1339" y="2665"/>
                  </a:cubicBezTo>
                  <a:cubicBezTo>
                    <a:pt x="1339" y="2665"/>
                    <a:pt x="1339" y="2665"/>
                    <a:pt x="1339" y="2665"/>
                  </a:cubicBezTo>
                  <a:cubicBezTo>
                    <a:pt x="1353" y="2665"/>
                    <a:pt x="1353" y="2679"/>
                    <a:pt x="1353" y="2679"/>
                  </a:cubicBezTo>
                  <a:cubicBezTo>
                    <a:pt x="1353" y="2679"/>
                    <a:pt x="1353" y="2679"/>
                    <a:pt x="1353" y="2679"/>
                  </a:cubicBezTo>
                  <a:cubicBezTo>
                    <a:pt x="1353" y="2693"/>
                    <a:pt x="1367" y="2693"/>
                    <a:pt x="1367" y="2707"/>
                  </a:cubicBezTo>
                  <a:cubicBezTo>
                    <a:pt x="1367" y="2707"/>
                    <a:pt x="1367" y="2707"/>
                    <a:pt x="1367" y="2707"/>
                  </a:cubicBezTo>
                  <a:lnTo>
                    <a:pt x="1367" y="2707"/>
                  </a:lnTo>
                  <a:cubicBezTo>
                    <a:pt x="1367" y="2707"/>
                    <a:pt x="1367" y="2707"/>
                    <a:pt x="1381" y="2721"/>
                  </a:cubicBezTo>
                  <a:cubicBezTo>
                    <a:pt x="1381" y="2721"/>
                    <a:pt x="1381" y="2721"/>
                    <a:pt x="1381" y="2735"/>
                  </a:cubicBezTo>
                  <a:cubicBezTo>
                    <a:pt x="1381" y="2735"/>
                    <a:pt x="1395" y="2735"/>
                    <a:pt x="1395" y="2749"/>
                  </a:cubicBezTo>
                  <a:cubicBezTo>
                    <a:pt x="1395" y="2749"/>
                    <a:pt x="1409" y="2762"/>
                    <a:pt x="1409" y="2762"/>
                  </a:cubicBezTo>
                  <a:lnTo>
                    <a:pt x="1423" y="2776"/>
                  </a:lnTo>
                  <a:cubicBezTo>
                    <a:pt x="1423" y="2790"/>
                    <a:pt x="1423" y="2790"/>
                    <a:pt x="1423" y="2790"/>
                  </a:cubicBezTo>
                  <a:cubicBezTo>
                    <a:pt x="1423" y="2804"/>
                    <a:pt x="1437" y="2804"/>
                    <a:pt x="1437" y="2804"/>
                  </a:cubicBezTo>
                  <a:cubicBezTo>
                    <a:pt x="1437" y="2818"/>
                    <a:pt x="1437" y="2818"/>
                    <a:pt x="1437" y="2818"/>
                  </a:cubicBezTo>
                  <a:cubicBezTo>
                    <a:pt x="1451" y="2832"/>
                    <a:pt x="1451" y="2832"/>
                    <a:pt x="1465" y="2846"/>
                  </a:cubicBezTo>
                  <a:cubicBezTo>
                    <a:pt x="1465" y="2860"/>
                    <a:pt x="1465" y="2860"/>
                    <a:pt x="1465" y="2860"/>
                  </a:cubicBezTo>
                  <a:cubicBezTo>
                    <a:pt x="1479" y="2860"/>
                    <a:pt x="1479" y="2874"/>
                    <a:pt x="1479" y="2874"/>
                  </a:cubicBezTo>
                  <a:cubicBezTo>
                    <a:pt x="1479" y="2874"/>
                    <a:pt x="1479" y="2888"/>
                    <a:pt x="1493" y="2888"/>
                  </a:cubicBezTo>
                  <a:cubicBezTo>
                    <a:pt x="1493" y="2902"/>
                    <a:pt x="1507" y="2916"/>
                    <a:pt x="1507" y="2916"/>
                  </a:cubicBezTo>
                  <a:cubicBezTo>
                    <a:pt x="1507" y="2916"/>
                    <a:pt x="1507" y="2930"/>
                    <a:pt x="1507" y="2930"/>
                  </a:cubicBezTo>
                  <a:cubicBezTo>
                    <a:pt x="1507" y="2930"/>
                    <a:pt x="1521" y="2930"/>
                    <a:pt x="1521" y="2944"/>
                  </a:cubicBezTo>
                  <a:cubicBezTo>
                    <a:pt x="1521" y="2944"/>
                    <a:pt x="1521" y="2944"/>
                    <a:pt x="1521" y="2958"/>
                  </a:cubicBezTo>
                  <a:cubicBezTo>
                    <a:pt x="1618" y="3083"/>
                    <a:pt x="1688" y="3195"/>
                    <a:pt x="1688" y="3195"/>
                  </a:cubicBezTo>
                  <a:lnTo>
                    <a:pt x="1688" y="3195"/>
                  </a:lnTo>
                  <a:lnTo>
                    <a:pt x="1688" y="3195"/>
                  </a:lnTo>
                  <a:cubicBezTo>
                    <a:pt x="1688" y="3195"/>
                    <a:pt x="1702" y="3181"/>
                    <a:pt x="1716" y="3181"/>
                  </a:cubicBezTo>
                  <a:cubicBezTo>
                    <a:pt x="1716" y="3181"/>
                    <a:pt x="1716" y="3181"/>
                    <a:pt x="1716" y="3167"/>
                  </a:cubicBezTo>
                  <a:cubicBezTo>
                    <a:pt x="1730" y="3167"/>
                    <a:pt x="1730" y="3153"/>
                    <a:pt x="1744" y="3153"/>
                  </a:cubicBezTo>
                  <a:lnTo>
                    <a:pt x="1744" y="3153"/>
                  </a:lnTo>
                  <a:cubicBezTo>
                    <a:pt x="1758" y="3139"/>
                    <a:pt x="1758" y="3125"/>
                    <a:pt x="1772" y="3125"/>
                  </a:cubicBezTo>
                  <a:cubicBezTo>
                    <a:pt x="1772" y="3125"/>
                    <a:pt x="1772" y="3111"/>
                    <a:pt x="1772" y="3111"/>
                  </a:cubicBezTo>
                  <a:cubicBezTo>
                    <a:pt x="1786" y="3111"/>
                    <a:pt x="1786" y="3097"/>
                    <a:pt x="1800" y="3083"/>
                  </a:cubicBezTo>
                  <a:lnTo>
                    <a:pt x="1800" y="3083"/>
                  </a:lnTo>
                  <a:cubicBezTo>
                    <a:pt x="1800" y="3083"/>
                    <a:pt x="1800" y="3083"/>
                    <a:pt x="1800" y="3069"/>
                  </a:cubicBezTo>
                  <a:cubicBezTo>
                    <a:pt x="1828" y="3265"/>
                    <a:pt x="1870" y="3446"/>
                    <a:pt x="1925" y="3641"/>
                  </a:cubicBezTo>
                  <a:cubicBezTo>
                    <a:pt x="1925" y="3641"/>
                    <a:pt x="1925" y="3641"/>
                    <a:pt x="1925" y="3655"/>
                  </a:cubicBezTo>
                  <a:lnTo>
                    <a:pt x="1953" y="3711"/>
                  </a:lnTo>
                  <a:cubicBezTo>
                    <a:pt x="1953" y="3725"/>
                    <a:pt x="1953" y="3725"/>
                    <a:pt x="1953" y="3739"/>
                  </a:cubicBezTo>
                  <a:cubicBezTo>
                    <a:pt x="1967" y="3753"/>
                    <a:pt x="1967" y="3781"/>
                    <a:pt x="1981" y="3795"/>
                  </a:cubicBezTo>
                  <a:cubicBezTo>
                    <a:pt x="1981" y="3795"/>
                    <a:pt x="1981" y="3809"/>
                    <a:pt x="1981" y="3809"/>
                  </a:cubicBezTo>
                  <a:cubicBezTo>
                    <a:pt x="1981" y="3837"/>
                    <a:pt x="1995" y="3864"/>
                    <a:pt x="2009" y="3878"/>
                  </a:cubicBezTo>
                  <a:cubicBezTo>
                    <a:pt x="2009" y="3878"/>
                    <a:pt x="2009" y="3878"/>
                    <a:pt x="2009" y="3892"/>
                  </a:cubicBezTo>
                  <a:cubicBezTo>
                    <a:pt x="2009" y="3906"/>
                    <a:pt x="2023" y="3934"/>
                    <a:pt x="2037" y="3962"/>
                  </a:cubicBezTo>
                  <a:cubicBezTo>
                    <a:pt x="2037" y="3962"/>
                    <a:pt x="2037" y="3976"/>
                    <a:pt x="2037" y="3976"/>
                  </a:cubicBezTo>
                  <a:cubicBezTo>
                    <a:pt x="2051" y="4004"/>
                    <a:pt x="2051" y="4018"/>
                    <a:pt x="2065" y="4032"/>
                  </a:cubicBezTo>
                  <a:cubicBezTo>
                    <a:pt x="2065" y="4046"/>
                    <a:pt x="2065" y="4046"/>
                    <a:pt x="2079" y="4060"/>
                  </a:cubicBezTo>
                  <a:lnTo>
                    <a:pt x="2093" y="4115"/>
                  </a:lnTo>
                  <a:cubicBezTo>
                    <a:pt x="2093" y="4115"/>
                    <a:pt x="2107" y="4129"/>
                    <a:pt x="2107" y="4129"/>
                  </a:cubicBezTo>
                  <a:lnTo>
                    <a:pt x="2135" y="4213"/>
                  </a:lnTo>
                  <a:lnTo>
                    <a:pt x="2232" y="4157"/>
                  </a:lnTo>
                  <a:cubicBezTo>
                    <a:pt x="2218" y="4129"/>
                    <a:pt x="2204" y="4088"/>
                    <a:pt x="2190" y="4046"/>
                  </a:cubicBezTo>
                  <a:cubicBezTo>
                    <a:pt x="2190" y="4046"/>
                    <a:pt x="2190" y="4046"/>
                    <a:pt x="2176" y="4046"/>
                  </a:cubicBezTo>
                  <a:cubicBezTo>
                    <a:pt x="2162" y="4004"/>
                    <a:pt x="2149" y="3976"/>
                    <a:pt x="2135" y="3934"/>
                  </a:cubicBezTo>
                  <a:cubicBezTo>
                    <a:pt x="2135" y="3934"/>
                    <a:pt x="2135" y="3934"/>
                    <a:pt x="2135" y="3920"/>
                  </a:cubicBezTo>
                  <a:cubicBezTo>
                    <a:pt x="2121" y="3892"/>
                    <a:pt x="2107" y="3850"/>
                    <a:pt x="2093" y="3823"/>
                  </a:cubicBezTo>
                  <a:cubicBezTo>
                    <a:pt x="2093" y="3809"/>
                    <a:pt x="2093" y="3809"/>
                    <a:pt x="2093" y="3809"/>
                  </a:cubicBezTo>
                  <a:cubicBezTo>
                    <a:pt x="2079" y="3767"/>
                    <a:pt x="2065" y="3739"/>
                    <a:pt x="2065" y="3697"/>
                  </a:cubicBezTo>
                  <a:cubicBezTo>
                    <a:pt x="2065" y="3697"/>
                    <a:pt x="2051" y="3697"/>
                    <a:pt x="2051" y="3683"/>
                  </a:cubicBezTo>
                  <a:cubicBezTo>
                    <a:pt x="2051" y="3655"/>
                    <a:pt x="2037" y="3613"/>
                    <a:pt x="2023" y="3585"/>
                  </a:cubicBezTo>
                  <a:cubicBezTo>
                    <a:pt x="2023" y="3585"/>
                    <a:pt x="2023" y="3572"/>
                    <a:pt x="2023" y="3572"/>
                  </a:cubicBezTo>
                  <a:cubicBezTo>
                    <a:pt x="2009" y="3530"/>
                    <a:pt x="2009" y="3502"/>
                    <a:pt x="1995" y="3460"/>
                  </a:cubicBezTo>
                  <a:cubicBezTo>
                    <a:pt x="1995" y="3460"/>
                    <a:pt x="1995" y="3460"/>
                    <a:pt x="1995" y="3460"/>
                  </a:cubicBezTo>
                  <a:cubicBezTo>
                    <a:pt x="1981" y="3418"/>
                    <a:pt x="1981" y="3390"/>
                    <a:pt x="1967" y="3348"/>
                  </a:cubicBezTo>
                  <a:cubicBezTo>
                    <a:pt x="1967" y="3348"/>
                    <a:pt x="1967" y="3348"/>
                    <a:pt x="1967" y="3348"/>
                  </a:cubicBezTo>
                  <a:cubicBezTo>
                    <a:pt x="1953" y="3306"/>
                    <a:pt x="1953" y="3265"/>
                    <a:pt x="1939" y="3237"/>
                  </a:cubicBezTo>
                  <a:cubicBezTo>
                    <a:pt x="1925" y="3125"/>
                    <a:pt x="1911" y="3014"/>
                    <a:pt x="1897" y="2902"/>
                  </a:cubicBezTo>
                  <a:cubicBezTo>
                    <a:pt x="1897" y="2902"/>
                    <a:pt x="1897" y="2902"/>
                    <a:pt x="1897" y="2902"/>
                  </a:cubicBezTo>
                  <a:cubicBezTo>
                    <a:pt x="1897" y="2902"/>
                    <a:pt x="1897" y="2888"/>
                    <a:pt x="1897" y="2888"/>
                  </a:cubicBezTo>
                  <a:cubicBezTo>
                    <a:pt x="1897" y="2874"/>
                    <a:pt x="1911" y="2860"/>
                    <a:pt x="1911" y="2860"/>
                  </a:cubicBezTo>
                  <a:cubicBezTo>
                    <a:pt x="1911" y="2846"/>
                    <a:pt x="1911" y="2846"/>
                    <a:pt x="1911" y="2846"/>
                  </a:cubicBezTo>
                  <a:cubicBezTo>
                    <a:pt x="1911" y="2832"/>
                    <a:pt x="1925" y="2832"/>
                    <a:pt x="1925" y="2818"/>
                  </a:cubicBezTo>
                  <a:cubicBezTo>
                    <a:pt x="1925" y="2804"/>
                    <a:pt x="1925" y="2804"/>
                    <a:pt x="1925" y="2804"/>
                  </a:cubicBezTo>
                  <a:cubicBezTo>
                    <a:pt x="1925" y="2790"/>
                    <a:pt x="1939" y="2776"/>
                    <a:pt x="1939" y="2762"/>
                  </a:cubicBezTo>
                  <a:cubicBezTo>
                    <a:pt x="1939" y="2762"/>
                    <a:pt x="1939" y="2762"/>
                    <a:pt x="1939" y="2762"/>
                  </a:cubicBezTo>
                  <a:cubicBezTo>
                    <a:pt x="1939" y="2749"/>
                    <a:pt x="1939" y="2735"/>
                    <a:pt x="1953" y="2721"/>
                  </a:cubicBezTo>
                  <a:cubicBezTo>
                    <a:pt x="1953" y="2721"/>
                    <a:pt x="1953" y="2721"/>
                    <a:pt x="1953" y="2721"/>
                  </a:cubicBezTo>
                  <a:cubicBezTo>
                    <a:pt x="1953" y="2707"/>
                    <a:pt x="1953" y="2693"/>
                    <a:pt x="1953" y="2679"/>
                  </a:cubicBezTo>
                  <a:cubicBezTo>
                    <a:pt x="1953" y="2679"/>
                    <a:pt x="1953" y="2665"/>
                    <a:pt x="1953" y="2665"/>
                  </a:cubicBezTo>
                  <a:lnTo>
                    <a:pt x="1967" y="2637"/>
                  </a:lnTo>
                  <a:cubicBezTo>
                    <a:pt x="1967" y="2623"/>
                    <a:pt x="1967" y="2623"/>
                    <a:pt x="1967" y="2623"/>
                  </a:cubicBezTo>
                  <a:cubicBezTo>
                    <a:pt x="1967" y="2609"/>
                    <a:pt x="1967" y="2595"/>
                    <a:pt x="1967" y="2581"/>
                  </a:cubicBezTo>
                  <a:cubicBezTo>
                    <a:pt x="1967" y="2581"/>
                    <a:pt x="1967" y="2567"/>
                    <a:pt x="1967" y="2567"/>
                  </a:cubicBezTo>
                  <a:cubicBezTo>
                    <a:pt x="1981" y="2553"/>
                    <a:pt x="1981" y="2553"/>
                    <a:pt x="1981" y="2539"/>
                  </a:cubicBezTo>
                  <a:cubicBezTo>
                    <a:pt x="1981" y="2539"/>
                    <a:pt x="1981" y="2525"/>
                    <a:pt x="1981" y="2525"/>
                  </a:cubicBezTo>
                  <a:cubicBezTo>
                    <a:pt x="1981" y="2511"/>
                    <a:pt x="1981" y="2497"/>
                    <a:pt x="1981" y="2484"/>
                  </a:cubicBezTo>
                  <a:cubicBezTo>
                    <a:pt x="1981" y="2484"/>
                    <a:pt x="1981" y="2484"/>
                    <a:pt x="1981" y="2470"/>
                  </a:cubicBezTo>
                  <a:cubicBezTo>
                    <a:pt x="1981" y="2470"/>
                    <a:pt x="1981" y="2456"/>
                    <a:pt x="1981" y="2456"/>
                  </a:cubicBezTo>
                  <a:cubicBezTo>
                    <a:pt x="1981" y="2442"/>
                    <a:pt x="1981" y="2442"/>
                    <a:pt x="1981" y="2428"/>
                  </a:cubicBezTo>
                  <a:cubicBezTo>
                    <a:pt x="1995" y="2428"/>
                    <a:pt x="1995" y="2414"/>
                    <a:pt x="1995" y="2400"/>
                  </a:cubicBezTo>
                  <a:cubicBezTo>
                    <a:pt x="1995" y="2400"/>
                    <a:pt x="1995" y="2386"/>
                    <a:pt x="1995" y="2386"/>
                  </a:cubicBezTo>
                  <a:cubicBezTo>
                    <a:pt x="1995" y="2372"/>
                    <a:pt x="1995" y="2372"/>
                    <a:pt x="1995" y="2358"/>
                  </a:cubicBezTo>
                  <a:cubicBezTo>
                    <a:pt x="1995" y="2288"/>
                    <a:pt x="1995" y="2232"/>
                    <a:pt x="1995" y="2177"/>
                  </a:cubicBezTo>
                  <a:lnTo>
                    <a:pt x="1995" y="2163"/>
                  </a:lnTo>
                  <a:cubicBezTo>
                    <a:pt x="1995" y="2093"/>
                    <a:pt x="1981" y="2023"/>
                    <a:pt x="1981" y="1995"/>
                  </a:cubicBezTo>
                  <a:cubicBezTo>
                    <a:pt x="1967" y="1967"/>
                    <a:pt x="1967" y="1940"/>
                    <a:pt x="1953" y="1898"/>
                  </a:cubicBezTo>
                  <a:lnTo>
                    <a:pt x="1953" y="1898"/>
                  </a:lnTo>
                  <a:cubicBezTo>
                    <a:pt x="1939" y="1884"/>
                    <a:pt x="1939" y="1884"/>
                    <a:pt x="1939" y="1870"/>
                  </a:cubicBezTo>
                  <a:cubicBezTo>
                    <a:pt x="1939" y="1870"/>
                    <a:pt x="1939" y="1870"/>
                    <a:pt x="1939" y="1856"/>
                  </a:cubicBezTo>
                  <a:cubicBezTo>
                    <a:pt x="1939" y="1856"/>
                    <a:pt x="1939" y="1856"/>
                    <a:pt x="1925" y="1842"/>
                  </a:cubicBezTo>
                  <a:cubicBezTo>
                    <a:pt x="1925" y="1842"/>
                    <a:pt x="1925" y="1842"/>
                    <a:pt x="1925" y="1828"/>
                  </a:cubicBezTo>
                  <a:lnTo>
                    <a:pt x="1925" y="1814"/>
                  </a:lnTo>
                  <a:cubicBezTo>
                    <a:pt x="1911" y="1814"/>
                    <a:pt x="1911" y="1814"/>
                    <a:pt x="1911" y="1800"/>
                  </a:cubicBezTo>
                  <a:cubicBezTo>
                    <a:pt x="1911" y="1800"/>
                    <a:pt x="1911" y="1800"/>
                    <a:pt x="1911" y="1800"/>
                  </a:cubicBezTo>
                  <a:lnTo>
                    <a:pt x="1911" y="1800"/>
                  </a:lnTo>
                  <a:cubicBezTo>
                    <a:pt x="1883" y="1730"/>
                    <a:pt x="1856" y="1661"/>
                    <a:pt x="1828" y="1591"/>
                  </a:cubicBezTo>
                  <a:lnTo>
                    <a:pt x="1828" y="1591"/>
                  </a:lnTo>
                  <a:lnTo>
                    <a:pt x="1828" y="1591"/>
                  </a:lnTo>
                  <a:cubicBezTo>
                    <a:pt x="1814" y="1563"/>
                    <a:pt x="1800" y="1521"/>
                    <a:pt x="1786" y="1493"/>
                  </a:cubicBezTo>
                  <a:lnTo>
                    <a:pt x="1786" y="1493"/>
                  </a:lnTo>
                  <a:lnTo>
                    <a:pt x="1786" y="1493"/>
                  </a:lnTo>
                  <a:cubicBezTo>
                    <a:pt x="1730" y="1368"/>
                    <a:pt x="1674" y="1256"/>
                    <a:pt x="1646" y="1186"/>
                  </a:cubicBezTo>
                  <a:lnTo>
                    <a:pt x="1870" y="1340"/>
                  </a:lnTo>
                  <a:lnTo>
                    <a:pt x="1883" y="1340"/>
                  </a:lnTo>
                  <a:lnTo>
                    <a:pt x="1883" y="1340"/>
                  </a:lnTo>
                  <a:lnTo>
                    <a:pt x="2162" y="1521"/>
                  </a:lnTo>
                  <a:cubicBezTo>
                    <a:pt x="2162" y="1521"/>
                    <a:pt x="2190" y="1563"/>
                    <a:pt x="2218" y="1633"/>
                  </a:cubicBezTo>
                  <a:cubicBezTo>
                    <a:pt x="2232" y="1674"/>
                    <a:pt x="2246" y="1702"/>
                    <a:pt x="2274" y="1730"/>
                  </a:cubicBezTo>
                  <a:lnTo>
                    <a:pt x="2274" y="1744"/>
                  </a:lnTo>
                  <a:lnTo>
                    <a:pt x="2274" y="1744"/>
                  </a:lnTo>
                  <a:cubicBezTo>
                    <a:pt x="2288" y="1758"/>
                    <a:pt x="2302" y="1786"/>
                    <a:pt x="2302" y="1800"/>
                  </a:cubicBezTo>
                  <a:cubicBezTo>
                    <a:pt x="2302" y="1800"/>
                    <a:pt x="2302" y="1800"/>
                    <a:pt x="2302" y="1800"/>
                  </a:cubicBezTo>
                  <a:lnTo>
                    <a:pt x="2302" y="1800"/>
                  </a:lnTo>
                  <a:lnTo>
                    <a:pt x="2302" y="1800"/>
                  </a:lnTo>
                  <a:cubicBezTo>
                    <a:pt x="2316" y="1828"/>
                    <a:pt x="2330" y="1842"/>
                    <a:pt x="2344" y="1870"/>
                  </a:cubicBezTo>
                  <a:cubicBezTo>
                    <a:pt x="2372" y="1912"/>
                    <a:pt x="2400" y="1967"/>
                    <a:pt x="2441" y="2009"/>
                  </a:cubicBezTo>
                  <a:lnTo>
                    <a:pt x="2441" y="2009"/>
                  </a:lnTo>
                  <a:cubicBezTo>
                    <a:pt x="2441" y="2023"/>
                    <a:pt x="2441" y="2023"/>
                    <a:pt x="2455" y="2037"/>
                  </a:cubicBezTo>
                  <a:cubicBezTo>
                    <a:pt x="2455" y="2037"/>
                    <a:pt x="2455" y="2037"/>
                    <a:pt x="2469" y="2037"/>
                  </a:cubicBezTo>
                  <a:cubicBezTo>
                    <a:pt x="2483" y="2065"/>
                    <a:pt x="2497" y="2079"/>
                    <a:pt x="2525" y="2093"/>
                  </a:cubicBezTo>
                  <a:cubicBezTo>
                    <a:pt x="2539" y="2107"/>
                    <a:pt x="2553" y="2107"/>
                    <a:pt x="2567" y="2121"/>
                  </a:cubicBezTo>
                  <a:cubicBezTo>
                    <a:pt x="2581" y="2135"/>
                    <a:pt x="2595" y="2135"/>
                    <a:pt x="2609" y="2149"/>
                  </a:cubicBezTo>
                  <a:cubicBezTo>
                    <a:pt x="2637" y="2163"/>
                    <a:pt x="2651" y="2177"/>
                    <a:pt x="2665" y="2177"/>
                  </a:cubicBezTo>
                  <a:cubicBezTo>
                    <a:pt x="2693" y="2191"/>
                    <a:pt x="2706" y="2205"/>
                    <a:pt x="2734" y="2205"/>
                  </a:cubicBezTo>
                  <a:cubicBezTo>
                    <a:pt x="2734" y="2218"/>
                    <a:pt x="2748" y="2218"/>
                    <a:pt x="2748" y="2218"/>
                  </a:cubicBezTo>
                  <a:lnTo>
                    <a:pt x="2748" y="2218"/>
                  </a:lnTo>
                  <a:lnTo>
                    <a:pt x="2748" y="2218"/>
                  </a:lnTo>
                  <a:cubicBezTo>
                    <a:pt x="2776" y="2232"/>
                    <a:pt x="2818" y="2246"/>
                    <a:pt x="2846" y="2260"/>
                  </a:cubicBezTo>
                  <a:cubicBezTo>
                    <a:pt x="2874" y="2274"/>
                    <a:pt x="2916" y="2288"/>
                    <a:pt x="2944" y="2288"/>
                  </a:cubicBezTo>
                  <a:cubicBezTo>
                    <a:pt x="2971" y="2302"/>
                    <a:pt x="3013" y="2316"/>
                    <a:pt x="3041" y="2330"/>
                  </a:cubicBezTo>
                  <a:cubicBezTo>
                    <a:pt x="3111" y="2358"/>
                    <a:pt x="3153" y="2372"/>
                    <a:pt x="3153" y="2372"/>
                  </a:cubicBezTo>
                  <a:lnTo>
                    <a:pt x="3153" y="2372"/>
                  </a:lnTo>
                  <a:lnTo>
                    <a:pt x="3153" y="2372"/>
                  </a:lnTo>
                  <a:cubicBezTo>
                    <a:pt x="3153" y="2372"/>
                    <a:pt x="3153" y="2218"/>
                    <a:pt x="3153" y="2051"/>
                  </a:cubicBezTo>
                  <a:lnTo>
                    <a:pt x="3153" y="2023"/>
                  </a:lnTo>
                  <a:cubicBezTo>
                    <a:pt x="3153" y="1981"/>
                    <a:pt x="3153" y="1953"/>
                    <a:pt x="3153" y="1926"/>
                  </a:cubicBezTo>
                  <a:lnTo>
                    <a:pt x="3153" y="1926"/>
                  </a:lnTo>
                  <a:lnTo>
                    <a:pt x="3153" y="1926"/>
                  </a:lnTo>
                  <a:cubicBezTo>
                    <a:pt x="3153" y="1884"/>
                    <a:pt x="3153" y="1856"/>
                    <a:pt x="3153" y="1828"/>
                  </a:cubicBezTo>
                  <a:lnTo>
                    <a:pt x="3153" y="1828"/>
                  </a:lnTo>
                  <a:lnTo>
                    <a:pt x="3153" y="1828"/>
                  </a:lnTo>
                  <a:cubicBezTo>
                    <a:pt x="3153" y="1814"/>
                    <a:pt x="3153" y="1800"/>
                    <a:pt x="3153" y="1800"/>
                  </a:cubicBezTo>
                  <a:cubicBezTo>
                    <a:pt x="3153" y="1772"/>
                    <a:pt x="3153" y="1744"/>
                    <a:pt x="3153" y="1730"/>
                  </a:cubicBezTo>
                  <a:cubicBezTo>
                    <a:pt x="3139" y="1633"/>
                    <a:pt x="3125" y="1549"/>
                    <a:pt x="3111" y="1521"/>
                  </a:cubicBezTo>
                  <a:cubicBezTo>
                    <a:pt x="3097" y="1507"/>
                    <a:pt x="3097" y="1493"/>
                    <a:pt x="3083" y="1479"/>
                  </a:cubicBezTo>
                  <a:lnTo>
                    <a:pt x="3083" y="1479"/>
                  </a:lnTo>
                  <a:cubicBezTo>
                    <a:pt x="3083" y="1479"/>
                    <a:pt x="3083" y="1479"/>
                    <a:pt x="3069" y="1465"/>
                  </a:cubicBezTo>
                  <a:cubicBezTo>
                    <a:pt x="3069" y="1465"/>
                    <a:pt x="3069" y="1465"/>
                    <a:pt x="3069" y="1465"/>
                  </a:cubicBezTo>
                  <a:lnTo>
                    <a:pt x="3069" y="1465"/>
                  </a:lnTo>
                  <a:cubicBezTo>
                    <a:pt x="3055" y="1451"/>
                    <a:pt x="3041" y="1437"/>
                    <a:pt x="3041" y="1423"/>
                  </a:cubicBezTo>
                  <a:lnTo>
                    <a:pt x="3041" y="1423"/>
                  </a:lnTo>
                  <a:cubicBezTo>
                    <a:pt x="3027" y="1423"/>
                    <a:pt x="3013" y="1409"/>
                    <a:pt x="3013" y="1396"/>
                  </a:cubicBezTo>
                  <a:lnTo>
                    <a:pt x="3013" y="1396"/>
                  </a:lnTo>
                  <a:lnTo>
                    <a:pt x="3013" y="1396"/>
                  </a:lnTo>
                  <a:cubicBezTo>
                    <a:pt x="2971" y="1368"/>
                    <a:pt x="2944" y="1326"/>
                    <a:pt x="2902" y="1298"/>
                  </a:cubicBezTo>
                  <a:cubicBezTo>
                    <a:pt x="2804" y="1214"/>
                    <a:pt x="2679" y="1130"/>
                    <a:pt x="2567" y="1075"/>
                  </a:cubicBezTo>
                  <a:lnTo>
                    <a:pt x="2567" y="1075"/>
                  </a:lnTo>
                  <a:cubicBezTo>
                    <a:pt x="2553" y="1075"/>
                    <a:pt x="2553" y="1061"/>
                    <a:pt x="2539" y="1061"/>
                  </a:cubicBezTo>
                  <a:cubicBezTo>
                    <a:pt x="2539" y="1061"/>
                    <a:pt x="2525" y="1061"/>
                    <a:pt x="2525" y="1061"/>
                  </a:cubicBezTo>
                  <a:cubicBezTo>
                    <a:pt x="2511" y="1047"/>
                    <a:pt x="2483" y="1047"/>
                    <a:pt x="2469" y="1033"/>
                  </a:cubicBezTo>
                  <a:cubicBezTo>
                    <a:pt x="2469" y="1033"/>
                    <a:pt x="2455" y="1033"/>
                    <a:pt x="2455" y="1033"/>
                  </a:cubicBezTo>
                  <a:cubicBezTo>
                    <a:pt x="2455" y="1033"/>
                    <a:pt x="2441" y="1019"/>
                    <a:pt x="2427" y="1019"/>
                  </a:cubicBezTo>
                  <a:lnTo>
                    <a:pt x="2427" y="1019"/>
                  </a:lnTo>
                  <a:lnTo>
                    <a:pt x="2427" y="1019"/>
                  </a:lnTo>
                  <a:cubicBezTo>
                    <a:pt x="2358" y="991"/>
                    <a:pt x="2274" y="977"/>
                    <a:pt x="2190" y="963"/>
                  </a:cubicBezTo>
                  <a:lnTo>
                    <a:pt x="2190" y="963"/>
                  </a:lnTo>
                  <a:cubicBezTo>
                    <a:pt x="2065" y="963"/>
                    <a:pt x="1939" y="963"/>
                    <a:pt x="1800" y="1019"/>
                  </a:cubicBezTo>
                  <a:cubicBezTo>
                    <a:pt x="1883" y="963"/>
                    <a:pt x="1995" y="907"/>
                    <a:pt x="2107" y="852"/>
                  </a:cubicBezTo>
                  <a:cubicBezTo>
                    <a:pt x="2135" y="838"/>
                    <a:pt x="2149" y="824"/>
                    <a:pt x="2176" y="810"/>
                  </a:cubicBezTo>
                  <a:lnTo>
                    <a:pt x="2176" y="810"/>
                  </a:lnTo>
                  <a:cubicBezTo>
                    <a:pt x="2260" y="754"/>
                    <a:pt x="2358" y="712"/>
                    <a:pt x="2427" y="6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8" name="Google Shape;6208;p65"/>
            <p:cNvSpPr/>
            <p:nvPr/>
          </p:nvSpPr>
          <p:spPr>
            <a:xfrm>
              <a:off x="2293950" y="2000175"/>
              <a:ext cx="529725" cy="399650"/>
            </a:xfrm>
            <a:custGeom>
              <a:avLst/>
              <a:gdLst/>
              <a:ahLst/>
              <a:cxnLst/>
              <a:rect l="l" t="t" r="r" b="b"/>
              <a:pathLst>
                <a:path w="21189" h="15986" extrusionOk="0">
                  <a:moveTo>
                    <a:pt x="19989" y="6291"/>
                  </a:moveTo>
                  <a:cubicBezTo>
                    <a:pt x="21189" y="4827"/>
                    <a:pt x="17464" y="4115"/>
                    <a:pt x="18650" y="2344"/>
                  </a:cubicBezTo>
                  <a:cubicBezTo>
                    <a:pt x="19124" y="1646"/>
                    <a:pt x="19557" y="1437"/>
                    <a:pt x="20045" y="1325"/>
                  </a:cubicBezTo>
                  <a:cubicBezTo>
                    <a:pt x="19975" y="1088"/>
                    <a:pt x="19919" y="865"/>
                    <a:pt x="19905" y="726"/>
                  </a:cubicBezTo>
                  <a:cubicBezTo>
                    <a:pt x="19835" y="265"/>
                    <a:pt x="19361" y="0"/>
                    <a:pt x="18706" y="56"/>
                  </a:cubicBezTo>
                  <a:cubicBezTo>
                    <a:pt x="18036" y="126"/>
                    <a:pt x="17171" y="196"/>
                    <a:pt x="17171" y="196"/>
                  </a:cubicBezTo>
                  <a:cubicBezTo>
                    <a:pt x="17171" y="196"/>
                    <a:pt x="15637" y="56"/>
                    <a:pt x="14981" y="56"/>
                  </a:cubicBezTo>
                  <a:cubicBezTo>
                    <a:pt x="14912" y="56"/>
                    <a:pt x="14870" y="70"/>
                    <a:pt x="14814" y="70"/>
                  </a:cubicBezTo>
                  <a:cubicBezTo>
                    <a:pt x="13335" y="1604"/>
                    <a:pt x="14256" y="3181"/>
                    <a:pt x="11829" y="4380"/>
                  </a:cubicBezTo>
                  <a:cubicBezTo>
                    <a:pt x="8858" y="5845"/>
                    <a:pt x="9486" y="5705"/>
                    <a:pt x="4743" y="10852"/>
                  </a:cubicBezTo>
                  <a:cubicBezTo>
                    <a:pt x="1" y="15985"/>
                    <a:pt x="7449" y="12931"/>
                    <a:pt x="9486" y="11424"/>
                  </a:cubicBezTo>
                  <a:cubicBezTo>
                    <a:pt x="11522" y="9918"/>
                    <a:pt x="16279" y="10811"/>
                    <a:pt x="19989" y="62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9" name="Google Shape;6209;p65"/>
            <p:cNvSpPr/>
            <p:nvPr/>
          </p:nvSpPr>
          <p:spPr>
            <a:xfrm>
              <a:off x="2850500" y="2470600"/>
              <a:ext cx="352925" cy="56500"/>
            </a:xfrm>
            <a:custGeom>
              <a:avLst/>
              <a:gdLst/>
              <a:ahLst/>
              <a:cxnLst/>
              <a:rect l="l" t="t" r="r" b="b"/>
              <a:pathLst>
                <a:path w="14117" h="2260" extrusionOk="0">
                  <a:moveTo>
                    <a:pt x="13349" y="795"/>
                  </a:moveTo>
                  <a:cubicBezTo>
                    <a:pt x="12847" y="725"/>
                    <a:pt x="11815" y="795"/>
                    <a:pt x="11341" y="697"/>
                  </a:cubicBezTo>
                  <a:cubicBezTo>
                    <a:pt x="10866" y="614"/>
                    <a:pt x="10183" y="405"/>
                    <a:pt x="9569" y="432"/>
                  </a:cubicBezTo>
                  <a:cubicBezTo>
                    <a:pt x="8956" y="460"/>
                    <a:pt x="7616" y="112"/>
                    <a:pt x="7240" y="140"/>
                  </a:cubicBezTo>
                  <a:cubicBezTo>
                    <a:pt x="6877" y="167"/>
                    <a:pt x="6110" y="70"/>
                    <a:pt x="5594" y="0"/>
                  </a:cubicBezTo>
                  <a:cubicBezTo>
                    <a:pt x="6096" y="126"/>
                    <a:pt x="6682" y="251"/>
                    <a:pt x="7268" y="349"/>
                  </a:cubicBezTo>
                  <a:cubicBezTo>
                    <a:pt x="9039" y="642"/>
                    <a:pt x="8858" y="1269"/>
                    <a:pt x="8858" y="1269"/>
                  </a:cubicBezTo>
                  <a:cubicBezTo>
                    <a:pt x="8858" y="1269"/>
                    <a:pt x="8398" y="1297"/>
                    <a:pt x="7630" y="1255"/>
                  </a:cubicBezTo>
                  <a:cubicBezTo>
                    <a:pt x="7156" y="1297"/>
                    <a:pt x="6124" y="1381"/>
                    <a:pt x="5650" y="1353"/>
                  </a:cubicBezTo>
                  <a:cubicBezTo>
                    <a:pt x="4994" y="1325"/>
                    <a:pt x="4492" y="1646"/>
                    <a:pt x="3460" y="1562"/>
                  </a:cubicBezTo>
                  <a:cubicBezTo>
                    <a:pt x="2428" y="1479"/>
                    <a:pt x="1381" y="2120"/>
                    <a:pt x="1033" y="2064"/>
                  </a:cubicBezTo>
                  <a:cubicBezTo>
                    <a:pt x="684" y="2009"/>
                    <a:pt x="1" y="2064"/>
                    <a:pt x="1" y="2064"/>
                  </a:cubicBezTo>
                  <a:cubicBezTo>
                    <a:pt x="1" y="2064"/>
                    <a:pt x="168" y="2162"/>
                    <a:pt x="391" y="2260"/>
                  </a:cubicBezTo>
                  <a:cubicBezTo>
                    <a:pt x="782" y="2190"/>
                    <a:pt x="1354" y="2134"/>
                    <a:pt x="2246" y="2120"/>
                  </a:cubicBezTo>
                  <a:cubicBezTo>
                    <a:pt x="4408" y="2092"/>
                    <a:pt x="6556" y="2064"/>
                    <a:pt x="8119" y="2092"/>
                  </a:cubicBezTo>
                  <a:cubicBezTo>
                    <a:pt x="9611" y="2120"/>
                    <a:pt x="10253" y="2148"/>
                    <a:pt x="11369" y="1953"/>
                  </a:cubicBezTo>
                  <a:cubicBezTo>
                    <a:pt x="11648" y="1744"/>
                    <a:pt x="12024" y="1437"/>
                    <a:pt x="12373" y="1353"/>
                  </a:cubicBezTo>
                  <a:cubicBezTo>
                    <a:pt x="12819" y="1255"/>
                    <a:pt x="13545" y="1158"/>
                    <a:pt x="13893" y="1130"/>
                  </a:cubicBezTo>
                  <a:cubicBezTo>
                    <a:pt x="13977" y="1102"/>
                    <a:pt x="14047" y="1088"/>
                    <a:pt x="14116" y="1088"/>
                  </a:cubicBezTo>
                  <a:cubicBezTo>
                    <a:pt x="14103" y="1018"/>
                    <a:pt x="13754" y="837"/>
                    <a:pt x="13349" y="7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0" name="Google Shape;6210;p65"/>
            <p:cNvSpPr/>
            <p:nvPr/>
          </p:nvSpPr>
          <p:spPr>
            <a:xfrm>
              <a:off x="2535950" y="2246025"/>
              <a:ext cx="347350" cy="88600"/>
            </a:xfrm>
            <a:custGeom>
              <a:avLst/>
              <a:gdLst/>
              <a:ahLst/>
              <a:cxnLst/>
              <a:rect l="l" t="t" r="r" b="b"/>
              <a:pathLst>
                <a:path w="13894" h="3544" extrusionOk="0">
                  <a:moveTo>
                    <a:pt x="12694" y="1534"/>
                  </a:moveTo>
                  <a:cubicBezTo>
                    <a:pt x="12164" y="1479"/>
                    <a:pt x="11076" y="1060"/>
                    <a:pt x="10421" y="990"/>
                  </a:cubicBezTo>
                  <a:cubicBezTo>
                    <a:pt x="9751" y="935"/>
                    <a:pt x="7687" y="795"/>
                    <a:pt x="7687" y="795"/>
                  </a:cubicBezTo>
                  <a:lnTo>
                    <a:pt x="7812" y="739"/>
                  </a:lnTo>
                  <a:cubicBezTo>
                    <a:pt x="6752" y="572"/>
                    <a:pt x="6431" y="0"/>
                    <a:pt x="3446" y="1088"/>
                  </a:cubicBezTo>
                  <a:cubicBezTo>
                    <a:pt x="238" y="2274"/>
                    <a:pt x="1" y="3543"/>
                    <a:pt x="3042" y="2887"/>
                  </a:cubicBezTo>
                  <a:cubicBezTo>
                    <a:pt x="6083" y="2246"/>
                    <a:pt x="7408" y="1827"/>
                    <a:pt x="8203" y="1716"/>
                  </a:cubicBezTo>
                  <a:cubicBezTo>
                    <a:pt x="9012" y="1590"/>
                    <a:pt x="10462" y="1772"/>
                    <a:pt x="11132" y="1772"/>
                  </a:cubicBezTo>
                  <a:cubicBezTo>
                    <a:pt x="11620" y="1772"/>
                    <a:pt x="12122" y="1981"/>
                    <a:pt x="13099" y="1981"/>
                  </a:cubicBezTo>
                  <a:cubicBezTo>
                    <a:pt x="13461" y="1939"/>
                    <a:pt x="13768" y="1883"/>
                    <a:pt x="13824" y="1744"/>
                  </a:cubicBezTo>
                  <a:cubicBezTo>
                    <a:pt x="13894" y="1534"/>
                    <a:pt x="13224" y="1604"/>
                    <a:pt x="12694" y="153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1" name="Google Shape;6211;p65"/>
            <p:cNvSpPr/>
            <p:nvPr/>
          </p:nvSpPr>
          <p:spPr>
            <a:xfrm>
              <a:off x="2330925" y="2439550"/>
              <a:ext cx="200175" cy="108475"/>
            </a:xfrm>
            <a:custGeom>
              <a:avLst/>
              <a:gdLst/>
              <a:ahLst/>
              <a:cxnLst/>
              <a:rect l="l" t="t" r="r" b="b"/>
              <a:pathLst>
                <a:path w="8007" h="4339" extrusionOk="0">
                  <a:moveTo>
                    <a:pt x="8007" y="1284"/>
                  </a:moveTo>
                  <a:cubicBezTo>
                    <a:pt x="7951" y="1144"/>
                    <a:pt x="7853" y="1033"/>
                    <a:pt x="7630" y="1005"/>
                  </a:cubicBezTo>
                  <a:cubicBezTo>
                    <a:pt x="7044" y="907"/>
                    <a:pt x="6779" y="1382"/>
                    <a:pt x="6779" y="1382"/>
                  </a:cubicBezTo>
                  <a:cubicBezTo>
                    <a:pt x="6779" y="1382"/>
                    <a:pt x="6403" y="796"/>
                    <a:pt x="6012" y="796"/>
                  </a:cubicBezTo>
                  <a:cubicBezTo>
                    <a:pt x="5635" y="796"/>
                    <a:pt x="5454" y="1089"/>
                    <a:pt x="5454" y="1089"/>
                  </a:cubicBezTo>
                  <a:cubicBezTo>
                    <a:pt x="5454" y="1089"/>
                    <a:pt x="4157" y="224"/>
                    <a:pt x="3850" y="321"/>
                  </a:cubicBezTo>
                  <a:cubicBezTo>
                    <a:pt x="3557" y="405"/>
                    <a:pt x="3892" y="768"/>
                    <a:pt x="3892" y="768"/>
                  </a:cubicBezTo>
                  <a:cubicBezTo>
                    <a:pt x="3892" y="768"/>
                    <a:pt x="2999" y="1"/>
                    <a:pt x="2818" y="433"/>
                  </a:cubicBezTo>
                  <a:cubicBezTo>
                    <a:pt x="2650" y="879"/>
                    <a:pt x="3027" y="1005"/>
                    <a:pt x="3027" y="1005"/>
                  </a:cubicBezTo>
                  <a:cubicBezTo>
                    <a:pt x="3027" y="1005"/>
                    <a:pt x="2176" y="768"/>
                    <a:pt x="1967" y="1033"/>
                  </a:cubicBezTo>
                  <a:cubicBezTo>
                    <a:pt x="1758" y="1298"/>
                    <a:pt x="1967" y="1437"/>
                    <a:pt x="1967" y="1437"/>
                  </a:cubicBezTo>
                  <a:cubicBezTo>
                    <a:pt x="1967" y="1437"/>
                    <a:pt x="433" y="1270"/>
                    <a:pt x="544" y="2469"/>
                  </a:cubicBezTo>
                  <a:cubicBezTo>
                    <a:pt x="544" y="2469"/>
                    <a:pt x="251" y="2149"/>
                    <a:pt x="70" y="2623"/>
                  </a:cubicBezTo>
                  <a:cubicBezTo>
                    <a:pt x="0" y="2818"/>
                    <a:pt x="14" y="2986"/>
                    <a:pt x="42" y="3097"/>
                  </a:cubicBezTo>
                  <a:cubicBezTo>
                    <a:pt x="1688" y="4339"/>
                    <a:pt x="5426" y="3013"/>
                    <a:pt x="8007" y="12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2" name="Google Shape;6212;p65"/>
            <p:cNvSpPr/>
            <p:nvPr/>
          </p:nvSpPr>
          <p:spPr>
            <a:xfrm>
              <a:off x="2173650" y="2674250"/>
              <a:ext cx="124175" cy="81275"/>
            </a:xfrm>
            <a:custGeom>
              <a:avLst/>
              <a:gdLst/>
              <a:ahLst/>
              <a:cxnLst/>
              <a:rect l="l" t="t" r="r" b="b"/>
              <a:pathLst>
                <a:path w="4967" h="3251" extrusionOk="0">
                  <a:moveTo>
                    <a:pt x="4813" y="2762"/>
                  </a:moveTo>
                  <a:cubicBezTo>
                    <a:pt x="4813" y="2762"/>
                    <a:pt x="2957" y="851"/>
                    <a:pt x="2692" y="725"/>
                  </a:cubicBezTo>
                  <a:cubicBezTo>
                    <a:pt x="2427" y="586"/>
                    <a:pt x="475" y="56"/>
                    <a:pt x="210" y="14"/>
                  </a:cubicBezTo>
                  <a:cubicBezTo>
                    <a:pt x="154" y="0"/>
                    <a:pt x="84" y="56"/>
                    <a:pt x="0" y="126"/>
                  </a:cubicBezTo>
                  <a:cubicBezTo>
                    <a:pt x="628" y="949"/>
                    <a:pt x="1312" y="1841"/>
                    <a:pt x="1409" y="2009"/>
                  </a:cubicBezTo>
                  <a:cubicBezTo>
                    <a:pt x="1549" y="2260"/>
                    <a:pt x="2204" y="2539"/>
                    <a:pt x="4966" y="32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3" name="Google Shape;6213;p65"/>
            <p:cNvSpPr/>
            <p:nvPr/>
          </p:nvSpPr>
          <p:spPr>
            <a:xfrm>
              <a:off x="2133900" y="2704225"/>
              <a:ext cx="78825" cy="53375"/>
            </a:xfrm>
            <a:custGeom>
              <a:avLst/>
              <a:gdLst/>
              <a:ahLst/>
              <a:cxnLst/>
              <a:rect l="l" t="t" r="r" b="b"/>
              <a:pathLst>
                <a:path w="3153" h="2135" extrusionOk="0">
                  <a:moveTo>
                    <a:pt x="2734" y="1786"/>
                  </a:moveTo>
                  <a:cubicBezTo>
                    <a:pt x="2553" y="1647"/>
                    <a:pt x="1353" y="628"/>
                    <a:pt x="1130" y="363"/>
                  </a:cubicBezTo>
                  <a:cubicBezTo>
                    <a:pt x="1088" y="321"/>
                    <a:pt x="991" y="182"/>
                    <a:pt x="837" y="1"/>
                  </a:cubicBezTo>
                  <a:cubicBezTo>
                    <a:pt x="642" y="112"/>
                    <a:pt x="293" y="335"/>
                    <a:pt x="112" y="545"/>
                  </a:cubicBezTo>
                  <a:cubicBezTo>
                    <a:pt x="84" y="586"/>
                    <a:pt x="42" y="628"/>
                    <a:pt x="0" y="698"/>
                  </a:cubicBezTo>
                  <a:cubicBezTo>
                    <a:pt x="98" y="768"/>
                    <a:pt x="168" y="824"/>
                    <a:pt x="196" y="851"/>
                  </a:cubicBezTo>
                  <a:cubicBezTo>
                    <a:pt x="349" y="977"/>
                    <a:pt x="558" y="1535"/>
                    <a:pt x="740" y="2135"/>
                  </a:cubicBezTo>
                  <a:lnTo>
                    <a:pt x="3153" y="2135"/>
                  </a:lnTo>
                  <a:cubicBezTo>
                    <a:pt x="2943" y="1953"/>
                    <a:pt x="2776" y="1814"/>
                    <a:pt x="2734" y="17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4" name="Google Shape;6214;p65"/>
            <p:cNvSpPr/>
            <p:nvPr/>
          </p:nvSpPr>
          <p:spPr>
            <a:xfrm>
              <a:off x="2051600" y="2724450"/>
              <a:ext cx="73950" cy="33150"/>
            </a:xfrm>
            <a:custGeom>
              <a:avLst/>
              <a:gdLst/>
              <a:ahLst/>
              <a:cxnLst/>
              <a:rect l="l" t="t" r="r" b="b"/>
              <a:pathLst>
                <a:path w="2958" h="1326" extrusionOk="0">
                  <a:moveTo>
                    <a:pt x="1674" y="1"/>
                  </a:moveTo>
                  <a:cubicBezTo>
                    <a:pt x="1674" y="1"/>
                    <a:pt x="530" y="182"/>
                    <a:pt x="307" y="182"/>
                  </a:cubicBezTo>
                  <a:cubicBezTo>
                    <a:pt x="224" y="182"/>
                    <a:pt x="98" y="224"/>
                    <a:pt x="0" y="280"/>
                  </a:cubicBezTo>
                  <a:cubicBezTo>
                    <a:pt x="949" y="879"/>
                    <a:pt x="1591" y="1130"/>
                    <a:pt x="1995" y="1200"/>
                  </a:cubicBezTo>
                  <a:cubicBezTo>
                    <a:pt x="2107" y="1214"/>
                    <a:pt x="2274" y="1256"/>
                    <a:pt x="2455" y="1326"/>
                  </a:cubicBezTo>
                  <a:lnTo>
                    <a:pt x="2957" y="1326"/>
                  </a:lnTo>
                  <a:cubicBezTo>
                    <a:pt x="2957" y="1326"/>
                    <a:pt x="2567" y="838"/>
                    <a:pt x="2427" y="670"/>
                  </a:cubicBezTo>
                  <a:cubicBezTo>
                    <a:pt x="2302" y="489"/>
                    <a:pt x="1674" y="1"/>
                    <a:pt x="16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5" name="Google Shape;6215;p65"/>
            <p:cNvSpPr/>
            <p:nvPr/>
          </p:nvSpPr>
          <p:spPr>
            <a:xfrm>
              <a:off x="2327425" y="2327275"/>
              <a:ext cx="356075" cy="140200"/>
            </a:xfrm>
            <a:custGeom>
              <a:avLst/>
              <a:gdLst/>
              <a:ahLst/>
              <a:cxnLst/>
              <a:rect l="l" t="t" r="r" b="b"/>
              <a:pathLst>
                <a:path w="14243" h="5608" extrusionOk="0">
                  <a:moveTo>
                    <a:pt x="5315" y="1716"/>
                  </a:moveTo>
                  <a:cubicBezTo>
                    <a:pt x="2651" y="2246"/>
                    <a:pt x="1" y="2999"/>
                    <a:pt x="698" y="3613"/>
                  </a:cubicBezTo>
                  <a:cubicBezTo>
                    <a:pt x="1312" y="4143"/>
                    <a:pt x="6417" y="4254"/>
                    <a:pt x="9500" y="5607"/>
                  </a:cubicBezTo>
                  <a:cubicBezTo>
                    <a:pt x="9751" y="5050"/>
                    <a:pt x="10406" y="3710"/>
                    <a:pt x="10978" y="3194"/>
                  </a:cubicBezTo>
                  <a:cubicBezTo>
                    <a:pt x="11717" y="2525"/>
                    <a:pt x="12443" y="1604"/>
                    <a:pt x="12833" y="1269"/>
                  </a:cubicBezTo>
                  <a:cubicBezTo>
                    <a:pt x="13154" y="1004"/>
                    <a:pt x="13740" y="391"/>
                    <a:pt x="14242" y="0"/>
                  </a:cubicBezTo>
                  <a:cubicBezTo>
                    <a:pt x="9876" y="1381"/>
                    <a:pt x="7882" y="1200"/>
                    <a:pt x="5315" y="1716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6" name="Google Shape;6216;p65"/>
            <p:cNvSpPr/>
            <p:nvPr/>
          </p:nvSpPr>
          <p:spPr>
            <a:xfrm>
              <a:off x="2095014" y="2281083"/>
              <a:ext cx="318400" cy="296450"/>
            </a:xfrm>
            <a:custGeom>
              <a:avLst/>
              <a:gdLst/>
              <a:ahLst/>
              <a:cxnLst/>
              <a:rect l="l" t="t" r="r" b="b"/>
              <a:pathLst>
                <a:path w="12736" h="11858" extrusionOk="0">
                  <a:moveTo>
                    <a:pt x="9374" y="6724"/>
                  </a:moveTo>
                  <a:cubicBezTo>
                    <a:pt x="6013" y="6822"/>
                    <a:pt x="7659" y="4869"/>
                    <a:pt x="9556" y="3586"/>
                  </a:cubicBezTo>
                  <a:cubicBezTo>
                    <a:pt x="10337" y="3042"/>
                    <a:pt x="9416" y="1898"/>
                    <a:pt x="10434" y="1"/>
                  </a:cubicBezTo>
                  <a:cubicBezTo>
                    <a:pt x="10114" y="210"/>
                    <a:pt x="9332" y="712"/>
                    <a:pt x="8872" y="1228"/>
                  </a:cubicBezTo>
                  <a:cubicBezTo>
                    <a:pt x="8272" y="1898"/>
                    <a:pt x="7073" y="4088"/>
                    <a:pt x="7073" y="4088"/>
                  </a:cubicBezTo>
                  <a:cubicBezTo>
                    <a:pt x="7073" y="4088"/>
                    <a:pt x="6403" y="4158"/>
                    <a:pt x="5608" y="4813"/>
                  </a:cubicBezTo>
                  <a:cubicBezTo>
                    <a:pt x="4813" y="5483"/>
                    <a:pt x="5343" y="5748"/>
                    <a:pt x="5343" y="5748"/>
                  </a:cubicBezTo>
                  <a:cubicBezTo>
                    <a:pt x="5343" y="5748"/>
                    <a:pt x="3613" y="7617"/>
                    <a:pt x="2818" y="8412"/>
                  </a:cubicBezTo>
                  <a:cubicBezTo>
                    <a:pt x="2023" y="9207"/>
                    <a:pt x="2023" y="10197"/>
                    <a:pt x="1619" y="10532"/>
                  </a:cubicBezTo>
                  <a:cubicBezTo>
                    <a:pt x="1242" y="10853"/>
                    <a:pt x="308" y="11732"/>
                    <a:pt x="1" y="11857"/>
                  </a:cubicBezTo>
                  <a:cubicBezTo>
                    <a:pt x="726" y="11773"/>
                    <a:pt x="1647" y="11704"/>
                    <a:pt x="3042" y="11508"/>
                  </a:cubicBezTo>
                  <a:cubicBezTo>
                    <a:pt x="8175" y="10797"/>
                    <a:pt x="12736" y="6640"/>
                    <a:pt x="9374" y="6724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7" name="Google Shape;6217;p65"/>
            <p:cNvSpPr/>
            <p:nvPr/>
          </p:nvSpPr>
          <p:spPr>
            <a:xfrm>
              <a:off x="1842025" y="2572750"/>
              <a:ext cx="197400" cy="184850"/>
            </a:xfrm>
            <a:custGeom>
              <a:avLst/>
              <a:gdLst/>
              <a:ahLst/>
              <a:cxnLst/>
              <a:rect l="l" t="t" r="r" b="b"/>
              <a:pathLst>
                <a:path w="7896" h="7394" extrusionOk="0">
                  <a:moveTo>
                    <a:pt x="7895" y="7394"/>
                  </a:moveTo>
                  <a:lnTo>
                    <a:pt x="0" y="7394"/>
                  </a:lnTo>
                  <a:cubicBezTo>
                    <a:pt x="0" y="7394"/>
                    <a:pt x="1200" y="3990"/>
                    <a:pt x="1284" y="3321"/>
                  </a:cubicBezTo>
                  <a:cubicBezTo>
                    <a:pt x="1381" y="2651"/>
                    <a:pt x="2037" y="447"/>
                    <a:pt x="2176" y="224"/>
                  </a:cubicBezTo>
                  <a:cubicBezTo>
                    <a:pt x="2302" y="1"/>
                    <a:pt x="3641" y="85"/>
                    <a:pt x="4031" y="85"/>
                  </a:cubicBezTo>
                  <a:cubicBezTo>
                    <a:pt x="4436" y="85"/>
                    <a:pt x="5092" y="392"/>
                    <a:pt x="5231" y="489"/>
                  </a:cubicBezTo>
                  <a:cubicBezTo>
                    <a:pt x="5357" y="573"/>
                    <a:pt x="5803" y="1591"/>
                    <a:pt x="6026" y="1954"/>
                  </a:cubicBezTo>
                  <a:cubicBezTo>
                    <a:pt x="6249" y="2302"/>
                    <a:pt x="6696" y="5357"/>
                    <a:pt x="6696" y="5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8" name="Google Shape;6218;p65"/>
            <p:cNvSpPr/>
            <p:nvPr/>
          </p:nvSpPr>
          <p:spPr>
            <a:xfrm>
              <a:off x="1897475" y="2573100"/>
              <a:ext cx="141950" cy="184500"/>
            </a:xfrm>
            <a:custGeom>
              <a:avLst/>
              <a:gdLst/>
              <a:ahLst/>
              <a:cxnLst/>
              <a:rect l="l" t="t" r="r" b="b"/>
              <a:pathLst>
                <a:path w="5678" h="7380" extrusionOk="0">
                  <a:moveTo>
                    <a:pt x="3808" y="1940"/>
                  </a:moveTo>
                  <a:cubicBezTo>
                    <a:pt x="3585" y="1577"/>
                    <a:pt x="3139" y="559"/>
                    <a:pt x="3013" y="475"/>
                  </a:cubicBezTo>
                  <a:cubicBezTo>
                    <a:pt x="2887" y="378"/>
                    <a:pt x="2218" y="71"/>
                    <a:pt x="1813" y="71"/>
                  </a:cubicBezTo>
                  <a:cubicBezTo>
                    <a:pt x="1451" y="71"/>
                    <a:pt x="265" y="1"/>
                    <a:pt x="0" y="168"/>
                  </a:cubicBezTo>
                  <a:lnTo>
                    <a:pt x="795" y="2149"/>
                  </a:lnTo>
                  <a:cubicBezTo>
                    <a:pt x="795" y="2149"/>
                    <a:pt x="1060" y="5343"/>
                    <a:pt x="1158" y="5790"/>
                  </a:cubicBezTo>
                  <a:cubicBezTo>
                    <a:pt x="1200" y="6027"/>
                    <a:pt x="1479" y="6529"/>
                    <a:pt x="2581" y="7380"/>
                  </a:cubicBezTo>
                  <a:lnTo>
                    <a:pt x="5677" y="7380"/>
                  </a:lnTo>
                  <a:lnTo>
                    <a:pt x="4478" y="5343"/>
                  </a:lnTo>
                  <a:cubicBezTo>
                    <a:pt x="4478" y="5343"/>
                    <a:pt x="4031" y="2288"/>
                    <a:pt x="3808" y="19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9" name="Google Shape;6219;p65"/>
            <p:cNvSpPr/>
            <p:nvPr/>
          </p:nvSpPr>
          <p:spPr>
            <a:xfrm>
              <a:off x="1879675" y="2606925"/>
              <a:ext cx="129400" cy="96625"/>
            </a:xfrm>
            <a:custGeom>
              <a:avLst/>
              <a:gdLst/>
              <a:ahLst/>
              <a:cxnLst/>
              <a:rect l="l" t="t" r="r" b="b"/>
              <a:pathLst>
                <a:path w="5176" h="3865" extrusionOk="0">
                  <a:moveTo>
                    <a:pt x="1" y="977"/>
                  </a:moveTo>
                  <a:lnTo>
                    <a:pt x="1" y="977"/>
                  </a:lnTo>
                  <a:cubicBezTo>
                    <a:pt x="1" y="977"/>
                    <a:pt x="2037" y="2372"/>
                    <a:pt x="2288" y="2707"/>
                  </a:cubicBezTo>
                  <a:cubicBezTo>
                    <a:pt x="2525" y="3042"/>
                    <a:pt x="3767" y="3544"/>
                    <a:pt x="3920" y="3614"/>
                  </a:cubicBezTo>
                  <a:cubicBezTo>
                    <a:pt x="4046" y="3669"/>
                    <a:pt x="4785" y="3781"/>
                    <a:pt x="5176" y="3865"/>
                  </a:cubicBezTo>
                  <a:cubicBezTo>
                    <a:pt x="5162" y="3767"/>
                    <a:pt x="5134" y="3614"/>
                    <a:pt x="5106" y="3432"/>
                  </a:cubicBezTo>
                  <a:cubicBezTo>
                    <a:pt x="4548" y="3418"/>
                    <a:pt x="3865" y="3376"/>
                    <a:pt x="3725" y="3307"/>
                  </a:cubicBezTo>
                  <a:cubicBezTo>
                    <a:pt x="3488" y="3195"/>
                    <a:pt x="2623" y="2707"/>
                    <a:pt x="2553" y="2637"/>
                  </a:cubicBezTo>
                  <a:cubicBezTo>
                    <a:pt x="2484" y="2581"/>
                    <a:pt x="1689" y="1996"/>
                    <a:pt x="1493" y="1731"/>
                  </a:cubicBezTo>
                  <a:cubicBezTo>
                    <a:pt x="1368" y="1563"/>
                    <a:pt x="740" y="670"/>
                    <a:pt x="280" y="1"/>
                  </a:cubicBezTo>
                  <a:cubicBezTo>
                    <a:pt x="182" y="322"/>
                    <a:pt x="84" y="657"/>
                    <a:pt x="1" y="9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0" name="Google Shape;6220;p65"/>
            <p:cNvSpPr/>
            <p:nvPr/>
          </p:nvSpPr>
          <p:spPr>
            <a:xfrm>
              <a:off x="1843775" y="2650875"/>
              <a:ext cx="79875" cy="106725"/>
            </a:xfrm>
            <a:custGeom>
              <a:avLst/>
              <a:gdLst/>
              <a:ahLst/>
              <a:cxnLst/>
              <a:rect l="l" t="t" r="r" b="b"/>
              <a:pathLst>
                <a:path w="3195" h="4269" extrusionOk="0">
                  <a:moveTo>
                    <a:pt x="3194" y="4269"/>
                  </a:moveTo>
                  <a:cubicBezTo>
                    <a:pt x="2943" y="3864"/>
                    <a:pt x="2748" y="3543"/>
                    <a:pt x="2720" y="3446"/>
                  </a:cubicBezTo>
                  <a:cubicBezTo>
                    <a:pt x="2678" y="3278"/>
                    <a:pt x="2302" y="1102"/>
                    <a:pt x="2288" y="1019"/>
                  </a:cubicBezTo>
                  <a:cubicBezTo>
                    <a:pt x="2260" y="921"/>
                    <a:pt x="1772" y="0"/>
                    <a:pt x="1772" y="0"/>
                  </a:cubicBezTo>
                  <a:cubicBezTo>
                    <a:pt x="1772" y="0"/>
                    <a:pt x="1395" y="419"/>
                    <a:pt x="1325" y="921"/>
                  </a:cubicBezTo>
                  <a:cubicBezTo>
                    <a:pt x="1283" y="1284"/>
                    <a:pt x="488" y="3125"/>
                    <a:pt x="0" y="4269"/>
                  </a:cubicBezTo>
                  <a:lnTo>
                    <a:pt x="3194" y="4269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1" name="Google Shape;6221;p65"/>
            <p:cNvSpPr/>
            <p:nvPr/>
          </p:nvSpPr>
          <p:spPr>
            <a:xfrm>
              <a:off x="2163525" y="2688175"/>
              <a:ext cx="75350" cy="69425"/>
            </a:xfrm>
            <a:custGeom>
              <a:avLst/>
              <a:gdLst/>
              <a:ahLst/>
              <a:cxnLst/>
              <a:rect l="l" t="t" r="r" b="b"/>
              <a:pathLst>
                <a:path w="3014" h="2777" extrusionOk="0">
                  <a:moveTo>
                    <a:pt x="2205" y="2289"/>
                  </a:moveTo>
                  <a:cubicBezTo>
                    <a:pt x="2205" y="2289"/>
                    <a:pt x="1145" y="1410"/>
                    <a:pt x="726" y="936"/>
                  </a:cubicBezTo>
                  <a:cubicBezTo>
                    <a:pt x="489" y="684"/>
                    <a:pt x="266" y="294"/>
                    <a:pt x="112" y="1"/>
                  </a:cubicBezTo>
                  <a:cubicBezTo>
                    <a:pt x="71" y="71"/>
                    <a:pt x="29" y="140"/>
                    <a:pt x="1" y="196"/>
                  </a:cubicBezTo>
                  <a:lnTo>
                    <a:pt x="615" y="1047"/>
                  </a:lnTo>
                  <a:cubicBezTo>
                    <a:pt x="615" y="1047"/>
                    <a:pt x="1898" y="2428"/>
                    <a:pt x="1968" y="2540"/>
                  </a:cubicBezTo>
                  <a:cubicBezTo>
                    <a:pt x="1982" y="2567"/>
                    <a:pt x="2023" y="2651"/>
                    <a:pt x="2093" y="2777"/>
                  </a:cubicBezTo>
                  <a:lnTo>
                    <a:pt x="3014" y="2777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2" name="Google Shape;6222;p65"/>
            <p:cNvSpPr/>
            <p:nvPr/>
          </p:nvSpPr>
          <p:spPr>
            <a:xfrm>
              <a:off x="2497950" y="2347850"/>
              <a:ext cx="35950" cy="40825"/>
            </a:xfrm>
            <a:custGeom>
              <a:avLst/>
              <a:gdLst/>
              <a:ahLst/>
              <a:cxnLst/>
              <a:rect l="l" t="t" r="r" b="b"/>
              <a:pathLst>
                <a:path w="1438" h="1633" extrusionOk="0">
                  <a:moveTo>
                    <a:pt x="335" y="0"/>
                  </a:moveTo>
                  <a:cubicBezTo>
                    <a:pt x="154" y="251"/>
                    <a:pt x="1" y="907"/>
                    <a:pt x="56" y="1032"/>
                  </a:cubicBezTo>
                  <a:cubicBezTo>
                    <a:pt x="112" y="1158"/>
                    <a:pt x="1172" y="1632"/>
                    <a:pt x="1172" y="1632"/>
                  </a:cubicBezTo>
                  <a:cubicBezTo>
                    <a:pt x="1172" y="1632"/>
                    <a:pt x="1437" y="516"/>
                    <a:pt x="1326" y="265"/>
                  </a:cubicBezTo>
                  <a:cubicBezTo>
                    <a:pt x="1228" y="14"/>
                    <a:pt x="335" y="0"/>
                    <a:pt x="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3" name="Google Shape;6223;p65"/>
            <p:cNvSpPr/>
            <p:nvPr/>
          </p:nvSpPr>
          <p:spPr>
            <a:xfrm>
              <a:off x="2506675" y="2330400"/>
              <a:ext cx="41525" cy="18850"/>
            </a:xfrm>
            <a:custGeom>
              <a:avLst/>
              <a:gdLst/>
              <a:ahLst/>
              <a:cxnLst/>
              <a:rect l="l" t="t" r="r" b="b"/>
              <a:pathLst>
                <a:path w="1661" h="754" extrusionOk="0">
                  <a:moveTo>
                    <a:pt x="0" y="684"/>
                  </a:moveTo>
                  <a:cubicBezTo>
                    <a:pt x="419" y="684"/>
                    <a:pt x="628" y="754"/>
                    <a:pt x="837" y="642"/>
                  </a:cubicBezTo>
                  <a:cubicBezTo>
                    <a:pt x="1060" y="531"/>
                    <a:pt x="1660" y="29"/>
                    <a:pt x="1660" y="29"/>
                  </a:cubicBezTo>
                  <a:cubicBezTo>
                    <a:pt x="1660" y="29"/>
                    <a:pt x="837" y="1"/>
                    <a:pt x="614" y="84"/>
                  </a:cubicBezTo>
                  <a:cubicBezTo>
                    <a:pt x="391" y="154"/>
                    <a:pt x="0" y="684"/>
                    <a:pt x="0" y="6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4" name="Google Shape;6224;p65"/>
            <p:cNvSpPr/>
            <p:nvPr/>
          </p:nvSpPr>
          <p:spPr>
            <a:xfrm>
              <a:off x="2466225" y="2346450"/>
              <a:ext cx="40475" cy="46050"/>
            </a:xfrm>
            <a:custGeom>
              <a:avLst/>
              <a:gdLst/>
              <a:ahLst/>
              <a:cxnLst/>
              <a:rect l="l" t="t" r="r" b="b"/>
              <a:pathLst>
                <a:path w="1619" h="1842" extrusionOk="0">
                  <a:moveTo>
                    <a:pt x="1618" y="42"/>
                  </a:moveTo>
                  <a:cubicBezTo>
                    <a:pt x="1200" y="0"/>
                    <a:pt x="712" y="70"/>
                    <a:pt x="474" y="265"/>
                  </a:cubicBezTo>
                  <a:cubicBezTo>
                    <a:pt x="251" y="461"/>
                    <a:pt x="0" y="1842"/>
                    <a:pt x="0" y="1842"/>
                  </a:cubicBezTo>
                  <a:cubicBezTo>
                    <a:pt x="0" y="1842"/>
                    <a:pt x="572" y="1395"/>
                    <a:pt x="809" y="1144"/>
                  </a:cubicBezTo>
                  <a:cubicBezTo>
                    <a:pt x="1046" y="893"/>
                    <a:pt x="1618" y="42"/>
                    <a:pt x="1618" y="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5" name="Google Shape;6225;p65"/>
            <p:cNvSpPr/>
            <p:nvPr/>
          </p:nvSpPr>
          <p:spPr>
            <a:xfrm>
              <a:off x="2464475" y="2333200"/>
              <a:ext cx="42225" cy="15025"/>
            </a:xfrm>
            <a:custGeom>
              <a:avLst/>
              <a:gdLst/>
              <a:ahLst/>
              <a:cxnLst/>
              <a:rect l="l" t="t" r="r" b="b"/>
              <a:pathLst>
                <a:path w="1689" h="601" extrusionOk="0">
                  <a:moveTo>
                    <a:pt x="1688" y="600"/>
                  </a:moveTo>
                  <a:cubicBezTo>
                    <a:pt x="1354" y="475"/>
                    <a:pt x="1033" y="488"/>
                    <a:pt x="879" y="488"/>
                  </a:cubicBezTo>
                  <a:cubicBezTo>
                    <a:pt x="740" y="475"/>
                    <a:pt x="0" y="321"/>
                    <a:pt x="0" y="321"/>
                  </a:cubicBezTo>
                  <a:cubicBezTo>
                    <a:pt x="0" y="321"/>
                    <a:pt x="600" y="0"/>
                    <a:pt x="991" y="28"/>
                  </a:cubicBezTo>
                  <a:cubicBezTo>
                    <a:pt x="1367" y="42"/>
                    <a:pt x="1688" y="600"/>
                    <a:pt x="1688" y="6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6" name="Google Shape;6226;p65"/>
            <p:cNvSpPr/>
            <p:nvPr/>
          </p:nvSpPr>
          <p:spPr>
            <a:xfrm>
              <a:off x="2371025" y="2372600"/>
              <a:ext cx="37325" cy="45700"/>
            </a:xfrm>
            <a:custGeom>
              <a:avLst/>
              <a:gdLst/>
              <a:ahLst/>
              <a:cxnLst/>
              <a:rect l="l" t="t" r="r" b="b"/>
              <a:pathLst>
                <a:path w="1493" h="1828" extrusionOk="0">
                  <a:moveTo>
                    <a:pt x="684" y="0"/>
                  </a:moveTo>
                  <a:cubicBezTo>
                    <a:pt x="419" y="154"/>
                    <a:pt x="0" y="670"/>
                    <a:pt x="0" y="809"/>
                  </a:cubicBezTo>
                  <a:cubicBezTo>
                    <a:pt x="0" y="949"/>
                    <a:pt x="781" y="1828"/>
                    <a:pt x="781" y="1828"/>
                  </a:cubicBezTo>
                  <a:cubicBezTo>
                    <a:pt x="781" y="1828"/>
                    <a:pt x="1465" y="921"/>
                    <a:pt x="1479" y="642"/>
                  </a:cubicBezTo>
                  <a:cubicBezTo>
                    <a:pt x="1493" y="363"/>
                    <a:pt x="684" y="0"/>
                    <a:pt x="6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7" name="Google Shape;6227;p65"/>
            <p:cNvSpPr/>
            <p:nvPr/>
          </p:nvSpPr>
          <p:spPr>
            <a:xfrm>
              <a:off x="2388450" y="2364225"/>
              <a:ext cx="44675" cy="16075"/>
            </a:xfrm>
            <a:custGeom>
              <a:avLst/>
              <a:gdLst/>
              <a:ahLst/>
              <a:cxnLst/>
              <a:rect l="l" t="t" r="r" b="b"/>
              <a:pathLst>
                <a:path w="1787" h="643" extrusionOk="0">
                  <a:moveTo>
                    <a:pt x="1" y="322"/>
                  </a:moveTo>
                  <a:cubicBezTo>
                    <a:pt x="377" y="489"/>
                    <a:pt x="545" y="642"/>
                    <a:pt x="782" y="628"/>
                  </a:cubicBezTo>
                  <a:cubicBezTo>
                    <a:pt x="1033" y="614"/>
                    <a:pt x="1786" y="405"/>
                    <a:pt x="1786" y="405"/>
                  </a:cubicBezTo>
                  <a:cubicBezTo>
                    <a:pt x="1786" y="405"/>
                    <a:pt x="1047" y="43"/>
                    <a:pt x="810" y="15"/>
                  </a:cubicBezTo>
                  <a:cubicBezTo>
                    <a:pt x="573" y="1"/>
                    <a:pt x="1" y="322"/>
                    <a:pt x="1" y="32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8" name="Google Shape;6228;p65"/>
            <p:cNvSpPr/>
            <p:nvPr/>
          </p:nvSpPr>
          <p:spPr>
            <a:xfrm>
              <a:off x="2333000" y="2363525"/>
              <a:ext cx="55475" cy="33150"/>
            </a:xfrm>
            <a:custGeom>
              <a:avLst/>
              <a:gdLst/>
              <a:ahLst/>
              <a:cxnLst/>
              <a:rect l="l" t="t" r="r" b="b"/>
              <a:pathLst>
                <a:path w="2219" h="1326" extrusionOk="0">
                  <a:moveTo>
                    <a:pt x="2219" y="350"/>
                  </a:moveTo>
                  <a:cubicBezTo>
                    <a:pt x="1856" y="126"/>
                    <a:pt x="1382" y="1"/>
                    <a:pt x="1089" y="71"/>
                  </a:cubicBezTo>
                  <a:cubicBezTo>
                    <a:pt x="796" y="154"/>
                    <a:pt x="1" y="1326"/>
                    <a:pt x="1" y="1326"/>
                  </a:cubicBezTo>
                  <a:cubicBezTo>
                    <a:pt x="1" y="1326"/>
                    <a:pt x="712" y="1145"/>
                    <a:pt x="1019" y="1005"/>
                  </a:cubicBezTo>
                  <a:cubicBezTo>
                    <a:pt x="1340" y="880"/>
                    <a:pt x="2219" y="350"/>
                    <a:pt x="2219" y="3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9" name="Google Shape;6229;p65"/>
            <p:cNvSpPr/>
            <p:nvPr/>
          </p:nvSpPr>
          <p:spPr>
            <a:xfrm>
              <a:off x="2352550" y="2347850"/>
              <a:ext cx="35575" cy="24775"/>
            </a:xfrm>
            <a:custGeom>
              <a:avLst/>
              <a:gdLst/>
              <a:ahLst/>
              <a:cxnLst/>
              <a:rect l="l" t="t" r="r" b="b"/>
              <a:pathLst>
                <a:path w="1423" h="991" extrusionOk="0">
                  <a:moveTo>
                    <a:pt x="1423" y="990"/>
                  </a:moveTo>
                  <a:cubicBezTo>
                    <a:pt x="1172" y="739"/>
                    <a:pt x="865" y="628"/>
                    <a:pt x="739" y="558"/>
                  </a:cubicBezTo>
                  <a:cubicBezTo>
                    <a:pt x="600" y="502"/>
                    <a:pt x="0" y="56"/>
                    <a:pt x="0" y="56"/>
                  </a:cubicBezTo>
                  <a:cubicBezTo>
                    <a:pt x="0" y="56"/>
                    <a:pt x="683" y="0"/>
                    <a:pt x="1018" y="181"/>
                  </a:cubicBezTo>
                  <a:cubicBezTo>
                    <a:pt x="1367" y="363"/>
                    <a:pt x="1423" y="990"/>
                    <a:pt x="1423" y="99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0" name="Google Shape;6230;p65"/>
            <p:cNvSpPr/>
            <p:nvPr/>
          </p:nvSpPr>
          <p:spPr>
            <a:xfrm>
              <a:off x="2460300" y="2417225"/>
              <a:ext cx="50925" cy="38750"/>
            </a:xfrm>
            <a:custGeom>
              <a:avLst/>
              <a:gdLst/>
              <a:ahLst/>
              <a:cxnLst/>
              <a:rect l="l" t="t" r="r" b="b"/>
              <a:pathLst>
                <a:path w="2037" h="1550" extrusionOk="0">
                  <a:moveTo>
                    <a:pt x="2037" y="1549"/>
                  </a:moveTo>
                  <a:cubicBezTo>
                    <a:pt x="1339" y="1465"/>
                    <a:pt x="711" y="1075"/>
                    <a:pt x="711" y="1075"/>
                  </a:cubicBezTo>
                  <a:cubicBezTo>
                    <a:pt x="711" y="1075"/>
                    <a:pt x="98" y="126"/>
                    <a:pt x="42" y="71"/>
                  </a:cubicBezTo>
                  <a:cubicBezTo>
                    <a:pt x="0" y="15"/>
                    <a:pt x="558" y="1"/>
                    <a:pt x="1060" y="294"/>
                  </a:cubicBezTo>
                  <a:cubicBezTo>
                    <a:pt x="1562" y="587"/>
                    <a:pt x="2037" y="1549"/>
                    <a:pt x="2037" y="154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1" name="Google Shape;6231;p65"/>
            <p:cNvSpPr/>
            <p:nvPr/>
          </p:nvSpPr>
          <p:spPr>
            <a:xfrm>
              <a:off x="2508425" y="2398400"/>
              <a:ext cx="23025" cy="55125"/>
            </a:xfrm>
            <a:custGeom>
              <a:avLst/>
              <a:gdLst/>
              <a:ahLst/>
              <a:cxnLst/>
              <a:rect l="l" t="t" r="r" b="b"/>
              <a:pathLst>
                <a:path w="921" h="2205" extrusionOk="0">
                  <a:moveTo>
                    <a:pt x="307" y="2205"/>
                  </a:moveTo>
                  <a:cubicBezTo>
                    <a:pt x="237" y="2149"/>
                    <a:pt x="84" y="1437"/>
                    <a:pt x="42" y="1256"/>
                  </a:cubicBezTo>
                  <a:cubicBezTo>
                    <a:pt x="0" y="1075"/>
                    <a:pt x="112" y="1"/>
                    <a:pt x="112" y="1"/>
                  </a:cubicBezTo>
                  <a:cubicBezTo>
                    <a:pt x="112" y="1"/>
                    <a:pt x="823" y="782"/>
                    <a:pt x="879" y="1061"/>
                  </a:cubicBezTo>
                  <a:cubicBezTo>
                    <a:pt x="921" y="1298"/>
                    <a:pt x="307" y="2205"/>
                    <a:pt x="307" y="22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2" name="Google Shape;6232;p65"/>
            <p:cNvSpPr/>
            <p:nvPr/>
          </p:nvSpPr>
          <p:spPr>
            <a:xfrm>
              <a:off x="2519575" y="2437100"/>
              <a:ext cx="52325" cy="22700"/>
            </a:xfrm>
            <a:custGeom>
              <a:avLst/>
              <a:gdLst/>
              <a:ahLst/>
              <a:cxnLst/>
              <a:rect l="l" t="t" r="r" b="b"/>
              <a:pathLst>
                <a:path w="2093" h="908" extrusionOk="0">
                  <a:moveTo>
                    <a:pt x="0" y="712"/>
                  </a:moveTo>
                  <a:cubicBezTo>
                    <a:pt x="433" y="866"/>
                    <a:pt x="1284" y="908"/>
                    <a:pt x="1284" y="908"/>
                  </a:cubicBezTo>
                  <a:lnTo>
                    <a:pt x="2093" y="154"/>
                  </a:lnTo>
                  <a:cubicBezTo>
                    <a:pt x="2093" y="154"/>
                    <a:pt x="1200" y="1"/>
                    <a:pt x="1102" y="29"/>
                  </a:cubicBezTo>
                  <a:cubicBezTo>
                    <a:pt x="837" y="85"/>
                    <a:pt x="0" y="712"/>
                    <a:pt x="0" y="71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3" name="Google Shape;6233;p65"/>
            <p:cNvSpPr/>
            <p:nvPr/>
          </p:nvSpPr>
          <p:spPr>
            <a:xfrm>
              <a:off x="2120650" y="2512775"/>
              <a:ext cx="106375" cy="117550"/>
            </a:xfrm>
            <a:custGeom>
              <a:avLst/>
              <a:gdLst/>
              <a:ahLst/>
              <a:cxnLst/>
              <a:rect l="l" t="t" r="r" b="b"/>
              <a:pathLst>
                <a:path w="4255" h="4702" extrusionOk="0">
                  <a:moveTo>
                    <a:pt x="4255" y="3558"/>
                  </a:moveTo>
                  <a:lnTo>
                    <a:pt x="4171" y="2846"/>
                  </a:lnTo>
                  <a:lnTo>
                    <a:pt x="3613" y="2637"/>
                  </a:lnTo>
                  <a:lnTo>
                    <a:pt x="3083" y="2567"/>
                  </a:lnTo>
                  <a:cubicBezTo>
                    <a:pt x="3376" y="2525"/>
                    <a:pt x="3724" y="2442"/>
                    <a:pt x="3752" y="2400"/>
                  </a:cubicBezTo>
                  <a:cubicBezTo>
                    <a:pt x="3808" y="2316"/>
                    <a:pt x="3976" y="1675"/>
                    <a:pt x="3948" y="1563"/>
                  </a:cubicBezTo>
                  <a:cubicBezTo>
                    <a:pt x="3920" y="1465"/>
                    <a:pt x="3557" y="601"/>
                    <a:pt x="3557" y="601"/>
                  </a:cubicBezTo>
                  <a:cubicBezTo>
                    <a:pt x="3557" y="601"/>
                    <a:pt x="3180" y="1117"/>
                    <a:pt x="3167" y="1145"/>
                  </a:cubicBezTo>
                  <a:cubicBezTo>
                    <a:pt x="3167" y="1186"/>
                    <a:pt x="2999" y="1926"/>
                    <a:pt x="3013" y="1954"/>
                  </a:cubicBezTo>
                  <a:cubicBezTo>
                    <a:pt x="3013" y="1982"/>
                    <a:pt x="2915" y="2219"/>
                    <a:pt x="2832" y="2400"/>
                  </a:cubicBezTo>
                  <a:cubicBezTo>
                    <a:pt x="2832" y="2023"/>
                    <a:pt x="2832" y="1228"/>
                    <a:pt x="2818" y="1186"/>
                  </a:cubicBezTo>
                  <a:cubicBezTo>
                    <a:pt x="2804" y="1145"/>
                    <a:pt x="2483" y="559"/>
                    <a:pt x="2399" y="475"/>
                  </a:cubicBezTo>
                  <a:cubicBezTo>
                    <a:pt x="2330" y="391"/>
                    <a:pt x="1772" y="1"/>
                    <a:pt x="1772" y="1"/>
                  </a:cubicBezTo>
                  <a:lnTo>
                    <a:pt x="1981" y="796"/>
                  </a:lnTo>
                  <a:lnTo>
                    <a:pt x="2190" y="1340"/>
                  </a:lnTo>
                  <a:lnTo>
                    <a:pt x="2706" y="2372"/>
                  </a:lnTo>
                  <a:cubicBezTo>
                    <a:pt x="2497" y="2065"/>
                    <a:pt x="2092" y="1507"/>
                    <a:pt x="2051" y="1479"/>
                  </a:cubicBezTo>
                  <a:cubicBezTo>
                    <a:pt x="1995" y="1438"/>
                    <a:pt x="1256" y="1186"/>
                    <a:pt x="1102" y="1159"/>
                  </a:cubicBezTo>
                  <a:cubicBezTo>
                    <a:pt x="935" y="1117"/>
                    <a:pt x="0" y="921"/>
                    <a:pt x="0" y="921"/>
                  </a:cubicBezTo>
                  <a:cubicBezTo>
                    <a:pt x="0" y="921"/>
                    <a:pt x="558" y="1716"/>
                    <a:pt x="572" y="1758"/>
                  </a:cubicBezTo>
                  <a:cubicBezTo>
                    <a:pt x="600" y="1800"/>
                    <a:pt x="1855" y="2316"/>
                    <a:pt x="2009" y="2330"/>
                  </a:cubicBezTo>
                  <a:cubicBezTo>
                    <a:pt x="2079" y="2344"/>
                    <a:pt x="2204" y="2372"/>
                    <a:pt x="2330" y="2414"/>
                  </a:cubicBezTo>
                  <a:cubicBezTo>
                    <a:pt x="2176" y="2442"/>
                    <a:pt x="1576" y="2539"/>
                    <a:pt x="1479" y="2553"/>
                  </a:cubicBezTo>
                  <a:cubicBezTo>
                    <a:pt x="1381" y="2581"/>
                    <a:pt x="865" y="2846"/>
                    <a:pt x="865" y="2846"/>
                  </a:cubicBezTo>
                  <a:lnTo>
                    <a:pt x="321" y="3739"/>
                  </a:lnTo>
                  <a:cubicBezTo>
                    <a:pt x="963" y="3627"/>
                    <a:pt x="1395" y="3376"/>
                    <a:pt x="1395" y="3376"/>
                  </a:cubicBezTo>
                  <a:lnTo>
                    <a:pt x="2371" y="3251"/>
                  </a:lnTo>
                  <a:lnTo>
                    <a:pt x="2720" y="2651"/>
                  </a:lnTo>
                  <a:cubicBezTo>
                    <a:pt x="2609" y="2846"/>
                    <a:pt x="2441" y="3237"/>
                    <a:pt x="2427" y="3321"/>
                  </a:cubicBezTo>
                  <a:cubicBezTo>
                    <a:pt x="2427" y="3432"/>
                    <a:pt x="2330" y="3920"/>
                    <a:pt x="2358" y="3962"/>
                  </a:cubicBezTo>
                  <a:cubicBezTo>
                    <a:pt x="2371" y="3990"/>
                    <a:pt x="2720" y="4701"/>
                    <a:pt x="2720" y="4701"/>
                  </a:cubicBezTo>
                  <a:lnTo>
                    <a:pt x="3208" y="4046"/>
                  </a:lnTo>
                  <a:lnTo>
                    <a:pt x="3013" y="3223"/>
                  </a:lnTo>
                  <a:lnTo>
                    <a:pt x="2888" y="2860"/>
                  </a:lnTo>
                  <a:cubicBezTo>
                    <a:pt x="3055" y="3181"/>
                    <a:pt x="3278" y="3641"/>
                    <a:pt x="3320" y="372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4" name="Google Shape;6234;p65"/>
            <p:cNvSpPr/>
            <p:nvPr/>
          </p:nvSpPr>
          <p:spPr>
            <a:xfrm>
              <a:off x="2517475" y="2174175"/>
              <a:ext cx="97325" cy="97325"/>
            </a:xfrm>
            <a:custGeom>
              <a:avLst/>
              <a:gdLst/>
              <a:ahLst/>
              <a:cxnLst/>
              <a:rect l="l" t="t" r="r" b="b"/>
              <a:pathLst>
                <a:path w="3893" h="3893" extrusionOk="0">
                  <a:moveTo>
                    <a:pt x="1661" y="3892"/>
                  </a:moveTo>
                  <a:lnTo>
                    <a:pt x="2260" y="3655"/>
                  </a:lnTo>
                  <a:lnTo>
                    <a:pt x="2288" y="3167"/>
                  </a:lnTo>
                  <a:lnTo>
                    <a:pt x="2205" y="2735"/>
                  </a:lnTo>
                  <a:cubicBezTo>
                    <a:pt x="2330" y="2958"/>
                    <a:pt x="2470" y="3209"/>
                    <a:pt x="2525" y="3237"/>
                  </a:cubicBezTo>
                  <a:cubicBezTo>
                    <a:pt x="2609" y="3265"/>
                    <a:pt x="3153" y="3265"/>
                    <a:pt x="3237" y="3223"/>
                  </a:cubicBezTo>
                  <a:cubicBezTo>
                    <a:pt x="3306" y="3181"/>
                    <a:pt x="3850" y="2763"/>
                    <a:pt x="3850" y="2763"/>
                  </a:cubicBezTo>
                  <a:cubicBezTo>
                    <a:pt x="3850" y="2763"/>
                    <a:pt x="3390" y="2553"/>
                    <a:pt x="3362" y="2567"/>
                  </a:cubicBezTo>
                  <a:cubicBezTo>
                    <a:pt x="3334" y="2567"/>
                    <a:pt x="2721" y="2553"/>
                    <a:pt x="2693" y="2567"/>
                  </a:cubicBezTo>
                  <a:cubicBezTo>
                    <a:pt x="2679" y="2567"/>
                    <a:pt x="2470" y="2525"/>
                    <a:pt x="2288" y="2498"/>
                  </a:cubicBezTo>
                  <a:cubicBezTo>
                    <a:pt x="2595" y="2428"/>
                    <a:pt x="3223" y="2316"/>
                    <a:pt x="3251" y="2302"/>
                  </a:cubicBezTo>
                  <a:cubicBezTo>
                    <a:pt x="3293" y="2274"/>
                    <a:pt x="3641" y="1954"/>
                    <a:pt x="3683" y="1884"/>
                  </a:cubicBezTo>
                  <a:cubicBezTo>
                    <a:pt x="3739" y="1828"/>
                    <a:pt x="3892" y="1368"/>
                    <a:pt x="3892" y="1368"/>
                  </a:cubicBezTo>
                  <a:lnTo>
                    <a:pt x="3362" y="1605"/>
                  </a:lnTo>
                  <a:lnTo>
                    <a:pt x="3000" y="1828"/>
                  </a:lnTo>
                  <a:lnTo>
                    <a:pt x="2288" y="2386"/>
                  </a:lnTo>
                  <a:cubicBezTo>
                    <a:pt x="2484" y="2177"/>
                    <a:pt x="2832" y="1772"/>
                    <a:pt x="2846" y="1730"/>
                  </a:cubicBezTo>
                  <a:cubicBezTo>
                    <a:pt x="2860" y="1688"/>
                    <a:pt x="2888" y="1061"/>
                    <a:pt x="2874" y="935"/>
                  </a:cubicBezTo>
                  <a:cubicBezTo>
                    <a:pt x="2860" y="796"/>
                    <a:pt x="2790" y="1"/>
                    <a:pt x="2790" y="1"/>
                  </a:cubicBezTo>
                  <a:cubicBezTo>
                    <a:pt x="2790" y="1"/>
                    <a:pt x="2274" y="517"/>
                    <a:pt x="2246" y="545"/>
                  </a:cubicBezTo>
                  <a:cubicBezTo>
                    <a:pt x="2205" y="559"/>
                    <a:pt x="2093" y="1675"/>
                    <a:pt x="2121" y="1814"/>
                  </a:cubicBezTo>
                  <a:cubicBezTo>
                    <a:pt x="2135" y="1870"/>
                    <a:pt x="2135" y="1967"/>
                    <a:pt x="2135" y="2079"/>
                  </a:cubicBezTo>
                  <a:cubicBezTo>
                    <a:pt x="2079" y="1967"/>
                    <a:pt x="1814" y="1465"/>
                    <a:pt x="1772" y="1396"/>
                  </a:cubicBezTo>
                  <a:cubicBezTo>
                    <a:pt x="1730" y="1298"/>
                    <a:pt x="1326" y="866"/>
                    <a:pt x="1326" y="866"/>
                  </a:cubicBezTo>
                  <a:lnTo>
                    <a:pt x="224" y="419"/>
                  </a:lnTo>
                  <a:cubicBezTo>
                    <a:pt x="573" y="1033"/>
                    <a:pt x="963" y="1396"/>
                    <a:pt x="963" y="1396"/>
                  </a:cubicBezTo>
                  <a:lnTo>
                    <a:pt x="1382" y="2246"/>
                  </a:lnTo>
                  <a:lnTo>
                    <a:pt x="2037" y="2442"/>
                  </a:lnTo>
                  <a:cubicBezTo>
                    <a:pt x="1828" y="2386"/>
                    <a:pt x="1409" y="2302"/>
                    <a:pt x="1340" y="2316"/>
                  </a:cubicBezTo>
                  <a:cubicBezTo>
                    <a:pt x="1228" y="2316"/>
                    <a:pt x="712" y="2316"/>
                    <a:pt x="684" y="2344"/>
                  </a:cubicBezTo>
                  <a:cubicBezTo>
                    <a:pt x="642" y="2372"/>
                    <a:pt x="1" y="2818"/>
                    <a:pt x="1" y="2818"/>
                  </a:cubicBezTo>
                  <a:lnTo>
                    <a:pt x="852" y="3125"/>
                  </a:lnTo>
                  <a:lnTo>
                    <a:pt x="1591" y="2790"/>
                  </a:lnTo>
                  <a:lnTo>
                    <a:pt x="1898" y="2623"/>
                  </a:lnTo>
                  <a:cubicBezTo>
                    <a:pt x="1647" y="2818"/>
                    <a:pt x="1284" y="3097"/>
                    <a:pt x="1214" y="313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5" name="Google Shape;6235;p65"/>
            <p:cNvSpPr/>
            <p:nvPr/>
          </p:nvSpPr>
          <p:spPr>
            <a:xfrm>
              <a:off x="2655550" y="2217900"/>
              <a:ext cx="49225" cy="37200"/>
            </a:xfrm>
            <a:custGeom>
              <a:avLst/>
              <a:gdLst/>
              <a:ahLst/>
              <a:cxnLst/>
              <a:rect l="l" t="t" r="r" b="b"/>
              <a:pathLst>
                <a:path w="1969" h="1488" extrusionOk="0">
                  <a:moveTo>
                    <a:pt x="149" y="1"/>
                  </a:moveTo>
                  <a:cubicBezTo>
                    <a:pt x="53" y="1"/>
                    <a:pt x="0" y="17"/>
                    <a:pt x="15" y="37"/>
                  </a:cubicBezTo>
                  <a:cubicBezTo>
                    <a:pt x="71" y="93"/>
                    <a:pt x="741" y="1014"/>
                    <a:pt x="741" y="1014"/>
                  </a:cubicBezTo>
                  <a:cubicBezTo>
                    <a:pt x="741" y="1014"/>
                    <a:pt x="1354" y="1404"/>
                    <a:pt x="1968" y="1488"/>
                  </a:cubicBezTo>
                  <a:cubicBezTo>
                    <a:pt x="1968" y="1488"/>
                    <a:pt x="1410" y="525"/>
                    <a:pt x="936" y="232"/>
                  </a:cubicBezTo>
                  <a:cubicBezTo>
                    <a:pt x="632" y="53"/>
                    <a:pt x="321" y="1"/>
                    <a:pt x="1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6" name="Google Shape;6236;p65"/>
            <p:cNvSpPr/>
            <p:nvPr/>
          </p:nvSpPr>
          <p:spPr>
            <a:xfrm>
              <a:off x="2685900" y="2206600"/>
              <a:ext cx="26875" cy="46075"/>
            </a:xfrm>
            <a:custGeom>
              <a:avLst/>
              <a:gdLst/>
              <a:ahLst/>
              <a:cxnLst/>
              <a:rect l="l" t="t" r="r" b="b"/>
              <a:pathLst>
                <a:path w="1075" h="184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10" y="754"/>
                    <a:pt x="308" y="894"/>
                  </a:cubicBezTo>
                  <a:cubicBezTo>
                    <a:pt x="391" y="1047"/>
                    <a:pt x="838" y="1772"/>
                    <a:pt x="921" y="1842"/>
                  </a:cubicBezTo>
                  <a:cubicBezTo>
                    <a:pt x="921" y="1842"/>
                    <a:pt x="1075" y="852"/>
                    <a:pt x="907" y="629"/>
                  </a:cubicBezTo>
                  <a:cubicBezTo>
                    <a:pt x="740" y="41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7" name="Google Shape;6237;p65"/>
            <p:cNvSpPr/>
            <p:nvPr/>
          </p:nvSpPr>
          <p:spPr>
            <a:xfrm>
              <a:off x="2712050" y="2236500"/>
              <a:ext cx="43275" cy="22100"/>
            </a:xfrm>
            <a:custGeom>
              <a:avLst/>
              <a:gdLst/>
              <a:ahLst/>
              <a:cxnLst/>
              <a:rect l="l" t="t" r="r" b="b"/>
              <a:pathLst>
                <a:path w="1731" h="884" extrusionOk="0">
                  <a:moveTo>
                    <a:pt x="888" y="1"/>
                  </a:moveTo>
                  <a:cubicBezTo>
                    <a:pt x="871" y="1"/>
                    <a:pt x="858" y="2"/>
                    <a:pt x="852" y="5"/>
                  </a:cubicBezTo>
                  <a:cubicBezTo>
                    <a:pt x="629" y="60"/>
                    <a:pt x="1" y="688"/>
                    <a:pt x="1" y="688"/>
                  </a:cubicBezTo>
                  <a:cubicBezTo>
                    <a:pt x="392" y="841"/>
                    <a:pt x="1145" y="883"/>
                    <a:pt x="1145" y="883"/>
                  </a:cubicBezTo>
                  <a:lnTo>
                    <a:pt x="1731" y="116"/>
                  </a:lnTo>
                  <a:cubicBezTo>
                    <a:pt x="1731" y="116"/>
                    <a:pt x="1062" y="1"/>
                    <a:pt x="8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8" name="Google Shape;6238;p65"/>
            <p:cNvSpPr/>
            <p:nvPr/>
          </p:nvSpPr>
          <p:spPr>
            <a:xfrm>
              <a:off x="2716950" y="2127100"/>
              <a:ext cx="35575" cy="43625"/>
            </a:xfrm>
            <a:custGeom>
              <a:avLst/>
              <a:gdLst/>
              <a:ahLst/>
              <a:cxnLst/>
              <a:rect l="l" t="t" r="r" b="b"/>
              <a:pathLst>
                <a:path w="1423" h="1745" extrusionOk="0">
                  <a:moveTo>
                    <a:pt x="600" y="1"/>
                  </a:moveTo>
                  <a:cubicBezTo>
                    <a:pt x="363" y="168"/>
                    <a:pt x="0" y="712"/>
                    <a:pt x="14" y="838"/>
                  </a:cubicBezTo>
                  <a:cubicBezTo>
                    <a:pt x="14" y="963"/>
                    <a:pt x="837" y="1744"/>
                    <a:pt x="837" y="1744"/>
                  </a:cubicBezTo>
                  <a:cubicBezTo>
                    <a:pt x="837" y="1744"/>
                    <a:pt x="1423" y="824"/>
                    <a:pt x="1409" y="559"/>
                  </a:cubicBezTo>
                  <a:cubicBezTo>
                    <a:pt x="1409" y="294"/>
                    <a:pt x="600" y="1"/>
                    <a:pt x="6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9" name="Google Shape;6239;p65"/>
            <p:cNvSpPr/>
            <p:nvPr/>
          </p:nvSpPr>
          <p:spPr>
            <a:xfrm>
              <a:off x="2732275" y="2118025"/>
              <a:ext cx="42925" cy="14775"/>
            </a:xfrm>
            <a:custGeom>
              <a:avLst/>
              <a:gdLst/>
              <a:ahLst/>
              <a:cxnLst/>
              <a:rect l="l" t="t" r="r" b="b"/>
              <a:pathLst>
                <a:path w="1717" h="591" extrusionOk="0">
                  <a:moveTo>
                    <a:pt x="754" y="1"/>
                  </a:moveTo>
                  <a:cubicBezTo>
                    <a:pt x="531" y="1"/>
                    <a:pt x="1" y="350"/>
                    <a:pt x="1" y="350"/>
                  </a:cubicBezTo>
                  <a:cubicBezTo>
                    <a:pt x="342" y="476"/>
                    <a:pt x="511" y="591"/>
                    <a:pt x="716" y="591"/>
                  </a:cubicBezTo>
                  <a:cubicBezTo>
                    <a:pt x="738" y="591"/>
                    <a:pt x="760" y="589"/>
                    <a:pt x="782" y="587"/>
                  </a:cubicBezTo>
                  <a:cubicBezTo>
                    <a:pt x="1019" y="559"/>
                    <a:pt x="1717" y="294"/>
                    <a:pt x="1717" y="294"/>
                  </a:cubicBezTo>
                  <a:cubicBezTo>
                    <a:pt x="1717" y="294"/>
                    <a:pt x="977" y="1"/>
                    <a:pt x="754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0" name="Google Shape;6240;p65"/>
            <p:cNvSpPr/>
            <p:nvPr/>
          </p:nvSpPr>
          <p:spPr>
            <a:xfrm>
              <a:off x="2681025" y="2121550"/>
              <a:ext cx="51275" cy="33125"/>
            </a:xfrm>
            <a:custGeom>
              <a:avLst/>
              <a:gdLst/>
              <a:ahLst/>
              <a:cxnLst/>
              <a:rect l="l" t="t" r="r" b="b"/>
              <a:pathLst>
                <a:path w="2051" h="1325" extrusionOk="0">
                  <a:moveTo>
                    <a:pt x="1229" y="0"/>
                  </a:moveTo>
                  <a:cubicBezTo>
                    <a:pt x="1125" y="0"/>
                    <a:pt x="1030" y="13"/>
                    <a:pt x="949" y="41"/>
                  </a:cubicBezTo>
                  <a:cubicBezTo>
                    <a:pt x="684" y="139"/>
                    <a:pt x="1" y="1325"/>
                    <a:pt x="1" y="1325"/>
                  </a:cubicBezTo>
                  <a:cubicBezTo>
                    <a:pt x="1" y="1325"/>
                    <a:pt x="670" y="1087"/>
                    <a:pt x="963" y="934"/>
                  </a:cubicBezTo>
                  <a:cubicBezTo>
                    <a:pt x="1256" y="795"/>
                    <a:pt x="2051" y="209"/>
                    <a:pt x="2051" y="209"/>
                  </a:cubicBezTo>
                  <a:cubicBezTo>
                    <a:pt x="1793" y="80"/>
                    <a:pt x="1485" y="0"/>
                    <a:pt x="1229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1" name="Google Shape;6241;p65"/>
            <p:cNvSpPr/>
            <p:nvPr/>
          </p:nvSpPr>
          <p:spPr>
            <a:xfrm>
              <a:off x="2696375" y="2106750"/>
              <a:ext cx="35925" cy="20725"/>
            </a:xfrm>
            <a:custGeom>
              <a:avLst/>
              <a:gdLst/>
              <a:ahLst/>
              <a:cxnLst/>
              <a:rect l="l" t="t" r="r" b="b"/>
              <a:pathLst>
                <a:path w="1437" h="829" extrusionOk="0">
                  <a:moveTo>
                    <a:pt x="467" y="0"/>
                  </a:moveTo>
                  <a:cubicBezTo>
                    <a:pt x="219" y="0"/>
                    <a:pt x="0" y="34"/>
                    <a:pt x="0" y="34"/>
                  </a:cubicBezTo>
                  <a:cubicBezTo>
                    <a:pt x="0" y="34"/>
                    <a:pt x="600" y="410"/>
                    <a:pt x="740" y="466"/>
                  </a:cubicBezTo>
                  <a:cubicBezTo>
                    <a:pt x="865" y="522"/>
                    <a:pt x="1158" y="605"/>
                    <a:pt x="1437" y="829"/>
                  </a:cubicBezTo>
                  <a:cubicBezTo>
                    <a:pt x="1437" y="829"/>
                    <a:pt x="1325" y="229"/>
                    <a:pt x="977" y="75"/>
                  </a:cubicBezTo>
                  <a:cubicBezTo>
                    <a:pt x="837" y="17"/>
                    <a:pt x="644" y="0"/>
                    <a:pt x="467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2" name="Google Shape;6242;p65"/>
            <p:cNvSpPr/>
            <p:nvPr/>
          </p:nvSpPr>
          <p:spPr>
            <a:xfrm>
              <a:off x="2600475" y="1999475"/>
              <a:ext cx="113700" cy="118575"/>
            </a:xfrm>
            <a:custGeom>
              <a:avLst/>
              <a:gdLst/>
              <a:ahLst/>
              <a:cxnLst/>
              <a:rect l="l" t="t" r="r" b="b"/>
              <a:pathLst>
                <a:path w="4548" h="4743" extrusionOk="0">
                  <a:moveTo>
                    <a:pt x="991" y="0"/>
                  </a:moveTo>
                  <a:lnTo>
                    <a:pt x="991" y="0"/>
                  </a:lnTo>
                  <a:cubicBezTo>
                    <a:pt x="991" y="1"/>
                    <a:pt x="935" y="963"/>
                    <a:pt x="1061" y="1437"/>
                  </a:cubicBezTo>
                  <a:cubicBezTo>
                    <a:pt x="1130" y="1730"/>
                    <a:pt x="1493" y="2232"/>
                    <a:pt x="1758" y="2581"/>
                  </a:cubicBezTo>
                  <a:cubicBezTo>
                    <a:pt x="1401" y="2373"/>
                    <a:pt x="1015" y="2242"/>
                    <a:pt x="781" y="2242"/>
                  </a:cubicBezTo>
                  <a:cubicBezTo>
                    <a:pt x="732" y="2242"/>
                    <a:pt x="690" y="2248"/>
                    <a:pt x="656" y="2260"/>
                  </a:cubicBezTo>
                  <a:cubicBezTo>
                    <a:pt x="405" y="2358"/>
                    <a:pt x="0" y="3083"/>
                    <a:pt x="0" y="3083"/>
                  </a:cubicBezTo>
                  <a:cubicBezTo>
                    <a:pt x="0" y="3083"/>
                    <a:pt x="461" y="3083"/>
                    <a:pt x="865" y="3069"/>
                  </a:cubicBezTo>
                  <a:cubicBezTo>
                    <a:pt x="1088" y="3055"/>
                    <a:pt x="1451" y="2999"/>
                    <a:pt x="1716" y="2958"/>
                  </a:cubicBezTo>
                  <a:lnTo>
                    <a:pt x="1716" y="2958"/>
                  </a:lnTo>
                  <a:cubicBezTo>
                    <a:pt x="1549" y="3153"/>
                    <a:pt x="1381" y="3404"/>
                    <a:pt x="1381" y="3543"/>
                  </a:cubicBezTo>
                  <a:cubicBezTo>
                    <a:pt x="1409" y="3864"/>
                    <a:pt x="1772" y="4743"/>
                    <a:pt x="1772" y="4743"/>
                  </a:cubicBezTo>
                  <a:lnTo>
                    <a:pt x="2302" y="4032"/>
                  </a:lnTo>
                  <a:lnTo>
                    <a:pt x="2079" y="2902"/>
                  </a:lnTo>
                  <a:lnTo>
                    <a:pt x="3181" y="3655"/>
                  </a:lnTo>
                  <a:cubicBezTo>
                    <a:pt x="3557" y="3655"/>
                    <a:pt x="4199" y="3557"/>
                    <a:pt x="4199" y="3557"/>
                  </a:cubicBezTo>
                  <a:lnTo>
                    <a:pt x="3599" y="2958"/>
                  </a:lnTo>
                  <a:cubicBezTo>
                    <a:pt x="3599" y="2958"/>
                    <a:pt x="3016" y="2777"/>
                    <a:pt x="2506" y="2777"/>
                  </a:cubicBezTo>
                  <a:cubicBezTo>
                    <a:pt x="2431" y="2777"/>
                    <a:pt x="2358" y="2781"/>
                    <a:pt x="2288" y="2790"/>
                  </a:cubicBezTo>
                  <a:lnTo>
                    <a:pt x="2316" y="2776"/>
                  </a:lnTo>
                  <a:cubicBezTo>
                    <a:pt x="2916" y="2665"/>
                    <a:pt x="3599" y="2595"/>
                    <a:pt x="3599" y="2595"/>
                  </a:cubicBezTo>
                  <a:lnTo>
                    <a:pt x="4548" y="1842"/>
                  </a:lnTo>
                  <a:cubicBezTo>
                    <a:pt x="4548" y="1842"/>
                    <a:pt x="4349" y="1810"/>
                    <a:pt x="4056" y="1810"/>
                  </a:cubicBezTo>
                  <a:cubicBezTo>
                    <a:pt x="3800" y="1810"/>
                    <a:pt x="3471" y="1834"/>
                    <a:pt x="3139" y="1925"/>
                  </a:cubicBezTo>
                  <a:cubicBezTo>
                    <a:pt x="2971" y="1967"/>
                    <a:pt x="2818" y="2051"/>
                    <a:pt x="2706" y="2149"/>
                  </a:cubicBezTo>
                  <a:cubicBezTo>
                    <a:pt x="2748" y="2079"/>
                    <a:pt x="2776" y="2009"/>
                    <a:pt x="2804" y="1953"/>
                  </a:cubicBezTo>
                  <a:cubicBezTo>
                    <a:pt x="2930" y="1702"/>
                    <a:pt x="3739" y="893"/>
                    <a:pt x="3739" y="893"/>
                  </a:cubicBezTo>
                  <a:cubicBezTo>
                    <a:pt x="3739" y="893"/>
                    <a:pt x="3558" y="853"/>
                    <a:pt x="3313" y="853"/>
                  </a:cubicBezTo>
                  <a:cubicBezTo>
                    <a:pt x="2982" y="853"/>
                    <a:pt x="2534" y="926"/>
                    <a:pt x="2246" y="1270"/>
                  </a:cubicBezTo>
                  <a:cubicBezTo>
                    <a:pt x="2246" y="1270"/>
                    <a:pt x="2079" y="1716"/>
                    <a:pt x="2065" y="2372"/>
                  </a:cubicBezTo>
                  <a:cubicBezTo>
                    <a:pt x="1995" y="1884"/>
                    <a:pt x="1883" y="1326"/>
                    <a:pt x="1814" y="1144"/>
                  </a:cubicBezTo>
                  <a:cubicBezTo>
                    <a:pt x="1716" y="893"/>
                    <a:pt x="991" y="1"/>
                    <a:pt x="9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3" name="Google Shape;6243;p65"/>
            <p:cNvSpPr/>
            <p:nvPr/>
          </p:nvSpPr>
          <p:spPr>
            <a:xfrm>
              <a:off x="2430300" y="2119425"/>
              <a:ext cx="105325" cy="64900"/>
            </a:xfrm>
            <a:custGeom>
              <a:avLst/>
              <a:gdLst/>
              <a:ahLst/>
              <a:cxnLst/>
              <a:rect l="l" t="t" r="r" b="b"/>
              <a:pathLst>
                <a:path w="4213" h="2596" extrusionOk="0">
                  <a:moveTo>
                    <a:pt x="3599" y="57"/>
                  </a:moveTo>
                  <a:cubicBezTo>
                    <a:pt x="3502" y="29"/>
                    <a:pt x="2679" y="1"/>
                    <a:pt x="2679" y="1"/>
                  </a:cubicBezTo>
                  <a:cubicBezTo>
                    <a:pt x="2679" y="1"/>
                    <a:pt x="2316" y="210"/>
                    <a:pt x="2246" y="294"/>
                  </a:cubicBezTo>
                  <a:cubicBezTo>
                    <a:pt x="2218" y="322"/>
                    <a:pt x="2177" y="405"/>
                    <a:pt x="2135" y="517"/>
                  </a:cubicBezTo>
                  <a:cubicBezTo>
                    <a:pt x="1828" y="545"/>
                    <a:pt x="1409" y="601"/>
                    <a:pt x="1367" y="615"/>
                  </a:cubicBezTo>
                  <a:cubicBezTo>
                    <a:pt x="1326" y="628"/>
                    <a:pt x="865" y="782"/>
                    <a:pt x="600" y="1061"/>
                  </a:cubicBezTo>
                  <a:lnTo>
                    <a:pt x="837" y="1103"/>
                  </a:lnTo>
                  <a:lnTo>
                    <a:pt x="1102" y="991"/>
                  </a:lnTo>
                  <a:lnTo>
                    <a:pt x="963" y="1145"/>
                  </a:lnTo>
                  <a:cubicBezTo>
                    <a:pt x="768" y="1200"/>
                    <a:pt x="349" y="1340"/>
                    <a:pt x="252" y="1577"/>
                  </a:cubicBezTo>
                  <a:cubicBezTo>
                    <a:pt x="126" y="1856"/>
                    <a:pt x="1" y="2595"/>
                    <a:pt x="1" y="2595"/>
                  </a:cubicBezTo>
                  <a:lnTo>
                    <a:pt x="698" y="2065"/>
                  </a:lnTo>
                  <a:cubicBezTo>
                    <a:pt x="698" y="2065"/>
                    <a:pt x="1005" y="1926"/>
                    <a:pt x="1298" y="1870"/>
                  </a:cubicBezTo>
                  <a:lnTo>
                    <a:pt x="1465" y="2093"/>
                  </a:lnTo>
                  <a:cubicBezTo>
                    <a:pt x="1953" y="2316"/>
                    <a:pt x="2455" y="2246"/>
                    <a:pt x="2455" y="2246"/>
                  </a:cubicBezTo>
                  <a:lnTo>
                    <a:pt x="2888" y="1647"/>
                  </a:lnTo>
                  <a:lnTo>
                    <a:pt x="2930" y="1382"/>
                  </a:lnTo>
                  <a:lnTo>
                    <a:pt x="2748" y="1368"/>
                  </a:lnTo>
                  <a:lnTo>
                    <a:pt x="2999" y="1256"/>
                  </a:lnTo>
                  <a:lnTo>
                    <a:pt x="2958" y="963"/>
                  </a:lnTo>
                  <a:lnTo>
                    <a:pt x="2804" y="963"/>
                  </a:lnTo>
                  <a:lnTo>
                    <a:pt x="2860" y="852"/>
                  </a:lnTo>
                  <a:lnTo>
                    <a:pt x="3069" y="712"/>
                  </a:lnTo>
                  <a:lnTo>
                    <a:pt x="3027" y="517"/>
                  </a:lnTo>
                  <a:lnTo>
                    <a:pt x="3153" y="670"/>
                  </a:lnTo>
                  <a:lnTo>
                    <a:pt x="3488" y="628"/>
                  </a:lnTo>
                  <a:lnTo>
                    <a:pt x="3530" y="419"/>
                  </a:lnTo>
                  <a:lnTo>
                    <a:pt x="3599" y="628"/>
                  </a:lnTo>
                  <a:lnTo>
                    <a:pt x="4199" y="391"/>
                  </a:lnTo>
                  <a:cubicBezTo>
                    <a:pt x="4213" y="391"/>
                    <a:pt x="3697" y="84"/>
                    <a:pt x="3599" y="57"/>
                  </a:cubicBezTo>
                  <a:close/>
                  <a:moveTo>
                    <a:pt x="2079" y="712"/>
                  </a:moveTo>
                  <a:cubicBezTo>
                    <a:pt x="2079" y="712"/>
                    <a:pt x="2079" y="726"/>
                    <a:pt x="2079" y="726"/>
                  </a:cubicBezTo>
                  <a:lnTo>
                    <a:pt x="2065" y="7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F2418516-1097-C95E-BE26-4C3E18C82E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058" r="1"/>
          <a:stretch/>
        </p:blipFill>
        <p:spPr>
          <a:xfrm>
            <a:off x="937822" y="1316127"/>
            <a:ext cx="1990494" cy="2541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2" name="Google Shape;7542;p72"/>
          <p:cNvSpPr txBox="1">
            <a:spLocks noGrp="1"/>
          </p:cNvSpPr>
          <p:nvPr>
            <p:ph type="title"/>
          </p:nvPr>
        </p:nvSpPr>
        <p:spPr>
          <a:xfrm>
            <a:off x="3890384" y="238517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sp>
        <p:nvSpPr>
          <p:cNvPr id="7557" name="Google Shape;7557;p72"/>
          <p:cNvSpPr/>
          <p:nvPr/>
        </p:nvSpPr>
        <p:spPr>
          <a:xfrm>
            <a:off x="8070775" y="2271239"/>
            <a:ext cx="1987928" cy="601022"/>
          </a:xfrm>
          <a:custGeom>
            <a:avLst/>
            <a:gdLst/>
            <a:ahLst/>
            <a:cxnLst/>
            <a:rect l="l" t="t" r="r" b="b"/>
            <a:pathLst>
              <a:path w="38702" h="11701" extrusionOk="0">
                <a:moveTo>
                  <a:pt x="15139" y="0"/>
                </a:moveTo>
                <a:cubicBezTo>
                  <a:pt x="14067" y="0"/>
                  <a:pt x="12562" y="331"/>
                  <a:pt x="10508" y="1165"/>
                </a:cubicBezTo>
                <a:cubicBezTo>
                  <a:pt x="9184" y="2330"/>
                  <a:pt x="8157" y="4064"/>
                  <a:pt x="7814" y="6438"/>
                </a:cubicBezTo>
                <a:cubicBezTo>
                  <a:pt x="7392" y="6143"/>
                  <a:pt x="6903" y="5999"/>
                  <a:pt x="6414" y="5999"/>
                </a:cubicBezTo>
                <a:cubicBezTo>
                  <a:pt x="5845" y="5999"/>
                  <a:pt x="5279" y="6194"/>
                  <a:pt x="4824" y="6575"/>
                </a:cubicBezTo>
                <a:cubicBezTo>
                  <a:pt x="3957" y="7305"/>
                  <a:pt x="3706" y="8492"/>
                  <a:pt x="4208" y="9497"/>
                </a:cubicBezTo>
                <a:cubicBezTo>
                  <a:pt x="3640" y="9392"/>
                  <a:pt x="3111" y="9346"/>
                  <a:pt x="2628" y="9346"/>
                </a:cubicBezTo>
                <a:cubicBezTo>
                  <a:pt x="2373" y="9346"/>
                  <a:pt x="2131" y="9359"/>
                  <a:pt x="1902" y="9383"/>
                </a:cubicBezTo>
                <a:cubicBezTo>
                  <a:pt x="1" y="10629"/>
                  <a:pt x="135" y="11573"/>
                  <a:pt x="1828" y="11573"/>
                </a:cubicBezTo>
                <a:cubicBezTo>
                  <a:pt x="2554" y="11573"/>
                  <a:pt x="3565" y="11400"/>
                  <a:pt x="4824" y="11003"/>
                </a:cubicBezTo>
                <a:cubicBezTo>
                  <a:pt x="5160" y="11137"/>
                  <a:pt x="5517" y="11188"/>
                  <a:pt x="5899" y="11188"/>
                </a:cubicBezTo>
                <a:cubicBezTo>
                  <a:pt x="7067" y="11188"/>
                  <a:pt x="8466" y="10713"/>
                  <a:pt x="10193" y="10713"/>
                </a:cubicBezTo>
                <a:cubicBezTo>
                  <a:pt x="10585" y="10713"/>
                  <a:pt x="10994" y="10738"/>
                  <a:pt x="11421" y="10798"/>
                </a:cubicBezTo>
                <a:cubicBezTo>
                  <a:pt x="10186" y="11204"/>
                  <a:pt x="10403" y="11472"/>
                  <a:pt x="11323" y="11472"/>
                </a:cubicBezTo>
                <a:cubicBezTo>
                  <a:pt x="11849" y="11472"/>
                  <a:pt x="12605" y="11385"/>
                  <a:pt x="13452" y="11186"/>
                </a:cubicBezTo>
                <a:lnTo>
                  <a:pt x="13452" y="11186"/>
                </a:lnTo>
                <a:cubicBezTo>
                  <a:pt x="13269" y="11336"/>
                  <a:pt x="13490" y="11391"/>
                  <a:pt x="13974" y="11391"/>
                </a:cubicBezTo>
                <a:cubicBezTo>
                  <a:pt x="15363" y="11391"/>
                  <a:pt x="18915" y="10934"/>
                  <a:pt x="21325" y="10934"/>
                </a:cubicBezTo>
                <a:cubicBezTo>
                  <a:pt x="22166" y="10934"/>
                  <a:pt x="22868" y="10990"/>
                  <a:pt x="23290" y="11140"/>
                </a:cubicBezTo>
                <a:cubicBezTo>
                  <a:pt x="22018" y="11474"/>
                  <a:pt x="21983" y="11664"/>
                  <a:pt x="23001" y="11664"/>
                </a:cubicBezTo>
                <a:cubicBezTo>
                  <a:pt x="23791" y="11664"/>
                  <a:pt x="25217" y="11549"/>
                  <a:pt x="27193" y="11300"/>
                </a:cubicBezTo>
                <a:cubicBezTo>
                  <a:pt x="28661" y="11496"/>
                  <a:pt x="30700" y="11700"/>
                  <a:pt x="32007" y="11700"/>
                </a:cubicBezTo>
                <a:cubicBezTo>
                  <a:pt x="32976" y="11700"/>
                  <a:pt x="33543" y="11588"/>
                  <a:pt x="33173" y="11277"/>
                </a:cubicBezTo>
                <a:lnTo>
                  <a:pt x="33173" y="11277"/>
                </a:lnTo>
                <a:cubicBezTo>
                  <a:pt x="34168" y="11303"/>
                  <a:pt x="35474" y="11366"/>
                  <a:pt x="36436" y="11366"/>
                </a:cubicBezTo>
                <a:cubicBezTo>
                  <a:pt x="38056" y="11366"/>
                  <a:pt x="38701" y="11186"/>
                  <a:pt x="35250" y="10341"/>
                </a:cubicBezTo>
                <a:cubicBezTo>
                  <a:pt x="34692" y="10368"/>
                  <a:pt x="34111" y="10386"/>
                  <a:pt x="33529" y="10386"/>
                </a:cubicBezTo>
                <a:cubicBezTo>
                  <a:pt x="31613" y="10386"/>
                  <a:pt x="29684" y="10192"/>
                  <a:pt x="28494" y="9474"/>
                </a:cubicBezTo>
                <a:cubicBezTo>
                  <a:pt x="28494" y="8584"/>
                  <a:pt x="28015" y="7739"/>
                  <a:pt x="27216" y="7283"/>
                </a:cubicBezTo>
                <a:cubicBezTo>
                  <a:pt x="26821" y="7069"/>
                  <a:pt x="26383" y="6960"/>
                  <a:pt x="25943" y="6960"/>
                </a:cubicBezTo>
                <a:cubicBezTo>
                  <a:pt x="25492" y="6960"/>
                  <a:pt x="25041" y="7074"/>
                  <a:pt x="24637" y="7305"/>
                </a:cubicBezTo>
                <a:cubicBezTo>
                  <a:pt x="24247" y="6585"/>
                  <a:pt x="23509" y="6147"/>
                  <a:pt x="22706" y="6147"/>
                </a:cubicBezTo>
                <a:cubicBezTo>
                  <a:pt x="22567" y="6147"/>
                  <a:pt x="22427" y="6160"/>
                  <a:pt x="22285" y="6187"/>
                </a:cubicBezTo>
                <a:cubicBezTo>
                  <a:pt x="21350" y="6347"/>
                  <a:pt x="20619" y="7100"/>
                  <a:pt x="20482" y="8036"/>
                </a:cubicBezTo>
                <a:cubicBezTo>
                  <a:pt x="20414" y="7442"/>
                  <a:pt x="20049" y="6940"/>
                  <a:pt x="19546" y="6643"/>
                </a:cubicBezTo>
                <a:cubicBezTo>
                  <a:pt x="19267" y="6498"/>
                  <a:pt x="18955" y="6423"/>
                  <a:pt x="18645" y="6423"/>
                </a:cubicBezTo>
                <a:cubicBezTo>
                  <a:pt x="18373" y="6423"/>
                  <a:pt x="18103" y="6480"/>
                  <a:pt x="17857" y="6598"/>
                </a:cubicBezTo>
                <a:cubicBezTo>
                  <a:pt x="17949" y="6415"/>
                  <a:pt x="17972" y="6187"/>
                  <a:pt x="17880" y="5982"/>
                </a:cubicBezTo>
                <a:cubicBezTo>
                  <a:pt x="17812" y="5799"/>
                  <a:pt x="17652" y="5639"/>
                  <a:pt x="17447" y="5594"/>
                </a:cubicBezTo>
                <a:cubicBezTo>
                  <a:pt x="17424" y="5206"/>
                  <a:pt x="17218" y="4863"/>
                  <a:pt x="16899" y="4681"/>
                </a:cubicBezTo>
                <a:cubicBezTo>
                  <a:pt x="16717" y="4571"/>
                  <a:pt x="16522" y="4520"/>
                  <a:pt x="16328" y="4520"/>
                </a:cubicBezTo>
                <a:cubicBezTo>
                  <a:pt x="16157" y="4520"/>
                  <a:pt x="15986" y="4560"/>
                  <a:pt x="15826" y="4635"/>
                </a:cubicBezTo>
                <a:cubicBezTo>
                  <a:pt x="17493" y="3652"/>
                  <a:pt x="18701" y="0"/>
                  <a:pt x="151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58" name="Google Shape;7558;p72"/>
          <p:cNvGrpSpPr/>
          <p:nvPr/>
        </p:nvGrpSpPr>
        <p:grpSpPr>
          <a:xfrm>
            <a:off x="-4798182" y="472804"/>
            <a:ext cx="8862022" cy="4333513"/>
            <a:chOff x="1842025" y="1890325"/>
            <a:chExt cx="1773575" cy="867275"/>
          </a:xfrm>
        </p:grpSpPr>
        <p:sp>
          <p:nvSpPr>
            <p:cNvPr id="7559" name="Google Shape;7559;p72"/>
            <p:cNvSpPr/>
            <p:nvPr/>
          </p:nvSpPr>
          <p:spPr>
            <a:xfrm>
              <a:off x="2213050" y="2235200"/>
              <a:ext cx="124525" cy="144750"/>
            </a:xfrm>
            <a:custGeom>
              <a:avLst/>
              <a:gdLst/>
              <a:ahLst/>
              <a:cxnLst/>
              <a:rect l="l" t="t" r="r" b="b"/>
              <a:pathLst>
                <a:path w="4981" h="5790" extrusionOk="0">
                  <a:moveTo>
                    <a:pt x="2107" y="2958"/>
                  </a:moveTo>
                  <a:cubicBezTo>
                    <a:pt x="1884" y="3390"/>
                    <a:pt x="1521" y="3683"/>
                    <a:pt x="1521" y="3683"/>
                  </a:cubicBezTo>
                  <a:lnTo>
                    <a:pt x="572" y="3948"/>
                  </a:lnTo>
                  <a:cubicBezTo>
                    <a:pt x="572" y="3948"/>
                    <a:pt x="796" y="3097"/>
                    <a:pt x="977" y="2860"/>
                  </a:cubicBezTo>
                  <a:cubicBezTo>
                    <a:pt x="1061" y="2735"/>
                    <a:pt x="1381" y="2651"/>
                    <a:pt x="1674" y="2581"/>
                  </a:cubicBezTo>
                  <a:cubicBezTo>
                    <a:pt x="1381" y="2470"/>
                    <a:pt x="1019" y="2330"/>
                    <a:pt x="796" y="2219"/>
                  </a:cubicBezTo>
                  <a:cubicBezTo>
                    <a:pt x="419" y="2023"/>
                    <a:pt x="1" y="1786"/>
                    <a:pt x="1" y="1786"/>
                  </a:cubicBezTo>
                  <a:cubicBezTo>
                    <a:pt x="1" y="1786"/>
                    <a:pt x="837" y="1451"/>
                    <a:pt x="1130" y="1521"/>
                  </a:cubicBezTo>
                  <a:cubicBezTo>
                    <a:pt x="1354" y="1563"/>
                    <a:pt x="1702" y="1912"/>
                    <a:pt x="1939" y="2330"/>
                  </a:cubicBezTo>
                  <a:cubicBezTo>
                    <a:pt x="1912" y="1926"/>
                    <a:pt x="1898" y="1354"/>
                    <a:pt x="2023" y="1103"/>
                  </a:cubicBezTo>
                  <a:cubicBezTo>
                    <a:pt x="2218" y="684"/>
                    <a:pt x="2874" y="1"/>
                    <a:pt x="2874" y="1"/>
                  </a:cubicBezTo>
                  <a:cubicBezTo>
                    <a:pt x="2874" y="1"/>
                    <a:pt x="2986" y="1033"/>
                    <a:pt x="2902" y="1284"/>
                  </a:cubicBezTo>
                  <a:cubicBezTo>
                    <a:pt x="2846" y="1451"/>
                    <a:pt x="2595" y="1940"/>
                    <a:pt x="2358" y="2330"/>
                  </a:cubicBezTo>
                  <a:cubicBezTo>
                    <a:pt x="2776" y="1842"/>
                    <a:pt x="3223" y="1605"/>
                    <a:pt x="3223" y="1605"/>
                  </a:cubicBezTo>
                  <a:cubicBezTo>
                    <a:pt x="4060" y="1410"/>
                    <a:pt x="4827" y="2093"/>
                    <a:pt x="4827" y="2093"/>
                  </a:cubicBezTo>
                  <a:cubicBezTo>
                    <a:pt x="4827" y="2093"/>
                    <a:pt x="3571" y="2288"/>
                    <a:pt x="3306" y="2400"/>
                  </a:cubicBezTo>
                  <a:cubicBezTo>
                    <a:pt x="3237" y="2428"/>
                    <a:pt x="3167" y="2470"/>
                    <a:pt x="3083" y="2498"/>
                  </a:cubicBezTo>
                  <a:cubicBezTo>
                    <a:pt x="3251" y="2484"/>
                    <a:pt x="3446" y="2511"/>
                    <a:pt x="3627" y="2567"/>
                  </a:cubicBezTo>
                  <a:cubicBezTo>
                    <a:pt x="4394" y="2776"/>
                    <a:pt x="4980" y="3223"/>
                    <a:pt x="4980" y="3223"/>
                  </a:cubicBezTo>
                  <a:lnTo>
                    <a:pt x="3627" y="3293"/>
                  </a:lnTo>
                  <a:cubicBezTo>
                    <a:pt x="3627" y="3293"/>
                    <a:pt x="2944" y="2986"/>
                    <a:pt x="2330" y="2763"/>
                  </a:cubicBezTo>
                  <a:lnTo>
                    <a:pt x="2288" y="2763"/>
                  </a:lnTo>
                  <a:cubicBezTo>
                    <a:pt x="2832" y="2986"/>
                    <a:pt x="3404" y="3572"/>
                    <a:pt x="3404" y="3572"/>
                  </a:cubicBezTo>
                  <a:lnTo>
                    <a:pt x="3571" y="4339"/>
                  </a:lnTo>
                  <a:cubicBezTo>
                    <a:pt x="3571" y="4339"/>
                    <a:pt x="2916" y="4074"/>
                    <a:pt x="2553" y="3878"/>
                  </a:cubicBezTo>
                  <a:cubicBezTo>
                    <a:pt x="2553" y="3878"/>
                    <a:pt x="2386" y="3390"/>
                    <a:pt x="2232" y="3042"/>
                  </a:cubicBezTo>
                  <a:cubicBezTo>
                    <a:pt x="2246" y="4297"/>
                    <a:pt x="3809" y="5678"/>
                    <a:pt x="3822" y="5692"/>
                  </a:cubicBezTo>
                  <a:lnTo>
                    <a:pt x="3739" y="5789"/>
                  </a:lnTo>
                  <a:cubicBezTo>
                    <a:pt x="3669" y="5720"/>
                    <a:pt x="2051" y="4297"/>
                    <a:pt x="2107" y="2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0" name="Google Shape;7560;p72"/>
            <p:cNvSpPr/>
            <p:nvPr/>
          </p:nvSpPr>
          <p:spPr>
            <a:xfrm>
              <a:off x="3147950" y="2321000"/>
              <a:ext cx="59650" cy="72900"/>
            </a:xfrm>
            <a:custGeom>
              <a:avLst/>
              <a:gdLst/>
              <a:ahLst/>
              <a:cxnLst/>
              <a:rect l="l" t="t" r="r" b="b"/>
              <a:pathLst>
                <a:path w="2386" h="2916" extrusionOk="0">
                  <a:moveTo>
                    <a:pt x="977" y="1423"/>
                  </a:moveTo>
                  <a:cubicBezTo>
                    <a:pt x="838" y="1618"/>
                    <a:pt x="642" y="1744"/>
                    <a:pt x="642" y="1744"/>
                  </a:cubicBezTo>
                  <a:lnTo>
                    <a:pt x="154" y="1813"/>
                  </a:lnTo>
                  <a:cubicBezTo>
                    <a:pt x="154" y="1813"/>
                    <a:pt x="321" y="1409"/>
                    <a:pt x="419" y="1297"/>
                  </a:cubicBezTo>
                  <a:cubicBezTo>
                    <a:pt x="475" y="1255"/>
                    <a:pt x="642" y="1228"/>
                    <a:pt x="782" y="1214"/>
                  </a:cubicBezTo>
                  <a:cubicBezTo>
                    <a:pt x="656" y="1144"/>
                    <a:pt x="475" y="1046"/>
                    <a:pt x="377" y="976"/>
                  </a:cubicBezTo>
                  <a:cubicBezTo>
                    <a:pt x="196" y="851"/>
                    <a:pt x="1" y="725"/>
                    <a:pt x="1" y="725"/>
                  </a:cubicBezTo>
                  <a:cubicBezTo>
                    <a:pt x="1" y="725"/>
                    <a:pt x="433" y="600"/>
                    <a:pt x="587" y="656"/>
                  </a:cubicBezTo>
                  <a:cubicBezTo>
                    <a:pt x="684" y="684"/>
                    <a:pt x="838" y="879"/>
                    <a:pt x="935" y="1102"/>
                  </a:cubicBezTo>
                  <a:cubicBezTo>
                    <a:pt x="949" y="907"/>
                    <a:pt x="977" y="614"/>
                    <a:pt x="1047" y="502"/>
                  </a:cubicBezTo>
                  <a:cubicBezTo>
                    <a:pt x="1172" y="307"/>
                    <a:pt x="1535" y="0"/>
                    <a:pt x="1535" y="0"/>
                  </a:cubicBezTo>
                  <a:cubicBezTo>
                    <a:pt x="1535" y="0"/>
                    <a:pt x="1521" y="530"/>
                    <a:pt x="1479" y="642"/>
                  </a:cubicBezTo>
                  <a:cubicBezTo>
                    <a:pt x="1437" y="725"/>
                    <a:pt x="1284" y="949"/>
                    <a:pt x="1144" y="1130"/>
                  </a:cubicBezTo>
                  <a:cubicBezTo>
                    <a:pt x="1382" y="907"/>
                    <a:pt x="1619" y="823"/>
                    <a:pt x="1619" y="823"/>
                  </a:cubicBezTo>
                  <a:cubicBezTo>
                    <a:pt x="2037" y="781"/>
                    <a:pt x="2372" y="1158"/>
                    <a:pt x="2372" y="1158"/>
                  </a:cubicBezTo>
                  <a:cubicBezTo>
                    <a:pt x="2372" y="1158"/>
                    <a:pt x="1744" y="1172"/>
                    <a:pt x="1605" y="1228"/>
                  </a:cubicBezTo>
                  <a:cubicBezTo>
                    <a:pt x="1577" y="1228"/>
                    <a:pt x="1535" y="1241"/>
                    <a:pt x="1493" y="1255"/>
                  </a:cubicBezTo>
                  <a:cubicBezTo>
                    <a:pt x="1577" y="1255"/>
                    <a:pt x="1661" y="1283"/>
                    <a:pt x="1758" y="1325"/>
                  </a:cubicBezTo>
                  <a:cubicBezTo>
                    <a:pt x="2121" y="1479"/>
                    <a:pt x="2386" y="1730"/>
                    <a:pt x="2386" y="1730"/>
                  </a:cubicBezTo>
                  <a:lnTo>
                    <a:pt x="1702" y="1688"/>
                  </a:lnTo>
                  <a:cubicBezTo>
                    <a:pt x="1702" y="1688"/>
                    <a:pt x="1396" y="1493"/>
                    <a:pt x="1103" y="1339"/>
                  </a:cubicBezTo>
                  <a:lnTo>
                    <a:pt x="1075" y="1339"/>
                  </a:lnTo>
                  <a:cubicBezTo>
                    <a:pt x="1340" y="1479"/>
                    <a:pt x="1577" y="1799"/>
                    <a:pt x="1577" y="1799"/>
                  </a:cubicBezTo>
                  <a:lnTo>
                    <a:pt x="1619" y="2190"/>
                  </a:lnTo>
                  <a:cubicBezTo>
                    <a:pt x="1619" y="2190"/>
                    <a:pt x="1312" y="2023"/>
                    <a:pt x="1144" y="1897"/>
                  </a:cubicBezTo>
                  <a:cubicBezTo>
                    <a:pt x="1144" y="1897"/>
                    <a:pt x="1089" y="1646"/>
                    <a:pt x="1033" y="1465"/>
                  </a:cubicBezTo>
                  <a:cubicBezTo>
                    <a:pt x="963" y="2092"/>
                    <a:pt x="1647" y="2873"/>
                    <a:pt x="1661" y="2873"/>
                  </a:cubicBezTo>
                  <a:lnTo>
                    <a:pt x="1619" y="2915"/>
                  </a:lnTo>
                  <a:cubicBezTo>
                    <a:pt x="1577" y="2887"/>
                    <a:pt x="865" y="2078"/>
                    <a:pt x="977" y="14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1" name="Google Shape;7561;p72"/>
            <p:cNvSpPr/>
            <p:nvPr/>
          </p:nvSpPr>
          <p:spPr>
            <a:xfrm>
              <a:off x="3210025" y="2335275"/>
              <a:ext cx="56525" cy="67000"/>
            </a:xfrm>
            <a:custGeom>
              <a:avLst/>
              <a:gdLst/>
              <a:ahLst/>
              <a:cxnLst/>
              <a:rect l="l" t="t" r="r" b="b"/>
              <a:pathLst>
                <a:path w="2261" h="2680" extrusionOk="0">
                  <a:moveTo>
                    <a:pt x="851" y="1187"/>
                  </a:moveTo>
                  <a:cubicBezTo>
                    <a:pt x="614" y="1228"/>
                    <a:pt x="377" y="1173"/>
                    <a:pt x="377" y="1173"/>
                  </a:cubicBezTo>
                  <a:lnTo>
                    <a:pt x="1" y="866"/>
                  </a:lnTo>
                  <a:cubicBezTo>
                    <a:pt x="1" y="866"/>
                    <a:pt x="405" y="712"/>
                    <a:pt x="558" y="712"/>
                  </a:cubicBezTo>
                  <a:cubicBezTo>
                    <a:pt x="628" y="712"/>
                    <a:pt x="754" y="810"/>
                    <a:pt x="865" y="908"/>
                  </a:cubicBezTo>
                  <a:cubicBezTo>
                    <a:pt x="823" y="754"/>
                    <a:pt x="782" y="559"/>
                    <a:pt x="754" y="447"/>
                  </a:cubicBezTo>
                  <a:cubicBezTo>
                    <a:pt x="726" y="238"/>
                    <a:pt x="684" y="1"/>
                    <a:pt x="684" y="1"/>
                  </a:cubicBezTo>
                  <a:cubicBezTo>
                    <a:pt x="684" y="1"/>
                    <a:pt x="1075" y="224"/>
                    <a:pt x="1130" y="364"/>
                  </a:cubicBezTo>
                  <a:cubicBezTo>
                    <a:pt x="1186" y="475"/>
                    <a:pt x="1144" y="712"/>
                    <a:pt x="1047" y="936"/>
                  </a:cubicBezTo>
                  <a:cubicBezTo>
                    <a:pt x="1200" y="796"/>
                    <a:pt x="1423" y="629"/>
                    <a:pt x="1563" y="601"/>
                  </a:cubicBezTo>
                  <a:cubicBezTo>
                    <a:pt x="1786" y="545"/>
                    <a:pt x="2260" y="615"/>
                    <a:pt x="2260" y="615"/>
                  </a:cubicBezTo>
                  <a:cubicBezTo>
                    <a:pt x="2260" y="615"/>
                    <a:pt x="1884" y="963"/>
                    <a:pt x="1758" y="1005"/>
                  </a:cubicBezTo>
                  <a:cubicBezTo>
                    <a:pt x="1674" y="1033"/>
                    <a:pt x="1409" y="1075"/>
                    <a:pt x="1172" y="1103"/>
                  </a:cubicBezTo>
                  <a:cubicBezTo>
                    <a:pt x="1493" y="1117"/>
                    <a:pt x="1730" y="1228"/>
                    <a:pt x="1730" y="1228"/>
                  </a:cubicBezTo>
                  <a:cubicBezTo>
                    <a:pt x="2051" y="1507"/>
                    <a:pt x="2009" y="2010"/>
                    <a:pt x="2009" y="2010"/>
                  </a:cubicBezTo>
                  <a:cubicBezTo>
                    <a:pt x="2009" y="2010"/>
                    <a:pt x="1563" y="1563"/>
                    <a:pt x="1423" y="1493"/>
                  </a:cubicBezTo>
                  <a:cubicBezTo>
                    <a:pt x="1395" y="1480"/>
                    <a:pt x="1367" y="1466"/>
                    <a:pt x="1326" y="1438"/>
                  </a:cubicBezTo>
                  <a:cubicBezTo>
                    <a:pt x="1381" y="1507"/>
                    <a:pt x="1423" y="1577"/>
                    <a:pt x="1465" y="1675"/>
                  </a:cubicBezTo>
                  <a:cubicBezTo>
                    <a:pt x="1605" y="2051"/>
                    <a:pt x="1591" y="2414"/>
                    <a:pt x="1591" y="2414"/>
                  </a:cubicBezTo>
                  <a:lnTo>
                    <a:pt x="1172" y="1898"/>
                  </a:lnTo>
                  <a:cubicBezTo>
                    <a:pt x="1172" y="1898"/>
                    <a:pt x="1088" y="1521"/>
                    <a:pt x="991" y="1214"/>
                  </a:cubicBezTo>
                  <a:lnTo>
                    <a:pt x="977" y="1201"/>
                  </a:lnTo>
                  <a:cubicBezTo>
                    <a:pt x="1061" y="1480"/>
                    <a:pt x="991" y="1884"/>
                    <a:pt x="991" y="1884"/>
                  </a:cubicBezTo>
                  <a:lnTo>
                    <a:pt x="740" y="2177"/>
                  </a:lnTo>
                  <a:cubicBezTo>
                    <a:pt x="740" y="2177"/>
                    <a:pt x="642" y="1842"/>
                    <a:pt x="614" y="1633"/>
                  </a:cubicBezTo>
                  <a:cubicBezTo>
                    <a:pt x="614" y="1633"/>
                    <a:pt x="768" y="1424"/>
                    <a:pt x="851" y="1256"/>
                  </a:cubicBezTo>
                  <a:cubicBezTo>
                    <a:pt x="349" y="1633"/>
                    <a:pt x="266" y="2665"/>
                    <a:pt x="266" y="2679"/>
                  </a:cubicBezTo>
                  <a:lnTo>
                    <a:pt x="210" y="2679"/>
                  </a:lnTo>
                  <a:cubicBezTo>
                    <a:pt x="210" y="2637"/>
                    <a:pt x="293" y="1563"/>
                    <a:pt x="851" y="11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2" name="Google Shape;7562;p72"/>
            <p:cNvSpPr/>
            <p:nvPr/>
          </p:nvSpPr>
          <p:spPr>
            <a:xfrm>
              <a:off x="2540500" y="1890325"/>
              <a:ext cx="120675" cy="136725"/>
            </a:xfrm>
            <a:custGeom>
              <a:avLst/>
              <a:gdLst/>
              <a:ahLst/>
              <a:cxnLst/>
              <a:rect l="l" t="t" r="r" b="b"/>
              <a:pathLst>
                <a:path w="4827" h="5469" extrusionOk="0">
                  <a:moveTo>
                    <a:pt x="2413" y="1"/>
                  </a:moveTo>
                  <a:cubicBezTo>
                    <a:pt x="2134" y="391"/>
                    <a:pt x="1646" y="1702"/>
                    <a:pt x="2120" y="2609"/>
                  </a:cubicBezTo>
                  <a:cubicBezTo>
                    <a:pt x="2176" y="2707"/>
                    <a:pt x="2232" y="2818"/>
                    <a:pt x="2302" y="2916"/>
                  </a:cubicBezTo>
                  <a:cubicBezTo>
                    <a:pt x="2246" y="2846"/>
                    <a:pt x="2190" y="2790"/>
                    <a:pt x="2176" y="2748"/>
                  </a:cubicBezTo>
                  <a:cubicBezTo>
                    <a:pt x="2096" y="2642"/>
                    <a:pt x="1252" y="2089"/>
                    <a:pt x="970" y="2089"/>
                  </a:cubicBezTo>
                  <a:cubicBezTo>
                    <a:pt x="957" y="2089"/>
                    <a:pt x="945" y="2090"/>
                    <a:pt x="935" y="2093"/>
                  </a:cubicBezTo>
                  <a:cubicBezTo>
                    <a:pt x="933" y="2093"/>
                    <a:pt x="932" y="2092"/>
                    <a:pt x="930" y="2092"/>
                  </a:cubicBezTo>
                  <a:cubicBezTo>
                    <a:pt x="832" y="2092"/>
                    <a:pt x="304" y="2462"/>
                    <a:pt x="154" y="2804"/>
                  </a:cubicBezTo>
                  <a:cubicBezTo>
                    <a:pt x="0" y="3153"/>
                    <a:pt x="377" y="4060"/>
                    <a:pt x="377" y="4060"/>
                  </a:cubicBezTo>
                  <a:cubicBezTo>
                    <a:pt x="377" y="4060"/>
                    <a:pt x="475" y="3627"/>
                    <a:pt x="475" y="3557"/>
                  </a:cubicBezTo>
                  <a:cubicBezTo>
                    <a:pt x="488" y="3488"/>
                    <a:pt x="809" y="2874"/>
                    <a:pt x="977" y="2818"/>
                  </a:cubicBezTo>
                  <a:cubicBezTo>
                    <a:pt x="1044" y="2796"/>
                    <a:pt x="1142" y="2789"/>
                    <a:pt x="1236" y="2789"/>
                  </a:cubicBezTo>
                  <a:cubicBezTo>
                    <a:pt x="1376" y="2789"/>
                    <a:pt x="1507" y="2804"/>
                    <a:pt x="1507" y="2804"/>
                  </a:cubicBezTo>
                  <a:lnTo>
                    <a:pt x="2441" y="3195"/>
                  </a:lnTo>
                  <a:cubicBezTo>
                    <a:pt x="2148" y="3195"/>
                    <a:pt x="1632" y="3195"/>
                    <a:pt x="1549" y="3237"/>
                  </a:cubicBezTo>
                  <a:cubicBezTo>
                    <a:pt x="1423" y="3292"/>
                    <a:pt x="1130" y="3585"/>
                    <a:pt x="1019" y="4101"/>
                  </a:cubicBezTo>
                  <a:cubicBezTo>
                    <a:pt x="921" y="4576"/>
                    <a:pt x="1409" y="5078"/>
                    <a:pt x="1437" y="5106"/>
                  </a:cubicBezTo>
                  <a:cubicBezTo>
                    <a:pt x="1437" y="5106"/>
                    <a:pt x="1716" y="4199"/>
                    <a:pt x="1758" y="3976"/>
                  </a:cubicBezTo>
                  <a:cubicBezTo>
                    <a:pt x="1814" y="3836"/>
                    <a:pt x="2037" y="3460"/>
                    <a:pt x="2497" y="3320"/>
                  </a:cubicBezTo>
                  <a:lnTo>
                    <a:pt x="2497" y="3320"/>
                  </a:lnTo>
                  <a:cubicBezTo>
                    <a:pt x="2260" y="3627"/>
                    <a:pt x="2120" y="4171"/>
                    <a:pt x="2148" y="4283"/>
                  </a:cubicBezTo>
                  <a:cubicBezTo>
                    <a:pt x="2176" y="4422"/>
                    <a:pt x="2623" y="5120"/>
                    <a:pt x="2623" y="5120"/>
                  </a:cubicBezTo>
                  <a:cubicBezTo>
                    <a:pt x="2623" y="5120"/>
                    <a:pt x="2790" y="4771"/>
                    <a:pt x="2888" y="4492"/>
                  </a:cubicBezTo>
                  <a:cubicBezTo>
                    <a:pt x="2888" y="4506"/>
                    <a:pt x="2902" y="4520"/>
                    <a:pt x="2902" y="4520"/>
                  </a:cubicBezTo>
                  <a:cubicBezTo>
                    <a:pt x="2916" y="4548"/>
                    <a:pt x="2929" y="4576"/>
                    <a:pt x="2943" y="4604"/>
                  </a:cubicBezTo>
                  <a:cubicBezTo>
                    <a:pt x="2943" y="4604"/>
                    <a:pt x="2943" y="4618"/>
                    <a:pt x="2943" y="4618"/>
                  </a:cubicBezTo>
                  <a:cubicBezTo>
                    <a:pt x="2957" y="4645"/>
                    <a:pt x="2971" y="4659"/>
                    <a:pt x="2985" y="4673"/>
                  </a:cubicBezTo>
                  <a:cubicBezTo>
                    <a:pt x="2985" y="4687"/>
                    <a:pt x="2985" y="4687"/>
                    <a:pt x="2985" y="4701"/>
                  </a:cubicBezTo>
                  <a:cubicBezTo>
                    <a:pt x="2999" y="4715"/>
                    <a:pt x="3013" y="4729"/>
                    <a:pt x="3027" y="4743"/>
                  </a:cubicBezTo>
                  <a:cubicBezTo>
                    <a:pt x="3027" y="4743"/>
                    <a:pt x="3027" y="4757"/>
                    <a:pt x="3041" y="4757"/>
                  </a:cubicBezTo>
                  <a:cubicBezTo>
                    <a:pt x="3041" y="4771"/>
                    <a:pt x="3055" y="4785"/>
                    <a:pt x="3069" y="4799"/>
                  </a:cubicBezTo>
                  <a:cubicBezTo>
                    <a:pt x="3250" y="5008"/>
                    <a:pt x="3460" y="5092"/>
                    <a:pt x="3669" y="5162"/>
                  </a:cubicBezTo>
                  <a:cubicBezTo>
                    <a:pt x="3850" y="5245"/>
                    <a:pt x="4031" y="5315"/>
                    <a:pt x="4185" y="5468"/>
                  </a:cubicBezTo>
                  <a:lnTo>
                    <a:pt x="4255" y="5413"/>
                  </a:lnTo>
                  <a:cubicBezTo>
                    <a:pt x="4101" y="5231"/>
                    <a:pt x="3892" y="5148"/>
                    <a:pt x="3697" y="5078"/>
                  </a:cubicBezTo>
                  <a:cubicBezTo>
                    <a:pt x="3571" y="5022"/>
                    <a:pt x="3432" y="4966"/>
                    <a:pt x="3320" y="4883"/>
                  </a:cubicBezTo>
                  <a:cubicBezTo>
                    <a:pt x="3306" y="4883"/>
                    <a:pt x="3292" y="4869"/>
                    <a:pt x="3278" y="4855"/>
                  </a:cubicBezTo>
                  <a:lnTo>
                    <a:pt x="3264" y="4855"/>
                  </a:lnTo>
                  <a:lnTo>
                    <a:pt x="3236" y="4827"/>
                  </a:lnTo>
                  <a:cubicBezTo>
                    <a:pt x="3236" y="4827"/>
                    <a:pt x="3236" y="4813"/>
                    <a:pt x="3222" y="4813"/>
                  </a:cubicBezTo>
                  <a:cubicBezTo>
                    <a:pt x="3208" y="4799"/>
                    <a:pt x="3208" y="4799"/>
                    <a:pt x="3194" y="4785"/>
                  </a:cubicBezTo>
                  <a:lnTo>
                    <a:pt x="3181" y="4771"/>
                  </a:lnTo>
                  <a:cubicBezTo>
                    <a:pt x="3167" y="4757"/>
                    <a:pt x="3167" y="4757"/>
                    <a:pt x="3153" y="4743"/>
                  </a:cubicBezTo>
                  <a:cubicBezTo>
                    <a:pt x="3153" y="4729"/>
                    <a:pt x="3139" y="4729"/>
                    <a:pt x="3139" y="4729"/>
                  </a:cubicBezTo>
                  <a:cubicBezTo>
                    <a:pt x="3125" y="4715"/>
                    <a:pt x="3125" y="4701"/>
                    <a:pt x="3111" y="4687"/>
                  </a:cubicBezTo>
                  <a:cubicBezTo>
                    <a:pt x="3111" y="4687"/>
                    <a:pt x="3097" y="4673"/>
                    <a:pt x="3097" y="4673"/>
                  </a:cubicBezTo>
                  <a:cubicBezTo>
                    <a:pt x="3083" y="4659"/>
                    <a:pt x="3083" y="4645"/>
                    <a:pt x="3069" y="4631"/>
                  </a:cubicBezTo>
                  <a:cubicBezTo>
                    <a:pt x="3069" y="4631"/>
                    <a:pt x="3069" y="4618"/>
                    <a:pt x="3055" y="4618"/>
                  </a:cubicBezTo>
                  <a:cubicBezTo>
                    <a:pt x="3055" y="4604"/>
                    <a:pt x="3041" y="4590"/>
                    <a:pt x="3027" y="4576"/>
                  </a:cubicBezTo>
                  <a:cubicBezTo>
                    <a:pt x="3027" y="4562"/>
                    <a:pt x="3027" y="4562"/>
                    <a:pt x="3027" y="4548"/>
                  </a:cubicBezTo>
                  <a:cubicBezTo>
                    <a:pt x="3013" y="4534"/>
                    <a:pt x="2999" y="4506"/>
                    <a:pt x="2985" y="4478"/>
                  </a:cubicBezTo>
                  <a:cubicBezTo>
                    <a:pt x="2971" y="4436"/>
                    <a:pt x="2943" y="4394"/>
                    <a:pt x="2929" y="4352"/>
                  </a:cubicBezTo>
                  <a:cubicBezTo>
                    <a:pt x="2943" y="4311"/>
                    <a:pt x="2957" y="4255"/>
                    <a:pt x="2957" y="4227"/>
                  </a:cubicBezTo>
                  <a:cubicBezTo>
                    <a:pt x="2971" y="3892"/>
                    <a:pt x="2748" y="3474"/>
                    <a:pt x="2637" y="3306"/>
                  </a:cubicBezTo>
                  <a:lnTo>
                    <a:pt x="2748" y="3306"/>
                  </a:lnTo>
                  <a:cubicBezTo>
                    <a:pt x="2748" y="3306"/>
                    <a:pt x="2943" y="3348"/>
                    <a:pt x="2957" y="3362"/>
                  </a:cubicBezTo>
                  <a:cubicBezTo>
                    <a:pt x="2971" y="3376"/>
                    <a:pt x="3111" y="3697"/>
                    <a:pt x="3222" y="3795"/>
                  </a:cubicBezTo>
                  <a:cubicBezTo>
                    <a:pt x="3320" y="3892"/>
                    <a:pt x="3934" y="4129"/>
                    <a:pt x="3934" y="4129"/>
                  </a:cubicBezTo>
                  <a:cubicBezTo>
                    <a:pt x="3934" y="4129"/>
                    <a:pt x="3697" y="3251"/>
                    <a:pt x="3613" y="3181"/>
                  </a:cubicBezTo>
                  <a:cubicBezTo>
                    <a:pt x="3543" y="3125"/>
                    <a:pt x="3320" y="2999"/>
                    <a:pt x="3250" y="2999"/>
                  </a:cubicBezTo>
                  <a:cubicBezTo>
                    <a:pt x="3246" y="2998"/>
                    <a:pt x="3241" y="2998"/>
                    <a:pt x="3234" y="2998"/>
                  </a:cubicBezTo>
                  <a:cubicBezTo>
                    <a:pt x="3152" y="2998"/>
                    <a:pt x="2887" y="3076"/>
                    <a:pt x="2706" y="3167"/>
                  </a:cubicBezTo>
                  <a:cubicBezTo>
                    <a:pt x="2818" y="3069"/>
                    <a:pt x="2943" y="2958"/>
                    <a:pt x="2999" y="2930"/>
                  </a:cubicBezTo>
                  <a:cubicBezTo>
                    <a:pt x="3069" y="2860"/>
                    <a:pt x="3446" y="2442"/>
                    <a:pt x="3446" y="2442"/>
                  </a:cubicBezTo>
                  <a:cubicBezTo>
                    <a:pt x="3446" y="2442"/>
                    <a:pt x="3878" y="2316"/>
                    <a:pt x="4031" y="2288"/>
                  </a:cubicBezTo>
                  <a:cubicBezTo>
                    <a:pt x="4185" y="2260"/>
                    <a:pt x="4826" y="2232"/>
                    <a:pt x="4826" y="2232"/>
                  </a:cubicBezTo>
                  <a:cubicBezTo>
                    <a:pt x="4826" y="2232"/>
                    <a:pt x="4617" y="1981"/>
                    <a:pt x="4589" y="1939"/>
                  </a:cubicBezTo>
                  <a:cubicBezTo>
                    <a:pt x="4561" y="1911"/>
                    <a:pt x="3962" y="1493"/>
                    <a:pt x="3836" y="1493"/>
                  </a:cubicBezTo>
                  <a:cubicBezTo>
                    <a:pt x="3697" y="1493"/>
                    <a:pt x="3167" y="1814"/>
                    <a:pt x="3041" y="1995"/>
                  </a:cubicBezTo>
                  <a:cubicBezTo>
                    <a:pt x="2971" y="2079"/>
                    <a:pt x="2916" y="2288"/>
                    <a:pt x="2860" y="2525"/>
                  </a:cubicBezTo>
                  <a:cubicBezTo>
                    <a:pt x="2832" y="2204"/>
                    <a:pt x="2720" y="1660"/>
                    <a:pt x="2609" y="1200"/>
                  </a:cubicBezTo>
                  <a:cubicBezTo>
                    <a:pt x="2553" y="991"/>
                    <a:pt x="2525" y="419"/>
                    <a:pt x="24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3" name="Google Shape;7563;p72"/>
            <p:cNvSpPr/>
            <p:nvPr/>
          </p:nvSpPr>
          <p:spPr>
            <a:xfrm>
              <a:off x="2446000" y="2043750"/>
              <a:ext cx="123475" cy="103600"/>
            </a:xfrm>
            <a:custGeom>
              <a:avLst/>
              <a:gdLst/>
              <a:ahLst/>
              <a:cxnLst/>
              <a:rect l="l" t="t" r="r" b="b"/>
              <a:pathLst>
                <a:path w="4939" h="4144" extrusionOk="0">
                  <a:moveTo>
                    <a:pt x="3390" y="2372"/>
                  </a:moveTo>
                  <a:cubicBezTo>
                    <a:pt x="3669" y="2609"/>
                    <a:pt x="4031" y="2958"/>
                    <a:pt x="4101" y="3014"/>
                  </a:cubicBezTo>
                  <a:lnTo>
                    <a:pt x="4938" y="2526"/>
                  </a:lnTo>
                  <a:lnTo>
                    <a:pt x="4589" y="1884"/>
                  </a:lnTo>
                  <a:lnTo>
                    <a:pt x="3990" y="1898"/>
                  </a:lnTo>
                  <a:lnTo>
                    <a:pt x="3473" y="2023"/>
                  </a:lnTo>
                  <a:cubicBezTo>
                    <a:pt x="3724" y="1870"/>
                    <a:pt x="4031" y="1675"/>
                    <a:pt x="4045" y="1619"/>
                  </a:cubicBezTo>
                  <a:cubicBezTo>
                    <a:pt x="4059" y="1521"/>
                    <a:pt x="3990" y="852"/>
                    <a:pt x="3920" y="768"/>
                  </a:cubicBezTo>
                  <a:cubicBezTo>
                    <a:pt x="3864" y="684"/>
                    <a:pt x="3222" y="1"/>
                    <a:pt x="3222" y="1"/>
                  </a:cubicBezTo>
                  <a:cubicBezTo>
                    <a:pt x="3222" y="1"/>
                    <a:pt x="3041" y="629"/>
                    <a:pt x="3041" y="657"/>
                  </a:cubicBezTo>
                  <a:cubicBezTo>
                    <a:pt x="3055" y="684"/>
                    <a:pt x="3167" y="1452"/>
                    <a:pt x="3180" y="1479"/>
                  </a:cubicBezTo>
                  <a:cubicBezTo>
                    <a:pt x="3194" y="1493"/>
                    <a:pt x="3180" y="1744"/>
                    <a:pt x="3180" y="1954"/>
                  </a:cubicBezTo>
                  <a:cubicBezTo>
                    <a:pt x="3041" y="1605"/>
                    <a:pt x="2762" y="852"/>
                    <a:pt x="2734" y="824"/>
                  </a:cubicBezTo>
                  <a:cubicBezTo>
                    <a:pt x="2706" y="782"/>
                    <a:pt x="2190" y="364"/>
                    <a:pt x="2093" y="308"/>
                  </a:cubicBezTo>
                  <a:cubicBezTo>
                    <a:pt x="1981" y="238"/>
                    <a:pt x="1325" y="85"/>
                    <a:pt x="1325" y="85"/>
                  </a:cubicBezTo>
                  <a:lnTo>
                    <a:pt x="1814" y="754"/>
                  </a:lnTo>
                  <a:lnTo>
                    <a:pt x="2190" y="1187"/>
                  </a:lnTo>
                  <a:lnTo>
                    <a:pt x="3041" y="1968"/>
                  </a:lnTo>
                  <a:cubicBezTo>
                    <a:pt x="2734" y="1758"/>
                    <a:pt x="2162" y="1382"/>
                    <a:pt x="2120" y="1368"/>
                  </a:cubicBezTo>
                  <a:cubicBezTo>
                    <a:pt x="2037" y="1354"/>
                    <a:pt x="1270" y="1382"/>
                    <a:pt x="1102" y="1410"/>
                  </a:cubicBezTo>
                  <a:cubicBezTo>
                    <a:pt x="935" y="1424"/>
                    <a:pt x="0" y="1577"/>
                    <a:pt x="0" y="1577"/>
                  </a:cubicBezTo>
                  <a:cubicBezTo>
                    <a:pt x="0" y="1577"/>
                    <a:pt x="795" y="2121"/>
                    <a:pt x="837" y="2163"/>
                  </a:cubicBezTo>
                  <a:cubicBezTo>
                    <a:pt x="865" y="2191"/>
                    <a:pt x="2232" y="2233"/>
                    <a:pt x="2385" y="2191"/>
                  </a:cubicBezTo>
                  <a:cubicBezTo>
                    <a:pt x="2455" y="2163"/>
                    <a:pt x="2567" y="2163"/>
                    <a:pt x="2706" y="2149"/>
                  </a:cubicBezTo>
                  <a:cubicBezTo>
                    <a:pt x="2567" y="2233"/>
                    <a:pt x="2051" y="2540"/>
                    <a:pt x="1967" y="2581"/>
                  </a:cubicBezTo>
                  <a:cubicBezTo>
                    <a:pt x="1869" y="2637"/>
                    <a:pt x="1493" y="3084"/>
                    <a:pt x="1493" y="3084"/>
                  </a:cubicBezTo>
                  <a:lnTo>
                    <a:pt x="1297" y="4102"/>
                  </a:lnTo>
                  <a:cubicBezTo>
                    <a:pt x="1855" y="3767"/>
                    <a:pt x="2176" y="3390"/>
                    <a:pt x="2176" y="3390"/>
                  </a:cubicBezTo>
                  <a:lnTo>
                    <a:pt x="3041" y="2916"/>
                  </a:lnTo>
                  <a:lnTo>
                    <a:pt x="3153" y="2219"/>
                  </a:lnTo>
                  <a:cubicBezTo>
                    <a:pt x="3139" y="2442"/>
                    <a:pt x="3111" y="2888"/>
                    <a:pt x="3125" y="2958"/>
                  </a:cubicBezTo>
                  <a:cubicBezTo>
                    <a:pt x="3167" y="3056"/>
                    <a:pt x="3250" y="3558"/>
                    <a:pt x="3278" y="3586"/>
                  </a:cubicBezTo>
                  <a:cubicBezTo>
                    <a:pt x="3320" y="3614"/>
                    <a:pt x="3892" y="4144"/>
                    <a:pt x="3892" y="4144"/>
                  </a:cubicBezTo>
                  <a:lnTo>
                    <a:pt x="4129" y="3363"/>
                  </a:lnTo>
                  <a:lnTo>
                    <a:pt x="3641" y="26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4" name="Google Shape;7564;p72"/>
            <p:cNvSpPr/>
            <p:nvPr/>
          </p:nvSpPr>
          <p:spPr>
            <a:xfrm>
              <a:off x="2522350" y="2013425"/>
              <a:ext cx="80250" cy="99750"/>
            </a:xfrm>
            <a:custGeom>
              <a:avLst/>
              <a:gdLst/>
              <a:ahLst/>
              <a:cxnLst/>
              <a:rect l="l" t="t" r="r" b="b"/>
              <a:pathLst>
                <a:path w="3210" h="3990" extrusionOk="0">
                  <a:moveTo>
                    <a:pt x="2330" y="991"/>
                  </a:moveTo>
                  <a:cubicBezTo>
                    <a:pt x="2330" y="991"/>
                    <a:pt x="2330" y="991"/>
                    <a:pt x="2330" y="991"/>
                  </a:cubicBezTo>
                  <a:lnTo>
                    <a:pt x="2330" y="991"/>
                  </a:lnTo>
                  <a:lnTo>
                    <a:pt x="2344" y="991"/>
                  </a:lnTo>
                  <a:lnTo>
                    <a:pt x="2344" y="991"/>
                  </a:lnTo>
                  <a:lnTo>
                    <a:pt x="2358" y="991"/>
                  </a:lnTo>
                  <a:lnTo>
                    <a:pt x="2358" y="991"/>
                  </a:lnTo>
                  <a:lnTo>
                    <a:pt x="2372" y="991"/>
                  </a:lnTo>
                  <a:lnTo>
                    <a:pt x="2372" y="991"/>
                  </a:lnTo>
                  <a:lnTo>
                    <a:pt x="2372" y="991"/>
                  </a:lnTo>
                  <a:lnTo>
                    <a:pt x="2372" y="991"/>
                  </a:lnTo>
                  <a:lnTo>
                    <a:pt x="2386" y="991"/>
                  </a:lnTo>
                  <a:lnTo>
                    <a:pt x="2386" y="991"/>
                  </a:lnTo>
                  <a:cubicBezTo>
                    <a:pt x="2386" y="991"/>
                    <a:pt x="2386" y="991"/>
                    <a:pt x="2386" y="991"/>
                  </a:cubicBezTo>
                  <a:lnTo>
                    <a:pt x="2386" y="991"/>
                  </a:lnTo>
                  <a:cubicBezTo>
                    <a:pt x="2386" y="991"/>
                    <a:pt x="2400" y="991"/>
                    <a:pt x="2400" y="991"/>
                  </a:cubicBezTo>
                  <a:lnTo>
                    <a:pt x="2400" y="991"/>
                  </a:lnTo>
                  <a:lnTo>
                    <a:pt x="2400" y="991"/>
                  </a:lnTo>
                  <a:cubicBezTo>
                    <a:pt x="2400" y="1005"/>
                    <a:pt x="2400" y="1005"/>
                    <a:pt x="2414" y="1005"/>
                  </a:cubicBezTo>
                  <a:lnTo>
                    <a:pt x="2414" y="1005"/>
                  </a:lnTo>
                  <a:cubicBezTo>
                    <a:pt x="2442" y="1019"/>
                    <a:pt x="2512" y="1047"/>
                    <a:pt x="2595" y="1074"/>
                  </a:cubicBezTo>
                  <a:lnTo>
                    <a:pt x="2595" y="1074"/>
                  </a:lnTo>
                  <a:cubicBezTo>
                    <a:pt x="2651" y="1088"/>
                    <a:pt x="2707" y="1116"/>
                    <a:pt x="2749" y="1130"/>
                  </a:cubicBezTo>
                  <a:lnTo>
                    <a:pt x="2763" y="1130"/>
                  </a:lnTo>
                  <a:cubicBezTo>
                    <a:pt x="2791" y="1144"/>
                    <a:pt x="2819" y="1158"/>
                    <a:pt x="2846" y="1172"/>
                  </a:cubicBezTo>
                  <a:cubicBezTo>
                    <a:pt x="2846" y="1172"/>
                    <a:pt x="2846" y="1172"/>
                    <a:pt x="2860" y="1172"/>
                  </a:cubicBezTo>
                  <a:cubicBezTo>
                    <a:pt x="2860" y="1172"/>
                    <a:pt x="2874" y="1172"/>
                    <a:pt x="2874" y="1186"/>
                  </a:cubicBezTo>
                  <a:cubicBezTo>
                    <a:pt x="2874" y="1186"/>
                    <a:pt x="2888" y="1186"/>
                    <a:pt x="2888" y="1186"/>
                  </a:cubicBezTo>
                  <a:cubicBezTo>
                    <a:pt x="2888" y="1186"/>
                    <a:pt x="2902" y="1186"/>
                    <a:pt x="2902" y="1186"/>
                  </a:cubicBezTo>
                  <a:cubicBezTo>
                    <a:pt x="2916" y="1186"/>
                    <a:pt x="2916" y="1186"/>
                    <a:pt x="2916" y="1186"/>
                  </a:cubicBezTo>
                  <a:cubicBezTo>
                    <a:pt x="2930" y="1200"/>
                    <a:pt x="2944" y="1200"/>
                    <a:pt x="2944" y="1200"/>
                  </a:cubicBezTo>
                  <a:cubicBezTo>
                    <a:pt x="2944" y="1200"/>
                    <a:pt x="2944" y="1200"/>
                    <a:pt x="2958" y="1200"/>
                  </a:cubicBezTo>
                  <a:cubicBezTo>
                    <a:pt x="2958" y="1200"/>
                    <a:pt x="2972" y="1214"/>
                    <a:pt x="2972" y="1214"/>
                  </a:cubicBezTo>
                  <a:cubicBezTo>
                    <a:pt x="2986" y="1214"/>
                    <a:pt x="2986" y="1214"/>
                    <a:pt x="2986" y="1214"/>
                  </a:cubicBezTo>
                  <a:cubicBezTo>
                    <a:pt x="2986" y="1214"/>
                    <a:pt x="3000" y="1228"/>
                    <a:pt x="3014" y="1228"/>
                  </a:cubicBezTo>
                  <a:lnTo>
                    <a:pt x="3014" y="1228"/>
                  </a:lnTo>
                  <a:cubicBezTo>
                    <a:pt x="3028" y="1228"/>
                    <a:pt x="3028" y="1228"/>
                    <a:pt x="3042" y="1228"/>
                  </a:cubicBezTo>
                  <a:cubicBezTo>
                    <a:pt x="3042" y="1228"/>
                    <a:pt x="3042" y="1228"/>
                    <a:pt x="3042" y="1228"/>
                  </a:cubicBezTo>
                  <a:cubicBezTo>
                    <a:pt x="3056" y="1242"/>
                    <a:pt x="3056" y="1242"/>
                    <a:pt x="3070" y="1242"/>
                  </a:cubicBezTo>
                  <a:cubicBezTo>
                    <a:pt x="3070" y="1242"/>
                    <a:pt x="3070" y="1242"/>
                    <a:pt x="3070" y="1242"/>
                  </a:cubicBezTo>
                  <a:cubicBezTo>
                    <a:pt x="3070" y="1242"/>
                    <a:pt x="3084" y="1256"/>
                    <a:pt x="3098" y="1256"/>
                  </a:cubicBezTo>
                  <a:cubicBezTo>
                    <a:pt x="3098" y="1256"/>
                    <a:pt x="3098" y="1256"/>
                    <a:pt x="3098" y="1256"/>
                  </a:cubicBezTo>
                  <a:cubicBezTo>
                    <a:pt x="3098" y="1256"/>
                    <a:pt x="3111" y="1256"/>
                    <a:pt x="3111" y="1256"/>
                  </a:cubicBezTo>
                  <a:cubicBezTo>
                    <a:pt x="3111" y="1256"/>
                    <a:pt x="3111" y="1270"/>
                    <a:pt x="3125" y="1270"/>
                  </a:cubicBezTo>
                  <a:cubicBezTo>
                    <a:pt x="3139" y="1270"/>
                    <a:pt x="3139" y="1270"/>
                    <a:pt x="3153" y="1270"/>
                  </a:cubicBezTo>
                  <a:cubicBezTo>
                    <a:pt x="3153" y="1270"/>
                    <a:pt x="3167" y="1284"/>
                    <a:pt x="3167" y="1284"/>
                  </a:cubicBezTo>
                  <a:cubicBezTo>
                    <a:pt x="3167" y="1284"/>
                    <a:pt x="3167" y="1284"/>
                    <a:pt x="3181" y="1284"/>
                  </a:cubicBezTo>
                  <a:cubicBezTo>
                    <a:pt x="3181" y="1284"/>
                    <a:pt x="3181" y="1284"/>
                    <a:pt x="3181" y="1284"/>
                  </a:cubicBezTo>
                  <a:cubicBezTo>
                    <a:pt x="3195" y="1284"/>
                    <a:pt x="3209" y="1284"/>
                    <a:pt x="3209" y="1284"/>
                  </a:cubicBezTo>
                  <a:lnTo>
                    <a:pt x="3209" y="1284"/>
                  </a:lnTo>
                  <a:lnTo>
                    <a:pt x="3209" y="1284"/>
                  </a:lnTo>
                  <a:cubicBezTo>
                    <a:pt x="3209" y="1284"/>
                    <a:pt x="3167" y="1214"/>
                    <a:pt x="3084" y="1116"/>
                  </a:cubicBezTo>
                  <a:cubicBezTo>
                    <a:pt x="3084" y="1116"/>
                    <a:pt x="3084" y="1116"/>
                    <a:pt x="3084" y="1116"/>
                  </a:cubicBezTo>
                  <a:cubicBezTo>
                    <a:pt x="3070" y="1088"/>
                    <a:pt x="3056" y="1074"/>
                    <a:pt x="3042" y="1060"/>
                  </a:cubicBezTo>
                  <a:cubicBezTo>
                    <a:pt x="3028" y="1060"/>
                    <a:pt x="3028" y="1047"/>
                    <a:pt x="3028" y="1047"/>
                  </a:cubicBezTo>
                  <a:cubicBezTo>
                    <a:pt x="3014" y="1033"/>
                    <a:pt x="3000" y="1019"/>
                    <a:pt x="2986" y="1005"/>
                  </a:cubicBezTo>
                  <a:cubicBezTo>
                    <a:pt x="2986" y="991"/>
                    <a:pt x="2972" y="977"/>
                    <a:pt x="2958" y="963"/>
                  </a:cubicBezTo>
                  <a:cubicBezTo>
                    <a:pt x="2958" y="949"/>
                    <a:pt x="2944" y="949"/>
                    <a:pt x="2930" y="935"/>
                  </a:cubicBezTo>
                  <a:cubicBezTo>
                    <a:pt x="2930" y="921"/>
                    <a:pt x="2916" y="907"/>
                    <a:pt x="2902" y="893"/>
                  </a:cubicBezTo>
                  <a:cubicBezTo>
                    <a:pt x="2902" y="879"/>
                    <a:pt x="2888" y="865"/>
                    <a:pt x="2874" y="865"/>
                  </a:cubicBezTo>
                  <a:lnTo>
                    <a:pt x="2833" y="809"/>
                  </a:lnTo>
                  <a:lnTo>
                    <a:pt x="2833" y="809"/>
                  </a:lnTo>
                  <a:lnTo>
                    <a:pt x="2833" y="809"/>
                  </a:lnTo>
                  <a:cubicBezTo>
                    <a:pt x="2833" y="795"/>
                    <a:pt x="2819" y="782"/>
                    <a:pt x="2805" y="768"/>
                  </a:cubicBezTo>
                  <a:cubicBezTo>
                    <a:pt x="2805" y="768"/>
                    <a:pt x="2805" y="768"/>
                    <a:pt x="2805" y="768"/>
                  </a:cubicBezTo>
                  <a:lnTo>
                    <a:pt x="2805" y="768"/>
                  </a:lnTo>
                  <a:cubicBezTo>
                    <a:pt x="2791" y="754"/>
                    <a:pt x="2791" y="754"/>
                    <a:pt x="2777" y="740"/>
                  </a:cubicBezTo>
                  <a:cubicBezTo>
                    <a:pt x="2777" y="740"/>
                    <a:pt x="2777" y="726"/>
                    <a:pt x="2777" y="726"/>
                  </a:cubicBezTo>
                  <a:cubicBezTo>
                    <a:pt x="2763" y="726"/>
                    <a:pt x="2763" y="712"/>
                    <a:pt x="2749" y="698"/>
                  </a:cubicBezTo>
                  <a:cubicBezTo>
                    <a:pt x="2749" y="698"/>
                    <a:pt x="2749" y="698"/>
                    <a:pt x="2749" y="698"/>
                  </a:cubicBezTo>
                  <a:cubicBezTo>
                    <a:pt x="2735" y="684"/>
                    <a:pt x="2735" y="684"/>
                    <a:pt x="2735" y="684"/>
                  </a:cubicBezTo>
                  <a:cubicBezTo>
                    <a:pt x="2735" y="684"/>
                    <a:pt x="2721" y="684"/>
                    <a:pt x="2721" y="670"/>
                  </a:cubicBezTo>
                  <a:lnTo>
                    <a:pt x="2721" y="670"/>
                  </a:lnTo>
                  <a:lnTo>
                    <a:pt x="2721" y="670"/>
                  </a:lnTo>
                  <a:cubicBezTo>
                    <a:pt x="2651" y="586"/>
                    <a:pt x="2595" y="530"/>
                    <a:pt x="2567" y="516"/>
                  </a:cubicBezTo>
                  <a:lnTo>
                    <a:pt x="2567" y="516"/>
                  </a:lnTo>
                  <a:cubicBezTo>
                    <a:pt x="2567" y="516"/>
                    <a:pt x="2567" y="516"/>
                    <a:pt x="2554" y="516"/>
                  </a:cubicBezTo>
                  <a:lnTo>
                    <a:pt x="2554" y="516"/>
                  </a:lnTo>
                  <a:cubicBezTo>
                    <a:pt x="2554" y="516"/>
                    <a:pt x="2540" y="516"/>
                    <a:pt x="2540" y="516"/>
                  </a:cubicBezTo>
                  <a:lnTo>
                    <a:pt x="2540" y="516"/>
                  </a:lnTo>
                  <a:cubicBezTo>
                    <a:pt x="2526" y="503"/>
                    <a:pt x="2526" y="503"/>
                    <a:pt x="2526" y="503"/>
                  </a:cubicBezTo>
                  <a:lnTo>
                    <a:pt x="2512" y="503"/>
                  </a:lnTo>
                  <a:cubicBezTo>
                    <a:pt x="2512" y="503"/>
                    <a:pt x="2498" y="503"/>
                    <a:pt x="2498" y="503"/>
                  </a:cubicBezTo>
                  <a:lnTo>
                    <a:pt x="2498" y="503"/>
                  </a:lnTo>
                  <a:cubicBezTo>
                    <a:pt x="2484" y="503"/>
                    <a:pt x="2470" y="503"/>
                    <a:pt x="2470" y="503"/>
                  </a:cubicBezTo>
                  <a:lnTo>
                    <a:pt x="2470" y="503"/>
                  </a:lnTo>
                  <a:cubicBezTo>
                    <a:pt x="2456" y="503"/>
                    <a:pt x="2456" y="503"/>
                    <a:pt x="2442" y="503"/>
                  </a:cubicBezTo>
                  <a:lnTo>
                    <a:pt x="2442" y="503"/>
                  </a:lnTo>
                  <a:cubicBezTo>
                    <a:pt x="2428" y="503"/>
                    <a:pt x="2414" y="503"/>
                    <a:pt x="2414" y="503"/>
                  </a:cubicBezTo>
                  <a:lnTo>
                    <a:pt x="2400" y="503"/>
                  </a:lnTo>
                  <a:lnTo>
                    <a:pt x="2386" y="503"/>
                  </a:lnTo>
                  <a:lnTo>
                    <a:pt x="2386" y="503"/>
                  </a:lnTo>
                  <a:lnTo>
                    <a:pt x="2386" y="503"/>
                  </a:lnTo>
                  <a:lnTo>
                    <a:pt x="2344" y="503"/>
                  </a:lnTo>
                  <a:lnTo>
                    <a:pt x="2344" y="503"/>
                  </a:lnTo>
                  <a:lnTo>
                    <a:pt x="2344" y="503"/>
                  </a:lnTo>
                  <a:lnTo>
                    <a:pt x="2344" y="503"/>
                  </a:lnTo>
                  <a:lnTo>
                    <a:pt x="2316" y="503"/>
                  </a:lnTo>
                  <a:lnTo>
                    <a:pt x="2302" y="503"/>
                  </a:lnTo>
                  <a:lnTo>
                    <a:pt x="2289" y="503"/>
                  </a:lnTo>
                  <a:lnTo>
                    <a:pt x="2289" y="503"/>
                  </a:lnTo>
                  <a:lnTo>
                    <a:pt x="2289" y="503"/>
                  </a:lnTo>
                  <a:lnTo>
                    <a:pt x="2275" y="503"/>
                  </a:lnTo>
                  <a:lnTo>
                    <a:pt x="2275" y="503"/>
                  </a:lnTo>
                  <a:cubicBezTo>
                    <a:pt x="2261" y="503"/>
                    <a:pt x="2261" y="503"/>
                    <a:pt x="2247" y="503"/>
                  </a:cubicBezTo>
                  <a:lnTo>
                    <a:pt x="2233" y="503"/>
                  </a:lnTo>
                  <a:cubicBezTo>
                    <a:pt x="2233" y="503"/>
                    <a:pt x="2219" y="503"/>
                    <a:pt x="2205" y="503"/>
                  </a:cubicBezTo>
                  <a:lnTo>
                    <a:pt x="2205" y="503"/>
                  </a:lnTo>
                  <a:cubicBezTo>
                    <a:pt x="2191" y="503"/>
                    <a:pt x="2191" y="503"/>
                    <a:pt x="2177" y="503"/>
                  </a:cubicBezTo>
                  <a:lnTo>
                    <a:pt x="2177" y="503"/>
                  </a:lnTo>
                  <a:cubicBezTo>
                    <a:pt x="2163" y="503"/>
                    <a:pt x="2149" y="516"/>
                    <a:pt x="2149" y="516"/>
                  </a:cubicBezTo>
                  <a:cubicBezTo>
                    <a:pt x="2135" y="516"/>
                    <a:pt x="2135" y="516"/>
                    <a:pt x="2135" y="516"/>
                  </a:cubicBezTo>
                  <a:cubicBezTo>
                    <a:pt x="2093" y="516"/>
                    <a:pt x="2051" y="530"/>
                    <a:pt x="2010" y="558"/>
                  </a:cubicBezTo>
                  <a:cubicBezTo>
                    <a:pt x="1884" y="628"/>
                    <a:pt x="1521" y="1060"/>
                    <a:pt x="1466" y="1144"/>
                  </a:cubicBezTo>
                  <a:cubicBezTo>
                    <a:pt x="1466" y="991"/>
                    <a:pt x="1493" y="516"/>
                    <a:pt x="1452" y="433"/>
                  </a:cubicBezTo>
                  <a:cubicBezTo>
                    <a:pt x="1396" y="335"/>
                    <a:pt x="1201" y="84"/>
                    <a:pt x="1061" y="42"/>
                  </a:cubicBezTo>
                  <a:cubicBezTo>
                    <a:pt x="922" y="0"/>
                    <a:pt x="670" y="14"/>
                    <a:pt x="629" y="56"/>
                  </a:cubicBezTo>
                  <a:cubicBezTo>
                    <a:pt x="587" y="98"/>
                    <a:pt x="210" y="405"/>
                    <a:pt x="210" y="405"/>
                  </a:cubicBezTo>
                  <a:cubicBezTo>
                    <a:pt x="210" y="405"/>
                    <a:pt x="643" y="391"/>
                    <a:pt x="670" y="405"/>
                  </a:cubicBezTo>
                  <a:cubicBezTo>
                    <a:pt x="712" y="405"/>
                    <a:pt x="963" y="712"/>
                    <a:pt x="1005" y="768"/>
                  </a:cubicBezTo>
                  <a:cubicBezTo>
                    <a:pt x="1033" y="823"/>
                    <a:pt x="1242" y="1019"/>
                    <a:pt x="1382" y="1130"/>
                  </a:cubicBezTo>
                  <a:cubicBezTo>
                    <a:pt x="1103" y="1060"/>
                    <a:pt x="587" y="935"/>
                    <a:pt x="503" y="963"/>
                  </a:cubicBezTo>
                  <a:cubicBezTo>
                    <a:pt x="378" y="1005"/>
                    <a:pt x="126" y="1130"/>
                    <a:pt x="85" y="1326"/>
                  </a:cubicBezTo>
                  <a:cubicBezTo>
                    <a:pt x="43" y="1521"/>
                    <a:pt x="1" y="2204"/>
                    <a:pt x="1" y="2204"/>
                  </a:cubicBezTo>
                  <a:cubicBezTo>
                    <a:pt x="1" y="2204"/>
                    <a:pt x="433" y="1967"/>
                    <a:pt x="489" y="1911"/>
                  </a:cubicBezTo>
                  <a:cubicBezTo>
                    <a:pt x="545" y="1870"/>
                    <a:pt x="657" y="1604"/>
                    <a:pt x="782" y="1465"/>
                  </a:cubicBezTo>
                  <a:cubicBezTo>
                    <a:pt x="880" y="1339"/>
                    <a:pt x="1173" y="1242"/>
                    <a:pt x="1396" y="1228"/>
                  </a:cubicBezTo>
                  <a:cubicBezTo>
                    <a:pt x="1312" y="1312"/>
                    <a:pt x="1159" y="1479"/>
                    <a:pt x="1047" y="1618"/>
                  </a:cubicBezTo>
                  <a:lnTo>
                    <a:pt x="1047" y="1618"/>
                  </a:lnTo>
                  <a:lnTo>
                    <a:pt x="1047" y="1618"/>
                  </a:lnTo>
                  <a:cubicBezTo>
                    <a:pt x="1047" y="1632"/>
                    <a:pt x="1033" y="1646"/>
                    <a:pt x="1033" y="1646"/>
                  </a:cubicBezTo>
                  <a:cubicBezTo>
                    <a:pt x="1033" y="1646"/>
                    <a:pt x="1033" y="1660"/>
                    <a:pt x="1033" y="1660"/>
                  </a:cubicBezTo>
                  <a:cubicBezTo>
                    <a:pt x="1019" y="1660"/>
                    <a:pt x="1005" y="1674"/>
                    <a:pt x="1005" y="1688"/>
                  </a:cubicBezTo>
                  <a:lnTo>
                    <a:pt x="1005" y="1688"/>
                  </a:lnTo>
                  <a:cubicBezTo>
                    <a:pt x="991" y="1702"/>
                    <a:pt x="977" y="1716"/>
                    <a:pt x="977" y="1744"/>
                  </a:cubicBezTo>
                  <a:lnTo>
                    <a:pt x="977" y="1744"/>
                  </a:lnTo>
                  <a:lnTo>
                    <a:pt x="977" y="1744"/>
                  </a:lnTo>
                  <a:cubicBezTo>
                    <a:pt x="963" y="1758"/>
                    <a:pt x="949" y="1772"/>
                    <a:pt x="949" y="1772"/>
                  </a:cubicBezTo>
                  <a:cubicBezTo>
                    <a:pt x="936" y="1814"/>
                    <a:pt x="922" y="1870"/>
                    <a:pt x="908" y="1925"/>
                  </a:cubicBezTo>
                  <a:lnTo>
                    <a:pt x="908" y="1925"/>
                  </a:lnTo>
                  <a:lnTo>
                    <a:pt x="908" y="1925"/>
                  </a:lnTo>
                  <a:lnTo>
                    <a:pt x="894" y="1981"/>
                  </a:lnTo>
                  <a:lnTo>
                    <a:pt x="894" y="1981"/>
                  </a:lnTo>
                  <a:lnTo>
                    <a:pt x="880" y="2023"/>
                  </a:lnTo>
                  <a:lnTo>
                    <a:pt x="880" y="2023"/>
                  </a:lnTo>
                  <a:lnTo>
                    <a:pt x="880" y="2023"/>
                  </a:lnTo>
                  <a:cubicBezTo>
                    <a:pt x="866" y="2135"/>
                    <a:pt x="852" y="2232"/>
                    <a:pt x="866" y="2274"/>
                  </a:cubicBezTo>
                  <a:cubicBezTo>
                    <a:pt x="866" y="2302"/>
                    <a:pt x="880" y="2358"/>
                    <a:pt x="908" y="2427"/>
                  </a:cubicBezTo>
                  <a:lnTo>
                    <a:pt x="908" y="2427"/>
                  </a:lnTo>
                  <a:lnTo>
                    <a:pt x="908" y="2427"/>
                  </a:lnTo>
                  <a:lnTo>
                    <a:pt x="922" y="2469"/>
                  </a:lnTo>
                  <a:lnTo>
                    <a:pt x="922" y="2469"/>
                  </a:lnTo>
                  <a:lnTo>
                    <a:pt x="922" y="2469"/>
                  </a:lnTo>
                  <a:lnTo>
                    <a:pt x="922" y="2469"/>
                  </a:lnTo>
                  <a:cubicBezTo>
                    <a:pt x="922" y="2469"/>
                    <a:pt x="922" y="2469"/>
                    <a:pt x="922" y="2469"/>
                  </a:cubicBezTo>
                  <a:cubicBezTo>
                    <a:pt x="922" y="2469"/>
                    <a:pt x="922" y="2483"/>
                    <a:pt x="922" y="2483"/>
                  </a:cubicBezTo>
                  <a:cubicBezTo>
                    <a:pt x="922" y="2483"/>
                    <a:pt x="922" y="2483"/>
                    <a:pt x="922" y="2483"/>
                  </a:cubicBezTo>
                  <a:cubicBezTo>
                    <a:pt x="922" y="2497"/>
                    <a:pt x="936" y="2497"/>
                    <a:pt x="936" y="2511"/>
                  </a:cubicBezTo>
                  <a:cubicBezTo>
                    <a:pt x="936" y="2511"/>
                    <a:pt x="936" y="2511"/>
                    <a:pt x="936" y="2511"/>
                  </a:cubicBezTo>
                  <a:lnTo>
                    <a:pt x="936" y="2511"/>
                  </a:lnTo>
                  <a:cubicBezTo>
                    <a:pt x="936" y="2511"/>
                    <a:pt x="936" y="2511"/>
                    <a:pt x="936" y="2525"/>
                  </a:cubicBezTo>
                  <a:cubicBezTo>
                    <a:pt x="936" y="2525"/>
                    <a:pt x="936" y="2525"/>
                    <a:pt x="936" y="2539"/>
                  </a:cubicBezTo>
                  <a:cubicBezTo>
                    <a:pt x="936" y="2539"/>
                    <a:pt x="936" y="2539"/>
                    <a:pt x="949" y="2553"/>
                  </a:cubicBezTo>
                  <a:cubicBezTo>
                    <a:pt x="949" y="2553"/>
                    <a:pt x="949" y="2567"/>
                    <a:pt x="949" y="2567"/>
                  </a:cubicBezTo>
                  <a:lnTo>
                    <a:pt x="949" y="2581"/>
                  </a:lnTo>
                  <a:cubicBezTo>
                    <a:pt x="963" y="2595"/>
                    <a:pt x="963" y="2595"/>
                    <a:pt x="963" y="2595"/>
                  </a:cubicBezTo>
                  <a:cubicBezTo>
                    <a:pt x="963" y="2609"/>
                    <a:pt x="963" y="2609"/>
                    <a:pt x="963" y="2623"/>
                  </a:cubicBezTo>
                  <a:cubicBezTo>
                    <a:pt x="963" y="2623"/>
                    <a:pt x="963" y="2623"/>
                    <a:pt x="963" y="2623"/>
                  </a:cubicBezTo>
                  <a:cubicBezTo>
                    <a:pt x="977" y="2637"/>
                    <a:pt x="977" y="2651"/>
                    <a:pt x="977" y="2651"/>
                  </a:cubicBezTo>
                  <a:cubicBezTo>
                    <a:pt x="977" y="2665"/>
                    <a:pt x="977" y="2665"/>
                    <a:pt x="977" y="2665"/>
                  </a:cubicBezTo>
                  <a:cubicBezTo>
                    <a:pt x="977" y="2679"/>
                    <a:pt x="977" y="2679"/>
                    <a:pt x="977" y="2679"/>
                  </a:cubicBezTo>
                  <a:cubicBezTo>
                    <a:pt x="991" y="2692"/>
                    <a:pt x="991" y="2692"/>
                    <a:pt x="991" y="2692"/>
                  </a:cubicBezTo>
                  <a:lnTo>
                    <a:pt x="1005" y="2720"/>
                  </a:lnTo>
                  <a:cubicBezTo>
                    <a:pt x="1005" y="2734"/>
                    <a:pt x="1005" y="2734"/>
                    <a:pt x="1005" y="2734"/>
                  </a:cubicBezTo>
                  <a:cubicBezTo>
                    <a:pt x="1005" y="2734"/>
                    <a:pt x="1005" y="2734"/>
                    <a:pt x="1005" y="2748"/>
                  </a:cubicBezTo>
                  <a:cubicBezTo>
                    <a:pt x="1005" y="2748"/>
                    <a:pt x="1005" y="2748"/>
                    <a:pt x="1005" y="2762"/>
                  </a:cubicBezTo>
                  <a:cubicBezTo>
                    <a:pt x="1047" y="2902"/>
                    <a:pt x="1089" y="3013"/>
                    <a:pt x="1089" y="3013"/>
                  </a:cubicBezTo>
                  <a:lnTo>
                    <a:pt x="1089" y="3013"/>
                  </a:lnTo>
                  <a:lnTo>
                    <a:pt x="1089" y="3013"/>
                  </a:lnTo>
                  <a:cubicBezTo>
                    <a:pt x="1103" y="2999"/>
                    <a:pt x="1103" y="2999"/>
                    <a:pt x="1117" y="2999"/>
                  </a:cubicBezTo>
                  <a:cubicBezTo>
                    <a:pt x="1117" y="2999"/>
                    <a:pt x="1117" y="2999"/>
                    <a:pt x="1131" y="2999"/>
                  </a:cubicBezTo>
                  <a:cubicBezTo>
                    <a:pt x="1131" y="2985"/>
                    <a:pt x="1145" y="2985"/>
                    <a:pt x="1159" y="2971"/>
                  </a:cubicBezTo>
                  <a:lnTo>
                    <a:pt x="1159" y="2971"/>
                  </a:lnTo>
                  <a:cubicBezTo>
                    <a:pt x="1159" y="2971"/>
                    <a:pt x="1173" y="2971"/>
                    <a:pt x="1187" y="2957"/>
                  </a:cubicBezTo>
                  <a:cubicBezTo>
                    <a:pt x="1187" y="2957"/>
                    <a:pt x="1187" y="2957"/>
                    <a:pt x="1187" y="2957"/>
                  </a:cubicBezTo>
                  <a:cubicBezTo>
                    <a:pt x="1201" y="2944"/>
                    <a:pt x="1201" y="2944"/>
                    <a:pt x="1214" y="2930"/>
                  </a:cubicBezTo>
                  <a:lnTo>
                    <a:pt x="1214" y="2930"/>
                  </a:lnTo>
                  <a:cubicBezTo>
                    <a:pt x="1214" y="2930"/>
                    <a:pt x="1214" y="2930"/>
                    <a:pt x="1228" y="2930"/>
                  </a:cubicBezTo>
                  <a:cubicBezTo>
                    <a:pt x="1201" y="3097"/>
                    <a:pt x="1201" y="3264"/>
                    <a:pt x="1201" y="3446"/>
                  </a:cubicBezTo>
                  <a:lnTo>
                    <a:pt x="1201" y="3460"/>
                  </a:lnTo>
                  <a:cubicBezTo>
                    <a:pt x="1201" y="3474"/>
                    <a:pt x="1201" y="3501"/>
                    <a:pt x="1201" y="3515"/>
                  </a:cubicBezTo>
                  <a:lnTo>
                    <a:pt x="1201" y="3529"/>
                  </a:lnTo>
                  <a:cubicBezTo>
                    <a:pt x="1201" y="3557"/>
                    <a:pt x="1201" y="3571"/>
                    <a:pt x="1201" y="3585"/>
                  </a:cubicBezTo>
                  <a:cubicBezTo>
                    <a:pt x="1201" y="3599"/>
                    <a:pt x="1201" y="3599"/>
                    <a:pt x="1214" y="3599"/>
                  </a:cubicBezTo>
                  <a:lnTo>
                    <a:pt x="1214" y="3669"/>
                  </a:lnTo>
                  <a:lnTo>
                    <a:pt x="1214" y="3683"/>
                  </a:lnTo>
                  <a:cubicBezTo>
                    <a:pt x="1214" y="3697"/>
                    <a:pt x="1214" y="3725"/>
                    <a:pt x="1214" y="3753"/>
                  </a:cubicBezTo>
                  <a:cubicBezTo>
                    <a:pt x="1214" y="3753"/>
                    <a:pt x="1228" y="3767"/>
                    <a:pt x="1228" y="3767"/>
                  </a:cubicBezTo>
                  <a:cubicBezTo>
                    <a:pt x="1228" y="3780"/>
                    <a:pt x="1228" y="3794"/>
                    <a:pt x="1228" y="3822"/>
                  </a:cubicBezTo>
                  <a:cubicBezTo>
                    <a:pt x="1228" y="3822"/>
                    <a:pt x="1228" y="3836"/>
                    <a:pt x="1228" y="3836"/>
                  </a:cubicBezTo>
                  <a:cubicBezTo>
                    <a:pt x="1228" y="3864"/>
                    <a:pt x="1242" y="3878"/>
                    <a:pt x="1242" y="3892"/>
                  </a:cubicBezTo>
                  <a:cubicBezTo>
                    <a:pt x="1242" y="3906"/>
                    <a:pt x="1242" y="3906"/>
                    <a:pt x="1242" y="3920"/>
                  </a:cubicBezTo>
                  <a:cubicBezTo>
                    <a:pt x="1242" y="3934"/>
                    <a:pt x="1242" y="3962"/>
                    <a:pt x="1256" y="3990"/>
                  </a:cubicBezTo>
                  <a:lnTo>
                    <a:pt x="1354" y="3976"/>
                  </a:lnTo>
                  <a:cubicBezTo>
                    <a:pt x="1340" y="3934"/>
                    <a:pt x="1340" y="3892"/>
                    <a:pt x="1340" y="3864"/>
                  </a:cubicBezTo>
                  <a:cubicBezTo>
                    <a:pt x="1340" y="3864"/>
                    <a:pt x="1340" y="3850"/>
                    <a:pt x="1326" y="3850"/>
                  </a:cubicBezTo>
                  <a:cubicBezTo>
                    <a:pt x="1326" y="3822"/>
                    <a:pt x="1326" y="3780"/>
                    <a:pt x="1326" y="3753"/>
                  </a:cubicBezTo>
                  <a:cubicBezTo>
                    <a:pt x="1326" y="3739"/>
                    <a:pt x="1326" y="3739"/>
                    <a:pt x="1312" y="3739"/>
                  </a:cubicBezTo>
                  <a:cubicBezTo>
                    <a:pt x="1312" y="3711"/>
                    <a:pt x="1312" y="3669"/>
                    <a:pt x="1312" y="3641"/>
                  </a:cubicBezTo>
                  <a:cubicBezTo>
                    <a:pt x="1312" y="3627"/>
                    <a:pt x="1312" y="3627"/>
                    <a:pt x="1312" y="3627"/>
                  </a:cubicBezTo>
                  <a:lnTo>
                    <a:pt x="1298" y="3529"/>
                  </a:lnTo>
                  <a:lnTo>
                    <a:pt x="1298" y="3515"/>
                  </a:lnTo>
                  <a:cubicBezTo>
                    <a:pt x="1298" y="3474"/>
                    <a:pt x="1298" y="3446"/>
                    <a:pt x="1298" y="3418"/>
                  </a:cubicBezTo>
                  <a:lnTo>
                    <a:pt x="1298" y="3404"/>
                  </a:lnTo>
                  <a:lnTo>
                    <a:pt x="1298" y="3306"/>
                  </a:lnTo>
                  <a:lnTo>
                    <a:pt x="1298" y="3292"/>
                  </a:lnTo>
                  <a:cubicBezTo>
                    <a:pt x="1298" y="3264"/>
                    <a:pt x="1298" y="3236"/>
                    <a:pt x="1298" y="3195"/>
                  </a:cubicBezTo>
                  <a:lnTo>
                    <a:pt x="1298" y="3195"/>
                  </a:lnTo>
                  <a:cubicBezTo>
                    <a:pt x="1312" y="3167"/>
                    <a:pt x="1312" y="3125"/>
                    <a:pt x="1312" y="3097"/>
                  </a:cubicBezTo>
                  <a:cubicBezTo>
                    <a:pt x="1312" y="2999"/>
                    <a:pt x="1326" y="2902"/>
                    <a:pt x="1340" y="2804"/>
                  </a:cubicBezTo>
                  <a:cubicBezTo>
                    <a:pt x="1340" y="2804"/>
                    <a:pt x="1340" y="2790"/>
                    <a:pt x="1340" y="2790"/>
                  </a:cubicBezTo>
                  <a:cubicBezTo>
                    <a:pt x="1340" y="2790"/>
                    <a:pt x="1340" y="2790"/>
                    <a:pt x="1340" y="2790"/>
                  </a:cubicBezTo>
                  <a:cubicBezTo>
                    <a:pt x="1354" y="2776"/>
                    <a:pt x="1354" y="2762"/>
                    <a:pt x="1368" y="2762"/>
                  </a:cubicBezTo>
                  <a:cubicBezTo>
                    <a:pt x="1368" y="2748"/>
                    <a:pt x="1368" y="2748"/>
                    <a:pt x="1368" y="2748"/>
                  </a:cubicBezTo>
                  <a:lnTo>
                    <a:pt x="1382" y="2720"/>
                  </a:lnTo>
                  <a:cubicBezTo>
                    <a:pt x="1382" y="2720"/>
                    <a:pt x="1396" y="2720"/>
                    <a:pt x="1396" y="2720"/>
                  </a:cubicBezTo>
                  <a:cubicBezTo>
                    <a:pt x="1396" y="2706"/>
                    <a:pt x="1396" y="2692"/>
                    <a:pt x="1410" y="2679"/>
                  </a:cubicBezTo>
                  <a:cubicBezTo>
                    <a:pt x="1410" y="2679"/>
                    <a:pt x="1410" y="2679"/>
                    <a:pt x="1410" y="2679"/>
                  </a:cubicBezTo>
                  <a:cubicBezTo>
                    <a:pt x="1424" y="2665"/>
                    <a:pt x="1424" y="2665"/>
                    <a:pt x="1424" y="2651"/>
                  </a:cubicBezTo>
                  <a:cubicBezTo>
                    <a:pt x="1424" y="2651"/>
                    <a:pt x="1424" y="2651"/>
                    <a:pt x="1438" y="2637"/>
                  </a:cubicBezTo>
                  <a:lnTo>
                    <a:pt x="1452" y="2609"/>
                  </a:lnTo>
                  <a:cubicBezTo>
                    <a:pt x="1452" y="2609"/>
                    <a:pt x="1452" y="2609"/>
                    <a:pt x="1452" y="2609"/>
                  </a:cubicBezTo>
                  <a:cubicBezTo>
                    <a:pt x="1452" y="2595"/>
                    <a:pt x="1466" y="2581"/>
                    <a:pt x="1466" y="2581"/>
                  </a:cubicBezTo>
                  <a:lnTo>
                    <a:pt x="1466" y="2567"/>
                  </a:lnTo>
                  <a:cubicBezTo>
                    <a:pt x="1479" y="2553"/>
                    <a:pt x="1479" y="2539"/>
                    <a:pt x="1479" y="2539"/>
                  </a:cubicBezTo>
                  <a:cubicBezTo>
                    <a:pt x="1479" y="2525"/>
                    <a:pt x="1493" y="2525"/>
                    <a:pt x="1493" y="2525"/>
                  </a:cubicBezTo>
                  <a:cubicBezTo>
                    <a:pt x="1493" y="2511"/>
                    <a:pt x="1493" y="2511"/>
                    <a:pt x="1493" y="2497"/>
                  </a:cubicBezTo>
                  <a:cubicBezTo>
                    <a:pt x="1493" y="2497"/>
                    <a:pt x="1507" y="2497"/>
                    <a:pt x="1507" y="2483"/>
                  </a:cubicBezTo>
                  <a:cubicBezTo>
                    <a:pt x="1507" y="2483"/>
                    <a:pt x="1507" y="2469"/>
                    <a:pt x="1521" y="2455"/>
                  </a:cubicBezTo>
                  <a:cubicBezTo>
                    <a:pt x="1521" y="2455"/>
                    <a:pt x="1521" y="2441"/>
                    <a:pt x="1521" y="2441"/>
                  </a:cubicBezTo>
                  <a:cubicBezTo>
                    <a:pt x="1521" y="2441"/>
                    <a:pt x="1521" y="2427"/>
                    <a:pt x="1521" y="2427"/>
                  </a:cubicBezTo>
                  <a:cubicBezTo>
                    <a:pt x="1535" y="2413"/>
                    <a:pt x="1535" y="2413"/>
                    <a:pt x="1535" y="2413"/>
                  </a:cubicBezTo>
                  <a:cubicBezTo>
                    <a:pt x="1535" y="2400"/>
                    <a:pt x="1535" y="2386"/>
                    <a:pt x="1549" y="2386"/>
                  </a:cubicBezTo>
                  <a:cubicBezTo>
                    <a:pt x="1549" y="2372"/>
                    <a:pt x="1549" y="2372"/>
                    <a:pt x="1549" y="2372"/>
                  </a:cubicBezTo>
                  <a:cubicBezTo>
                    <a:pt x="1549" y="2358"/>
                    <a:pt x="1549" y="2358"/>
                    <a:pt x="1549" y="2344"/>
                  </a:cubicBezTo>
                  <a:cubicBezTo>
                    <a:pt x="1577" y="2288"/>
                    <a:pt x="1591" y="2232"/>
                    <a:pt x="1591" y="2176"/>
                  </a:cubicBezTo>
                  <a:cubicBezTo>
                    <a:pt x="1591" y="2176"/>
                    <a:pt x="1591" y="2176"/>
                    <a:pt x="1605" y="2176"/>
                  </a:cubicBezTo>
                  <a:cubicBezTo>
                    <a:pt x="1619" y="2107"/>
                    <a:pt x="1619" y="2051"/>
                    <a:pt x="1619" y="2023"/>
                  </a:cubicBezTo>
                  <a:cubicBezTo>
                    <a:pt x="1619" y="1995"/>
                    <a:pt x="1619" y="1967"/>
                    <a:pt x="1619" y="1939"/>
                  </a:cubicBezTo>
                  <a:lnTo>
                    <a:pt x="1619" y="1939"/>
                  </a:lnTo>
                  <a:cubicBezTo>
                    <a:pt x="1619" y="1925"/>
                    <a:pt x="1619" y="1925"/>
                    <a:pt x="1619" y="1911"/>
                  </a:cubicBezTo>
                  <a:cubicBezTo>
                    <a:pt x="1619" y="1911"/>
                    <a:pt x="1619" y="1911"/>
                    <a:pt x="1619" y="1897"/>
                  </a:cubicBezTo>
                  <a:cubicBezTo>
                    <a:pt x="1619" y="1897"/>
                    <a:pt x="1619" y="1897"/>
                    <a:pt x="1619" y="1883"/>
                  </a:cubicBezTo>
                  <a:cubicBezTo>
                    <a:pt x="1619" y="1883"/>
                    <a:pt x="1619" y="1883"/>
                    <a:pt x="1619" y="1870"/>
                  </a:cubicBezTo>
                  <a:cubicBezTo>
                    <a:pt x="1619" y="1870"/>
                    <a:pt x="1605" y="1870"/>
                    <a:pt x="1605" y="1856"/>
                  </a:cubicBezTo>
                  <a:cubicBezTo>
                    <a:pt x="1605" y="1856"/>
                    <a:pt x="1605" y="1856"/>
                    <a:pt x="1605" y="1842"/>
                  </a:cubicBezTo>
                  <a:lnTo>
                    <a:pt x="1605" y="1842"/>
                  </a:lnTo>
                  <a:lnTo>
                    <a:pt x="1605" y="1842"/>
                  </a:lnTo>
                  <a:cubicBezTo>
                    <a:pt x="1605" y="1786"/>
                    <a:pt x="1591" y="1716"/>
                    <a:pt x="1577" y="1646"/>
                  </a:cubicBezTo>
                  <a:lnTo>
                    <a:pt x="1577" y="1646"/>
                  </a:lnTo>
                  <a:lnTo>
                    <a:pt x="1577" y="1646"/>
                  </a:lnTo>
                  <a:cubicBezTo>
                    <a:pt x="1577" y="1604"/>
                    <a:pt x="1577" y="1577"/>
                    <a:pt x="1563" y="1549"/>
                  </a:cubicBezTo>
                  <a:lnTo>
                    <a:pt x="1563" y="1549"/>
                  </a:lnTo>
                  <a:lnTo>
                    <a:pt x="1563" y="1549"/>
                  </a:lnTo>
                  <a:cubicBezTo>
                    <a:pt x="1549" y="1423"/>
                    <a:pt x="1521" y="1326"/>
                    <a:pt x="1521" y="1256"/>
                  </a:cubicBezTo>
                  <a:lnTo>
                    <a:pt x="1675" y="1423"/>
                  </a:lnTo>
                  <a:lnTo>
                    <a:pt x="1689" y="1437"/>
                  </a:lnTo>
                  <a:lnTo>
                    <a:pt x="1689" y="1437"/>
                  </a:lnTo>
                  <a:lnTo>
                    <a:pt x="1884" y="1646"/>
                  </a:lnTo>
                  <a:cubicBezTo>
                    <a:pt x="1884" y="1646"/>
                    <a:pt x="1898" y="1702"/>
                    <a:pt x="1912" y="1772"/>
                  </a:cubicBezTo>
                  <a:cubicBezTo>
                    <a:pt x="1926" y="1800"/>
                    <a:pt x="1926" y="1828"/>
                    <a:pt x="1940" y="1870"/>
                  </a:cubicBezTo>
                  <a:cubicBezTo>
                    <a:pt x="1940" y="1870"/>
                    <a:pt x="1940" y="1870"/>
                    <a:pt x="1940" y="1883"/>
                  </a:cubicBezTo>
                  <a:lnTo>
                    <a:pt x="1940" y="1883"/>
                  </a:lnTo>
                  <a:cubicBezTo>
                    <a:pt x="1940" y="1897"/>
                    <a:pt x="1940" y="1911"/>
                    <a:pt x="1954" y="1925"/>
                  </a:cubicBezTo>
                  <a:cubicBezTo>
                    <a:pt x="1954" y="1939"/>
                    <a:pt x="1954" y="1939"/>
                    <a:pt x="1954" y="1939"/>
                  </a:cubicBezTo>
                  <a:lnTo>
                    <a:pt x="1954" y="1939"/>
                  </a:lnTo>
                  <a:lnTo>
                    <a:pt x="1954" y="1939"/>
                  </a:lnTo>
                  <a:lnTo>
                    <a:pt x="1968" y="1995"/>
                  </a:lnTo>
                  <a:cubicBezTo>
                    <a:pt x="1982" y="2051"/>
                    <a:pt x="1996" y="2107"/>
                    <a:pt x="2010" y="2148"/>
                  </a:cubicBezTo>
                  <a:cubicBezTo>
                    <a:pt x="2010" y="2148"/>
                    <a:pt x="2010" y="2148"/>
                    <a:pt x="2010" y="2148"/>
                  </a:cubicBezTo>
                  <a:cubicBezTo>
                    <a:pt x="2023" y="2162"/>
                    <a:pt x="2023" y="2162"/>
                    <a:pt x="2023" y="2176"/>
                  </a:cubicBezTo>
                  <a:cubicBezTo>
                    <a:pt x="2023" y="2176"/>
                    <a:pt x="2023" y="2176"/>
                    <a:pt x="2037" y="2176"/>
                  </a:cubicBezTo>
                  <a:cubicBezTo>
                    <a:pt x="2037" y="2204"/>
                    <a:pt x="2051" y="2218"/>
                    <a:pt x="2065" y="2232"/>
                  </a:cubicBezTo>
                  <a:cubicBezTo>
                    <a:pt x="2079" y="2246"/>
                    <a:pt x="2093" y="2260"/>
                    <a:pt x="2107" y="2274"/>
                  </a:cubicBezTo>
                  <a:cubicBezTo>
                    <a:pt x="2121" y="2288"/>
                    <a:pt x="2121" y="2302"/>
                    <a:pt x="2135" y="2316"/>
                  </a:cubicBezTo>
                  <a:cubicBezTo>
                    <a:pt x="2149" y="2316"/>
                    <a:pt x="2163" y="2330"/>
                    <a:pt x="2177" y="2344"/>
                  </a:cubicBezTo>
                  <a:cubicBezTo>
                    <a:pt x="2191" y="2358"/>
                    <a:pt x="2219" y="2372"/>
                    <a:pt x="2233" y="2386"/>
                  </a:cubicBezTo>
                  <a:cubicBezTo>
                    <a:pt x="2233" y="2386"/>
                    <a:pt x="2233" y="2400"/>
                    <a:pt x="2247" y="2400"/>
                  </a:cubicBezTo>
                  <a:lnTo>
                    <a:pt x="2247" y="2400"/>
                  </a:lnTo>
                  <a:lnTo>
                    <a:pt x="2247" y="2400"/>
                  </a:lnTo>
                  <a:cubicBezTo>
                    <a:pt x="2275" y="2413"/>
                    <a:pt x="2302" y="2441"/>
                    <a:pt x="2316" y="2455"/>
                  </a:cubicBezTo>
                  <a:cubicBezTo>
                    <a:pt x="2344" y="2469"/>
                    <a:pt x="2372" y="2483"/>
                    <a:pt x="2386" y="2511"/>
                  </a:cubicBezTo>
                  <a:cubicBezTo>
                    <a:pt x="2414" y="2525"/>
                    <a:pt x="2442" y="2539"/>
                    <a:pt x="2470" y="2567"/>
                  </a:cubicBezTo>
                  <a:cubicBezTo>
                    <a:pt x="2526" y="2595"/>
                    <a:pt x="2554" y="2623"/>
                    <a:pt x="2554" y="2623"/>
                  </a:cubicBezTo>
                  <a:lnTo>
                    <a:pt x="2554" y="2623"/>
                  </a:lnTo>
                  <a:lnTo>
                    <a:pt x="2554" y="2623"/>
                  </a:lnTo>
                  <a:cubicBezTo>
                    <a:pt x="2554" y="2623"/>
                    <a:pt x="2595" y="2497"/>
                    <a:pt x="2637" y="2344"/>
                  </a:cubicBezTo>
                  <a:cubicBezTo>
                    <a:pt x="2637" y="2344"/>
                    <a:pt x="2637" y="2330"/>
                    <a:pt x="2637" y="2316"/>
                  </a:cubicBezTo>
                  <a:cubicBezTo>
                    <a:pt x="2651" y="2288"/>
                    <a:pt x="2651" y="2260"/>
                    <a:pt x="2665" y="2232"/>
                  </a:cubicBezTo>
                  <a:lnTo>
                    <a:pt x="2665" y="2232"/>
                  </a:lnTo>
                  <a:lnTo>
                    <a:pt x="2665" y="2232"/>
                  </a:lnTo>
                  <a:cubicBezTo>
                    <a:pt x="2665" y="2204"/>
                    <a:pt x="2679" y="2176"/>
                    <a:pt x="2679" y="2148"/>
                  </a:cubicBezTo>
                  <a:lnTo>
                    <a:pt x="2679" y="2148"/>
                  </a:lnTo>
                  <a:lnTo>
                    <a:pt x="2679" y="2148"/>
                  </a:lnTo>
                  <a:cubicBezTo>
                    <a:pt x="2679" y="2135"/>
                    <a:pt x="2679" y="2135"/>
                    <a:pt x="2693" y="2121"/>
                  </a:cubicBezTo>
                  <a:cubicBezTo>
                    <a:pt x="2693" y="2107"/>
                    <a:pt x="2693" y="2079"/>
                    <a:pt x="2693" y="2065"/>
                  </a:cubicBezTo>
                  <a:cubicBezTo>
                    <a:pt x="2721" y="1967"/>
                    <a:pt x="2721" y="1897"/>
                    <a:pt x="2707" y="1870"/>
                  </a:cubicBezTo>
                  <a:cubicBezTo>
                    <a:pt x="2707" y="1856"/>
                    <a:pt x="2707" y="1842"/>
                    <a:pt x="2693" y="1842"/>
                  </a:cubicBezTo>
                  <a:lnTo>
                    <a:pt x="2693" y="1828"/>
                  </a:lnTo>
                  <a:cubicBezTo>
                    <a:pt x="2693" y="1828"/>
                    <a:pt x="2693" y="1828"/>
                    <a:pt x="2693" y="1814"/>
                  </a:cubicBezTo>
                  <a:cubicBezTo>
                    <a:pt x="2693" y="1814"/>
                    <a:pt x="2693" y="1814"/>
                    <a:pt x="2693" y="1814"/>
                  </a:cubicBezTo>
                  <a:lnTo>
                    <a:pt x="2693" y="1800"/>
                  </a:lnTo>
                  <a:cubicBezTo>
                    <a:pt x="2679" y="1800"/>
                    <a:pt x="2679" y="1786"/>
                    <a:pt x="2665" y="1772"/>
                  </a:cubicBezTo>
                  <a:lnTo>
                    <a:pt x="2665" y="1772"/>
                  </a:lnTo>
                  <a:cubicBezTo>
                    <a:pt x="2665" y="1772"/>
                    <a:pt x="2665" y="1758"/>
                    <a:pt x="2651" y="1744"/>
                  </a:cubicBezTo>
                  <a:lnTo>
                    <a:pt x="2651" y="1744"/>
                  </a:lnTo>
                  <a:lnTo>
                    <a:pt x="2651" y="1744"/>
                  </a:lnTo>
                  <a:cubicBezTo>
                    <a:pt x="2637" y="1702"/>
                    <a:pt x="2609" y="1674"/>
                    <a:pt x="2581" y="1632"/>
                  </a:cubicBezTo>
                  <a:cubicBezTo>
                    <a:pt x="2512" y="1535"/>
                    <a:pt x="2428" y="1437"/>
                    <a:pt x="2344" y="1367"/>
                  </a:cubicBezTo>
                  <a:lnTo>
                    <a:pt x="2344" y="1367"/>
                  </a:lnTo>
                  <a:cubicBezTo>
                    <a:pt x="2330" y="1353"/>
                    <a:pt x="2330" y="1353"/>
                    <a:pt x="2316" y="1339"/>
                  </a:cubicBezTo>
                  <a:lnTo>
                    <a:pt x="2316" y="1339"/>
                  </a:lnTo>
                  <a:cubicBezTo>
                    <a:pt x="2302" y="1326"/>
                    <a:pt x="2275" y="1312"/>
                    <a:pt x="2261" y="1298"/>
                  </a:cubicBezTo>
                  <a:cubicBezTo>
                    <a:pt x="2261" y="1298"/>
                    <a:pt x="2261" y="1298"/>
                    <a:pt x="2261" y="1298"/>
                  </a:cubicBezTo>
                  <a:cubicBezTo>
                    <a:pt x="2247" y="1298"/>
                    <a:pt x="2247" y="1284"/>
                    <a:pt x="2233" y="1284"/>
                  </a:cubicBezTo>
                  <a:lnTo>
                    <a:pt x="2233" y="1284"/>
                  </a:lnTo>
                  <a:lnTo>
                    <a:pt x="2233" y="1284"/>
                  </a:lnTo>
                  <a:cubicBezTo>
                    <a:pt x="2177" y="1242"/>
                    <a:pt x="2107" y="1214"/>
                    <a:pt x="2037" y="1186"/>
                  </a:cubicBezTo>
                  <a:cubicBezTo>
                    <a:pt x="2037" y="1186"/>
                    <a:pt x="2037" y="1186"/>
                    <a:pt x="2037" y="1186"/>
                  </a:cubicBezTo>
                  <a:cubicBezTo>
                    <a:pt x="1940" y="1144"/>
                    <a:pt x="1814" y="1130"/>
                    <a:pt x="1689" y="1130"/>
                  </a:cubicBezTo>
                  <a:cubicBezTo>
                    <a:pt x="1772" y="1102"/>
                    <a:pt x="1884" y="1074"/>
                    <a:pt x="1996" y="1060"/>
                  </a:cubicBezTo>
                  <a:cubicBezTo>
                    <a:pt x="2010" y="1047"/>
                    <a:pt x="2037" y="1047"/>
                    <a:pt x="2065" y="1033"/>
                  </a:cubicBezTo>
                  <a:lnTo>
                    <a:pt x="2065" y="1033"/>
                  </a:lnTo>
                  <a:cubicBezTo>
                    <a:pt x="2163" y="1019"/>
                    <a:pt x="2261" y="1005"/>
                    <a:pt x="2330" y="9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5" name="Google Shape;7565;p72"/>
            <p:cNvSpPr/>
            <p:nvPr/>
          </p:nvSpPr>
          <p:spPr>
            <a:xfrm>
              <a:off x="3028700" y="2145225"/>
              <a:ext cx="78825" cy="66300"/>
            </a:xfrm>
            <a:custGeom>
              <a:avLst/>
              <a:gdLst/>
              <a:ahLst/>
              <a:cxnLst/>
              <a:rect l="l" t="t" r="r" b="b"/>
              <a:pathLst>
                <a:path w="3153" h="2652" extrusionOk="0">
                  <a:moveTo>
                    <a:pt x="1855" y="1047"/>
                  </a:moveTo>
                  <a:cubicBezTo>
                    <a:pt x="1702" y="824"/>
                    <a:pt x="1646" y="559"/>
                    <a:pt x="1646" y="559"/>
                  </a:cubicBezTo>
                  <a:lnTo>
                    <a:pt x="1772" y="1"/>
                  </a:lnTo>
                  <a:cubicBezTo>
                    <a:pt x="1772" y="1"/>
                    <a:pt x="2134" y="350"/>
                    <a:pt x="2218" y="503"/>
                  </a:cubicBezTo>
                  <a:cubicBezTo>
                    <a:pt x="2246" y="573"/>
                    <a:pt x="2218" y="754"/>
                    <a:pt x="2162" y="922"/>
                  </a:cubicBezTo>
                  <a:cubicBezTo>
                    <a:pt x="2302" y="810"/>
                    <a:pt x="2469" y="657"/>
                    <a:pt x="2581" y="573"/>
                  </a:cubicBezTo>
                  <a:cubicBezTo>
                    <a:pt x="2776" y="433"/>
                    <a:pt x="3013" y="280"/>
                    <a:pt x="3013" y="280"/>
                  </a:cubicBezTo>
                  <a:cubicBezTo>
                    <a:pt x="3013" y="280"/>
                    <a:pt x="2957" y="796"/>
                    <a:pt x="2846" y="922"/>
                  </a:cubicBezTo>
                  <a:cubicBezTo>
                    <a:pt x="2762" y="1033"/>
                    <a:pt x="2497" y="1117"/>
                    <a:pt x="2218" y="1117"/>
                  </a:cubicBezTo>
                  <a:cubicBezTo>
                    <a:pt x="2441" y="1214"/>
                    <a:pt x="2720" y="1368"/>
                    <a:pt x="2818" y="1493"/>
                  </a:cubicBezTo>
                  <a:cubicBezTo>
                    <a:pt x="2985" y="1703"/>
                    <a:pt x="3153" y="2205"/>
                    <a:pt x="3153" y="2205"/>
                  </a:cubicBezTo>
                  <a:cubicBezTo>
                    <a:pt x="3153" y="2205"/>
                    <a:pt x="2595" y="1996"/>
                    <a:pt x="2497" y="1884"/>
                  </a:cubicBezTo>
                  <a:cubicBezTo>
                    <a:pt x="2427" y="1814"/>
                    <a:pt x="2246" y="1563"/>
                    <a:pt x="2120" y="1340"/>
                  </a:cubicBezTo>
                  <a:cubicBezTo>
                    <a:pt x="2246" y="1675"/>
                    <a:pt x="2260" y="1968"/>
                    <a:pt x="2260" y="1968"/>
                  </a:cubicBezTo>
                  <a:cubicBezTo>
                    <a:pt x="2134" y="2442"/>
                    <a:pt x="1576" y="2651"/>
                    <a:pt x="1576" y="2651"/>
                  </a:cubicBezTo>
                  <a:cubicBezTo>
                    <a:pt x="1576" y="2651"/>
                    <a:pt x="1814" y="1968"/>
                    <a:pt x="1828" y="1800"/>
                  </a:cubicBezTo>
                  <a:cubicBezTo>
                    <a:pt x="1828" y="1758"/>
                    <a:pt x="1828" y="1717"/>
                    <a:pt x="1841" y="1661"/>
                  </a:cubicBezTo>
                  <a:cubicBezTo>
                    <a:pt x="1800" y="1745"/>
                    <a:pt x="1744" y="1842"/>
                    <a:pt x="1660" y="1926"/>
                  </a:cubicBezTo>
                  <a:cubicBezTo>
                    <a:pt x="1353" y="2247"/>
                    <a:pt x="977" y="2428"/>
                    <a:pt x="977" y="2428"/>
                  </a:cubicBezTo>
                  <a:lnTo>
                    <a:pt x="1297" y="1731"/>
                  </a:lnTo>
                  <a:cubicBezTo>
                    <a:pt x="1297" y="1731"/>
                    <a:pt x="1632" y="1466"/>
                    <a:pt x="1897" y="1214"/>
                  </a:cubicBezTo>
                  <a:lnTo>
                    <a:pt x="1911" y="1187"/>
                  </a:lnTo>
                  <a:cubicBezTo>
                    <a:pt x="1660" y="1410"/>
                    <a:pt x="1214" y="1535"/>
                    <a:pt x="1214" y="1535"/>
                  </a:cubicBezTo>
                  <a:lnTo>
                    <a:pt x="781" y="1424"/>
                  </a:lnTo>
                  <a:cubicBezTo>
                    <a:pt x="781" y="1424"/>
                    <a:pt x="1088" y="1159"/>
                    <a:pt x="1284" y="1033"/>
                  </a:cubicBezTo>
                  <a:cubicBezTo>
                    <a:pt x="1284" y="1033"/>
                    <a:pt x="1576" y="1075"/>
                    <a:pt x="1786" y="1089"/>
                  </a:cubicBezTo>
                  <a:cubicBezTo>
                    <a:pt x="1144" y="754"/>
                    <a:pt x="42" y="1187"/>
                    <a:pt x="28" y="1187"/>
                  </a:cubicBezTo>
                  <a:lnTo>
                    <a:pt x="0" y="1131"/>
                  </a:lnTo>
                  <a:cubicBezTo>
                    <a:pt x="56" y="1103"/>
                    <a:pt x="1200" y="670"/>
                    <a:pt x="1855" y="10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6" name="Google Shape;7566;p72"/>
            <p:cNvSpPr/>
            <p:nvPr/>
          </p:nvSpPr>
          <p:spPr>
            <a:xfrm>
              <a:off x="2989300" y="2043750"/>
              <a:ext cx="81950" cy="86525"/>
            </a:xfrm>
            <a:custGeom>
              <a:avLst/>
              <a:gdLst/>
              <a:ahLst/>
              <a:cxnLst/>
              <a:rect l="l" t="t" r="r" b="b"/>
              <a:pathLst>
                <a:path w="3278" h="3461" extrusionOk="0">
                  <a:moveTo>
                    <a:pt x="1241" y="1633"/>
                  </a:moveTo>
                  <a:cubicBezTo>
                    <a:pt x="921" y="1619"/>
                    <a:pt x="628" y="1479"/>
                    <a:pt x="628" y="1479"/>
                  </a:cubicBezTo>
                  <a:lnTo>
                    <a:pt x="209" y="977"/>
                  </a:lnTo>
                  <a:cubicBezTo>
                    <a:pt x="209" y="977"/>
                    <a:pt x="781" y="866"/>
                    <a:pt x="990" y="908"/>
                  </a:cubicBezTo>
                  <a:cubicBezTo>
                    <a:pt x="1088" y="922"/>
                    <a:pt x="1228" y="1089"/>
                    <a:pt x="1353" y="1256"/>
                  </a:cubicBezTo>
                  <a:cubicBezTo>
                    <a:pt x="1339" y="1047"/>
                    <a:pt x="1311" y="782"/>
                    <a:pt x="1325" y="615"/>
                  </a:cubicBezTo>
                  <a:cubicBezTo>
                    <a:pt x="1339" y="336"/>
                    <a:pt x="1353" y="1"/>
                    <a:pt x="1353" y="1"/>
                  </a:cubicBezTo>
                  <a:cubicBezTo>
                    <a:pt x="1353" y="1"/>
                    <a:pt x="1799" y="419"/>
                    <a:pt x="1841" y="615"/>
                  </a:cubicBezTo>
                  <a:cubicBezTo>
                    <a:pt x="1883" y="768"/>
                    <a:pt x="1772" y="1075"/>
                    <a:pt x="1576" y="1340"/>
                  </a:cubicBezTo>
                  <a:cubicBezTo>
                    <a:pt x="1813" y="1214"/>
                    <a:pt x="2162" y="1047"/>
                    <a:pt x="2357" y="1047"/>
                  </a:cubicBezTo>
                  <a:cubicBezTo>
                    <a:pt x="2664" y="1033"/>
                    <a:pt x="3278" y="1242"/>
                    <a:pt x="3278" y="1242"/>
                  </a:cubicBezTo>
                  <a:cubicBezTo>
                    <a:pt x="3278" y="1242"/>
                    <a:pt x="2678" y="1605"/>
                    <a:pt x="2497" y="1633"/>
                  </a:cubicBezTo>
                  <a:cubicBezTo>
                    <a:pt x="2385" y="1647"/>
                    <a:pt x="2009" y="1633"/>
                    <a:pt x="1702" y="1605"/>
                  </a:cubicBezTo>
                  <a:cubicBezTo>
                    <a:pt x="2120" y="1717"/>
                    <a:pt x="2399" y="1912"/>
                    <a:pt x="2399" y="1912"/>
                  </a:cubicBezTo>
                  <a:cubicBezTo>
                    <a:pt x="2748" y="2372"/>
                    <a:pt x="2567" y="3042"/>
                    <a:pt x="2567" y="3042"/>
                  </a:cubicBezTo>
                  <a:cubicBezTo>
                    <a:pt x="2567" y="3042"/>
                    <a:pt x="2078" y="2330"/>
                    <a:pt x="1939" y="2205"/>
                  </a:cubicBezTo>
                  <a:cubicBezTo>
                    <a:pt x="1897" y="2163"/>
                    <a:pt x="1855" y="2135"/>
                    <a:pt x="1813" y="2079"/>
                  </a:cubicBezTo>
                  <a:cubicBezTo>
                    <a:pt x="1869" y="2191"/>
                    <a:pt x="1911" y="2302"/>
                    <a:pt x="1925" y="2442"/>
                  </a:cubicBezTo>
                  <a:cubicBezTo>
                    <a:pt x="2009" y="2972"/>
                    <a:pt x="1911" y="3460"/>
                    <a:pt x="1911" y="3460"/>
                  </a:cubicBezTo>
                  <a:lnTo>
                    <a:pt x="1479" y="2651"/>
                  </a:lnTo>
                  <a:cubicBezTo>
                    <a:pt x="1479" y="2651"/>
                    <a:pt x="1465" y="2149"/>
                    <a:pt x="1423" y="1703"/>
                  </a:cubicBezTo>
                  <a:lnTo>
                    <a:pt x="1423" y="1689"/>
                  </a:lnTo>
                  <a:cubicBezTo>
                    <a:pt x="1437" y="2079"/>
                    <a:pt x="1241" y="2595"/>
                    <a:pt x="1241" y="2595"/>
                  </a:cubicBezTo>
                  <a:lnTo>
                    <a:pt x="823" y="2916"/>
                  </a:lnTo>
                  <a:cubicBezTo>
                    <a:pt x="823" y="2916"/>
                    <a:pt x="809" y="2442"/>
                    <a:pt x="823" y="2163"/>
                  </a:cubicBezTo>
                  <a:cubicBezTo>
                    <a:pt x="823" y="2163"/>
                    <a:pt x="1074" y="1926"/>
                    <a:pt x="1228" y="1731"/>
                  </a:cubicBezTo>
                  <a:cubicBezTo>
                    <a:pt x="474" y="2093"/>
                    <a:pt x="84" y="3446"/>
                    <a:pt x="84" y="3460"/>
                  </a:cubicBezTo>
                  <a:lnTo>
                    <a:pt x="0" y="3432"/>
                  </a:lnTo>
                  <a:cubicBezTo>
                    <a:pt x="14" y="3376"/>
                    <a:pt x="419" y="1982"/>
                    <a:pt x="1241" y="163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7" name="Google Shape;7567;p72"/>
            <p:cNvSpPr/>
            <p:nvPr/>
          </p:nvSpPr>
          <p:spPr>
            <a:xfrm>
              <a:off x="2731250" y="1981350"/>
              <a:ext cx="86500" cy="44650"/>
            </a:xfrm>
            <a:custGeom>
              <a:avLst/>
              <a:gdLst/>
              <a:ahLst/>
              <a:cxnLst/>
              <a:rect l="l" t="t" r="r" b="b"/>
              <a:pathLst>
                <a:path w="3460" h="1786" extrusionOk="0">
                  <a:moveTo>
                    <a:pt x="1102" y="0"/>
                  </a:moveTo>
                  <a:cubicBezTo>
                    <a:pt x="642" y="14"/>
                    <a:pt x="251" y="223"/>
                    <a:pt x="0" y="433"/>
                  </a:cubicBezTo>
                  <a:lnTo>
                    <a:pt x="363" y="1395"/>
                  </a:lnTo>
                  <a:lnTo>
                    <a:pt x="3459" y="1786"/>
                  </a:lnTo>
                  <a:cubicBezTo>
                    <a:pt x="3404" y="1255"/>
                    <a:pt x="3069" y="879"/>
                    <a:pt x="3069" y="879"/>
                  </a:cubicBezTo>
                  <a:lnTo>
                    <a:pt x="2636" y="977"/>
                  </a:lnTo>
                  <a:lnTo>
                    <a:pt x="2901" y="698"/>
                  </a:lnTo>
                  <a:lnTo>
                    <a:pt x="2162" y="154"/>
                  </a:lnTo>
                  <a:lnTo>
                    <a:pt x="1911" y="474"/>
                  </a:lnTo>
                  <a:lnTo>
                    <a:pt x="1967" y="167"/>
                  </a:lnTo>
                  <a:lnTo>
                    <a:pt x="1381" y="14"/>
                  </a:lnTo>
                  <a:lnTo>
                    <a:pt x="1283" y="307"/>
                  </a:lnTo>
                  <a:lnTo>
                    <a:pt x="11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8" name="Google Shape;7568;p72"/>
            <p:cNvSpPr/>
            <p:nvPr/>
          </p:nvSpPr>
          <p:spPr>
            <a:xfrm>
              <a:off x="2239200" y="2375050"/>
              <a:ext cx="39775" cy="47800"/>
            </a:xfrm>
            <a:custGeom>
              <a:avLst/>
              <a:gdLst/>
              <a:ahLst/>
              <a:cxnLst/>
              <a:rect l="l" t="t" r="r" b="b"/>
              <a:pathLst>
                <a:path w="1591" h="1912" extrusionOk="0">
                  <a:moveTo>
                    <a:pt x="782" y="0"/>
                  </a:moveTo>
                  <a:cubicBezTo>
                    <a:pt x="489" y="140"/>
                    <a:pt x="15" y="656"/>
                    <a:pt x="1" y="795"/>
                  </a:cubicBezTo>
                  <a:cubicBezTo>
                    <a:pt x="1" y="935"/>
                    <a:pt x="726" y="1911"/>
                    <a:pt x="726" y="1911"/>
                  </a:cubicBezTo>
                  <a:cubicBezTo>
                    <a:pt x="726" y="1911"/>
                    <a:pt x="1521" y="1018"/>
                    <a:pt x="1563" y="739"/>
                  </a:cubicBezTo>
                  <a:cubicBezTo>
                    <a:pt x="1591" y="460"/>
                    <a:pt x="782" y="0"/>
                    <a:pt x="782" y="0"/>
                  </a:cubicBezTo>
                  <a:close/>
                </a:path>
              </a:pathLst>
            </a:custGeom>
            <a:solidFill>
              <a:srgbClr val="9B9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9" name="Google Shape;7569;p72"/>
            <p:cNvSpPr/>
            <p:nvPr/>
          </p:nvSpPr>
          <p:spPr>
            <a:xfrm>
              <a:off x="2259075" y="2367725"/>
              <a:ext cx="46400" cy="17100"/>
            </a:xfrm>
            <a:custGeom>
              <a:avLst/>
              <a:gdLst/>
              <a:ahLst/>
              <a:cxnLst/>
              <a:rect l="l" t="t" r="r" b="b"/>
              <a:pathLst>
                <a:path w="1856" h="684" extrusionOk="0">
                  <a:moveTo>
                    <a:pt x="1" y="279"/>
                  </a:moveTo>
                  <a:cubicBezTo>
                    <a:pt x="391" y="488"/>
                    <a:pt x="545" y="656"/>
                    <a:pt x="796" y="670"/>
                  </a:cubicBezTo>
                  <a:cubicBezTo>
                    <a:pt x="1061" y="684"/>
                    <a:pt x="1856" y="516"/>
                    <a:pt x="1856" y="516"/>
                  </a:cubicBezTo>
                  <a:cubicBezTo>
                    <a:pt x="1856" y="516"/>
                    <a:pt x="1117" y="84"/>
                    <a:pt x="880" y="42"/>
                  </a:cubicBezTo>
                  <a:cubicBezTo>
                    <a:pt x="628" y="0"/>
                    <a:pt x="1" y="279"/>
                    <a:pt x="1" y="279"/>
                  </a:cubicBezTo>
                  <a:close/>
                </a:path>
              </a:pathLst>
            </a:custGeom>
            <a:solidFill>
              <a:srgbClr val="9B9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0" name="Google Shape;7570;p72"/>
            <p:cNvSpPr/>
            <p:nvPr/>
          </p:nvSpPr>
          <p:spPr>
            <a:xfrm>
              <a:off x="2199800" y="2363875"/>
              <a:ext cx="59650" cy="31775"/>
            </a:xfrm>
            <a:custGeom>
              <a:avLst/>
              <a:gdLst/>
              <a:ahLst/>
              <a:cxnLst/>
              <a:rect l="l" t="t" r="r" b="b"/>
              <a:pathLst>
                <a:path w="2386" h="1271" extrusionOk="0">
                  <a:moveTo>
                    <a:pt x="2386" y="433"/>
                  </a:moveTo>
                  <a:cubicBezTo>
                    <a:pt x="2023" y="182"/>
                    <a:pt x="1535" y="1"/>
                    <a:pt x="1228" y="57"/>
                  </a:cubicBezTo>
                  <a:cubicBezTo>
                    <a:pt x="921" y="126"/>
                    <a:pt x="1" y="1270"/>
                    <a:pt x="1" y="1270"/>
                  </a:cubicBezTo>
                  <a:cubicBezTo>
                    <a:pt x="1" y="1270"/>
                    <a:pt x="740" y="1131"/>
                    <a:pt x="1089" y="1033"/>
                  </a:cubicBezTo>
                  <a:cubicBezTo>
                    <a:pt x="1423" y="921"/>
                    <a:pt x="2386" y="433"/>
                    <a:pt x="2386" y="43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1" name="Google Shape;7571;p72"/>
            <p:cNvSpPr/>
            <p:nvPr/>
          </p:nvSpPr>
          <p:spPr>
            <a:xfrm>
              <a:off x="2223850" y="2347850"/>
              <a:ext cx="35250" cy="27575"/>
            </a:xfrm>
            <a:custGeom>
              <a:avLst/>
              <a:gdLst/>
              <a:ahLst/>
              <a:cxnLst/>
              <a:rect l="l" t="t" r="r" b="b"/>
              <a:pathLst>
                <a:path w="1410" h="1103" extrusionOk="0">
                  <a:moveTo>
                    <a:pt x="1410" y="1102"/>
                  </a:moveTo>
                  <a:cubicBezTo>
                    <a:pt x="1159" y="823"/>
                    <a:pt x="852" y="670"/>
                    <a:pt x="726" y="586"/>
                  </a:cubicBezTo>
                  <a:cubicBezTo>
                    <a:pt x="587" y="516"/>
                    <a:pt x="1" y="0"/>
                    <a:pt x="1" y="0"/>
                  </a:cubicBezTo>
                  <a:cubicBezTo>
                    <a:pt x="1" y="0"/>
                    <a:pt x="712" y="0"/>
                    <a:pt x="1047" y="223"/>
                  </a:cubicBezTo>
                  <a:cubicBezTo>
                    <a:pt x="1396" y="433"/>
                    <a:pt x="1410" y="1102"/>
                    <a:pt x="1410" y="110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2" name="Google Shape;7572;p72"/>
            <p:cNvSpPr/>
            <p:nvPr/>
          </p:nvSpPr>
          <p:spPr>
            <a:xfrm>
              <a:off x="1964775" y="2563700"/>
              <a:ext cx="155550" cy="86150"/>
            </a:xfrm>
            <a:custGeom>
              <a:avLst/>
              <a:gdLst/>
              <a:ahLst/>
              <a:cxnLst/>
              <a:rect l="l" t="t" r="r" b="b"/>
              <a:pathLst>
                <a:path w="6222" h="3446" extrusionOk="0">
                  <a:moveTo>
                    <a:pt x="2846" y="0"/>
                  </a:moveTo>
                  <a:lnTo>
                    <a:pt x="2776" y="712"/>
                  </a:lnTo>
                  <a:lnTo>
                    <a:pt x="2567" y="210"/>
                  </a:lnTo>
                  <a:lnTo>
                    <a:pt x="1590" y="530"/>
                  </a:lnTo>
                  <a:lnTo>
                    <a:pt x="1730" y="1046"/>
                  </a:lnTo>
                  <a:lnTo>
                    <a:pt x="1186" y="781"/>
                  </a:lnTo>
                  <a:cubicBezTo>
                    <a:pt x="530" y="1228"/>
                    <a:pt x="168" y="1869"/>
                    <a:pt x="0" y="2413"/>
                  </a:cubicBezTo>
                  <a:lnTo>
                    <a:pt x="1423" y="3446"/>
                  </a:lnTo>
                  <a:lnTo>
                    <a:pt x="6221" y="1130"/>
                  </a:lnTo>
                  <a:cubicBezTo>
                    <a:pt x="5649" y="433"/>
                    <a:pt x="4826" y="210"/>
                    <a:pt x="4826" y="210"/>
                  </a:cubicBezTo>
                  <a:lnTo>
                    <a:pt x="4296" y="740"/>
                  </a:lnTo>
                  <a:lnTo>
                    <a:pt x="4408" y="112"/>
                  </a:lnTo>
                  <a:lnTo>
                    <a:pt x="28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3" name="Google Shape;7573;p72"/>
            <p:cNvSpPr/>
            <p:nvPr/>
          </p:nvSpPr>
          <p:spPr>
            <a:xfrm>
              <a:off x="2892700" y="2063625"/>
              <a:ext cx="113350" cy="71525"/>
            </a:xfrm>
            <a:custGeom>
              <a:avLst/>
              <a:gdLst/>
              <a:ahLst/>
              <a:cxnLst/>
              <a:rect l="l" t="t" r="r" b="b"/>
              <a:pathLst>
                <a:path w="4534" h="2861" extrusionOk="0">
                  <a:moveTo>
                    <a:pt x="4450" y="1982"/>
                  </a:moveTo>
                  <a:lnTo>
                    <a:pt x="3850" y="2121"/>
                  </a:lnTo>
                  <a:lnTo>
                    <a:pt x="4422" y="1884"/>
                  </a:lnTo>
                  <a:cubicBezTo>
                    <a:pt x="4394" y="1759"/>
                    <a:pt x="4352" y="1633"/>
                    <a:pt x="4310" y="1507"/>
                  </a:cubicBezTo>
                  <a:lnTo>
                    <a:pt x="4018" y="1661"/>
                  </a:lnTo>
                  <a:lnTo>
                    <a:pt x="4255" y="1396"/>
                  </a:lnTo>
                  <a:cubicBezTo>
                    <a:pt x="4185" y="1270"/>
                    <a:pt x="4115" y="1159"/>
                    <a:pt x="4045" y="1047"/>
                  </a:cubicBezTo>
                  <a:lnTo>
                    <a:pt x="3446" y="1577"/>
                  </a:lnTo>
                  <a:lnTo>
                    <a:pt x="3934" y="894"/>
                  </a:lnTo>
                  <a:cubicBezTo>
                    <a:pt x="3808" y="754"/>
                    <a:pt x="3669" y="615"/>
                    <a:pt x="3515" y="503"/>
                  </a:cubicBezTo>
                  <a:cubicBezTo>
                    <a:pt x="3320" y="740"/>
                    <a:pt x="3055" y="1075"/>
                    <a:pt x="3013" y="1117"/>
                  </a:cubicBezTo>
                  <a:cubicBezTo>
                    <a:pt x="3013" y="1131"/>
                    <a:pt x="3013" y="1131"/>
                    <a:pt x="3013" y="1131"/>
                  </a:cubicBezTo>
                  <a:cubicBezTo>
                    <a:pt x="3013" y="1131"/>
                    <a:pt x="3013" y="1131"/>
                    <a:pt x="3013" y="1117"/>
                  </a:cubicBezTo>
                  <a:cubicBezTo>
                    <a:pt x="3055" y="1061"/>
                    <a:pt x="3250" y="657"/>
                    <a:pt x="3376" y="405"/>
                  </a:cubicBezTo>
                  <a:cubicBezTo>
                    <a:pt x="3208" y="294"/>
                    <a:pt x="3027" y="196"/>
                    <a:pt x="2832" y="140"/>
                  </a:cubicBezTo>
                  <a:lnTo>
                    <a:pt x="2567" y="1326"/>
                  </a:lnTo>
                  <a:lnTo>
                    <a:pt x="2497" y="1368"/>
                  </a:lnTo>
                  <a:lnTo>
                    <a:pt x="2525" y="57"/>
                  </a:lnTo>
                  <a:cubicBezTo>
                    <a:pt x="2427" y="29"/>
                    <a:pt x="2330" y="15"/>
                    <a:pt x="2232" y="15"/>
                  </a:cubicBezTo>
                  <a:lnTo>
                    <a:pt x="2176" y="963"/>
                  </a:lnTo>
                  <a:lnTo>
                    <a:pt x="2037" y="1"/>
                  </a:lnTo>
                  <a:cubicBezTo>
                    <a:pt x="1814" y="15"/>
                    <a:pt x="1604" y="43"/>
                    <a:pt x="1381" y="113"/>
                  </a:cubicBezTo>
                  <a:lnTo>
                    <a:pt x="1604" y="838"/>
                  </a:lnTo>
                  <a:lnTo>
                    <a:pt x="1479" y="838"/>
                  </a:lnTo>
                  <a:lnTo>
                    <a:pt x="1102" y="224"/>
                  </a:lnTo>
                  <a:cubicBezTo>
                    <a:pt x="921" y="308"/>
                    <a:pt x="740" y="419"/>
                    <a:pt x="586" y="559"/>
                  </a:cubicBezTo>
                  <a:cubicBezTo>
                    <a:pt x="754" y="768"/>
                    <a:pt x="1005" y="1033"/>
                    <a:pt x="1005" y="1033"/>
                  </a:cubicBezTo>
                  <a:lnTo>
                    <a:pt x="363" y="768"/>
                  </a:lnTo>
                  <a:cubicBezTo>
                    <a:pt x="237" y="908"/>
                    <a:pt x="112" y="1061"/>
                    <a:pt x="0" y="1242"/>
                  </a:cubicBezTo>
                  <a:lnTo>
                    <a:pt x="4506" y="2860"/>
                  </a:lnTo>
                  <a:cubicBezTo>
                    <a:pt x="4534" y="2540"/>
                    <a:pt x="4506" y="2247"/>
                    <a:pt x="4450" y="198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4" name="Google Shape;7574;p72"/>
            <p:cNvSpPr/>
            <p:nvPr/>
          </p:nvSpPr>
          <p:spPr>
            <a:xfrm>
              <a:off x="3062875" y="2279500"/>
              <a:ext cx="78125" cy="59300"/>
            </a:xfrm>
            <a:custGeom>
              <a:avLst/>
              <a:gdLst/>
              <a:ahLst/>
              <a:cxnLst/>
              <a:rect l="l" t="t" r="r" b="b"/>
              <a:pathLst>
                <a:path w="3125" h="2372" extrusionOk="0">
                  <a:moveTo>
                    <a:pt x="3111" y="1730"/>
                  </a:moveTo>
                  <a:lnTo>
                    <a:pt x="2664" y="1758"/>
                  </a:lnTo>
                  <a:lnTo>
                    <a:pt x="3111" y="1660"/>
                  </a:lnTo>
                  <a:cubicBezTo>
                    <a:pt x="3111" y="1562"/>
                    <a:pt x="3083" y="1465"/>
                    <a:pt x="3069" y="1381"/>
                  </a:cubicBezTo>
                  <a:lnTo>
                    <a:pt x="2846" y="1451"/>
                  </a:lnTo>
                  <a:lnTo>
                    <a:pt x="3041" y="1283"/>
                  </a:lnTo>
                  <a:cubicBezTo>
                    <a:pt x="3013" y="1186"/>
                    <a:pt x="2971" y="1102"/>
                    <a:pt x="2929" y="1004"/>
                  </a:cubicBezTo>
                  <a:lnTo>
                    <a:pt x="2441" y="1311"/>
                  </a:lnTo>
                  <a:lnTo>
                    <a:pt x="2874" y="893"/>
                  </a:lnTo>
                  <a:cubicBezTo>
                    <a:pt x="2790" y="767"/>
                    <a:pt x="2706" y="656"/>
                    <a:pt x="2609" y="544"/>
                  </a:cubicBezTo>
                  <a:cubicBezTo>
                    <a:pt x="2441" y="698"/>
                    <a:pt x="2218" y="907"/>
                    <a:pt x="2176" y="949"/>
                  </a:cubicBezTo>
                  <a:lnTo>
                    <a:pt x="2176" y="949"/>
                  </a:lnTo>
                  <a:lnTo>
                    <a:pt x="2176" y="949"/>
                  </a:lnTo>
                  <a:cubicBezTo>
                    <a:pt x="2218" y="907"/>
                    <a:pt x="2399" y="642"/>
                    <a:pt x="2525" y="460"/>
                  </a:cubicBezTo>
                  <a:cubicBezTo>
                    <a:pt x="2413" y="363"/>
                    <a:pt x="2288" y="279"/>
                    <a:pt x="2162" y="209"/>
                  </a:cubicBezTo>
                  <a:lnTo>
                    <a:pt x="1827" y="1032"/>
                  </a:lnTo>
                  <a:lnTo>
                    <a:pt x="1772" y="1060"/>
                  </a:lnTo>
                  <a:lnTo>
                    <a:pt x="1953" y="112"/>
                  </a:lnTo>
                  <a:cubicBezTo>
                    <a:pt x="1883" y="84"/>
                    <a:pt x="1814" y="70"/>
                    <a:pt x="1744" y="42"/>
                  </a:cubicBezTo>
                  <a:lnTo>
                    <a:pt x="1604" y="726"/>
                  </a:lnTo>
                  <a:lnTo>
                    <a:pt x="1604" y="14"/>
                  </a:lnTo>
                  <a:cubicBezTo>
                    <a:pt x="1451" y="0"/>
                    <a:pt x="1283" y="0"/>
                    <a:pt x="1130" y="14"/>
                  </a:cubicBezTo>
                  <a:lnTo>
                    <a:pt x="1200" y="572"/>
                  </a:lnTo>
                  <a:lnTo>
                    <a:pt x="1102" y="558"/>
                  </a:lnTo>
                  <a:lnTo>
                    <a:pt x="907" y="70"/>
                  </a:lnTo>
                  <a:cubicBezTo>
                    <a:pt x="767" y="98"/>
                    <a:pt x="628" y="168"/>
                    <a:pt x="488" y="237"/>
                  </a:cubicBezTo>
                  <a:cubicBezTo>
                    <a:pt x="600" y="419"/>
                    <a:pt x="739" y="642"/>
                    <a:pt x="739" y="642"/>
                  </a:cubicBezTo>
                  <a:lnTo>
                    <a:pt x="307" y="377"/>
                  </a:lnTo>
                  <a:cubicBezTo>
                    <a:pt x="195" y="460"/>
                    <a:pt x="98" y="558"/>
                    <a:pt x="0" y="670"/>
                  </a:cubicBezTo>
                  <a:lnTo>
                    <a:pt x="3055" y="2371"/>
                  </a:lnTo>
                  <a:cubicBezTo>
                    <a:pt x="3111" y="2148"/>
                    <a:pt x="3125" y="1939"/>
                    <a:pt x="3111" y="17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5" name="Google Shape;7575;p72"/>
            <p:cNvSpPr/>
            <p:nvPr/>
          </p:nvSpPr>
          <p:spPr>
            <a:xfrm>
              <a:off x="2098325" y="2483150"/>
              <a:ext cx="111275" cy="128700"/>
            </a:xfrm>
            <a:custGeom>
              <a:avLst/>
              <a:gdLst/>
              <a:ahLst/>
              <a:cxnLst/>
              <a:rect l="l" t="t" r="r" b="b"/>
              <a:pathLst>
                <a:path w="4451" h="5148" extrusionOk="0">
                  <a:moveTo>
                    <a:pt x="3348" y="14"/>
                  </a:moveTo>
                  <a:lnTo>
                    <a:pt x="3306" y="781"/>
                  </a:lnTo>
                  <a:lnTo>
                    <a:pt x="3223" y="0"/>
                  </a:lnTo>
                  <a:cubicBezTo>
                    <a:pt x="3055" y="0"/>
                    <a:pt x="2888" y="0"/>
                    <a:pt x="2734" y="28"/>
                  </a:cubicBezTo>
                  <a:lnTo>
                    <a:pt x="2804" y="419"/>
                  </a:lnTo>
                  <a:lnTo>
                    <a:pt x="2567" y="56"/>
                  </a:lnTo>
                  <a:cubicBezTo>
                    <a:pt x="2400" y="84"/>
                    <a:pt x="2232" y="126"/>
                    <a:pt x="2065" y="182"/>
                  </a:cubicBezTo>
                  <a:lnTo>
                    <a:pt x="2497" y="1088"/>
                  </a:lnTo>
                  <a:lnTo>
                    <a:pt x="1856" y="265"/>
                  </a:lnTo>
                  <a:cubicBezTo>
                    <a:pt x="1632" y="363"/>
                    <a:pt x="1409" y="488"/>
                    <a:pt x="1214" y="628"/>
                  </a:cubicBezTo>
                  <a:cubicBezTo>
                    <a:pt x="1451" y="949"/>
                    <a:pt x="1758" y="1395"/>
                    <a:pt x="1814" y="1451"/>
                  </a:cubicBezTo>
                  <a:cubicBezTo>
                    <a:pt x="1814" y="1451"/>
                    <a:pt x="1814" y="1451"/>
                    <a:pt x="1814" y="1451"/>
                  </a:cubicBezTo>
                  <a:cubicBezTo>
                    <a:pt x="1814" y="1465"/>
                    <a:pt x="1814" y="1451"/>
                    <a:pt x="1814" y="1451"/>
                  </a:cubicBezTo>
                  <a:cubicBezTo>
                    <a:pt x="1758" y="1395"/>
                    <a:pt x="1326" y="1004"/>
                    <a:pt x="1061" y="767"/>
                  </a:cubicBezTo>
                  <a:cubicBezTo>
                    <a:pt x="865" y="935"/>
                    <a:pt x="684" y="1130"/>
                    <a:pt x="544" y="1339"/>
                  </a:cubicBezTo>
                  <a:lnTo>
                    <a:pt x="1898" y="2079"/>
                  </a:lnTo>
                  <a:lnTo>
                    <a:pt x="1925" y="2176"/>
                  </a:lnTo>
                  <a:lnTo>
                    <a:pt x="335" y="1688"/>
                  </a:lnTo>
                  <a:cubicBezTo>
                    <a:pt x="279" y="1786"/>
                    <a:pt x="238" y="1897"/>
                    <a:pt x="182" y="2023"/>
                  </a:cubicBezTo>
                  <a:lnTo>
                    <a:pt x="1340" y="2413"/>
                  </a:lnTo>
                  <a:lnTo>
                    <a:pt x="112" y="2246"/>
                  </a:lnTo>
                  <a:cubicBezTo>
                    <a:pt x="42" y="2511"/>
                    <a:pt x="1" y="2790"/>
                    <a:pt x="14" y="3069"/>
                  </a:cubicBezTo>
                  <a:lnTo>
                    <a:pt x="977" y="3055"/>
                  </a:lnTo>
                  <a:lnTo>
                    <a:pt x="935" y="3222"/>
                  </a:lnTo>
                  <a:lnTo>
                    <a:pt x="42" y="3459"/>
                  </a:lnTo>
                  <a:cubicBezTo>
                    <a:pt x="84" y="3710"/>
                    <a:pt x="154" y="3962"/>
                    <a:pt x="266" y="4213"/>
                  </a:cubicBezTo>
                  <a:cubicBezTo>
                    <a:pt x="586" y="4073"/>
                    <a:pt x="991" y="3864"/>
                    <a:pt x="991" y="3864"/>
                  </a:cubicBezTo>
                  <a:lnTo>
                    <a:pt x="461" y="4561"/>
                  </a:lnTo>
                  <a:cubicBezTo>
                    <a:pt x="572" y="4757"/>
                    <a:pt x="726" y="4952"/>
                    <a:pt x="907" y="5147"/>
                  </a:cubicBezTo>
                  <a:lnTo>
                    <a:pt x="4450" y="237"/>
                  </a:lnTo>
                  <a:cubicBezTo>
                    <a:pt x="4060" y="98"/>
                    <a:pt x="3697" y="28"/>
                    <a:pt x="3348" y="1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6" name="Google Shape;7576;p72"/>
            <p:cNvSpPr/>
            <p:nvPr/>
          </p:nvSpPr>
          <p:spPr>
            <a:xfrm>
              <a:off x="2560375" y="1955875"/>
              <a:ext cx="199825" cy="124525"/>
            </a:xfrm>
            <a:custGeom>
              <a:avLst/>
              <a:gdLst/>
              <a:ahLst/>
              <a:cxnLst/>
              <a:rect l="l" t="t" r="r" b="b"/>
              <a:pathLst>
                <a:path w="7993" h="4981" extrusionOk="0">
                  <a:moveTo>
                    <a:pt x="7351" y="1200"/>
                  </a:moveTo>
                  <a:cubicBezTo>
                    <a:pt x="6863" y="1033"/>
                    <a:pt x="6737" y="1298"/>
                    <a:pt x="6710" y="1452"/>
                  </a:cubicBezTo>
                  <a:cubicBezTo>
                    <a:pt x="6724" y="1326"/>
                    <a:pt x="6696" y="1089"/>
                    <a:pt x="6459" y="963"/>
                  </a:cubicBezTo>
                  <a:cubicBezTo>
                    <a:pt x="6138" y="796"/>
                    <a:pt x="5845" y="1005"/>
                    <a:pt x="5845" y="1005"/>
                  </a:cubicBezTo>
                  <a:cubicBezTo>
                    <a:pt x="5845" y="1005"/>
                    <a:pt x="5761" y="1"/>
                    <a:pt x="4994" y="140"/>
                  </a:cubicBezTo>
                  <a:cubicBezTo>
                    <a:pt x="4227" y="294"/>
                    <a:pt x="4603" y="1354"/>
                    <a:pt x="4603" y="1354"/>
                  </a:cubicBezTo>
                  <a:cubicBezTo>
                    <a:pt x="4603" y="1354"/>
                    <a:pt x="4366" y="1033"/>
                    <a:pt x="3920" y="1061"/>
                  </a:cubicBezTo>
                  <a:cubicBezTo>
                    <a:pt x="3487" y="1089"/>
                    <a:pt x="3571" y="1717"/>
                    <a:pt x="3571" y="1717"/>
                  </a:cubicBezTo>
                  <a:cubicBezTo>
                    <a:pt x="3571" y="1717"/>
                    <a:pt x="3250" y="1117"/>
                    <a:pt x="2748" y="1535"/>
                  </a:cubicBezTo>
                  <a:cubicBezTo>
                    <a:pt x="2246" y="1940"/>
                    <a:pt x="2748" y="2721"/>
                    <a:pt x="2748" y="2721"/>
                  </a:cubicBezTo>
                  <a:cubicBezTo>
                    <a:pt x="2748" y="2721"/>
                    <a:pt x="2483" y="2414"/>
                    <a:pt x="2065" y="2512"/>
                  </a:cubicBezTo>
                  <a:cubicBezTo>
                    <a:pt x="1646" y="2595"/>
                    <a:pt x="1744" y="2986"/>
                    <a:pt x="1744" y="2986"/>
                  </a:cubicBezTo>
                  <a:cubicBezTo>
                    <a:pt x="1744" y="2986"/>
                    <a:pt x="1325" y="2916"/>
                    <a:pt x="977" y="3097"/>
                  </a:cubicBezTo>
                  <a:cubicBezTo>
                    <a:pt x="614" y="3279"/>
                    <a:pt x="949" y="3572"/>
                    <a:pt x="949" y="3572"/>
                  </a:cubicBezTo>
                  <a:cubicBezTo>
                    <a:pt x="949" y="3572"/>
                    <a:pt x="0" y="4283"/>
                    <a:pt x="823" y="4981"/>
                  </a:cubicBezTo>
                  <a:lnTo>
                    <a:pt x="7853" y="2651"/>
                  </a:lnTo>
                  <a:cubicBezTo>
                    <a:pt x="7853" y="2651"/>
                    <a:pt x="7993" y="1438"/>
                    <a:pt x="7351" y="120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7" name="Google Shape;7577;p72"/>
            <p:cNvSpPr/>
            <p:nvPr/>
          </p:nvSpPr>
          <p:spPr>
            <a:xfrm>
              <a:off x="2677200" y="1955875"/>
              <a:ext cx="78475" cy="52000"/>
            </a:xfrm>
            <a:custGeom>
              <a:avLst/>
              <a:gdLst/>
              <a:ahLst/>
              <a:cxnLst/>
              <a:rect l="l" t="t" r="r" b="b"/>
              <a:pathLst>
                <a:path w="3139" h="2080" extrusionOk="0">
                  <a:moveTo>
                    <a:pt x="2678" y="1200"/>
                  </a:moveTo>
                  <a:cubicBezTo>
                    <a:pt x="2190" y="1033"/>
                    <a:pt x="2064" y="1298"/>
                    <a:pt x="2037" y="1452"/>
                  </a:cubicBezTo>
                  <a:cubicBezTo>
                    <a:pt x="2051" y="1326"/>
                    <a:pt x="2023" y="1089"/>
                    <a:pt x="1786" y="963"/>
                  </a:cubicBezTo>
                  <a:cubicBezTo>
                    <a:pt x="1465" y="796"/>
                    <a:pt x="1172" y="1005"/>
                    <a:pt x="1172" y="1005"/>
                  </a:cubicBezTo>
                  <a:cubicBezTo>
                    <a:pt x="1172" y="1005"/>
                    <a:pt x="1088" y="1"/>
                    <a:pt x="321" y="140"/>
                  </a:cubicBezTo>
                  <a:cubicBezTo>
                    <a:pt x="181" y="168"/>
                    <a:pt x="98" y="224"/>
                    <a:pt x="28" y="280"/>
                  </a:cubicBezTo>
                  <a:cubicBezTo>
                    <a:pt x="14" y="350"/>
                    <a:pt x="0" y="419"/>
                    <a:pt x="0" y="489"/>
                  </a:cubicBezTo>
                  <a:cubicBezTo>
                    <a:pt x="0" y="1368"/>
                    <a:pt x="921" y="2079"/>
                    <a:pt x="2064" y="2079"/>
                  </a:cubicBezTo>
                  <a:cubicBezTo>
                    <a:pt x="2455" y="2079"/>
                    <a:pt x="2832" y="1996"/>
                    <a:pt x="3139" y="1842"/>
                  </a:cubicBezTo>
                  <a:cubicBezTo>
                    <a:pt x="3083" y="1563"/>
                    <a:pt x="2943" y="1298"/>
                    <a:pt x="2678" y="12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8" name="Google Shape;7578;p72"/>
            <p:cNvSpPr/>
            <p:nvPr/>
          </p:nvSpPr>
          <p:spPr>
            <a:xfrm>
              <a:off x="2797150" y="1966700"/>
              <a:ext cx="130100" cy="91025"/>
            </a:xfrm>
            <a:custGeom>
              <a:avLst/>
              <a:gdLst/>
              <a:ahLst/>
              <a:cxnLst/>
              <a:rect l="l" t="t" r="r" b="b"/>
              <a:pathLst>
                <a:path w="5204" h="3641" extrusionOk="0">
                  <a:moveTo>
                    <a:pt x="335" y="2399"/>
                  </a:moveTo>
                  <a:cubicBezTo>
                    <a:pt x="0" y="2079"/>
                    <a:pt x="447" y="1479"/>
                    <a:pt x="837" y="1479"/>
                  </a:cubicBezTo>
                  <a:cubicBezTo>
                    <a:pt x="837" y="1479"/>
                    <a:pt x="363" y="1214"/>
                    <a:pt x="977" y="1102"/>
                  </a:cubicBezTo>
                  <a:cubicBezTo>
                    <a:pt x="1605" y="977"/>
                    <a:pt x="1842" y="1005"/>
                    <a:pt x="1842" y="1005"/>
                  </a:cubicBezTo>
                  <a:cubicBezTo>
                    <a:pt x="1842" y="1005"/>
                    <a:pt x="837" y="712"/>
                    <a:pt x="1270" y="363"/>
                  </a:cubicBezTo>
                  <a:cubicBezTo>
                    <a:pt x="1716" y="0"/>
                    <a:pt x="2692" y="419"/>
                    <a:pt x="2692" y="419"/>
                  </a:cubicBezTo>
                  <a:cubicBezTo>
                    <a:pt x="2692" y="419"/>
                    <a:pt x="2776" y="126"/>
                    <a:pt x="3013" y="210"/>
                  </a:cubicBezTo>
                  <a:cubicBezTo>
                    <a:pt x="3250" y="293"/>
                    <a:pt x="3404" y="712"/>
                    <a:pt x="3404" y="712"/>
                  </a:cubicBezTo>
                  <a:cubicBezTo>
                    <a:pt x="3404" y="712"/>
                    <a:pt x="4143" y="795"/>
                    <a:pt x="4645" y="1214"/>
                  </a:cubicBezTo>
                  <a:cubicBezTo>
                    <a:pt x="5147" y="1632"/>
                    <a:pt x="4729" y="1981"/>
                    <a:pt x="4729" y="1981"/>
                  </a:cubicBezTo>
                  <a:cubicBezTo>
                    <a:pt x="4729" y="1981"/>
                    <a:pt x="4855" y="2065"/>
                    <a:pt x="5022" y="2539"/>
                  </a:cubicBezTo>
                  <a:cubicBezTo>
                    <a:pt x="5203" y="3013"/>
                    <a:pt x="4548" y="3641"/>
                    <a:pt x="4548" y="364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9" name="Google Shape;7579;p72"/>
            <p:cNvSpPr/>
            <p:nvPr/>
          </p:nvSpPr>
          <p:spPr>
            <a:xfrm>
              <a:off x="2834100" y="1969475"/>
              <a:ext cx="85125" cy="36650"/>
            </a:xfrm>
            <a:custGeom>
              <a:avLst/>
              <a:gdLst/>
              <a:ahLst/>
              <a:cxnLst/>
              <a:rect l="l" t="t" r="r" b="b"/>
              <a:pathLst>
                <a:path w="3405" h="1466" extrusionOk="0">
                  <a:moveTo>
                    <a:pt x="3167" y="1103"/>
                  </a:moveTo>
                  <a:cubicBezTo>
                    <a:pt x="2665" y="684"/>
                    <a:pt x="1926" y="601"/>
                    <a:pt x="1926" y="601"/>
                  </a:cubicBezTo>
                  <a:cubicBezTo>
                    <a:pt x="1926" y="601"/>
                    <a:pt x="1772" y="182"/>
                    <a:pt x="1535" y="99"/>
                  </a:cubicBezTo>
                  <a:cubicBezTo>
                    <a:pt x="1298" y="15"/>
                    <a:pt x="1214" y="308"/>
                    <a:pt x="1214" y="308"/>
                  </a:cubicBezTo>
                  <a:cubicBezTo>
                    <a:pt x="1214" y="308"/>
                    <a:pt x="489" y="1"/>
                    <a:pt x="1" y="140"/>
                  </a:cubicBezTo>
                  <a:cubicBezTo>
                    <a:pt x="768" y="196"/>
                    <a:pt x="1368" y="573"/>
                    <a:pt x="1466" y="1033"/>
                  </a:cubicBezTo>
                  <a:cubicBezTo>
                    <a:pt x="1633" y="991"/>
                    <a:pt x="1800" y="977"/>
                    <a:pt x="1982" y="977"/>
                  </a:cubicBezTo>
                  <a:cubicBezTo>
                    <a:pt x="2540" y="977"/>
                    <a:pt x="3042" y="1173"/>
                    <a:pt x="3390" y="1465"/>
                  </a:cubicBezTo>
                  <a:cubicBezTo>
                    <a:pt x="3390" y="1465"/>
                    <a:pt x="3404" y="1465"/>
                    <a:pt x="3404" y="1465"/>
                  </a:cubicBezTo>
                  <a:cubicBezTo>
                    <a:pt x="3390" y="1354"/>
                    <a:pt x="3321" y="1228"/>
                    <a:pt x="3167" y="1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0" name="Google Shape;7580;p72"/>
            <p:cNvSpPr/>
            <p:nvPr/>
          </p:nvSpPr>
          <p:spPr>
            <a:xfrm>
              <a:off x="2981625" y="2112800"/>
              <a:ext cx="73950" cy="83375"/>
            </a:xfrm>
            <a:custGeom>
              <a:avLst/>
              <a:gdLst/>
              <a:ahLst/>
              <a:cxnLst/>
              <a:rect l="l" t="t" r="r" b="b"/>
              <a:pathLst>
                <a:path w="2958" h="3335" extrusionOk="0">
                  <a:moveTo>
                    <a:pt x="712" y="1479"/>
                  </a:moveTo>
                  <a:cubicBezTo>
                    <a:pt x="0" y="852"/>
                    <a:pt x="28" y="1"/>
                    <a:pt x="712" y="29"/>
                  </a:cubicBezTo>
                  <a:cubicBezTo>
                    <a:pt x="1395" y="57"/>
                    <a:pt x="1562" y="768"/>
                    <a:pt x="1562" y="768"/>
                  </a:cubicBezTo>
                  <a:cubicBezTo>
                    <a:pt x="1562" y="768"/>
                    <a:pt x="1744" y="559"/>
                    <a:pt x="1953" y="656"/>
                  </a:cubicBezTo>
                  <a:cubicBezTo>
                    <a:pt x="2162" y="740"/>
                    <a:pt x="2065" y="1214"/>
                    <a:pt x="2065" y="1214"/>
                  </a:cubicBezTo>
                  <a:cubicBezTo>
                    <a:pt x="2065" y="1214"/>
                    <a:pt x="2190" y="768"/>
                    <a:pt x="2567" y="1298"/>
                  </a:cubicBezTo>
                  <a:cubicBezTo>
                    <a:pt x="2957" y="1828"/>
                    <a:pt x="2190" y="3334"/>
                    <a:pt x="2190" y="33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1" name="Google Shape;7581;p72"/>
            <p:cNvSpPr/>
            <p:nvPr/>
          </p:nvSpPr>
          <p:spPr>
            <a:xfrm>
              <a:off x="3139225" y="2348550"/>
              <a:ext cx="134300" cy="93125"/>
            </a:xfrm>
            <a:custGeom>
              <a:avLst/>
              <a:gdLst/>
              <a:ahLst/>
              <a:cxnLst/>
              <a:rect l="l" t="t" r="r" b="b"/>
              <a:pathLst>
                <a:path w="5372" h="3725" extrusionOk="0">
                  <a:moveTo>
                    <a:pt x="2191" y="2483"/>
                  </a:moveTo>
                  <a:cubicBezTo>
                    <a:pt x="475" y="1744"/>
                    <a:pt x="1" y="56"/>
                    <a:pt x="768" y="28"/>
                  </a:cubicBezTo>
                  <a:cubicBezTo>
                    <a:pt x="1535" y="0"/>
                    <a:pt x="1828" y="767"/>
                    <a:pt x="1828" y="767"/>
                  </a:cubicBezTo>
                  <a:cubicBezTo>
                    <a:pt x="1828" y="767"/>
                    <a:pt x="1884" y="418"/>
                    <a:pt x="2275" y="683"/>
                  </a:cubicBezTo>
                  <a:cubicBezTo>
                    <a:pt x="2651" y="949"/>
                    <a:pt x="2595" y="1367"/>
                    <a:pt x="2595" y="1367"/>
                  </a:cubicBezTo>
                  <a:cubicBezTo>
                    <a:pt x="2595" y="1367"/>
                    <a:pt x="2805" y="823"/>
                    <a:pt x="3460" y="1130"/>
                  </a:cubicBezTo>
                  <a:cubicBezTo>
                    <a:pt x="4102" y="1423"/>
                    <a:pt x="3697" y="1744"/>
                    <a:pt x="3697" y="1744"/>
                  </a:cubicBezTo>
                  <a:cubicBezTo>
                    <a:pt x="3697" y="1744"/>
                    <a:pt x="3865" y="1506"/>
                    <a:pt x="4311" y="1771"/>
                  </a:cubicBezTo>
                  <a:cubicBezTo>
                    <a:pt x="4757" y="2037"/>
                    <a:pt x="4158" y="2371"/>
                    <a:pt x="4158" y="2371"/>
                  </a:cubicBezTo>
                  <a:cubicBezTo>
                    <a:pt x="4158" y="2371"/>
                    <a:pt x="4730" y="2539"/>
                    <a:pt x="5050" y="2901"/>
                  </a:cubicBezTo>
                  <a:cubicBezTo>
                    <a:pt x="5371" y="3250"/>
                    <a:pt x="4730" y="3724"/>
                    <a:pt x="4730" y="37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2" name="Google Shape;7582;p72"/>
            <p:cNvSpPr/>
            <p:nvPr/>
          </p:nvSpPr>
          <p:spPr>
            <a:xfrm>
              <a:off x="2469000" y="1996675"/>
              <a:ext cx="992125" cy="724325"/>
            </a:xfrm>
            <a:custGeom>
              <a:avLst/>
              <a:gdLst/>
              <a:ahLst/>
              <a:cxnLst/>
              <a:rect l="l" t="t" r="r" b="b"/>
              <a:pathLst>
                <a:path w="39685" h="28973" extrusionOk="0">
                  <a:moveTo>
                    <a:pt x="39684" y="28972"/>
                  </a:moveTo>
                  <a:cubicBezTo>
                    <a:pt x="39475" y="28707"/>
                    <a:pt x="36295" y="24062"/>
                    <a:pt x="35960" y="23532"/>
                  </a:cubicBezTo>
                  <a:cubicBezTo>
                    <a:pt x="35625" y="23002"/>
                    <a:pt x="30841" y="17813"/>
                    <a:pt x="30841" y="17813"/>
                  </a:cubicBezTo>
                  <a:lnTo>
                    <a:pt x="27717" y="14828"/>
                  </a:lnTo>
                  <a:lnTo>
                    <a:pt x="23992" y="10964"/>
                  </a:lnTo>
                  <a:cubicBezTo>
                    <a:pt x="23992" y="10964"/>
                    <a:pt x="20408" y="6055"/>
                    <a:pt x="20268" y="5790"/>
                  </a:cubicBezTo>
                  <a:cubicBezTo>
                    <a:pt x="20129" y="5525"/>
                    <a:pt x="17869" y="2456"/>
                    <a:pt x="17869" y="2456"/>
                  </a:cubicBezTo>
                  <a:cubicBezTo>
                    <a:pt x="17869" y="2456"/>
                    <a:pt x="17548" y="1061"/>
                    <a:pt x="17339" y="866"/>
                  </a:cubicBezTo>
                  <a:cubicBezTo>
                    <a:pt x="17144" y="670"/>
                    <a:pt x="16084" y="1"/>
                    <a:pt x="16084" y="1"/>
                  </a:cubicBezTo>
                  <a:cubicBezTo>
                    <a:pt x="16084" y="1"/>
                    <a:pt x="13894" y="866"/>
                    <a:pt x="13489" y="866"/>
                  </a:cubicBezTo>
                  <a:cubicBezTo>
                    <a:pt x="13085" y="866"/>
                    <a:pt x="11564" y="1061"/>
                    <a:pt x="11564" y="1061"/>
                  </a:cubicBezTo>
                  <a:lnTo>
                    <a:pt x="1" y="21872"/>
                  </a:lnTo>
                  <a:lnTo>
                    <a:pt x="3321" y="2877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3" name="Google Shape;7583;p72"/>
            <p:cNvSpPr/>
            <p:nvPr/>
          </p:nvSpPr>
          <p:spPr>
            <a:xfrm>
              <a:off x="3075425" y="2336675"/>
              <a:ext cx="146475" cy="90350"/>
            </a:xfrm>
            <a:custGeom>
              <a:avLst/>
              <a:gdLst/>
              <a:ahLst/>
              <a:cxnLst/>
              <a:rect l="l" t="t" r="r" b="b"/>
              <a:pathLst>
                <a:path w="5859" h="3614" extrusionOk="0">
                  <a:moveTo>
                    <a:pt x="4324" y="1549"/>
                  </a:moveTo>
                  <a:cubicBezTo>
                    <a:pt x="4324" y="1549"/>
                    <a:pt x="4143" y="1410"/>
                    <a:pt x="3878" y="1186"/>
                  </a:cubicBezTo>
                  <a:lnTo>
                    <a:pt x="3041" y="1730"/>
                  </a:lnTo>
                  <a:lnTo>
                    <a:pt x="1939" y="698"/>
                  </a:lnTo>
                  <a:lnTo>
                    <a:pt x="196" y="475"/>
                  </a:lnTo>
                  <a:lnTo>
                    <a:pt x="0" y="1"/>
                  </a:lnTo>
                  <a:lnTo>
                    <a:pt x="98" y="294"/>
                  </a:lnTo>
                  <a:lnTo>
                    <a:pt x="795" y="1661"/>
                  </a:lnTo>
                  <a:lnTo>
                    <a:pt x="2525" y="2525"/>
                  </a:lnTo>
                  <a:lnTo>
                    <a:pt x="4506" y="3613"/>
                  </a:lnTo>
                  <a:lnTo>
                    <a:pt x="5859" y="3418"/>
                  </a:lnTo>
                  <a:close/>
                </a:path>
              </a:pathLst>
            </a:custGeom>
            <a:solidFill>
              <a:srgbClr val="DDB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4" name="Google Shape;7584;p72"/>
            <p:cNvSpPr/>
            <p:nvPr/>
          </p:nvSpPr>
          <p:spPr>
            <a:xfrm>
              <a:off x="2881354" y="2232938"/>
              <a:ext cx="88950" cy="222850"/>
            </a:xfrm>
            <a:custGeom>
              <a:avLst/>
              <a:gdLst/>
              <a:ahLst/>
              <a:cxnLst/>
              <a:rect l="l" t="t" r="r" b="b"/>
              <a:pathLst>
                <a:path w="3558" h="8914" extrusionOk="0">
                  <a:moveTo>
                    <a:pt x="1" y="8914"/>
                  </a:moveTo>
                  <a:lnTo>
                    <a:pt x="1758" y="6626"/>
                  </a:lnTo>
                  <a:lnTo>
                    <a:pt x="1158" y="5078"/>
                  </a:lnTo>
                  <a:lnTo>
                    <a:pt x="1284" y="1437"/>
                  </a:lnTo>
                  <a:lnTo>
                    <a:pt x="252" y="949"/>
                  </a:lnTo>
                  <a:lnTo>
                    <a:pt x="196" y="0"/>
                  </a:lnTo>
                  <a:lnTo>
                    <a:pt x="1465" y="1102"/>
                  </a:lnTo>
                  <a:cubicBezTo>
                    <a:pt x="1465" y="1102"/>
                    <a:pt x="2498" y="2274"/>
                    <a:pt x="2581" y="2455"/>
                  </a:cubicBezTo>
                  <a:cubicBezTo>
                    <a:pt x="2679" y="2637"/>
                    <a:pt x="3558" y="5147"/>
                    <a:pt x="3558" y="5147"/>
                  </a:cubicBezTo>
                  <a:cubicBezTo>
                    <a:pt x="3558" y="5147"/>
                    <a:pt x="3530" y="5231"/>
                    <a:pt x="3348" y="5231"/>
                  </a:cubicBezTo>
                  <a:cubicBezTo>
                    <a:pt x="3181" y="5231"/>
                    <a:pt x="2735" y="5412"/>
                    <a:pt x="2735" y="5412"/>
                  </a:cubicBezTo>
                  <a:lnTo>
                    <a:pt x="2763" y="6026"/>
                  </a:lnTo>
                  <a:lnTo>
                    <a:pt x="2079" y="7923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5" name="Google Shape;7585;p72"/>
            <p:cNvSpPr/>
            <p:nvPr/>
          </p:nvSpPr>
          <p:spPr>
            <a:xfrm>
              <a:off x="3088325" y="2408875"/>
              <a:ext cx="66975" cy="66975"/>
            </a:xfrm>
            <a:custGeom>
              <a:avLst/>
              <a:gdLst/>
              <a:ahLst/>
              <a:cxnLst/>
              <a:rect l="l" t="t" r="r" b="b"/>
              <a:pathLst>
                <a:path w="2679" h="2679" extrusionOk="0">
                  <a:moveTo>
                    <a:pt x="2428" y="391"/>
                  </a:moveTo>
                  <a:lnTo>
                    <a:pt x="1702" y="0"/>
                  </a:lnTo>
                  <a:lnTo>
                    <a:pt x="0" y="112"/>
                  </a:lnTo>
                  <a:lnTo>
                    <a:pt x="754" y="1855"/>
                  </a:lnTo>
                  <a:lnTo>
                    <a:pt x="1744" y="1967"/>
                  </a:lnTo>
                  <a:lnTo>
                    <a:pt x="2679" y="2678"/>
                  </a:lnTo>
                  <a:close/>
                </a:path>
              </a:pathLst>
            </a:custGeom>
            <a:solidFill>
              <a:srgbClr val="DDB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6" name="Google Shape;7586;p72"/>
            <p:cNvSpPr/>
            <p:nvPr/>
          </p:nvSpPr>
          <p:spPr>
            <a:xfrm>
              <a:off x="2901075" y="2519400"/>
              <a:ext cx="183775" cy="77800"/>
            </a:xfrm>
            <a:custGeom>
              <a:avLst/>
              <a:gdLst/>
              <a:ahLst/>
              <a:cxnLst/>
              <a:rect l="l" t="t" r="r" b="b"/>
              <a:pathLst>
                <a:path w="7351" h="3112" extrusionOk="0">
                  <a:moveTo>
                    <a:pt x="6905" y="1"/>
                  </a:moveTo>
                  <a:lnTo>
                    <a:pt x="7351" y="2177"/>
                  </a:lnTo>
                  <a:lnTo>
                    <a:pt x="7002" y="2749"/>
                  </a:lnTo>
                  <a:lnTo>
                    <a:pt x="6514" y="3111"/>
                  </a:lnTo>
                  <a:lnTo>
                    <a:pt x="4603" y="2442"/>
                  </a:lnTo>
                  <a:lnTo>
                    <a:pt x="2525" y="2177"/>
                  </a:lnTo>
                  <a:lnTo>
                    <a:pt x="1144" y="1605"/>
                  </a:lnTo>
                  <a:lnTo>
                    <a:pt x="0" y="405"/>
                  </a:lnTo>
                  <a:lnTo>
                    <a:pt x="5663" y="224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7" name="Google Shape;7587;p72"/>
            <p:cNvSpPr/>
            <p:nvPr/>
          </p:nvSpPr>
          <p:spPr>
            <a:xfrm>
              <a:off x="3032875" y="2262050"/>
              <a:ext cx="183800" cy="156600"/>
            </a:xfrm>
            <a:custGeom>
              <a:avLst/>
              <a:gdLst/>
              <a:ahLst/>
              <a:cxnLst/>
              <a:rect l="l" t="t" r="r" b="b"/>
              <a:pathLst>
                <a:path w="7352" h="6264" extrusionOk="0">
                  <a:moveTo>
                    <a:pt x="2930" y="4018"/>
                  </a:moveTo>
                  <a:cubicBezTo>
                    <a:pt x="3069" y="4018"/>
                    <a:pt x="4367" y="4143"/>
                    <a:pt x="4367" y="4143"/>
                  </a:cubicBezTo>
                  <a:lnTo>
                    <a:pt x="4938" y="4729"/>
                  </a:lnTo>
                  <a:lnTo>
                    <a:pt x="5608" y="5915"/>
                  </a:lnTo>
                  <a:lnTo>
                    <a:pt x="6208" y="5943"/>
                  </a:lnTo>
                  <a:lnTo>
                    <a:pt x="5468" y="4827"/>
                  </a:lnTo>
                  <a:lnTo>
                    <a:pt x="7059" y="5650"/>
                  </a:lnTo>
                  <a:lnTo>
                    <a:pt x="7352" y="6236"/>
                  </a:lnTo>
                  <a:lnTo>
                    <a:pt x="4897" y="6264"/>
                  </a:lnTo>
                  <a:lnTo>
                    <a:pt x="2539" y="5789"/>
                  </a:lnTo>
                  <a:lnTo>
                    <a:pt x="740" y="2581"/>
                  </a:lnTo>
                  <a:lnTo>
                    <a:pt x="1117" y="2484"/>
                  </a:lnTo>
                  <a:lnTo>
                    <a:pt x="1" y="1"/>
                  </a:lnTo>
                  <a:cubicBezTo>
                    <a:pt x="1" y="1"/>
                    <a:pt x="1158" y="1131"/>
                    <a:pt x="1242" y="1270"/>
                  </a:cubicBezTo>
                  <a:cubicBezTo>
                    <a:pt x="1326" y="1424"/>
                    <a:pt x="2330" y="3572"/>
                    <a:pt x="2330" y="35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8" name="Google Shape;7588;p72"/>
            <p:cNvSpPr/>
            <p:nvPr/>
          </p:nvSpPr>
          <p:spPr>
            <a:xfrm>
              <a:off x="2951975" y="2379925"/>
              <a:ext cx="121025" cy="106375"/>
            </a:xfrm>
            <a:custGeom>
              <a:avLst/>
              <a:gdLst/>
              <a:ahLst/>
              <a:cxnLst/>
              <a:rect l="l" t="t" r="r" b="b"/>
              <a:pathLst>
                <a:path w="4841" h="4255" extrusionOk="0">
                  <a:moveTo>
                    <a:pt x="3697" y="2985"/>
                  </a:moveTo>
                  <a:cubicBezTo>
                    <a:pt x="3613" y="2944"/>
                    <a:pt x="3251" y="2302"/>
                    <a:pt x="3181" y="2246"/>
                  </a:cubicBezTo>
                  <a:cubicBezTo>
                    <a:pt x="3097" y="2190"/>
                    <a:pt x="2414" y="335"/>
                    <a:pt x="2414" y="335"/>
                  </a:cubicBezTo>
                  <a:cubicBezTo>
                    <a:pt x="2414" y="335"/>
                    <a:pt x="1744" y="182"/>
                    <a:pt x="1716" y="238"/>
                  </a:cubicBezTo>
                  <a:cubicBezTo>
                    <a:pt x="1688" y="293"/>
                    <a:pt x="2163" y="1981"/>
                    <a:pt x="2163" y="1981"/>
                  </a:cubicBezTo>
                  <a:lnTo>
                    <a:pt x="1967" y="2037"/>
                  </a:lnTo>
                  <a:lnTo>
                    <a:pt x="1130" y="0"/>
                  </a:lnTo>
                  <a:lnTo>
                    <a:pt x="503" y="0"/>
                  </a:lnTo>
                  <a:lnTo>
                    <a:pt x="1" y="84"/>
                  </a:lnTo>
                  <a:lnTo>
                    <a:pt x="335" y="1298"/>
                  </a:lnTo>
                  <a:lnTo>
                    <a:pt x="949" y="1800"/>
                  </a:lnTo>
                  <a:lnTo>
                    <a:pt x="1298" y="2400"/>
                  </a:lnTo>
                  <a:lnTo>
                    <a:pt x="1214" y="2930"/>
                  </a:lnTo>
                  <a:cubicBezTo>
                    <a:pt x="1214" y="2930"/>
                    <a:pt x="2037" y="3125"/>
                    <a:pt x="2093" y="3111"/>
                  </a:cubicBezTo>
                  <a:cubicBezTo>
                    <a:pt x="2149" y="3097"/>
                    <a:pt x="2972" y="4004"/>
                    <a:pt x="2972" y="4004"/>
                  </a:cubicBezTo>
                  <a:lnTo>
                    <a:pt x="4841" y="4255"/>
                  </a:lnTo>
                  <a:cubicBezTo>
                    <a:pt x="4129" y="3501"/>
                    <a:pt x="3767" y="3027"/>
                    <a:pt x="3697" y="29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9" name="Google Shape;7589;p72"/>
            <p:cNvSpPr/>
            <p:nvPr/>
          </p:nvSpPr>
          <p:spPr>
            <a:xfrm>
              <a:off x="3010550" y="2386550"/>
              <a:ext cx="127675" cy="146125"/>
            </a:xfrm>
            <a:custGeom>
              <a:avLst/>
              <a:gdLst/>
              <a:ahLst/>
              <a:cxnLst/>
              <a:rect l="l" t="t" r="r" b="b"/>
              <a:pathLst>
                <a:path w="5107" h="5845" extrusionOk="0">
                  <a:moveTo>
                    <a:pt x="3195" y="851"/>
                  </a:moveTo>
                  <a:lnTo>
                    <a:pt x="3111" y="530"/>
                  </a:lnTo>
                  <a:lnTo>
                    <a:pt x="1647" y="0"/>
                  </a:lnTo>
                  <a:lnTo>
                    <a:pt x="1" y="0"/>
                  </a:lnTo>
                  <a:lnTo>
                    <a:pt x="1424" y="2135"/>
                  </a:lnTo>
                  <a:lnTo>
                    <a:pt x="2302" y="3111"/>
                  </a:lnTo>
                  <a:lnTo>
                    <a:pt x="2135" y="2260"/>
                  </a:lnTo>
                  <a:lnTo>
                    <a:pt x="894" y="224"/>
                  </a:lnTo>
                  <a:lnTo>
                    <a:pt x="2358" y="530"/>
                  </a:lnTo>
                  <a:lnTo>
                    <a:pt x="4743" y="5845"/>
                  </a:lnTo>
                  <a:lnTo>
                    <a:pt x="5092" y="4966"/>
                  </a:lnTo>
                  <a:cubicBezTo>
                    <a:pt x="5106" y="4966"/>
                    <a:pt x="3279" y="1116"/>
                    <a:pt x="3195" y="85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0" name="Google Shape;7590;p72"/>
            <p:cNvSpPr/>
            <p:nvPr/>
          </p:nvSpPr>
          <p:spPr>
            <a:xfrm>
              <a:off x="3131575" y="2408875"/>
              <a:ext cx="95225" cy="109500"/>
            </a:xfrm>
            <a:custGeom>
              <a:avLst/>
              <a:gdLst/>
              <a:ahLst/>
              <a:cxnLst/>
              <a:rect l="l" t="t" r="r" b="b"/>
              <a:pathLst>
                <a:path w="3809" h="4380" extrusionOk="0">
                  <a:moveTo>
                    <a:pt x="1855" y="167"/>
                  </a:moveTo>
                  <a:lnTo>
                    <a:pt x="530" y="0"/>
                  </a:lnTo>
                  <a:lnTo>
                    <a:pt x="0" y="349"/>
                  </a:lnTo>
                  <a:lnTo>
                    <a:pt x="1018" y="3362"/>
                  </a:lnTo>
                  <a:lnTo>
                    <a:pt x="3808" y="43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1" name="Google Shape;7591;p72"/>
            <p:cNvSpPr/>
            <p:nvPr/>
          </p:nvSpPr>
          <p:spPr>
            <a:xfrm>
              <a:off x="2892350" y="2418625"/>
              <a:ext cx="111600" cy="108825"/>
            </a:xfrm>
            <a:custGeom>
              <a:avLst/>
              <a:gdLst/>
              <a:ahLst/>
              <a:cxnLst/>
              <a:rect l="l" t="t" r="r" b="b"/>
              <a:pathLst>
                <a:path w="4464" h="4353" extrusionOk="0">
                  <a:moveTo>
                    <a:pt x="3250" y="2107"/>
                  </a:moveTo>
                  <a:cubicBezTo>
                    <a:pt x="2999" y="1981"/>
                    <a:pt x="2609" y="1647"/>
                    <a:pt x="2609" y="1647"/>
                  </a:cubicBezTo>
                  <a:lnTo>
                    <a:pt x="2413" y="893"/>
                  </a:lnTo>
                  <a:lnTo>
                    <a:pt x="2162" y="1"/>
                  </a:lnTo>
                  <a:lnTo>
                    <a:pt x="1367" y="531"/>
                  </a:lnTo>
                  <a:cubicBezTo>
                    <a:pt x="1367" y="531"/>
                    <a:pt x="1507" y="2065"/>
                    <a:pt x="1549" y="2149"/>
                  </a:cubicBezTo>
                  <a:cubicBezTo>
                    <a:pt x="1591" y="2246"/>
                    <a:pt x="1618" y="2665"/>
                    <a:pt x="1521" y="2693"/>
                  </a:cubicBezTo>
                  <a:cubicBezTo>
                    <a:pt x="1437" y="2707"/>
                    <a:pt x="768" y="3530"/>
                    <a:pt x="642" y="3683"/>
                  </a:cubicBezTo>
                  <a:cubicBezTo>
                    <a:pt x="503" y="3837"/>
                    <a:pt x="0" y="4353"/>
                    <a:pt x="84" y="4297"/>
                  </a:cubicBezTo>
                  <a:cubicBezTo>
                    <a:pt x="168" y="4255"/>
                    <a:pt x="2846" y="3948"/>
                    <a:pt x="2916" y="3976"/>
                  </a:cubicBezTo>
                  <a:cubicBezTo>
                    <a:pt x="2985" y="3990"/>
                    <a:pt x="4464" y="3753"/>
                    <a:pt x="4464" y="3753"/>
                  </a:cubicBezTo>
                  <a:lnTo>
                    <a:pt x="3892" y="3125"/>
                  </a:lnTo>
                  <a:lnTo>
                    <a:pt x="4380" y="2414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2" name="Google Shape;7592;p72"/>
            <p:cNvSpPr/>
            <p:nvPr/>
          </p:nvSpPr>
          <p:spPr>
            <a:xfrm>
              <a:off x="2915350" y="2381675"/>
              <a:ext cx="34900" cy="56150"/>
            </a:xfrm>
            <a:custGeom>
              <a:avLst/>
              <a:gdLst/>
              <a:ahLst/>
              <a:cxnLst/>
              <a:rect l="l" t="t" r="r" b="b"/>
              <a:pathLst>
                <a:path w="1396" h="2246" extrusionOk="0">
                  <a:moveTo>
                    <a:pt x="1298" y="0"/>
                  </a:moveTo>
                  <a:lnTo>
                    <a:pt x="768" y="1367"/>
                  </a:lnTo>
                  <a:lnTo>
                    <a:pt x="1" y="2246"/>
                  </a:lnTo>
                  <a:lnTo>
                    <a:pt x="949" y="2037"/>
                  </a:lnTo>
                  <a:lnTo>
                    <a:pt x="1242" y="1716"/>
                  </a:lnTo>
                  <a:cubicBezTo>
                    <a:pt x="1242" y="1716"/>
                    <a:pt x="1396" y="126"/>
                    <a:pt x="1298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3" name="Google Shape;7593;p72"/>
            <p:cNvSpPr/>
            <p:nvPr/>
          </p:nvSpPr>
          <p:spPr>
            <a:xfrm>
              <a:off x="2852950" y="2289600"/>
              <a:ext cx="59300" cy="130800"/>
            </a:xfrm>
            <a:custGeom>
              <a:avLst/>
              <a:gdLst/>
              <a:ahLst/>
              <a:cxnLst/>
              <a:rect l="l" t="t" r="r" b="b"/>
              <a:pathLst>
                <a:path w="2372" h="5232" extrusionOk="0">
                  <a:moveTo>
                    <a:pt x="1144" y="1"/>
                  </a:moveTo>
                  <a:lnTo>
                    <a:pt x="0" y="154"/>
                  </a:lnTo>
                  <a:lnTo>
                    <a:pt x="265" y="1549"/>
                  </a:lnTo>
                  <a:lnTo>
                    <a:pt x="642" y="1953"/>
                  </a:lnTo>
                  <a:lnTo>
                    <a:pt x="767" y="4520"/>
                  </a:lnTo>
                  <a:lnTo>
                    <a:pt x="1604" y="5231"/>
                  </a:lnTo>
                  <a:lnTo>
                    <a:pt x="2371" y="2707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4" name="Google Shape;7594;p72"/>
            <p:cNvSpPr/>
            <p:nvPr/>
          </p:nvSpPr>
          <p:spPr>
            <a:xfrm>
              <a:off x="2800625" y="2529875"/>
              <a:ext cx="91400" cy="47450"/>
            </a:xfrm>
            <a:custGeom>
              <a:avLst/>
              <a:gdLst/>
              <a:ahLst/>
              <a:cxnLst/>
              <a:rect l="l" t="t" r="r" b="b"/>
              <a:pathLst>
                <a:path w="3656" h="1898" extrusionOk="0">
                  <a:moveTo>
                    <a:pt x="2107" y="516"/>
                  </a:moveTo>
                  <a:lnTo>
                    <a:pt x="1" y="0"/>
                  </a:lnTo>
                  <a:lnTo>
                    <a:pt x="1326" y="614"/>
                  </a:lnTo>
                  <a:lnTo>
                    <a:pt x="2177" y="1632"/>
                  </a:lnTo>
                  <a:lnTo>
                    <a:pt x="2637" y="1465"/>
                  </a:lnTo>
                  <a:lnTo>
                    <a:pt x="3516" y="1897"/>
                  </a:lnTo>
                  <a:lnTo>
                    <a:pt x="3655" y="670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5" name="Google Shape;7595;p72"/>
            <p:cNvSpPr/>
            <p:nvPr/>
          </p:nvSpPr>
          <p:spPr>
            <a:xfrm>
              <a:off x="2828875" y="2526025"/>
              <a:ext cx="106400" cy="126975"/>
            </a:xfrm>
            <a:custGeom>
              <a:avLst/>
              <a:gdLst/>
              <a:ahLst/>
              <a:cxnLst/>
              <a:rect l="l" t="t" r="r" b="b"/>
              <a:pathLst>
                <a:path w="4256" h="5079" extrusionOk="0">
                  <a:moveTo>
                    <a:pt x="3530" y="2944"/>
                  </a:moveTo>
                  <a:cubicBezTo>
                    <a:pt x="3530" y="2944"/>
                    <a:pt x="3348" y="2707"/>
                    <a:pt x="3265" y="2595"/>
                  </a:cubicBezTo>
                  <a:cubicBezTo>
                    <a:pt x="3181" y="2484"/>
                    <a:pt x="2693" y="1842"/>
                    <a:pt x="2693" y="1842"/>
                  </a:cubicBezTo>
                  <a:cubicBezTo>
                    <a:pt x="2693" y="1842"/>
                    <a:pt x="2707" y="294"/>
                    <a:pt x="2735" y="154"/>
                  </a:cubicBezTo>
                  <a:lnTo>
                    <a:pt x="2428" y="1"/>
                  </a:lnTo>
                  <a:lnTo>
                    <a:pt x="2372" y="1814"/>
                  </a:lnTo>
                  <a:lnTo>
                    <a:pt x="2288" y="2818"/>
                  </a:lnTo>
                  <a:lnTo>
                    <a:pt x="2065" y="3056"/>
                  </a:lnTo>
                  <a:lnTo>
                    <a:pt x="1" y="2595"/>
                  </a:lnTo>
                  <a:lnTo>
                    <a:pt x="1758" y="3153"/>
                  </a:lnTo>
                  <a:lnTo>
                    <a:pt x="2246" y="3641"/>
                  </a:lnTo>
                  <a:cubicBezTo>
                    <a:pt x="2246" y="3641"/>
                    <a:pt x="2442" y="5078"/>
                    <a:pt x="2470" y="5036"/>
                  </a:cubicBezTo>
                  <a:cubicBezTo>
                    <a:pt x="2484" y="4994"/>
                    <a:pt x="2623" y="3795"/>
                    <a:pt x="2665" y="3725"/>
                  </a:cubicBezTo>
                  <a:cubicBezTo>
                    <a:pt x="2707" y="3655"/>
                    <a:pt x="3572" y="3237"/>
                    <a:pt x="3572" y="3237"/>
                  </a:cubicBezTo>
                  <a:lnTo>
                    <a:pt x="4255" y="2902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6" name="Google Shape;7596;p72"/>
            <p:cNvSpPr/>
            <p:nvPr/>
          </p:nvSpPr>
          <p:spPr>
            <a:xfrm>
              <a:off x="2648600" y="2287175"/>
              <a:ext cx="271675" cy="296425"/>
            </a:xfrm>
            <a:custGeom>
              <a:avLst/>
              <a:gdLst/>
              <a:ahLst/>
              <a:cxnLst/>
              <a:rect l="l" t="t" r="r" b="b"/>
              <a:pathLst>
                <a:path w="10867" h="11857" extrusionOk="0">
                  <a:moveTo>
                    <a:pt x="9290" y="6249"/>
                  </a:moveTo>
                  <a:lnTo>
                    <a:pt x="8202" y="6193"/>
                  </a:lnTo>
                  <a:lnTo>
                    <a:pt x="7812" y="5566"/>
                  </a:lnTo>
                  <a:cubicBezTo>
                    <a:pt x="7812" y="5566"/>
                    <a:pt x="8258" y="3194"/>
                    <a:pt x="8258" y="3083"/>
                  </a:cubicBezTo>
                  <a:cubicBezTo>
                    <a:pt x="8258" y="2957"/>
                    <a:pt x="8286" y="2343"/>
                    <a:pt x="8286" y="2343"/>
                  </a:cubicBezTo>
                  <a:lnTo>
                    <a:pt x="7937" y="3906"/>
                  </a:lnTo>
                  <a:cubicBezTo>
                    <a:pt x="7937" y="3906"/>
                    <a:pt x="7323" y="5663"/>
                    <a:pt x="7323" y="5747"/>
                  </a:cubicBezTo>
                  <a:cubicBezTo>
                    <a:pt x="7323" y="5831"/>
                    <a:pt x="7114" y="7002"/>
                    <a:pt x="7114" y="7002"/>
                  </a:cubicBezTo>
                  <a:lnTo>
                    <a:pt x="6849" y="7044"/>
                  </a:lnTo>
                  <a:lnTo>
                    <a:pt x="6933" y="5733"/>
                  </a:lnTo>
                  <a:lnTo>
                    <a:pt x="8049" y="1214"/>
                  </a:lnTo>
                  <a:lnTo>
                    <a:pt x="8174" y="0"/>
                  </a:lnTo>
                  <a:lnTo>
                    <a:pt x="7784" y="112"/>
                  </a:lnTo>
                  <a:lnTo>
                    <a:pt x="7825" y="907"/>
                  </a:lnTo>
                  <a:lnTo>
                    <a:pt x="6877" y="3934"/>
                  </a:lnTo>
                  <a:lnTo>
                    <a:pt x="5915" y="5412"/>
                  </a:lnTo>
                  <a:lnTo>
                    <a:pt x="4241" y="5566"/>
                  </a:lnTo>
                  <a:cubicBezTo>
                    <a:pt x="4241" y="5566"/>
                    <a:pt x="1339" y="5524"/>
                    <a:pt x="0" y="5691"/>
                  </a:cubicBezTo>
                  <a:lnTo>
                    <a:pt x="698" y="6570"/>
                  </a:lnTo>
                  <a:lnTo>
                    <a:pt x="2344" y="6946"/>
                  </a:lnTo>
                  <a:lnTo>
                    <a:pt x="2692" y="8523"/>
                  </a:lnTo>
                  <a:lnTo>
                    <a:pt x="3195" y="8816"/>
                  </a:lnTo>
                  <a:cubicBezTo>
                    <a:pt x="3195" y="8816"/>
                    <a:pt x="3739" y="8258"/>
                    <a:pt x="3780" y="8160"/>
                  </a:cubicBezTo>
                  <a:cubicBezTo>
                    <a:pt x="3808" y="8076"/>
                    <a:pt x="4296" y="7867"/>
                    <a:pt x="4296" y="7867"/>
                  </a:cubicBezTo>
                  <a:lnTo>
                    <a:pt x="4296" y="10141"/>
                  </a:lnTo>
                  <a:lnTo>
                    <a:pt x="4687" y="11856"/>
                  </a:lnTo>
                  <a:lnTo>
                    <a:pt x="6375" y="9750"/>
                  </a:lnTo>
                  <a:cubicBezTo>
                    <a:pt x="6375" y="9750"/>
                    <a:pt x="7198" y="8857"/>
                    <a:pt x="7198" y="8760"/>
                  </a:cubicBezTo>
                  <a:cubicBezTo>
                    <a:pt x="7198" y="8676"/>
                    <a:pt x="8760" y="7351"/>
                    <a:pt x="8760" y="7351"/>
                  </a:cubicBezTo>
                  <a:lnTo>
                    <a:pt x="9834" y="7016"/>
                  </a:lnTo>
                  <a:lnTo>
                    <a:pt x="10866" y="5928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7" name="Google Shape;7597;p72"/>
            <p:cNvSpPr/>
            <p:nvPr/>
          </p:nvSpPr>
          <p:spPr>
            <a:xfrm>
              <a:off x="2814575" y="2153950"/>
              <a:ext cx="241350" cy="144750"/>
            </a:xfrm>
            <a:custGeom>
              <a:avLst/>
              <a:gdLst/>
              <a:ahLst/>
              <a:cxnLst/>
              <a:rect l="l" t="t" r="r" b="b"/>
              <a:pathLst>
                <a:path w="9654" h="5790" extrusionOk="0">
                  <a:moveTo>
                    <a:pt x="9346" y="4785"/>
                  </a:moveTo>
                  <a:cubicBezTo>
                    <a:pt x="9346" y="4785"/>
                    <a:pt x="7868" y="2372"/>
                    <a:pt x="7826" y="2260"/>
                  </a:cubicBezTo>
                  <a:cubicBezTo>
                    <a:pt x="7784" y="2149"/>
                    <a:pt x="4771" y="824"/>
                    <a:pt x="4771" y="824"/>
                  </a:cubicBezTo>
                  <a:lnTo>
                    <a:pt x="29" y="1"/>
                  </a:lnTo>
                  <a:lnTo>
                    <a:pt x="1" y="1758"/>
                  </a:lnTo>
                  <a:cubicBezTo>
                    <a:pt x="1" y="1758"/>
                    <a:pt x="754" y="2288"/>
                    <a:pt x="754" y="2358"/>
                  </a:cubicBezTo>
                  <a:cubicBezTo>
                    <a:pt x="754" y="2414"/>
                    <a:pt x="670" y="3725"/>
                    <a:pt x="670" y="3725"/>
                  </a:cubicBezTo>
                  <a:lnTo>
                    <a:pt x="1019" y="4032"/>
                  </a:lnTo>
                  <a:lnTo>
                    <a:pt x="949" y="3167"/>
                  </a:lnTo>
                  <a:lnTo>
                    <a:pt x="991" y="2623"/>
                  </a:lnTo>
                  <a:lnTo>
                    <a:pt x="1312" y="2023"/>
                  </a:lnTo>
                  <a:lnTo>
                    <a:pt x="2372" y="1995"/>
                  </a:lnTo>
                  <a:lnTo>
                    <a:pt x="4004" y="2567"/>
                  </a:lnTo>
                  <a:lnTo>
                    <a:pt x="4478" y="3348"/>
                  </a:lnTo>
                  <a:lnTo>
                    <a:pt x="5120" y="3683"/>
                  </a:lnTo>
                  <a:lnTo>
                    <a:pt x="5343" y="2860"/>
                  </a:lnTo>
                  <a:lnTo>
                    <a:pt x="5246" y="2456"/>
                  </a:lnTo>
                  <a:lnTo>
                    <a:pt x="5664" y="2149"/>
                  </a:lnTo>
                  <a:lnTo>
                    <a:pt x="6529" y="3641"/>
                  </a:lnTo>
                  <a:lnTo>
                    <a:pt x="6473" y="4227"/>
                  </a:lnTo>
                  <a:lnTo>
                    <a:pt x="6905" y="4492"/>
                  </a:lnTo>
                  <a:lnTo>
                    <a:pt x="7547" y="5789"/>
                  </a:lnTo>
                  <a:lnTo>
                    <a:pt x="7993" y="5650"/>
                  </a:lnTo>
                  <a:lnTo>
                    <a:pt x="8677" y="5496"/>
                  </a:lnTo>
                  <a:cubicBezTo>
                    <a:pt x="8677" y="5496"/>
                    <a:pt x="9374" y="5622"/>
                    <a:pt x="9653" y="5789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8" name="Google Shape;7598;p72"/>
            <p:cNvSpPr/>
            <p:nvPr/>
          </p:nvSpPr>
          <p:spPr>
            <a:xfrm>
              <a:off x="2471100" y="2138600"/>
              <a:ext cx="370000" cy="451975"/>
            </a:xfrm>
            <a:custGeom>
              <a:avLst/>
              <a:gdLst/>
              <a:ahLst/>
              <a:cxnLst/>
              <a:rect l="l" t="t" r="r" b="b"/>
              <a:pathLst>
                <a:path w="14800" h="18079" extrusionOk="0">
                  <a:moveTo>
                    <a:pt x="12415" y="4074"/>
                  </a:moveTo>
                  <a:lnTo>
                    <a:pt x="13656" y="2874"/>
                  </a:lnTo>
                  <a:lnTo>
                    <a:pt x="14800" y="43"/>
                  </a:lnTo>
                  <a:lnTo>
                    <a:pt x="12052" y="1"/>
                  </a:lnTo>
                  <a:lnTo>
                    <a:pt x="1" y="14396"/>
                  </a:lnTo>
                  <a:lnTo>
                    <a:pt x="5761" y="18078"/>
                  </a:lnTo>
                  <a:cubicBezTo>
                    <a:pt x="5538" y="16572"/>
                    <a:pt x="5454" y="13517"/>
                    <a:pt x="5454" y="13517"/>
                  </a:cubicBezTo>
                  <a:lnTo>
                    <a:pt x="7142" y="9612"/>
                  </a:lnTo>
                  <a:lnTo>
                    <a:pt x="8732" y="8816"/>
                  </a:lnTo>
                  <a:cubicBezTo>
                    <a:pt x="8732" y="8816"/>
                    <a:pt x="9792" y="8328"/>
                    <a:pt x="9932" y="8147"/>
                  </a:cubicBezTo>
                  <a:cubicBezTo>
                    <a:pt x="10057" y="7966"/>
                    <a:pt x="11662" y="7575"/>
                    <a:pt x="11662" y="7575"/>
                  </a:cubicBezTo>
                  <a:lnTo>
                    <a:pt x="10420" y="10630"/>
                  </a:lnTo>
                  <a:lnTo>
                    <a:pt x="12484" y="7338"/>
                  </a:lnTo>
                  <a:lnTo>
                    <a:pt x="14577" y="6027"/>
                  </a:lnTo>
                  <a:lnTo>
                    <a:pt x="11745" y="5497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9" name="Google Shape;7599;p72"/>
            <p:cNvSpPr/>
            <p:nvPr/>
          </p:nvSpPr>
          <p:spPr>
            <a:xfrm>
              <a:off x="2550600" y="2319600"/>
              <a:ext cx="118250" cy="242375"/>
            </a:xfrm>
            <a:custGeom>
              <a:avLst/>
              <a:gdLst/>
              <a:ahLst/>
              <a:cxnLst/>
              <a:rect l="l" t="t" r="r" b="b"/>
              <a:pathLst>
                <a:path w="4730" h="9695" extrusionOk="0">
                  <a:moveTo>
                    <a:pt x="2428" y="1242"/>
                  </a:moveTo>
                  <a:lnTo>
                    <a:pt x="1591" y="5022"/>
                  </a:lnTo>
                  <a:lnTo>
                    <a:pt x="1" y="9695"/>
                  </a:lnTo>
                  <a:lnTo>
                    <a:pt x="2065" y="4464"/>
                  </a:lnTo>
                  <a:cubicBezTo>
                    <a:pt x="2065" y="4464"/>
                    <a:pt x="4548" y="335"/>
                    <a:pt x="4729" y="0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0" name="Google Shape;7600;p72"/>
            <p:cNvSpPr/>
            <p:nvPr/>
          </p:nvSpPr>
          <p:spPr>
            <a:xfrm>
              <a:off x="2888150" y="2230325"/>
              <a:ext cx="194975" cy="172975"/>
            </a:xfrm>
            <a:custGeom>
              <a:avLst/>
              <a:gdLst/>
              <a:ahLst/>
              <a:cxnLst/>
              <a:rect l="l" t="t" r="r" b="b"/>
              <a:pathLst>
                <a:path w="7799" h="6919" extrusionOk="0">
                  <a:moveTo>
                    <a:pt x="1452" y="1339"/>
                  </a:moveTo>
                  <a:cubicBezTo>
                    <a:pt x="2358" y="3111"/>
                    <a:pt x="3488" y="5943"/>
                    <a:pt x="3488" y="5943"/>
                  </a:cubicBezTo>
                  <a:lnTo>
                    <a:pt x="5287" y="6096"/>
                  </a:lnTo>
                  <a:lnTo>
                    <a:pt x="7798" y="6919"/>
                  </a:lnTo>
                  <a:lnTo>
                    <a:pt x="7003" y="5468"/>
                  </a:lnTo>
                  <a:cubicBezTo>
                    <a:pt x="7003" y="5468"/>
                    <a:pt x="5399" y="3515"/>
                    <a:pt x="5287" y="3348"/>
                  </a:cubicBezTo>
                  <a:cubicBezTo>
                    <a:pt x="5162" y="3167"/>
                    <a:pt x="4339" y="1660"/>
                    <a:pt x="4311" y="1577"/>
                  </a:cubicBezTo>
                  <a:cubicBezTo>
                    <a:pt x="4283" y="1479"/>
                    <a:pt x="2833" y="768"/>
                    <a:pt x="2833" y="768"/>
                  </a:cubicBezTo>
                  <a:lnTo>
                    <a:pt x="3390" y="1423"/>
                  </a:lnTo>
                  <a:lnTo>
                    <a:pt x="4520" y="4785"/>
                  </a:lnTo>
                  <a:lnTo>
                    <a:pt x="4283" y="4827"/>
                  </a:lnTo>
                  <a:lnTo>
                    <a:pt x="2065" y="447"/>
                  </a:lnTo>
                  <a:lnTo>
                    <a:pt x="1033" y="70"/>
                  </a:lnTo>
                  <a:lnTo>
                    <a:pt x="1" y="0"/>
                  </a:lnTo>
                  <a:lnTo>
                    <a:pt x="587" y="94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1" name="Google Shape;7601;p72"/>
            <p:cNvSpPr/>
            <p:nvPr/>
          </p:nvSpPr>
          <p:spPr>
            <a:xfrm>
              <a:off x="2953725" y="2309475"/>
              <a:ext cx="125200" cy="85475"/>
            </a:xfrm>
            <a:custGeom>
              <a:avLst/>
              <a:gdLst/>
              <a:ahLst/>
              <a:cxnLst/>
              <a:rect l="l" t="t" r="r" b="b"/>
              <a:pathLst>
                <a:path w="5008" h="3419" extrusionOk="0">
                  <a:moveTo>
                    <a:pt x="5008" y="3279"/>
                  </a:moveTo>
                  <a:cubicBezTo>
                    <a:pt x="4896" y="3195"/>
                    <a:pt x="3697" y="2818"/>
                    <a:pt x="3697" y="2818"/>
                  </a:cubicBezTo>
                  <a:lnTo>
                    <a:pt x="2832" y="1912"/>
                  </a:lnTo>
                  <a:lnTo>
                    <a:pt x="1967" y="1"/>
                  </a:lnTo>
                  <a:lnTo>
                    <a:pt x="1925" y="196"/>
                  </a:lnTo>
                  <a:lnTo>
                    <a:pt x="2581" y="2246"/>
                  </a:lnTo>
                  <a:lnTo>
                    <a:pt x="0" y="2065"/>
                  </a:lnTo>
                  <a:lnTo>
                    <a:pt x="837" y="2818"/>
                  </a:lnTo>
                  <a:lnTo>
                    <a:pt x="4561" y="341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2" name="Google Shape;7602;p72"/>
            <p:cNvSpPr/>
            <p:nvPr/>
          </p:nvSpPr>
          <p:spPr>
            <a:xfrm>
              <a:off x="3078900" y="2424550"/>
              <a:ext cx="364800" cy="271675"/>
            </a:xfrm>
            <a:custGeom>
              <a:avLst/>
              <a:gdLst/>
              <a:ahLst/>
              <a:cxnLst/>
              <a:rect l="l" t="t" r="r" b="b"/>
              <a:pathLst>
                <a:path w="14592" h="10867" extrusionOk="0">
                  <a:moveTo>
                    <a:pt x="11564" y="6417"/>
                  </a:moveTo>
                  <a:cubicBezTo>
                    <a:pt x="11229" y="5887"/>
                    <a:pt x="6445" y="698"/>
                    <a:pt x="6445" y="698"/>
                  </a:cubicBezTo>
                  <a:lnTo>
                    <a:pt x="5706" y="1"/>
                  </a:lnTo>
                  <a:lnTo>
                    <a:pt x="4185" y="559"/>
                  </a:lnTo>
                  <a:cubicBezTo>
                    <a:pt x="4185" y="559"/>
                    <a:pt x="3781" y="1298"/>
                    <a:pt x="4116" y="1689"/>
                  </a:cubicBezTo>
                  <a:cubicBezTo>
                    <a:pt x="4450" y="2093"/>
                    <a:pt x="4925" y="2958"/>
                    <a:pt x="4925" y="2958"/>
                  </a:cubicBezTo>
                  <a:lnTo>
                    <a:pt x="2860" y="2958"/>
                  </a:lnTo>
                  <a:lnTo>
                    <a:pt x="1" y="3293"/>
                  </a:lnTo>
                  <a:lnTo>
                    <a:pt x="1396" y="6152"/>
                  </a:lnTo>
                  <a:cubicBezTo>
                    <a:pt x="1396" y="6152"/>
                    <a:pt x="4576" y="6612"/>
                    <a:pt x="5971" y="6877"/>
                  </a:cubicBezTo>
                  <a:cubicBezTo>
                    <a:pt x="7366" y="7142"/>
                    <a:pt x="9095" y="8147"/>
                    <a:pt x="9570" y="8607"/>
                  </a:cubicBezTo>
                  <a:cubicBezTo>
                    <a:pt x="9890" y="8942"/>
                    <a:pt x="12889" y="10183"/>
                    <a:pt x="14591" y="10867"/>
                  </a:cubicBezTo>
                  <a:cubicBezTo>
                    <a:pt x="13573" y="9402"/>
                    <a:pt x="11801" y="6808"/>
                    <a:pt x="11564" y="641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3" name="Google Shape;7603;p72"/>
            <p:cNvSpPr/>
            <p:nvPr/>
          </p:nvSpPr>
          <p:spPr>
            <a:xfrm>
              <a:off x="3082050" y="2521150"/>
              <a:ext cx="72200" cy="154150"/>
            </a:xfrm>
            <a:custGeom>
              <a:avLst/>
              <a:gdLst/>
              <a:ahLst/>
              <a:cxnLst/>
              <a:rect l="l" t="t" r="r" b="b"/>
              <a:pathLst>
                <a:path w="2888" h="6166" extrusionOk="0">
                  <a:moveTo>
                    <a:pt x="1200" y="2218"/>
                  </a:moveTo>
                  <a:cubicBezTo>
                    <a:pt x="1130" y="2107"/>
                    <a:pt x="293" y="196"/>
                    <a:pt x="293" y="196"/>
                  </a:cubicBezTo>
                  <a:lnTo>
                    <a:pt x="0" y="1"/>
                  </a:lnTo>
                  <a:lnTo>
                    <a:pt x="754" y="2107"/>
                  </a:lnTo>
                  <a:lnTo>
                    <a:pt x="670" y="3418"/>
                  </a:lnTo>
                  <a:cubicBezTo>
                    <a:pt x="670" y="3418"/>
                    <a:pt x="1270" y="5454"/>
                    <a:pt x="1381" y="6054"/>
                  </a:cubicBezTo>
                  <a:lnTo>
                    <a:pt x="2888" y="6166"/>
                  </a:lnTo>
                  <a:cubicBezTo>
                    <a:pt x="2888" y="6166"/>
                    <a:pt x="1270" y="2330"/>
                    <a:pt x="1200" y="2218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4" name="Google Shape;7604;p72"/>
            <p:cNvSpPr/>
            <p:nvPr/>
          </p:nvSpPr>
          <p:spPr>
            <a:xfrm>
              <a:off x="2909425" y="2495000"/>
              <a:ext cx="316325" cy="164625"/>
            </a:xfrm>
            <a:custGeom>
              <a:avLst/>
              <a:gdLst/>
              <a:ahLst/>
              <a:cxnLst/>
              <a:rect l="l" t="t" r="r" b="b"/>
              <a:pathLst>
                <a:path w="12653" h="6585" extrusionOk="0">
                  <a:moveTo>
                    <a:pt x="11578" y="84"/>
                  </a:moveTo>
                  <a:lnTo>
                    <a:pt x="12652" y="2386"/>
                  </a:lnTo>
                  <a:cubicBezTo>
                    <a:pt x="12652" y="2386"/>
                    <a:pt x="11592" y="447"/>
                    <a:pt x="11481" y="405"/>
                  </a:cubicBezTo>
                  <a:cubicBezTo>
                    <a:pt x="11355" y="363"/>
                    <a:pt x="10072" y="754"/>
                    <a:pt x="10072" y="754"/>
                  </a:cubicBezTo>
                  <a:lnTo>
                    <a:pt x="9444" y="475"/>
                  </a:lnTo>
                  <a:cubicBezTo>
                    <a:pt x="9444" y="475"/>
                    <a:pt x="9081" y="907"/>
                    <a:pt x="9040" y="963"/>
                  </a:cubicBezTo>
                  <a:cubicBezTo>
                    <a:pt x="8998" y="1033"/>
                    <a:pt x="8816" y="1563"/>
                    <a:pt x="8816" y="1563"/>
                  </a:cubicBezTo>
                  <a:lnTo>
                    <a:pt x="7938" y="1702"/>
                  </a:lnTo>
                  <a:lnTo>
                    <a:pt x="6961" y="1367"/>
                  </a:lnTo>
                  <a:lnTo>
                    <a:pt x="6110" y="1507"/>
                  </a:lnTo>
                  <a:lnTo>
                    <a:pt x="6306" y="2316"/>
                  </a:lnTo>
                  <a:cubicBezTo>
                    <a:pt x="6306" y="2316"/>
                    <a:pt x="5259" y="2051"/>
                    <a:pt x="5106" y="1995"/>
                  </a:cubicBezTo>
                  <a:cubicBezTo>
                    <a:pt x="4939" y="1953"/>
                    <a:pt x="4283" y="1339"/>
                    <a:pt x="4283" y="1339"/>
                  </a:cubicBezTo>
                  <a:lnTo>
                    <a:pt x="3237" y="1395"/>
                  </a:lnTo>
                  <a:lnTo>
                    <a:pt x="2651" y="1842"/>
                  </a:lnTo>
                  <a:lnTo>
                    <a:pt x="2958" y="3432"/>
                  </a:lnTo>
                  <a:lnTo>
                    <a:pt x="4088" y="6584"/>
                  </a:lnTo>
                  <a:cubicBezTo>
                    <a:pt x="4088" y="6584"/>
                    <a:pt x="3572" y="6222"/>
                    <a:pt x="3544" y="6124"/>
                  </a:cubicBezTo>
                  <a:cubicBezTo>
                    <a:pt x="3530" y="6012"/>
                    <a:pt x="2539" y="2414"/>
                    <a:pt x="2526" y="2358"/>
                  </a:cubicBezTo>
                  <a:cubicBezTo>
                    <a:pt x="2512" y="2288"/>
                    <a:pt x="2065" y="1897"/>
                    <a:pt x="1982" y="1870"/>
                  </a:cubicBezTo>
                  <a:cubicBezTo>
                    <a:pt x="1912" y="1842"/>
                    <a:pt x="1" y="1256"/>
                    <a:pt x="1" y="1256"/>
                  </a:cubicBezTo>
                  <a:lnTo>
                    <a:pt x="5455" y="684"/>
                  </a:lnTo>
                  <a:lnTo>
                    <a:pt x="10895" y="0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5" name="Google Shape;7605;p72"/>
            <p:cNvSpPr/>
            <p:nvPr/>
          </p:nvSpPr>
          <p:spPr>
            <a:xfrm>
              <a:off x="3226775" y="2463950"/>
              <a:ext cx="125200" cy="207175"/>
            </a:xfrm>
            <a:custGeom>
              <a:avLst/>
              <a:gdLst/>
              <a:ahLst/>
              <a:cxnLst/>
              <a:rect l="l" t="t" r="r" b="b"/>
              <a:pathLst>
                <a:path w="5008" h="8287" extrusionOk="0">
                  <a:moveTo>
                    <a:pt x="5008" y="8286"/>
                  </a:moveTo>
                  <a:cubicBezTo>
                    <a:pt x="4784" y="8021"/>
                    <a:pt x="2427" y="4744"/>
                    <a:pt x="2427" y="4744"/>
                  </a:cubicBezTo>
                  <a:lnTo>
                    <a:pt x="0" y="629"/>
                  </a:lnTo>
                  <a:lnTo>
                    <a:pt x="0" y="1"/>
                  </a:lnTo>
                  <a:lnTo>
                    <a:pt x="1772" y="2707"/>
                  </a:lnTo>
                  <a:lnTo>
                    <a:pt x="2957" y="3460"/>
                  </a:lnTo>
                  <a:lnTo>
                    <a:pt x="4603" y="5539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6" name="Google Shape;7606;p72"/>
            <p:cNvSpPr/>
            <p:nvPr/>
          </p:nvSpPr>
          <p:spPr>
            <a:xfrm>
              <a:off x="3157025" y="2412000"/>
              <a:ext cx="106025" cy="96975"/>
            </a:xfrm>
            <a:custGeom>
              <a:avLst/>
              <a:gdLst/>
              <a:ahLst/>
              <a:cxnLst/>
              <a:rect l="l" t="t" r="r" b="b"/>
              <a:pathLst>
                <a:path w="4241" h="3879" extrusionOk="0">
                  <a:moveTo>
                    <a:pt x="1828" y="1814"/>
                  </a:moveTo>
                  <a:lnTo>
                    <a:pt x="2692" y="1967"/>
                  </a:lnTo>
                  <a:lnTo>
                    <a:pt x="3962" y="3878"/>
                  </a:lnTo>
                  <a:lnTo>
                    <a:pt x="3515" y="2484"/>
                  </a:lnTo>
                  <a:lnTo>
                    <a:pt x="3167" y="1995"/>
                  </a:lnTo>
                  <a:lnTo>
                    <a:pt x="3348" y="1772"/>
                  </a:lnTo>
                  <a:cubicBezTo>
                    <a:pt x="3348" y="1772"/>
                    <a:pt x="4087" y="2149"/>
                    <a:pt x="4241" y="2205"/>
                  </a:cubicBezTo>
                  <a:cubicBezTo>
                    <a:pt x="3697" y="1605"/>
                    <a:pt x="3320" y="1200"/>
                    <a:pt x="3320" y="1200"/>
                  </a:cubicBezTo>
                  <a:lnTo>
                    <a:pt x="2288" y="210"/>
                  </a:lnTo>
                  <a:lnTo>
                    <a:pt x="56" y="1"/>
                  </a:lnTo>
                  <a:lnTo>
                    <a:pt x="0" y="1465"/>
                  </a:lnTo>
                  <a:lnTo>
                    <a:pt x="1005" y="21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7" name="Google Shape;7607;p72"/>
            <p:cNvSpPr/>
            <p:nvPr/>
          </p:nvSpPr>
          <p:spPr>
            <a:xfrm>
              <a:off x="2794350" y="2004700"/>
              <a:ext cx="103950" cy="97325"/>
            </a:xfrm>
            <a:custGeom>
              <a:avLst/>
              <a:gdLst/>
              <a:ahLst/>
              <a:cxnLst/>
              <a:rect l="l" t="t" r="r" b="b"/>
              <a:pathLst>
                <a:path w="4158" h="3893" extrusionOk="0">
                  <a:moveTo>
                    <a:pt x="1744" y="3892"/>
                  </a:moveTo>
                  <a:lnTo>
                    <a:pt x="2637" y="3850"/>
                  </a:lnTo>
                  <a:lnTo>
                    <a:pt x="2721" y="2762"/>
                  </a:lnTo>
                  <a:cubicBezTo>
                    <a:pt x="2721" y="2762"/>
                    <a:pt x="4046" y="3028"/>
                    <a:pt x="4102" y="3055"/>
                  </a:cubicBezTo>
                  <a:cubicBezTo>
                    <a:pt x="4157" y="3069"/>
                    <a:pt x="3125" y="2665"/>
                    <a:pt x="3083" y="2623"/>
                  </a:cubicBezTo>
                  <a:cubicBezTo>
                    <a:pt x="3042" y="2581"/>
                    <a:pt x="2623" y="2442"/>
                    <a:pt x="2623" y="2442"/>
                  </a:cubicBezTo>
                  <a:cubicBezTo>
                    <a:pt x="2623" y="2442"/>
                    <a:pt x="2484" y="1744"/>
                    <a:pt x="2484" y="1702"/>
                  </a:cubicBezTo>
                  <a:cubicBezTo>
                    <a:pt x="2484" y="1661"/>
                    <a:pt x="2288" y="294"/>
                    <a:pt x="2219" y="1"/>
                  </a:cubicBezTo>
                  <a:cubicBezTo>
                    <a:pt x="1870" y="126"/>
                    <a:pt x="1479" y="266"/>
                    <a:pt x="1159" y="377"/>
                  </a:cubicBezTo>
                  <a:lnTo>
                    <a:pt x="1284" y="1479"/>
                  </a:lnTo>
                  <a:lnTo>
                    <a:pt x="1605" y="2121"/>
                  </a:lnTo>
                  <a:lnTo>
                    <a:pt x="1382" y="2609"/>
                  </a:lnTo>
                  <a:cubicBezTo>
                    <a:pt x="1382" y="2609"/>
                    <a:pt x="294" y="2637"/>
                    <a:pt x="140" y="2623"/>
                  </a:cubicBezTo>
                  <a:cubicBezTo>
                    <a:pt x="1" y="2609"/>
                    <a:pt x="642" y="3237"/>
                    <a:pt x="670" y="3279"/>
                  </a:cubicBezTo>
                  <a:cubicBezTo>
                    <a:pt x="712" y="3334"/>
                    <a:pt x="1744" y="3892"/>
                    <a:pt x="1744" y="3892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8" name="Google Shape;7608;p72"/>
            <p:cNvSpPr/>
            <p:nvPr/>
          </p:nvSpPr>
          <p:spPr>
            <a:xfrm>
              <a:off x="2865150" y="1996675"/>
              <a:ext cx="92075" cy="118600"/>
            </a:xfrm>
            <a:custGeom>
              <a:avLst/>
              <a:gdLst/>
              <a:ahLst/>
              <a:cxnLst/>
              <a:rect l="l" t="t" r="r" b="b"/>
              <a:pathLst>
                <a:path w="3683" h="4744" extrusionOk="0">
                  <a:moveTo>
                    <a:pt x="0" y="98"/>
                  </a:moveTo>
                  <a:cubicBezTo>
                    <a:pt x="112" y="782"/>
                    <a:pt x="321" y="2023"/>
                    <a:pt x="335" y="2079"/>
                  </a:cubicBezTo>
                  <a:cubicBezTo>
                    <a:pt x="335" y="2163"/>
                    <a:pt x="768" y="2540"/>
                    <a:pt x="823" y="2581"/>
                  </a:cubicBezTo>
                  <a:cubicBezTo>
                    <a:pt x="865" y="2623"/>
                    <a:pt x="1479" y="3028"/>
                    <a:pt x="1479" y="3028"/>
                  </a:cubicBezTo>
                  <a:cubicBezTo>
                    <a:pt x="1479" y="3028"/>
                    <a:pt x="1549" y="2623"/>
                    <a:pt x="1535" y="2553"/>
                  </a:cubicBezTo>
                  <a:cubicBezTo>
                    <a:pt x="1535" y="2498"/>
                    <a:pt x="1325" y="1633"/>
                    <a:pt x="1256" y="1368"/>
                  </a:cubicBezTo>
                  <a:cubicBezTo>
                    <a:pt x="1353" y="1675"/>
                    <a:pt x="1758" y="2791"/>
                    <a:pt x="1758" y="2791"/>
                  </a:cubicBezTo>
                  <a:lnTo>
                    <a:pt x="2358" y="3558"/>
                  </a:lnTo>
                  <a:lnTo>
                    <a:pt x="3250" y="4743"/>
                  </a:lnTo>
                  <a:lnTo>
                    <a:pt x="3683" y="4715"/>
                  </a:lnTo>
                  <a:cubicBezTo>
                    <a:pt x="2985" y="3739"/>
                    <a:pt x="2037" y="2456"/>
                    <a:pt x="2037" y="2456"/>
                  </a:cubicBezTo>
                  <a:cubicBezTo>
                    <a:pt x="2037" y="2456"/>
                    <a:pt x="1702" y="1061"/>
                    <a:pt x="1507" y="866"/>
                  </a:cubicBezTo>
                  <a:cubicBezTo>
                    <a:pt x="1312" y="670"/>
                    <a:pt x="238" y="1"/>
                    <a:pt x="238" y="1"/>
                  </a:cubicBezTo>
                  <a:cubicBezTo>
                    <a:pt x="238" y="1"/>
                    <a:pt x="154" y="43"/>
                    <a:pt x="0" y="9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9" name="Google Shape;7609;p72"/>
            <p:cNvSpPr/>
            <p:nvPr/>
          </p:nvSpPr>
          <p:spPr>
            <a:xfrm>
              <a:off x="1923975" y="2000175"/>
              <a:ext cx="1252250" cy="739300"/>
            </a:xfrm>
            <a:custGeom>
              <a:avLst/>
              <a:gdLst/>
              <a:ahLst/>
              <a:cxnLst/>
              <a:rect l="l" t="t" r="r" b="b"/>
              <a:pathLst>
                <a:path w="50090" h="29572" extrusionOk="0">
                  <a:moveTo>
                    <a:pt x="49587" y="14814"/>
                  </a:moveTo>
                  <a:lnTo>
                    <a:pt x="49587" y="14814"/>
                  </a:lnTo>
                  <a:cubicBezTo>
                    <a:pt x="49587" y="14814"/>
                    <a:pt x="47983" y="13949"/>
                    <a:pt x="47662" y="14019"/>
                  </a:cubicBezTo>
                  <a:cubicBezTo>
                    <a:pt x="47328" y="14088"/>
                    <a:pt x="46728" y="13489"/>
                    <a:pt x="46728" y="13489"/>
                  </a:cubicBezTo>
                  <a:cubicBezTo>
                    <a:pt x="46728" y="13489"/>
                    <a:pt x="45333" y="11885"/>
                    <a:pt x="44803" y="11564"/>
                  </a:cubicBezTo>
                  <a:cubicBezTo>
                    <a:pt x="44259" y="11229"/>
                    <a:pt x="43408" y="10490"/>
                    <a:pt x="43073" y="10225"/>
                  </a:cubicBezTo>
                  <a:cubicBezTo>
                    <a:pt x="42739" y="9960"/>
                    <a:pt x="41469" y="8774"/>
                    <a:pt x="40674" y="8774"/>
                  </a:cubicBezTo>
                  <a:cubicBezTo>
                    <a:pt x="39879" y="8774"/>
                    <a:pt x="39419" y="8370"/>
                    <a:pt x="38610" y="8104"/>
                  </a:cubicBezTo>
                  <a:cubicBezTo>
                    <a:pt x="37815" y="7839"/>
                    <a:pt x="36155" y="7240"/>
                    <a:pt x="35820" y="6835"/>
                  </a:cubicBezTo>
                  <a:cubicBezTo>
                    <a:pt x="35485" y="6445"/>
                    <a:pt x="35025" y="6835"/>
                    <a:pt x="35025" y="6835"/>
                  </a:cubicBezTo>
                  <a:cubicBezTo>
                    <a:pt x="35025" y="6835"/>
                    <a:pt x="33700" y="8565"/>
                    <a:pt x="33435" y="9039"/>
                  </a:cubicBezTo>
                  <a:cubicBezTo>
                    <a:pt x="33170" y="9499"/>
                    <a:pt x="32961" y="10225"/>
                    <a:pt x="32961" y="10225"/>
                  </a:cubicBezTo>
                  <a:lnTo>
                    <a:pt x="32166" y="10629"/>
                  </a:lnTo>
                  <a:cubicBezTo>
                    <a:pt x="32166" y="10629"/>
                    <a:pt x="34230" y="10769"/>
                    <a:pt x="34900" y="10824"/>
                  </a:cubicBezTo>
                  <a:cubicBezTo>
                    <a:pt x="35555" y="10894"/>
                    <a:pt x="36643" y="11313"/>
                    <a:pt x="37173" y="11368"/>
                  </a:cubicBezTo>
                  <a:cubicBezTo>
                    <a:pt x="37703" y="11438"/>
                    <a:pt x="38373" y="11368"/>
                    <a:pt x="38303" y="11578"/>
                  </a:cubicBezTo>
                  <a:cubicBezTo>
                    <a:pt x="38233" y="11773"/>
                    <a:pt x="37647" y="11801"/>
                    <a:pt x="37117" y="11871"/>
                  </a:cubicBezTo>
                  <a:cubicBezTo>
                    <a:pt x="36587" y="11926"/>
                    <a:pt x="34160" y="11759"/>
                    <a:pt x="33365" y="12094"/>
                  </a:cubicBezTo>
                  <a:cubicBezTo>
                    <a:pt x="32570" y="12415"/>
                    <a:pt x="31301" y="12554"/>
                    <a:pt x="30771" y="12819"/>
                  </a:cubicBezTo>
                  <a:cubicBezTo>
                    <a:pt x="30241" y="13084"/>
                    <a:pt x="29376" y="14019"/>
                    <a:pt x="28985" y="14353"/>
                  </a:cubicBezTo>
                  <a:cubicBezTo>
                    <a:pt x="28581" y="14674"/>
                    <a:pt x="27855" y="15609"/>
                    <a:pt x="27116" y="16278"/>
                  </a:cubicBezTo>
                  <a:cubicBezTo>
                    <a:pt x="26391" y="16934"/>
                    <a:pt x="25526" y="18929"/>
                    <a:pt x="25526" y="18929"/>
                  </a:cubicBezTo>
                  <a:lnTo>
                    <a:pt x="24201" y="20268"/>
                  </a:lnTo>
                  <a:lnTo>
                    <a:pt x="16683" y="26837"/>
                  </a:lnTo>
                  <a:lnTo>
                    <a:pt x="4324" y="29571"/>
                  </a:lnTo>
                  <a:lnTo>
                    <a:pt x="0" y="28246"/>
                  </a:lnTo>
                  <a:lnTo>
                    <a:pt x="1730" y="25722"/>
                  </a:lnTo>
                  <a:cubicBezTo>
                    <a:pt x="1730" y="25722"/>
                    <a:pt x="4324" y="24257"/>
                    <a:pt x="4924" y="23852"/>
                  </a:cubicBezTo>
                  <a:cubicBezTo>
                    <a:pt x="5524" y="23462"/>
                    <a:pt x="6584" y="22918"/>
                    <a:pt x="6849" y="22862"/>
                  </a:cubicBezTo>
                  <a:cubicBezTo>
                    <a:pt x="7114" y="22792"/>
                    <a:pt x="8104" y="21858"/>
                    <a:pt x="8509" y="21523"/>
                  </a:cubicBezTo>
                  <a:cubicBezTo>
                    <a:pt x="8913" y="21202"/>
                    <a:pt x="8913" y="20198"/>
                    <a:pt x="9708" y="19403"/>
                  </a:cubicBezTo>
                  <a:cubicBezTo>
                    <a:pt x="10503" y="18608"/>
                    <a:pt x="12233" y="16739"/>
                    <a:pt x="12233" y="16739"/>
                  </a:cubicBezTo>
                  <a:cubicBezTo>
                    <a:pt x="12233" y="16739"/>
                    <a:pt x="11703" y="16474"/>
                    <a:pt x="12498" y="15818"/>
                  </a:cubicBezTo>
                  <a:cubicBezTo>
                    <a:pt x="13293" y="15149"/>
                    <a:pt x="13963" y="15079"/>
                    <a:pt x="13963" y="15079"/>
                  </a:cubicBezTo>
                  <a:cubicBezTo>
                    <a:pt x="13963" y="15079"/>
                    <a:pt x="15162" y="12889"/>
                    <a:pt x="15748" y="12219"/>
                  </a:cubicBezTo>
                  <a:cubicBezTo>
                    <a:pt x="16348" y="11564"/>
                    <a:pt x="17478" y="10894"/>
                    <a:pt x="17478" y="10894"/>
                  </a:cubicBezTo>
                  <a:cubicBezTo>
                    <a:pt x="17478" y="10894"/>
                    <a:pt x="19347" y="8370"/>
                    <a:pt x="20002" y="7644"/>
                  </a:cubicBezTo>
                  <a:cubicBezTo>
                    <a:pt x="20672" y="6905"/>
                    <a:pt x="21997" y="5440"/>
                    <a:pt x="22792" y="4715"/>
                  </a:cubicBezTo>
                  <a:cubicBezTo>
                    <a:pt x="23587" y="3990"/>
                    <a:pt x="25261" y="3515"/>
                    <a:pt x="25652" y="3181"/>
                  </a:cubicBezTo>
                  <a:cubicBezTo>
                    <a:pt x="26056" y="2846"/>
                    <a:pt x="28051" y="1786"/>
                    <a:pt x="28581" y="1186"/>
                  </a:cubicBezTo>
                  <a:cubicBezTo>
                    <a:pt x="29111" y="586"/>
                    <a:pt x="29111" y="56"/>
                    <a:pt x="29780" y="56"/>
                  </a:cubicBezTo>
                  <a:cubicBezTo>
                    <a:pt x="30436" y="56"/>
                    <a:pt x="31970" y="196"/>
                    <a:pt x="31970" y="196"/>
                  </a:cubicBezTo>
                  <a:cubicBezTo>
                    <a:pt x="31970" y="196"/>
                    <a:pt x="32835" y="126"/>
                    <a:pt x="33505" y="56"/>
                  </a:cubicBezTo>
                  <a:cubicBezTo>
                    <a:pt x="34160" y="0"/>
                    <a:pt x="34634" y="265"/>
                    <a:pt x="34690" y="726"/>
                  </a:cubicBezTo>
                  <a:cubicBezTo>
                    <a:pt x="34760" y="1186"/>
                    <a:pt x="35220" y="2386"/>
                    <a:pt x="35220" y="2651"/>
                  </a:cubicBezTo>
                  <a:cubicBezTo>
                    <a:pt x="35220" y="2916"/>
                    <a:pt x="35890" y="3250"/>
                    <a:pt x="36294" y="3320"/>
                  </a:cubicBezTo>
                  <a:cubicBezTo>
                    <a:pt x="36685" y="3376"/>
                    <a:pt x="37885" y="3181"/>
                    <a:pt x="38554" y="3376"/>
                  </a:cubicBezTo>
                  <a:cubicBezTo>
                    <a:pt x="39210" y="3585"/>
                    <a:pt x="40144" y="4115"/>
                    <a:pt x="40409" y="4185"/>
                  </a:cubicBezTo>
                  <a:cubicBezTo>
                    <a:pt x="40674" y="4241"/>
                    <a:pt x="41539" y="4241"/>
                    <a:pt x="41874" y="4185"/>
                  </a:cubicBezTo>
                  <a:cubicBezTo>
                    <a:pt x="42209" y="4115"/>
                    <a:pt x="42599" y="5050"/>
                    <a:pt x="42599" y="5050"/>
                  </a:cubicBezTo>
                  <a:cubicBezTo>
                    <a:pt x="42599" y="5050"/>
                    <a:pt x="43338" y="5580"/>
                    <a:pt x="43868" y="5775"/>
                  </a:cubicBezTo>
                  <a:cubicBezTo>
                    <a:pt x="44398" y="5970"/>
                    <a:pt x="44803" y="6110"/>
                    <a:pt x="44664" y="6640"/>
                  </a:cubicBezTo>
                  <a:cubicBezTo>
                    <a:pt x="44524" y="7170"/>
                    <a:pt x="44524" y="7505"/>
                    <a:pt x="44524" y="7505"/>
                  </a:cubicBezTo>
                  <a:cubicBezTo>
                    <a:pt x="44524" y="7505"/>
                    <a:pt x="45389" y="8174"/>
                    <a:pt x="45598" y="8565"/>
                  </a:cubicBezTo>
                  <a:cubicBezTo>
                    <a:pt x="45793" y="8969"/>
                    <a:pt x="45793" y="9960"/>
                    <a:pt x="46254" y="10490"/>
                  </a:cubicBezTo>
                  <a:cubicBezTo>
                    <a:pt x="46728" y="11020"/>
                    <a:pt x="47788" y="12289"/>
                    <a:pt x="48053" y="12484"/>
                  </a:cubicBezTo>
                  <a:cubicBezTo>
                    <a:pt x="48318" y="12694"/>
                    <a:pt x="49253" y="14019"/>
                    <a:pt x="49587" y="14019"/>
                  </a:cubicBezTo>
                  <a:cubicBezTo>
                    <a:pt x="49685" y="14019"/>
                    <a:pt x="49783" y="14088"/>
                    <a:pt x="49866" y="14186"/>
                  </a:cubicBezTo>
                  <a:cubicBezTo>
                    <a:pt x="50089" y="14423"/>
                    <a:pt x="49908" y="14814"/>
                    <a:pt x="49587" y="148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0" name="Google Shape;7610;p72"/>
            <p:cNvSpPr/>
            <p:nvPr/>
          </p:nvSpPr>
          <p:spPr>
            <a:xfrm>
              <a:off x="2247575" y="2565450"/>
              <a:ext cx="92075" cy="85800"/>
            </a:xfrm>
            <a:custGeom>
              <a:avLst/>
              <a:gdLst/>
              <a:ahLst/>
              <a:cxnLst/>
              <a:rect l="l" t="t" r="r" b="b"/>
              <a:pathLst>
                <a:path w="3683" h="3432" extrusionOk="0">
                  <a:moveTo>
                    <a:pt x="2930" y="84"/>
                  </a:moveTo>
                  <a:lnTo>
                    <a:pt x="2790" y="642"/>
                  </a:lnTo>
                  <a:lnTo>
                    <a:pt x="2846" y="56"/>
                  </a:lnTo>
                  <a:cubicBezTo>
                    <a:pt x="2720" y="28"/>
                    <a:pt x="2595" y="14"/>
                    <a:pt x="2483" y="0"/>
                  </a:cubicBezTo>
                  <a:lnTo>
                    <a:pt x="2469" y="307"/>
                  </a:lnTo>
                  <a:lnTo>
                    <a:pt x="2358" y="0"/>
                  </a:lnTo>
                  <a:cubicBezTo>
                    <a:pt x="2232" y="0"/>
                    <a:pt x="2107" y="0"/>
                    <a:pt x="1981" y="14"/>
                  </a:cubicBezTo>
                  <a:lnTo>
                    <a:pt x="2149" y="739"/>
                  </a:lnTo>
                  <a:lnTo>
                    <a:pt x="1814" y="42"/>
                  </a:lnTo>
                  <a:cubicBezTo>
                    <a:pt x="1632" y="84"/>
                    <a:pt x="1465" y="140"/>
                    <a:pt x="1298" y="209"/>
                  </a:cubicBezTo>
                  <a:cubicBezTo>
                    <a:pt x="1409" y="474"/>
                    <a:pt x="1577" y="851"/>
                    <a:pt x="1605" y="893"/>
                  </a:cubicBezTo>
                  <a:cubicBezTo>
                    <a:pt x="1605" y="893"/>
                    <a:pt x="1605" y="893"/>
                    <a:pt x="1605" y="893"/>
                  </a:cubicBezTo>
                  <a:cubicBezTo>
                    <a:pt x="1605" y="907"/>
                    <a:pt x="1605" y="893"/>
                    <a:pt x="1605" y="893"/>
                  </a:cubicBezTo>
                  <a:cubicBezTo>
                    <a:pt x="1577" y="851"/>
                    <a:pt x="1312" y="502"/>
                    <a:pt x="1158" y="279"/>
                  </a:cubicBezTo>
                  <a:cubicBezTo>
                    <a:pt x="991" y="377"/>
                    <a:pt x="837" y="488"/>
                    <a:pt x="698" y="614"/>
                  </a:cubicBezTo>
                  <a:lnTo>
                    <a:pt x="1563" y="1367"/>
                  </a:lnTo>
                  <a:lnTo>
                    <a:pt x="1577" y="1437"/>
                  </a:lnTo>
                  <a:lnTo>
                    <a:pt x="503" y="837"/>
                  </a:lnTo>
                  <a:cubicBezTo>
                    <a:pt x="433" y="907"/>
                    <a:pt x="391" y="976"/>
                    <a:pt x="335" y="1060"/>
                  </a:cubicBezTo>
                  <a:lnTo>
                    <a:pt x="1102" y="1520"/>
                  </a:lnTo>
                  <a:lnTo>
                    <a:pt x="252" y="1214"/>
                  </a:lnTo>
                  <a:cubicBezTo>
                    <a:pt x="154" y="1395"/>
                    <a:pt x="84" y="1590"/>
                    <a:pt x="56" y="1799"/>
                  </a:cubicBezTo>
                  <a:lnTo>
                    <a:pt x="754" y="1925"/>
                  </a:lnTo>
                  <a:lnTo>
                    <a:pt x="698" y="2050"/>
                  </a:lnTo>
                  <a:lnTo>
                    <a:pt x="14" y="2078"/>
                  </a:lnTo>
                  <a:cubicBezTo>
                    <a:pt x="0" y="2274"/>
                    <a:pt x="28" y="2455"/>
                    <a:pt x="70" y="2650"/>
                  </a:cubicBezTo>
                  <a:cubicBezTo>
                    <a:pt x="321" y="2608"/>
                    <a:pt x="642" y="2525"/>
                    <a:pt x="642" y="2525"/>
                  </a:cubicBezTo>
                  <a:lnTo>
                    <a:pt x="140" y="2929"/>
                  </a:lnTo>
                  <a:cubicBezTo>
                    <a:pt x="210" y="3097"/>
                    <a:pt x="279" y="3264"/>
                    <a:pt x="377" y="3431"/>
                  </a:cubicBezTo>
                  <a:cubicBezTo>
                    <a:pt x="1870" y="2943"/>
                    <a:pt x="2930" y="1883"/>
                    <a:pt x="3683" y="432"/>
                  </a:cubicBezTo>
                  <a:cubicBezTo>
                    <a:pt x="3432" y="265"/>
                    <a:pt x="3181" y="153"/>
                    <a:pt x="2930" y="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1" name="Google Shape;7611;p72"/>
            <p:cNvSpPr/>
            <p:nvPr/>
          </p:nvSpPr>
          <p:spPr>
            <a:xfrm>
              <a:off x="2505275" y="2469700"/>
              <a:ext cx="90700" cy="82850"/>
            </a:xfrm>
            <a:custGeom>
              <a:avLst/>
              <a:gdLst/>
              <a:ahLst/>
              <a:cxnLst/>
              <a:rect l="l" t="t" r="r" b="b"/>
              <a:pathLst>
                <a:path w="3628" h="3314" extrusionOk="0">
                  <a:moveTo>
                    <a:pt x="760" y="0"/>
                  </a:moveTo>
                  <a:cubicBezTo>
                    <a:pt x="482" y="0"/>
                    <a:pt x="226" y="52"/>
                    <a:pt x="14" y="120"/>
                  </a:cubicBezTo>
                  <a:lnTo>
                    <a:pt x="0" y="1417"/>
                  </a:lnTo>
                  <a:lnTo>
                    <a:pt x="3446" y="3314"/>
                  </a:lnTo>
                  <a:cubicBezTo>
                    <a:pt x="3627" y="2658"/>
                    <a:pt x="3404" y="2073"/>
                    <a:pt x="3404" y="2073"/>
                  </a:cubicBezTo>
                  <a:lnTo>
                    <a:pt x="2860" y="1989"/>
                  </a:lnTo>
                  <a:lnTo>
                    <a:pt x="3278" y="1780"/>
                  </a:lnTo>
                  <a:lnTo>
                    <a:pt x="2679" y="803"/>
                  </a:lnTo>
                  <a:lnTo>
                    <a:pt x="2218" y="1068"/>
                  </a:lnTo>
                  <a:lnTo>
                    <a:pt x="2218" y="1068"/>
                  </a:lnTo>
                  <a:lnTo>
                    <a:pt x="2441" y="720"/>
                  </a:lnTo>
                  <a:lnTo>
                    <a:pt x="1828" y="273"/>
                  </a:lnTo>
                  <a:lnTo>
                    <a:pt x="1577" y="566"/>
                  </a:lnTo>
                  <a:lnTo>
                    <a:pt x="1507" y="134"/>
                  </a:lnTo>
                  <a:cubicBezTo>
                    <a:pt x="1251" y="38"/>
                    <a:pt x="997" y="0"/>
                    <a:pt x="7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2" name="Google Shape;7612;p72"/>
            <p:cNvSpPr/>
            <p:nvPr/>
          </p:nvSpPr>
          <p:spPr>
            <a:xfrm>
              <a:off x="2014625" y="2437451"/>
              <a:ext cx="1191600" cy="318400"/>
            </a:xfrm>
            <a:custGeom>
              <a:avLst/>
              <a:gdLst/>
              <a:ahLst/>
              <a:cxnLst/>
              <a:rect l="l" t="t" r="r" b="b"/>
              <a:pathLst>
                <a:path w="47664" h="12736" extrusionOk="0">
                  <a:moveTo>
                    <a:pt x="47398" y="9653"/>
                  </a:moveTo>
                  <a:cubicBezTo>
                    <a:pt x="47663" y="9262"/>
                    <a:pt x="46938" y="8677"/>
                    <a:pt x="46938" y="8677"/>
                  </a:cubicBezTo>
                  <a:cubicBezTo>
                    <a:pt x="46938" y="8677"/>
                    <a:pt x="46784" y="8328"/>
                    <a:pt x="46310" y="8384"/>
                  </a:cubicBezTo>
                  <a:cubicBezTo>
                    <a:pt x="46310" y="8384"/>
                    <a:pt x="46282" y="7644"/>
                    <a:pt x="45780" y="7700"/>
                  </a:cubicBezTo>
                  <a:cubicBezTo>
                    <a:pt x="45278" y="7756"/>
                    <a:pt x="45306" y="7909"/>
                    <a:pt x="45306" y="7909"/>
                  </a:cubicBezTo>
                  <a:cubicBezTo>
                    <a:pt x="45306" y="7909"/>
                    <a:pt x="44804" y="7352"/>
                    <a:pt x="44483" y="7254"/>
                  </a:cubicBezTo>
                  <a:cubicBezTo>
                    <a:pt x="44162" y="7170"/>
                    <a:pt x="44218" y="7379"/>
                    <a:pt x="44218" y="7379"/>
                  </a:cubicBezTo>
                  <a:cubicBezTo>
                    <a:pt x="44218" y="7379"/>
                    <a:pt x="44009" y="6584"/>
                    <a:pt x="43534" y="6794"/>
                  </a:cubicBezTo>
                  <a:cubicBezTo>
                    <a:pt x="43060" y="7003"/>
                    <a:pt x="43088" y="7435"/>
                    <a:pt x="43088" y="7435"/>
                  </a:cubicBezTo>
                  <a:cubicBezTo>
                    <a:pt x="43088" y="7435"/>
                    <a:pt x="42795" y="7352"/>
                    <a:pt x="42502" y="7561"/>
                  </a:cubicBezTo>
                  <a:cubicBezTo>
                    <a:pt x="42209" y="7770"/>
                    <a:pt x="42349" y="8063"/>
                    <a:pt x="42349" y="8063"/>
                  </a:cubicBezTo>
                  <a:cubicBezTo>
                    <a:pt x="42349" y="8063"/>
                    <a:pt x="41916" y="7617"/>
                    <a:pt x="41637" y="8230"/>
                  </a:cubicBezTo>
                  <a:cubicBezTo>
                    <a:pt x="41637" y="8230"/>
                    <a:pt x="41344" y="7352"/>
                    <a:pt x="40898" y="7491"/>
                  </a:cubicBezTo>
                  <a:cubicBezTo>
                    <a:pt x="40466" y="7644"/>
                    <a:pt x="40549" y="7882"/>
                    <a:pt x="40549" y="7882"/>
                  </a:cubicBezTo>
                  <a:cubicBezTo>
                    <a:pt x="40549" y="7882"/>
                    <a:pt x="40256" y="7142"/>
                    <a:pt x="39838" y="7254"/>
                  </a:cubicBezTo>
                  <a:cubicBezTo>
                    <a:pt x="39433" y="7379"/>
                    <a:pt x="39364" y="7644"/>
                    <a:pt x="39364" y="7644"/>
                  </a:cubicBezTo>
                  <a:cubicBezTo>
                    <a:pt x="39364" y="7644"/>
                    <a:pt x="39308" y="7031"/>
                    <a:pt x="38806" y="7059"/>
                  </a:cubicBezTo>
                  <a:cubicBezTo>
                    <a:pt x="38304" y="7086"/>
                    <a:pt x="38192" y="7589"/>
                    <a:pt x="38192" y="7589"/>
                  </a:cubicBezTo>
                  <a:cubicBezTo>
                    <a:pt x="38192" y="7589"/>
                    <a:pt x="37355" y="7407"/>
                    <a:pt x="37383" y="8705"/>
                  </a:cubicBezTo>
                  <a:cubicBezTo>
                    <a:pt x="37383" y="8705"/>
                    <a:pt x="36825" y="8537"/>
                    <a:pt x="36713" y="8705"/>
                  </a:cubicBezTo>
                  <a:cubicBezTo>
                    <a:pt x="36588" y="8886"/>
                    <a:pt x="36504" y="8328"/>
                    <a:pt x="35918" y="8384"/>
                  </a:cubicBezTo>
                  <a:cubicBezTo>
                    <a:pt x="35319" y="8440"/>
                    <a:pt x="34998" y="7407"/>
                    <a:pt x="34021" y="8356"/>
                  </a:cubicBezTo>
                  <a:cubicBezTo>
                    <a:pt x="34021" y="8356"/>
                    <a:pt x="34259" y="7059"/>
                    <a:pt x="33519" y="7170"/>
                  </a:cubicBezTo>
                  <a:cubicBezTo>
                    <a:pt x="33519" y="7170"/>
                    <a:pt x="33436" y="6110"/>
                    <a:pt x="32864" y="6166"/>
                  </a:cubicBezTo>
                  <a:cubicBezTo>
                    <a:pt x="32864" y="6166"/>
                    <a:pt x="32836" y="4450"/>
                    <a:pt x="31957" y="4632"/>
                  </a:cubicBezTo>
                  <a:cubicBezTo>
                    <a:pt x="31064" y="4813"/>
                    <a:pt x="30827" y="5189"/>
                    <a:pt x="30827" y="5189"/>
                  </a:cubicBezTo>
                  <a:cubicBezTo>
                    <a:pt x="30827" y="5189"/>
                    <a:pt x="30213" y="4213"/>
                    <a:pt x="29028" y="4980"/>
                  </a:cubicBezTo>
                  <a:cubicBezTo>
                    <a:pt x="29028" y="4980"/>
                    <a:pt x="28623" y="3892"/>
                    <a:pt x="27256" y="4632"/>
                  </a:cubicBezTo>
                  <a:cubicBezTo>
                    <a:pt x="27256" y="4632"/>
                    <a:pt x="26782" y="3892"/>
                    <a:pt x="26224" y="4394"/>
                  </a:cubicBezTo>
                  <a:cubicBezTo>
                    <a:pt x="26224" y="4394"/>
                    <a:pt x="26252" y="3683"/>
                    <a:pt x="25848" y="3627"/>
                  </a:cubicBezTo>
                  <a:cubicBezTo>
                    <a:pt x="25429" y="3571"/>
                    <a:pt x="25136" y="3836"/>
                    <a:pt x="25136" y="3836"/>
                  </a:cubicBezTo>
                  <a:cubicBezTo>
                    <a:pt x="25136" y="3836"/>
                    <a:pt x="24773" y="3069"/>
                    <a:pt x="24216" y="3362"/>
                  </a:cubicBezTo>
                  <a:cubicBezTo>
                    <a:pt x="23658" y="3655"/>
                    <a:pt x="23630" y="3920"/>
                    <a:pt x="23630" y="3920"/>
                  </a:cubicBezTo>
                  <a:cubicBezTo>
                    <a:pt x="23630" y="3920"/>
                    <a:pt x="23393" y="2748"/>
                    <a:pt x="22765" y="3097"/>
                  </a:cubicBezTo>
                  <a:cubicBezTo>
                    <a:pt x="22151" y="3446"/>
                    <a:pt x="21970" y="3753"/>
                    <a:pt x="21970" y="3753"/>
                  </a:cubicBezTo>
                  <a:cubicBezTo>
                    <a:pt x="21970" y="3753"/>
                    <a:pt x="21733" y="2651"/>
                    <a:pt x="21286" y="2860"/>
                  </a:cubicBezTo>
                  <a:cubicBezTo>
                    <a:pt x="21286" y="2860"/>
                    <a:pt x="21830" y="2149"/>
                    <a:pt x="21356" y="1884"/>
                  </a:cubicBezTo>
                  <a:cubicBezTo>
                    <a:pt x="20882" y="1619"/>
                    <a:pt x="20645" y="1856"/>
                    <a:pt x="20645" y="1856"/>
                  </a:cubicBezTo>
                  <a:cubicBezTo>
                    <a:pt x="20645" y="1856"/>
                    <a:pt x="20882" y="1089"/>
                    <a:pt x="20282" y="1005"/>
                  </a:cubicBezTo>
                  <a:cubicBezTo>
                    <a:pt x="19696" y="907"/>
                    <a:pt x="19431" y="1382"/>
                    <a:pt x="19431" y="1382"/>
                  </a:cubicBezTo>
                  <a:cubicBezTo>
                    <a:pt x="19431" y="1382"/>
                    <a:pt x="19055" y="796"/>
                    <a:pt x="18664" y="796"/>
                  </a:cubicBezTo>
                  <a:cubicBezTo>
                    <a:pt x="18287" y="796"/>
                    <a:pt x="18106" y="1089"/>
                    <a:pt x="18106" y="1089"/>
                  </a:cubicBezTo>
                  <a:cubicBezTo>
                    <a:pt x="18106" y="1089"/>
                    <a:pt x="16809" y="238"/>
                    <a:pt x="16502" y="321"/>
                  </a:cubicBezTo>
                  <a:cubicBezTo>
                    <a:pt x="16209" y="405"/>
                    <a:pt x="16544" y="768"/>
                    <a:pt x="16544" y="768"/>
                  </a:cubicBezTo>
                  <a:cubicBezTo>
                    <a:pt x="16544" y="768"/>
                    <a:pt x="15651" y="1"/>
                    <a:pt x="15470" y="447"/>
                  </a:cubicBezTo>
                  <a:cubicBezTo>
                    <a:pt x="15302" y="879"/>
                    <a:pt x="15679" y="1005"/>
                    <a:pt x="15679" y="1005"/>
                  </a:cubicBezTo>
                  <a:cubicBezTo>
                    <a:pt x="15679" y="1005"/>
                    <a:pt x="14828" y="768"/>
                    <a:pt x="14619" y="1033"/>
                  </a:cubicBezTo>
                  <a:cubicBezTo>
                    <a:pt x="14410" y="1298"/>
                    <a:pt x="14619" y="1451"/>
                    <a:pt x="14619" y="1451"/>
                  </a:cubicBezTo>
                  <a:cubicBezTo>
                    <a:pt x="14619" y="1451"/>
                    <a:pt x="13085" y="1270"/>
                    <a:pt x="13196" y="2483"/>
                  </a:cubicBezTo>
                  <a:cubicBezTo>
                    <a:pt x="13196" y="2483"/>
                    <a:pt x="12903" y="2149"/>
                    <a:pt x="12722" y="2623"/>
                  </a:cubicBezTo>
                  <a:cubicBezTo>
                    <a:pt x="12555" y="3097"/>
                    <a:pt x="12847" y="3334"/>
                    <a:pt x="12847" y="3334"/>
                  </a:cubicBezTo>
                  <a:cubicBezTo>
                    <a:pt x="12847" y="3334"/>
                    <a:pt x="12457" y="3223"/>
                    <a:pt x="12290" y="3627"/>
                  </a:cubicBezTo>
                  <a:cubicBezTo>
                    <a:pt x="12108" y="4046"/>
                    <a:pt x="12136" y="5078"/>
                    <a:pt x="12136" y="5078"/>
                  </a:cubicBezTo>
                  <a:cubicBezTo>
                    <a:pt x="12136" y="5078"/>
                    <a:pt x="12401" y="5929"/>
                    <a:pt x="11787" y="6166"/>
                  </a:cubicBezTo>
                  <a:cubicBezTo>
                    <a:pt x="11160" y="6403"/>
                    <a:pt x="11369" y="7240"/>
                    <a:pt x="11369" y="7240"/>
                  </a:cubicBezTo>
                  <a:cubicBezTo>
                    <a:pt x="11369" y="7240"/>
                    <a:pt x="10072" y="6905"/>
                    <a:pt x="9444" y="7798"/>
                  </a:cubicBezTo>
                  <a:cubicBezTo>
                    <a:pt x="9444" y="7798"/>
                    <a:pt x="8942" y="7407"/>
                    <a:pt x="8482" y="7909"/>
                  </a:cubicBezTo>
                  <a:cubicBezTo>
                    <a:pt x="8482" y="7909"/>
                    <a:pt x="8272" y="7240"/>
                    <a:pt x="7979" y="7449"/>
                  </a:cubicBezTo>
                  <a:cubicBezTo>
                    <a:pt x="7673" y="7644"/>
                    <a:pt x="7770" y="7770"/>
                    <a:pt x="7770" y="7770"/>
                  </a:cubicBezTo>
                  <a:cubicBezTo>
                    <a:pt x="7770" y="7770"/>
                    <a:pt x="6850" y="7324"/>
                    <a:pt x="6640" y="8328"/>
                  </a:cubicBezTo>
                  <a:cubicBezTo>
                    <a:pt x="6640" y="8328"/>
                    <a:pt x="6347" y="8007"/>
                    <a:pt x="6194" y="8244"/>
                  </a:cubicBezTo>
                  <a:cubicBezTo>
                    <a:pt x="6194" y="8244"/>
                    <a:pt x="5999" y="7031"/>
                    <a:pt x="5050" y="7449"/>
                  </a:cubicBezTo>
                  <a:cubicBezTo>
                    <a:pt x="4102" y="7854"/>
                    <a:pt x="4492" y="8565"/>
                    <a:pt x="4492" y="8565"/>
                  </a:cubicBezTo>
                  <a:cubicBezTo>
                    <a:pt x="4492" y="8565"/>
                    <a:pt x="3809" y="8007"/>
                    <a:pt x="3627" y="8453"/>
                  </a:cubicBezTo>
                  <a:cubicBezTo>
                    <a:pt x="3446" y="8886"/>
                    <a:pt x="3572" y="8914"/>
                    <a:pt x="3572" y="8914"/>
                  </a:cubicBezTo>
                  <a:cubicBezTo>
                    <a:pt x="3572" y="8914"/>
                    <a:pt x="2512" y="8328"/>
                    <a:pt x="2302" y="8802"/>
                  </a:cubicBezTo>
                  <a:cubicBezTo>
                    <a:pt x="2093" y="9276"/>
                    <a:pt x="2414" y="9960"/>
                    <a:pt x="2414" y="9960"/>
                  </a:cubicBezTo>
                  <a:cubicBezTo>
                    <a:pt x="2414" y="9960"/>
                    <a:pt x="1912" y="9486"/>
                    <a:pt x="1354" y="9625"/>
                  </a:cubicBezTo>
                  <a:cubicBezTo>
                    <a:pt x="796" y="9779"/>
                    <a:pt x="238" y="10127"/>
                    <a:pt x="531" y="10629"/>
                  </a:cubicBezTo>
                  <a:cubicBezTo>
                    <a:pt x="824" y="11132"/>
                    <a:pt x="1410" y="11313"/>
                    <a:pt x="1410" y="11313"/>
                  </a:cubicBezTo>
                  <a:cubicBezTo>
                    <a:pt x="1410" y="11313"/>
                    <a:pt x="57" y="10936"/>
                    <a:pt x="29" y="11787"/>
                  </a:cubicBezTo>
                  <a:cubicBezTo>
                    <a:pt x="1" y="12638"/>
                    <a:pt x="405" y="12736"/>
                    <a:pt x="405" y="12736"/>
                  </a:cubicBezTo>
                  <a:lnTo>
                    <a:pt x="11634" y="12736"/>
                  </a:lnTo>
                  <a:lnTo>
                    <a:pt x="45641" y="1273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3" name="Google Shape;7613;p72"/>
            <p:cNvSpPr/>
            <p:nvPr/>
          </p:nvSpPr>
          <p:spPr>
            <a:xfrm>
              <a:off x="2734725" y="2433275"/>
              <a:ext cx="59650" cy="86500"/>
            </a:xfrm>
            <a:custGeom>
              <a:avLst/>
              <a:gdLst/>
              <a:ahLst/>
              <a:cxnLst/>
              <a:rect l="l" t="t" r="r" b="b"/>
              <a:pathLst>
                <a:path w="2386" h="3460" extrusionOk="0">
                  <a:moveTo>
                    <a:pt x="1409" y="321"/>
                  </a:moveTo>
                  <a:lnTo>
                    <a:pt x="1828" y="391"/>
                  </a:lnTo>
                  <a:lnTo>
                    <a:pt x="2386" y="1"/>
                  </a:lnTo>
                  <a:lnTo>
                    <a:pt x="2065" y="1423"/>
                  </a:lnTo>
                  <a:lnTo>
                    <a:pt x="1912" y="1535"/>
                  </a:lnTo>
                  <a:lnTo>
                    <a:pt x="1256" y="3460"/>
                  </a:lnTo>
                  <a:lnTo>
                    <a:pt x="1354" y="1493"/>
                  </a:lnTo>
                  <a:lnTo>
                    <a:pt x="712" y="1228"/>
                  </a:lnTo>
                  <a:lnTo>
                    <a:pt x="949" y="837"/>
                  </a:lnTo>
                  <a:lnTo>
                    <a:pt x="628" y="740"/>
                  </a:lnTo>
                  <a:lnTo>
                    <a:pt x="1" y="628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4" name="Google Shape;7614;p72"/>
            <p:cNvSpPr/>
            <p:nvPr/>
          </p:nvSpPr>
          <p:spPr>
            <a:xfrm>
              <a:off x="2409725" y="2484875"/>
              <a:ext cx="497650" cy="228450"/>
            </a:xfrm>
            <a:custGeom>
              <a:avLst/>
              <a:gdLst/>
              <a:ahLst/>
              <a:cxnLst/>
              <a:rect l="l" t="t" r="r" b="b"/>
              <a:pathLst>
                <a:path w="19906" h="9138" extrusionOk="0">
                  <a:moveTo>
                    <a:pt x="2456" y="6389"/>
                  </a:moveTo>
                  <a:cubicBezTo>
                    <a:pt x="5343" y="7854"/>
                    <a:pt x="7198" y="5329"/>
                    <a:pt x="9779" y="4660"/>
                  </a:cubicBezTo>
                  <a:cubicBezTo>
                    <a:pt x="12345" y="4004"/>
                    <a:pt x="12959" y="5106"/>
                    <a:pt x="12959" y="5106"/>
                  </a:cubicBezTo>
                  <a:cubicBezTo>
                    <a:pt x="12959" y="5106"/>
                    <a:pt x="10741" y="4269"/>
                    <a:pt x="7728" y="6710"/>
                  </a:cubicBezTo>
                  <a:cubicBezTo>
                    <a:pt x="4715" y="9137"/>
                    <a:pt x="9193" y="8077"/>
                    <a:pt x="14423" y="8035"/>
                  </a:cubicBezTo>
                  <a:cubicBezTo>
                    <a:pt x="17450" y="8007"/>
                    <a:pt x="19054" y="7617"/>
                    <a:pt x="19905" y="6543"/>
                  </a:cubicBezTo>
                  <a:cubicBezTo>
                    <a:pt x="19431" y="6403"/>
                    <a:pt x="19082" y="5706"/>
                    <a:pt x="18217" y="6543"/>
                  </a:cubicBezTo>
                  <a:cubicBezTo>
                    <a:pt x="18217" y="6543"/>
                    <a:pt x="18455" y="5246"/>
                    <a:pt x="17715" y="5357"/>
                  </a:cubicBezTo>
                  <a:cubicBezTo>
                    <a:pt x="17715" y="5357"/>
                    <a:pt x="17632" y="4297"/>
                    <a:pt x="17060" y="4353"/>
                  </a:cubicBezTo>
                  <a:cubicBezTo>
                    <a:pt x="17060" y="4353"/>
                    <a:pt x="17032" y="2637"/>
                    <a:pt x="16153" y="2819"/>
                  </a:cubicBezTo>
                  <a:cubicBezTo>
                    <a:pt x="15260" y="3000"/>
                    <a:pt x="15023" y="3376"/>
                    <a:pt x="15023" y="3376"/>
                  </a:cubicBezTo>
                  <a:cubicBezTo>
                    <a:pt x="15023" y="3376"/>
                    <a:pt x="14409" y="2400"/>
                    <a:pt x="13224" y="3167"/>
                  </a:cubicBezTo>
                  <a:cubicBezTo>
                    <a:pt x="13224" y="3167"/>
                    <a:pt x="12819" y="2079"/>
                    <a:pt x="11452" y="2819"/>
                  </a:cubicBezTo>
                  <a:cubicBezTo>
                    <a:pt x="11452" y="2819"/>
                    <a:pt x="10978" y="2079"/>
                    <a:pt x="10420" y="2581"/>
                  </a:cubicBezTo>
                  <a:cubicBezTo>
                    <a:pt x="10420" y="2581"/>
                    <a:pt x="10448" y="1870"/>
                    <a:pt x="10044" y="1814"/>
                  </a:cubicBezTo>
                  <a:cubicBezTo>
                    <a:pt x="9625" y="1758"/>
                    <a:pt x="9332" y="2023"/>
                    <a:pt x="9332" y="2023"/>
                  </a:cubicBezTo>
                  <a:cubicBezTo>
                    <a:pt x="9332" y="2023"/>
                    <a:pt x="8969" y="1256"/>
                    <a:pt x="8412" y="1549"/>
                  </a:cubicBezTo>
                  <a:cubicBezTo>
                    <a:pt x="7854" y="1842"/>
                    <a:pt x="7826" y="2107"/>
                    <a:pt x="7826" y="2107"/>
                  </a:cubicBezTo>
                  <a:cubicBezTo>
                    <a:pt x="7826" y="2107"/>
                    <a:pt x="7589" y="935"/>
                    <a:pt x="6961" y="1284"/>
                  </a:cubicBezTo>
                  <a:cubicBezTo>
                    <a:pt x="6347" y="1633"/>
                    <a:pt x="6166" y="1940"/>
                    <a:pt x="6166" y="1940"/>
                  </a:cubicBezTo>
                  <a:cubicBezTo>
                    <a:pt x="6166" y="1940"/>
                    <a:pt x="5929" y="838"/>
                    <a:pt x="5496" y="1047"/>
                  </a:cubicBezTo>
                  <a:cubicBezTo>
                    <a:pt x="5496" y="1047"/>
                    <a:pt x="6026" y="336"/>
                    <a:pt x="5552" y="71"/>
                  </a:cubicBezTo>
                  <a:cubicBezTo>
                    <a:pt x="5496" y="43"/>
                    <a:pt x="5454" y="29"/>
                    <a:pt x="5399" y="1"/>
                  </a:cubicBezTo>
                  <a:cubicBezTo>
                    <a:pt x="1981" y="1131"/>
                    <a:pt x="1" y="5134"/>
                    <a:pt x="2456" y="638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5" name="Google Shape;7615;p72"/>
            <p:cNvSpPr/>
            <p:nvPr/>
          </p:nvSpPr>
          <p:spPr>
            <a:xfrm>
              <a:off x="2949175" y="2604150"/>
              <a:ext cx="239600" cy="90350"/>
            </a:xfrm>
            <a:custGeom>
              <a:avLst/>
              <a:gdLst/>
              <a:ahLst/>
              <a:cxnLst/>
              <a:rect l="l" t="t" r="r" b="b"/>
              <a:pathLst>
                <a:path w="9584" h="3614" extrusionOk="0">
                  <a:moveTo>
                    <a:pt x="9556" y="2093"/>
                  </a:moveTo>
                  <a:cubicBezTo>
                    <a:pt x="9556" y="2093"/>
                    <a:pt x="9402" y="1744"/>
                    <a:pt x="8928" y="1800"/>
                  </a:cubicBezTo>
                  <a:cubicBezTo>
                    <a:pt x="8928" y="1800"/>
                    <a:pt x="8900" y="1060"/>
                    <a:pt x="8398" y="1116"/>
                  </a:cubicBezTo>
                  <a:cubicBezTo>
                    <a:pt x="7896" y="1172"/>
                    <a:pt x="7924" y="1325"/>
                    <a:pt x="7924" y="1325"/>
                  </a:cubicBezTo>
                  <a:cubicBezTo>
                    <a:pt x="7924" y="1325"/>
                    <a:pt x="7422" y="768"/>
                    <a:pt x="7101" y="670"/>
                  </a:cubicBezTo>
                  <a:cubicBezTo>
                    <a:pt x="6780" y="586"/>
                    <a:pt x="6836" y="795"/>
                    <a:pt x="6836" y="795"/>
                  </a:cubicBezTo>
                  <a:cubicBezTo>
                    <a:pt x="6836" y="795"/>
                    <a:pt x="6627" y="0"/>
                    <a:pt x="6152" y="210"/>
                  </a:cubicBezTo>
                  <a:cubicBezTo>
                    <a:pt x="5678" y="419"/>
                    <a:pt x="5706" y="851"/>
                    <a:pt x="5706" y="851"/>
                  </a:cubicBezTo>
                  <a:cubicBezTo>
                    <a:pt x="5706" y="851"/>
                    <a:pt x="5413" y="768"/>
                    <a:pt x="5120" y="977"/>
                  </a:cubicBezTo>
                  <a:cubicBezTo>
                    <a:pt x="4827" y="1186"/>
                    <a:pt x="4967" y="1479"/>
                    <a:pt x="4967" y="1479"/>
                  </a:cubicBezTo>
                  <a:cubicBezTo>
                    <a:pt x="4967" y="1479"/>
                    <a:pt x="4534" y="1033"/>
                    <a:pt x="4255" y="1646"/>
                  </a:cubicBezTo>
                  <a:cubicBezTo>
                    <a:pt x="4255" y="1646"/>
                    <a:pt x="3962" y="768"/>
                    <a:pt x="3516" y="907"/>
                  </a:cubicBezTo>
                  <a:cubicBezTo>
                    <a:pt x="3084" y="1060"/>
                    <a:pt x="3167" y="1298"/>
                    <a:pt x="3167" y="1298"/>
                  </a:cubicBezTo>
                  <a:cubicBezTo>
                    <a:pt x="3167" y="1298"/>
                    <a:pt x="2874" y="558"/>
                    <a:pt x="2456" y="670"/>
                  </a:cubicBezTo>
                  <a:cubicBezTo>
                    <a:pt x="2051" y="795"/>
                    <a:pt x="1982" y="1060"/>
                    <a:pt x="1982" y="1060"/>
                  </a:cubicBezTo>
                  <a:cubicBezTo>
                    <a:pt x="1982" y="1060"/>
                    <a:pt x="1926" y="447"/>
                    <a:pt x="1424" y="475"/>
                  </a:cubicBezTo>
                  <a:cubicBezTo>
                    <a:pt x="922" y="502"/>
                    <a:pt x="810" y="1005"/>
                    <a:pt x="810" y="1005"/>
                  </a:cubicBezTo>
                  <a:cubicBezTo>
                    <a:pt x="810" y="1005"/>
                    <a:pt x="15" y="837"/>
                    <a:pt x="1" y="2023"/>
                  </a:cubicBezTo>
                  <a:cubicBezTo>
                    <a:pt x="433" y="3153"/>
                    <a:pt x="3488" y="3613"/>
                    <a:pt x="9584" y="2121"/>
                  </a:cubicBezTo>
                  <a:cubicBezTo>
                    <a:pt x="9556" y="2107"/>
                    <a:pt x="9556" y="2093"/>
                    <a:pt x="9556" y="20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6" name="Google Shape;7616;p72"/>
            <p:cNvSpPr/>
            <p:nvPr/>
          </p:nvSpPr>
          <p:spPr>
            <a:xfrm>
              <a:off x="3351950" y="2593325"/>
              <a:ext cx="96275" cy="96975"/>
            </a:xfrm>
            <a:custGeom>
              <a:avLst/>
              <a:gdLst/>
              <a:ahLst/>
              <a:cxnLst/>
              <a:rect l="l" t="t" r="r" b="b"/>
              <a:pathLst>
                <a:path w="3851" h="3879" extrusionOk="0">
                  <a:moveTo>
                    <a:pt x="1730" y="1"/>
                  </a:moveTo>
                  <a:cubicBezTo>
                    <a:pt x="1730" y="1"/>
                    <a:pt x="796" y="684"/>
                    <a:pt x="768" y="768"/>
                  </a:cubicBezTo>
                  <a:lnTo>
                    <a:pt x="1" y="3879"/>
                  </a:lnTo>
                  <a:cubicBezTo>
                    <a:pt x="545" y="2749"/>
                    <a:pt x="1828" y="1326"/>
                    <a:pt x="1828" y="1326"/>
                  </a:cubicBezTo>
                  <a:lnTo>
                    <a:pt x="3850" y="50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7" name="Google Shape;7617;p72"/>
            <p:cNvSpPr/>
            <p:nvPr/>
          </p:nvSpPr>
          <p:spPr>
            <a:xfrm>
              <a:off x="3082750" y="2642500"/>
              <a:ext cx="518200" cy="115100"/>
            </a:xfrm>
            <a:custGeom>
              <a:avLst/>
              <a:gdLst/>
              <a:ahLst/>
              <a:cxnLst/>
              <a:rect l="l" t="t" r="r" b="b"/>
              <a:pathLst>
                <a:path w="20728" h="4604" extrusionOk="0">
                  <a:moveTo>
                    <a:pt x="20686" y="3585"/>
                  </a:moveTo>
                  <a:cubicBezTo>
                    <a:pt x="20644" y="3279"/>
                    <a:pt x="20030" y="3195"/>
                    <a:pt x="20030" y="3195"/>
                  </a:cubicBezTo>
                  <a:cubicBezTo>
                    <a:pt x="20030" y="3195"/>
                    <a:pt x="20379" y="2749"/>
                    <a:pt x="20114" y="2428"/>
                  </a:cubicBezTo>
                  <a:cubicBezTo>
                    <a:pt x="19849" y="2121"/>
                    <a:pt x="19277" y="1898"/>
                    <a:pt x="19277" y="1898"/>
                  </a:cubicBezTo>
                  <a:cubicBezTo>
                    <a:pt x="19277" y="1898"/>
                    <a:pt x="19486" y="1688"/>
                    <a:pt x="19180" y="1409"/>
                  </a:cubicBezTo>
                  <a:cubicBezTo>
                    <a:pt x="18873" y="1144"/>
                    <a:pt x="17366" y="1633"/>
                    <a:pt x="17366" y="1633"/>
                  </a:cubicBezTo>
                  <a:lnTo>
                    <a:pt x="16529" y="1284"/>
                  </a:lnTo>
                  <a:cubicBezTo>
                    <a:pt x="16529" y="1284"/>
                    <a:pt x="14967" y="126"/>
                    <a:pt x="14437" y="308"/>
                  </a:cubicBezTo>
                  <a:cubicBezTo>
                    <a:pt x="14046" y="433"/>
                    <a:pt x="14144" y="921"/>
                    <a:pt x="14214" y="1172"/>
                  </a:cubicBezTo>
                  <a:cubicBezTo>
                    <a:pt x="14158" y="1117"/>
                    <a:pt x="14046" y="1103"/>
                    <a:pt x="13823" y="1284"/>
                  </a:cubicBezTo>
                  <a:cubicBezTo>
                    <a:pt x="13377" y="1633"/>
                    <a:pt x="13419" y="1898"/>
                    <a:pt x="13419" y="1898"/>
                  </a:cubicBezTo>
                  <a:cubicBezTo>
                    <a:pt x="13419" y="1898"/>
                    <a:pt x="12972" y="1465"/>
                    <a:pt x="12177" y="1284"/>
                  </a:cubicBezTo>
                  <a:cubicBezTo>
                    <a:pt x="11382" y="1103"/>
                    <a:pt x="10364" y="2079"/>
                    <a:pt x="10364" y="2079"/>
                  </a:cubicBezTo>
                  <a:lnTo>
                    <a:pt x="9304" y="1507"/>
                  </a:lnTo>
                  <a:cubicBezTo>
                    <a:pt x="9304" y="1507"/>
                    <a:pt x="8634" y="182"/>
                    <a:pt x="7267" y="84"/>
                  </a:cubicBezTo>
                  <a:cubicBezTo>
                    <a:pt x="5887" y="1"/>
                    <a:pt x="5663" y="935"/>
                    <a:pt x="5663" y="935"/>
                  </a:cubicBezTo>
                  <a:cubicBezTo>
                    <a:pt x="5663" y="935"/>
                    <a:pt x="5315" y="614"/>
                    <a:pt x="5133" y="1103"/>
                  </a:cubicBezTo>
                  <a:cubicBezTo>
                    <a:pt x="5050" y="1326"/>
                    <a:pt x="5050" y="1465"/>
                    <a:pt x="5064" y="1549"/>
                  </a:cubicBezTo>
                  <a:cubicBezTo>
                    <a:pt x="4924" y="1326"/>
                    <a:pt x="4603" y="879"/>
                    <a:pt x="4199" y="977"/>
                  </a:cubicBezTo>
                  <a:cubicBezTo>
                    <a:pt x="3669" y="1103"/>
                    <a:pt x="3627" y="1368"/>
                    <a:pt x="3627" y="1368"/>
                  </a:cubicBezTo>
                  <a:cubicBezTo>
                    <a:pt x="3627" y="1368"/>
                    <a:pt x="3236" y="754"/>
                    <a:pt x="2874" y="1103"/>
                  </a:cubicBezTo>
                  <a:cubicBezTo>
                    <a:pt x="2525" y="1465"/>
                    <a:pt x="2748" y="1814"/>
                    <a:pt x="2748" y="1814"/>
                  </a:cubicBezTo>
                  <a:cubicBezTo>
                    <a:pt x="2748" y="1814"/>
                    <a:pt x="2079" y="1437"/>
                    <a:pt x="1632" y="2135"/>
                  </a:cubicBezTo>
                  <a:cubicBezTo>
                    <a:pt x="1325" y="2623"/>
                    <a:pt x="1507" y="2832"/>
                    <a:pt x="1507" y="2832"/>
                  </a:cubicBezTo>
                  <a:cubicBezTo>
                    <a:pt x="0" y="2930"/>
                    <a:pt x="879" y="4604"/>
                    <a:pt x="879" y="4604"/>
                  </a:cubicBezTo>
                  <a:lnTo>
                    <a:pt x="18691" y="4604"/>
                  </a:lnTo>
                  <a:lnTo>
                    <a:pt x="20421" y="4604"/>
                  </a:lnTo>
                  <a:cubicBezTo>
                    <a:pt x="20421" y="4604"/>
                    <a:pt x="20728" y="3892"/>
                    <a:pt x="20686" y="358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8" name="Google Shape;7618;p72"/>
            <p:cNvSpPr/>
            <p:nvPr/>
          </p:nvSpPr>
          <p:spPr>
            <a:xfrm>
              <a:off x="3326850" y="2719925"/>
              <a:ext cx="208550" cy="37675"/>
            </a:xfrm>
            <a:custGeom>
              <a:avLst/>
              <a:gdLst/>
              <a:ahLst/>
              <a:cxnLst/>
              <a:rect l="l" t="t" r="r" b="b"/>
              <a:pathLst>
                <a:path w="8342" h="1507" extrusionOk="0">
                  <a:moveTo>
                    <a:pt x="7937" y="1158"/>
                  </a:moveTo>
                  <a:cubicBezTo>
                    <a:pt x="7086" y="949"/>
                    <a:pt x="6612" y="530"/>
                    <a:pt x="6612" y="530"/>
                  </a:cubicBezTo>
                  <a:cubicBezTo>
                    <a:pt x="6612" y="530"/>
                    <a:pt x="5370" y="795"/>
                    <a:pt x="5287" y="865"/>
                  </a:cubicBezTo>
                  <a:cubicBezTo>
                    <a:pt x="5189" y="921"/>
                    <a:pt x="4450" y="865"/>
                    <a:pt x="4450" y="865"/>
                  </a:cubicBezTo>
                  <a:lnTo>
                    <a:pt x="3990" y="0"/>
                  </a:lnTo>
                  <a:lnTo>
                    <a:pt x="4017" y="475"/>
                  </a:lnTo>
                  <a:cubicBezTo>
                    <a:pt x="4017" y="475"/>
                    <a:pt x="3571" y="1102"/>
                    <a:pt x="0" y="1005"/>
                  </a:cubicBezTo>
                  <a:lnTo>
                    <a:pt x="433" y="1507"/>
                  </a:lnTo>
                  <a:lnTo>
                    <a:pt x="8342" y="1507"/>
                  </a:lnTo>
                  <a:cubicBezTo>
                    <a:pt x="8258" y="1339"/>
                    <a:pt x="8132" y="1200"/>
                    <a:pt x="7937" y="11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9" name="Google Shape;7619;p72"/>
            <p:cNvSpPr/>
            <p:nvPr/>
          </p:nvSpPr>
          <p:spPr>
            <a:xfrm>
              <a:off x="3176200" y="2642500"/>
              <a:ext cx="94525" cy="71175"/>
            </a:xfrm>
            <a:custGeom>
              <a:avLst/>
              <a:gdLst/>
              <a:ahLst/>
              <a:cxnLst/>
              <a:rect l="l" t="t" r="r" b="b"/>
              <a:pathLst>
                <a:path w="3781" h="2847" extrusionOk="0">
                  <a:moveTo>
                    <a:pt x="0" y="1200"/>
                  </a:moveTo>
                  <a:cubicBezTo>
                    <a:pt x="112" y="2121"/>
                    <a:pt x="907" y="2846"/>
                    <a:pt x="1884" y="2846"/>
                  </a:cubicBezTo>
                  <a:cubicBezTo>
                    <a:pt x="2930" y="2846"/>
                    <a:pt x="3781" y="2023"/>
                    <a:pt x="3781" y="1005"/>
                  </a:cubicBezTo>
                  <a:cubicBezTo>
                    <a:pt x="3781" y="670"/>
                    <a:pt x="3683" y="363"/>
                    <a:pt x="3529" y="84"/>
                  </a:cubicBezTo>
                  <a:lnTo>
                    <a:pt x="3529" y="84"/>
                  </a:lnTo>
                  <a:cubicBezTo>
                    <a:pt x="2149" y="1"/>
                    <a:pt x="1925" y="935"/>
                    <a:pt x="1925" y="935"/>
                  </a:cubicBezTo>
                  <a:cubicBezTo>
                    <a:pt x="1925" y="935"/>
                    <a:pt x="1577" y="614"/>
                    <a:pt x="1395" y="1103"/>
                  </a:cubicBezTo>
                  <a:cubicBezTo>
                    <a:pt x="1312" y="1326"/>
                    <a:pt x="1312" y="1465"/>
                    <a:pt x="1326" y="1549"/>
                  </a:cubicBezTo>
                  <a:cubicBezTo>
                    <a:pt x="1186" y="1326"/>
                    <a:pt x="865" y="879"/>
                    <a:pt x="461" y="977"/>
                  </a:cubicBezTo>
                  <a:cubicBezTo>
                    <a:pt x="224" y="1033"/>
                    <a:pt x="84" y="1117"/>
                    <a:pt x="0" y="12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0" name="Google Shape;7620;p72"/>
            <p:cNvSpPr/>
            <p:nvPr/>
          </p:nvSpPr>
          <p:spPr>
            <a:xfrm>
              <a:off x="3421700" y="2645650"/>
              <a:ext cx="178200" cy="87200"/>
            </a:xfrm>
            <a:custGeom>
              <a:avLst/>
              <a:gdLst/>
              <a:ahLst/>
              <a:cxnLst/>
              <a:rect l="l" t="t" r="r" b="b"/>
              <a:pathLst>
                <a:path w="7128" h="3488" extrusionOk="0">
                  <a:moveTo>
                    <a:pt x="7128" y="3459"/>
                  </a:moveTo>
                  <a:cubicBezTo>
                    <a:pt x="7086" y="3153"/>
                    <a:pt x="6472" y="3069"/>
                    <a:pt x="6472" y="3069"/>
                  </a:cubicBezTo>
                  <a:cubicBezTo>
                    <a:pt x="6472" y="3069"/>
                    <a:pt x="6821" y="2623"/>
                    <a:pt x="6556" y="2302"/>
                  </a:cubicBezTo>
                  <a:cubicBezTo>
                    <a:pt x="6291" y="1995"/>
                    <a:pt x="5719" y="1772"/>
                    <a:pt x="5719" y="1772"/>
                  </a:cubicBezTo>
                  <a:cubicBezTo>
                    <a:pt x="5719" y="1772"/>
                    <a:pt x="5942" y="1562"/>
                    <a:pt x="5622" y="1283"/>
                  </a:cubicBezTo>
                  <a:cubicBezTo>
                    <a:pt x="5315" y="1018"/>
                    <a:pt x="3808" y="1507"/>
                    <a:pt x="3808" y="1507"/>
                  </a:cubicBezTo>
                  <a:lnTo>
                    <a:pt x="2971" y="1158"/>
                  </a:lnTo>
                  <a:cubicBezTo>
                    <a:pt x="2971" y="1158"/>
                    <a:pt x="1423" y="0"/>
                    <a:pt x="879" y="182"/>
                  </a:cubicBezTo>
                  <a:cubicBezTo>
                    <a:pt x="488" y="307"/>
                    <a:pt x="586" y="795"/>
                    <a:pt x="656" y="1046"/>
                  </a:cubicBezTo>
                  <a:cubicBezTo>
                    <a:pt x="600" y="991"/>
                    <a:pt x="488" y="977"/>
                    <a:pt x="265" y="1158"/>
                  </a:cubicBezTo>
                  <a:cubicBezTo>
                    <a:pt x="140" y="1256"/>
                    <a:pt x="56" y="1339"/>
                    <a:pt x="0" y="1423"/>
                  </a:cubicBezTo>
                  <a:cubicBezTo>
                    <a:pt x="210" y="2581"/>
                    <a:pt x="2846" y="3487"/>
                    <a:pt x="6068" y="3487"/>
                  </a:cubicBezTo>
                  <a:cubicBezTo>
                    <a:pt x="6431" y="3487"/>
                    <a:pt x="6779" y="3473"/>
                    <a:pt x="7128" y="34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1" name="Google Shape;7621;p72"/>
            <p:cNvSpPr/>
            <p:nvPr/>
          </p:nvSpPr>
          <p:spPr>
            <a:xfrm>
              <a:off x="3282550" y="2651925"/>
              <a:ext cx="134975" cy="90325"/>
            </a:xfrm>
            <a:custGeom>
              <a:avLst/>
              <a:gdLst/>
              <a:ahLst/>
              <a:cxnLst/>
              <a:rect l="l" t="t" r="r" b="b"/>
              <a:pathLst>
                <a:path w="5399" h="3613" extrusionOk="0">
                  <a:moveTo>
                    <a:pt x="1591" y="2678"/>
                  </a:moveTo>
                  <a:cubicBezTo>
                    <a:pt x="2721" y="3487"/>
                    <a:pt x="4074" y="3613"/>
                    <a:pt x="4785" y="3041"/>
                  </a:cubicBezTo>
                  <a:cubicBezTo>
                    <a:pt x="5259" y="2664"/>
                    <a:pt x="5399" y="2023"/>
                    <a:pt x="5190" y="1339"/>
                  </a:cubicBezTo>
                  <a:cubicBezTo>
                    <a:pt x="4980" y="1200"/>
                    <a:pt x="4646" y="1005"/>
                    <a:pt x="4185" y="907"/>
                  </a:cubicBezTo>
                  <a:cubicBezTo>
                    <a:pt x="3390" y="726"/>
                    <a:pt x="2372" y="1702"/>
                    <a:pt x="2372" y="1702"/>
                  </a:cubicBezTo>
                  <a:lnTo>
                    <a:pt x="1312" y="1130"/>
                  </a:lnTo>
                  <a:cubicBezTo>
                    <a:pt x="1312" y="1130"/>
                    <a:pt x="949" y="419"/>
                    <a:pt x="224" y="0"/>
                  </a:cubicBezTo>
                  <a:cubicBezTo>
                    <a:pt x="1" y="837"/>
                    <a:pt x="559" y="1939"/>
                    <a:pt x="1591" y="26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2" name="Google Shape;7622;p72"/>
            <p:cNvSpPr/>
            <p:nvPr/>
          </p:nvSpPr>
          <p:spPr>
            <a:xfrm>
              <a:off x="2212350" y="2666225"/>
              <a:ext cx="569475" cy="79525"/>
            </a:xfrm>
            <a:custGeom>
              <a:avLst/>
              <a:gdLst/>
              <a:ahLst/>
              <a:cxnLst/>
              <a:rect l="l" t="t" r="r" b="b"/>
              <a:pathLst>
                <a:path w="22779" h="3181" extrusionOk="0">
                  <a:moveTo>
                    <a:pt x="20910" y="1102"/>
                  </a:moveTo>
                  <a:cubicBezTo>
                    <a:pt x="20910" y="1102"/>
                    <a:pt x="18287" y="1367"/>
                    <a:pt x="17074" y="1297"/>
                  </a:cubicBezTo>
                  <a:cubicBezTo>
                    <a:pt x="15860" y="1214"/>
                    <a:pt x="14005" y="991"/>
                    <a:pt x="14005" y="991"/>
                  </a:cubicBezTo>
                  <a:lnTo>
                    <a:pt x="13057" y="251"/>
                  </a:lnTo>
                  <a:lnTo>
                    <a:pt x="13182" y="921"/>
                  </a:lnTo>
                  <a:cubicBezTo>
                    <a:pt x="13182" y="921"/>
                    <a:pt x="12080" y="1256"/>
                    <a:pt x="11257" y="1186"/>
                  </a:cubicBezTo>
                  <a:cubicBezTo>
                    <a:pt x="10434" y="1102"/>
                    <a:pt x="10281" y="991"/>
                    <a:pt x="10281" y="991"/>
                  </a:cubicBezTo>
                  <a:lnTo>
                    <a:pt x="9276" y="0"/>
                  </a:lnTo>
                  <a:lnTo>
                    <a:pt x="9067" y="1032"/>
                  </a:lnTo>
                  <a:lnTo>
                    <a:pt x="7951" y="1214"/>
                  </a:lnTo>
                  <a:lnTo>
                    <a:pt x="7854" y="544"/>
                  </a:lnTo>
                  <a:cubicBezTo>
                    <a:pt x="7854" y="544"/>
                    <a:pt x="5734" y="1632"/>
                    <a:pt x="5287" y="1548"/>
                  </a:cubicBezTo>
                  <a:cubicBezTo>
                    <a:pt x="4841" y="1479"/>
                    <a:pt x="3334" y="851"/>
                    <a:pt x="1" y="2148"/>
                  </a:cubicBezTo>
                  <a:lnTo>
                    <a:pt x="1507" y="3180"/>
                  </a:lnTo>
                  <a:lnTo>
                    <a:pt x="20714" y="2846"/>
                  </a:lnTo>
                  <a:lnTo>
                    <a:pt x="22779" y="1855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3" name="Google Shape;7623;p72"/>
            <p:cNvSpPr/>
            <p:nvPr/>
          </p:nvSpPr>
          <p:spPr>
            <a:xfrm>
              <a:off x="2754250" y="2680875"/>
              <a:ext cx="460325" cy="70100"/>
            </a:xfrm>
            <a:custGeom>
              <a:avLst/>
              <a:gdLst/>
              <a:ahLst/>
              <a:cxnLst/>
              <a:rect l="l" t="t" r="r" b="b"/>
              <a:pathLst>
                <a:path w="18413" h="2804" extrusionOk="0">
                  <a:moveTo>
                    <a:pt x="18232" y="2483"/>
                  </a:moveTo>
                  <a:lnTo>
                    <a:pt x="16460" y="2037"/>
                  </a:lnTo>
                  <a:lnTo>
                    <a:pt x="15874" y="1506"/>
                  </a:lnTo>
                  <a:lnTo>
                    <a:pt x="15874" y="1953"/>
                  </a:lnTo>
                  <a:cubicBezTo>
                    <a:pt x="15874" y="1953"/>
                    <a:pt x="15037" y="2134"/>
                    <a:pt x="14340" y="1925"/>
                  </a:cubicBezTo>
                  <a:cubicBezTo>
                    <a:pt x="13628" y="1716"/>
                    <a:pt x="13210" y="1241"/>
                    <a:pt x="13210" y="1241"/>
                  </a:cubicBezTo>
                  <a:lnTo>
                    <a:pt x="13266" y="1925"/>
                  </a:lnTo>
                  <a:lnTo>
                    <a:pt x="11969" y="1632"/>
                  </a:lnTo>
                  <a:lnTo>
                    <a:pt x="11969" y="1158"/>
                  </a:lnTo>
                  <a:cubicBezTo>
                    <a:pt x="11969" y="1158"/>
                    <a:pt x="11383" y="1506"/>
                    <a:pt x="10811" y="1562"/>
                  </a:cubicBezTo>
                  <a:cubicBezTo>
                    <a:pt x="10253" y="1618"/>
                    <a:pt x="9807" y="1451"/>
                    <a:pt x="9807" y="1451"/>
                  </a:cubicBezTo>
                  <a:lnTo>
                    <a:pt x="10197" y="879"/>
                  </a:lnTo>
                  <a:lnTo>
                    <a:pt x="9667" y="1269"/>
                  </a:lnTo>
                  <a:lnTo>
                    <a:pt x="9012" y="767"/>
                  </a:lnTo>
                  <a:lnTo>
                    <a:pt x="8370" y="921"/>
                  </a:lnTo>
                  <a:cubicBezTo>
                    <a:pt x="8370" y="921"/>
                    <a:pt x="7212" y="1060"/>
                    <a:pt x="6682" y="851"/>
                  </a:cubicBezTo>
                  <a:cubicBezTo>
                    <a:pt x="6152" y="642"/>
                    <a:pt x="5789" y="0"/>
                    <a:pt x="5789" y="0"/>
                  </a:cubicBezTo>
                  <a:lnTo>
                    <a:pt x="5678" y="558"/>
                  </a:lnTo>
                  <a:lnTo>
                    <a:pt x="4701" y="767"/>
                  </a:lnTo>
                  <a:lnTo>
                    <a:pt x="4785" y="391"/>
                  </a:lnTo>
                  <a:cubicBezTo>
                    <a:pt x="4785" y="391"/>
                    <a:pt x="2693" y="1214"/>
                    <a:pt x="1" y="1479"/>
                  </a:cubicBezTo>
                  <a:lnTo>
                    <a:pt x="2456" y="2455"/>
                  </a:lnTo>
                  <a:lnTo>
                    <a:pt x="18413" y="2804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4" name="Google Shape;7624;p72"/>
            <p:cNvSpPr/>
            <p:nvPr/>
          </p:nvSpPr>
          <p:spPr>
            <a:xfrm>
              <a:off x="2571875" y="2701100"/>
              <a:ext cx="80925" cy="37325"/>
            </a:xfrm>
            <a:custGeom>
              <a:avLst/>
              <a:gdLst/>
              <a:ahLst/>
              <a:cxnLst/>
              <a:rect l="l" t="t" r="r" b="b"/>
              <a:pathLst>
                <a:path w="3237" h="1493" extrusionOk="0">
                  <a:moveTo>
                    <a:pt x="2944" y="711"/>
                  </a:moveTo>
                  <a:lnTo>
                    <a:pt x="2623" y="963"/>
                  </a:lnTo>
                  <a:lnTo>
                    <a:pt x="2916" y="656"/>
                  </a:lnTo>
                  <a:cubicBezTo>
                    <a:pt x="2860" y="586"/>
                    <a:pt x="2790" y="516"/>
                    <a:pt x="2735" y="460"/>
                  </a:cubicBezTo>
                  <a:lnTo>
                    <a:pt x="2595" y="628"/>
                  </a:lnTo>
                  <a:lnTo>
                    <a:pt x="2665" y="405"/>
                  </a:lnTo>
                  <a:cubicBezTo>
                    <a:pt x="2595" y="349"/>
                    <a:pt x="2511" y="293"/>
                    <a:pt x="2442" y="251"/>
                  </a:cubicBezTo>
                  <a:lnTo>
                    <a:pt x="2218" y="739"/>
                  </a:lnTo>
                  <a:lnTo>
                    <a:pt x="2330" y="181"/>
                  </a:lnTo>
                  <a:cubicBezTo>
                    <a:pt x="2205" y="126"/>
                    <a:pt x="2079" y="84"/>
                    <a:pt x="1953" y="56"/>
                  </a:cubicBezTo>
                  <a:cubicBezTo>
                    <a:pt x="1912" y="251"/>
                    <a:pt x="1842" y="544"/>
                    <a:pt x="1828" y="572"/>
                  </a:cubicBezTo>
                  <a:lnTo>
                    <a:pt x="1828" y="586"/>
                  </a:lnTo>
                  <a:lnTo>
                    <a:pt x="1828" y="572"/>
                  </a:lnTo>
                  <a:cubicBezTo>
                    <a:pt x="1828" y="530"/>
                    <a:pt x="1842" y="223"/>
                    <a:pt x="1842" y="28"/>
                  </a:cubicBezTo>
                  <a:cubicBezTo>
                    <a:pt x="1716" y="14"/>
                    <a:pt x="1577" y="0"/>
                    <a:pt x="1437" y="14"/>
                  </a:cubicBezTo>
                  <a:lnTo>
                    <a:pt x="1605" y="837"/>
                  </a:lnTo>
                  <a:lnTo>
                    <a:pt x="1577" y="879"/>
                  </a:lnTo>
                  <a:lnTo>
                    <a:pt x="1228" y="56"/>
                  </a:lnTo>
                  <a:cubicBezTo>
                    <a:pt x="1158" y="70"/>
                    <a:pt x="1089" y="84"/>
                    <a:pt x="1033" y="112"/>
                  </a:cubicBezTo>
                  <a:lnTo>
                    <a:pt x="1270" y="711"/>
                  </a:lnTo>
                  <a:lnTo>
                    <a:pt x="907" y="153"/>
                  </a:lnTo>
                  <a:cubicBezTo>
                    <a:pt x="782" y="223"/>
                    <a:pt x="656" y="307"/>
                    <a:pt x="531" y="405"/>
                  </a:cubicBezTo>
                  <a:lnTo>
                    <a:pt x="879" y="795"/>
                  </a:lnTo>
                  <a:lnTo>
                    <a:pt x="796" y="837"/>
                  </a:lnTo>
                  <a:lnTo>
                    <a:pt x="391" y="544"/>
                  </a:lnTo>
                  <a:cubicBezTo>
                    <a:pt x="308" y="656"/>
                    <a:pt x="224" y="767"/>
                    <a:pt x="168" y="907"/>
                  </a:cubicBezTo>
                  <a:cubicBezTo>
                    <a:pt x="335" y="990"/>
                    <a:pt x="559" y="1074"/>
                    <a:pt x="559" y="1074"/>
                  </a:cubicBezTo>
                  <a:lnTo>
                    <a:pt x="84" y="1102"/>
                  </a:lnTo>
                  <a:cubicBezTo>
                    <a:pt x="42" y="1214"/>
                    <a:pt x="15" y="1339"/>
                    <a:pt x="1" y="1493"/>
                  </a:cubicBezTo>
                  <a:lnTo>
                    <a:pt x="3237" y="1241"/>
                  </a:lnTo>
                  <a:cubicBezTo>
                    <a:pt x="3153" y="1032"/>
                    <a:pt x="3055" y="865"/>
                    <a:pt x="2944" y="71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5" name="Google Shape;7625;p72"/>
            <p:cNvSpPr/>
            <p:nvPr/>
          </p:nvSpPr>
          <p:spPr>
            <a:xfrm>
              <a:off x="2226300" y="2699650"/>
              <a:ext cx="347000" cy="41925"/>
            </a:xfrm>
            <a:custGeom>
              <a:avLst/>
              <a:gdLst/>
              <a:ahLst/>
              <a:cxnLst/>
              <a:rect l="l" t="t" r="r" b="b"/>
              <a:pathLst>
                <a:path w="13880" h="1677" extrusionOk="0">
                  <a:moveTo>
                    <a:pt x="7389" y="0"/>
                  </a:moveTo>
                  <a:cubicBezTo>
                    <a:pt x="7094" y="0"/>
                    <a:pt x="6789" y="13"/>
                    <a:pt x="6459" y="44"/>
                  </a:cubicBezTo>
                  <a:cubicBezTo>
                    <a:pt x="5120" y="170"/>
                    <a:pt x="3781" y="811"/>
                    <a:pt x="2944" y="867"/>
                  </a:cubicBezTo>
                  <a:cubicBezTo>
                    <a:pt x="2107" y="909"/>
                    <a:pt x="1" y="1007"/>
                    <a:pt x="1" y="1007"/>
                  </a:cubicBezTo>
                  <a:lnTo>
                    <a:pt x="154" y="1676"/>
                  </a:lnTo>
                  <a:lnTo>
                    <a:pt x="13879" y="1160"/>
                  </a:lnTo>
                  <a:lnTo>
                    <a:pt x="13824" y="742"/>
                  </a:lnTo>
                  <a:cubicBezTo>
                    <a:pt x="13824" y="728"/>
                    <a:pt x="11578" y="407"/>
                    <a:pt x="10253" y="253"/>
                  </a:cubicBezTo>
                  <a:cubicBezTo>
                    <a:pt x="9114" y="127"/>
                    <a:pt x="8302" y="0"/>
                    <a:pt x="73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6" name="Google Shape;7626;p72"/>
            <p:cNvSpPr/>
            <p:nvPr/>
          </p:nvSpPr>
          <p:spPr>
            <a:xfrm>
              <a:off x="2374500" y="2702125"/>
              <a:ext cx="5250" cy="21650"/>
            </a:xfrm>
            <a:custGeom>
              <a:avLst/>
              <a:gdLst/>
              <a:ahLst/>
              <a:cxnLst/>
              <a:rect l="l" t="t" r="r" b="b"/>
              <a:pathLst>
                <a:path w="210" h="866" extrusionOk="0">
                  <a:moveTo>
                    <a:pt x="112" y="1"/>
                  </a:moveTo>
                  <a:cubicBezTo>
                    <a:pt x="71" y="15"/>
                    <a:pt x="43" y="15"/>
                    <a:pt x="1" y="29"/>
                  </a:cubicBezTo>
                  <a:lnTo>
                    <a:pt x="210" y="86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7" name="Google Shape;7627;p72"/>
            <p:cNvSpPr/>
            <p:nvPr/>
          </p:nvSpPr>
          <p:spPr>
            <a:xfrm>
              <a:off x="2395425" y="2725850"/>
              <a:ext cx="25" cy="1425"/>
            </a:xfrm>
            <a:custGeom>
              <a:avLst/>
              <a:gdLst/>
              <a:ahLst/>
              <a:cxnLst/>
              <a:rect l="l" t="t" r="r" b="b"/>
              <a:pathLst>
                <a:path w="1" h="57" extrusionOk="0">
                  <a:moveTo>
                    <a:pt x="1" y="42"/>
                  </a:moveTo>
                  <a:cubicBezTo>
                    <a:pt x="1" y="42"/>
                    <a:pt x="1" y="28"/>
                    <a:pt x="1" y="0"/>
                  </a:cubicBezTo>
                  <a:cubicBezTo>
                    <a:pt x="1" y="28"/>
                    <a:pt x="1" y="56"/>
                    <a:pt x="1" y="42"/>
                  </a:cubicBezTo>
                  <a:close/>
                </a:path>
              </a:pathLst>
            </a:custGeom>
            <a:solidFill>
              <a:srgbClr val="B7AC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8" name="Google Shape;7628;p72"/>
            <p:cNvSpPr/>
            <p:nvPr/>
          </p:nvSpPr>
          <p:spPr>
            <a:xfrm>
              <a:off x="2350100" y="2726900"/>
              <a:ext cx="725" cy="1750"/>
            </a:xfrm>
            <a:custGeom>
              <a:avLst/>
              <a:gdLst/>
              <a:ahLst/>
              <a:cxnLst/>
              <a:rect l="l" t="t" r="r" b="b"/>
              <a:pathLst>
                <a:path w="29" h="70" extrusionOk="0">
                  <a:moveTo>
                    <a:pt x="0" y="0"/>
                  </a:moveTo>
                  <a:lnTo>
                    <a:pt x="0" y="0"/>
                  </a:lnTo>
                  <a:cubicBezTo>
                    <a:pt x="14" y="42"/>
                    <a:pt x="28" y="70"/>
                    <a:pt x="28" y="70"/>
                  </a:cubicBezTo>
                  <a:cubicBezTo>
                    <a:pt x="28" y="70"/>
                    <a:pt x="28" y="42"/>
                    <a:pt x="0" y="0"/>
                  </a:cubicBezTo>
                  <a:close/>
                </a:path>
              </a:pathLst>
            </a:custGeom>
            <a:solidFill>
              <a:srgbClr val="B7AC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9" name="Google Shape;7629;p72"/>
            <p:cNvSpPr/>
            <p:nvPr/>
          </p:nvSpPr>
          <p:spPr>
            <a:xfrm>
              <a:off x="2343125" y="2709800"/>
              <a:ext cx="7000" cy="17125"/>
            </a:xfrm>
            <a:custGeom>
              <a:avLst/>
              <a:gdLst/>
              <a:ahLst/>
              <a:cxnLst/>
              <a:rect l="l" t="t" r="r" b="b"/>
              <a:pathLst>
                <a:path w="280" h="685" extrusionOk="0">
                  <a:moveTo>
                    <a:pt x="126" y="1"/>
                  </a:moveTo>
                  <a:cubicBezTo>
                    <a:pt x="84" y="15"/>
                    <a:pt x="42" y="15"/>
                    <a:pt x="0" y="29"/>
                  </a:cubicBezTo>
                  <a:cubicBezTo>
                    <a:pt x="84" y="224"/>
                    <a:pt x="224" y="545"/>
                    <a:pt x="279" y="684"/>
                  </a:cubicBezTo>
                  <a:cubicBezTo>
                    <a:pt x="251" y="531"/>
                    <a:pt x="168" y="182"/>
                    <a:pt x="126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0" name="Google Shape;7630;p72"/>
            <p:cNvSpPr/>
            <p:nvPr/>
          </p:nvSpPr>
          <p:spPr>
            <a:xfrm>
              <a:off x="2391250" y="2700400"/>
              <a:ext cx="4200" cy="25475"/>
            </a:xfrm>
            <a:custGeom>
              <a:avLst/>
              <a:gdLst/>
              <a:ahLst/>
              <a:cxnLst/>
              <a:rect l="l" t="t" r="r" b="b"/>
              <a:pathLst>
                <a:path w="168" h="1019" extrusionOk="0">
                  <a:moveTo>
                    <a:pt x="0" y="0"/>
                  </a:moveTo>
                  <a:cubicBezTo>
                    <a:pt x="56" y="307"/>
                    <a:pt x="154" y="851"/>
                    <a:pt x="168" y="1018"/>
                  </a:cubicBezTo>
                  <a:cubicBezTo>
                    <a:pt x="168" y="837"/>
                    <a:pt x="168" y="237"/>
                    <a:pt x="168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1" name="Google Shape;7631;p72"/>
            <p:cNvSpPr/>
            <p:nvPr/>
          </p:nvSpPr>
          <p:spPr>
            <a:xfrm>
              <a:off x="2502825" y="2708750"/>
              <a:ext cx="5950" cy="15375"/>
            </a:xfrm>
            <a:custGeom>
              <a:avLst/>
              <a:gdLst/>
              <a:ahLst/>
              <a:cxnLst/>
              <a:rect l="l" t="t" r="r" b="b"/>
              <a:pathLst>
                <a:path w="238" h="615" extrusionOk="0">
                  <a:moveTo>
                    <a:pt x="1" y="1"/>
                  </a:moveTo>
                  <a:lnTo>
                    <a:pt x="238" y="615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2" name="Google Shape;7632;p72"/>
            <p:cNvSpPr/>
            <p:nvPr/>
          </p:nvSpPr>
          <p:spPr>
            <a:xfrm>
              <a:off x="2290478" y="2721675"/>
              <a:ext cx="5250" cy="11675"/>
            </a:xfrm>
            <a:custGeom>
              <a:avLst/>
              <a:gdLst/>
              <a:ahLst/>
              <a:cxnLst/>
              <a:rect l="l" t="t" r="r" b="b"/>
              <a:pathLst>
                <a:path w="210" h="467" extrusionOk="0">
                  <a:moveTo>
                    <a:pt x="168" y="0"/>
                  </a:moveTo>
                  <a:cubicBezTo>
                    <a:pt x="112" y="0"/>
                    <a:pt x="56" y="0"/>
                    <a:pt x="0" y="14"/>
                  </a:cubicBezTo>
                  <a:cubicBezTo>
                    <a:pt x="28" y="181"/>
                    <a:pt x="84" y="432"/>
                    <a:pt x="84" y="460"/>
                  </a:cubicBezTo>
                  <a:cubicBezTo>
                    <a:pt x="89" y="465"/>
                    <a:pt x="95" y="467"/>
                    <a:pt x="103" y="467"/>
                  </a:cubicBezTo>
                  <a:cubicBezTo>
                    <a:pt x="142" y="467"/>
                    <a:pt x="210" y="418"/>
                    <a:pt x="210" y="418"/>
                  </a:cubicBezTo>
                  <a:lnTo>
                    <a:pt x="168" y="0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3" name="Google Shape;7633;p72"/>
            <p:cNvSpPr/>
            <p:nvPr/>
          </p:nvSpPr>
          <p:spPr>
            <a:xfrm>
              <a:off x="2433800" y="2700750"/>
              <a:ext cx="4200" cy="26175"/>
            </a:xfrm>
            <a:custGeom>
              <a:avLst/>
              <a:gdLst/>
              <a:ahLst/>
              <a:cxnLst/>
              <a:rect l="l" t="t" r="r" b="b"/>
              <a:pathLst>
                <a:path w="168" h="1047" extrusionOk="0">
                  <a:moveTo>
                    <a:pt x="0" y="0"/>
                  </a:moveTo>
                  <a:lnTo>
                    <a:pt x="167" y="1046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4" name="Google Shape;7634;p72"/>
            <p:cNvSpPr/>
            <p:nvPr/>
          </p:nvSpPr>
          <p:spPr>
            <a:xfrm>
              <a:off x="2417400" y="2699700"/>
              <a:ext cx="7350" cy="25825"/>
            </a:xfrm>
            <a:custGeom>
              <a:avLst/>
              <a:gdLst/>
              <a:ahLst/>
              <a:cxnLst/>
              <a:rect l="l" t="t" r="r" b="b"/>
              <a:pathLst>
                <a:path w="294" h="1033" extrusionOk="0">
                  <a:moveTo>
                    <a:pt x="0" y="0"/>
                  </a:moveTo>
                  <a:lnTo>
                    <a:pt x="196" y="977"/>
                  </a:lnTo>
                  <a:lnTo>
                    <a:pt x="293" y="1032"/>
                  </a:lnTo>
                  <a:lnTo>
                    <a:pt x="252" y="14"/>
                  </a:lnTo>
                  <a:cubicBezTo>
                    <a:pt x="168" y="14"/>
                    <a:pt x="84" y="0"/>
                    <a:pt x="0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5" name="Google Shape;7635;p72"/>
            <p:cNvSpPr/>
            <p:nvPr/>
          </p:nvSpPr>
          <p:spPr>
            <a:xfrm>
              <a:off x="2442500" y="2701425"/>
              <a:ext cx="8750" cy="24100"/>
            </a:xfrm>
            <a:custGeom>
              <a:avLst/>
              <a:gdLst/>
              <a:ahLst/>
              <a:cxnLst/>
              <a:rect l="l" t="t" r="r" b="b"/>
              <a:pathLst>
                <a:path w="350" h="964" extrusionOk="0">
                  <a:moveTo>
                    <a:pt x="1" y="1"/>
                  </a:moveTo>
                  <a:lnTo>
                    <a:pt x="112" y="936"/>
                  </a:lnTo>
                  <a:lnTo>
                    <a:pt x="349" y="963"/>
                  </a:lnTo>
                  <a:cubicBezTo>
                    <a:pt x="349" y="963"/>
                    <a:pt x="335" y="322"/>
                    <a:pt x="335" y="29"/>
                  </a:cubicBezTo>
                  <a:cubicBezTo>
                    <a:pt x="224" y="29"/>
                    <a:pt x="112" y="15"/>
                    <a:pt x="1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6" name="Google Shape;7636;p72"/>
            <p:cNvSpPr/>
            <p:nvPr/>
          </p:nvSpPr>
          <p:spPr>
            <a:xfrm>
              <a:off x="2562475" y="2716775"/>
              <a:ext cx="2100" cy="11875"/>
            </a:xfrm>
            <a:custGeom>
              <a:avLst/>
              <a:gdLst/>
              <a:ahLst/>
              <a:cxnLst/>
              <a:rect l="l" t="t" r="r" b="b"/>
              <a:pathLst>
                <a:path w="84" h="475" extrusionOk="0">
                  <a:moveTo>
                    <a:pt x="0" y="1"/>
                  </a:moveTo>
                  <a:cubicBezTo>
                    <a:pt x="14" y="154"/>
                    <a:pt x="14" y="322"/>
                    <a:pt x="28" y="475"/>
                  </a:cubicBezTo>
                  <a:lnTo>
                    <a:pt x="70" y="475"/>
                  </a:lnTo>
                  <a:cubicBezTo>
                    <a:pt x="70" y="336"/>
                    <a:pt x="84" y="154"/>
                    <a:pt x="84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7" name="Google Shape;7637;p72"/>
            <p:cNvSpPr/>
            <p:nvPr/>
          </p:nvSpPr>
          <p:spPr>
            <a:xfrm>
              <a:off x="2468650" y="2704225"/>
              <a:ext cx="7000" cy="19550"/>
            </a:xfrm>
            <a:custGeom>
              <a:avLst/>
              <a:gdLst/>
              <a:ahLst/>
              <a:cxnLst/>
              <a:rect l="l" t="t" r="r" b="b"/>
              <a:pathLst>
                <a:path w="280" h="782" extrusionOk="0">
                  <a:moveTo>
                    <a:pt x="1" y="1"/>
                  </a:moveTo>
                  <a:lnTo>
                    <a:pt x="112" y="782"/>
                  </a:lnTo>
                  <a:lnTo>
                    <a:pt x="280" y="42"/>
                  </a:lnTo>
                  <a:cubicBezTo>
                    <a:pt x="182" y="28"/>
                    <a:pt x="99" y="15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8" name="Google Shape;7638;p72"/>
            <p:cNvSpPr/>
            <p:nvPr/>
          </p:nvSpPr>
          <p:spPr>
            <a:xfrm>
              <a:off x="2314878" y="2717125"/>
              <a:ext cx="8400" cy="15725"/>
            </a:xfrm>
            <a:custGeom>
              <a:avLst/>
              <a:gdLst/>
              <a:ahLst/>
              <a:cxnLst/>
              <a:rect l="l" t="t" r="r" b="b"/>
              <a:pathLst>
                <a:path w="336" h="629" extrusionOk="0">
                  <a:moveTo>
                    <a:pt x="336" y="1"/>
                  </a:moveTo>
                  <a:lnTo>
                    <a:pt x="336" y="1"/>
                  </a:lnTo>
                  <a:cubicBezTo>
                    <a:pt x="210" y="29"/>
                    <a:pt x="99" y="56"/>
                    <a:pt x="1" y="84"/>
                  </a:cubicBezTo>
                  <a:lnTo>
                    <a:pt x="126" y="628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9" name="Google Shape;7639;p72"/>
            <p:cNvSpPr/>
            <p:nvPr/>
          </p:nvSpPr>
          <p:spPr>
            <a:xfrm>
              <a:off x="2236075" y="2724450"/>
              <a:ext cx="5600" cy="12225"/>
            </a:xfrm>
            <a:custGeom>
              <a:avLst/>
              <a:gdLst/>
              <a:ahLst/>
              <a:cxnLst/>
              <a:rect l="l" t="t" r="r" b="b"/>
              <a:pathLst>
                <a:path w="224" h="489" extrusionOk="0">
                  <a:moveTo>
                    <a:pt x="0" y="1"/>
                  </a:moveTo>
                  <a:lnTo>
                    <a:pt x="223" y="48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B7AC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0" name="Google Shape;7640;p72"/>
            <p:cNvSpPr/>
            <p:nvPr/>
          </p:nvSpPr>
          <p:spPr>
            <a:xfrm>
              <a:off x="2544675" y="2714350"/>
              <a:ext cx="7000" cy="15000"/>
            </a:xfrm>
            <a:custGeom>
              <a:avLst/>
              <a:gdLst/>
              <a:ahLst/>
              <a:cxnLst/>
              <a:rect l="l" t="t" r="r" b="b"/>
              <a:pathLst>
                <a:path w="280" h="600" extrusionOk="0">
                  <a:moveTo>
                    <a:pt x="1" y="0"/>
                  </a:moveTo>
                  <a:lnTo>
                    <a:pt x="56" y="600"/>
                  </a:lnTo>
                  <a:lnTo>
                    <a:pt x="238" y="600"/>
                  </a:lnTo>
                  <a:lnTo>
                    <a:pt x="280" y="28"/>
                  </a:lnTo>
                  <a:cubicBezTo>
                    <a:pt x="196" y="14"/>
                    <a:pt x="98" y="0"/>
                    <a:pt x="1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1" name="Google Shape;7641;p72"/>
            <p:cNvSpPr/>
            <p:nvPr/>
          </p:nvSpPr>
          <p:spPr>
            <a:xfrm>
              <a:off x="2489225" y="2707025"/>
              <a:ext cx="3525" cy="14675"/>
            </a:xfrm>
            <a:custGeom>
              <a:avLst/>
              <a:gdLst/>
              <a:ahLst/>
              <a:cxnLst/>
              <a:rect l="l" t="t" r="r" b="b"/>
              <a:pathLst>
                <a:path w="141" h="587" extrusionOk="0">
                  <a:moveTo>
                    <a:pt x="1" y="0"/>
                  </a:moveTo>
                  <a:cubicBezTo>
                    <a:pt x="43" y="223"/>
                    <a:pt x="112" y="572"/>
                    <a:pt x="112" y="586"/>
                  </a:cubicBezTo>
                  <a:cubicBezTo>
                    <a:pt x="112" y="586"/>
                    <a:pt x="112" y="586"/>
                    <a:pt x="112" y="586"/>
                  </a:cubicBezTo>
                  <a:cubicBezTo>
                    <a:pt x="113" y="586"/>
                    <a:pt x="127" y="247"/>
                    <a:pt x="140" y="14"/>
                  </a:cubicBezTo>
                  <a:cubicBezTo>
                    <a:pt x="98" y="0"/>
                    <a:pt x="43" y="0"/>
                    <a:pt x="1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2" name="Google Shape;7642;p72"/>
            <p:cNvSpPr/>
            <p:nvPr/>
          </p:nvSpPr>
          <p:spPr>
            <a:xfrm>
              <a:off x="2526200" y="2711550"/>
              <a:ext cx="4200" cy="8750"/>
            </a:xfrm>
            <a:custGeom>
              <a:avLst/>
              <a:gdLst/>
              <a:ahLst/>
              <a:cxnLst/>
              <a:rect l="l" t="t" r="r" b="b"/>
              <a:pathLst>
                <a:path w="168" h="350" extrusionOk="0">
                  <a:moveTo>
                    <a:pt x="0" y="1"/>
                  </a:moveTo>
                  <a:lnTo>
                    <a:pt x="168" y="349"/>
                  </a:lnTo>
                  <a:lnTo>
                    <a:pt x="168" y="28"/>
                  </a:lnTo>
                  <a:cubicBezTo>
                    <a:pt x="112" y="14"/>
                    <a:pt x="56" y="14"/>
                    <a:pt x="0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3" name="Google Shape;7643;p72"/>
            <p:cNvSpPr/>
            <p:nvPr/>
          </p:nvSpPr>
          <p:spPr>
            <a:xfrm>
              <a:off x="2283153" y="2722000"/>
              <a:ext cx="3175" cy="13975"/>
            </a:xfrm>
            <a:custGeom>
              <a:avLst/>
              <a:gdLst/>
              <a:ahLst/>
              <a:cxnLst/>
              <a:rect l="l" t="t" r="r" b="b"/>
              <a:pathLst>
                <a:path w="127" h="559" extrusionOk="0">
                  <a:moveTo>
                    <a:pt x="56" y="1"/>
                  </a:moveTo>
                  <a:cubicBezTo>
                    <a:pt x="42" y="15"/>
                    <a:pt x="28" y="15"/>
                    <a:pt x="1" y="15"/>
                  </a:cubicBezTo>
                  <a:lnTo>
                    <a:pt x="126" y="55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4" name="Google Shape;7644;p72"/>
            <p:cNvSpPr/>
            <p:nvPr/>
          </p:nvSpPr>
          <p:spPr>
            <a:xfrm>
              <a:off x="2247925" y="2723750"/>
              <a:ext cx="7000" cy="13625"/>
            </a:xfrm>
            <a:custGeom>
              <a:avLst/>
              <a:gdLst/>
              <a:ahLst/>
              <a:cxnLst/>
              <a:rect l="l" t="t" r="r" b="b"/>
              <a:pathLst>
                <a:path w="280" h="545" extrusionOk="0">
                  <a:moveTo>
                    <a:pt x="0" y="1"/>
                  </a:moveTo>
                  <a:lnTo>
                    <a:pt x="279" y="545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B7AC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5" name="Google Shape;7645;p72"/>
            <p:cNvSpPr/>
            <p:nvPr/>
          </p:nvSpPr>
          <p:spPr>
            <a:xfrm>
              <a:off x="2266750" y="2722700"/>
              <a:ext cx="4225" cy="14675"/>
            </a:xfrm>
            <a:custGeom>
              <a:avLst/>
              <a:gdLst/>
              <a:ahLst/>
              <a:cxnLst/>
              <a:rect l="l" t="t" r="r" b="b"/>
              <a:pathLst>
                <a:path w="169" h="587" extrusionOk="0">
                  <a:moveTo>
                    <a:pt x="84" y="1"/>
                  </a:moveTo>
                  <a:cubicBezTo>
                    <a:pt x="56" y="15"/>
                    <a:pt x="29" y="15"/>
                    <a:pt x="1" y="15"/>
                  </a:cubicBezTo>
                  <a:lnTo>
                    <a:pt x="56" y="559"/>
                  </a:lnTo>
                  <a:lnTo>
                    <a:pt x="168" y="587"/>
                  </a:lnTo>
                  <a:lnTo>
                    <a:pt x="84" y="1"/>
                  </a:lnTo>
                  <a:close/>
                </a:path>
              </a:pathLst>
            </a:custGeom>
            <a:solidFill>
              <a:srgbClr val="B7AC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6" name="Google Shape;7646;p72"/>
            <p:cNvSpPr/>
            <p:nvPr/>
          </p:nvSpPr>
          <p:spPr>
            <a:xfrm>
              <a:off x="2335450" y="2711900"/>
              <a:ext cx="9450" cy="17450"/>
            </a:xfrm>
            <a:custGeom>
              <a:avLst/>
              <a:gdLst/>
              <a:ahLst/>
              <a:cxnLst/>
              <a:rect l="l" t="t" r="r" b="b"/>
              <a:pathLst>
                <a:path w="378" h="698" extrusionOk="0">
                  <a:moveTo>
                    <a:pt x="126" y="0"/>
                  </a:moveTo>
                  <a:cubicBezTo>
                    <a:pt x="84" y="14"/>
                    <a:pt x="42" y="28"/>
                    <a:pt x="1" y="42"/>
                  </a:cubicBezTo>
                  <a:lnTo>
                    <a:pt x="377" y="698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7" name="Google Shape;7647;p72"/>
            <p:cNvSpPr/>
            <p:nvPr/>
          </p:nvSpPr>
          <p:spPr>
            <a:xfrm>
              <a:off x="2839000" y="2696550"/>
              <a:ext cx="56500" cy="39775"/>
            </a:xfrm>
            <a:custGeom>
              <a:avLst/>
              <a:gdLst/>
              <a:ahLst/>
              <a:cxnLst/>
              <a:rect l="l" t="t" r="r" b="b"/>
              <a:pathLst>
                <a:path w="2260" h="1591" extrusionOk="0">
                  <a:moveTo>
                    <a:pt x="1688" y="907"/>
                  </a:moveTo>
                  <a:lnTo>
                    <a:pt x="1437" y="154"/>
                  </a:lnTo>
                  <a:lnTo>
                    <a:pt x="1242" y="768"/>
                  </a:lnTo>
                  <a:lnTo>
                    <a:pt x="795" y="15"/>
                  </a:lnTo>
                  <a:lnTo>
                    <a:pt x="1005" y="949"/>
                  </a:lnTo>
                  <a:cubicBezTo>
                    <a:pt x="1005" y="949"/>
                    <a:pt x="321" y="126"/>
                    <a:pt x="307" y="140"/>
                  </a:cubicBezTo>
                  <a:cubicBezTo>
                    <a:pt x="293" y="168"/>
                    <a:pt x="628" y="921"/>
                    <a:pt x="628" y="921"/>
                  </a:cubicBezTo>
                  <a:lnTo>
                    <a:pt x="0" y="573"/>
                  </a:lnTo>
                  <a:cubicBezTo>
                    <a:pt x="0" y="573"/>
                    <a:pt x="251" y="1047"/>
                    <a:pt x="893" y="1591"/>
                  </a:cubicBezTo>
                  <a:lnTo>
                    <a:pt x="2065" y="1298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8" name="Google Shape;7648;p72"/>
            <p:cNvSpPr/>
            <p:nvPr/>
          </p:nvSpPr>
          <p:spPr>
            <a:xfrm>
              <a:off x="2939425" y="2705625"/>
              <a:ext cx="57550" cy="42575"/>
            </a:xfrm>
            <a:custGeom>
              <a:avLst/>
              <a:gdLst/>
              <a:ahLst/>
              <a:cxnLst/>
              <a:rect l="l" t="t" r="r" b="b"/>
              <a:pathLst>
                <a:path w="2302" h="1703" extrusionOk="0">
                  <a:moveTo>
                    <a:pt x="1479" y="1186"/>
                  </a:moveTo>
                  <a:lnTo>
                    <a:pt x="1493" y="405"/>
                  </a:lnTo>
                  <a:lnTo>
                    <a:pt x="1102" y="921"/>
                  </a:lnTo>
                  <a:lnTo>
                    <a:pt x="935" y="56"/>
                  </a:lnTo>
                  <a:lnTo>
                    <a:pt x="809" y="1005"/>
                  </a:lnTo>
                  <a:cubicBezTo>
                    <a:pt x="809" y="1005"/>
                    <a:pt x="447" y="0"/>
                    <a:pt x="419" y="14"/>
                  </a:cubicBezTo>
                  <a:cubicBezTo>
                    <a:pt x="405" y="42"/>
                    <a:pt x="461" y="865"/>
                    <a:pt x="461" y="865"/>
                  </a:cubicBezTo>
                  <a:lnTo>
                    <a:pt x="0" y="321"/>
                  </a:lnTo>
                  <a:cubicBezTo>
                    <a:pt x="0" y="321"/>
                    <a:pt x="70" y="851"/>
                    <a:pt x="489" y="1577"/>
                  </a:cubicBezTo>
                  <a:lnTo>
                    <a:pt x="1688" y="1702"/>
                  </a:lnTo>
                  <a:lnTo>
                    <a:pt x="2302" y="54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9" name="Google Shape;7649;p72"/>
            <p:cNvSpPr/>
            <p:nvPr/>
          </p:nvSpPr>
          <p:spPr>
            <a:xfrm>
              <a:off x="2166675" y="2712950"/>
              <a:ext cx="1086625" cy="44650"/>
            </a:xfrm>
            <a:custGeom>
              <a:avLst/>
              <a:gdLst/>
              <a:ahLst/>
              <a:cxnLst/>
              <a:rect l="l" t="t" r="r" b="b"/>
              <a:pathLst>
                <a:path w="43465" h="1786" extrusionOk="0">
                  <a:moveTo>
                    <a:pt x="23462" y="0"/>
                  </a:moveTo>
                  <a:cubicBezTo>
                    <a:pt x="22067" y="0"/>
                    <a:pt x="15149" y="391"/>
                    <a:pt x="13823" y="461"/>
                  </a:cubicBezTo>
                  <a:cubicBezTo>
                    <a:pt x="13558" y="475"/>
                    <a:pt x="13176" y="480"/>
                    <a:pt x="12721" y="480"/>
                  </a:cubicBezTo>
                  <a:cubicBezTo>
                    <a:pt x="10900" y="480"/>
                    <a:pt x="7912" y="391"/>
                    <a:pt x="6584" y="391"/>
                  </a:cubicBezTo>
                  <a:cubicBezTo>
                    <a:pt x="4924" y="391"/>
                    <a:pt x="0" y="1786"/>
                    <a:pt x="0" y="1786"/>
                  </a:cubicBezTo>
                  <a:lnTo>
                    <a:pt x="43464" y="1786"/>
                  </a:lnTo>
                  <a:lnTo>
                    <a:pt x="42000" y="1395"/>
                  </a:lnTo>
                  <a:cubicBezTo>
                    <a:pt x="42000" y="1395"/>
                    <a:pt x="36295" y="1186"/>
                    <a:pt x="35820" y="1060"/>
                  </a:cubicBezTo>
                  <a:cubicBezTo>
                    <a:pt x="35360" y="921"/>
                    <a:pt x="24857" y="0"/>
                    <a:pt x="23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0" name="Google Shape;7650;p72"/>
            <p:cNvSpPr/>
            <p:nvPr/>
          </p:nvSpPr>
          <p:spPr>
            <a:xfrm>
              <a:off x="2523750" y="2712950"/>
              <a:ext cx="562150" cy="31400"/>
            </a:xfrm>
            <a:custGeom>
              <a:avLst/>
              <a:gdLst/>
              <a:ahLst/>
              <a:cxnLst/>
              <a:rect l="l" t="t" r="r" b="b"/>
              <a:pathLst>
                <a:path w="22486" h="1256" extrusionOk="0">
                  <a:moveTo>
                    <a:pt x="9179" y="0"/>
                  </a:moveTo>
                  <a:cubicBezTo>
                    <a:pt x="7896" y="0"/>
                    <a:pt x="2009" y="321"/>
                    <a:pt x="1" y="433"/>
                  </a:cubicBezTo>
                  <a:cubicBezTo>
                    <a:pt x="3390" y="935"/>
                    <a:pt x="9304" y="1256"/>
                    <a:pt x="16028" y="1256"/>
                  </a:cubicBezTo>
                  <a:cubicBezTo>
                    <a:pt x="18287" y="1256"/>
                    <a:pt x="20463" y="1214"/>
                    <a:pt x="22486" y="1144"/>
                  </a:cubicBezTo>
                  <a:cubicBezTo>
                    <a:pt x="21998" y="1116"/>
                    <a:pt x="21635" y="1088"/>
                    <a:pt x="21537" y="1060"/>
                  </a:cubicBezTo>
                  <a:cubicBezTo>
                    <a:pt x="21077" y="921"/>
                    <a:pt x="10574" y="0"/>
                    <a:pt x="9179" y="0"/>
                  </a:cubicBezTo>
                  <a:close/>
                </a:path>
              </a:pathLst>
            </a:custGeom>
            <a:solidFill>
              <a:srgbClr val="F2F2F2">
                <a:alpha val="34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1" name="Google Shape;7651;p72"/>
            <p:cNvSpPr/>
            <p:nvPr/>
          </p:nvSpPr>
          <p:spPr>
            <a:xfrm>
              <a:off x="3326850" y="2739450"/>
              <a:ext cx="75000" cy="18150"/>
            </a:xfrm>
            <a:custGeom>
              <a:avLst/>
              <a:gdLst/>
              <a:ahLst/>
              <a:cxnLst/>
              <a:rect l="l" t="t" r="r" b="b"/>
              <a:pathLst>
                <a:path w="3000" h="726" extrusionOk="0">
                  <a:moveTo>
                    <a:pt x="2999" y="726"/>
                  </a:moveTo>
                  <a:lnTo>
                    <a:pt x="0" y="726"/>
                  </a:lnTo>
                  <a:lnTo>
                    <a:pt x="698" y="0"/>
                  </a:lnTo>
                  <a:lnTo>
                    <a:pt x="1772" y="140"/>
                  </a:lnTo>
                  <a:cubicBezTo>
                    <a:pt x="1772" y="140"/>
                    <a:pt x="2288" y="447"/>
                    <a:pt x="2344" y="475"/>
                  </a:cubicBezTo>
                  <a:cubicBezTo>
                    <a:pt x="2413" y="489"/>
                    <a:pt x="2999" y="726"/>
                    <a:pt x="2999" y="7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2" name="Google Shape;7652;p72"/>
            <p:cNvSpPr/>
            <p:nvPr/>
          </p:nvSpPr>
          <p:spPr>
            <a:xfrm>
              <a:off x="3175150" y="2320650"/>
              <a:ext cx="440450" cy="436950"/>
            </a:xfrm>
            <a:custGeom>
              <a:avLst/>
              <a:gdLst/>
              <a:ahLst/>
              <a:cxnLst/>
              <a:rect l="l" t="t" r="r" b="b"/>
              <a:pathLst>
                <a:path w="17618" h="17478" extrusionOk="0">
                  <a:moveTo>
                    <a:pt x="17478" y="4519"/>
                  </a:moveTo>
                  <a:cubicBezTo>
                    <a:pt x="17618" y="4129"/>
                    <a:pt x="16948" y="1395"/>
                    <a:pt x="16948" y="1395"/>
                  </a:cubicBezTo>
                  <a:lnTo>
                    <a:pt x="16348" y="460"/>
                  </a:lnTo>
                  <a:cubicBezTo>
                    <a:pt x="16348" y="460"/>
                    <a:pt x="13698" y="0"/>
                    <a:pt x="13363" y="0"/>
                  </a:cubicBezTo>
                  <a:cubicBezTo>
                    <a:pt x="13029" y="0"/>
                    <a:pt x="11759" y="530"/>
                    <a:pt x="11759" y="530"/>
                  </a:cubicBezTo>
                  <a:cubicBezTo>
                    <a:pt x="11759" y="530"/>
                    <a:pt x="9109" y="725"/>
                    <a:pt x="8914" y="865"/>
                  </a:cubicBezTo>
                  <a:cubicBezTo>
                    <a:pt x="8705" y="1004"/>
                    <a:pt x="6919" y="2999"/>
                    <a:pt x="6849" y="3320"/>
                  </a:cubicBezTo>
                  <a:cubicBezTo>
                    <a:pt x="6780" y="3655"/>
                    <a:pt x="6780" y="5119"/>
                    <a:pt x="6780" y="5454"/>
                  </a:cubicBezTo>
                  <a:cubicBezTo>
                    <a:pt x="6780" y="5789"/>
                    <a:pt x="6180" y="11103"/>
                    <a:pt x="6180" y="11298"/>
                  </a:cubicBezTo>
                  <a:cubicBezTo>
                    <a:pt x="6180" y="11494"/>
                    <a:pt x="4394" y="13823"/>
                    <a:pt x="4394" y="13823"/>
                  </a:cubicBezTo>
                  <a:cubicBezTo>
                    <a:pt x="4394" y="13823"/>
                    <a:pt x="2330" y="15483"/>
                    <a:pt x="1926" y="15818"/>
                  </a:cubicBezTo>
                  <a:cubicBezTo>
                    <a:pt x="1535" y="16153"/>
                    <a:pt x="1" y="17478"/>
                    <a:pt x="1" y="17478"/>
                  </a:cubicBezTo>
                  <a:lnTo>
                    <a:pt x="6849" y="17478"/>
                  </a:lnTo>
                  <a:cubicBezTo>
                    <a:pt x="6849" y="17478"/>
                    <a:pt x="7184" y="15483"/>
                    <a:pt x="7254" y="14953"/>
                  </a:cubicBezTo>
                  <a:cubicBezTo>
                    <a:pt x="7310" y="14423"/>
                    <a:pt x="8314" y="12428"/>
                    <a:pt x="8579" y="12038"/>
                  </a:cubicBezTo>
                  <a:cubicBezTo>
                    <a:pt x="8844" y="11633"/>
                    <a:pt x="9514" y="11633"/>
                    <a:pt x="9514" y="11633"/>
                  </a:cubicBezTo>
                  <a:cubicBezTo>
                    <a:pt x="9514" y="11633"/>
                    <a:pt x="10699" y="11759"/>
                    <a:pt x="10908" y="11968"/>
                  </a:cubicBezTo>
                  <a:cubicBezTo>
                    <a:pt x="11104" y="12163"/>
                    <a:pt x="11703" y="13698"/>
                    <a:pt x="11773" y="14228"/>
                  </a:cubicBezTo>
                  <a:cubicBezTo>
                    <a:pt x="11829" y="14758"/>
                    <a:pt x="11634" y="16613"/>
                    <a:pt x="11634" y="17478"/>
                  </a:cubicBezTo>
                  <a:lnTo>
                    <a:pt x="15484" y="17478"/>
                  </a:lnTo>
                  <a:cubicBezTo>
                    <a:pt x="15484" y="17478"/>
                    <a:pt x="14688" y="15358"/>
                    <a:pt x="14354" y="14827"/>
                  </a:cubicBezTo>
                  <a:cubicBezTo>
                    <a:pt x="14019" y="14297"/>
                    <a:pt x="13698" y="12498"/>
                    <a:pt x="13698" y="12094"/>
                  </a:cubicBezTo>
                  <a:cubicBezTo>
                    <a:pt x="13698" y="11703"/>
                    <a:pt x="14828" y="9304"/>
                    <a:pt x="15093" y="8704"/>
                  </a:cubicBezTo>
                  <a:cubicBezTo>
                    <a:pt x="15358" y="8104"/>
                    <a:pt x="17353" y="4924"/>
                    <a:pt x="17478" y="45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3" name="Google Shape;7653;p72"/>
            <p:cNvSpPr/>
            <p:nvPr/>
          </p:nvSpPr>
          <p:spPr>
            <a:xfrm>
              <a:off x="3444000" y="2564050"/>
              <a:ext cx="63500" cy="68375"/>
            </a:xfrm>
            <a:custGeom>
              <a:avLst/>
              <a:gdLst/>
              <a:ahLst/>
              <a:cxnLst/>
              <a:rect l="l" t="t" r="r" b="b"/>
              <a:pathLst>
                <a:path w="2540" h="2735" extrusionOk="0">
                  <a:moveTo>
                    <a:pt x="2540" y="2734"/>
                  </a:moveTo>
                  <a:cubicBezTo>
                    <a:pt x="2400" y="2664"/>
                    <a:pt x="1689" y="2260"/>
                    <a:pt x="1689" y="2260"/>
                  </a:cubicBezTo>
                  <a:cubicBezTo>
                    <a:pt x="1689" y="2260"/>
                    <a:pt x="1410" y="1604"/>
                    <a:pt x="1382" y="1549"/>
                  </a:cubicBezTo>
                  <a:cubicBezTo>
                    <a:pt x="1340" y="1479"/>
                    <a:pt x="1005" y="670"/>
                    <a:pt x="1005" y="670"/>
                  </a:cubicBezTo>
                  <a:lnTo>
                    <a:pt x="1117" y="237"/>
                  </a:lnTo>
                  <a:lnTo>
                    <a:pt x="545" y="0"/>
                  </a:lnTo>
                  <a:lnTo>
                    <a:pt x="1" y="98"/>
                  </a:lnTo>
                  <a:lnTo>
                    <a:pt x="447" y="168"/>
                  </a:lnTo>
                  <a:lnTo>
                    <a:pt x="782" y="363"/>
                  </a:lnTo>
                  <a:lnTo>
                    <a:pt x="894" y="781"/>
                  </a:lnTo>
                  <a:lnTo>
                    <a:pt x="740" y="1102"/>
                  </a:lnTo>
                  <a:lnTo>
                    <a:pt x="963" y="1465"/>
                  </a:lnTo>
                  <a:lnTo>
                    <a:pt x="908" y="1841"/>
                  </a:lnTo>
                  <a:lnTo>
                    <a:pt x="419" y="1869"/>
                  </a:lnTo>
                  <a:lnTo>
                    <a:pt x="1019" y="2455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4" name="Google Shape;7654;p72"/>
            <p:cNvSpPr/>
            <p:nvPr/>
          </p:nvSpPr>
          <p:spPr>
            <a:xfrm>
              <a:off x="3432500" y="2594725"/>
              <a:ext cx="87550" cy="89300"/>
            </a:xfrm>
            <a:custGeom>
              <a:avLst/>
              <a:gdLst/>
              <a:ahLst/>
              <a:cxnLst/>
              <a:rect l="l" t="t" r="r" b="b"/>
              <a:pathLst>
                <a:path w="3502" h="3572" extrusionOk="0">
                  <a:moveTo>
                    <a:pt x="140" y="1"/>
                  </a:moveTo>
                  <a:lnTo>
                    <a:pt x="1" y="796"/>
                  </a:lnTo>
                  <a:cubicBezTo>
                    <a:pt x="266" y="852"/>
                    <a:pt x="531" y="921"/>
                    <a:pt x="600" y="1005"/>
                  </a:cubicBezTo>
                  <a:cubicBezTo>
                    <a:pt x="810" y="1200"/>
                    <a:pt x="1396" y="2735"/>
                    <a:pt x="1465" y="3265"/>
                  </a:cubicBezTo>
                  <a:cubicBezTo>
                    <a:pt x="1479" y="3334"/>
                    <a:pt x="1479" y="3446"/>
                    <a:pt x="1479" y="3572"/>
                  </a:cubicBezTo>
                  <a:cubicBezTo>
                    <a:pt x="1619" y="3237"/>
                    <a:pt x="2135" y="2009"/>
                    <a:pt x="2107" y="1954"/>
                  </a:cubicBezTo>
                  <a:cubicBezTo>
                    <a:pt x="2093" y="1884"/>
                    <a:pt x="3376" y="1800"/>
                    <a:pt x="3376" y="1800"/>
                  </a:cubicBezTo>
                  <a:lnTo>
                    <a:pt x="3502" y="1898"/>
                  </a:lnTo>
                  <a:cubicBezTo>
                    <a:pt x="3474" y="1772"/>
                    <a:pt x="3460" y="1661"/>
                    <a:pt x="3446" y="1549"/>
                  </a:cubicBezTo>
                  <a:cubicBezTo>
                    <a:pt x="3028" y="1479"/>
                    <a:pt x="2302" y="1312"/>
                    <a:pt x="2023" y="1186"/>
                  </a:cubicBezTo>
                  <a:cubicBezTo>
                    <a:pt x="1647" y="1005"/>
                    <a:pt x="1200" y="698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5" name="Google Shape;7655;p72"/>
            <p:cNvSpPr/>
            <p:nvPr/>
          </p:nvSpPr>
          <p:spPr>
            <a:xfrm>
              <a:off x="3395200" y="2593675"/>
              <a:ext cx="99050" cy="163925"/>
            </a:xfrm>
            <a:custGeom>
              <a:avLst/>
              <a:gdLst/>
              <a:ahLst/>
              <a:cxnLst/>
              <a:rect l="l" t="t" r="r" b="b"/>
              <a:pathLst>
                <a:path w="3962" h="6557" extrusionOk="0">
                  <a:moveTo>
                    <a:pt x="3962" y="6557"/>
                  </a:moveTo>
                  <a:cubicBezTo>
                    <a:pt x="3808" y="5957"/>
                    <a:pt x="3613" y="5176"/>
                    <a:pt x="3613" y="5050"/>
                  </a:cubicBezTo>
                  <a:cubicBezTo>
                    <a:pt x="3613" y="4841"/>
                    <a:pt x="3878" y="4729"/>
                    <a:pt x="3878" y="4729"/>
                  </a:cubicBezTo>
                  <a:cubicBezTo>
                    <a:pt x="3878" y="4729"/>
                    <a:pt x="3669" y="3962"/>
                    <a:pt x="3697" y="3725"/>
                  </a:cubicBezTo>
                  <a:cubicBezTo>
                    <a:pt x="3724" y="3488"/>
                    <a:pt x="3906" y="3251"/>
                    <a:pt x="3669" y="2958"/>
                  </a:cubicBezTo>
                  <a:cubicBezTo>
                    <a:pt x="3432" y="2665"/>
                    <a:pt x="3348" y="1926"/>
                    <a:pt x="3292" y="1744"/>
                  </a:cubicBezTo>
                  <a:cubicBezTo>
                    <a:pt x="3222" y="1563"/>
                    <a:pt x="3320" y="1242"/>
                    <a:pt x="3167" y="1131"/>
                  </a:cubicBezTo>
                  <a:cubicBezTo>
                    <a:pt x="3013" y="1005"/>
                    <a:pt x="2720" y="740"/>
                    <a:pt x="2399" y="601"/>
                  </a:cubicBezTo>
                  <a:cubicBezTo>
                    <a:pt x="2079" y="447"/>
                    <a:pt x="1814" y="182"/>
                    <a:pt x="1716" y="99"/>
                  </a:cubicBezTo>
                  <a:cubicBezTo>
                    <a:pt x="1632" y="1"/>
                    <a:pt x="1214" y="99"/>
                    <a:pt x="1214" y="182"/>
                  </a:cubicBezTo>
                  <a:cubicBezTo>
                    <a:pt x="1214" y="266"/>
                    <a:pt x="837" y="336"/>
                    <a:pt x="600" y="336"/>
                  </a:cubicBezTo>
                  <a:cubicBezTo>
                    <a:pt x="405" y="336"/>
                    <a:pt x="223" y="391"/>
                    <a:pt x="0" y="908"/>
                  </a:cubicBezTo>
                  <a:cubicBezTo>
                    <a:pt x="307" y="712"/>
                    <a:pt x="698" y="712"/>
                    <a:pt x="698" y="712"/>
                  </a:cubicBezTo>
                  <a:cubicBezTo>
                    <a:pt x="698" y="712"/>
                    <a:pt x="1897" y="852"/>
                    <a:pt x="2092" y="1047"/>
                  </a:cubicBezTo>
                  <a:cubicBezTo>
                    <a:pt x="2302" y="1242"/>
                    <a:pt x="2888" y="2777"/>
                    <a:pt x="2957" y="3307"/>
                  </a:cubicBezTo>
                  <a:cubicBezTo>
                    <a:pt x="3027" y="3837"/>
                    <a:pt x="2832" y="5692"/>
                    <a:pt x="2832" y="6557"/>
                  </a:cubicBezTo>
                  <a:lnTo>
                    <a:pt x="3962" y="6557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6" name="Google Shape;7656;p72"/>
            <p:cNvSpPr/>
            <p:nvPr/>
          </p:nvSpPr>
          <p:spPr>
            <a:xfrm>
              <a:off x="3295100" y="2628550"/>
              <a:ext cx="90000" cy="129050"/>
            </a:xfrm>
            <a:custGeom>
              <a:avLst/>
              <a:gdLst/>
              <a:ahLst/>
              <a:cxnLst/>
              <a:rect l="l" t="t" r="r" b="b"/>
              <a:pathLst>
                <a:path w="3600" h="5162" extrusionOk="0">
                  <a:moveTo>
                    <a:pt x="2749" y="907"/>
                  </a:moveTo>
                  <a:cubicBezTo>
                    <a:pt x="2484" y="1326"/>
                    <a:pt x="1772" y="2832"/>
                    <a:pt x="1675" y="3042"/>
                  </a:cubicBezTo>
                  <a:cubicBezTo>
                    <a:pt x="1591" y="3251"/>
                    <a:pt x="1061" y="3279"/>
                    <a:pt x="908" y="3572"/>
                  </a:cubicBezTo>
                  <a:cubicBezTo>
                    <a:pt x="838" y="3725"/>
                    <a:pt x="405" y="4478"/>
                    <a:pt x="1" y="5162"/>
                  </a:cubicBezTo>
                  <a:lnTo>
                    <a:pt x="2051" y="5162"/>
                  </a:lnTo>
                  <a:cubicBezTo>
                    <a:pt x="2051" y="5162"/>
                    <a:pt x="2386" y="3167"/>
                    <a:pt x="2442" y="2637"/>
                  </a:cubicBezTo>
                  <a:cubicBezTo>
                    <a:pt x="2498" y="2191"/>
                    <a:pt x="3223" y="698"/>
                    <a:pt x="3600" y="1"/>
                  </a:cubicBezTo>
                  <a:cubicBezTo>
                    <a:pt x="3139" y="336"/>
                    <a:pt x="2958" y="573"/>
                    <a:pt x="2749" y="90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7" name="Google Shape;7657;p72"/>
            <p:cNvSpPr/>
            <p:nvPr/>
          </p:nvSpPr>
          <p:spPr>
            <a:xfrm>
              <a:off x="3416125" y="2517675"/>
              <a:ext cx="88250" cy="47800"/>
            </a:xfrm>
            <a:custGeom>
              <a:avLst/>
              <a:gdLst/>
              <a:ahLst/>
              <a:cxnLst/>
              <a:rect l="l" t="t" r="r" b="b"/>
              <a:pathLst>
                <a:path w="3530" h="1912" extrusionOk="0">
                  <a:moveTo>
                    <a:pt x="3529" y="1911"/>
                  </a:moveTo>
                  <a:cubicBezTo>
                    <a:pt x="3431" y="1730"/>
                    <a:pt x="3041" y="698"/>
                    <a:pt x="2985" y="530"/>
                  </a:cubicBezTo>
                  <a:cubicBezTo>
                    <a:pt x="2957" y="446"/>
                    <a:pt x="2092" y="0"/>
                    <a:pt x="2092" y="0"/>
                  </a:cubicBezTo>
                  <a:cubicBezTo>
                    <a:pt x="2092" y="0"/>
                    <a:pt x="1367" y="112"/>
                    <a:pt x="1242" y="209"/>
                  </a:cubicBezTo>
                  <a:cubicBezTo>
                    <a:pt x="1116" y="293"/>
                    <a:pt x="0" y="1060"/>
                    <a:pt x="0" y="1060"/>
                  </a:cubicBezTo>
                  <a:cubicBezTo>
                    <a:pt x="0" y="1060"/>
                    <a:pt x="1409" y="1144"/>
                    <a:pt x="1534" y="1200"/>
                  </a:cubicBezTo>
                  <a:cubicBezTo>
                    <a:pt x="1646" y="1242"/>
                    <a:pt x="2483" y="1688"/>
                    <a:pt x="2483" y="1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8" name="Google Shape;7658;p72"/>
            <p:cNvSpPr/>
            <p:nvPr/>
          </p:nvSpPr>
          <p:spPr>
            <a:xfrm>
              <a:off x="3418900" y="2320650"/>
              <a:ext cx="196700" cy="298175"/>
            </a:xfrm>
            <a:custGeom>
              <a:avLst/>
              <a:gdLst/>
              <a:ahLst/>
              <a:cxnLst/>
              <a:rect l="l" t="t" r="r" b="b"/>
              <a:pathLst>
                <a:path w="7868" h="11927" extrusionOk="0">
                  <a:moveTo>
                    <a:pt x="5036" y="949"/>
                  </a:moveTo>
                  <a:cubicBezTo>
                    <a:pt x="4980" y="963"/>
                    <a:pt x="3125" y="921"/>
                    <a:pt x="2790" y="879"/>
                  </a:cubicBezTo>
                  <a:cubicBezTo>
                    <a:pt x="2609" y="851"/>
                    <a:pt x="2177" y="684"/>
                    <a:pt x="1828" y="544"/>
                  </a:cubicBezTo>
                  <a:cubicBezTo>
                    <a:pt x="1451" y="586"/>
                    <a:pt x="642" y="642"/>
                    <a:pt x="1" y="725"/>
                  </a:cubicBezTo>
                  <a:cubicBezTo>
                    <a:pt x="517" y="977"/>
                    <a:pt x="1507" y="1493"/>
                    <a:pt x="1507" y="1493"/>
                  </a:cubicBezTo>
                  <a:lnTo>
                    <a:pt x="1953" y="4031"/>
                  </a:lnTo>
                  <a:lnTo>
                    <a:pt x="1507" y="7365"/>
                  </a:lnTo>
                  <a:cubicBezTo>
                    <a:pt x="1507" y="7365"/>
                    <a:pt x="2930" y="8104"/>
                    <a:pt x="2930" y="8160"/>
                  </a:cubicBezTo>
                  <a:cubicBezTo>
                    <a:pt x="2930" y="8230"/>
                    <a:pt x="3516" y="9318"/>
                    <a:pt x="3655" y="9597"/>
                  </a:cubicBezTo>
                  <a:cubicBezTo>
                    <a:pt x="3781" y="9862"/>
                    <a:pt x="3837" y="11131"/>
                    <a:pt x="3976" y="11926"/>
                  </a:cubicBezTo>
                  <a:cubicBezTo>
                    <a:pt x="4157" y="11243"/>
                    <a:pt x="5092" y="9248"/>
                    <a:pt x="5343" y="8718"/>
                  </a:cubicBezTo>
                  <a:cubicBezTo>
                    <a:pt x="5608" y="8118"/>
                    <a:pt x="7603" y="4924"/>
                    <a:pt x="7728" y="4519"/>
                  </a:cubicBezTo>
                  <a:cubicBezTo>
                    <a:pt x="7868" y="4129"/>
                    <a:pt x="7198" y="1395"/>
                    <a:pt x="7198" y="1395"/>
                  </a:cubicBezTo>
                  <a:lnTo>
                    <a:pt x="6598" y="474"/>
                  </a:lnTo>
                  <a:cubicBezTo>
                    <a:pt x="6598" y="474"/>
                    <a:pt x="3934" y="0"/>
                    <a:pt x="3613" y="0"/>
                  </a:cubicBezTo>
                  <a:cubicBezTo>
                    <a:pt x="3544" y="0"/>
                    <a:pt x="3460" y="28"/>
                    <a:pt x="3348" y="56"/>
                  </a:cubicBezTo>
                  <a:cubicBezTo>
                    <a:pt x="4102" y="265"/>
                    <a:pt x="5371" y="586"/>
                    <a:pt x="5371" y="586"/>
                  </a:cubicBezTo>
                  <a:cubicBezTo>
                    <a:pt x="5371" y="586"/>
                    <a:pt x="5106" y="935"/>
                    <a:pt x="5036" y="9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9" name="Google Shape;7659;p72"/>
            <p:cNvSpPr/>
            <p:nvPr/>
          </p:nvSpPr>
          <p:spPr>
            <a:xfrm>
              <a:off x="3175150" y="2338775"/>
              <a:ext cx="276550" cy="418825"/>
            </a:xfrm>
            <a:custGeom>
              <a:avLst/>
              <a:gdLst/>
              <a:ahLst/>
              <a:cxnLst/>
              <a:rect l="l" t="t" r="r" b="b"/>
              <a:pathLst>
                <a:path w="11062" h="16753" extrusionOk="0">
                  <a:moveTo>
                    <a:pt x="10964" y="6793"/>
                  </a:moveTo>
                  <a:cubicBezTo>
                    <a:pt x="11062" y="6598"/>
                    <a:pt x="10825" y="4255"/>
                    <a:pt x="10825" y="3725"/>
                  </a:cubicBezTo>
                  <a:cubicBezTo>
                    <a:pt x="10825" y="3529"/>
                    <a:pt x="10574" y="2860"/>
                    <a:pt x="10350" y="2162"/>
                  </a:cubicBezTo>
                  <a:cubicBezTo>
                    <a:pt x="10127" y="1367"/>
                    <a:pt x="9918" y="517"/>
                    <a:pt x="9751" y="0"/>
                  </a:cubicBezTo>
                  <a:cubicBezTo>
                    <a:pt x="9318" y="42"/>
                    <a:pt x="8970" y="98"/>
                    <a:pt x="8900" y="140"/>
                  </a:cubicBezTo>
                  <a:cubicBezTo>
                    <a:pt x="8705" y="265"/>
                    <a:pt x="6905" y="2260"/>
                    <a:pt x="6849" y="2595"/>
                  </a:cubicBezTo>
                  <a:cubicBezTo>
                    <a:pt x="6780" y="2930"/>
                    <a:pt x="6780" y="4394"/>
                    <a:pt x="6780" y="4729"/>
                  </a:cubicBezTo>
                  <a:cubicBezTo>
                    <a:pt x="6780" y="5064"/>
                    <a:pt x="6180" y="10378"/>
                    <a:pt x="6180" y="10573"/>
                  </a:cubicBezTo>
                  <a:cubicBezTo>
                    <a:pt x="6180" y="10769"/>
                    <a:pt x="4381" y="13098"/>
                    <a:pt x="4381" y="13098"/>
                  </a:cubicBezTo>
                  <a:cubicBezTo>
                    <a:pt x="4381" y="13098"/>
                    <a:pt x="2330" y="14758"/>
                    <a:pt x="1926" y="15093"/>
                  </a:cubicBezTo>
                  <a:cubicBezTo>
                    <a:pt x="1521" y="15428"/>
                    <a:pt x="1" y="16753"/>
                    <a:pt x="1" y="16753"/>
                  </a:cubicBezTo>
                  <a:lnTo>
                    <a:pt x="2651" y="16753"/>
                  </a:lnTo>
                  <a:cubicBezTo>
                    <a:pt x="3083" y="15776"/>
                    <a:pt x="3613" y="14981"/>
                    <a:pt x="3613" y="14981"/>
                  </a:cubicBezTo>
                  <a:cubicBezTo>
                    <a:pt x="3613" y="14981"/>
                    <a:pt x="6180" y="12624"/>
                    <a:pt x="6543" y="12261"/>
                  </a:cubicBezTo>
                  <a:cubicBezTo>
                    <a:pt x="6891" y="11913"/>
                    <a:pt x="8398" y="8844"/>
                    <a:pt x="8719" y="8481"/>
                  </a:cubicBezTo>
                  <a:cubicBezTo>
                    <a:pt x="9053" y="8132"/>
                    <a:pt x="10881" y="7003"/>
                    <a:pt x="10964" y="67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0" name="Google Shape;7660;p72"/>
            <p:cNvSpPr/>
            <p:nvPr/>
          </p:nvSpPr>
          <p:spPr>
            <a:xfrm>
              <a:off x="3485150" y="2363175"/>
              <a:ext cx="49200" cy="53375"/>
            </a:xfrm>
            <a:custGeom>
              <a:avLst/>
              <a:gdLst/>
              <a:ahLst/>
              <a:cxnLst/>
              <a:rect l="l" t="t" r="r" b="b"/>
              <a:pathLst>
                <a:path w="1968" h="2135" extrusionOk="0">
                  <a:moveTo>
                    <a:pt x="1" y="1"/>
                  </a:moveTo>
                  <a:lnTo>
                    <a:pt x="419" y="57"/>
                  </a:lnTo>
                  <a:lnTo>
                    <a:pt x="935" y="15"/>
                  </a:lnTo>
                  <a:lnTo>
                    <a:pt x="1856" y="224"/>
                  </a:lnTo>
                  <a:lnTo>
                    <a:pt x="1968" y="238"/>
                  </a:lnTo>
                  <a:lnTo>
                    <a:pt x="1744" y="1298"/>
                  </a:lnTo>
                  <a:lnTo>
                    <a:pt x="1828" y="2135"/>
                  </a:lnTo>
                  <a:lnTo>
                    <a:pt x="1549" y="2107"/>
                  </a:lnTo>
                  <a:lnTo>
                    <a:pt x="629" y="94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1" name="Google Shape;7661;p72"/>
            <p:cNvSpPr/>
            <p:nvPr/>
          </p:nvSpPr>
          <p:spPr>
            <a:xfrm>
              <a:off x="3342200" y="2403975"/>
              <a:ext cx="250400" cy="161825"/>
            </a:xfrm>
            <a:custGeom>
              <a:avLst/>
              <a:gdLst/>
              <a:ahLst/>
              <a:cxnLst/>
              <a:rect l="l" t="t" r="r" b="b"/>
              <a:pathLst>
                <a:path w="10016" h="6473" extrusionOk="0">
                  <a:moveTo>
                    <a:pt x="9332" y="1982"/>
                  </a:moveTo>
                  <a:cubicBezTo>
                    <a:pt x="9332" y="1982"/>
                    <a:pt x="5342" y="1326"/>
                    <a:pt x="2818" y="852"/>
                  </a:cubicBezTo>
                  <a:cubicBezTo>
                    <a:pt x="2009" y="698"/>
                    <a:pt x="1074" y="377"/>
                    <a:pt x="167" y="1"/>
                  </a:cubicBezTo>
                  <a:cubicBezTo>
                    <a:pt x="98" y="350"/>
                    <a:pt x="98" y="1786"/>
                    <a:pt x="98" y="2121"/>
                  </a:cubicBezTo>
                  <a:cubicBezTo>
                    <a:pt x="98" y="2205"/>
                    <a:pt x="56" y="2595"/>
                    <a:pt x="0" y="3139"/>
                  </a:cubicBezTo>
                  <a:lnTo>
                    <a:pt x="6151" y="4450"/>
                  </a:lnTo>
                  <a:cubicBezTo>
                    <a:pt x="6151" y="4450"/>
                    <a:pt x="7100" y="5511"/>
                    <a:pt x="7909" y="6473"/>
                  </a:cubicBezTo>
                  <a:cubicBezTo>
                    <a:pt x="8118" y="5999"/>
                    <a:pt x="8313" y="5580"/>
                    <a:pt x="8411" y="5371"/>
                  </a:cubicBezTo>
                  <a:cubicBezTo>
                    <a:pt x="8564" y="5008"/>
                    <a:pt x="9387" y="3669"/>
                    <a:pt x="10015" y="2595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2" name="Google Shape;7662;p72"/>
            <p:cNvSpPr/>
            <p:nvPr/>
          </p:nvSpPr>
          <p:spPr>
            <a:xfrm>
              <a:off x="3411925" y="2333200"/>
              <a:ext cx="198450" cy="77775"/>
            </a:xfrm>
            <a:custGeom>
              <a:avLst/>
              <a:gdLst/>
              <a:ahLst/>
              <a:cxnLst/>
              <a:rect l="l" t="t" r="r" b="b"/>
              <a:pathLst>
                <a:path w="7938" h="3111" extrusionOk="0">
                  <a:moveTo>
                    <a:pt x="1298" y="1032"/>
                  </a:moveTo>
                  <a:cubicBezTo>
                    <a:pt x="2623" y="1632"/>
                    <a:pt x="6487" y="2162"/>
                    <a:pt x="6487" y="2162"/>
                  </a:cubicBezTo>
                  <a:lnTo>
                    <a:pt x="7937" y="3111"/>
                  </a:lnTo>
                  <a:cubicBezTo>
                    <a:pt x="7840" y="2483"/>
                    <a:pt x="7658" y="1688"/>
                    <a:pt x="7561" y="1242"/>
                  </a:cubicBezTo>
                  <a:cubicBezTo>
                    <a:pt x="6766" y="1200"/>
                    <a:pt x="5971" y="1158"/>
                    <a:pt x="5483" y="1158"/>
                  </a:cubicBezTo>
                  <a:cubicBezTo>
                    <a:pt x="4590" y="1158"/>
                    <a:pt x="3167" y="461"/>
                    <a:pt x="2344" y="0"/>
                  </a:cubicBezTo>
                  <a:cubicBezTo>
                    <a:pt x="2316" y="14"/>
                    <a:pt x="2288" y="28"/>
                    <a:pt x="2288" y="28"/>
                  </a:cubicBezTo>
                  <a:cubicBezTo>
                    <a:pt x="2288" y="28"/>
                    <a:pt x="838" y="140"/>
                    <a:pt x="1" y="251"/>
                  </a:cubicBezTo>
                  <a:cubicBezTo>
                    <a:pt x="517" y="600"/>
                    <a:pt x="977" y="879"/>
                    <a:pt x="1298" y="10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3" name="Google Shape;7663;p72"/>
            <p:cNvSpPr/>
            <p:nvPr/>
          </p:nvSpPr>
          <p:spPr>
            <a:xfrm>
              <a:off x="3504350" y="2644950"/>
              <a:ext cx="57900" cy="112650"/>
            </a:xfrm>
            <a:custGeom>
              <a:avLst/>
              <a:gdLst/>
              <a:ahLst/>
              <a:cxnLst/>
              <a:rect l="l" t="t" r="r" b="b"/>
              <a:pathLst>
                <a:path w="2316" h="4506" extrusionOk="0">
                  <a:moveTo>
                    <a:pt x="1186" y="1855"/>
                  </a:moveTo>
                  <a:cubicBezTo>
                    <a:pt x="976" y="1521"/>
                    <a:pt x="767" y="684"/>
                    <a:pt x="642" y="0"/>
                  </a:cubicBezTo>
                  <a:cubicBezTo>
                    <a:pt x="558" y="42"/>
                    <a:pt x="502" y="84"/>
                    <a:pt x="502" y="84"/>
                  </a:cubicBezTo>
                  <a:lnTo>
                    <a:pt x="0" y="1521"/>
                  </a:lnTo>
                  <a:cubicBezTo>
                    <a:pt x="0" y="1521"/>
                    <a:pt x="42" y="3418"/>
                    <a:pt x="56" y="3683"/>
                  </a:cubicBezTo>
                  <a:cubicBezTo>
                    <a:pt x="70" y="3794"/>
                    <a:pt x="126" y="4101"/>
                    <a:pt x="223" y="4506"/>
                  </a:cubicBezTo>
                  <a:lnTo>
                    <a:pt x="2316" y="4506"/>
                  </a:lnTo>
                  <a:cubicBezTo>
                    <a:pt x="2316" y="4506"/>
                    <a:pt x="1520" y="2386"/>
                    <a:pt x="1186" y="185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4" name="Google Shape;7664;p72"/>
            <p:cNvSpPr/>
            <p:nvPr/>
          </p:nvSpPr>
          <p:spPr>
            <a:xfrm>
              <a:off x="3465975" y="2707725"/>
              <a:ext cx="23750" cy="49875"/>
            </a:xfrm>
            <a:custGeom>
              <a:avLst/>
              <a:gdLst/>
              <a:ahLst/>
              <a:cxnLst/>
              <a:rect l="l" t="t" r="r" b="b"/>
              <a:pathLst>
                <a:path w="950" h="1995" extrusionOk="0">
                  <a:moveTo>
                    <a:pt x="628" y="656"/>
                  </a:moveTo>
                  <a:cubicBezTo>
                    <a:pt x="587" y="558"/>
                    <a:pt x="294" y="223"/>
                    <a:pt x="112" y="0"/>
                  </a:cubicBezTo>
                  <a:cubicBezTo>
                    <a:pt x="57" y="711"/>
                    <a:pt x="1" y="1507"/>
                    <a:pt x="1" y="1995"/>
                  </a:cubicBezTo>
                  <a:lnTo>
                    <a:pt x="949" y="1995"/>
                  </a:lnTo>
                  <a:cubicBezTo>
                    <a:pt x="824" y="1465"/>
                    <a:pt x="698" y="767"/>
                    <a:pt x="628" y="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5" name="Google Shape;7665;p72"/>
            <p:cNvSpPr/>
            <p:nvPr/>
          </p:nvSpPr>
          <p:spPr>
            <a:xfrm>
              <a:off x="3462150" y="2624725"/>
              <a:ext cx="34900" cy="20600"/>
            </a:xfrm>
            <a:custGeom>
              <a:avLst/>
              <a:gdLst/>
              <a:ahLst/>
              <a:cxnLst/>
              <a:rect l="l" t="t" r="r" b="b"/>
              <a:pathLst>
                <a:path w="1396" h="824" extrusionOk="0">
                  <a:moveTo>
                    <a:pt x="628" y="823"/>
                  </a:moveTo>
                  <a:cubicBezTo>
                    <a:pt x="628" y="823"/>
                    <a:pt x="251" y="781"/>
                    <a:pt x="196" y="656"/>
                  </a:cubicBezTo>
                  <a:cubicBezTo>
                    <a:pt x="140" y="516"/>
                    <a:pt x="0" y="0"/>
                    <a:pt x="0" y="0"/>
                  </a:cubicBezTo>
                  <a:cubicBezTo>
                    <a:pt x="0" y="0"/>
                    <a:pt x="614" y="265"/>
                    <a:pt x="698" y="279"/>
                  </a:cubicBezTo>
                  <a:cubicBezTo>
                    <a:pt x="781" y="293"/>
                    <a:pt x="1395" y="391"/>
                    <a:pt x="1395" y="391"/>
                  </a:cubicBezTo>
                  <a:lnTo>
                    <a:pt x="754" y="64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6" name="Google Shape;7666;p72"/>
            <p:cNvSpPr/>
            <p:nvPr/>
          </p:nvSpPr>
          <p:spPr>
            <a:xfrm>
              <a:off x="3320575" y="2590550"/>
              <a:ext cx="72200" cy="50225"/>
            </a:xfrm>
            <a:custGeom>
              <a:avLst/>
              <a:gdLst/>
              <a:ahLst/>
              <a:cxnLst/>
              <a:rect l="l" t="t" r="r" b="b"/>
              <a:pathLst>
                <a:path w="2888" h="2009" extrusionOk="0">
                  <a:moveTo>
                    <a:pt x="1256" y="1298"/>
                  </a:moveTo>
                  <a:lnTo>
                    <a:pt x="795" y="628"/>
                  </a:lnTo>
                  <a:lnTo>
                    <a:pt x="419" y="0"/>
                  </a:lnTo>
                  <a:cubicBezTo>
                    <a:pt x="377" y="279"/>
                    <a:pt x="363" y="475"/>
                    <a:pt x="363" y="502"/>
                  </a:cubicBezTo>
                  <a:cubicBezTo>
                    <a:pt x="363" y="558"/>
                    <a:pt x="209" y="809"/>
                    <a:pt x="0" y="1116"/>
                  </a:cubicBezTo>
                  <a:cubicBezTo>
                    <a:pt x="140" y="1033"/>
                    <a:pt x="279" y="977"/>
                    <a:pt x="293" y="977"/>
                  </a:cubicBezTo>
                  <a:cubicBezTo>
                    <a:pt x="335" y="977"/>
                    <a:pt x="712" y="1060"/>
                    <a:pt x="753" y="1102"/>
                  </a:cubicBezTo>
                  <a:cubicBezTo>
                    <a:pt x="795" y="1144"/>
                    <a:pt x="1130" y="1563"/>
                    <a:pt x="1130" y="1563"/>
                  </a:cubicBezTo>
                  <a:lnTo>
                    <a:pt x="879" y="2009"/>
                  </a:lnTo>
                  <a:lnTo>
                    <a:pt x="1367" y="1604"/>
                  </a:lnTo>
                  <a:lnTo>
                    <a:pt x="2092" y="1535"/>
                  </a:lnTo>
                  <a:lnTo>
                    <a:pt x="2511" y="1674"/>
                  </a:lnTo>
                  <a:cubicBezTo>
                    <a:pt x="2609" y="1479"/>
                    <a:pt x="2706" y="1325"/>
                    <a:pt x="2762" y="1242"/>
                  </a:cubicBezTo>
                  <a:cubicBezTo>
                    <a:pt x="2790" y="1186"/>
                    <a:pt x="2832" y="1130"/>
                    <a:pt x="2888" y="1088"/>
                  </a:cubicBezTo>
                  <a:lnTo>
                    <a:pt x="2106" y="1381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7" name="Google Shape;7667;p72"/>
            <p:cNvSpPr/>
            <p:nvPr/>
          </p:nvSpPr>
          <p:spPr>
            <a:xfrm>
              <a:off x="2749375" y="2053525"/>
              <a:ext cx="397550" cy="283175"/>
            </a:xfrm>
            <a:custGeom>
              <a:avLst/>
              <a:gdLst/>
              <a:ahLst/>
              <a:cxnLst/>
              <a:rect l="l" t="t" r="r" b="b"/>
              <a:pathLst>
                <a:path w="15902" h="11327" extrusionOk="0">
                  <a:moveTo>
                    <a:pt x="2093" y="0"/>
                  </a:moveTo>
                  <a:cubicBezTo>
                    <a:pt x="0" y="782"/>
                    <a:pt x="1577" y="2246"/>
                    <a:pt x="4338" y="2818"/>
                  </a:cubicBezTo>
                  <a:cubicBezTo>
                    <a:pt x="6471" y="3262"/>
                    <a:pt x="7213" y="3700"/>
                    <a:pt x="6564" y="3700"/>
                  </a:cubicBezTo>
                  <a:cubicBezTo>
                    <a:pt x="6296" y="3700"/>
                    <a:pt x="5792" y="3625"/>
                    <a:pt x="5050" y="3446"/>
                  </a:cubicBezTo>
                  <a:cubicBezTo>
                    <a:pt x="4548" y="3322"/>
                    <a:pt x="4164" y="3266"/>
                    <a:pt x="3886" y="3266"/>
                  </a:cubicBezTo>
                  <a:cubicBezTo>
                    <a:pt x="2757" y="3266"/>
                    <a:pt x="3388" y="4180"/>
                    <a:pt x="5078" y="5120"/>
                  </a:cubicBezTo>
                  <a:cubicBezTo>
                    <a:pt x="6157" y="5731"/>
                    <a:pt x="6679" y="5782"/>
                    <a:pt x="7244" y="5782"/>
                  </a:cubicBezTo>
                  <a:cubicBezTo>
                    <a:pt x="7358" y="5782"/>
                    <a:pt x="7474" y="5780"/>
                    <a:pt x="7596" y="5780"/>
                  </a:cubicBezTo>
                  <a:cubicBezTo>
                    <a:pt x="8043" y="5780"/>
                    <a:pt x="8579" y="5808"/>
                    <a:pt x="9444" y="6068"/>
                  </a:cubicBezTo>
                  <a:cubicBezTo>
                    <a:pt x="11717" y="6752"/>
                    <a:pt x="11131" y="7198"/>
                    <a:pt x="11131" y="7198"/>
                  </a:cubicBezTo>
                  <a:cubicBezTo>
                    <a:pt x="11131" y="7198"/>
                    <a:pt x="10364" y="6878"/>
                    <a:pt x="9982" y="6878"/>
                  </a:cubicBezTo>
                  <a:cubicBezTo>
                    <a:pt x="9784" y="6878"/>
                    <a:pt x="9691" y="6964"/>
                    <a:pt x="9862" y="7226"/>
                  </a:cubicBezTo>
                  <a:cubicBezTo>
                    <a:pt x="10267" y="7854"/>
                    <a:pt x="11173" y="9123"/>
                    <a:pt x="15902" y="11327"/>
                  </a:cubicBezTo>
                  <a:cubicBezTo>
                    <a:pt x="15553" y="10936"/>
                    <a:pt x="15190" y="10462"/>
                    <a:pt x="15037" y="10350"/>
                  </a:cubicBezTo>
                  <a:cubicBezTo>
                    <a:pt x="14772" y="10155"/>
                    <a:pt x="13712" y="8886"/>
                    <a:pt x="13238" y="8356"/>
                  </a:cubicBezTo>
                  <a:cubicBezTo>
                    <a:pt x="12777" y="7826"/>
                    <a:pt x="12777" y="6835"/>
                    <a:pt x="12582" y="6431"/>
                  </a:cubicBezTo>
                  <a:cubicBezTo>
                    <a:pt x="12387" y="6040"/>
                    <a:pt x="11508" y="5371"/>
                    <a:pt x="11508" y="5371"/>
                  </a:cubicBezTo>
                  <a:cubicBezTo>
                    <a:pt x="11508" y="5371"/>
                    <a:pt x="11508" y="5036"/>
                    <a:pt x="11648" y="4506"/>
                  </a:cubicBezTo>
                  <a:cubicBezTo>
                    <a:pt x="11773" y="3976"/>
                    <a:pt x="11382" y="3836"/>
                    <a:pt x="10852" y="3641"/>
                  </a:cubicBezTo>
                  <a:cubicBezTo>
                    <a:pt x="10322" y="3446"/>
                    <a:pt x="9583" y="2916"/>
                    <a:pt x="9583" y="2916"/>
                  </a:cubicBezTo>
                  <a:cubicBezTo>
                    <a:pt x="9583" y="2916"/>
                    <a:pt x="9220" y="2047"/>
                    <a:pt x="8894" y="2047"/>
                  </a:cubicBezTo>
                  <a:cubicBezTo>
                    <a:pt x="8882" y="2047"/>
                    <a:pt x="8870" y="2048"/>
                    <a:pt x="8858" y="2051"/>
                  </a:cubicBezTo>
                  <a:cubicBezTo>
                    <a:pt x="8690" y="2079"/>
                    <a:pt x="8391" y="2093"/>
                    <a:pt x="8099" y="2093"/>
                  </a:cubicBezTo>
                  <a:cubicBezTo>
                    <a:pt x="7808" y="2093"/>
                    <a:pt x="7526" y="2079"/>
                    <a:pt x="7393" y="2051"/>
                  </a:cubicBezTo>
                  <a:cubicBezTo>
                    <a:pt x="7128" y="1981"/>
                    <a:pt x="6194" y="1451"/>
                    <a:pt x="5538" y="1242"/>
                  </a:cubicBezTo>
                  <a:cubicBezTo>
                    <a:pt x="5303" y="1173"/>
                    <a:pt x="5002" y="1153"/>
                    <a:pt x="4694" y="1153"/>
                  </a:cubicBezTo>
                  <a:cubicBezTo>
                    <a:pt x="4243" y="1153"/>
                    <a:pt x="3776" y="1197"/>
                    <a:pt x="3476" y="1197"/>
                  </a:cubicBezTo>
                  <a:cubicBezTo>
                    <a:pt x="3398" y="1197"/>
                    <a:pt x="3331" y="1194"/>
                    <a:pt x="3278" y="1186"/>
                  </a:cubicBezTo>
                  <a:cubicBezTo>
                    <a:pt x="2874" y="1116"/>
                    <a:pt x="2204" y="782"/>
                    <a:pt x="2204" y="517"/>
                  </a:cubicBezTo>
                  <a:cubicBezTo>
                    <a:pt x="2204" y="433"/>
                    <a:pt x="2162" y="238"/>
                    <a:pt x="20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8" name="Google Shape;7668;p72"/>
            <p:cNvSpPr/>
            <p:nvPr/>
          </p:nvSpPr>
          <p:spPr>
            <a:xfrm>
              <a:off x="2947800" y="2374350"/>
              <a:ext cx="336175" cy="91725"/>
            </a:xfrm>
            <a:custGeom>
              <a:avLst/>
              <a:gdLst/>
              <a:ahLst/>
              <a:cxnLst/>
              <a:rect l="l" t="t" r="r" b="b"/>
              <a:pathLst>
                <a:path w="13447" h="3669" extrusionOk="0">
                  <a:moveTo>
                    <a:pt x="0" y="293"/>
                  </a:moveTo>
                  <a:cubicBezTo>
                    <a:pt x="1004" y="502"/>
                    <a:pt x="2037" y="558"/>
                    <a:pt x="2581" y="628"/>
                  </a:cubicBezTo>
                  <a:cubicBezTo>
                    <a:pt x="3111" y="684"/>
                    <a:pt x="3780" y="921"/>
                    <a:pt x="4115" y="1242"/>
                  </a:cubicBezTo>
                  <a:cubicBezTo>
                    <a:pt x="4436" y="1576"/>
                    <a:pt x="5050" y="1744"/>
                    <a:pt x="5761" y="1841"/>
                  </a:cubicBezTo>
                  <a:cubicBezTo>
                    <a:pt x="6472" y="1925"/>
                    <a:pt x="7560" y="1897"/>
                    <a:pt x="8062" y="2190"/>
                  </a:cubicBezTo>
                  <a:cubicBezTo>
                    <a:pt x="8565" y="2483"/>
                    <a:pt x="8899" y="2567"/>
                    <a:pt x="9039" y="2692"/>
                  </a:cubicBezTo>
                  <a:cubicBezTo>
                    <a:pt x="9192" y="2804"/>
                    <a:pt x="8927" y="3069"/>
                    <a:pt x="9541" y="3111"/>
                  </a:cubicBezTo>
                  <a:cubicBezTo>
                    <a:pt x="10169" y="3139"/>
                    <a:pt x="11117" y="3013"/>
                    <a:pt x="11619" y="3111"/>
                  </a:cubicBezTo>
                  <a:cubicBezTo>
                    <a:pt x="12121" y="3194"/>
                    <a:pt x="12582" y="3669"/>
                    <a:pt x="12582" y="3669"/>
                  </a:cubicBezTo>
                  <a:cubicBezTo>
                    <a:pt x="12582" y="3669"/>
                    <a:pt x="13447" y="2985"/>
                    <a:pt x="13084" y="2567"/>
                  </a:cubicBezTo>
                  <a:cubicBezTo>
                    <a:pt x="12735" y="2162"/>
                    <a:pt x="12052" y="1869"/>
                    <a:pt x="11940" y="1744"/>
                  </a:cubicBezTo>
                  <a:cubicBezTo>
                    <a:pt x="11815" y="1632"/>
                    <a:pt x="11550" y="1102"/>
                    <a:pt x="11229" y="1032"/>
                  </a:cubicBezTo>
                  <a:cubicBezTo>
                    <a:pt x="10908" y="977"/>
                    <a:pt x="10308" y="1032"/>
                    <a:pt x="9904" y="1060"/>
                  </a:cubicBezTo>
                  <a:cubicBezTo>
                    <a:pt x="9485" y="1102"/>
                    <a:pt x="7323" y="865"/>
                    <a:pt x="6765" y="823"/>
                  </a:cubicBezTo>
                  <a:cubicBezTo>
                    <a:pt x="6207" y="795"/>
                    <a:pt x="4645" y="265"/>
                    <a:pt x="4017" y="293"/>
                  </a:cubicBezTo>
                  <a:cubicBezTo>
                    <a:pt x="3404" y="321"/>
                    <a:pt x="1214" y="182"/>
                    <a:pt x="656" y="84"/>
                  </a:cubicBezTo>
                  <a:cubicBezTo>
                    <a:pt x="98" y="0"/>
                    <a:pt x="0" y="293"/>
                    <a:pt x="0" y="2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9" name="Google Shape;7669;p72"/>
            <p:cNvSpPr/>
            <p:nvPr/>
          </p:nvSpPr>
          <p:spPr>
            <a:xfrm>
              <a:off x="2950925" y="2376075"/>
              <a:ext cx="325725" cy="65600"/>
            </a:xfrm>
            <a:custGeom>
              <a:avLst/>
              <a:gdLst/>
              <a:ahLst/>
              <a:cxnLst/>
              <a:rect l="l" t="t" r="r" b="b"/>
              <a:pathLst>
                <a:path w="13029" h="2624" extrusionOk="0">
                  <a:moveTo>
                    <a:pt x="348" y="0"/>
                  </a:moveTo>
                  <a:cubicBezTo>
                    <a:pt x="180" y="0"/>
                    <a:pt x="75" y="42"/>
                    <a:pt x="1" y="85"/>
                  </a:cubicBezTo>
                  <a:cubicBezTo>
                    <a:pt x="530" y="283"/>
                    <a:pt x="1334" y="315"/>
                    <a:pt x="1798" y="315"/>
                  </a:cubicBezTo>
                  <a:cubicBezTo>
                    <a:pt x="2019" y="315"/>
                    <a:pt x="2163" y="308"/>
                    <a:pt x="2163" y="308"/>
                  </a:cubicBezTo>
                  <a:cubicBezTo>
                    <a:pt x="2163" y="308"/>
                    <a:pt x="3655" y="754"/>
                    <a:pt x="5204" y="1173"/>
                  </a:cubicBezTo>
                  <a:cubicBezTo>
                    <a:pt x="5850" y="1347"/>
                    <a:pt x="6192" y="1408"/>
                    <a:pt x="6446" y="1408"/>
                  </a:cubicBezTo>
                  <a:cubicBezTo>
                    <a:pt x="6800" y="1408"/>
                    <a:pt x="6982" y="1290"/>
                    <a:pt x="7575" y="1201"/>
                  </a:cubicBezTo>
                  <a:cubicBezTo>
                    <a:pt x="7778" y="1167"/>
                    <a:pt x="7987" y="1154"/>
                    <a:pt x="8189" y="1154"/>
                  </a:cubicBezTo>
                  <a:cubicBezTo>
                    <a:pt x="9000" y="1154"/>
                    <a:pt x="9723" y="1368"/>
                    <a:pt x="9723" y="1368"/>
                  </a:cubicBezTo>
                  <a:cubicBezTo>
                    <a:pt x="9723" y="1368"/>
                    <a:pt x="9193" y="1396"/>
                    <a:pt x="8481" y="1466"/>
                  </a:cubicBezTo>
                  <a:cubicBezTo>
                    <a:pt x="7770" y="1521"/>
                    <a:pt x="8928" y="2079"/>
                    <a:pt x="10099" y="2414"/>
                  </a:cubicBezTo>
                  <a:cubicBezTo>
                    <a:pt x="10288" y="2469"/>
                    <a:pt x="10466" y="2487"/>
                    <a:pt x="10642" y="2487"/>
                  </a:cubicBezTo>
                  <a:cubicBezTo>
                    <a:pt x="10997" y="2487"/>
                    <a:pt x="11349" y="2414"/>
                    <a:pt x="11787" y="2414"/>
                  </a:cubicBezTo>
                  <a:cubicBezTo>
                    <a:pt x="12133" y="2414"/>
                    <a:pt x="12533" y="2460"/>
                    <a:pt x="13029" y="2623"/>
                  </a:cubicBezTo>
                  <a:cubicBezTo>
                    <a:pt x="13015" y="2581"/>
                    <a:pt x="13001" y="2540"/>
                    <a:pt x="12959" y="2498"/>
                  </a:cubicBezTo>
                  <a:cubicBezTo>
                    <a:pt x="12610" y="2093"/>
                    <a:pt x="11927" y="1800"/>
                    <a:pt x="11815" y="1675"/>
                  </a:cubicBezTo>
                  <a:cubicBezTo>
                    <a:pt x="11690" y="1563"/>
                    <a:pt x="11425" y="1019"/>
                    <a:pt x="11104" y="963"/>
                  </a:cubicBezTo>
                  <a:cubicBezTo>
                    <a:pt x="11004" y="946"/>
                    <a:pt x="10878" y="940"/>
                    <a:pt x="10739" y="940"/>
                  </a:cubicBezTo>
                  <a:cubicBezTo>
                    <a:pt x="10430" y="940"/>
                    <a:pt x="10058" y="972"/>
                    <a:pt x="9779" y="991"/>
                  </a:cubicBezTo>
                  <a:cubicBezTo>
                    <a:pt x="9745" y="995"/>
                    <a:pt x="9700" y="996"/>
                    <a:pt x="9645" y="996"/>
                  </a:cubicBezTo>
                  <a:cubicBezTo>
                    <a:pt x="9022" y="996"/>
                    <a:pt x="7153" y="793"/>
                    <a:pt x="6640" y="754"/>
                  </a:cubicBezTo>
                  <a:cubicBezTo>
                    <a:pt x="6097" y="727"/>
                    <a:pt x="4599" y="223"/>
                    <a:pt x="3942" y="223"/>
                  </a:cubicBezTo>
                  <a:cubicBezTo>
                    <a:pt x="3925" y="223"/>
                    <a:pt x="3908" y="223"/>
                    <a:pt x="3892" y="224"/>
                  </a:cubicBezTo>
                  <a:cubicBezTo>
                    <a:pt x="3838" y="227"/>
                    <a:pt x="3772" y="228"/>
                    <a:pt x="3695" y="228"/>
                  </a:cubicBezTo>
                  <a:cubicBezTo>
                    <a:pt x="2905" y="228"/>
                    <a:pt x="1040" y="104"/>
                    <a:pt x="531" y="15"/>
                  </a:cubicBezTo>
                  <a:cubicBezTo>
                    <a:pt x="463" y="5"/>
                    <a:pt x="402" y="0"/>
                    <a:pt x="3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0" name="Google Shape;7670;p72"/>
            <p:cNvSpPr/>
            <p:nvPr/>
          </p:nvSpPr>
          <p:spPr>
            <a:xfrm>
              <a:off x="3061475" y="2459075"/>
              <a:ext cx="78825" cy="35950"/>
            </a:xfrm>
            <a:custGeom>
              <a:avLst/>
              <a:gdLst/>
              <a:ahLst/>
              <a:cxnLst/>
              <a:rect l="l" t="t" r="r" b="b"/>
              <a:pathLst>
                <a:path w="3153" h="1438" extrusionOk="0">
                  <a:moveTo>
                    <a:pt x="2958" y="893"/>
                  </a:moveTo>
                  <a:lnTo>
                    <a:pt x="2595" y="1089"/>
                  </a:lnTo>
                  <a:lnTo>
                    <a:pt x="2930" y="838"/>
                  </a:lnTo>
                  <a:cubicBezTo>
                    <a:pt x="2874" y="754"/>
                    <a:pt x="2832" y="684"/>
                    <a:pt x="2776" y="614"/>
                  </a:cubicBezTo>
                  <a:lnTo>
                    <a:pt x="2623" y="754"/>
                  </a:lnTo>
                  <a:lnTo>
                    <a:pt x="2720" y="559"/>
                  </a:lnTo>
                  <a:cubicBezTo>
                    <a:pt x="2665" y="489"/>
                    <a:pt x="2595" y="419"/>
                    <a:pt x="2525" y="363"/>
                  </a:cubicBezTo>
                  <a:lnTo>
                    <a:pt x="2246" y="810"/>
                  </a:lnTo>
                  <a:lnTo>
                    <a:pt x="2427" y="294"/>
                  </a:lnTo>
                  <a:cubicBezTo>
                    <a:pt x="2330" y="224"/>
                    <a:pt x="2218" y="154"/>
                    <a:pt x="2093" y="112"/>
                  </a:cubicBezTo>
                  <a:cubicBezTo>
                    <a:pt x="2023" y="294"/>
                    <a:pt x="1911" y="559"/>
                    <a:pt x="1897" y="601"/>
                  </a:cubicBezTo>
                  <a:cubicBezTo>
                    <a:pt x="1897" y="601"/>
                    <a:pt x="1897" y="601"/>
                    <a:pt x="1897" y="601"/>
                  </a:cubicBezTo>
                  <a:cubicBezTo>
                    <a:pt x="1897" y="601"/>
                    <a:pt x="1897" y="601"/>
                    <a:pt x="1897" y="601"/>
                  </a:cubicBezTo>
                  <a:cubicBezTo>
                    <a:pt x="1911" y="559"/>
                    <a:pt x="1953" y="252"/>
                    <a:pt x="1995" y="70"/>
                  </a:cubicBezTo>
                  <a:cubicBezTo>
                    <a:pt x="1870" y="29"/>
                    <a:pt x="1730" y="1"/>
                    <a:pt x="1605" y="1"/>
                  </a:cubicBezTo>
                  <a:lnTo>
                    <a:pt x="1632" y="810"/>
                  </a:lnTo>
                  <a:lnTo>
                    <a:pt x="1605" y="838"/>
                  </a:lnTo>
                  <a:lnTo>
                    <a:pt x="1395" y="1"/>
                  </a:lnTo>
                  <a:cubicBezTo>
                    <a:pt x="1326" y="1"/>
                    <a:pt x="1256" y="15"/>
                    <a:pt x="1200" y="29"/>
                  </a:cubicBezTo>
                  <a:lnTo>
                    <a:pt x="1339" y="642"/>
                  </a:lnTo>
                  <a:lnTo>
                    <a:pt x="1074" y="57"/>
                  </a:lnTo>
                  <a:cubicBezTo>
                    <a:pt x="935" y="98"/>
                    <a:pt x="809" y="154"/>
                    <a:pt x="684" y="238"/>
                  </a:cubicBezTo>
                  <a:lnTo>
                    <a:pt x="949" y="656"/>
                  </a:lnTo>
                  <a:lnTo>
                    <a:pt x="865" y="684"/>
                  </a:lnTo>
                  <a:lnTo>
                    <a:pt x="517" y="349"/>
                  </a:lnTo>
                  <a:cubicBezTo>
                    <a:pt x="419" y="433"/>
                    <a:pt x="321" y="545"/>
                    <a:pt x="251" y="656"/>
                  </a:cubicBezTo>
                  <a:cubicBezTo>
                    <a:pt x="391" y="754"/>
                    <a:pt x="600" y="879"/>
                    <a:pt x="600" y="879"/>
                  </a:cubicBezTo>
                  <a:lnTo>
                    <a:pt x="140" y="838"/>
                  </a:lnTo>
                  <a:cubicBezTo>
                    <a:pt x="84" y="935"/>
                    <a:pt x="28" y="1061"/>
                    <a:pt x="0" y="1200"/>
                  </a:cubicBezTo>
                  <a:lnTo>
                    <a:pt x="3153" y="1437"/>
                  </a:lnTo>
                  <a:cubicBezTo>
                    <a:pt x="3111" y="1228"/>
                    <a:pt x="3041" y="1047"/>
                    <a:pt x="2958" y="893"/>
                  </a:cubicBezTo>
                  <a:close/>
                </a:path>
              </a:pathLst>
            </a:custGeom>
            <a:solidFill>
              <a:srgbClr val="D3C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1" name="Google Shape;7671;p72"/>
            <p:cNvSpPr/>
            <p:nvPr/>
          </p:nvSpPr>
          <p:spPr>
            <a:xfrm>
              <a:off x="2850500" y="2468850"/>
              <a:ext cx="357450" cy="68725"/>
            </a:xfrm>
            <a:custGeom>
              <a:avLst/>
              <a:gdLst/>
              <a:ahLst/>
              <a:cxnLst/>
              <a:rect l="l" t="t" r="r" b="b"/>
              <a:pathLst>
                <a:path w="14298" h="2749" extrusionOk="0">
                  <a:moveTo>
                    <a:pt x="3334" y="293"/>
                  </a:moveTo>
                  <a:cubicBezTo>
                    <a:pt x="4841" y="600"/>
                    <a:pt x="6054" y="419"/>
                    <a:pt x="6668" y="684"/>
                  </a:cubicBezTo>
                  <a:cubicBezTo>
                    <a:pt x="7296" y="949"/>
                    <a:pt x="7881" y="1297"/>
                    <a:pt x="7881" y="1297"/>
                  </a:cubicBezTo>
                  <a:cubicBezTo>
                    <a:pt x="7881" y="1297"/>
                    <a:pt x="6291" y="1451"/>
                    <a:pt x="5636" y="1423"/>
                  </a:cubicBezTo>
                  <a:cubicBezTo>
                    <a:pt x="4994" y="1395"/>
                    <a:pt x="4492" y="1716"/>
                    <a:pt x="3446" y="1632"/>
                  </a:cubicBezTo>
                  <a:cubicBezTo>
                    <a:pt x="2414" y="1535"/>
                    <a:pt x="1381" y="2190"/>
                    <a:pt x="1033" y="2134"/>
                  </a:cubicBezTo>
                  <a:cubicBezTo>
                    <a:pt x="684" y="2079"/>
                    <a:pt x="1" y="2134"/>
                    <a:pt x="1" y="2134"/>
                  </a:cubicBezTo>
                  <a:cubicBezTo>
                    <a:pt x="1" y="2134"/>
                    <a:pt x="586" y="2455"/>
                    <a:pt x="1005" y="2539"/>
                  </a:cubicBezTo>
                  <a:cubicBezTo>
                    <a:pt x="1409" y="2637"/>
                    <a:pt x="3125" y="2637"/>
                    <a:pt x="3948" y="2609"/>
                  </a:cubicBezTo>
                  <a:cubicBezTo>
                    <a:pt x="4785" y="2581"/>
                    <a:pt x="6905" y="2344"/>
                    <a:pt x="7965" y="2539"/>
                  </a:cubicBezTo>
                  <a:cubicBezTo>
                    <a:pt x="9039" y="2748"/>
                    <a:pt x="10755" y="2190"/>
                    <a:pt x="11020" y="2190"/>
                  </a:cubicBezTo>
                  <a:cubicBezTo>
                    <a:pt x="11285" y="2190"/>
                    <a:pt x="11843" y="1535"/>
                    <a:pt x="12373" y="1423"/>
                  </a:cubicBezTo>
                  <a:cubicBezTo>
                    <a:pt x="12903" y="1311"/>
                    <a:pt x="13824" y="1186"/>
                    <a:pt x="14061" y="1186"/>
                  </a:cubicBezTo>
                  <a:cubicBezTo>
                    <a:pt x="14298" y="1186"/>
                    <a:pt x="13851" y="921"/>
                    <a:pt x="13349" y="865"/>
                  </a:cubicBezTo>
                  <a:cubicBezTo>
                    <a:pt x="12847" y="809"/>
                    <a:pt x="11815" y="865"/>
                    <a:pt x="11341" y="767"/>
                  </a:cubicBezTo>
                  <a:cubicBezTo>
                    <a:pt x="10866" y="684"/>
                    <a:pt x="10183" y="475"/>
                    <a:pt x="9569" y="502"/>
                  </a:cubicBezTo>
                  <a:cubicBezTo>
                    <a:pt x="8942" y="544"/>
                    <a:pt x="7616" y="182"/>
                    <a:pt x="7240" y="210"/>
                  </a:cubicBezTo>
                  <a:cubicBezTo>
                    <a:pt x="6849" y="237"/>
                    <a:pt x="6026" y="126"/>
                    <a:pt x="5524" y="70"/>
                  </a:cubicBezTo>
                  <a:cubicBezTo>
                    <a:pt x="5022" y="0"/>
                    <a:pt x="3334" y="293"/>
                    <a:pt x="3334" y="2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2" name="Google Shape;7672;p72"/>
            <p:cNvSpPr/>
            <p:nvPr/>
          </p:nvSpPr>
          <p:spPr>
            <a:xfrm>
              <a:off x="2042525" y="2724450"/>
              <a:ext cx="83025" cy="33150"/>
            </a:xfrm>
            <a:custGeom>
              <a:avLst/>
              <a:gdLst/>
              <a:ahLst/>
              <a:cxnLst/>
              <a:rect l="l" t="t" r="r" b="b"/>
              <a:pathLst>
                <a:path w="3321" h="1326" extrusionOk="0">
                  <a:moveTo>
                    <a:pt x="1" y="1326"/>
                  </a:moveTo>
                  <a:lnTo>
                    <a:pt x="3320" y="1326"/>
                  </a:lnTo>
                  <a:cubicBezTo>
                    <a:pt x="3320" y="1326"/>
                    <a:pt x="2930" y="838"/>
                    <a:pt x="2790" y="670"/>
                  </a:cubicBezTo>
                  <a:cubicBezTo>
                    <a:pt x="2665" y="489"/>
                    <a:pt x="2037" y="1"/>
                    <a:pt x="2037" y="1"/>
                  </a:cubicBezTo>
                  <a:cubicBezTo>
                    <a:pt x="2037" y="1"/>
                    <a:pt x="893" y="182"/>
                    <a:pt x="670" y="182"/>
                  </a:cubicBezTo>
                  <a:cubicBezTo>
                    <a:pt x="447" y="182"/>
                    <a:pt x="43" y="489"/>
                    <a:pt x="43" y="4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3" name="Google Shape;7673;p72"/>
            <p:cNvSpPr/>
            <p:nvPr/>
          </p:nvSpPr>
          <p:spPr>
            <a:xfrm>
              <a:off x="2115750" y="2673550"/>
              <a:ext cx="182750" cy="84050"/>
            </a:xfrm>
            <a:custGeom>
              <a:avLst/>
              <a:gdLst/>
              <a:ahLst/>
              <a:cxnLst/>
              <a:rect l="l" t="t" r="r" b="b"/>
              <a:pathLst>
                <a:path w="7310" h="3362" extrusionOk="0">
                  <a:moveTo>
                    <a:pt x="7310" y="3362"/>
                  </a:moveTo>
                  <a:lnTo>
                    <a:pt x="1" y="3362"/>
                  </a:lnTo>
                  <a:cubicBezTo>
                    <a:pt x="1" y="3362"/>
                    <a:pt x="573" y="2078"/>
                    <a:pt x="838" y="1772"/>
                  </a:cubicBezTo>
                  <a:cubicBezTo>
                    <a:pt x="1103" y="1465"/>
                    <a:pt x="1731" y="1144"/>
                    <a:pt x="1731" y="1144"/>
                  </a:cubicBezTo>
                  <a:cubicBezTo>
                    <a:pt x="1731" y="1144"/>
                    <a:pt x="2261" y="0"/>
                    <a:pt x="2526" y="42"/>
                  </a:cubicBezTo>
                  <a:cubicBezTo>
                    <a:pt x="2791" y="84"/>
                    <a:pt x="4743" y="614"/>
                    <a:pt x="5008" y="753"/>
                  </a:cubicBezTo>
                  <a:cubicBezTo>
                    <a:pt x="5273" y="879"/>
                    <a:pt x="7129" y="2790"/>
                    <a:pt x="7129" y="27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4" name="Google Shape;7674;p72"/>
            <p:cNvSpPr/>
            <p:nvPr/>
          </p:nvSpPr>
          <p:spPr>
            <a:xfrm>
              <a:off x="2481550" y="2525000"/>
              <a:ext cx="120700" cy="107075"/>
            </a:xfrm>
            <a:custGeom>
              <a:avLst/>
              <a:gdLst/>
              <a:ahLst/>
              <a:cxnLst/>
              <a:rect l="l" t="t" r="r" b="b"/>
              <a:pathLst>
                <a:path w="4828" h="4283" extrusionOk="0">
                  <a:moveTo>
                    <a:pt x="2456" y="0"/>
                  </a:moveTo>
                  <a:cubicBezTo>
                    <a:pt x="2456" y="0"/>
                    <a:pt x="2065" y="781"/>
                    <a:pt x="1996" y="907"/>
                  </a:cubicBezTo>
                  <a:cubicBezTo>
                    <a:pt x="1940" y="1046"/>
                    <a:pt x="1717" y="1702"/>
                    <a:pt x="1717" y="1758"/>
                  </a:cubicBezTo>
                  <a:cubicBezTo>
                    <a:pt x="1717" y="1813"/>
                    <a:pt x="1982" y="2343"/>
                    <a:pt x="2135" y="2622"/>
                  </a:cubicBezTo>
                  <a:lnTo>
                    <a:pt x="1507" y="1813"/>
                  </a:lnTo>
                  <a:lnTo>
                    <a:pt x="1145" y="1423"/>
                  </a:lnTo>
                  <a:lnTo>
                    <a:pt x="531" y="935"/>
                  </a:lnTo>
                  <a:lnTo>
                    <a:pt x="531" y="935"/>
                  </a:lnTo>
                  <a:cubicBezTo>
                    <a:pt x="531" y="935"/>
                    <a:pt x="559" y="1506"/>
                    <a:pt x="587" y="1604"/>
                  </a:cubicBezTo>
                  <a:cubicBezTo>
                    <a:pt x="629" y="1702"/>
                    <a:pt x="949" y="2190"/>
                    <a:pt x="991" y="2218"/>
                  </a:cubicBezTo>
                  <a:cubicBezTo>
                    <a:pt x="1019" y="2246"/>
                    <a:pt x="1745" y="2580"/>
                    <a:pt x="2079" y="2734"/>
                  </a:cubicBezTo>
                  <a:cubicBezTo>
                    <a:pt x="1856" y="2706"/>
                    <a:pt x="1591" y="2692"/>
                    <a:pt x="1577" y="2678"/>
                  </a:cubicBezTo>
                  <a:cubicBezTo>
                    <a:pt x="1549" y="2664"/>
                    <a:pt x="768" y="2469"/>
                    <a:pt x="740" y="2455"/>
                  </a:cubicBezTo>
                  <a:cubicBezTo>
                    <a:pt x="698" y="2455"/>
                    <a:pt x="1" y="2525"/>
                    <a:pt x="1" y="2525"/>
                  </a:cubicBezTo>
                  <a:cubicBezTo>
                    <a:pt x="1" y="2525"/>
                    <a:pt x="559" y="3152"/>
                    <a:pt x="643" y="3222"/>
                  </a:cubicBezTo>
                  <a:cubicBezTo>
                    <a:pt x="723" y="3276"/>
                    <a:pt x="1352" y="3418"/>
                    <a:pt x="1504" y="3418"/>
                  </a:cubicBezTo>
                  <a:cubicBezTo>
                    <a:pt x="1511" y="3418"/>
                    <a:pt x="1517" y="3418"/>
                    <a:pt x="1521" y="3417"/>
                  </a:cubicBezTo>
                  <a:cubicBezTo>
                    <a:pt x="1577" y="3417"/>
                    <a:pt x="1856" y="3194"/>
                    <a:pt x="2079" y="2999"/>
                  </a:cubicBezTo>
                  <a:lnTo>
                    <a:pt x="2079" y="2999"/>
                  </a:lnTo>
                  <a:lnTo>
                    <a:pt x="1828" y="3417"/>
                  </a:lnTo>
                  <a:lnTo>
                    <a:pt x="1661" y="3920"/>
                  </a:lnTo>
                  <a:lnTo>
                    <a:pt x="2261" y="4282"/>
                  </a:lnTo>
                  <a:lnTo>
                    <a:pt x="2986" y="3655"/>
                  </a:lnTo>
                  <a:cubicBezTo>
                    <a:pt x="2930" y="3585"/>
                    <a:pt x="2665" y="3222"/>
                    <a:pt x="2470" y="2971"/>
                  </a:cubicBezTo>
                  <a:lnTo>
                    <a:pt x="2470" y="2971"/>
                  </a:lnTo>
                  <a:lnTo>
                    <a:pt x="2721" y="3208"/>
                  </a:lnTo>
                  <a:lnTo>
                    <a:pt x="3349" y="3710"/>
                  </a:lnTo>
                  <a:lnTo>
                    <a:pt x="4241" y="3613"/>
                  </a:lnTo>
                  <a:cubicBezTo>
                    <a:pt x="4241" y="3613"/>
                    <a:pt x="3809" y="3055"/>
                    <a:pt x="3781" y="3027"/>
                  </a:cubicBezTo>
                  <a:cubicBezTo>
                    <a:pt x="3753" y="2985"/>
                    <a:pt x="3251" y="2859"/>
                    <a:pt x="3153" y="2818"/>
                  </a:cubicBezTo>
                  <a:cubicBezTo>
                    <a:pt x="3084" y="2790"/>
                    <a:pt x="2609" y="2748"/>
                    <a:pt x="2372" y="2748"/>
                  </a:cubicBezTo>
                  <a:lnTo>
                    <a:pt x="3139" y="2734"/>
                  </a:lnTo>
                  <a:lnTo>
                    <a:pt x="3837" y="2064"/>
                  </a:lnTo>
                  <a:cubicBezTo>
                    <a:pt x="3837" y="2064"/>
                    <a:pt x="4325" y="1841"/>
                    <a:pt x="4827" y="1409"/>
                  </a:cubicBezTo>
                  <a:lnTo>
                    <a:pt x="4827" y="1409"/>
                  </a:lnTo>
                  <a:lnTo>
                    <a:pt x="3683" y="1437"/>
                  </a:lnTo>
                  <a:cubicBezTo>
                    <a:pt x="3683" y="1437"/>
                    <a:pt x="3125" y="1716"/>
                    <a:pt x="3042" y="1785"/>
                  </a:cubicBezTo>
                  <a:cubicBezTo>
                    <a:pt x="2972" y="1855"/>
                    <a:pt x="2512" y="2260"/>
                    <a:pt x="2400" y="2357"/>
                  </a:cubicBezTo>
                  <a:cubicBezTo>
                    <a:pt x="2442" y="2246"/>
                    <a:pt x="2484" y="2148"/>
                    <a:pt x="2526" y="2092"/>
                  </a:cubicBezTo>
                  <a:cubicBezTo>
                    <a:pt x="2595" y="1967"/>
                    <a:pt x="2888" y="809"/>
                    <a:pt x="2860" y="781"/>
                  </a:cubicBezTo>
                  <a:cubicBezTo>
                    <a:pt x="2833" y="739"/>
                    <a:pt x="2456" y="0"/>
                    <a:pt x="24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5" name="Google Shape;7675;p72"/>
            <p:cNvSpPr/>
            <p:nvPr/>
          </p:nvSpPr>
          <p:spPr>
            <a:xfrm>
              <a:off x="2218275" y="2651225"/>
              <a:ext cx="38050" cy="16750"/>
            </a:xfrm>
            <a:custGeom>
              <a:avLst/>
              <a:gdLst/>
              <a:ahLst/>
              <a:cxnLst/>
              <a:rect l="l" t="t" r="r" b="b"/>
              <a:pathLst>
                <a:path w="1522" h="670" extrusionOk="0">
                  <a:moveTo>
                    <a:pt x="921" y="70"/>
                  </a:moveTo>
                  <a:cubicBezTo>
                    <a:pt x="712" y="14"/>
                    <a:pt x="1" y="0"/>
                    <a:pt x="1" y="0"/>
                  </a:cubicBezTo>
                  <a:cubicBezTo>
                    <a:pt x="1" y="0"/>
                    <a:pt x="545" y="516"/>
                    <a:pt x="740" y="600"/>
                  </a:cubicBezTo>
                  <a:cubicBezTo>
                    <a:pt x="949" y="670"/>
                    <a:pt x="1521" y="544"/>
                    <a:pt x="1521" y="544"/>
                  </a:cubicBezTo>
                  <a:cubicBezTo>
                    <a:pt x="1242" y="293"/>
                    <a:pt x="1145" y="126"/>
                    <a:pt x="921" y="7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6" name="Google Shape;7676;p72"/>
            <p:cNvSpPr/>
            <p:nvPr/>
          </p:nvSpPr>
          <p:spPr>
            <a:xfrm>
              <a:off x="2241650" y="2624375"/>
              <a:ext cx="69425" cy="70450"/>
            </a:xfrm>
            <a:custGeom>
              <a:avLst/>
              <a:gdLst/>
              <a:ahLst/>
              <a:cxnLst/>
              <a:rect l="l" t="t" r="r" b="b"/>
              <a:pathLst>
                <a:path w="2777" h="2818" extrusionOk="0">
                  <a:moveTo>
                    <a:pt x="656" y="1702"/>
                  </a:moveTo>
                  <a:cubicBezTo>
                    <a:pt x="907" y="1953"/>
                    <a:pt x="1242" y="2148"/>
                    <a:pt x="1493" y="2162"/>
                  </a:cubicBezTo>
                  <a:cubicBezTo>
                    <a:pt x="1772" y="2162"/>
                    <a:pt x="2776" y="1367"/>
                    <a:pt x="2776" y="1367"/>
                  </a:cubicBezTo>
                  <a:cubicBezTo>
                    <a:pt x="2776" y="1367"/>
                    <a:pt x="2121" y="1339"/>
                    <a:pt x="1800" y="1367"/>
                  </a:cubicBezTo>
                  <a:cubicBezTo>
                    <a:pt x="1521" y="1395"/>
                    <a:pt x="754" y="1590"/>
                    <a:pt x="614" y="1618"/>
                  </a:cubicBezTo>
                  <a:cubicBezTo>
                    <a:pt x="614" y="1618"/>
                    <a:pt x="614" y="1618"/>
                    <a:pt x="614" y="1618"/>
                  </a:cubicBezTo>
                  <a:cubicBezTo>
                    <a:pt x="879" y="1549"/>
                    <a:pt x="1381" y="1214"/>
                    <a:pt x="1423" y="1088"/>
                  </a:cubicBezTo>
                  <a:cubicBezTo>
                    <a:pt x="1451" y="977"/>
                    <a:pt x="1019" y="0"/>
                    <a:pt x="1019" y="0"/>
                  </a:cubicBezTo>
                  <a:cubicBezTo>
                    <a:pt x="1019" y="0"/>
                    <a:pt x="168" y="614"/>
                    <a:pt x="84" y="851"/>
                  </a:cubicBezTo>
                  <a:cubicBezTo>
                    <a:pt x="0" y="1074"/>
                    <a:pt x="558" y="1577"/>
                    <a:pt x="600" y="1618"/>
                  </a:cubicBezTo>
                  <a:cubicBezTo>
                    <a:pt x="600" y="1618"/>
                    <a:pt x="600" y="1618"/>
                    <a:pt x="600" y="1632"/>
                  </a:cubicBezTo>
                  <a:cubicBezTo>
                    <a:pt x="586" y="1632"/>
                    <a:pt x="586" y="1632"/>
                    <a:pt x="586" y="1632"/>
                  </a:cubicBezTo>
                  <a:cubicBezTo>
                    <a:pt x="586" y="1632"/>
                    <a:pt x="600" y="1632"/>
                    <a:pt x="600" y="1632"/>
                  </a:cubicBezTo>
                  <a:cubicBezTo>
                    <a:pt x="572" y="1758"/>
                    <a:pt x="516" y="2204"/>
                    <a:pt x="740" y="2427"/>
                  </a:cubicBezTo>
                  <a:cubicBezTo>
                    <a:pt x="977" y="2665"/>
                    <a:pt x="1590" y="2818"/>
                    <a:pt x="1590" y="2818"/>
                  </a:cubicBezTo>
                  <a:cubicBezTo>
                    <a:pt x="1590" y="2818"/>
                    <a:pt x="1186" y="2260"/>
                    <a:pt x="1088" y="2176"/>
                  </a:cubicBezTo>
                  <a:cubicBezTo>
                    <a:pt x="1005" y="2093"/>
                    <a:pt x="809" y="1939"/>
                    <a:pt x="656" y="170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7" name="Google Shape;7677;p72"/>
            <p:cNvSpPr/>
            <p:nvPr/>
          </p:nvSpPr>
          <p:spPr>
            <a:xfrm>
              <a:off x="2394025" y="2629950"/>
              <a:ext cx="33850" cy="41175"/>
            </a:xfrm>
            <a:custGeom>
              <a:avLst/>
              <a:gdLst/>
              <a:ahLst/>
              <a:cxnLst/>
              <a:rect l="l" t="t" r="r" b="b"/>
              <a:pathLst>
                <a:path w="1354" h="1647" extrusionOk="0">
                  <a:moveTo>
                    <a:pt x="573" y="1"/>
                  </a:moveTo>
                  <a:cubicBezTo>
                    <a:pt x="336" y="168"/>
                    <a:pt x="1" y="670"/>
                    <a:pt x="15" y="796"/>
                  </a:cubicBezTo>
                  <a:cubicBezTo>
                    <a:pt x="29" y="921"/>
                    <a:pt x="796" y="1646"/>
                    <a:pt x="796" y="1646"/>
                  </a:cubicBezTo>
                  <a:cubicBezTo>
                    <a:pt x="796" y="1646"/>
                    <a:pt x="1354" y="768"/>
                    <a:pt x="1340" y="517"/>
                  </a:cubicBezTo>
                  <a:cubicBezTo>
                    <a:pt x="1326" y="266"/>
                    <a:pt x="573" y="1"/>
                    <a:pt x="5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8" name="Google Shape;7678;p72"/>
            <p:cNvSpPr/>
            <p:nvPr/>
          </p:nvSpPr>
          <p:spPr>
            <a:xfrm>
              <a:off x="2408675" y="2621225"/>
              <a:ext cx="40475" cy="14675"/>
            </a:xfrm>
            <a:custGeom>
              <a:avLst/>
              <a:gdLst/>
              <a:ahLst/>
              <a:cxnLst/>
              <a:rect l="l" t="t" r="r" b="b"/>
              <a:pathLst>
                <a:path w="1619" h="587" extrusionOk="0">
                  <a:moveTo>
                    <a:pt x="1" y="336"/>
                  </a:moveTo>
                  <a:cubicBezTo>
                    <a:pt x="349" y="461"/>
                    <a:pt x="503" y="587"/>
                    <a:pt x="726" y="559"/>
                  </a:cubicBezTo>
                  <a:cubicBezTo>
                    <a:pt x="949" y="531"/>
                    <a:pt x="1619" y="280"/>
                    <a:pt x="1619" y="280"/>
                  </a:cubicBezTo>
                  <a:cubicBezTo>
                    <a:pt x="1619" y="280"/>
                    <a:pt x="921" y="1"/>
                    <a:pt x="712" y="1"/>
                  </a:cubicBezTo>
                  <a:cubicBezTo>
                    <a:pt x="489" y="1"/>
                    <a:pt x="1" y="336"/>
                    <a:pt x="1" y="3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9" name="Google Shape;7679;p72"/>
            <p:cNvSpPr/>
            <p:nvPr/>
          </p:nvSpPr>
          <p:spPr>
            <a:xfrm>
              <a:off x="2360200" y="2623325"/>
              <a:ext cx="48500" cy="32800"/>
            </a:xfrm>
            <a:custGeom>
              <a:avLst/>
              <a:gdLst/>
              <a:ahLst/>
              <a:cxnLst/>
              <a:rect l="l" t="t" r="r" b="b"/>
              <a:pathLst>
                <a:path w="1940" h="1312" extrusionOk="0">
                  <a:moveTo>
                    <a:pt x="1940" y="252"/>
                  </a:moveTo>
                  <a:cubicBezTo>
                    <a:pt x="1591" y="84"/>
                    <a:pt x="1159" y="1"/>
                    <a:pt x="894" y="98"/>
                  </a:cubicBezTo>
                  <a:cubicBezTo>
                    <a:pt x="629" y="196"/>
                    <a:pt x="1" y="1312"/>
                    <a:pt x="1" y="1312"/>
                  </a:cubicBezTo>
                  <a:cubicBezTo>
                    <a:pt x="1" y="1312"/>
                    <a:pt x="629" y="1089"/>
                    <a:pt x="908" y="949"/>
                  </a:cubicBezTo>
                  <a:cubicBezTo>
                    <a:pt x="1187" y="796"/>
                    <a:pt x="1940" y="252"/>
                    <a:pt x="1940" y="25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0" name="Google Shape;7680;p72"/>
            <p:cNvSpPr/>
            <p:nvPr/>
          </p:nvSpPr>
          <p:spPr>
            <a:xfrm>
              <a:off x="2374500" y="2609025"/>
              <a:ext cx="33850" cy="21300"/>
            </a:xfrm>
            <a:custGeom>
              <a:avLst/>
              <a:gdLst/>
              <a:ahLst/>
              <a:cxnLst/>
              <a:rect l="l" t="t" r="r" b="b"/>
              <a:pathLst>
                <a:path w="1354" h="852" extrusionOk="0">
                  <a:moveTo>
                    <a:pt x="1354" y="851"/>
                  </a:moveTo>
                  <a:cubicBezTo>
                    <a:pt x="1103" y="642"/>
                    <a:pt x="824" y="559"/>
                    <a:pt x="698" y="503"/>
                  </a:cubicBezTo>
                  <a:cubicBezTo>
                    <a:pt x="573" y="461"/>
                    <a:pt x="1" y="98"/>
                    <a:pt x="1" y="98"/>
                  </a:cubicBezTo>
                  <a:cubicBezTo>
                    <a:pt x="1" y="98"/>
                    <a:pt x="615" y="1"/>
                    <a:pt x="935" y="140"/>
                  </a:cubicBezTo>
                  <a:cubicBezTo>
                    <a:pt x="1256" y="280"/>
                    <a:pt x="1354" y="851"/>
                    <a:pt x="1354" y="85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1" name="Google Shape;7681;p72"/>
            <p:cNvSpPr/>
            <p:nvPr/>
          </p:nvSpPr>
          <p:spPr>
            <a:xfrm>
              <a:off x="3015610" y="2670750"/>
              <a:ext cx="36300" cy="41525"/>
            </a:xfrm>
            <a:custGeom>
              <a:avLst/>
              <a:gdLst/>
              <a:ahLst/>
              <a:cxnLst/>
              <a:rect l="l" t="t" r="r" b="b"/>
              <a:pathLst>
                <a:path w="1452" h="1661" extrusionOk="0">
                  <a:moveTo>
                    <a:pt x="810" y="1"/>
                  </a:moveTo>
                  <a:cubicBezTo>
                    <a:pt x="531" y="84"/>
                    <a:pt x="43" y="475"/>
                    <a:pt x="29" y="586"/>
                  </a:cubicBezTo>
                  <a:cubicBezTo>
                    <a:pt x="1" y="712"/>
                    <a:pt x="517" y="1660"/>
                    <a:pt x="517" y="1660"/>
                  </a:cubicBezTo>
                  <a:cubicBezTo>
                    <a:pt x="517" y="1660"/>
                    <a:pt x="1312" y="991"/>
                    <a:pt x="1382" y="740"/>
                  </a:cubicBezTo>
                  <a:cubicBezTo>
                    <a:pt x="1452" y="503"/>
                    <a:pt x="810" y="1"/>
                    <a:pt x="810" y="1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2" name="Google Shape;7682;p72"/>
            <p:cNvSpPr/>
            <p:nvPr/>
          </p:nvSpPr>
          <p:spPr>
            <a:xfrm>
              <a:off x="3036185" y="2667550"/>
              <a:ext cx="39450" cy="14600"/>
            </a:xfrm>
            <a:custGeom>
              <a:avLst/>
              <a:gdLst/>
              <a:ahLst/>
              <a:cxnLst/>
              <a:rect l="l" t="t" r="r" b="b"/>
              <a:pathLst>
                <a:path w="1578" h="584" extrusionOk="0">
                  <a:moveTo>
                    <a:pt x="656" y="1"/>
                  </a:moveTo>
                  <a:cubicBezTo>
                    <a:pt x="403" y="1"/>
                    <a:pt x="1" y="129"/>
                    <a:pt x="1" y="129"/>
                  </a:cubicBezTo>
                  <a:cubicBezTo>
                    <a:pt x="308" y="352"/>
                    <a:pt x="419" y="519"/>
                    <a:pt x="643" y="561"/>
                  </a:cubicBezTo>
                  <a:cubicBezTo>
                    <a:pt x="738" y="579"/>
                    <a:pt x="924" y="584"/>
                    <a:pt x="1104" y="584"/>
                  </a:cubicBezTo>
                  <a:cubicBezTo>
                    <a:pt x="1345" y="584"/>
                    <a:pt x="1577" y="575"/>
                    <a:pt x="1577" y="575"/>
                  </a:cubicBezTo>
                  <a:cubicBezTo>
                    <a:pt x="1577" y="575"/>
                    <a:pt x="991" y="87"/>
                    <a:pt x="782" y="17"/>
                  </a:cubicBezTo>
                  <a:cubicBezTo>
                    <a:pt x="748" y="6"/>
                    <a:pt x="705" y="1"/>
                    <a:pt x="656" y="1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3" name="Google Shape;7683;p72"/>
            <p:cNvSpPr/>
            <p:nvPr/>
          </p:nvSpPr>
          <p:spPr>
            <a:xfrm>
              <a:off x="2981435" y="2658525"/>
              <a:ext cx="54775" cy="22375"/>
            </a:xfrm>
            <a:custGeom>
              <a:avLst/>
              <a:gdLst/>
              <a:ahLst/>
              <a:cxnLst/>
              <a:rect l="l" t="t" r="r" b="b"/>
              <a:pathLst>
                <a:path w="2191" h="895" extrusionOk="0">
                  <a:moveTo>
                    <a:pt x="1254" y="1"/>
                  </a:moveTo>
                  <a:cubicBezTo>
                    <a:pt x="1245" y="1"/>
                    <a:pt x="1237" y="1"/>
                    <a:pt x="1228" y="1"/>
                  </a:cubicBezTo>
                  <a:cubicBezTo>
                    <a:pt x="950" y="15"/>
                    <a:pt x="1" y="894"/>
                    <a:pt x="1" y="894"/>
                  </a:cubicBezTo>
                  <a:cubicBezTo>
                    <a:pt x="1" y="894"/>
                    <a:pt x="671" y="880"/>
                    <a:pt x="977" y="824"/>
                  </a:cubicBezTo>
                  <a:cubicBezTo>
                    <a:pt x="1298" y="782"/>
                    <a:pt x="2191" y="476"/>
                    <a:pt x="2191" y="476"/>
                  </a:cubicBezTo>
                  <a:cubicBezTo>
                    <a:pt x="1920" y="218"/>
                    <a:pt x="1531" y="1"/>
                    <a:pt x="1254" y="1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4" name="Google Shape;7684;p72"/>
            <p:cNvSpPr/>
            <p:nvPr/>
          </p:nvSpPr>
          <p:spPr>
            <a:xfrm>
              <a:off x="3010550" y="2642500"/>
              <a:ext cx="28625" cy="28625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cubicBezTo>
                    <a:pt x="1" y="1"/>
                    <a:pt x="447" y="517"/>
                    <a:pt x="545" y="614"/>
                  </a:cubicBezTo>
                  <a:cubicBezTo>
                    <a:pt x="657" y="698"/>
                    <a:pt x="894" y="865"/>
                    <a:pt x="1075" y="1144"/>
                  </a:cubicBezTo>
                  <a:cubicBezTo>
                    <a:pt x="1075" y="1144"/>
                    <a:pt x="1145" y="559"/>
                    <a:pt x="880" y="322"/>
                  </a:cubicBezTo>
                  <a:cubicBezTo>
                    <a:pt x="615" y="9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5" name="Google Shape;7685;p72"/>
            <p:cNvSpPr/>
            <p:nvPr/>
          </p:nvSpPr>
          <p:spPr>
            <a:xfrm>
              <a:off x="2796100" y="2633775"/>
              <a:ext cx="34200" cy="40500"/>
            </a:xfrm>
            <a:custGeom>
              <a:avLst/>
              <a:gdLst/>
              <a:ahLst/>
              <a:cxnLst/>
              <a:rect l="l" t="t" r="r" b="b"/>
              <a:pathLst>
                <a:path w="1368" h="1620" extrusionOk="0">
                  <a:moveTo>
                    <a:pt x="475" y="1"/>
                  </a:moveTo>
                  <a:cubicBezTo>
                    <a:pt x="266" y="196"/>
                    <a:pt x="1" y="754"/>
                    <a:pt x="28" y="880"/>
                  </a:cubicBezTo>
                  <a:cubicBezTo>
                    <a:pt x="56" y="1005"/>
                    <a:pt x="935" y="1619"/>
                    <a:pt x="935" y="1619"/>
                  </a:cubicBezTo>
                  <a:cubicBezTo>
                    <a:pt x="935" y="1619"/>
                    <a:pt x="1368" y="671"/>
                    <a:pt x="1326" y="419"/>
                  </a:cubicBezTo>
                  <a:cubicBezTo>
                    <a:pt x="1270" y="168"/>
                    <a:pt x="475" y="1"/>
                    <a:pt x="475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6" name="Google Shape;7686;p72"/>
            <p:cNvSpPr/>
            <p:nvPr/>
          </p:nvSpPr>
          <p:spPr>
            <a:xfrm>
              <a:off x="2808300" y="2622550"/>
              <a:ext cx="40475" cy="14300"/>
            </a:xfrm>
            <a:custGeom>
              <a:avLst/>
              <a:gdLst/>
              <a:ahLst/>
              <a:cxnLst/>
              <a:rect l="l" t="t" r="r" b="b"/>
              <a:pathLst>
                <a:path w="1619" h="572" extrusionOk="0">
                  <a:moveTo>
                    <a:pt x="716" y="0"/>
                  </a:moveTo>
                  <a:cubicBezTo>
                    <a:pt x="694" y="0"/>
                    <a:pt x="674" y="1"/>
                    <a:pt x="656" y="4"/>
                  </a:cubicBezTo>
                  <a:cubicBezTo>
                    <a:pt x="447" y="32"/>
                    <a:pt x="1" y="436"/>
                    <a:pt x="1" y="436"/>
                  </a:cubicBezTo>
                  <a:cubicBezTo>
                    <a:pt x="287" y="500"/>
                    <a:pt x="453" y="571"/>
                    <a:pt x="614" y="571"/>
                  </a:cubicBezTo>
                  <a:cubicBezTo>
                    <a:pt x="664" y="571"/>
                    <a:pt x="715" y="564"/>
                    <a:pt x="768" y="548"/>
                  </a:cubicBezTo>
                  <a:cubicBezTo>
                    <a:pt x="977" y="492"/>
                    <a:pt x="1619" y="143"/>
                    <a:pt x="1619" y="143"/>
                  </a:cubicBezTo>
                  <a:cubicBezTo>
                    <a:pt x="1619" y="143"/>
                    <a:pt x="989" y="0"/>
                    <a:pt x="716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7" name="Google Shape;7687;p72"/>
            <p:cNvSpPr/>
            <p:nvPr/>
          </p:nvSpPr>
          <p:spPr>
            <a:xfrm>
              <a:off x="2763675" y="2631025"/>
              <a:ext cx="44650" cy="35925"/>
            </a:xfrm>
            <a:custGeom>
              <a:avLst/>
              <a:gdLst/>
              <a:ahLst/>
              <a:cxnLst/>
              <a:rect l="l" t="t" r="r" b="b"/>
              <a:pathLst>
                <a:path w="1786" h="1437" extrusionOk="0">
                  <a:moveTo>
                    <a:pt x="1152" y="0"/>
                  </a:moveTo>
                  <a:cubicBezTo>
                    <a:pt x="982" y="0"/>
                    <a:pt x="826" y="26"/>
                    <a:pt x="712" y="83"/>
                  </a:cubicBezTo>
                  <a:cubicBezTo>
                    <a:pt x="475" y="223"/>
                    <a:pt x="0" y="1436"/>
                    <a:pt x="0" y="1436"/>
                  </a:cubicBezTo>
                  <a:cubicBezTo>
                    <a:pt x="0" y="1436"/>
                    <a:pt x="600" y="1129"/>
                    <a:pt x="851" y="934"/>
                  </a:cubicBezTo>
                  <a:cubicBezTo>
                    <a:pt x="1116" y="753"/>
                    <a:pt x="1786" y="97"/>
                    <a:pt x="1786" y="97"/>
                  </a:cubicBezTo>
                  <a:cubicBezTo>
                    <a:pt x="1581" y="36"/>
                    <a:pt x="1356" y="0"/>
                    <a:pt x="1152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8" name="Google Shape;7688;p72"/>
            <p:cNvSpPr/>
            <p:nvPr/>
          </p:nvSpPr>
          <p:spPr>
            <a:xfrm>
              <a:off x="2771350" y="2617200"/>
              <a:ext cx="36975" cy="16950"/>
            </a:xfrm>
            <a:custGeom>
              <a:avLst/>
              <a:gdLst/>
              <a:ahLst/>
              <a:cxnLst/>
              <a:rect l="l" t="t" r="r" b="b"/>
              <a:pathLst>
                <a:path w="1479" h="678" extrusionOk="0">
                  <a:moveTo>
                    <a:pt x="732" y="0"/>
                  </a:moveTo>
                  <a:cubicBezTo>
                    <a:pt x="396" y="0"/>
                    <a:pt x="0" y="120"/>
                    <a:pt x="0" y="120"/>
                  </a:cubicBezTo>
                  <a:cubicBezTo>
                    <a:pt x="0" y="120"/>
                    <a:pt x="628" y="399"/>
                    <a:pt x="767" y="427"/>
                  </a:cubicBezTo>
                  <a:cubicBezTo>
                    <a:pt x="893" y="455"/>
                    <a:pt x="1186" y="497"/>
                    <a:pt x="1479" y="678"/>
                  </a:cubicBezTo>
                  <a:cubicBezTo>
                    <a:pt x="1479" y="678"/>
                    <a:pt x="1283" y="120"/>
                    <a:pt x="949" y="22"/>
                  </a:cubicBezTo>
                  <a:cubicBezTo>
                    <a:pt x="883" y="7"/>
                    <a:pt x="809" y="0"/>
                    <a:pt x="732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9" name="Google Shape;7689;p72"/>
            <p:cNvSpPr/>
            <p:nvPr/>
          </p:nvSpPr>
          <p:spPr>
            <a:xfrm>
              <a:off x="2089250" y="2658876"/>
              <a:ext cx="41175" cy="48150"/>
            </a:xfrm>
            <a:custGeom>
              <a:avLst/>
              <a:gdLst/>
              <a:ahLst/>
              <a:cxnLst/>
              <a:rect l="l" t="t" r="r" b="b"/>
              <a:pathLst>
                <a:path w="1647" h="1926" extrusionOk="0">
                  <a:moveTo>
                    <a:pt x="559" y="1"/>
                  </a:moveTo>
                  <a:cubicBezTo>
                    <a:pt x="322" y="238"/>
                    <a:pt x="1" y="908"/>
                    <a:pt x="43" y="1061"/>
                  </a:cubicBezTo>
                  <a:cubicBezTo>
                    <a:pt x="85" y="1201"/>
                    <a:pt x="1145" y="1926"/>
                    <a:pt x="1145" y="1926"/>
                  </a:cubicBezTo>
                  <a:cubicBezTo>
                    <a:pt x="1145" y="1926"/>
                    <a:pt x="1647" y="782"/>
                    <a:pt x="1591" y="475"/>
                  </a:cubicBezTo>
                  <a:cubicBezTo>
                    <a:pt x="1521" y="182"/>
                    <a:pt x="559" y="1"/>
                    <a:pt x="5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0" name="Google Shape;7690;p72"/>
            <p:cNvSpPr/>
            <p:nvPr/>
          </p:nvSpPr>
          <p:spPr>
            <a:xfrm>
              <a:off x="2103550" y="2646000"/>
              <a:ext cx="48500" cy="19550"/>
            </a:xfrm>
            <a:custGeom>
              <a:avLst/>
              <a:gdLst/>
              <a:ahLst/>
              <a:cxnLst/>
              <a:rect l="l" t="t" r="r" b="b"/>
              <a:pathLst>
                <a:path w="1940" h="782" extrusionOk="0">
                  <a:moveTo>
                    <a:pt x="1" y="572"/>
                  </a:moveTo>
                  <a:cubicBezTo>
                    <a:pt x="461" y="656"/>
                    <a:pt x="670" y="781"/>
                    <a:pt x="921" y="698"/>
                  </a:cubicBezTo>
                  <a:cubicBezTo>
                    <a:pt x="1186" y="628"/>
                    <a:pt x="1940" y="195"/>
                    <a:pt x="1940" y="195"/>
                  </a:cubicBezTo>
                  <a:cubicBezTo>
                    <a:pt x="1940" y="195"/>
                    <a:pt x="1047" y="0"/>
                    <a:pt x="796" y="42"/>
                  </a:cubicBezTo>
                  <a:cubicBezTo>
                    <a:pt x="531" y="84"/>
                    <a:pt x="1" y="572"/>
                    <a:pt x="1" y="5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1" name="Google Shape;7691;p72"/>
            <p:cNvSpPr/>
            <p:nvPr/>
          </p:nvSpPr>
          <p:spPr>
            <a:xfrm>
              <a:off x="2050550" y="2654351"/>
              <a:ext cx="53025" cy="44675"/>
            </a:xfrm>
            <a:custGeom>
              <a:avLst/>
              <a:gdLst/>
              <a:ahLst/>
              <a:cxnLst/>
              <a:rect l="l" t="t" r="r" b="b"/>
              <a:pathLst>
                <a:path w="2121" h="1787" extrusionOk="0">
                  <a:moveTo>
                    <a:pt x="2121" y="154"/>
                  </a:moveTo>
                  <a:cubicBezTo>
                    <a:pt x="1674" y="29"/>
                    <a:pt x="1130" y="1"/>
                    <a:pt x="837" y="168"/>
                  </a:cubicBezTo>
                  <a:cubicBezTo>
                    <a:pt x="545" y="335"/>
                    <a:pt x="1" y="1786"/>
                    <a:pt x="1" y="1786"/>
                  </a:cubicBezTo>
                  <a:cubicBezTo>
                    <a:pt x="1" y="1786"/>
                    <a:pt x="712" y="1409"/>
                    <a:pt x="1019" y="1186"/>
                  </a:cubicBezTo>
                  <a:cubicBezTo>
                    <a:pt x="1326" y="963"/>
                    <a:pt x="2121" y="154"/>
                    <a:pt x="2121" y="15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2" name="Google Shape;7692;p72"/>
            <p:cNvSpPr/>
            <p:nvPr/>
          </p:nvSpPr>
          <p:spPr>
            <a:xfrm>
              <a:off x="2058925" y="2637276"/>
              <a:ext cx="44650" cy="21625"/>
            </a:xfrm>
            <a:custGeom>
              <a:avLst/>
              <a:gdLst/>
              <a:ahLst/>
              <a:cxnLst/>
              <a:rect l="l" t="t" r="r" b="b"/>
              <a:pathLst>
                <a:path w="1786" h="865" extrusionOk="0">
                  <a:moveTo>
                    <a:pt x="1786" y="865"/>
                  </a:moveTo>
                  <a:cubicBezTo>
                    <a:pt x="1437" y="670"/>
                    <a:pt x="1088" y="614"/>
                    <a:pt x="921" y="586"/>
                  </a:cubicBezTo>
                  <a:cubicBezTo>
                    <a:pt x="767" y="544"/>
                    <a:pt x="0" y="223"/>
                    <a:pt x="0" y="223"/>
                  </a:cubicBezTo>
                  <a:cubicBezTo>
                    <a:pt x="0" y="223"/>
                    <a:pt x="726" y="0"/>
                    <a:pt x="1130" y="98"/>
                  </a:cubicBezTo>
                  <a:cubicBezTo>
                    <a:pt x="1549" y="195"/>
                    <a:pt x="1786" y="865"/>
                    <a:pt x="1786" y="86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3" name="Google Shape;7693;p72"/>
            <p:cNvSpPr/>
            <p:nvPr/>
          </p:nvSpPr>
          <p:spPr>
            <a:xfrm>
              <a:off x="2339625" y="2562650"/>
              <a:ext cx="66650" cy="21300"/>
            </a:xfrm>
            <a:custGeom>
              <a:avLst/>
              <a:gdLst/>
              <a:ahLst/>
              <a:cxnLst/>
              <a:rect l="l" t="t" r="r" b="b"/>
              <a:pathLst>
                <a:path w="2666" h="852" extrusionOk="0">
                  <a:moveTo>
                    <a:pt x="2665" y="503"/>
                  </a:moveTo>
                  <a:cubicBezTo>
                    <a:pt x="2065" y="809"/>
                    <a:pt x="1298" y="851"/>
                    <a:pt x="1298" y="851"/>
                  </a:cubicBezTo>
                  <a:cubicBezTo>
                    <a:pt x="1298" y="851"/>
                    <a:pt x="140" y="461"/>
                    <a:pt x="71" y="447"/>
                  </a:cubicBezTo>
                  <a:cubicBezTo>
                    <a:pt x="1" y="419"/>
                    <a:pt x="405" y="98"/>
                    <a:pt x="991" y="56"/>
                  </a:cubicBezTo>
                  <a:cubicBezTo>
                    <a:pt x="1577" y="0"/>
                    <a:pt x="2665" y="503"/>
                    <a:pt x="2665" y="5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4" name="Google Shape;7694;p72"/>
            <p:cNvSpPr/>
            <p:nvPr/>
          </p:nvSpPr>
          <p:spPr>
            <a:xfrm>
              <a:off x="2359850" y="2542425"/>
              <a:ext cx="48500" cy="27925"/>
            </a:xfrm>
            <a:custGeom>
              <a:avLst/>
              <a:gdLst/>
              <a:ahLst/>
              <a:cxnLst/>
              <a:rect l="l" t="t" r="r" b="b"/>
              <a:pathLst>
                <a:path w="1940" h="1117" extrusionOk="0">
                  <a:moveTo>
                    <a:pt x="1940" y="1116"/>
                  </a:moveTo>
                  <a:cubicBezTo>
                    <a:pt x="1814" y="1116"/>
                    <a:pt x="991" y="754"/>
                    <a:pt x="824" y="684"/>
                  </a:cubicBezTo>
                  <a:cubicBezTo>
                    <a:pt x="643" y="614"/>
                    <a:pt x="1" y="98"/>
                    <a:pt x="1" y="98"/>
                  </a:cubicBezTo>
                  <a:cubicBezTo>
                    <a:pt x="1" y="98"/>
                    <a:pt x="908" y="0"/>
                    <a:pt x="1173" y="84"/>
                  </a:cubicBezTo>
                  <a:cubicBezTo>
                    <a:pt x="1452" y="168"/>
                    <a:pt x="1940" y="1116"/>
                    <a:pt x="1940" y="11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5" name="Google Shape;7695;p72"/>
            <p:cNvSpPr/>
            <p:nvPr/>
          </p:nvSpPr>
          <p:spPr>
            <a:xfrm>
              <a:off x="2411475" y="2530575"/>
              <a:ext cx="28625" cy="39075"/>
            </a:xfrm>
            <a:custGeom>
              <a:avLst/>
              <a:gdLst/>
              <a:ahLst/>
              <a:cxnLst/>
              <a:rect l="l" t="t" r="r" b="b"/>
              <a:pathLst>
                <a:path w="1145" h="1563" extrusionOk="0">
                  <a:moveTo>
                    <a:pt x="0" y="1562"/>
                  </a:moveTo>
                  <a:cubicBezTo>
                    <a:pt x="447" y="1437"/>
                    <a:pt x="1116" y="1018"/>
                    <a:pt x="1116" y="1018"/>
                  </a:cubicBezTo>
                  <a:lnTo>
                    <a:pt x="1144" y="0"/>
                  </a:lnTo>
                  <a:cubicBezTo>
                    <a:pt x="1144" y="0"/>
                    <a:pt x="363" y="363"/>
                    <a:pt x="307" y="433"/>
                  </a:cubicBezTo>
                  <a:cubicBezTo>
                    <a:pt x="154" y="628"/>
                    <a:pt x="0" y="1562"/>
                    <a:pt x="0" y="15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6" name="Google Shape;7696;p72"/>
            <p:cNvSpPr/>
            <p:nvPr/>
          </p:nvSpPr>
          <p:spPr>
            <a:xfrm>
              <a:off x="2614425" y="2660050"/>
              <a:ext cx="54425" cy="21650"/>
            </a:xfrm>
            <a:custGeom>
              <a:avLst/>
              <a:gdLst/>
              <a:ahLst/>
              <a:cxnLst/>
              <a:rect l="l" t="t" r="r" b="b"/>
              <a:pathLst>
                <a:path w="2177" h="866" extrusionOk="0">
                  <a:moveTo>
                    <a:pt x="559" y="0"/>
                  </a:moveTo>
                  <a:cubicBezTo>
                    <a:pt x="228" y="0"/>
                    <a:pt x="0" y="101"/>
                    <a:pt x="42" y="122"/>
                  </a:cubicBezTo>
                  <a:cubicBezTo>
                    <a:pt x="98" y="163"/>
                    <a:pt x="963" y="777"/>
                    <a:pt x="963" y="777"/>
                  </a:cubicBezTo>
                  <a:cubicBezTo>
                    <a:pt x="963" y="777"/>
                    <a:pt x="1340" y="866"/>
                    <a:pt x="1766" y="866"/>
                  </a:cubicBezTo>
                  <a:cubicBezTo>
                    <a:pt x="1901" y="866"/>
                    <a:pt x="2042" y="857"/>
                    <a:pt x="2176" y="833"/>
                  </a:cubicBezTo>
                  <a:cubicBezTo>
                    <a:pt x="2176" y="833"/>
                    <a:pt x="1409" y="150"/>
                    <a:pt x="907" y="38"/>
                  </a:cubicBezTo>
                  <a:cubicBezTo>
                    <a:pt x="784" y="11"/>
                    <a:pt x="666" y="0"/>
                    <a:pt x="5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7" name="Google Shape;7697;p72"/>
            <p:cNvSpPr/>
            <p:nvPr/>
          </p:nvSpPr>
          <p:spPr>
            <a:xfrm>
              <a:off x="2638125" y="2643550"/>
              <a:ext cx="33850" cy="33850"/>
            </a:xfrm>
            <a:custGeom>
              <a:avLst/>
              <a:gdLst/>
              <a:ahLst/>
              <a:cxnLst/>
              <a:rect l="l" t="t" r="r" b="b"/>
              <a:pathLst>
                <a:path w="1354" h="1354" extrusionOk="0">
                  <a:moveTo>
                    <a:pt x="1" y="1"/>
                  </a:moveTo>
                  <a:cubicBezTo>
                    <a:pt x="1" y="1"/>
                    <a:pt x="405" y="600"/>
                    <a:pt x="531" y="712"/>
                  </a:cubicBezTo>
                  <a:cubicBezTo>
                    <a:pt x="656" y="810"/>
                    <a:pt x="1256" y="1326"/>
                    <a:pt x="1354" y="1354"/>
                  </a:cubicBezTo>
                  <a:cubicBezTo>
                    <a:pt x="1354" y="1354"/>
                    <a:pt x="1200" y="433"/>
                    <a:pt x="991" y="293"/>
                  </a:cubicBezTo>
                  <a:cubicBezTo>
                    <a:pt x="782" y="15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8" name="Google Shape;7698;p72"/>
            <p:cNvSpPr/>
            <p:nvPr/>
          </p:nvSpPr>
          <p:spPr>
            <a:xfrm>
              <a:off x="2674750" y="2652275"/>
              <a:ext cx="33850" cy="25475"/>
            </a:xfrm>
            <a:custGeom>
              <a:avLst/>
              <a:gdLst/>
              <a:ahLst/>
              <a:cxnLst/>
              <a:rect l="l" t="t" r="r" b="b"/>
              <a:pathLst>
                <a:path w="1354" h="1019" extrusionOk="0">
                  <a:moveTo>
                    <a:pt x="1353" y="0"/>
                  </a:moveTo>
                  <a:lnTo>
                    <a:pt x="1353" y="0"/>
                  </a:lnTo>
                  <a:cubicBezTo>
                    <a:pt x="1353" y="0"/>
                    <a:pt x="614" y="112"/>
                    <a:pt x="544" y="154"/>
                  </a:cubicBezTo>
                  <a:cubicBezTo>
                    <a:pt x="377" y="279"/>
                    <a:pt x="0" y="1018"/>
                    <a:pt x="0" y="1018"/>
                  </a:cubicBezTo>
                  <a:cubicBezTo>
                    <a:pt x="405" y="1018"/>
                    <a:pt x="1061" y="837"/>
                    <a:pt x="1061" y="837"/>
                  </a:cubicBezTo>
                  <a:lnTo>
                    <a:pt x="13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9" name="Google Shape;7699;p72"/>
            <p:cNvSpPr/>
            <p:nvPr/>
          </p:nvSpPr>
          <p:spPr>
            <a:xfrm>
              <a:off x="2934550" y="2153250"/>
              <a:ext cx="61750" cy="26875"/>
            </a:xfrm>
            <a:custGeom>
              <a:avLst/>
              <a:gdLst/>
              <a:ahLst/>
              <a:cxnLst/>
              <a:rect l="l" t="t" r="r" b="b"/>
              <a:pathLst>
                <a:path w="2470" h="1075" extrusionOk="0">
                  <a:moveTo>
                    <a:pt x="42" y="1"/>
                  </a:moveTo>
                  <a:cubicBezTo>
                    <a:pt x="0" y="1"/>
                    <a:pt x="293" y="587"/>
                    <a:pt x="293" y="587"/>
                  </a:cubicBezTo>
                  <a:cubicBezTo>
                    <a:pt x="949" y="921"/>
                    <a:pt x="1646" y="991"/>
                    <a:pt x="1646" y="991"/>
                  </a:cubicBezTo>
                  <a:lnTo>
                    <a:pt x="2469" y="1075"/>
                  </a:lnTo>
                  <a:cubicBezTo>
                    <a:pt x="2469" y="1075"/>
                    <a:pt x="1981" y="461"/>
                    <a:pt x="1855" y="377"/>
                  </a:cubicBezTo>
                  <a:cubicBezTo>
                    <a:pt x="1744" y="308"/>
                    <a:pt x="1102" y="98"/>
                    <a:pt x="1018" y="71"/>
                  </a:cubicBezTo>
                  <a:cubicBezTo>
                    <a:pt x="949" y="43"/>
                    <a:pt x="98" y="1"/>
                    <a:pt x="42" y="1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0" name="Google Shape;7700;p72"/>
            <p:cNvSpPr/>
            <p:nvPr/>
          </p:nvSpPr>
          <p:spPr>
            <a:xfrm>
              <a:off x="2917450" y="2135825"/>
              <a:ext cx="51300" cy="16400"/>
            </a:xfrm>
            <a:custGeom>
              <a:avLst/>
              <a:gdLst/>
              <a:ahLst/>
              <a:cxnLst/>
              <a:rect l="l" t="t" r="r" b="b"/>
              <a:pathLst>
                <a:path w="2052" h="656" extrusionOk="0">
                  <a:moveTo>
                    <a:pt x="879" y="0"/>
                  </a:moveTo>
                  <a:cubicBezTo>
                    <a:pt x="796" y="28"/>
                    <a:pt x="1" y="335"/>
                    <a:pt x="1" y="335"/>
                  </a:cubicBezTo>
                  <a:cubicBezTo>
                    <a:pt x="377" y="503"/>
                    <a:pt x="907" y="572"/>
                    <a:pt x="907" y="572"/>
                  </a:cubicBezTo>
                  <a:lnTo>
                    <a:pt x="2051" y="656"/>
                  </a:lnTo>
                  <a:lnTo>
                    <a:pt x="1619" y="140"/>
                  </a:lnTo>
                  <a:cubicBezTo>
                    <a:pt x="1619" y="140"/>
                    <a:pt x="977" y="0"/>
                    <a:pt x="879" y="0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1" name="Google Shape;7701;p72"/>
            <p:cNvSpPr/>
            <p:nvPr/>
          </p:nvSpPr>
          <p:spPr>
            <a:xfrm>
              <a:off x="2896525" y="2150475"/>
              <a:ext cx="38050" cy="18850"/>
            </a:xfrm>
            <a:custGeom>
              <a:avLst/>
              <a:gdLst/>
              <a:ahLst/>
              <a:cxnLst/>
              <a:rect l="l" t="t" r="r" b="b"/>
              <a:pathLst>
                <a:path w="1522" h="754" extrusionOk="0">
                  <a:moveTo>
                    <a:pt x="921" y="0"/>
                  </a:moveTo>
                  <a:cubicBezTo>
                    <a:pt x="921" y="0"/>
                    <a:pt x="196" y="98"/>
                    <a:pt x="182" y="168"/>
                  </a:cubicBezTo>
                  <a:cubicBezTo>
                    <a:pt x="168" y="237"/>
                    <a:pt x="1" y="753"/>
                    <a:pt x="1" y="753"/>
                  </a:cubicBezTo>
                  <a:cubicBezTo>
                    <a:pt x="1" y="753"/>
                    <a:pt x="1382" y="447"/>
                    <a:pt x="1521" y="293"/>
                  </a:cubicBezTo>
                  <a:lnTo>
                    <a:pt x="921" y="0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2" name="Google Shape;7702;p72"/>
            <p:cNvSpPr/>
            <p:nvPr/>
          </p:nvSpPr>
          <p:spPr>
            <a:xfrm>
              <a:off x="2139475" y="2398400"/>
              <a:ext cx="86850" cy="105350"/>
            </a:xfrm>
            <a:custGeom>
              <a:avLst/>
              <a:gdLst/>
              <a:ahLst/>
              <a:cxnLst/>
              <a:rect l="l" t="t" r="r" b="b"/>
              <a:pathLst>
                <a:path w="3474" h="4214" extrusionOk="0">
                  <a:moveTo>
                    <a:pt x="2427" y="684"/>
                  </a:moveTo>
                  <a:cubicBezTo>
                    <a:pt x="2441" y="684"/>
                    <a:pt x="2441" y="684"/>
                    <a:pt x="2441" y="684"/>
                  </a:cubicBezTo>
                  <a:lnTo>
                    <a:pt x="2441" y="684"/>
                  </a:lnTo>
                  <a:cubicBezTo>
                    <a:pt x="2455" y="684"/>
                    <a:pt x="2455" y="670"/>
                    <a:pt x="2455" y="670"/>
                  </a:cubicBezTo>
                  <a:lnTo>
                    <a:pt x="2455" y="670"/>
                  </a:lnTo>
                  <a:cubicBezTo>
                    <a:pt x="2469" y="670"/>
                    <a:pt x="2469" y="670"/>
                    <a:pt x="2469" y="670"/>
                  </a:cubicBezTo>
                  <a:lnTo>
                    <a:pt x="2469" y="670"/>
                  </a:lnTo>
                  <a:cubicBezTo>
                    <a:pt x="2483" y="670"/>
                    <a:pt x="2483" y="670"/>
                    <a:pt x="2483" y="670"/>
                  </a:cubicBezTo>
                  <a:lnTo>
                    <a:pt x="2483" y="670"/>
                  </a:lnTo>
                  <a:cubicBezTo>
                    <a:pt x="2483" y="670"/>
                    <a:pt x="2483" y="670"/>
                    <a:pt x="2483" y="670"/>
                  </a:cubicBezTo>
                  <a:lnTo>
                    <a:pt x="2497" y="670"/>
                  </a:lnTo>
                  <a:cubicBezTo>
                    <a:pt x="2497" y="670"/>
                    <a:pt x="2497" y="670"/>
                    <a:pt x="2497" y="670"/>
                  </a:cubicBezTo>
                  <a:lnTo>
                    <a:pt x="2497" y="670"/>
                  </a:lnTo>
                  <a:lnTo>
                    <a:pt x="2511" y="670"/>
                  </a:lnTo>
                  <a:lnTo>
                    <a:pt x="2511" y="670"/>
                  </a:lnTo>
                  <a:lnTo>
                    <a:pt x="2511" y="670"/>
                  </a:lnTo>
                  <a:lnTo>
                    <a:pt x="2511" y="670"/>
                  </a:lnTo>
                  <a:lnTo>
                    <a:pt x="2511" y="670"/>
                  </a:lnTo>
                  <a:cubicBezTo>
                    <a:pt x="2525" y="670"/>
                    <a:pt x="2525" y="670"/>
                    <a:pt x="2525" y="670"/>
                  </a:cubicBezTo>
                  <a:lnTo>
                    <a:pt x="2525" y="670"/>
                  </a:lnTo>
                  <a:cubicBezTo>
                    <a:pt x="2567" y="670"/>
                    <a:pt x="2651" y="684"/>
                    <a:pt x="2762" y="698"/>
                  </a:cubicBezTo>
                  <a:lnTo>
                    <a:pt x="2762" y="698"/>
                  </a:lnTo>
                  <a:cubicBezTo>
                    <a:pt x="2818" y="698"/>
                    <a:pt x="2874" y="712"/>
                    <a:pt x="2944" y="712"/>
                  </a:cubicBezTo>
                  <a:lnTo>
                    <a:pt x="2944" y="712"/>
                  </a:lnTo>
                  <a:cubicBezTo>
                    <a:pt x="2971" y="726"/>
                    <a:pt x="3013" y="726"/>
                    <a:pt x="3055" y="726"/>
                  </a:cubicBezTo>
                  <a:lnTo>
                    <a:pt x="3055" y="726"/>
                  </a:lnTo>
                  <a:cubicBezTo>
                    <a:pt x="3069" y="726"/>
                    <a:pt x="3069" y="726"/>
                    <a:pt x="3083" y="726"/>
                  </a:cubicBezTo>
                  <a:cubicBezTo>
                    <a:pt x="3083" y="726"/>
                    <a:pt x="3097" y="726"/>
                    <a:pt x="3097" y="740"/>
                  </a:cubicBezTo>
                  <a:cubicBezTo>
                    <a:pt x="3097" y="740"/>
                    <a:pt x="3111" y="740"/>
                    <a:pt x="3125" y="740"/>
                  </a:cubicBezTo>
                  <a:cubicBezTo>
                    <a:pt x="3125" y="740"/>
                    <a:pt x="3125" y="740"/>
                    <a:pt x="3139" y="740"/>
                  </a:cubicBezTo>
                  <a:cubicBezTo>
                    <a:pt x="3139" y="740"/>
                    <a:pt x="3153" y="740"/>
                    <a:pt x="3167" y="740"/>
                  </a:cubicBezTo>
                  <a:lnTo>
                    <a:pt x="3167" y="740"/>
                  </a:lnTo>
                  <a:cubicBezTo>
                    <a:pt x="3181" y="740"/>
                    <a:pt x="3195" y="740"/>
                    <a:pt x="3195" y="740"/>
                  </a:cubicBezTo>
                  <a:lnTo>
                    <a:pt x="3209" y="740"/>
                  </a:lnTo>
                  <a:cubicBezTo>
                    <a:pt x="3223" y="740"/>
                    <a:pt x="3223" y="740"/>
                    <a:pt x="3237" y="740"/>
                  </a:cubicBezTo>
                  <a:lnTo>
                    <a:pt x="3237" y="740"/>
                  </a:lnTo>
                  <a:cubicBezTo>
                    <a:pt x="3250" y="740"/>
                    <a:pt x="3264" y="754"/>
                    <a:pt x="3264" y="754"/>
                  </a:cubicBezTo>
                  <a:lnTo>
                    <a:pt x="3278" y="754"/>
                  </a:lnTo>
                  <a:cubicBezTo>
                    <a:pt x="3278" y="754"/>
                    <a:pt x="3292" y="754"/>
                    <a:pt x="3306" y="754"/>
                  </a:cubicBezTo>
                  <a:lnTo>
                    <a:pt x="3306" y="754"/>
                  </a:lnTo>
                  <a:cubicBezTo>
                    <a:pt x="3320" y="754"/>
                    <a:pt x="3320" y="754"/>
                    <a:pt x="3334" y="754"/>
                  </a:cubicBezTo>
                  <a:lnTo>
                    <a:pt x="3334" y="754"/>
                  </a:lnTo>
                  <a:cubicBezTo>
                    <a:pt x="3348" y="754"/>
                    <a:pt x="3348" y="754"/>
                    <a:pt x="3362" y="754"/>
                  </a:cubicBezTo>
                  <a:lnTo>
                    <a:pt x="3362" y="754"/>
                  </a:lnTo>
                  <a:cubicBezTo>
                    <a:pt x="3390" y="754"/>
                    <a:pt x="3404" y="754"/>
                    <a:pt x="3418" y="754"/>
                  </a:cubicBezTo>
                  <a:lnTo>
                    <a:pt x="3418" y="754"/>
                  </a:lnTo>
                  <a:lnTo>
                    <a:pt x="3432" y="754"/>
                  </a:lnTo>
                  <a:lnTo>
                    <a:pt x="3446" y="754"/>
                  </a:lnTo>
                  <a:lnTo>
                    <a:pt x="3474" y="754"/>
                  </a:lnTo>
                  <a:lnTo>
                    <a:pt x="3474" y="754"/>
                  </a:lnTo>
                  <a:lnTo>
                    <a:pt x="3474" y="754"/>
                  </a:lnTo>
                  <a:cubicBezTo>
                    <a:pt x="3474" y="754"/>
                    <a:pt x="3404" y="698"/>
                    <a:pt x="3292" y="614"/>
                  </a:cubicBezTo>
                  <a:cubicBezTo>
                    <a:pt x="3292" y="600"/>
                    <a:pt x="3278" y="600"/>
                    <a:pt x="3278" y="600"/>
                  </a:cubicBezTo>
                  <a:cubicBezTo>
                    <a:pt x="3264" y="586"/>
                    <a:pt x="3237" y="573"/>
                    <a:pt x="3223" y="559"/>
                  </a:cubicBezTo>
                  <a:cubicBezTo>
                    <a:pt x="3223" y="559"/>
                    <a:pt x="3209" y="545"/>
                    <a:pt x="3209" y="545"/>
                  </a:cubicBezTo>
                  <a:cubicBezTo>
                    <a:pt x="3195" y="531"/>
                    <a:pt x="3181" y="517"/>
                    <a:pt x="3167" y="503"/>
                  </a:cubicBezTo>
                  <a:cubicBezTo>
                    <a:pt x="3153" y="503"/>
                    <a:pt x="3139" y="489"/>
                    <a:pt x="3125" y="475"/>
                  </a:cubicBezTo>
                  <a:cubicBezTo>
                    <a:pt x="3111" y="461"/>
                    <a:pt x="3097" y="461"/>
                    <a:pt x="3083" y="447"/>
                  </a:cubicBezTo>
                  <a:cubicBezTo>
                    <a:pt x="3069" y="433"/>
                    <a:pt x="3055" y="433"/>
                    <a:pt x="3041" y="419"/>
                  </a:cubicBezTo>
                  <a:cubicBezTo>
                    <a:pt x="3027" y="405"/>
                    <a:pt x="3013" y="391"/>
                    <a:pt x="2999" y="391"/>
                  </a:cubicBezTo>
                  <a:cubicBezTo>
                    <a:pt x="2985" y="377"/>
                    <a:pt x="2958" y="363"/>
                    <a:pt x="2944" y="335"/>
                  </a:cubicBezTo>
                  <a:lnTo>
                    <a:pt x="2944" y="335"/>
                  </a:lnTo>
                  <a:lnTo>
                    <a:pt x="2944" y="335"/>
                  </a:lnTo>
                  <a:cubicBezTo>
                    <a:pt x="2930" y="335"/>
                    <a:pt x="2916" y="321"/>
                    <a:pt x="2902" y="308"/>
                  </a:cubicBezTo>
                  <a:cubicBezTo>
                    <a:pt x="2902" y="308"/>
                    <a:pt x="2902" y="308"/>
                    <a:pt x="2902" y="308"/>
                  </a:cubicBezTo>
                  <a:cubicBezTo>
                    <a:pt x="2902" y="308"/>
                    <a:pt x="2888" y="308"/>
                    <a:pt x="2888" y="308"/>
                  </a:cubicBezTo>
                  <a:cubicBezTo>
                    <a:pt x="2874" y="294"/>
                    <a:pt x="2874" y="294"/>
                    <a:pt x="2860" y="280"/>
                  </a:cubicBezTo>
                  <a:cubicBezTo>
                    <a:pt x="2860" y="280"/>
                    <a:pt x="2846" y="280"/>
                    <a:pt x="2846" y="280"/>
                  </a:cubicBezTo>
                  <a:cubicBezTo>
                    <a:pt x="2832" y="266"/>
                    <a:pt x="2832" y="266"/>
                    <a:pt x="2818" y="252"/>
                  </a:cubicBezTo>
                  <a:cubicBezTo>
                    <a:pt x="2818" y="252"/>
                    <a:pt x="2804" y="252"/>
                    <a:pt x="2804" y="252"/>
                  </a:cubicBezTo>
                  <a:cubicBezTo>
                    <a:pt x="2804" y="238"/>
                    <a:pt x="2790" y="238"/>
                    <a:pt x="2790" y="238"/>
                  </a:cubicBezTo>
                  <a:cubicBezTo>
                    <a:pt x="2790" y="224"/>
                    <a:pt x="2790" y="224"/>
                    <a:pt x="2776" y="224"/>
                  </a:cubicBezTo>
                  <a:cubicBezTo>
                    <a:pt x="2776" y="224"/>
                    <a:pt x="2776" y="224"/>
                    <a:pt x="2776" y="224"/>
                  </a:cubicBezTo>
                  <a:lnTo>
                    <a:pt x="2776" y="224"/>
                  </a:lnTo>
                  <a:cubicBezTo>
                    <a:pt x="2679" y="154"/>
                    <a:pt x="2595" y="98"/>
                    <a:pt x="2567" y="98"/>
                  </a:cubicBezTo>
                  <a:lnTo>
                    <a:pt x="2567" y="98"/>
                  </a:lnTo>
                  <a:lnTo>
                    <a:pt x="2553" y="98"/>
                  </a:lnTo>
                  <a:lnTo>
                    <a:pt x="2553" y="98"/>
                  </a:lnTo>
                  <a:lnTo>
                    <a:pt x="2539" y="98"/>
                  </a:lnTo>
                  <a:lnTo>
                    <a:pt x="2525" y="98"/>
                  </a:lnTo>
                  <a:cubicBezTo>
                    <a:pt x="2525" y="98"/>
                    <a:pt x="2525" y="98"/>
                    <a:pt x="2511" y="98"/>
                  </a:cubicBezTo>
                  <a:lnTo>
                    <a:pt x="2511" y="98"/>
                  </a:lnTo>
                  <a:cubicBezTo>
                    <a:pt x="2497" y="98"/>
                    <a:pt x="2497" y="98"/>
                    <a:pt x="2483" y="112"/>
                  </a:cubicBezTo>
                  <a:lnTo>
                    <a:pt x="2483" y="112"/>
                  </a:lnTo>
                  <a:cubicBezTo>
                    <a:pt x="2469" y="112"/>
                    <a:pt x="2469" y="112"/>
                    <a:pt x="2455" y="112"/>
                  </a:cubicBezTo>
                  <a:lnTo>
                    <a:pt x="2455" y="112"/>
                  </a:lnTo>
                  <a:lnTo>
                    <a:pt x="2427" y="112"/>
                  </a:lnTo>
                  <a:lnTo>
                    <a:pt x="2414" y="112"/>
                  </a:lnTo>
                  <a:cubicBezTo>
                    <a:pt x="2414" y="112"/>
                    <a:pt x="2400" y="112"/>
                    <a:pt x="2386" y="126"/>
                  </a:cubicBezTo>
                  <a:cubicBezTo>
                    <a:pt x="2386" y="126"/>
                    <a:pt x="2386" y="126"/>
                    <a:pt x="2386" y="126"/>
                  </a:cubicBezTo>
                  <a:cubicBezTo>
                    <a:pt x="2372" y="126"/>
                    <a:pt x="2372" y="126"/>
                    <a:pt x="2358" y="126"/>
                  </a:cubicBezTo>
                  <a:lnTo>
                    <a:pt x="2358" y="126"/>
                  </a:lnTo>
                  <a:lnTo>
                    <a:pt x="2358" y="126"/>
                  </a:lnTo>
                  <a:cubicBezTo>
                    <a:pt x="2344" y="126"/>
                    <a:pt x="2330" y="140"/>
                    <a:pt x="2316" y="140"/>
                  </a:cubicBezTo>
                  <a:cubicBezTo>
                    <a:pt x="2316" y="140"/>
                    <a:pt x="2316" y="140"/>
                    <a:pt x="2316" y="140"/>
                  </a:cubicBezTo>
                  <a:cubicBezTo>
                    <a:pt x="2316" y="140"/>
                    <a:pt x="2316" y="140"/>
                    <a:pt x="2316" y="140"/>
                  </a:cubicBezTo>
                  <a:lnTo>
                    <a:pt x="2316" y="140"/>
                  </a:lnTo>
                  <a:cubicBezTo>
                    <a:pt x="2302" y="140"/>
                    <a:pt x="2288" y="140"/>
                    <a:pt x="2288" y="154"/>
                  </a:cubicBezTo>
                  <a:cubicBezTo>
                    <a:pt x="2288" y="154"/>
                    <a:pt x="2274" y="154"/>
                    <a:pt x="2274" y="154"/>
                  </a:cubicBezTo>
                  <a:cubicBezTo>
                    <a:pt x="2274" y="154"/>
                    <a:pt x="2274" y="154"/>
                    <a:pt x="2260" y="154"/>
                  </a:cubicBezTo>
                  <a:lnTo>
                    <a:pt x="2260" y="154"/>
                  </a:lnTo>
                  <a:lnTo>
                    <a:pt x="2260" y="154"/>
                  </a:lnTo>
                  <a:cubicBezTo>
                    <a:pt x="2260" y="154"/>
                    <a:pt x="2246" y="154"/>
                    <a:pt x="2246" y="154"/>
                  </a:cubicBezTo>
                  <a:lnTo>
                    <a:pt x="2246" y="154"/>
                  </a:lnTo>
                  <a:cubicBezTo>
                    <a:pt x="2232" y="168"/>
                    <a:pt x="2218" y="168"/>
                    <a:pt x="2204" y="168"/>
                  </a:cubicBezTo>
                  <a:cubicBezTo>
                    <a:pt x="2204" y="168"/>
                    <a:pt x="2204" y="168"/>
                    <a:pt x="2204" y="168"/>
                  </a:cubicBezTo>
                  <a:cubicBezTo>
                    <a:pt x="2190" y="168"/>
                    <a:pt x="2190" y="182"/>
                    <a:pt x="2176" y="182"/>
                  </a:cubicBezTo>
                  <a:cubicBezTo>
                    <a:pt x="2176" y="182"/>
                    <a:pt x="2176" y="182"/>
                    <a:pt x="2176" y="182"/>
                  </a:cubicBezTo>
                  <a:cubicBezTo>
                    <a:pt x="2162" y="182"/>
                    <a:pt x="2149" y="196"/>
                    <a:pt x="2135" y="196"/>
                  </a:cubicBezTo>
                  <a:cubicBezTo>
                    <a:pt x="2135" y="196"/>
                    <a:pt x="2135" y="196"/>
                    <a:pt x="2135" y="196"/>
                  </a:cubicBezTo>
                  <a:cubicBezTo>
                    <a:pt x="2121" y="196"/>
                    <a:pt x="2121" y="210"/>
                    <a:pt x="2107" y="210"/>
                  </a:cubicBezTo>
                  <a:cubicBezTo>
                    <a:pt x="2107" y="210"/>
                    <a:pt x="2107" y="210"/>
                    <a:pt x="2107" y="210"/>
                  </a:cubicBezTo>
                  <a:cubicBezTo>
                    <a:pt x="2051" y="238"/>
                    <a:pt x="2009" y="266"/>
                    <a:pt x="1981" y="294"/>
                  </a:cubicBezTo>
                  <a:cubicBezTo>
                    <a:pt x="1856" y="405"/>
                    <a:pt x="1605" y="977"/>
                    <a:pt x="1549" y="1089"/>
                  </a:cubicBezTo>
                  <a:cubicBezTo>
                    <a:pt x="1521" y="907"/>
                    <a:pt x="1409" y="391"/>
                    <a:pt x="1339" y="321"/>
                  </a:cubicBezTo>
                  <a:cubicBezTo>
                    <a:pt x="1256" y="238"/>
                    <a:pt x="963" y="15"/>
                    <a:pt x="809" y="1"/>
                  </a:cubicBezTo>
                  <a:cubicBezTo>
                    <a:pt x="656" y="1"/>
                    <a:pt x="377" y="98"/>
                    <a:pt x="349" y="140"/>
                  </a:cubicBezTo>
                  <a:cubicBezTo>
                    <a:pt x="307" y="196"/>
                    <a:pt x="0" y="642"/>
                    <a:pt x="0" y="642"/>
                  </a:cubicBezTo>
                  <a:cubicBezTo>
                    <a:pt x="0" y="642"/>
                    <a:pt x="461" y="503"/>
                    <a:pt x="503" y="503"/>
                  </a:cubicBezTo>
                  <a:cubicBezTo>
                    <a:pt x="530" y="503"/>
                    <a:pt x="893" y="754"/>
                    <a:pt x="949" y="810"/>
                  </a:cubicBezTo>
                  <a:cubicBezTo>
                    <a:pt x="991" y="852"/>
                    <a:pt x="1284" y="1019"/>
                    <a:pt x="1451" y="1089"/>
                  </a:cubicBezTo>
                  <a:cubicBezTo>
                    <a:pt x="1144" y="1089"/>
                    <a:pt x="558" y="1103"/>
                    <a:pt x="461" y="1158"/>
                  </a:cubicBezTo>
                  <a:cubicBezTo>
                    <a:pt x="349" y="1242"/>
                    <a:pt x="112" y="1437"/>
                    <a:pt x="112" y="1661"/>
                  </a:cubicBezTo>
                  <a:cubicBezTo>
                    <a:pt x="126" y="1884"/>
                    <a:pt x="279" y="2637"/>
                    <a:pt x="279" y="2637"/>
                  </a:cubicBezTo>
                  <a:cubicBezTo>
                    <a:pt x="279" y="2637"/>
                    <a:pt x="670" y="2260"/>
                    <a:pt x="712" y="2191"/>
                  </a:cubicBezTo>
                  <a:cubicBezTo>
                    <a:pt x="768" y="2121"/>
                    <a:pt x="809" y="1800"/>
                    <a:pt x="907" y="1619"/>
                  </a:cubicBezTo>
                  <a:cubicBezTo>
                    <a:pt x="977" y="1465"/>
                    <a:pt x="1256" y="1270"/>
                    <a:pt x="1507" y="1186"/>
                  </a:cubicBezTo>
                  <a:cubicBezTo>
                    <a:pt x="1437" y="1312"/>
                    <a:pt x="1312" y="1535"/>
                    <a:pt x="1242" y="1716"/>
                  </a:cubicBezTo>
                  <a:lnTo>
                    <a:pt x="1242" y="1716"/>
                  </a:lnTo>
                  <a:lnTo>
                    <a:pt x="1242" y="1716"/>
                  </a:lnTo>
                  <a:cubicBezTo>
                    <a:pt x="1242" y="1730"/>
                    <a:pt x="1228" y="1744"/>
                    <a:pt x="1228" y="1758"/>
                  </a:cubicBezTo>
                  <a:lnTo>
                    <a:pt x="1228" y="1758"/>
                  </a:lnTo>
                  <a:cubicBezTo>
                    <a:pt x="1228" y="1772"/>
                    <a:pt x="1214" y="1786"/>
                    <a:pt x="1214" y="1800"/>
                  </a:cubicBezTo>
                  <a:lnTo>
                    <a:pt x="1214" y="1800"/>
                  </a:lnTo>
                  <a:cubicBezTo>
                    <a:pt x="1200" y="1814"/>
                    <a:pt x="1200" y="1842"/>
                    <a:pt x="1186" y="1856"/>
                  </a:cubicBezTo>
                  <a:lnTo>
                    <a:pt x="1186" y="1856"/>
                  </a:lnTo>
                  <a:lnTo>
                    <a:pt x="1186" y="1856"/>
                  </a:lnTo>
                  <a:cubicBezTo>
                    <a:pt x="1186" y="1884"/>
                    <a:pt x="1186" y="1898"/>
                    <a:pt x="1172" y="1912"/>
                  </a:cubicBezTo>
                  <a:cubicBezTo>
                    <a:pt x="1172" y="1953"/>
                    <a:pt x="1172" y="2023"/>
                    <a:pt x="1172" y="2093"/>
                  </a:cubicBezTo>
                  <a:lnTo>
                    <a:pt x="1172" y="2093"/>
                  </a:lnTo>
                  <a:lnTo>
                    <a:pt x="1172" y="2093"/>
                  </a:lnTo>
                  <a:cubicBezTo>
                    <a:pt x="1172" y="2107"/>
                    <a:pt x="1172" y="2121"/>
                    <a:pt x="1172" y="2135"/>
                  </a:cubicBezTo>
                  <a:lnTo>
                    <a:pt x="1172" y="2149"/>
                  </a:lnTo>
                  <a:cubicBezTo>
                    <a:pt x="1172" y="2163"/>
                    <a:pt x="1172" y="2177"/>
                    <a:pt x="1172" y="2191"/>
                  </a:cubicBezTo>
                  <a:lnTo>
                    <a:pt x="1172" y="2191"/>
                  </a:lnTo>
                  <a:lnTo>
                    <a:pt x="1172" y="2191"/>
                  </a:lnTo>
                  <a:cubicBezTo>
                    <a:pt x="1186" y="2316"/>
                    <a:pt x="1200" y="2428"/>
                    <a:pt x="1228" y="2470"/>
                  </a:cubicBezTo>
                  <a:cubicBezTo>
                    <a:pt x="1242" y="2497"/>
                    <a:pt x="1270" y="2553"/>
                    <a:pt x="1312" y="2623"/>
                  </a:cubicBezTo>
                  <a:lnTo>
                    <a:pt x="1312" y="2623"/>
                  </a:lnTo>
                  <a:lnTo>
                    <a:pt x="1312" y="2623"/>
                  </a:lnTo>
                  <a:cubicBezTo>
                    <a:pt x="1326" y="2637"/>
                    <a:pt x="1326" y="2651"/>
                    <a:pt x="1339" y="2665"/>
                  </a:cubicBezTo>
                  <a:lnTo>
                    <a:pt x="1339" y="2665"/>
                  </a:lnTo>
                  <a:lnTo>
                    <a:pt x="1339" y="2665"/>
                  </a:lnTo>
                  <a:cubicBezTo>
                    <a:pt x="1339" y="2665"/>
                    <a:pt x="1339" y="2665"/>
                    <a:pt x="1339" y="2665"/>
                  </a:cubicBezTo>
                  <a:cubicBezTo>
                    <a:pt x="1339" y="2665"/>
                    <a:pt x="1339" y="2665"/>
                    <a:pt x="1339" y="2665"/>
                  </a:cubicBezTo>
                  <a:cubicBezTo>
                    <a:pt x="1353" y="2665"/>
                    <a:pt x="1353" y="2679"/>
                    <a:pt x="1353" y="2679"/>
                  </a:cubicBezTo>
                  <a:cubicBezTo>
                    <a:pt x="1353" y="2679"/>
                    <a:pt x="1353" y="2679"/>
                    <a:pt x="1353" y="2679"/>
                  </a:cubicBezTo>
                  <a:cubicBezTo>
                    <a:pt x="1353" y="2693"/>
                    <a:pt x="1367" y="2693"/>
                    <a:pt x="1367" y="2707"/>
                  </a:cubicBezTo>
                  <a:cubicBezTo>
                    <a:pt x="1367" y="2707"/>
                    <a:pt x="1367" y="2707"/>
                    <a:pt x="1367" y="2707"/>
                  </a:cubicBezTo>
                  <a:lnTo>
                    <a:pt x="1367" y="2707"/>
                  </a:lnTo>
                  <a:cubicBezTo>
                    <a:pt x="1367" y="2707"/>
                    <a:pt x="1367" y="2707"/>
                    <a:pt x="1381" y="2721"/>
                  </a:cubicBezTo>
                  <a:cubicBezTo>
                    <a:pt x="1381" y="2721"/>
                    <a:pt x="1381" y="2721"/>
                    <a:pt x="1381" y="2735"/>
                  </a:cubicBezTo>
                  <a:cubicBezTo>
                    <a:pt x="1381" y="2735"/>
                    <a:pt x="1395" y="2735"/>
                    <a:pt x="1395" y="2749"/>
                  </a:cubicBezTo>
                  <a:cubicBezTo>
                    <a:pt x="1395" y="2749"/>
                    <a:pt x="1409" y="2762"/>
                    <a:pt x="1409" y="2762"/>
                  </a:cubicBezTo>
                  <a:lnTo>
                    <a:pt x="1423" y="2776"/>
                  </a:lnTo>
                  <a:cubicBezTo>
                    <a:pt x="1423" y="2790"/>
                    <a:pt x="1423" y="2790"/>
                    <a:pt x="1423" y="2790"/>
                  </a:cubicBezTo>
                  <a:cubicBezTo>
                    <a:pt x="1423" y="2804"/>
                    <a:pt x="1437" y="2804"/>
                    <a:pt x="1437" y="2804"/>
                  </a:cubicBezTo>
                  <a:cubicBezTo>
                    <a:pt x="1437" y="2818"/>
                    <a:pt x="1437" y="2818"/>
                    <a:pt x="1437" y="2818"/>
                  </a:cubicBezTo>
                  <a:cubicBezTo>
                    <a:pt x="1451" y="2832"/>
                    <a:pt x="1451" y="2832"/>
                    <a:pt x="1465" y="2846"/>
                  </a:cubicBezTo>
                  <a:cubicBezTo>
                    <a:pt x="1465" y="2860"/>
                    <a:pt x="1465" y="2860"/>
                    <a:pt x="1465" y="2860"/>
                  </a:cubicBezTo>
                  <a:cubicBezTo>
                    <a:pt x="1479" y="2860"/>
                    <a:pt x="1479" y="2874"/>
                    <a:pt x="1479" y="2874"/>
                  </a:cubicBezTo>
                  <a:cubicBezTo>
                    <a:pt x="1479" y="2874"/>
                    <a:pt x="1479" y="2888"/>
                    <a:pt x="1493" y="2888"/>
                  </a:cubicBezTo>
                  <a:cubicBezTo>
                    <a:pt x="1493" y="2902"/>
                    <a:pt x="1507" y="2916"/>
                    <a:pt x="1507" y="2916"/>
                  </a:cubicBezTo>
                  <a:cubicBezTo>
                    <a:pt x="1507" y="2916"/>
                    <a:pt x="1507" y="2930"/>
                    <a:pt x="1507" y="2930"/>
                  </a:cubicBezTo>
                  <a:cubicBezTo>
                    <a:pt x="1507" y="2930"/>
                    <a:pt x="1521" y="2930"/>
                    <a:pt x="1521" y="2944"/>
                  </a:cubicBezTo>
                  <a:cubicBezTo>
                    <a:pt x="1521" y="2944"/>
                    <a:pt x="1521" y="2944"/>
                    <a:pt x="1521" y="2958"/>
                  </a:cubicBezTo>
                  <a:cubicBezTo>
                    <a:pt x="1618" y="3083"/>
                    <a:pt x="1688" y="3195"/>
                    <a:pt x="1688" y="3195"/>
                  </a:cubicBezTo>
                  <a:lnTo>
                    <a:pt x="1688" y="3195"/>
                  </a:lnTo>
                  <a:lnTo>
                    <a:pt x="1688" y="3195"/>
                  </a:lnTo>
                  <a:cubicBezTo>
                    <a:pt x="1688" y="3195"/>
                    <a:pt x="1702" y="3181"/>
                    <a:pt x="1716" y="3181"/>
                  </a:cubicBezTo>
                  <a:cubicBezTo>
                    <a:pt x="1716" y="3181"/>
                    <a:pt x="1716" y="3181"/>
                    <a:pt x="1716" y="3167"/>
                  </a:cubicBezTo>
                  <a:cubicBezTo>
                    <a:pt x="1730" y="3167"/>
                    <a:pt x="1730" y="3153"/>
                    <a:pt x="1744" y="3153"/>
                  </a:cubicBezTo>
                  <a:lnTo>
                    <a:pt x="1744" y="3153"/>
                  </a:lnTo>
                  <a:cubicBezTo>
                    <a:pt x="1758" y="3139"/>
                    <a:pt x="1758" y="3125"/>
                    <a:pt x="1772" y="3125"/>
                  </a:cubicBezTo>
                  <a:cubicBezTo>
                    <a:pt x="1772" y="3125"/>
                    <a:pt x="1772" y="3111"/>
                    <a:pt x="1772" y="3111"/>
                  </a:cubicBezTo>
                  <a:cubicBezTo>
                    <a:pt x="1786" y="3111"/>
                    <a:pt x="1786" y="3097"/>
                    <a:pt x="1800" y="3083"/>
                  </a:cubicBezTo>
                  <a:lnTo>
                    <a:pt x="1800" y="3083"/>
                  </a:lnTo>
                  <a:cubicBezTo>
                    <a:pt x="1800" y="3083"/>
                    <a:pt x="1800" y="3083"/>
                    <a:pt x="1800" y="3069"/>
                  </a:cubicBezTo>
                  <a:cubicBezTo>
                    <a:pt x="1828" y="3265"/>
                    <a:pt x="1870" y="3446"/>
                    <a:pt x="1925" y="3641"/>
                  </a:cubicBezTo>
                  <a:cubicBezTo>
                    <a:pt x="1925" y="3641"/>
                    <a:pt x="1925" y="3641"/>
                    <a:pt x="1925" y="3655"/>
                  </a:cubicBezTo>
                  <a:lnTo>
                    <a:pt x="1953" y="3711"/>
                  </a:lnTo>
                  <a:cubicBezTo>
                    <a:pt x="1953" y="3725"/>
                    <a:pt x="1953" y="3725"/>
                    <a:pt x="1953" y="3739"/>
                  </a:cubicBezTo>
                  <a:cubicBezTo>
                    <a:pt x="1967" y="3753"/>
                    <a:pt x="1967" y="3781"/>
                    <a:pt x="1981" y="3795"/>
                  </a:cubicBezTo>
                  <a:cubicBezTo>
                    <a:pt x="1981" y="3795"/>
                    <a:pt x="1981" y="3809"/>
                    <a:pt x="1981" y="3809"/>
                  </a:cubicBezTo>
                  <a:cubicBezTo>
                    <a:pt x="1981" y="3837"/>
                    <a:pt x="1995" y="3864"/>
                    <a:pt x="2009" y="3878"/>
                  </a:cubicBezTo>
                  <a:cubicBezTo>
                    <a:pt x="2009" y="3878"/>
                    <a:pt x="2009" y="3878"/>
                    <a:pt x="2009" y="3892"/>
                  </a:cubicBezTo>
                  <a:cubicBezTo>
                    <a:pt x="2009" y="3906"/>
                    <a:pt x="2023" y="3934"/>
                    <a:pt x="2037" y="3962"/>
                  </a:cubicBezTo>
                  <a:cubicBezTo>
                    <a:pt x="2037" y="3962"/>
                    <a:pt x="2037" y="3976"/>
                    <a:pt x="2037" y="3976"/>
                  </a:cubicBezTo>
                  <a:cubicBezTo>
                    <a:pt x="2051" y="4004"/>
                    <a:pt x="2051" y="4018"/>
                    <a:pt x="2065" y="4032"/>
                  </a:cubicBezTo>
                  <a:cubicBezTo>
                    <a:pt x="2065" y="4046"/>
                    <a:pt x="2065" y="4046"/>
                    <a:pt x="2079" y="4060"/>
                  </a:cubicBezTo>
                  <a:lnTo>
                    <a:pt x="2093" y="4115"/>
                  </a:lnTo>
                  <a:cubicBezTo>
                    <a:pt x="2093" y="4115"/>
                    <a:pt x="2107" y="4129"/>
                    <a:pt x="2107" y="4129"/>
                  </a:cubicBezTo>
                  <a:lnTo>
                    <a:pt x="2135" y="4213"/>
                  </a:lnTo>
                  <a:lnTo>
                    <a:pt x="2232" y="4157"/>
                  </a:lnTo>
                  <a:cubicBezTo>
                    <a:pt x="2218" y="4129"/>
                    <a:pt x="2204" y="4088"/>
                    <a:pt x="2190" y="4046"/>
                  </a:cubicBezTo>
                  <a:cubicBezTo>
                    <a:pt x="2190" y="4046"/>
                    <a:pt x="2190" y="4046"/>
                    <a:pt x="2176" y="4046"/>
                  </a:cubicBezTo>
                  <a:cubicBezTo>
                    <a:pt x="2162" y="4004"/>
                    <a:pt x="2149" y="3976"/>
                    <a:pt x="2135" y="3934"/>
                  </a:cubicBezTo>
                  <a:cubicBezTo>
                    <a:pt x="2135" y="3934"/>
                    <a:pt x="2135" y="3934"/>
                    <a:pt x="2135" y="3920"/>
                  </a:cubicBezTo>
                  <a:cubicBezTo>
                    <a:pt x="2121" y="3892"/>
                    <a:pt x="2107" y="3850"/>
                    <a:pt x="2093" y="3823"/>
                  </a:cubicBezTo>
                  <a:cubicBezTo>
                    <a:pt x="2093" y="3809"/>
                    <a:pt x="2093" y="3809"/>
                    <a:pt x="2093" y="3809"/>
                  </a:cubicBezTo>
                  <a:cubicBezTo>
                    <a:pt x="2079" y="3767"/>
                    <a:pt x="2065" y="3739"/>
                    <a:pt x="2065" y="3697"/>
                  </a:cubicBezTo>
                  <a:cubicBezTo>
                    <a:pt x="2065" y="3697"/>
                    <a:pt x="2051" y="3697"/>
                    <a:pt x="2051" y="3683"/>
                  </a:cubicBezTo>
                  <a:cubicBezTo>
                    <a:pt x="2051" y="3655"/>
                    <a:pt x="2037" y="3613"/>
                    <a:pt x="2023" y="3585"/>
                  </a:cubicBezTo>
                  <a:cubicBezTo>
                    <a:pt x="2023" y="3585"/>
                    <a:pt x="2023" y="3572"/>
                    <a:pt x="2023" y="3572"/>
                  </a:cubicBezTo>
                  <a:cubicBezTo>
                    <a:pt x="2009" y="3530"/>
                    <a:pt x="2009" y="3502"/>
                    <a:pt x="1995" y="3460"/>
                  </a:cubicBezTo>
                  <a:cubicBezTo>
                    <a:pt x="1995" y="3460"/>
                    <a:pt x="1995" y="3460"/>
                    <a:pt x="1995" y="3460"/>
                  </a:cubicBezTo>
                  <a:cubicBezTo>
                    <a:pt x="1981" y="3418"/>
                    <a:pt x="1981" y="3390"/>
                    <a:pt x="1967" y="3348"/>
                  </a:cubicBezTo>
                  <a:cubicBezTo>
                    <a:pt x="1967" y="3348"/>
                    <a:pt x="1967" y="3348"/>
                    <a:pt x="1967" y="3348"/>
                  </a:cubicBezTo>
                  <a:cubicBezTo>
                    <a:pt x="1953" y="3306"/>
                    <a:pt x="1953" y="3265"/>
                    <a:pt x="1939" y="3237"/>
                  </a:cubicBezTo>
                  <a:cubicBezTo>
                    <a:pt x="1925" y="3125"/>
                    <a:pt x="1911" y="3014"/>
                    <a:pt x="1897" y="2902"/>
                  </a:cubicBezTo>
                  <a:cubicBezTo>
                    <a:pt x="1897" y="2902"/>
                    <a:pt x="1897" y="2902"/>
                    <a:pt x="1897" y="2902"/>
                  </a:cubicBezTo>
                  <a:cubicBezTo>
                    <a:pt x="1897" y="2902"/>
                    <a:pt x="1897" y="2888"/>
                    <a:pt x="1897" y="2888"/>
                  </a:cubicBezTo>
                  <a:cubicBezTo>
                    <a:pt x="1897" y="2874"/>
                    <a:pt x="1911" y="2860"/>
                    <a:pt x="1911" y="2860"/>
                  </a:cubicBezTo>
                  <a:cubicBezTo>
                    <a:pt x="1911" y="2846"/>
                    <a:pt x="1911" y="2846"/>
                    <a:pt x="1911" y="2846"/>
                  </a:cubicBezTo>
                  <a:cubicBezTo>
                    <a:pt x="1911" y="2832"/>
                    <a:pt x="1925" y="2832"/>
                    <a:pt x="1925" y="2818"/>
                  </a:cubicBezTo>
                  <a:cubicBezTo>
                    <a:pt x="1925" y="2804"/>
                    <a:pt x="1925" y="2804"/>
                    <a:pt x="1925" y="2804"/>
                  </a:cubicBezTo>
                  <a:cubicBezTo>
                    <a:pt x="1925" y="2790"/>
                    <a:pt x="1939" y="2776"/>
                    <a:pt x="1939" y="2762"/>
                  </a:cubicBezTo>
                  <a:cubicBezTo>
                    <a:pt x="1939" y="2762"/>
                    <a:pt x="1939" y="2762"/>
                    <a:pt x="1939" y="2762"/>
                  </a:cubicBezTo>
                  <a:cubicBezTo>
                    <a:pt x="1939" y="2749"/>
                    <a:pt x="1939" y="2735"/>
                    <a:pt x="1953" y="2721"/>
                  </a:cubicBezTo>
                  <a:cubicBezTo>
                    <a:pt x="1953" y="2721"/>
                    <a:pt x="1953" y="2721"/>
                    <a:pt x="1953" y="2721"/>
                  </a:cubicBezTo>
                  <a:cubicBezTo>
                    <a:pt x="1953" y="2707"/>
                    <a:pt x="1953" y="2693"/>
                    <a:pt x="1953" y="2679"/>
                  </a:cubicBezTo>
                  <a:cubicBezTo>
                    <a:pt x="1953" y="2679"/>
                    <a:pt x="1953" y="2665"/>
                    <a:pt x="1953" y="2665"/>
                  </a:cubicBezTo>
                  <a:lnTo>
                    <a:pt x="1967" y="2637"/>
                  </a:lnTo>
                  <a:cubicBezTo>
                    <a:pt x="1967" y="2623"/>
                    <a:pt x="1967" y="2623"/>
                    <a:pt x="1967" y="2623"/>
                  </a:cubicBezTo>
                  <a:cubicBezTo>
                    <a:pt x="1967" y="2609"/>
                    <a:pt x="1967" y="2595"/>
                    <a:pt x="1967" y="2581"/>
                  </a:cubicBezTo>
                  <a:cubicBezTo>
                    <a:pt x="1967" y="2581"/>
                    <a:pt x="1967" y="2567"/>
                    <a:pt x="1967" y="2567"/>
                  </a:cubicBezTo>
                  <a:cubicBezTo>
                    <a:pt x="1981" y="2553"/>
                    <a:pt x="1981" y="2553"/>
                    <a:pt x="1981" y="2539"/>
                  </a:cubicBezTo>
                  <a:cubicBezTo>
                    <a:pt x="1981" y="2539"/>
                    <a:pt x="1981" y="2525"/>
                    <a:pt x="1981" y="2525"/>
                  </a:cubicBezTo>
                  <a:cubicBezTo>
                    <a:pt x="1981" y="2511"/>
                    <a:pt x="1981" y="2497"/>
                    <a:pt x="1981" y="2484"/>
                  </a:cubicBezTo>
                  <a:cubicBezTo>
                    <a:pt x="1981" y="2484"/>
                    <a:pt x="1981" y="2484"/>
                    <a:pt x="1981" y="2470"/>
                  </a:cubicBezTo>
                  <a:cubicBezTo>
                    <a:pt x="1981" y="2470"/>
                    <a:pt x="1981" y="2456"/>
                    <a:pt x="1981" y="2456"/>
                  </a:cubicBezTo>
                  <a:cubicBezTo>
                    <a:pt x="1981" y="2442"/>
                    <a:pt x="1981" y="2442"/>
                    <a:pt x="1981" y="2428"/>
                  </a:cubicBezTo>
                  <a:cubicBezTo>
                    <a:pt x="1995" y="2428"/>
                    <a:pt x="1995" y="2414"/>
                    <a:pt x="1995" y="2400"/>
                  </a:cubicBezTo>
                  <a:cubicBezTo>
                    <a:pt x="1995" y="2400"/>
                    <a:pt x="1995" y="2386"/>
                    <a:pt x="1995" y="2386"/>
                  </a:cubicBezTo>
                  <a:cubicBezTo>
                    <a:pt x="1995" y="2372"/>
                    <a:pt x="1995" y="2372"/>
                    <a:pt x="1995" y="2358"/>
                  </a:cubicBezTo>
                  <a:cubicBezTo>
                    <a:pt x="1995" y="2288"/>
                    <a:pt x="1995" y="2232"/>
                    <a:pt x="1995" y="2177"/>
                  </a:cubicBezTo>
                  <a:lnTo>
                    <a:pt x="1995" y="2163"/>
                  </a:lnTo>
                  <a:cubicBezTo>
                    <a:pt x="1995" y="2093"/>
                    <a:pt x="1981" y="2023"/>
                    <a:pt x="1981" y="1995"/>
                  </a:cubicBezTo>
                  <a:cubicBezTo>
                    <a:pt x="1967" y="1967"/>
                    <a:pt x="1967" y="1940"/>
                    <a:pt x="1953" y="1898"/>
                  </a:cubicBezTo>
                  <a:lnTo>
                    <a:pt x="1953" y="1898"/>
                  </a:lnTo>
                  <a:cubicBezTo>
                    <a:pt x="1939" y="1884"/>
                    <a:pt x="1939" y="1884"/>
                    <a:pt x="1939" y="1870"/>
                  </a:cubicBezTo>
                  <a:cubicBezTo>
                    <a:pt x="1939" y="1870"/>
                    <a:pt x="1939" y="1870"/>
                    <a:pt x="1939" y="1856"/>
                  </a:cubicBezTo>
                  <a:cubicBezTo>
                    <a:pt x="1939" y="1856"/>
                    <a:pt x="1939" y="1856"/>
                    <a:pt x="1925" y="1842"/>
                  </a:cubicBezTo>
                  <a:cubicBezTo>
                    <a:pt x="1925" y="1842"/>
                    <a:pt x="1925" y="1842"/>
                    <a:pt x="1925" y="1828"/>
                  </a:cubicBezTo>
                  <a:lnTo>
                    <a:pt x="1925" y="1814"/>
                  </a:lnTo>
                  <a:cubicBezTo>
                    <a:pt x="1911" y="1814"/>
                    <a:pt x="1911" y="1814"/>
                    <a:pt x="1911" y="1800"/>
                  </a:cubicBezTo>
                  <a:cubicBezTo>
                    <a:pt x="1911" y="1800"/>
                    <a:pt x="1911" y="1800"/>
                    <a:pt x="1911" y="1800"/>
                  </a:cubicBezTo>
                  <a:lnTo>
                    <a:pt x="1911" y="1800"/>
                  </a:lnTo>
                  <a:cubicBezTo>
                    <a:pt x="1883" y="1730"/>
                    <a:pt x="1856" y="1661"/>
                    <a:pt x="1828" y="1591"/>
                  </a:cubicBezTo>
                  <a:lnTo>
                    <a:pt x="1828" y="1591"/>
                  </a:lnTo>
                  <a:lnTo>
                    <a:pt x="1828" y="1591"/>
                  </a:lnTo>
                  <a:cubicBezTo>
                    <a:pt x="1814" y="1563"/>
                    <a:pt x="1800" y="1521"/>
                    <a:pt x="1786" y="1493"/>
                  </a:cubicBezTo>
                  <a:lnTo>
                    <a:pt x="1786" y="1493"/>
                  </a:lnTo>
                  <a:lnTo>
                    <a:pt x="1786" y="1493"/>
                  </a:lnTo>
                  <a:cubicBezTo>
                    <a:pt x="1730" y="1368"/>
                    <a:pt x="1674" y="1256"/>
                    <a:pt x="1646" y="1186"/>
                  </a:cubicBezTo>
                  <a:lnTo>
                    <a:pt x="1870" y="1340"/>
                  </a:lnTo>
                  <a:lnTo>
                    <a:pt x="1883" y="1340"/>
                  </a:lnTo>
                  <a:lnTo>
                    <a:pt x="1883" y="1340"/>
                  </a:lnTo>
                  <a:lnTo>
                    <a:pt x="2162" y="1521"/>
                  </a:lnTo>
                  <a:cubicBezTo>
                    <a:pt x="2162" y="1521"/>
                    <a:pt x="2190" y="1563"/>
                    <a:pt x="2218" y="1633"/>
                  </a:cubicBezTo>
                  <a:cubicBezTo>
                    <a:pt x="2232" y="1674"/>
                    <a:pt x="2246" y="1702"/>
                    <a:pt x="2274" y="1730"/>
                  </a:cubicBezTo>
                  <a:lnTo>
                    <a:pt x="2274" y="1744"/>
                  </a:lnTo>
                  <a:lnTo>
                    <a:pt x="2274" y="1744"/>
                  </a:lnTo>
                  <a:cubicBezTo>
                    <a:pt x="2288" y="1758"/>
                    <a:pt x="2302" y="1786"/>
                    <a:pt x="2302" y="1800"/>
                  </a:cubicBezTo>
                  <a:cubicBezTo>
                    <a:pt x="2302" y="1800"/>
                    <a:pt x="2302" y="1800"/>
                    <a:pt x="2302" y="1800"/>
                  </a:cubicBezTo>
                  <a:lnTo>
                    <a:pt x="2302" y="1800"/>
                  </a:lnTo>
                  <a:lnTo>
                    <a:pt x="2302" y="1800"/>
                  </a:lnTo>
                  <a:cubicBezTo>
                    <a:pt x="2316" y="1828"/>
                    <a:pt x="2330" y="1842"/>
                    <a:pt x="2344" y="1870"/>
                  </a:cubicBezTo>
                  <a:cubicBezTo>
                    <a:pt x="2372" y="1912"/>
                    <a:pt x="2400" y="1967"/>
                    <a:pt x="2441" y="2009"/>
                  </a:cubicBezTo>
                  <a:lnTo>
                    <a:pt x="2441" y="2009"/>
                  </a:lnTo>
                  <a:cubicBezTo>
                    <a:pt x="2441" y="2023"/>
                    <a:pt x="2441" y="2023"/>
                    <a:pt x="2455" y="2037"/>
                  </a:cubicBezTo>
                  <a:cubicBezTo>
                    <a:pt x="2455" y="2037"/>
                    <a:pt x="2455" y="2037"/>
                    <a:pt x="2469" y="2037"/>
                  </a:cubicBezTo>
                  <a:cubicBezTo>
                    <a:pt x="2483" y="2065"/>
                    <a:pt x="2497" y="2079"/>
                    <a:pt x="2525" y="2093"/>
                  </a:cubicBezTo>
                  <a:cubicBezTo>
                    <a:pt x="2539" y="2107"/>
                    <a:pt x="2553" y="2107"/>
                    <a:pt x="2567" y="2121"/>
                  </a:cubicBezTo>
                  <a:cubicBezTo>
                    <a:pt x="2581" y="2135"/>
                    <a:pt x="2595" y="2135"/>
                    <a:pt x="2609" y="2149"/>
                  </a:cubicBezTo>
                  <a:cubicBezTo>
                    <a:pt x="2637" y="2163"/>
                    <a:pt x="2651" y="2177"/>
                    <a:pt x="2665" y="2177"/>
                  </a:cubicBezTo>
                  <a:cubicBezTo>
                    <a:pt x="2693" y="2191"/>
                    <a:pt x="2706" y="2205"/>
                    <a:pt x="2734" y="2205"/>
                  </a:cubicBezTo>
                  <a:cubicBezTo>
                    <a:pt x="2734" y="2218"/>
                    <a:pt x="2748" y="2218"/>
                    <a:pt x="2748" y="2218"/>
                  </a:cubicBezTo>
                  <a:lnTo>
                    <a:pt x="2748" y="2218"/>
                  </a:lnTo>
                  <a:lnTo>
                    <a:pt x="2748" y="2218"/>
                  </a:lnTo>
                  <a:cubicBezTo>
                    <a:pt x="2776" y="2232"/>
                    <a:pt x="2818" y="2246"/>
                    <a:pt x="2846" y="2260"/>
                  </a:cubicBezTo>
                  <a:cubicBezTo>
                    <a:pt x="2874" y="2274"/>
                    <a:pt x="2916" y="2288"/>
                    <a:pt x="2944" y="2288"/>
                  </a:cubicBezTo>
                  <a:cubicBezTo>
                    <a:pt x="2971" y="2302"/>
                    <a:pt x="3013" y="2316"/>
                    <a:pt x="3041" y="2330"/>
                  </a:cubicBezTo>
                  <a:cubicBezTo>
                    <a:pt x="3111" y="2358"/>
                    <a:pt x="3153" y="2372"/>
                    <a:pt x="3153" y="2372"/>
                  </a:cubicBezTo>
                  <a:lnTo>
                    <a:pt x="3153" y="2372"/>
                  </a:lnTo>
                  <a:lnTo>
                    <a:pt x="3153" y="2372"/>
                  </a:lnTo>
                  <a:cubicBezTo>
                    <a:pt x="3153" y="2372"/>
                    <a:pt x="3153" y="2218"/>
                    <a:pt x="3153" y="2051"/>
                  </a:cubicBezTo>
                  <a:lnTo>
                    <a:pt x="3153" y="2023"/>
                  </a:lnTo>
                  <a:cubicBezTo>
                    <a:pt x="3153" y="1981"/>
                    <a:pt x="3153" y="1953"/>
                    <a:pt x="3153" y="1926"/>
                  </a:cubicBezTo>
                  <a:lnTo>
                    <a:pt x="3153" y="1926"/>
                  </a:lnTo>
                  <a:lnTo>
                    <a:pt x="3153" y="1926"/>
                  </a:lnTo>
                  <a:cubicBezTo>
                    <a:pt x="3153" y="1884"/>
                    <a:pt x="3153" y="1856"/>
                    <a:pt x="3153" y="1828"/>
                  </a:cubicBezTo>
                  <a:lnTo>
                    <a:pt x="3153" y="1828"/>
                  </a:lnTo>
                  <a:lnTo>
                    <a:pt x="3153" y="1828"/>
                  </a:lnTo>
                  <a:cubicBezTo>
                    <a:pt x="3153" y="1814"/>
                    <a:pt x="3153" y="1800"/>
                    <a:pt x="3153" y="1800"/>
                  </a:cubicBezTo>
                  <a:cubicBezTo>
                    <a:pt x="3153" y="1772"/>
                    <a:pt x="3153" y="1744"/>
                    <a:pt x="3153" y="1730"/>
                  </a:cubicBezTo>
                  <a:cubicBezTo>
                    <a:pt x="3139" y="1633"/>
                    <a:pt x="3125" y="1549"/>
                    <a:pt x="3111" y="1521"/>
                  </a:cubicBezTo>
                  <a:cubicBezTo>
                    <a:pt x="3097" y="1507"/>
                    <a:pt x="3097" y="1493"/>
                    <a:pt x="3083" y="1479"/>
                  </a:cubicBezTo>
                  <a:lnTo>
                    <a:pt x="3083" y="1479"/>
                  </a:lnTo>
                  <a:cubicBezTo>
                    <a:pt x="3083" y="1479"/>
                    <a:pt x="3083" y="1479"/>
                    <a:pt x="3069" y="1465"/>
                  </a:cubicBezTo>
                  <a:cubicBezTo>
                    <a:pt x="3069" y="1465"/>
                    <a:pt x="3069" y="1465"/>
                    <a:pt x="3069" y="1465"/>
                  </a:cubicBezTo>
                  <a:lnTo>
                    <a:pt x="3069" y="1465"/>
                  </a:lnTo>
                  <a:cubicBezTo>
                    <a:pt x="3055" y="1451"/>
                    <a:pt x="3041" y="1437"/>
                    <a:pt x="3041" y="1423"/>
                  </a:cubicBezTo>
                  <a:lnTo>
                    <a:pt x="3041" y="1423"/>
                  </a:lnTo>
                  <a:cubicBezTo>
                    <a:pt x="3027" y="1423"/>
                    <a:pt x="3013" y="1409"/>
                    <a:pt x="3013" y="1396"/>
                  </a:cubicBezTo>
                  <a:lnTo>
                    <a:pt x="3013" y="1396"/>
                  </a:lnTo>
                  <a:lnTo>
                    <a:pt x="3013" y="1396"/>
                  </a:lnTo>
                  <a:cubicBezTo>
                    <a:pt x="2971" y="1368"/>
                    <a:pt x="2944" y="1326"/>
                    <a:pt x="2902" y="1298"/>
                  </a:cubicBezTo>
                  <a:cubicBezTo>
                    <a:pt x="2804" y="1214"/>
                    <a:pt x="2679" y="1130"/>
                    <a:pt x="2567" y="1075"/>
                  </a:cubicBezTo>
                  <a:lnTo>
                    <a:pt x="2567" y="1075"/>
                  </a:lnTo>
                  <a:cubicBezTo>
                    <a:pt x="2553" y="1075"/>
                    <a:pt x="2553" y="1061"/>
                    <a:pt x="2539" y="1061"/>
                  </a:cubicBezTo>
                  <a:cubicBezTo>
                    <a:pt x="2539" y="1061"/>
                    <a:pt x="2525" y="1061"/>
                    <a:pt x="2525" y="1061"/>
                  </a:cubicBezTo>
                  <a:cubicBezTo>
                    <a:pt x="2511" y="1047"/>
                    <a:pt x="2483" y="1047"/>
                    <a:pt x="2469" y="1033"/>
                  </a:cubicBezTo>
                  <a:cubicBezTo>
                    <a:pt x="2469" y="1033"/>
                    <a:pt x="2455" y="1033"/>
                    <a:pt x="2455" y="1033"/>
                  </a:cubicBezTo>
                  <a:cubicBezTo>
                    <a:pt x="2455" y="1033"/>
                    <a:pt x="2441" y="1019"/>
                    <a:pt x="2427" y="1019"/>
                  </a:cubicBezTo>
                  <a:lnTo>
                    <a:pt x="2427" y="1019"/>
                  </a:lnTo>
                  <a:lnTo>
                    <a:pt x="2427" y="1019"/>
                  </a:lnTo>
                  <a:cubicBezTo>
                    <a:pt x="2358" y="991"/>
                    <a:pt x="2274" y="977"/>
                    <a:pt x="2190" y="963"/>
                  </a:cubicBezTo>
                  <a:lnTo>
                    <a:pt x="2190" y="963"/>
                  </a:lnTo>
                  <a:cubicBezTo>
                    <a:pt x="2065" y="963"/>
                    <a:pt x="1939" y="963"/>
                    <a:pt x="1800" y="1019"/>
                  </a:cubicBezTo>
                  <a:cubicBezTo>
                    <a:pt x="1883" y="963"/>
                    <a:pt x="1995" y="907"/>
                    <a:pt x="2107" y="852"/>
                  </a:cubicBezTo>
                  <a:cubicBezTo>
                    <a:pt x="2135" y="838"/>
                    <a:pt x="2149" y="824"/>
                    <a:pt x="2176" y="810"/>
                  </a:cubicBezTo>
                  <a:lnTo>
                    <a:pt x="2176" y="810"/>
                  </a:lnTo>
                  <a:cubicBezTo>
                    <a:pt x="2260" y="754"/>
                    <a:pt x="2358" y="712"/>
                    <a:pt x="2427" y="6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3" name="Google Shape;7703;p72"/>
            <p:cNvSpPr/>
            <p:nvPr/>
          </p:nvSpPr>
          <p:spPr>
            <a:xfrm>
              <a:off x="2293950" y="2000175"/>
              <a:ext cx="529725" cy="399650"/>
            </a:xfrm>
            <a:custGeom>
              <a:avLst/>
              <a:gdLst/>
              <a:ahLst/>
              <a:cxnLst/>
              <a:rect l="l" t="t" r="r" b="b"/>
              <a:pathLst>
                <a:path w="21189" h="15986" extrusionOk="0">
                  <a:moveTo>
                    <a:pt x="19989" y="6291"/>
                  </a:moveTo>
                  <a:cubicBezTo>
                    <a:pt x="21189" y="4827"/>
                    <a:pt x="17464" y="4115"/>
                    <a:pt x="18650" y="2344"/>
                  </a:cubicBezTo>
                  <a:cubicBezTo>
                    <a:pt x="19124" y="1646"/>
                    <a:pt x="19557" y="1437"/>
                    <a:pt x="20045" y="1325"/>
                  </a:cubicBezTo>
                  <a:cubicBezTo>
                    <a:pt x="19975" y="1088"/>
                    <a:pt x="19919" y="865"/>
                    <a:pt x="19905" y="726"/>
                  </a:cubicBezTo>
                  <a:cubicBezTo>
                    <a:pt x="19835" y="265"/>
                    <a:pt x="19361" y="0"/>
                    <a:pt x="18706" y="56"/>
                  </a:cubicBezTo>
                  <a:cubicBezTo>
                    <a:pt x="18036" y="126"/>
                    <a:pt x="17171" y="196"/>
                    <a:pt x="17171" y="196"/>
                  </a:cubicBezTo>
                  <a:cubicBezTo>
                    <a:pt x="17171" y="196"/>
                    <a:pt x="15637" y="56"/>
                    <a:pt x="14981" y="56"/>
                  </a:cubicBezTo>
                  <a:cubicBezTo>
                    <a:pt x="14912" y="56"/>
                    <a:pt x="14870" y="70"/>
                    <a:pt x="14814" y="70"/>
                  </a:cubicBezTo>
                  <a:cubicBezTo>
                    <a:pt x="13335" y="1604"/>
                    <a:pt x="14256" y="3181"/>
                    <a:pt x="11829" y="4380"/>
                  </a:cubicBezTo>
                  <a:cubicBezTo>
                    <a:pt x="8858" y="5845"/>
                    <a:pt x="9486" y="5705"/>
                    <a:pt x="4743" y="10852"/>
                  </a:cubicBezTo>
                  <a:cubicBezTo>
                    <a:pt x="1" y="15985"/>
                    <a:pt x="7449" y="12931"/>
                    <a:pt x="9486" y="11424"/>
                  </a:cubicBezTo>
                  <a:cubicBezTo>
                    <a:pt x="11522" y="9918"/>
                    <a:pt x="16279" y="10811"/>
                    <a:pt x="19989" y="62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4" name="Google Shape;7704;p72"/>
            <p:cNvSpPr/>
            <p:nvPr/>
          </p:nvSpPr>
          <p:spPr>
            <a:xfrm>
              <a:off x="2850500" y="2470600"/>
              <a:ext cx="352925" cy="56500"/>
            </a:xfrm>
            <a:custGeom>
              <a:avLst/>
              <a:gdLst/>
              <a:ahLst/>
              <a:cxnLst/>
              <a:rect l="l" t="t" r="r" b="b"/>
              <a:pathLst>
                <a:path w="14117" h="2260" extrusionOk="0">
                  <a:moveTo>
                    <a:pt x="13349" y="795"/>
                  </a:moveTo>
                  <a:cubicBezTo>
                    <a:pt x="12847" y="725"/>
                    <a:pt x="11815" y="795"/>
                    <a:pt x="11341" y="697"/>
                  </a:cubicBezTo>
                  <a:cubicBezTo>
                    <a:pt x="10866" y="614"/>
                    <a:pt x="10183" y="405"/>
                    <a:pt x="9569" y="432"/>
                  </a:cubicBezTo>
                  <a:cubicBezTo>
                    <a:pt x="8956" y="460"/>
                    <a:pt x="7616" y="112"/>
                    <a:pt x="7240" y="140"/>
                  </a:cubicBezTo>
                  <a:cubicBezTo>
                    <a:pt x="6877" y="167"/>
                    <a:pt x="6110" y="70"/>
                    <a:pt x="5594" y="0"/>
                  </a:cubicBezTo>
                  <a:cubicBezTo>
                    <a:pt x="6096" y="126"/>
                    <a:pt x="6682" y="251"/>
                    <a:pt x="7268" y="349"/>
                  </a:cubicBezTo>
                  <a:cubicBezTo>
                    <a:pt x="9039" y="642"/>
                    <a:pt x="8858" y="1269"/>
                    <a:pt x="8858" y="1269"/>
                  </a:cubicBezTo>
                  <a:cubicBezTo>
                    <a:pt x="8858" y="1269"/>
                    <a:pt x="8398" y="1297"/>
                    <a:pt x="7630" y="1255"/>
                  </a:cubicBezTo>
                  <a:cubicBezTo>
                    <a:pt x="7156" y="1297"/>
                    <a:pt x="6124" y="1381"/>
                    <a:pt x="5650" y="1353"/>
                  </a:cubicBezTo>
                  <a:cubicBezTo>
                    <a:pt x="4994" y="1325"/>
                    <a:pt x="4492" y="1646"/>
                    <a:pt x="3460" y="1562"/>
                  </a:cubicBezTo>
                  <a:cubicBezTo>
                    <a:pt x="2428" y="1479"/>
                    <a:pt x="1381" y="2120"/>
                    <a:pt x="1033" y="2064"/>
                  </a:cubicBezTo>
                  <a:cubicBezTo>
                    <a:pt x="684" y="2009"/>
                    <a:pt x="1" y="2064"/>
                    <a:pt x="1" y="2064"/>
                  </a:cubicBezTo>
                  <a:cubicBezTo>
                    <a:pt x="1" y="2064"/>
                    <a:pt x="168" y="2162"/>
                    <a:pt x="391" y="2260"/>
                  </a:cubicBezTo>
                  <a:cubicBezTo>
                    <a:pt x="782" y="2190"/>
                    <a:pt x="1354" y="2134"/>
                    <a:pt x="2246" y="2120"/>
                  </a:cubicBezTo>
                  <a:cubicBezTo>
                    <a:pt x="4408" y="2092"/>
                    <a:pt x="6556" y="2064"/>
                    <a:pt x="8119" y="2092"/>
                  </a:cubicBezTo>
                  <a:cubicBezTo>
                    <a:pt x="9611" y="2120"/>
                    <a:pt x="10253" y="2148"/>
                    <a:pt x="11369" y="1953"/>
                  </a:cubicBezTo>
                  <a:cubicBezTo>
                    <a:pt x="11648" y="1744"/>
                    <a:pt x="12024" y="1437"/>
                    <a:pt x="12373" y="1353"/>
                  </a:cubicBezTo>
                  <a:cubicBezTo>
                    <a:pt x="12819" y="1255"/>
                    <a:pt x="13545" y="1158"/>
                    <a:pt x="13893" y="1130"/>
                  </a:cubicBezTo>
                  <a:cubicBezTo>
                    <a:pt x="13977" y="1102"/>
                    <a:pt x="14047" y="1088"/>
                    <a:pt x="14116" y="1088"/>
                  </a:cubicBezTo>
                  <a:cubicBezTo>
                    <a:pt x="14103" y="1018"/>
                    <a:pt x="13754" y="837"/>
                    <a:pt x="13349" y="7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5" name="Google Shape;7705;p72"/>
            <p:cNvSpPr/>
            <p:nvPr/>
          </p:nvSpPr>
          <p:spPr>
            <a:xfrm>
              <a:off x="2535950" y="2246025"/>
              <a:ext cx="347350" cy="88600"/>
            </a:xfrm>
            <a:custGeom>
              <a:avLst/>
              <a:gdLst/>
              <a:ahLst/>
              <a:cxnLst/>
              <a:rect l="l" t="t" r="r" b="b"/>
              <a:pathLst>
                <a:path w="13894" h="3544" extrusionOk="0">
                  <a:moveTo>
                    <a:pt x="12694" y="1534"/>
                  </a:moveTo>
                  <a:cubicBezTo>
                    <a:pt x="12164" y="1479"/>
                    <a:pt x="11076" y="1060"/>
                    <a:pt x="10421" y="990"/>
                  </a:cubicBezTo>
                  <a:cubicBezTo>
                    <a:pt x="9751" y="935"/>
                    <a:pt x="7687" y="795"/>
                    <a:pt x="7687" y="795"/>
                  </a:cubicBezTo>
                  <a:lnTo>
                    <a:pt x="7812" y="739"/>
                  </a:lnTo>
                  <a:cubicBezTo>
                    <a:pt x="6752" y="572"/>
                    <a:pt x="6431" y="0"/>
                    <a:pt x="3446" y="1088"/>
                  </a:cubicBezTo>
                  <a:cubicBezTo>
                    <a:pt x="238" y="2274"/>
                    <a:pt x="1" y="3543"/>
                    <a:pt x="3042" y="2887"/>
                  </a:cubicBezTo>
                  <a:cubicBezTo>
                    <a:pt x="6083" y="2246"/>
                    <a:pt x="7408" y="1827"/>
                    <a:pt x="8203" y="1716"/>
                  </a:cubicBezTo>
                  <a:cubicBezTo>
                    <a:pt x="9012" y="1590"/>
                    <a:pt x="10462" y="1772"/>
                    <a:pt x="11132" y="1772"/>
                  </a:cubicBezTo>
                  <a:cubicBezTo>
                    <a:pt x="11620" y="1772"/>
                    <a:pt x="12122" y="1981"/>
                    <a:pt x="13099" y="1981"/>
                  </a:cubicBezTo>
                  <a:cubicBezTo>
                    <a:pt x="13461" y="1939"/>
                    <a:pt x="13768" y="1883"/>
                    <a:pt x="13824" y="1744"/>
                  </a:cubicBezTo>
                  <a:cubicBezTo>
                    <a:pt x="13894" y="1534"/>
                    <a:pt x="13224" y="1604"/>
                    <a:pt x="12694" y="153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6" name="Google Shape;7706;p72"/>
            <p:cNvSpPr/>
            <p:nvPr/>
          </p:nvSpPr>
          <p:spPr>
            <a:xfrm>
              <a:off x="2330925" y="2439550"/>
              <a:ext cx="200175" cy="108475"/>
            </a:xfrm>
            <a:custGeom>
              <a:avLst/>
              <a:gdLst/>
              <a:ahLst/>
              <a:cxnLst/>
              <a:rect l="l" t="t" r="r" b="b"/>
              <a:pathLst>
                <a:path w="8007" h="4339" extrusionOk="0">
                  <a:moveTo>
                    <a:pt x="8007" y="1284"/>
                  </a:moveTo>
                  <a:cubicBezTo>
                    <a:pt x="7951" y="1144"/>
                    <a:pt x="7853" y="1033"/>
                    <a:pt x="7630" y="1005"/>
                  </a:cubicBezTo>
                  <a:cubicBezTo>
                    <a:pt x="7044" y="907"/>
                    <a:pt x="6779" y="1382"/>
                    <a:pt x="6779" y="1382"/>
                  </a:cubicBezTo>
                  <a:cubicBezTo>
                    <a:pt x="6779" y="1382"/>
                    <a:pt x="6403" y="796"/>
                    <a:pt x="6012" y="796"/>
                  </a:cubicBezTo>
                  <a:cubicBezTo>
                    <a:pt x="5635" y="796"/>
                    <a:pt x="5454" y="1089"/>
                    <a:pt x="5454" y="1089"/>
                  </a:cubicBezTo>
                  <a:cubicBezTo>
                    <a:pt x="5454" y="1089"/>
                    <a:pt x="4157" y="224"/>
                    <a:pt x="3850" y="321"/>
                  </a:cubicBezTo>
                  <a:cubicBezTo>
                    <a:pt x="3557" y="405"/>
                    <a:pt x="3892" y="768"/>
                    <a:pt x="3892" y="768"/>
                  </a:cubicBezTo>
                  <a:cubicBezTo>
                    <a:pt x="3892" y="768"/>
                    <a:pt x="2999" y="1"/>
                    <a:pt x="2818" y="433"/>
                  </a:cubicBezTo>
                  <a:cubicBezTo>
                    <a:pt x="2650" y="879"/>
                    <a:pt x="3027" y="1005"/>
                    <a:pt x="3027" y="1005"/>
                  </a:cubicBezTo>
                  <a:cubicBezTo>
                    <a:pt x="3027" y="1005"/>
                    <a:pt x="2176" y="768"/>
                    <a:pt x="1967" y="1033"/>
                  </a:cubicBezTo>
                  <a:cubicBezTo>
                    <a:pt x="1758" y="1298"/>
                    <a:pt x="1967" y="1437"/>
                    <a:pt x="1967" y="1437"/>
                  </a:cubicBezTo>
                  <a:cubicBezTo>
                    <a:pt x="1967" y="1437"/>
                    <a:pt x="433" y="1270"/>
                    <a:pt x="544" y="2469"/>
                  </a:cubicBezTo>
                  <a:cubicBezTo>
                    <a:pt x="544" y="2469"/>
                    <a:pt x="251" y="2149"/>
                    <a:pt x="70" y="2623"/>
                  </a:cubicBezTo>
                  <a:cubicBezTo>
                    <a:pt x="0" y="2818"/>
                    <a:pt x="14" y="2986"/>
                    <a:pt x="42" y="3097"/>
                  </a:cubicBezTo>
                  <a:cubicBezTo>
                    <a:pt x="1688" y="4339"/>
                    <a:pt x="5426" y="3013"/>
                    <a:pt x="8007" y="12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7" name="Google Shape;7707;p72"/>
            <p:cNvSpPr/>
            <p:nvPr/>
          </p:nvSpPr>
          <p:spPr>
            <a:xfrm>
              <a:off x="2173650" y="2674250"/>
              <a:ext cx="124175" cy="81275"/>
            </a:xfrm>
            <a:custGeom>
              <a:avLst/>
              <a:gdLst/>
              <a:ahLst/>
              <a:cxnLst/>
              <a:rect l="l" t="t" r="r" b="b"/>
              <a:pathLst>
                <a:path w="4967" h="3251" extrusionOk="0">
                  <a:moveTo>
                    <a:pt x="4813" y="2762"/>
                  </a:moveTo>
                  <a:cubicBezTo>
                    <a:pt x="4813" y="2762"/>
                    <a:pt x="2957" y="851"/>
                    <a:pt x="2692" y="725"/>
                  </a:cubicBezTo>
                  <a:cubicBezTo>
                    <a:pt x="2427" y="586"/>
                    <a:pt x="475" y="56"/>
                    <a:pt x="210" y="14"/>
                  </a:cubicBezTo>
                  <a:cubicBezTo>
                    <a:pt x="154" y="0"/>
                    <a:pt x="84" y="56"/>
                    <a:pt x="0" y="126"/>
                  </a:cubicBezTo>
                  <a:cubicBezTo>
                    <a:pt x="628" y="949"/>
                    <a:pt x="1312" y="1841"/>
                    <a:pt x="1409" y="2009"/>
                  </a:cubicBezTo>
                  <a:cubicBezTo>
                    <a:pt x="1549" y="2260"/>
                    <a:pt x="2204" y="2539"/>
                    <a:pt x="4966" y="32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8" name="Google Shape;7708;p72"/>
            <p:cNvSpPr/>
            <p:nvPr/>
          </p:nvSpPr>
          <p:spPr>
            <a:xfrm>
              <a:off x="2133900" y="2704225"/>
              <a:ext cx="78825" cy="53375"/>
            </a:xfrm>
            <a:custGeom>
              <a:avLst/>
              <a:gdLst/>
              <a:ahLst/>
              <a:cxnLst/>
              <a:rect l="l" t="t" r="r" b="b"/>
              <a:pathLst>
                <a:path w="3153" h="2135" extrusionOk="0">
                  <a:moveTo>
                    <a:pt x="2734" y="1786"/>
                  </a:moveTo>
                  <a:cubicBezTo>
                    <a:pt x="2553" y="1647"/>
                    <a:pt x="1353" y="628"/>
                    <a:pt x="1130" y="363"/>
                  </a:cubicBezTo>
                  <a:cubicBezTo>
                    <a:pt x="1088" y="321"/>
                    <a:pt x="991" y="182"/>
                    <a:pt x="837" y="1"/>
                  </a:cubicBezTo>
                  <a:cubicBezTo>
                    <a:pt x="642" y="112"/>
                    <a:pt x="293" y="335"/>
                    <a:pt x="112" y="545"/>
                  </a:cubicBezTo>
                  <a:cubicBezTo>
                    <a:pt x="84" y="586"/>
                    <a:pt x="42" y="628"/>
                    <a:pt x="0" y="698"/>
                  </a:cubicBezTo>
                  <a:cubicBezTo>
                    <a:pt x="98" y="768"/>
                    <a:pt x="168" y="824"/>
                    <a:pt x="196" y="851"/>
                  </a:cubicBezTo>
                  <a:cubicBezTo>
                    <a:pt x="349" y="977"/>
                    <a:pt x="558" y="1535"/>
                    <a:pt x="740" y="2135"/>
                  </a:cubicBezTo>
                  <a:lnTo>
                    <a:pt x="3153" y="2135"/>
                  </a:lnTo>
                  <a:cubicBezTo>
                    <a:pt x="2943" y="1953"/>
                    <a:pt x="2776" y="1814"/>
                    <a:pt x="2734" y="17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9" name="Google Shape;7709;p72"/>
            <p:cNvSpPr/>
            <p:nvPr/>
          </p:nvSpPr>
          <p:spPr>
            <a:xfrm>
              <a:off x="2051600" y="2724450"/>
              <a:ext cx="73950" cy="33150"/>
            </a:xfrm>
            <a:custGeom>
              <a:avLst/>
              <a:gdLst/>
              <a:ahLst/>
              <a:cxnLst/>
              <a:rect l="l" t="t" r="r" b="b"/>
              <a:pathLst>
                <a:path w="2958" h="1326" extrusionOk="0">
                  <a:moveTo>
                    <a:pt x="1674" y="1"/>
                  </a:moveTo>
                  <a:cubicBezTo>
                    <a:pt x="1674" y="1"/>
                    <a:pt x="530" y="182"/>
                    <a:pt x="307" y="182"/>
                  </a:cubicBezTo>
                  <a:cubicBezTo>
                    <a:pt x="224" y="182"/>
                    <a:pt x="98" y="224"/>
                    <a:pt x="0" y="280"/>
                  </a:cubicBezTo>
                  <a:cubicBezTo>
                    <a:pt x="949" y="879"/>
                    <a:pt x="1591" y="1130"/>
                    <a:pt x="1995" y="1200"/>
                  </a:cubicBezTo>
                  <a:cubicBezTo>
                    <a:pt x="2107" y="1214"/>
                    <a:pt x="2274" y="1256"/>
                    <a:pt x="2455" y="1326"/>
                  </a:cubicBezTo>
                  <a:lnTo>
                    <a:pt x="2957" y="1326"/>
                  </a:lnTo>
                  <a:cubicBezTo>
                    <a:pt x="2957" y="1326"/>
                    <a:pt x="2567" y="838"/>
                    <a:pt x="2427" y="670"/>
                  </a:cubicBezTo>
                  <a:cubicBezTo>
                    <a:pt x="2302" y="489"/>
                    <a:pt x="1674" y="1"/>
                    <a:pt x="16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0" name="Google Shape;7710;p72"/>
            <p:cNvSpPr/>
            <p:nvPr/>
          </p:nvSpPr>
          <p:spPr>
            <a:xfrm>
              <a:off x="2327425" y="2327275"/>
              <a:ext cx="356075" cy="140200"/>
            </a:xfrm>
            <a:custGeom>
              <a:avLst/>
              <a:gdLst/>
              <a:ahLst/>
              <a:cxnLst/>
              <a:rect l="l" t="t" r="r" b="b"/>
              <a:pathLst>
                <a:path w="14243" h="5608" extrusionOk="0">
                  <a:moveTo>
                    <a:pt x="5315" y="1716"/>
                  </a:moveTo>
                  <a:cubicBezTo>
                    <a:pt x="2651" y="2246"/>
                    <a:pt x="1" y="2999"/>
                    <a:pt x="698" y="3613"/>
                  </a:cubicBezTo>
                  <a:cubicBezTo>
                    <a:pt x="1312" y="4143"/>
                    <a:pt x="6417" y="4254"/>
                    <a:pt x="9500" y="5607"/>
                  </a:cubicBezTo>
                  <a:cubicBezTo>
                    <a:pt x="9751" y="5050"/>
                    <a:pt x="10406" y="3710"/>
                    <a:pt x="10978" y="3194"/>
                  </a:cubicBezTo>
                  <a:cubicBezTo>
                    <a:pt x="11717" y="2525"/>
                    <a:pt x="12443" y="1604"/>
                    <a:pt x="12833" y="1269"/>
                  </a:cubicBezTo>
                  <a:cubicBezTo>
                    <a:pt x="13154" y="1004"/>
                    <a:pt x="13740" y="391"/>
                    <a:pt x="14242" y="0"/>
                  </a:cubicBezTo>
                  <a:cubicBezTo>
                    <a:pt x="9876" y="1381"/>
                    <a:pt x="7882" y="1200"/>
                    <a:pt x="5315" y="1716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1" name="Google Shape;7711;p72"/>
            <p:cNvSpPr/>
            <p:nvPr/>
          </p:nvSpPr>
          <p:spPr>
            <a:xfrm>
              <a:off x="2096225" y="2274950"/>
              <a:ext cx="318400" cy="296450"/>
            </a:xfrm>
            <a:custGeom>
              <a:avLst/>
              <a:gdLst/>
              <a:ahLst/>
              <a:cxnLst/>
              <a:rect l="l" t="t" r="r" b="b"/>
              <a:pathLst>
                <a:path w="12736" h="11858" extrusionOk="0">
                  <a:moveTo>
                    <a:pt x="9374" y="6724"/>
                  </a:moveTo>
                  <a:cubicBezTo>
                    <a:pt x="6013" y="6822"/>
                    <a:pt x="7659" y="4869"/>
                    <a:pt x="9556" y="3586"/>
                  </a:cubicBezTo>
                  <a:cubicBezTo>
                    <a:pt x="10337" y="3042"/>
                    <a:pt x="9416" y="1898"/>
                    <a:pt x="10434" y="1"/>
                  </a:cubicBezTo>
                  <a:cubicBezTo>
                    <a:pt x="10114" y="210"/>
                    <a:pt x="9332" y="712"/>
                    <a:pt x="8872" y="1228"/>
                  </a:cubicBezTo>
                  <a:cubicBezTo>
                    <a:pt x="8272" y="1898"/>
                    <a:pt x="7073" y="4088"/>
                    <a:pt x="7073" y="4088"/>
                  </a:cubicBezTo>
                  <a:cubicBezTo>
                    <a:pt x="7073" y="4088"/>
                    <a:pt x="6403" y="4158"/>
                    <a:pt x="5608" y="4813"/>
                  </a:cubicBezTo>
                  <a:cubicBezTo>
                    <a:pt x="4813" y="5483"/>
                    <a:pt x="5343" y="5748"/>
                    <a:pt x="5343" y="5748"/>
                  </a:cubicBezTo>
                  <a:cubicBezTo>
                    <a:pt x="5343" y="5748"/>
                    <a:pt x="3613" y="7617"/>
                    <a:pt x="2818" y="8412"/>
                  </a:cubicBezTo>
                  <a:cubicBezTo>
                    <a:pt x="2023" y="9207"/>
                    <a:pt x="2023" y="10197"/>
                    <a:pt x="1619" y="10532"/>
                  </a:cubicBezTo>
                  <a:cubicBezTo>
                    <a:pt x="1242" y="10853"/>
                    <a:pt x="308" y="11732"/>
                    <a:pt x="1" y="11857"/>
                  </a:cubicBezTo>
                  <a:cubicBezTo>
                    <a:pt x="726" y="11773"/>
                    <a:pt x="1647" y="11704"/>
                    <a:pt x="3042" y="11508"/>
                  </a:cubicBezTo>
                  <a:cubicBezTo>
                    <a:pt x="8175" y="10797"/>
                    <a:pt x="12736" y="6640"/>
                    <a:pt x="9374" y="6724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2" name="Google Shape;7712;p72"/>
            <p:cNvSpPr/>
            <p:nvPr/>
          </p:nvSpPr>
          <p:spPr>
            <a:xfrm>
              <a:off x="1842025" y="2572750"/>
              <a:ext cx="197400" cy="184850"/>
            </a:xfrm>
            <a:custGeom>
              <a:avLst/>
              <a:gdLst/>
              <a:ahLst/>
              <a:cxnLst/>
              <a:rect l="l" t="t" r="r" b="b"/>
              <a:pathLst>
                <a:path w="7896" h="7394" extrusionOk="0">
                  <a:moveTo>
                    <a:pt x="7895" y="7394"/>
                  </a:moveTo>
                  <a:lnTo>
                    <a:pt x="0" y="7394"/>
                  </a:lnTo>
                  <a:cubicBezTo>
                    <a:pt x="0" y="7394"/>
                    <a:pt x="1200" y="3990"/>
                    <a:pt x="1284" y="3321"/>
                  </a:cubicBezTo>
                  <a:cubicBezTo>
                    <a:pt x="1381" y="2651"/>
                    <a:pt x="2037" y="447"/>
                    <a:pt x="2176" y="224"/>
                  </a:cubicBezTo>
                  <a:cubicBezTo>
                    <a:pt x="2302" y="1"/>
                    <a:pt x="3641" y="85"/>
                    <a:pt x="4031" y="85"/>
                  </a:cubicBezTo>
                  <a:cubicBezTo>
                    <a:pt x="4436" y="85"/>
                    <a:pt x="5092" y="392"/>
                    <a:pt x="5231" y="489"/>
                  </a:cubicBezTo>
                  <a:cubicBezTo>
                    <a:pt x="5357" y="573"/>
                    <a:pt x="5803" y="1591"/>
                    <a:pt x="6026" y="1954"/>
                  </a:cubicBezTo>
                  <a:cubicBezTo>
                    <a:pt x="6249" y="2302"/>
                    <a:pt x="6696" y="5357"/>
                    <a:pt x="6696" y="5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3" name="Google Shape;7713;p72"/>
            <p:cNvSpPr/>
            <p:nvPr/>
          </p:nvSpPr>
          <p:spPr>
            <a:xfrm>
              <a:off x="1897475" y="2573100"/>
              <a:ext cx="141950" cy="184500"/>
            </a:xfrm>
            <a:custGeom>
              <a:avLst/>
              <a:gdLst/>
              <a:ahLst/>
              <a:cxnLst/>
              <a:rect l="l" t="t" r="r" b="b"/>
              <a:pathLst>
                <a:path w="5678" h="7380" extrusionOk="0">
                  <a:moveTo>
                    <a:pt x="3808" y="1940"/>
                  </a:moveTo>
                  <a:cubicBezTo>
                    <a:pt x="3585" y="1577"/>
                    <a:pt x="3139" y="559"/>
                    <a:pt x="3013" y="475"/>
                  </a:cubicBezTo>
                  <a:cubicBezTo>
                    <a:pt x="2887" y="378"/>
                    <a:pt x="2218" y="71"/>
                    <a:pt x="1813" y="71"/>
                  </a:cubicBezTo>
                  <a:cubicBezTo>
                    <a:pt x="1451" y="71"/>
                    <a:pt x="265" y="1"/>
                    <a:pt x="0" y="168"/>
                  </a:cubicBezTo>
                  <a:lnTo>
                    <a:pt x="795" y="2149"/>
                  </a:lnTo>
                  <a:cubicBezTo>
                    <a:pt x="795" y="2149"/>
                    <a:pt x="1060" y="5343"/>
                    <a:pt x="1158" y="5790"/>
                  </a:cubicBezTo>
                  <a:cubicBezTo>
                    <a:pt x="1200" y="6027"/>
                    <a:pt x="1479" y="6529"/>
                    <a:pt x="2581" y="7380"/>
                  </a:cubicBezTo>
                  <a:lnTo>
                    <a:pt x="5677" y="7380"/>
                  </a:lnTo>
                  <a:lnTo>
                    <a:pt x="4478" y="5343"/>
                  </a:lnTo>
                  <a:cubicBezTo>
                    <a:pt x="4478" y="5343"/>
                    <a:pt x="4031" y="2288"/>
                    <a:pt x="3808" y="19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4" name="Google Shape;7714;p72"/>
            <p:cNvSpPr/>
            <p:nvPr/>
          </p:nvSpPr>
          <p:spPr>
            <a:xfrm>
              <a:off x="1879675" y="2606925"/>
              <a:ext cx="129400" cy="96625"/>
            </a:xfrm>
            <a:custGeom>
              <a:avLst/>
              <a:gdLst/>
              <a:ahLst/>
              <a:cxnLst/>
              <a:rect l="l" t="t" r="r" b="b"/>
              <a:pathLst>
                <a:path w="5176" h="3865" extrusionOk="0">
                  <a:moveTo>
                    <a:pt x="1" y="977"/>
                  </a:moveTo>
                  <a:lnTo>
                    <a:pt x="1" y="977"/>
                  </a:lnTo>
                  <a:cubicBezTo>
                    <a:pt x="1" y="977"/>
                    <a:pt x="2037" y="2372"/>
                    <a:pt x="2288" y="2707"/>
                  </a:cubicBezTo>
                  <a:cubicBezTo>
                    <a:pt x="2525" y="3042"/>
                    <a:pt x="3767" y="3544"/>
                    <a:pt x="3920" y="3614"/>
                  </a:cubicBezTo>
                  <a:cubicBezTo>
                    <a:pt x="4046" y="3669"/>
                    <a:pt x="4785" y="3781"/>
                    <a:pt x="5176" y="3865"/>
                  </a:cubicBezTo>
                  <a:cubicBezTo>
                    <a:pt x="5162" y="3767"/>
                    <a:pt x="5134" y="3614"/>
                    <a:pt x="5106" y="3432"/>
                  </a:cubicBezTo>
                  <a:cubicBezTo>
                    <a:pt x="4548" y="3418"/>
                    <a:pt x="3865" y="3376"/>
                    <a:pt x="3725" y="3307"/>
                  </a:cubicBezTo>
                  <a:cubicBezTo>
                    <a:pt x="3488" y="3195"/>
                    <a:pt x="2623" y="2707"/>
                    <a:pt x="2553" y="2637"/>
                  </a:cubicBezTo>
                  <a:cubicBezTo>
                    <a:pt x="2484" y="2581"/>
                    <a:pt x="1689" y="1996"/>
                    <a:pt x="1493" y="1731"/>
                  </a:cubicBezTo>
                  <a:cubicBezTo>
                    <a:pt x="1368" y="1563"/>
                    <a:pt x="740" y="670"/>
                    <a:pt x="280" y="1"/>
                  </a:cubicBezTo>
                  <a:cubicBezTo>
                    <a:pt x="182" y="322"/>
                    <a:pt x="84" y="657"/>
                    <a:pt x="1" y="9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5" name="Google Shape;7715;p72"/>
            <p:cNvSpPr/>
            <p:nvPr/>
          </p:nvSpPr>
          <p:spPr>
            <a:xfrm>
              <a:off x="1843775" y="2650875"/>
              <a:ext cx="79875" cy="106725"/>
            </a:xfrm>
            <a:custGeom>
              <a:avLst/>
              <a:gdLst/>
              <a:ahLst/>
              <a:cxnLst/>
              <a:rect l="l" t="t" r="r" b="b"/>
              <a:pathLst>
                <a:path w="3195" h="4269" extrusionOk="0">
                  <a:moveTo>
                    <a:pt x="3194" y="4269"/>
                  </a:moveTo>
                  <a:cubicBezTo>
                    <a:pt x="2943" y="3864"/>
                    <a:pt x="2748" y="3543"/>
                    <a:pt x="2720" y="3446"/>
                  </a:cubicBezTo>
                  <a:cubicBezTo>
                    <a:pt x="2678" y="3278"/>
                    <a:pt x="2302" y="1102"/>
                    <a:pt x="2288" y="1019"/>
                  </a:cubicBezTo>
                  <a:cubicBezTo>
                    <a:pt x="2260" y="921"/>
                    <a:pt x="1772" y="0"/>
                    <a:pt x="1772" y="0"/>
                  </a:cubicBezTo>
                  <a:cubicBezTo>
                    <a:pt x="1772" y="0"/>
                    <a:pt x="1395" y="419"/>
                    <a:pt x="1325" y="921"/>
                  </a:cubicBezTo>
                  <a:cubicBezTo>
                    <a:pt x="1283" y="1284"/>
                    <a:pt x="488" y="3125"/>
                    <a:pt x="0" y="4269"/>
                  </a:cubicBezTo>
                  <a:lnTo>
                    <a:pt x="3194" y="4269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6" name="Google Shape;7716;p72"/>
            <p:cNvSpPr/>
            <p:nvPr/>
          </p:nvSpPr>
          <p:spPr>
            <a:xfrm>
              <a:off x="2163525" y="2688175"/>
              <a:ext cx="75350" cy="69425"/>
            </a:xfrm>
            <a:custGeom>
              <a:avLst/>
              <a:gdLst/>
              <a:ahLst/>
              <a:cxnLst/>
              <a:rect l="l" t="t" r="r" b="b"/>
              <a:pathLst>
                <a:path w="3014" h="2777" extrusionOk="0">
                  <a:moveTo>
                    <a:pt x="2205" y="2289"/>
                  </a:moveTo>
                  <a:cubicBezTo>
                    <a:pt x="2205" y="2289"/>
                    <a:pt x="1145" y="1410"/>
                    <a:pt x="726" y="936"/>
                  </a:cubicBezTo>
                  <a:cubicBezTo>
                    <a:pt x="489" y="684"/>
                    <a:pt x="266" y="294"/>
                    <a:pt x="112" y="1"/>
                  </a:cubicBezTo>
                  <a:cubicBezTo>
                    <a:pt x="71" y="71"/>
                    <a:pt x="29" y="140"/>
                    <a:pt x="1" y="196"/>
                  </a:cubicBezTo>
                  <a:lnTo>
                    <a:pt x="615" y="1047"/>
                  </a:lnTo>
                  <a:cubicBezTo>
                    <a:pt x="615" y="1047"/>
                    <a:pt x="1898" y="2428"/>
                    <a:pt x="1968" y="2540"/>
                  </a:cubicBezTo>
                  <a:cubicBezTo>
                    <a:pt x="1982" y="2567"/>
                    <a:pt x="2023" y="2651"/>
                    <a:pt x="2093" y="2777"/>
                  </a:cubicBezTo>
                  <a:lnTo>
                    <a:pt x="3014" y="2777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7" name="Google Shape;7717;p72"/>
            <p:cNvSpPr/>
            <p:nvPr/>
          </p:nvSpPr>
          <p:spPr>
            <a:xfrm>
              <a:off x="2497950" y="2347850"/>
              <a:ext cx="35950" cy="40825"/>
            </a:xfrm>
            <a:custGeom>
              <a:avLst/>
              <a:gdLst/>
              <a:ahLst/>
              <a:cxnLst/>
              <a:rect l="l" t="t" r="r" b="b"/>
              <a:pathLst>
                <a:path w="1438" h="1633" extrusionOk="0">
                  <a:moveTo>
                    <a:pt x="335" y="0"/>
                  </a:moveTo>
                  <a:cubicBezTo>
                    <a:pt x="154" y="251"/>
                    <a:pt x="1" y="907"/>
                    <a:pt x="56" y="1032"/>
                  </a:cubicBezTo>
                  <a:cubicBezTo>
                    <a:pt x="112" y="1158"/>
                    <a:pt x="1172" y="1632"/>
                    <a:pt x="1172" y="1632"/>
                  </a:cubicBezTo>
                  <a:cubicBezTo>
                    <a:pt x="1172" y="1632"/>
                    <a:pt x="1437" y="516"/>
                    <a:pt x="1326" y="265"/>
                  </a:cubicBezTo>
                  <a:cubicBezTo>
                    <a:pt x="1228" y="14"/>
                    <a:pt x="335" y="0"/>
                    <a:pt x="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8" name="Google Shape;7718;p72"/>
            <p:cNvSpPr/>
            <p:nvPr/>
          </p:nvSpPr>
          <p:spPr>
            <a:xfrm>
              <a:off x="2506675" y="2330400"/>
              <a:ext cx="41525" cy="18850"/>
            </a:xfrm>
            <a:custGeom>
              <a:avLst/>
              <a:gdLst/>
              <a:ahLst/>
              <a:cxnLst/>
              <a:rect l="l" t="t" r="r" b="b"/>
              <a:pathLst>
                <a:path w="1661" h="754" extrusionOk="0">
                  <a:moveTo>
                    <a:pt x="0" y="684"/>
                  </a:moveTo>
                  <a:cubicBezTo>
                    <a:pt x="419" y="684"/>
                    <a:pt x="628" y="754"/>
                    <a:pt x="837" y="642"/>
                  </a:cubicBezTo>
                  <a:cubicBezTo>
                    <a:pt x="1060" y="531"/>
                    <a:pt x="1660" y="29"/>
                    <a:pt x="1660" y="29"/>
                  </a:cubicBezTo>
                  <a:cubicBezTo>
                    <a:pt x="1660" y="29"/>
                    <a:pt x="837" y="1"/>
                    <a:pt x="614" y="84"/>
                  </a:cubicBezTo>
                  <a:cubicBezTo>
                    <a:pt x="391" y="154"/>
                    <a:pt x="0" y="684"/>
                    <a:pt x="0" y="6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9" name="Google Shape;7719;p72"/>
            <p:cNvSpPr/>
            <p:nvPr/>
          </p:nvSpPr>
          <p:spPr>
            <a:xfrm>
              <a:off x="2466225" y="2346450"/>
              <a:ext cx="40475" cy="46050"/>
            </a:xfrm>
            <a:custGeom>
              <a:avLst/>
              <a:gdLst/>
              <a:ahLst/>
              <a:cxnLst/>
              <a:rect l="l" t="t" r="r" b="b"/>
              <a:pathLst>
                <a:path w="1619" h="1842" extrusionOk="0">
                  <a:moveTo>
                    <a:pt x="1618" y="42"/>
                  </a:moveTo>
                  <a:cubicBezTo>
                    <a:pt x="1200" y="0"/>
                    <a:pt x="712" y="70"/>
                    <a:pt x="474" y="265"/>
                  </a:cubicBezTo>
                  <a:cubicBezTo>
                    <a:pt x="251" y="461"/>
                    <a:pt x="0" y="1842"/>
                    <a:pt x="0" y="1842"/>
                  </a:cubicBezTo>
                  <a:cubicBezTo>
                    <a:pt x="0" y="1842"/>
                    <a:pt x="572" y="1395"/>
                    <a:pt x="809" y="1144"/>
                  </a:cubicBezTo>
                  <a:cubicBezTo>
                    <a:pt x="1046" y="893"/>
                    <a:pt x="1618" y="42"/>
                    <a:pt x="1618" y="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0" name="Google Shape;7720;p72"/>
            <p:cNvSpPr/>
            <p:nvPr/>
          </p:nvSpPr>
          <p:spPr>
            <a:xfrm>
              <a:off x="2464475" y="2333200"/>
              <a:ext cx="42225" cy="15025"/>
            </a:xfrm>
            <a:custGeom>
              <a:avLst/>
              <a:gdLst/>
              <a:ahLst/>
              <a:cxnLst/>
              <a:rect l="l" t="t" r="r" b="b"/>
              <a:pathLst>
                <a:path w="1689" h="601" extrusionOk="0">
                  <a:moveTo>
                    <a:pt x="1688" y="600"/>
                  </a:moveTo>
                  <a:cubicBezTo>
                    <a:pt x="1354" y="475"/>
                    <a:pt x="1033" y="488"/>
                    <a:pt x="879" y="488"/>
                  </a:cubicBezTo>
                  <a:cubicBezTo>
                    <a:pt x="740" y="475"/>
                    <a:pt x="0" y="321"/>
                    <a:pt x="0" y="321"/>
                  </a:cubicBezTo>
                  <a:cubicBezTo>
                    <a:pt x="0" y="321"/>
                    <a:pt x="600" y="0"/>
                    <a:pt x="991" y="28"/>
                  </a:cubicBezTo>
                  <a:cubicBezTo>
                    <a:pt x="1367" y="42"/>
                    <a:pt x="1688" y="600"/>
                    <a:pt x="1688" y="6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1" name="Google Shape;7721;p72"/>
            <p:cNvSpPr/>
            <p:nvPr/>
          </p:nvSpPr>
          <p:spPr>
            <a:xfrm>
              <a:off x="2371025" y="2372600"/>
              <a:ext cx="37325" cy="45700"/>
            </a:xfrm>
            <a:custGeom>
              <a:avLst/>
              <a:gdLst/>
              <a:ahLst/>
              <a:cxnLst/>
              <a:rect l="l" t="t" r="r" b="b"/>
              <a:pathLst>
                <a:path w="1493" h="1828" extrusionOk="0">
                  <a:moveTo>
                    <a:pt x="684" y="0"/>
                  </a:moveTo>
                  <a:cubicBezTo>
                    <a:pt x="419" y="154"/>
                    <a:pt x="0" y="670"/>
                    <a:pt x="0" y="809"/>
                  </a:cubicBezTo>
                  <a:cubicBezTo>
                    <a:pt x="0" y="949"/>
                    <a:pt x="781" y="1828"/>
                    <a:pt x="781" y="1828"/>
                  </a:cubicBezTo>
                  <a:cubicBezTo>
                    <a:pt x="781" y="1828"/>
                    <a:pt x="1465" y="921"/>
                    <a:pt x="1479" y="642"/>
                  </a:cubicBezTo>
                  <a:cubicBezTo>
                    <a:pt x="1493" y="363"/>
                    <a:pt x="684" y="0"/>
                    <a:pt x="6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2" name="Google Shape;7722;p72"/>
            <p:cNvSpPr/>
            <p:nvPr/>
          </p:nvSpPr>
          <p:spPr>
            <a:xfrm>
              <a:off x="2388450" y="2364225"/>
              <a:ext cx="44675" cy="16075"/>
            </a:xfrm>
            <a:custGeom>
              <a:avLst/>
              <a:gdLst/>
              <a:ahLst/>
              <a:cxnLst/>
              <a:rect l="l" t="t" r="r" b="b"/>
              <a:pathLst>
                <a:path w="1787" h="643" extrusionOk="0">
                  <a:moveTo>
                    <a:pt x="1" y="322"/>
                  </a:moveTo>
                  <a:cubicBezTo>
                    <a:pt x="377" y="489"/>
                    <a:pt x="545" y="642"/>
                    <a:pt x="782" y="628"/>
                  </a:cubicBezTo>
                  <a:cubicBezTo>
                    <a:pt x="1033" y="614"/>
                    <a:pt x="1786" y="405"/>
                    <a:pt x="1786" y="405"/>
                  </a:cubicBezTo>
                  <a:cubicBezTo>
                    <a:pt x="1786" y="405"/>
                    <a:pt x="1047" y="43"/>
                    <a:pt x="810" y="15"/>
                  </a:cubicBezTo>
                  <a:cubicBezTo>
                    <a:pt x="573" y="1"/>
                    <a:pt x="1" y="322"/>
                    <a:pt x="1" y="32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3" name="Google Shape;7723;p72"/>
            <p:cNvSpPr/>
            <p:nvPr/>
          </p:nvSpPr>
          <p:spPr>
            <a:xfrm>
              <a:off x="2333000" y="2363525"/>
              <a:ext cx="55475" cy="33150"/>
            </a:xfrm>
            <a:custGeom>
              <a:avLst/>
              <a:gdLst/>
              <a:ahLst/>
              <a:cxnLst/>
              <a:rect l="l" t="t" r="r" b="b"/>
              <a:pathLst>
                <a:path w="2219" h="1326" extrusionOk="0">
                  <a:moveTo>
                    <a:pt x="2219" y="350"/>
                  </a:moveTo>
                  <a:cubicBezTo>
                    <a:pt x="1856" y="126"/>
                    <a:pt x="1382" y="1"/>
                    <a:pt x="1089" y="71"/>
                  </a:cubicBezTo>
                  <a:cubicBezTo>
                    <a:pt x="796" y="154"/>
                    <a:pt x="1" y="1326"/>
                    <a:pt x="1" y="1326"/>
                  </a:cubicBezTo>
                  <a:cubicBezTo>
                    <a:pt x="1" y="1326"/>
                    <a:pt x="712" y="1145"/>
                    <a:pt x="1019" y="1005"/>
                  </a:cubicBezTo>
                  <a:cubicBezTo>
                    <a:pt x="1340" y="880"/>
                    <a:pt x="2219" y="350"/>
                    <a:pt x="2219" y="3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4" name="Google Shape;7724;p72"/>
            <p:cNvSpPr/>
            <p:nvPr/>
          </p:nvSpPr>
          <p:spPr>
            <a:xfrm>
              <a:off x="2352550" y="2347850"/>
              <a:ext cx="35575" cy="24775"/>
            </a:xfrm>
            <a:custGeom>
              <a:avLst/>
              <a:gdLst/>
              <a:ahLst/>
              <a:cxnLst/>
              <a:rect l="l" t="t" r="r" b="b"/>
              <a:pathLst>
                <a:path w="1423" h="991" extrusionOk="0">
                  <a:moveTo>
                    <a:pt x="1423" y="990"/>
                  </a:moveTo>
                  <a:cubicBezTo>
                    <a:pt x="1172" y="739"/>
                    <a:pt x="865" y="628"/>
                    <a:pt x="739" y="558"/>
                  </a:cubicBezTo>
                  <a:cubicBezTo>
                    <a:pt x="600" y="502"/>
                    <a:pt x="0" y="56"/>
                    <a:pt x="0" y="56"/>
                  </a:cubicBezTo>
                  <a:cubicBezTo>
                    <a:pt x="0" y="56"/>
                    <a:pt x="683" y="0"/>
                    <a:pt x="1018" y="181"/>
                  </a:cubicBezTo>
                  <a:cubicBezTo>
                    <a:pt x="1367" y="363"/>
                    <a:pt x="1423" y="990"/>
                    <a:pt x="1423" y="99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5" name="Google Shape;7725;p72"/>
            <p:cNvSpPr/>
            <p:nvPr/>
          </p:nvSpPr>
          <p:spPr>
            <a:xfrm>
              <a:off x="2460300" y="2417225"/>
              <a:ext cx="50925" cy="38750"/>
            </a:xfrm>
            <a:custGeom>
              <a:avLst/>
              <a:gdLst/>
              <a:ahLst/>
              <a:cxnLst/>
              <a:rect l="l" t="t" r="r" b="b"/>
              <a:pathLst>
                <a:path w="2037" h="1550" extrusionOk="0">
                  <a:moveTo>
                    <a:pt x="2037" y="1549"/>
                  </a:moveTo>
                  <a:cubicBezTo>
                    <a:pt x="1339" y="1465"/>
                    <a:pt x="711" y="1075"/>
                    <a:pt x="711" y="1075"/>
                  </a:cubicBezTo>
                  <a:cubicBezTo>
                    <a:pt x="711" y="1075"/>
                    <a:pt x="98" y="126"/>
                    <a:pt x="42" y="71"/>
                  </a:cubicBezTo>
                  <a:cubicBezTo>
                    <a:pt x="0" y="15"/>
                    <a:pt x="558" y="1"/>
                    <a:pt x="1060" y="294"/>
                  </a:cubicBezTo>
                  <a:cubicBezTo>
                    <a:pt x="1562" y="587"/>
                    <a:pt x="2037" y="1549"/>
                    <a:pt x="2037" y="154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6" name="Google Shape;7726;p72"/>
            <p:cNvSpPr/>
            <p:nvPr/>
          </p:nvSpPr>
          <p:spPr>
            <a:xfrm>
              <a:off x="2508425" y="2398400"/>
              <a:ext cx="23025" cy="55125"/>
            </a:xfrm>
            <a:custGeom>
              <a:avLst/>
              <a:gdLst/>
              <a:ahLst/>
              <a:cxnLst/>
              <a:rect l="l" t="t" r="r" b="b"/>
              <a:pathLst>
                <a:path w="921" h="2205" extrusionOk="0">
                  <a:moveTo>
                    <a:pt x="307" y="2205"/>
                  </a:moveTo>
                  <a:cubicBezTo>
                    <a:pt x="237" y="2149"/>
                    <a:pt x="84" y="1437"/>
                    <a:pt x="42" y="1256"/>
                  </a:cubicBezTo>
                  <a:cubicBezTo>
                    <a:pt x="0" y="1075"/>
                    <a:pt x="112" y="1"/>
                    <a:pt x="112" y="1"/>
                  </a:cubicBezTo>
                  <a:cubicBezTo>
                    <a:pt x="112" y="1"/>
                    <a:pt x="823" y="782"/>
                    <a:pt x="879" y="1061"/>
                  </a:cubicBezTo>
                  <a:cubicBezTo>
                    <a:pt x="921" y="1298"/>
                    <a:pt x="307" y="2205"/>
                    <a:pt x="307" y="22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7" name="Google Shape;7727;p72"/>
            <p:cNvSpPr/>
            <p:nvPr/>
          </p:nvSpPr>
          <p:spPr>
            <a:xfrm>
              <a:off x="2519575" y="2437100"/>
              <a:ext cx="52325" cy="22700"/>
            </a:xfrm>
            <a:custGeom>
              <a:avLst/>
              <a:gdLst/>
              <a:ahLst/>
              <a:cxnLst/>
              <a:rect l="l" t="t" r="r" b="b"/>
              <a:pathLst>
                <a:path w="2093" h="908" extrusionOk="0">
                  <a:moveTo>
                    <a:pt x="0" y="712"/>
                  </a:moveTo>
                  <a:cubicBezTo>
                    <a:pt x="433" y="866"/>
                    <a:pt x="1284" y="908"/>
                    <a:pt x="1284" y="908"/>
                  </a:cubicBezTo>
                  <a:lnTo>
                    <a:pt x="2093" y="154"/>
                  </a:lnTo>
                  <a:cubicBezTo>
                    <a:pt x="2093" y="154"/>
                    <a:pt x="1200" y="1"/>
                    <a:pt x="1102" y="29"/>
                  </a:cubicBezTo>
                  <a:cubicBezTo>
                    <a:pt x="837" y="85"/>
                    <a:pt x="0" y="712"/>
                    <a:pt x="0" y="71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8" name="Google Shape;7728;p72"/>
            <p:cNvSpPr/>
            <p:nvPr/>
          </p:nvSpPr>
          <p:spPr>
            <a:xfrm>
              <a:off x="2120650" y="2512775"/>
              <a:ext cx="106375" cy="117550"/>
            </a:xfrm>
            <a:custGeom>
              <a:avLst/>
              <a:gdLst/>
              <a:ahLst/>
              <a:cxnLst/>
              <a:rect l="l" t="t" r="r" b="b"/>
              <a:pathLst>
                <a:path w="4255" h="4702" extrusionOk="0">
                  <a:moveTo>
                    <a:pt x="4255" y="3558"/>
                  </a:moveTo>
                  <a:lnTo>
                    <a:pt x="4171" y="2846"/>
                  </a:lnTo>
                  <a:lnTo>
                    <a:pt x="3613" y="2637"/>
                  </a:lnTo>
                  <a:lnTo>
                    <a:pt x="3083" y="2567"/>
                  </a:lnTo>
                  <a:cubicBezTo>
                    <a:pt x="3376" y="2525"/>
                    <a:pt x="3724" y="2442"/>
                    <a:pt x="3752" y="2400"/>
                  </a:cubicBezTo>
                  <a:cubicBezTo>
                    <a:pt x="3808" y="2316"/>
                    <a:pt x="3976" y="1675"/>
                    <a:pt x="3948" y="1563"/>
                  </a:cubicBezTo>
                  <a:cubicBezTo>
                    <a:pt x="3920" y="1465"/>
                    <a:pt x="3557" y="601"/>
                    <a:pt x="3557" y="601"/>
                  </a:cubicBezTo>
                  <a:cubicBezTo>
                    <a:pt x="3557" y="601"/>
                    <a:pt x="3180" y="1117"/>
                    <a:pt x="3167" y="1145"/>
                  </a:cubicBezTo>
                  <a:cubicBezTo>
                    <a:pt x="3167" y="1186"/>
                    <a:pt x="2999" y="1926"/>
                    <a:pt x="3013" y="1954"/>
                  </a:cubicBezTo>
                  <a:cubicBezTo>
                    <a:pt x="3013" y="1982"/>
                    <a:pt x="2915" y="2219"/>
                    <a:pt x="2832" y="2400"/>
                  </a:cubicBezTo>
                  <a:cubicBezTo>
                    <a:pt x="2832" y="2023"/>
                    <a:pt x="2832" y="1228"/>
                    <a:pt x="2818" y="1186"/>
                  </a:cubicBezTo>
                  <a:cubicBezTo>
                    <a:pt x="2804" y="1145"/>
                    <a:pt x="2483" y="559"/>
                    <a:pt x="2399" y="475"/>
                  </a:cubicBezTo>
                  <a:cubicBezTo>
                    <a:pt x="2330" y="391"/>
                    <a:pt x="1772" y="1"/>
                    <a:pt x="1772" y="1"/>
                  </a:cubicBezTo>
                  <a:lnTo>
                    <a:pt x="1981" y="796"/>
                  </a:lnTo>
                  <a:lnTo>
                    <a:pt x="2190" y="1340"/>
                  </a:lnTo>
                  <a:lnTo>
                    <a:pt x="2706" y="2372"/>
                  </a:lnTo>
                  <a:cubicBezTo>
                    <a:pt x="2497" y="2065"/>
                    <a:pt x="2092" y="1507"/>
                    <a:pt x="2051" y="1479"/>
                  </a:cubicBezTo>
                  <a:cubicBezTo>
                    <a:pt x="1995" y="1438"/>
                    <a:pt x="1256" y="1186"/>
                    <a:pt x="1102" y="1159"/>
                  </a:cubicBezTo>
                  <a:cubicBezTo>
                    <a:pt x="935" y="1117"/>
                    <a:pt x="0" y="921"/>
                    <a:pt x="0" y="921"/>
                  </a:cubicBezTo>
                  <a:cubicBezTo>
                    <a:pt x="0" y="921"/>
                    <a:pt x="558" y="1716"/>
                    <a:pt x="572" y="1758"/>
                  </a:cubicBezTo>
                  <a:cubicBezTo>
                    <a:pt x="600" y="1800"/>
                    <a:pt x="1855" y="2316"/>
                    <a:pt x="2009" y="2330"/>
                  </a:cubicBezTo>
                  <a:cubicBezTo>
                    <a:pt x="2079" y="2344"/>
                    <a:pt x="2204" y="2372"/>
                    <a:pt x="2330" y="2414"/>
                  </a:cubicBezTo>
                  <a:cubicBezTo>
                    <a:pt x="2176" y="2442"/>
                    <a:pt x="1576" y="2539"/>
                    <a:pt x="1479" y="2553"/>
                  </a:cubicBezTo>
                  <a:cubicBezTo>
                    <a:pt x="1381" y="2581"/>
                    <a:pt x="865" y="2846"/>
                    <a:pt x="865" y="2846"/>
                  </a:cubicBezTo>
                  <a:lnTo>
                    <a:pt x="321" y="3739"/>
                  </a:lnTo>
                  <a:cubicBezTo>
                    <a:pt x="963" y="3627"/>
                    <a:pt x="1395" y="3376"/>
                    <a:pt x="1395" y="3376"/>
                  </a:cubicBezTo>
                  <a:lnTo>
                    <a:pt x="2371" y="3251"/>
                  </a:lnTo>
                  <a:lnTo>
                    <a:pt x="2720" y="2651"/>
                  </a:lnTo>
                  <a:cubicBezTo>
                    <a:pt x="2609" y="2846"/>
                    <a:pt x="2441" y="3237"/>
                    <a:pt x="2427" y="3321"/>
                  </a:cubicBezTo>
                  <a:cubicBezTo>
                    <a:pt x="2427" y="3432"/>
                    <a:pt x="2330" y="3920"/>
                    <a:pt x="2358" y="3962"/>
                  </a:cubicBezTo>
                  <a:cubicBezTo>
                    <a:pt x="2371" y="3990"/>
                    <a:pt x="2720" y="4701"/>
                    <a:pt x="2720" y="4701"/>
                  </a:cubicBezTo>
                  <a:lnTo>
                    <a:pt x="3208" y="4046"/>
                  </a:lnTo>
                  <a:lnTo>
                    <a:pt x="3013" y="3223"/>
                  </a:lnTo>
                  <a:lnTo>
                    <a:pt x="2888" y="2860"/>
                  </a:lnTo>
                  <a:cubicBezTo>
                    <a:pt x="3055" y="3181"/>
                    <a:pt x="3278" y="3641"/>
                    <a:pt x="3320" y="372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9" name="Google Shape;7729;p72"/>
            <p:cNvSpPr/>
            <p:nvPr/>
          </p:nvSpPr>
          <p:spPr>
            <a:xfrm>
              <a:off x="2517475" y="2174175"/>
              <a:ext cx="97325" cy="97325"/>
            </a:xfrm>
            <a:custGeom>
              <a:avLst/>
              <a:gdLst/>
              <a:ahLst/>
              <a:cxnLst/>
              <a:rect l="l" t="t" r="r" b="b"/>
              <a:pathLst>
                <a:path w="3893" h="3893" extrusionOk="0">
                  <a:moveTo>
                    <a:pt x="1661" y="3892"/>
                  </a:moveTo>
                  <a:lnTo>
                    <a:pt x="2260" y="3655"/>
                  </a:lnTo>
                  <a:lnTo>
                    <a:pt x="2288" y="3167"/>
                  </a:lnTo>
                  <a:lnTo>
                    <a:pt x="2205" y="2735"/>
                  </a:lnTo>
                  <a:cubicBezTo>
                    <a:pt x="2330" y="2958"/>
                    <a:pt x="2470" y="3209"/>
                    <a:pt x="2525" y="3237"/>
                  </a:cubicBezTo>
                  <a:cubicBezTo>
                    <a:pt x="2609" y="3265"/>
                    <a:pt x="3153" y="3265"/>
                    <a:pt x="3237" y="3223"/>
                  </a:cubicBezTo>
                  <a:cubicBezTo>
                    <a:pt x="3306" y="3181"/>
                    <a:pt x="3850" y="2763"/>
                    <a:pt x="3850" y="2763"/>
                  </a:cubicBezTo>
                  <a:cubicBezTo>
                    <a:pt x="3850" y="2763"/>
                    <a:pt x="3390" y="2553"/>
                    <a:pt x="3362" y="2567"/>
                  </a:cubicBezTo>
                  <a:cubicBezTo>
                    <a:pt x="3334" y="2567"/>
                    <a:pt x="2721" y="2553"/>
                    <a:pt x="2693" y="2567"/>
                  </a:cubicBezTo>
                  <a:cubicBezTo>
                    <a:pt x="2679" y="2567"/>
                    <a:pt x="2470" y="2525"/>
                    <a:pt x="2288" y="2498"/>
                  </a:cubicBezTo>
                  <a:cubicBezTo>
                    <a:pt x="2595" y="2428"/>
                    <a:pt x="3223" y="2316"/>
                    <a:pt x="3251" y="2302"/>
                  </a:cubicBezTo>
                  <a:cubicBezTo>
                    <a:pt x="3293" y="2274"/>
                    <a:pt x="3641" y="1954"/>
                    <a:pt x="3683" y="1884"/>
                  </a:cubicBezTo>
                  <a:cubicBezTo>
                    <a:pt x="3739" y="1828"/>
                    <a:pt x="3892" y="1368"/>
                    <a:pt x="3892" y="1368"/>
                  </a:cubicBezTo>
                  <a:lnTo>
                    <a:pt x="3362" y="1605"/>
                  </a:lnTo>
                  <a:lnTo>
                    <a:pt x="3000" y="1828"/>
                  </a:lnTo>
                  <a:lnTo>
                    <a:pt x="2288" y="2386"/>
                  </a:lnTo>
                  <a:cubicBezTo>
                    <a:pt x="2484" y="2177"/>
                    <a:pt x="2832" y="1772"/>
                    <a:pt x="2846" y="1730"/>
                  </a:cubicBezTo>
                  <a:cubicBezTo>
                    <a:pt x="2860" y="1688"/>
                    <a:pt x="2888" y="1061"/>
                    <a:pt x="2874" y="935"/>
                  </a:cubicBezTo>
                  <a:cubicBezTo>
                    <a:pt x="2860" y="796"/>
                    <a:pt x="2790" y="1"/>
                    <a:pt x="2790" y="1"/>
                  </a:cubicBezTo>
                  <a:cubicBezTo>
                    <a:pt x="2790" y="1"/>
                    <a:pt x="2274" y="517"/>
                    <a:pt x="2246" y="545"/>
                  </a:cubicBezTo>
                  <a:cubicBezTo>
                    <a:pt x="2205" y="559"/>
                    <a:pt x="2093" y="1675"/>
                    <a:pt x="2121" y="1814"/>
                  </a:cubicBezTo>
                  <a:cubicBezTo>
                    <a:pt x="2135" y="1870"/>
                    <a:pt x="2135" y="1967"/>
                    <a:pt x="2135" y="2079"/>
                  </a:cubicBezTo>
                  <a:cubicBezTo>
                    <a:pt x="2079" y="1967"/>
                    <a:pt x="1814" y="1465"/>
                    <a:pt x="1772" y="1396"/>
                  </a:cubicBezTo>
                  <a:cubicBezTo>
                    <a:pt x="1730" y="1298"/>
                    <a:pt x="1326" y="866"/>
                    <a:pt x="1326" y="866"/>
                  </a:cubicBezTo>
                  <a:lnTo>
                    <a:pt x="224" y="419"/>
                  </a:lnTo>
                  <a:cubicBezTo>
                    <a:pt x="573" y="1033"/>
                    <a:pt x="963" y="1396"/>
                    <a:pt x="963" y="1396"/>
                  </a:cubicBezTo>
                  <a:lnTo>
                    <a:pt x="1382" y="2246"/>
                  </a:lnTo>
                  <a:lnTo>
                    <a:pt x="2037" y="2442"/>
                  </a:lnTo>
                  <a:cubicBezTo>
                    <a:pt x="1828" y="2386"/>
                    <a:pt x="1409" y="2302"/>
                    <a:pt x="1340" y="2316"/>
                  </a:cubicBezTo>
                  <a:cubicBezTo>
                    <a:pt x="1228" y="2316"/>
                    <a:pt x="712" y="2316"/>
                    <a:pt x="684" y="2344"/>
                  </a:cubicBezTo>
                  <a:cubicBezTo>
                    <a:pt x="642" y="2372"/>
                    <a:pt x="1" y="2818"/>
                    <a:pt x="1" y="2818"/>
                  </a:cubicBezTo>
                  <a:lnTo>
                    <a:pt x="852" y="3125"/>
                  </a:lnTo>
                  <a:lnTo>
                    <a:pt x="1591" y="2790"/>
                  </a:lnTo>
                  <a:lnTo>
                    <a:pt x="1898" y="2623"/>
                  </a:lnTo>
                  <a:cubicBezTo>
                    <a:pt x="1647" y="2818"/>
                    <a:pt x="1284" y="3097"/>
                    <a:pt x="1214" y="313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0" name="Google Shape;7730;p72"/>
            <p:cNvSpPr/>
            <p:nvPr/>
          </p:nvSpPr>
          <p:spPr>
            <a:xfrm>
              <a:off x="2655550" y="2217900"/>
              <a:ext cx="49225" cy="37200"/>
            </a:xfrm>
            <a:custGeom>
              <a:avLst/>
              <a:gdLst/>
              <a:ahLst/>
              <a:cxnLst/>
              <a:rect l="l" t="t" r="r" b="b"/>
              <a:pathLst>
                <a:path w="1969" h="1488" extrusionOk="0">
                  <a:moveTo>
                    <a:pt x="149" y="1"/>
                  </a:moveTo>
                  <a:cubicBezTo>
                    <a:pt x="53" y="1"/>
                    <a:pt x="0" y="17"/>
                    <a:pt x="15" y="37"/>
                  </a:cubicBezTo>
                  <a:cubicBezTo>
                    <a:pt x="71" y="93"/>
                    <a:pt x="741" y="1014"/>
                    <a:pt x="741" y="1014"/>
                  </a:cubicBezTo>
                  <a:cubicBezTo>
                    <a:pt x="741" y="1014"/>
                    <a:pt x="1354" y="1404"/>
                    <a:pt x="1968" y="1488"/>
                  </a:cubicBezTo>
                  <a:cubicBezTo>
                    <a:pt x="1968" y="1488"/>
                    <a:pt x="1410" y="525"/>
                    <a:pt x="936" y="232"/>
                  </a:cubicBezTo>
                  <a:cubicBezTo>
                    <a:pt x="632" y="53"/>
                    <a:pt x="321" y="1"/>
                    <a:pt x="1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1" name="Google Shape;7731;p72"/>
            <p:cNvSpPr/>
            <p:nvPr/>
          </p:nvSpPr>
          <p:spPr>
            <a:xfrm>
              <a:off x="2685900" y="2206600"/>
              <a:ext cx="26875" cy="46075"/>
            </a:xfrm>
            <a:custGeom>
              <a:avLst/>
              <a:gdLst/>
              <a:ahLst/>
              <a:cxnLst/>
              <a:rect l="l" t="t" r="r" b="b"/>
              <a:pathLst>
                <a:path w="1075" h="184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10" y="754"/>
                    <a:pt x="308" y="894"/>
                  </a:cubicBezTo>
                  <a:cubicBezTo>
                    <a:pt x="391" y="1047"/>
                    <a:pt x="838" y="1772"/>
                    <a:pt x="921" y="1842"/>
                  </a:cubicBezTo>
                  <a:cubicBezTo>
                    <a:pt x="921" y="1842"/>
                    <a:pt x="1075" y="852"/>
                    <a:pt x="907" y="629"/>
                  </a:cubicBezTo>
                  <a:cubicBezTo>
                    <a:pt x="740" y="41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2" name="Google Shape;7732;p72"/>
            <p:cNvSpPr/>
            <p:nvPr/>
          </p:nvSpPr>
          <p:spPr>
            <a:xfrm>
              <a:off x="2712050" y="2236500"/>
              <a:ext cx="43275" cy="22100"/>
            </a:xfrm>
            <a:custGeom>
              <a:avLst/>
              <a:gdLst/>
              <a:ahLst/>
              <a:cxnLst/>
              <a:rect l="l" t="t" r="r" b="b"/>
              <a:pathLst>
                <a:path w="1731" h="884" extrusionOk="0">
                  <a:moveTo>
                    <a:pt x="888" y="1"/>
                  </a:moveTo>
                  <a:cubicBezTo>
                    <a:pt x="871" y="1"/>
                    <a:pt x="858" y="2"/>
                    <a:pt x="852" y="5"/>
                  </a:cubicBezTo>
                  <a:cubicBezTo>
                    <a:pt x="629" y="60"/>
                    <a:pt x="1" y="688"/>
                    <a:pt x="1" y="688"/>
                  </a:cubicBezTo>
                  <a:cubicBezTo>
                    <a:pt x="392" y="841"/>
                    <a:pt x="1145" y="883"/>
                    <a:pt x="1145" y="883"/>
                  </a:cubicBezTo>
                  <a:lnTo>
                    <a:pt x="1731" y="116"/>
                  </a:lnTo>
                  <a:cubicBezTo>
                    <a:pt x="1731" y="116"/>
                    <a:pt x="1062" y="1"/>
                    <a:pt x="8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3" name="Google Shape;7733;p72"/>
            <p:cNvSpPr/>
            <p:nvPr/>
          </p:nvSpPr>
          <p:spPr>
            <a:xfrm>
              <a:off x="2716950" y="2127100"/>
              <a:ext cx="35575" cy="43625"/>
            </a:xfrm>
            <a:custGeom>
              <a:avLst/>
              <a:gdLst/>
              <a:ahLst/>
              <a:cxnLst/>
              <a:rect l="l" t="t" r="r" b="b"/>
              <a:pathLst>
                <a:path w="1423" h="1745" extrusionOk="0">
                  <a:moveTo>
                    <a:pt x="600" y="1"/>
                  </a:moveTo>
                  <a:cubicBezTo>
                    <a:pt x="363" y="168"/>
                    <a:pt x="0" y="712"/>
                    <a:pt x="14" y="838"/>
                  </a:cubicBezTo>
                  <a:cubicBezTo>
                    <a:pt x="14" y="963"/>
                    <a:pt x="837" y="1744"/>
                    <a:pt x="837" y="1744"/>
                  </a:cubicBezTo>
                  <a:cubicBezTo>
                    <a:pt x="837" y="1744"/>
                    <a:pt x="1423" y="824"/>
                    <a:pt x="1409" y="559"/>
                  </a:cubicBezTo>
                  <a:cubicBezTo>
                    <a:pt x="1409" y="294"/>
                    <a:pt x="600" y="1"/>
                    <a:pt x="6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4" name="Google Shape;7734;p72"/>
            <p:cNvSpPr/>
            <p:nvPr/>
          </p:nvSpPr>
          <p:spPr>
            <a:xfrm>
              <a:off x="2732275" y="2118025"/>
              <a:ext cx="42925" cy="14775"/>
            </a:xfrm>
            <a:custGeom>
              <a:avLst/>
              <a:gdLst/>
              <a:ahLst/>
              <a:cxnLst/>
              <a:rect l="l" t="t" r="r" b="b"/>
              <a:pathLst>
                <a:path w="1717" h="591" extrusionOk="0">
                  <a:moveTo>
                    <a:pt x="754" y="1"/>
                  </a:moveTo>
                  <a:cubicBezTo>
                    <a:pt x="531" y="1"/>
                    <a:pt x="1" y="350"/>
                    <a:pt x="1" y="350"/>
                  </a:cubicBezTo>
                  <a:cubicBezTo>
                    <a:pt x="342" y="476"/>
                    <a:pt x="511" y="591"/>
                    <a:pt x="716" y="591"/>
                  </a:cubicBezTo>
                  <a:cubicBezTo>
                    <a:pt x="738" y="591"/>
                    <a:pt x="760" y="589"/>
                    <a:pt x="782" y="587"/>
                  </a:cubicBezTo>
                  <a:cubicBezTo>
                    <a:pt x="1019" y="559"/>
                    <a:pt x="1717" y="294"/>
                    <a:pt x="1717" y="294"/>
                  </a:cubicBezTo>
                  <a:cubicBezTo>
                    <a:pt x="1717" y="294"/>
                    <a:pt x="977" y="1"/>
                    <a:pt x="754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5" name="Google Shape;7735;p72"/>
            <p:cNvSpPr/>
            <p:nvPr/>
          </p:nvSpPr>
          <p:spPr>
            <a:xfrm>
              <a:off x="2681025" y="2121550"/>
              <a:ext cx="51275" cy="33125"/>
            </a:xfrm>
            <a:custGeom>
              <a:avLst/>
              <a:gdLst/>
              <a:ahLst/>
              <a:cxnLst/>
              <a:rect l="l" t="t" r="r" b="b"/>
              <a:pathLst>
                <a:path w="2051" h="1325" extrusionOk="0">
                  <a:moveTo>
                    <a:pt x="1229" y="0"/>
                  </a:moveTo>
                  <a:cubicBezTo>
                    <a:pt x="1125" y="0"/>
                    <a:pt x="1030" y="13"/>
                    <a:pt x="949" y="41"/>
                  </a:cubicBezTo>
                  <a:cubicBezTo>
                    <a:pt x="684" y="139"/>
                    <a:pt x="1" y="1325"/>
                    <a:pt x="1" y="1325"/>
                  </a:cubicBezTo>
                  <a:cubicBezTo>
                    <a:pt x="1" y="1325"/>
                    <a:pt x="670" y="1087"/>
                    <a:pt x="963" y="934"/>
                  </a:cubicBezTo>
                  <a:cubicBezTo>
                    <a:pt x="1256" y="795"/>
                    <a:pt x="2051" y="209"/>
                    <a:pt x="2051" y="209"/>
                  </a:cubicBezTo>
                  <a:cubicBezTo>
                    <a:pt x="1793" y="80"/>
                    <a:pt x="1485" y="0"/>
                    <a:pt x="1229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6" name="Google Shape;7736;p72"/>
            <p:cNvSpPr/>
            <p:nvPr/>
          </p:nvSpPr>
          <p:spPr>
            <a:xfrm>
              <a:off x="2696375" y="2106750"/>
              <a:ext cx="35925" cy="20725"/>
            </a:xfrm>
            <a:custGeom>
              <a:avLst/>
              <a:gdLst/>
              <a:ahLst/>
              <a:cxnLst/>
              <a:rect l="l" t="t" r="r" b="b"/>
              <a:pathLst>
                <a:path w="1437" h="829" extrusionOk="0">
                  <a:moveTo>
                    <a:pt x="467" y="0"/>
                  </a:moveTo>
                  <a:cubicBezTo>
                    <a:pt x="219" y="0"/>
                    <a:pt x="0" y="34"/>
                    <a:pt x="0" y="34"/>
                  </a:cubicBezTo>
                  <a:cubicBezTo>
                    <a:pt x="0" y="34"/>
                    <a:pt x="600" y="410"/>
                    <a:pt x="740" y="466"/>
                  </a:cubicBezTo>
                  <a:cubicBezTo>
                    <a:pt x="865" y="522"/>
                    <a:pt x="1158" y="605"/>
                    <a:pt x="1437" y="829"/>
                  </a:cubicBezTo>
                  <a:cubicBezTo>
                    <a:pt x="1437" y="829"/>
                    <a:pt x="1325" y="229"/>
                    <a:pt x="977" y="75"/>
                  </a:cubicBezTo>
                  <a:cubicBezTo>
                    <a:pt x="837" y="17"/>
                    <a:pt x="644" y="0"/>
                    <a:pt x="467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7" name="Google Shape;7737;p72"/>
            <p:cNvSpPr/>
            <p:nvPr/>
          </p:nvSpPr>
          <p:spPr>
            <a:xfrm>
              <a:off x="2600475" y="1999475"/>
              <a:ext cx="113700" cy="118575"/>
            </a:xfrm>
            <a:custGeom>
              <a:avLst/>
              <a:gdLst/>
              <a:ahLst/>
              <a:cxnLst/>
              <a:rect l="l" t="t" r="r" b="b"/>
              <a:pathLst>
                <a:path w="4548" h="4743" extrusionOk="0">
                  <a:moveTo>
                    <a:pt x="991" y="0"/>
                  </a:moveTo>
                  <a:lnTo>
                    <a:pt x="991" y="0"/>
                  </a:lnTo>
                  <a:cubicBezTo>
                    <a:pt x="991" y="1"/>
                    <a:pt x="935" y="963"/>
                    <a:pt x="1061" y="1437"/>
                  </a:cubicBezTo>
                  <a:cubicBezTo>
                    <a:pt x="1130" y="1730"/>
                    <a:pt x="1493" y="2232"/>
                    <a:pt x="1758" y="2581"/>
                  </a:cubicBezTo>
                  <a:cubicBezTo>
                    <a:pt x="1401" y="2373"/>
                    <a:pt x="1015" y="2242"/>
                    <a:pt x="781" y="2242"/>
                  </a:cubicBezTo>
                  <a:cubicBezTo>
                    <a:pt x="732" y="2242"/>
                    <a:pt x="690" y="2248"/>
                    <a:pt x="656" y="2260"/>
                  </a:cubicBezTo>
                  <a:cubicBezTo>
                    <a:pt x="405" y="2358"/>
                    <a:pt x="0" y="3083"/>
                    <a:pt x="0" y="3083"/>
                  </a:cubicBezTo>
                  <a:cubicBezTo>
                    <a:pt x="0" y="3083"/>
                    <a:pt x="461" y="3083"/>
                    <a:pt x="865" y="3069"/>
                  </a:cubicBezTo>
                  <a:cubicBezTo>
                    <a:pt x="1088" y="3055"/>
                    <a:pt x="1451" y="2999"/>
                    <a:pt x="1716" y="2958"/>
                  </a:cubicBezTo>
                  <a:lnTo>
                    <a:pt x="1716" y="2958"/>
                  </a:lnTo>
                  <a:cubicBezTo>
                    <a:pt x="1549" y="3153"/>
                    <a:pt x="1381" y="3404"/>
                    <a:pt x="1381" y="3543"/>
                  </a:cubicBezTo>
                  <a:cubicBezTo>
                    <a:pt x="1409" y="3864"/>
                    <a:pt x="1772" y="4743"/>
                    <a:pt x="1772" y="4743"/>
                  </a:cubicBezTo>
                  <a:lnTo>
                    <a:pt x="2302" y="4032"/>
                  </a:lnTo>
                  <a:lnTo>
                    <a:pt x="2079" y="2902"/>
                  </a:lnTo>
                  <a:lnTo>
                    <a:pt x="3181" y="3655"/>
                  </a:lnTo>
                  <a:cubicBezTo>
                    <a:pt x="3557" y="3655"/>
                    <a:pt x="4199" y="3557"/>
                    <a:pt x="4199" y="3557"/>
                  </a:cubicBezTo>
                  <a:lnTo>
                    <a:pt x="3599" y="2958"/>
                  </a:lnTo>
                  <a:cubicBezTo>
                    <a:pt x="3599" y="2958"/>
                    <a:pt x="3016" y="2777"/>
                    <a:pt x="2506" y="2777"/>
                  </a:cubicBezTo>
                  <a:cubicBezTo>
                    <a:pt x="2431" y="2777"/>
                    <a:pt x="2358" y="2781"/>
                    <a:pt x="2288" y="2790"/>
                  </a:cubicBezTo>
                  <a:lnTo>
                    <a:pt x="2316" y="2776"/>
                  </a:lnTo>
                  <a:cubicBezTo>
                    <a:pt x="2916" y="2665"/>
                    <a:pt x="3599" y="2595"/>
                    <a:pt x="3599" y="2595"/>
                  </a:cubicBezTo>
                  <a:lnTo>
                    <a:pt x="4548" y="1842"/>
                  </a:lnTo>
                  <a:cubicBezTo>
                    <a:pt x="4548" y="1842"/>
                    <a:pt x="4349" y="1810"/>
                    <a:pt x="4056" y="1810"/>
                  </a:cubicBezTo>
                  <a:cubicBezTo>
                    <a:pt x="3800" y="1810"/>
                    <a:pt x="3471" y="1834"/>
                    <a:pt x="3139" y="1925"/>
                  </a:cubicBezTo>
                  <a:cubicBezTo>
                    <a:pt x="2971" y="1967"/>
                    <a:pt x="2818" y="2051"/>
                    <a:pt x="2706" y="2149"/>
                  </a:cubicBezTo>
                  <a:cubicBezTo>
                    <a:pt x="2748" y="2079"/>
                    <a:pt x="2776" y="2009"/>
                    <a:pt x="2804" y="1953"/>
                  </a:cubicBezTo>
                  <a:cubicBezTo>
                    <a:pt x="2930" y="1702"/>
                    <a:pt x="3739" y="893"/>
                    <a:pt x="3739" y="893"/>
                  </a:cubicBezTo>
                  <a:cubicBezTo>
                    <a:pt x="3739" y="893"/>
                    <a:pt x="3558" y="853"/>
                    <a:pt x="3313" y="853"/>
                  </a:cubicBezTo>
                  <a:cubicBezTo>
                    <a:pt x="2982" y="853"/>
                    <a:pt x="2534" y="926"/>
                    <a:pt x="2246" y="1270"/>
                  </a:cubicBezTo>
                  <a:cubicBezTo>
                    <a:pt x="2246" y="1270"/>
                    <a:pt x="2079" y="1716"/>
                    <a:pt x="2065" y="2372"/>
                  </a:cubicBezTo>
                  <a:cubicBezTo>
                    <a:pt x="1995" y="1884"/>
                    <a:pt x="1883" y="1326"/>
                    <a:pt x="1814" y="1144"/>
                  </a:cubicBezTo>
                  <a:cubicBezTo>
                    <a:pt x="1716" y="893"/>
                    <a:pt x="991" y="1"/>
                    <a:pt x="9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8" name="Google Shape;7738;p72"/>
            <p:cNvSpPr/>
            <p:nvPr/>
          </p:nvSpPr>
          <p:spPr>
            <a:xfrm>
              <a:off x="2430300" y="2119425"/>
              <a:ext cx="105325" cy="64900"/>
            </a:xfrm>
            <a:custGeom>
              <a:avLst/>
              <a:gdLst/>
              <a:ahLst/>
              <a:cxnLst/>
              <a:rect l="l" t="t" r="r" b="b"/>
              <a:pathLst>
                <a:path w="4213" h="2596" extrusionOk="0">
                  <a:moveTo>
                    <a:pt x="3599" y="57"/>
                  </a:moveTo>
                  <a:cubicBezTo>
                    <a:pt x="3502" y="29"/>
                    <a:pt x="2679" y="1"/>
                    <a:pt x="2679" y="1"/>
                  </a:cubicBezTo>
                  <a:cubicBezTo>
                    <a:pt x="2679" y="1"/>
                    <a:pt x="2316" y="210"/>
                    <a:pt x="2246" y="294"/>
                  </a:cubicBezTo>
                  <a:cubicBezTo>
                    <a:pt x="2218" y="322"/>
                    <a:pt x="2177" y="405"/>
                    <a:pt x="2135" y="517"/>
                  </a:cubicBezTo>
                  <a:cubicBezTo>
                    <a:pt x="1828" y="545"/>
                    <a:pt x="1409" y="601"/>
                    <a:pt x="1367" y="615"/>
                  </a:cubicBezTo>
                  <a:cubicBezTo>
                    <a:pt x="1326" y="628"/>
                    <a:pt x="865" y="782"/>
                    <a:pt x="600" y="1061"/>
                  </a:cubicBezTo>
                  <a:lnTo>
                    <a:pt x="837" y="1103"/>
                  </a:lnTo>
                  <a:lnTo>
                    <a:pt x="1102" y="991"/>
                  </a:lnTo>
                  <a:lnTo>
                    <a:pt x="963" y="1145"/>
                  </a:lnTo>
                  <a:cubicBezTo>
                    <a:pt x="768" y="1200"/>
                    <a:pt x="349" y="1340"/>
                    <a:pt x="252" y="1577"/>
                  </a:cubicBezTo>
                  <a:cubicBezTo>
                    <a:pt x="126" y="1856"/>
                    <a:pt x="1" y="2595"/>
                    <a:pt x="1" y="2595"/>
                  </a:cubicBezTo>
                  <a:lnTo>
                    <a:pt x="698" y="2065"/>
                  </a:lnTo>
                  <a:cubicBezTo>
                    <a:pt x="698" y="2065"/>
                    <a:pt x="1005" y="1926"/>
                    <a:pt x="1298" y="1870"/>
                  </a:cubicBezTo>
                  <a:lnTo>
                    <a:pt x="1465" y="2093"/>
                  </a:lnTo>
                  <a:cubicBezTo>
                    <a:pt x="1953" y="2316"/>
                    <a:pt x="2455" y="2246"/>
                    <a:pt x="2455" y="2246"/>
                  </a:cubicBezTo>
                  <a:lnTo>
                    <a:pt x="2888" y="1647"/>
                  </a:lnTo>
                  <a:lnTo>
                    <a:pt x="2930" y="1382"/>
                  </a:lnTo>
                  <a:lnTo>
                    <a:pt x="2748" y="1368"/>
                  </a:lnTo>
                  <a:lnTo>
                    <a:pt x="2999" y="1256"/>
                  </a:lnTo>
                  <a:lnTo>
                    <a:pt x="2958" y="963"/>
                  </a:lnTo>
                  <a:lnTo>
                    <a:pt x="2804" y="963"/>
                  </a:lnTo>
                  <a:lnTo>
                    <a:pt x="2860" y="852"/>
                  </a:lnTo>
                  <a:lnTo>
                    <a:pt x="3069" y="712"/>
                  </a:lnTo>
                  <a:lnTo>
                    <a:pt x="3027" y="517"/>
                  </a:lnTo>
                  <a:lnTo>
                    <a:pt x="3153" y="670"/>
                  </a:lnTo>
                  <a:lnTo>
                    <a:pt x="3488" y="628"/>
                  </a:lnTo>
                  <a:lnTo>
                    <a:pt x="3530" y="419"/>
                  </a:lnTo>
                  <a:lnTo>
                    <a:pt x="3599" y="628"/>
                  </a:lnTo>
                  <a:lnTo>
                    <a:pt x="4199" y="391"/>
                  </a:lnTo>
                  <a:cubicBezTo>
                    <a:pt x="4213" y="391"/>
                    <a:pt x="3697" y="84"/>
                    <a:pt x="3599" y="57"/>
                  </a:cubicBezTo>
                  <a:close/>
                  <a:moveTo>
                    <a:pt x="2079" y="712"/>
                  </a:moveTo>
                  <a:cubicBezTo>
                    <a:pt x="2079" y="712"/>
                    <a:pt x="2079" y="726"/>
                    <a:pt x="2079" y="726"/>
                  </a:cubicBezTo>
                  <a:lnTo>
                    <a:pt x="2065" y="7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39" name="Google Shape;7739;p72"/>
          <p:cNvGrpSpPr/>
          <p:nvPr/>
        </p:nvGrpSpPr>
        <p:grpSpPr>
          <a:xfrm>
            <a:off x="-1872257" y="2271260"/>
            <a:ext cx="6264462" cy="2639323"/>
            <a:chOff x="1842025" y="4446050"/>
            <a:chExt cx="1823450" cy="768250"/>
          </a:xfrm>
        </p:grpSpPr>
        <p:sp>
          <p:nvSpPr>
            <p:cNvPr id="7740" name="Google Shape;7740;p72"/>
            <p:cNvSpPr/>
            <p:nvPr/>
          </p:nvSpPr>
          <p:spPr>
            <a:xfrm>
              <a:off x="2138075" y="4769325"/>
              <a:ext cx="210650" cy="235050"/>
            </a:xfrm>
            <a:custGeom>
              <a:avLst/>
              <a:gdLst/>
              <a:ahLst/>
              <a:cxnLst/>
              <a:rect l="l" t="t" r="r" b="b"/>
              <a:pathLst>
                <a:path w="8426" h="9402" extrusionOk="0">
                  <a:moveTo>
                    <a:pt x="5203" y="4422"/>
                  </a:moveTo>
                  <a:cubicBezTo>
                    <a:pt x="6026" y="4380"/>
                    <a:pt x="6780" y="3990"/>
                    <a:pt x="6780" y="3990"/>
                  </a:cubicBezTo>
                  <a:lnTo>
                    <a:pt x="7868" y="2623"/>
                  </a:lnTo>
                  <a:cubicBezTo>
                    <a:pt x="7868" y="2623"/>
                    <a:pt x="6375" y="2344"/>
                    <a:pt x="5859" y="2455"/>
                  </a:cubicBezTo>
                  <a:cubicBezTo>
                    <a:pt x="5608" y="2511"/>
                    <a:pt x="5245" y="2957"/>
                    <a:pt x="4924" y="3404"/>
                  </a:cubicBezTo>
                  <a:cubicBezTo>
                    <a:pt x="4966" y="2846"/>
                    <a:pt x="5008" y="2107"/>
                    <a:pt x="4994" y="1674"/>
                  </a:cubicBezTo>
                  <a:cubicBezTo>
                    <a:pt x="4952" y="893"/>
                    <a:pt x="4911" y="0"/>
                    <a:pt x="4911" y="0"/>
                  </a:cubicBezTo>
                  <a:cubicBezTo>
                    <a:pt x="4911" y="0"/>
                    <a:pt x="3781" y="1130"/>
                    <a:pt x="3655" y="1660"/>
                  </a:cubicBezTo>
                  <a:cubicBezTo>
                    <a:pt x="3558" y="2079"/>
                    <a:pt x="3850" y="2929"/>
                    <a:pt x="4339" y="3641"/>
                  </a:cubicBezTo>
                  <a:cubicBezTo>
                    <a:pt x="3725" y="3292"/>
                    <a:pt x="2832" y="2832"/>
                    <a:pt x="2344" y="2832"/>
                  </a:cubicBezTo>
                  <a:cubicBezTo>
                    <a:pt x="1549" y="2832"/>
                    <a:pt x="1" y="3390"/>
                    <a:pt x="1" y="3390"/>
                  </a:cubicBezTo>
                  <a:cubicBezTo>
                    <a:pt x="1" y="3390"/>
                    <a:pt x="1549" y="4380"/>
                    <a:pt x="1981" y="4436"/>
                  </a:cubicBezTo>
                  <a:cubicBezTo>
                    <a:pt x="2288" y="4478"/>
                    <a:pt x="3223" y="4450"/>
                    <a:pt x="4018" y="4352"/>
                  </a:cubicBezTo>
                  <a:cubicBezTo>
                    <a:pt x="2972" y="4673"/>
                    <a:pt x="2246" y="5217"/>
                    <a:pt x="2246" y="5217"/>
                  </a:cubicBezTo>
                  <a:cubicBezTo>
                    <a:pt x="1340" y="6472"/>
                    <a:pt x="1842" y="8286"/>
                    <a:pt x="1842" y="8286"/>
                  </a:cubicBezTo>
                  <a:cubicBezTo>
                    <a:pt x="1842" y="8286"/>
                    <a:pt x="3069" y="6333"/>
                    <a:pt x="3446" y="5984"/>
                  </a:cubicBezTo>
                  <a:cubicBezTo>
                    <a:pt x="3544" y="5901"/>
                    <a:pt x="3641" y="5789"/>
                    <a:pt x="3753" y="5677"/>
                  </a:cubicBezTo>
                  <a:cubicBezTo>
                    <a:pt x="3613" y="5956"/>
                    <a:pt x="3502" y="6291"/>
                    <a:pt x="3460" y="6640"/>
                  </a:cubicBezTo>
                  <a:cubicBezTo>
                    <a:pt x="3237" y="8090"/>
                    <a:pt x="3516" y="9402"/>
                    <a:pt x="3516" y="9402"/>
                  </a:cubicBezTo>
                  <a:lnTo>
                    <a:pt x="4604" y="7212"/>
                  </a:lnTo>
                  <a:cubicBezTo>
                    <a:pt x="4604" y="7212"/>
                    <a:pt x="4632" y="5831"/>
                    <a:pt x="4729" y="4645"/>
                  </a:cubicBezTo>
                  <a:lnTo>
                    <a:pt x="4757" y="4575"/>
                  </a:lnTo>
                  <a:cubicBezTo>
                    <a:pt x="4701" y="5649"/>
                    <a:pt x="5203" y="7044"/>
                    <a:pt x="5203" y="7044"/>
                  </a:cubicBezTo>
                  <a:lnTo>
                    <a:pt x="6277" y="7909"/>
                  </a:lnTo>
                  <a:cubicBezTo>
                    <a:pt x="6277" y="7909"/>
                    <a:pt x="6347" y="6626"/>
                    <a:pt x="6305" y="5887"/>
                  </a:cubicBezTo>
                  <a:cubicBezTo>
                    <a:pt x="6305" y="5887"/>
                    <a:pt x="5650" y="5217"/>
                    <a:pt x="5231" y="4701"/>
                  </a:cubicBezTo>
                  <a:cubicBezTo>
                    <a:pt x="7198" y="5691"/>
                    <a:pt x="8202" y="9360"/>
                    <a:pt x="8216" y="9402"/>
                  </a:cubicBezTo>
                  <a:lnTo>
                    <a:pt x="8426" y="9332"/>
                  </a:lnTo>
                  <a:cubicBezTo>
                    <a:pt x="8384" y="9151"/>
                    <a:pt x="7338" y="5370"/>
                    <a:pt x="5203" y="442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1" name="Google Shape;7741;p72"/>
            <p:cNvSpPr/>
            <p:nvPr/>
          </p:nvSpPr>
          <p:spPr>
            <a:xfrm>
              <a:off x="2501450" y="4656675"/>
              <a:ext cx="181350" cy="196000"/>
            </a:xfrm>
            <a:custGeom>
              <a:avLst/>
              <a:gdLst/>
              <a:ahLst/>
              <a:cxnLst/>
              <a:rect l="l" t="t" r="r" b="b"/>
              <a:pathLst>
                <a:path w="7254" h="7840" extrusionOk="0">
                  <a:moveTo>
                    <a:pt x="4589" y="3502"/>
                  </a:moveTo>
                  <a:cubicBezTo>
                    <a:pt x="5342" y="3586"/>
                    <a:pt x="6068" y="3404"/>
                    <a:pt x="6068" y="3404"/>
                  </a:cubicBezTo>
                  <a:lnTo>
                    <a:pt x="7253" y="2484"/>
                  </a:lnTo>
                  <a:cubicBezTo>
                    <a:pt x="7253" y="2484"/>
                    <a:pt x="5928" y="2051"/>
                    <a:pt x="5454" y="2065"/>
                  </a:cubicBezTo>
                  <a:cubicBezTo>
                    <a:pt x="5217" y="2065"/>
                    <a:pt x="4812" y="2372"/>
                    <a:pt x="4478" y="2665"/>
                  </a:cubicBezTo>
                  <a:cubicBezTo>
                    <a:pt x="4589" y="2233"/>
                    <a:pt x="4729" y="1661"/>
                    <a:pt x="4770" y="1312"/>
                  </a:cubicBezTo>
                  <a:cubicBezTo>
                    <a:pt x="4840" y="698"/>
                    <a:pt x="4910" y="1"/>
                    <a:pt x="4910" y="1"/>
                  </a:cubicBezTo>
                  <a:cubicBezTo>
                    <a:pt x="4910" y="1"/>
                    <a:pt x="3724" y="726"/>
                    <a:pt x="3543" y="1117"/>
                  </a:cubicBezTo>
                  <a:cubicBezTo>
                    <a:pt x="3403" y="1424"/>
                    <a:pt x="3557" y="2135"/>
                    <a:pt x="3906" y="2763"/>
                  </a:cubicBezTo>
                  <a:cubicBezTo>
                    <a:pt x="3403" y="2400"/>
                    <a:pt x="2650" y="1912"/>
                    <a:pt x="2204" y="1842"/>
                  </a:cubicBezTo>
                  <a:cubicBezTo>
                    <a:pt x="1493" y="1730"/>
                    <a:pt x="0" y="1940"/>
                    <a:pt x="0" y="1940"/>
                  </a:cubicBezTo>
                  <a:cubicBezTo>
                    <a:pt x="0" y="1940"/>
                    <a:pt x="1269" y="2944"/>
                    <a:pt x="1660" y="3056"/>
                  </a:cubicBezTo>
                  <a:cubicBezTo>
                    <a:pt x="1939" y="3125"/>
                    <a:pt x="2790" y="3237"/>
                    <a:pt x="3529" y="3279"/>
                  </a:cubicBezTo>
                  <a:cubicBezTo>
                    <a:pt x="2525" y="3376"/>
                    <a:pt x="1799" y="3697"/>
                    <a:pt x="1799" y="3697"/>
                  </a:cubicBezTo>
                  <a:cubicBezTo>
                    <a:pt x="809" y="4548"/>
                    <a:pt x="1032" y="6041"/>
                    <a:pt x="1032" y="6041"/>
                  </a:cubicBezTo>
                  <a:cubicBezTo>
                    <a:pt x="1032" y="6041"/>
                    <a:pt x="2399" y="4688"/>
                    <a:pt x="2790" y="4478"/>
                  </a:cubicBezTo>
                  <a:cubicBezTo>
                    <a:pt x="2887" y="4423"/>
                    <a:pt x="2999" y="4353"/>
                    <a:pt x="3111" y="4269"/>
                  </a:cubicBezTo>
                  <a:cubicBezTo>
                    <a:pt x="2943" y="4478"/>
                    <a:pt x="2804" y="4716"/>
                    <a:pt x="2706" y="4994"/>
                  </a:cubicBezTo>
                  <a:cubicBezTo>
                    <a:pt x="2329" y="6096"/>
                    <a:pt x="2399" y="7157"/>
                    <a:pt x="2399" y="7157"/>
                  </a:cubicBezTo>
                  <a:lnTo>
                    <a:pt x="3682" y="5594"/>
                  </a:lnTo>
                  <a:cubicBezTo>
                    <a:pt x="3682" y="5594"/>
                    <a:pt x="3892" y="4520"/>
                    <a:pt x="4129" y="3600"/>
                  </a:cubicBezTo>
                  <a:lnTo>
                    <a:pt x="4157" y="3558"/>
                  </a:lnTo>
                  <a:cubicBezTo>
                    <a:pt x="3975" y="4395"/>
                    <a:pt x="4254" y="5552"/>
                    <a:pt x="4254" y="5552"/>
                  </a:cubicBezTo>
                  <a:lnTo>
                    <a:pt x="5105" y="6389"/>
                  </a:lnTo>
                  <a:cubicBezTo>
                    <a:pt x="5105" y="6389"/>
                    <a:pt x="5328" y="5385"/>
                    <a:pt x="5398" y="4799"/>
                  </a:cubicBezTo>
                  <a:cubicBezTo>
                    <a:pt x="5398" y="4799"/>
                    <a:pt x="4896" y="4199"/>
                    <a:pt x="4575" y="3725"/>
                  </a:cubicBezTo>
                  <a:cubicBezTo>
                    <a:pt x="6235" y="4785"/>
                    <a:pt x="6667" y="7798"/>
                    <a:pt x="6667" y="7840"/>
                  </a:cubicBezTo>
                  <a:lnTo>
                    <a:pt x="6877" y="7812"/>
                  </a:lnTo>
                  <a:cubicBezTo>
                    <a:pt x="6849" y="7673"/>
                    <a:pt x="6402" y="4548"/>
                    <a:pt x="4589" y="350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2" name="Google Shape;7742;p72"/>
            <p:cNvSpPr/>
            <p:nvPr/>
          </p:nvSpPr>
          <p:spPr>
            <a:xfrm>
              <a:off x="2670225" y="4712350"/>
              <a:ext cx="155550" cy="145225"/>
            </a:xfrm>
            <a:custGeom>
              <a:avLst/>
              <a:gdLst/>
              <a:ahLst/>
              <a:cxnLst/>
              <a:rect l="l" t="t" r="r" b="b"/>
              <a:pathLst>
                <a:path w="6222" h="5809" extrusionOk="0">
                  <a:moveTo>
                    <a:pt x="3649" y="0"/>
                  </a:moveTo>
                  <a:cubicBezTo>
                    <a:pt x="3502" y="0"/>
                    <a:pt x="3351" y="13"/>
                    <a:pt x="3208" y="34"/>
                  </a:cubicBezTo>
                  <a:cubicBezTo>
                    <a:pt x="3292" y="745"/>
                    <a:pt x="3404" y="1721"/>
                    <a:pt x="3404" y="1721"/>
                  </a:cubicBezTo>
                  <a:lnTo>
                    <a:pt x="2887" y="103"/>
                  </a:lnTo>
                  <a:cubicBezTo>
                    <a:pt x="2581" y="201"/>
                    <a:pt x="2274" y="354"/>
                    <a:pt x="1995" y="536"/>
                  </a:cubicBezTo>
                  <a:lnTo>
                    <a:pt x="2511" y="1470"/>
                  </a:lnTo>
                  <a:lnTo>
                    <a:pt x="2511" y="1470"/>
                  </a:lnTo>
                  <a:lnTo>
                    <a:pt x="1688" y="773"/>
                  </a:lnTo>
                  <a:cubicBezTo>
                    <a:pt x="1409" y="1010"/>
                    <a:pt x="1158" y="1289"/>
                    <a:pt x="935" y="1610"/>
                  </a:cubicBezTo>
                  <a:lnTo>
                    <a:pt x="2176" y="2572"/>
                  </a:lnTo>
                  <a:lnTo>
                    <a:pt x="2176" y="2572"/>
                  </a:lnTo>
                  <a:lnTo>
                    <a:pt x="767" y="1861"/>
                  </a:lnTo>
                  <a:cubicBezTo>
                    <a:pt x="572" y="2182"/>
                    <a:pt x="419" y="2516"/>
                    <a:pt x="307" y="2879"/>
                  </a:cubicBezTo>
                  <a:lnTo>
                    <a:pt x="2078" y="3646"/>
                  </a:lnTo>
                  <a:lnTo>
                    <a:pt x="181" y="3325"/>
                  </a:lnTo>
                  <a:lnTo>
                    <a:pt x="181" y="3325"/>
                  </a:lnTo>
                  <a:cubicBezTo>
                    <a:pt x="0" y="4162"/>
                    <a:pt x="56" y="5027"/>
                    <a:pt x="446" y="5808"/>
                  </a:cubicBezTo>
                  <a:lnTo>
                    <a:pt x="6068" y="3088"/>
                  </a:lnTo>
                  <a:cubicBezTo>
                    <a:pt x="6068" y="3074"/>
                    <a:pt x="6221" y="201"/>
                    <a:pt x="3808" y="6"/>
                  </a:cubicBezTo>
                  <a:cubicBezTo>
                    <a:pt x="3756" y="2"/>
                    <a:pt x="3702" y="0"/>
                    <a:pt x="36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3" name="Google Shape;7743;p72"/>
            <p:cNvSpPr/>
            <p:nvPr/>
          </p:nvSpPr>
          <p:spPr>
            <a:xfrm>
              <a:off x="2894450" y="4656325"/>
              <a:ext cx="174375" cy="125575"/>
            </a:xfrm>
            <a:custGeom>
              <a:avLst/>
              <a:gdLst/>
              <a:ahLst/>
              <a:cxnLst/>
              <a:rect l="l" t="t" r="r" b="b"/>
              <a:pathLst>
                <a:path w="6975" h="5023" extrusionOk="0">
                  <a:moveTo>
                    <a:pt x="3752" y="1"/>
                  </a:moveTo>
                  <a:cubicBezTo>
                    <a:pt x="3417" y="29"/>
                    <a:pt x="3097" y="99"/>
                    <a:pt x="2790" y="224"/>
                  </a:cubicBezTo>
                  <a:lnTo>
                    <a:pt x="3111" y="1242"/>
                  </a:lnTo>
                  <a:lnTo>
                    <a:pt x="3111" y="1242"/>
                  </a:lnTo>
                  <a:lnTo>
                    <a:pt x="2441" y="378"/>
                  </a:lnTo>
                  <a:cubicBezTo>
                    <a:pt x="2120" y="545"/>
                    <a:pt x="1813" y="768"/>
                    <a:pt x="1534" y="1033"/>
                  </a:cubicBezTo>
                  <a:lnTo>
                    <a:pt x="2553" y="2261"/>
                  </a:lnTo>
                  <a:lnTo>
                    <a:pt x="2553" y="2261"/>
                  </a:lnTo>
                  <a:lnTo>
                    <a:pt x="1325" y="1242"/>
                  </a:lnTo>
                  <a:cubicBezTo>
                    <a:pt x="1074" y="1507"/>
                    <a:pt x="851" y="1800"/>
                    <a:pt x="656" y="2135"/>
                  </a:cubicBezTo>
                  <a:lnTo>
                    <a:pt x="2246" y="3279"/>
                  </a:lnTo>
                  <a:lnTo>
                    <a:pt x="446" y="2540"/>
                  </a:lnTo>
                  <a:cubicBezTo>
                    <a:pt x="112" y="3307"/>
                    <a:pt x="0" y="4172"/>
                    <a:pt x="209" y="5022"/>
                  </a:cubicBezTo>
                  <a:lnTo>
                    <a:pt x="6249" y="3628"/>
                  </a:lnTo>
                  <a:cubicBezTo>
                    <a:pt x="6249" y="3628"/>
                    <a:pt x="6974" y="852"/>
                    <a:pt x="4659" y="113"/>
                  </a:cubicBezTo>
                  <a:cubicBezTo>
                    <a:pt x="4464" y="57"/>
                    <a:pt x="4268" y="15"/>
                    <a:pt x="4087" y="1"/>
                  </a:cubicBezTo>
                  <a:cubicBezTo>
                    <a:pt x="4017" y="726"/>
                    <a:pt x="3934" y="1703"/>
                    <a:pt x="3934" y="1703"/>
                  </a:cubicBezTo>
                  <a:lnTo>
                    <a:pt x="37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4" name="Google Shape;7744;p72"/>
            <p:cNvSpPr/>
            <p:nvPr/>
          </p:nvSpPr>
          <p:spPr>
            <a:xfrm>
              <a:off x="2733675" y="4539525"/>
              <a:ext cx="202625" cy="269575"/>
            </a:xfrm>
            <a:custGeom>
              <a:avLst/>
              <a:gdLst/>
              <a:ahLst/>
              <a:cxnLst/>
              <a:rect l="l" t="t" r="r" b="b"/>
              <a:pathLst>
                <a:path w="8105" h="10783" extrusionOk="0">
                  <a:moveTo>
                    <a:pt x="5706" y="2204"/>
                  </a:moveTo>
                  <a:cubicBezTo>
                    <a:pt x="5720" y="2190"/>
                    <a:pt x="5734" y="2190"/>
                    <a:pt x="5748" y="2190"/>
                  </a:cubicBezTo>
                  <a:lnTo>
                    <a:pt x="5748" y="2190"/>
                  </a:lnTo>
                  <a:cubicBezTo>
                    <a:pt x="5748" y="2190"/>
                    <a:pt x="5762" y="2190"/>
                    <a:pt x="5775" y="2190"/>
                  </a:cubicBezTo>
                  <a:lnTo>
                    <a:pt x="5775" y="2190"/>
                  </a:lnTo>
                  <a:cubicBezTo>
                    <a:pt x="5789" y="2190"/>
                    <a:pt x="5789" y="2176"/>
                    <a:pt x="5803" y="2176"/>
                  </a:cubicBezTo>
                  <a:lnTo>
                    <a:pt x="5803" y="2176"/>
                  </a:lnTo>
                  <a:cubicBezTo>
                    <a:pt x="5803" y="2176"/>
                    <a:pt x="5817" y="2176"/>
                    <a:pt x="5817" y="2176"/>
                  </a:cubicBezTo>
                  <a:lnTo>
                    <a:pt x="5831" y="2176"/>
                  </a:lnTo>
                  <a:cubicBezTo>
                    <a:pt x="5831" y="2176"/>
                    <a:pt x="5845" y="2176"/>
                    <a:pt x="5845" y="2176"/>
                  </a:cubicBezTo>
                  <a:lnTo>
                    <a:pt x="5845" y="2176"/>
                  </a:lnTo>
                  <a:lnTo>
                    <a:pt x="5859" y="2176"/>
                  </a:lnTo>
                  <a:lnTo>
                    <a:pt x="5873" y="2176"/>
                  </a:lnTo>
                  <a:lnTo>
                    <a:pt x="5887" y="2176"/>
                  </a:lnTo>
                  <a:lnTo>
                    <a:pt x="5887" y="2176"/>
                  </a:lnTo>
                  <a:cubicBezTo>
                    <a:pt x="5887" y="2176"/>
                    <a:pt x="5901" y="2176"/>
                    <a:pt x="5901" y="2176"/>
                  </a:cubicBezTo>
                  <a:lnTo>
                    <a:pt x="5901" y="2176"/>
                  </a:lnTo>
                  <a:lnTo>
                    <a:pt x="5901" y="2176"/>
                  </a:lnTo>
                  <a:cubicBezTo>
                    <a:pt x="5915" y="2176"/>
                    <a:pt x="5915" y="2176"/>
                    <a:pt x="5929" y="2190"/>
                  </a:cubicBezTo>
                  <a:lnTo>
                    <a:pt x="5929" y="2190"/>
                  </a:lnTo>
                  <a:cubicBezTo>
                    <a:pt x="6027" y="2204"/>
                    <a:pt x="6222" y="2260"/>
                    <a:pt x="6459" y="2316"/>
                  </a:cubicBezTo>
                  <a:cubicBezTo>
                    <a:pt x="6459" y="2316"/>
                    <a:pt x="6459" y="2316"/>
                    <a:pt x="6459" y="2316"/>
                  </a:cubicBezTo>
                  <a:cubicBezTo>
                    <a:pt x="6584" y="2344"/>
                    <a:pt x="6724" y="2385"/>
                    <a:pt x="6877" y="2413"/>
                  </a:cubicBezTo>
                  <a:cubicBezTo>
                    <a:pt x="6877" y="2413"/>
                    <a:pt x="6877" y="2413"/>
                    <a:pt x="6877" y="2413"/>
                  </a:cubicBezTo>
                  <a:cubicBezTo>
                    <a:pt x="6961" y="2441"/>
                    <a:pt x="7045" y="2455"/>
                    <a:pt x="7128" y="2483"/>
                  </a:cubicBezTo>
                  <a:cubicBezTo>
                    <a:pt x="7142" y="2483"/>
                    <a:pt x="7142" y="2483"/>
                    <a:pt x="7142" y="2483"/>
                  </a:cubicBezTo>
                  <a:cubicBezTo>
                    <a:pt x="7170" y="2483"/>
                    <a:pt x="7184" y="2497"/>
                    <a:pt x="7212" y="2497"/>
                  </a:cubicBezTo>
                  <a:cubicBezTo>
                    <a:pt x="7212" y="2497"/>
                    <a:pt x="7226" y="2497"/>
                    <a:pt x="7240" y="2497"/>
                  </a:cubicBezTo>
                  <a:cubicBezTo>
                    <a:pt x="7254" y="2511"/>
                    <a:pt x="7268" y="2511"/>
                    <a:pt x="7296" y="2511"/>
                  </a:cubicBezTo>
                  <a:cubicBezTo>
                    <a:pt x="7296" y="2511"/>
                    <a:pt x="7310" y="2525"/>
                    <a:pt x="7324" y="2525"/>
                  </a:cubicBezTo>
                  <a:cubicBezTo>
                    <a:pt x="7352" y="2525"/>
                    <a:pt x="7366" y="2539"/>
                    <a:pt x="7394" y="2539"/>
                  </a:cubicBezTo>
                  <a:cubicBezTo>
                    <a:pt x="7394" y="2539"/>
                    <a:pt x="7407" y="2539"/>
                    <a:pt x="7407" y="2539"/>
                  </a:cubicBezTo>
                  <a:lnTo>
                    <a:pt x="7477" y="2553"/>
                  </a:lnTo>
                  <a:cubicBezTo>
                    <a:pt x="7477" y="2553"/>
                    <a:pt x="7491" y="2553"/>
                    <a:pt x="7491" y="2567"/>
                  </a:cubicBezTo>
                  <a:cubicBezTo>
                    <a:pt x="7519" y="2567"/>
                    <a:pt x="7547" y="2567"/>
                    <a:pt x="7561" y="2581"/>
                  </a:cubicBezTo>
                  <a:cubicBezTo>
                    <a:pt x="7575" y="2581"/>
                    <a:pt x="7575" y="2581"/>
                    <a:pt x="7575" y="2581"/>
                  </a:cubicBezTo>
                  <a:cubicBezTo>
                    <a:pt x="7589" y="2581"/>
                    <a:pt x="7617" y="2581"/>
                    <a:pt x="7631" y="2595"/>
                  </a:cubicBezTo>
                  <a:cubicBezTo>
                    <a:pt x="7645" y="2595"/>
                    <a:pt x="7645" y="2595"/>
                    <a:pt x="7645" y="2595"/>
                  </a:cubicBezTo>
                  <a:cubicBezTo>
                    <a:pt x="7672" y="2595"/>
                    <a:pt x="7686" y="2609"/>
                    <a:pt x="7714" y="2609"/>
                  </a:cubicBezTo>
                  <a:cubicBezTo>
                    <a:pt x="7714" y="2609"/>
                    <a:pt x="7714" y="2609"/>
                    <a:pt x="7728" y="2609"/>
                  </a:cubicBezTo>
                  <a:cubicBezTo>
                    <a:pt x="7742" y="2609"/>
                    <a:pt x="7756" y="2622"/>
                    <a:pt x="7784" y="2622"/>
                  </a:cubicBezTo>
                  <a:cubicBezTo>
                    <a:pt x="7784" y="2622"/>
                    <a:pt x="7784" y="2622"/>
                    <a:pt x="7798" y="2622"/>
                  </a:cubicBezTo>
                  <a:cubicBezTo>
                    <a:pt x="7812" y="2622"/>
                    <a:pt x="7826" y="2636"/>
                    <a:pt x="7840" y="2636"/>
                  </a:cubicBezTo>
                  <a:cubicBezTo>
                    <a:pt x="7854" y="2636"/>
                    <a:pt x="7854" y="2636"/>
                    <a:pt x="7854" y="2636"/>
                  </a:cubicBezTo>
                  <a:cubicBezTo>
                    <a:pt x="7896" y="2650"/>
                    <a:pt x="7924" y="2650"/>
                    <a:pt x="7965" y="2650"/>
                  </a:cubicBezTo>
                  <a:cubicBezTo>
                    <a:pt x="7965" y="2650"/>
                    <a:pt x="7965" y="2650"/>
                    <a:pt x="7979" y="2650"/>
                  </a:cubicBezTo>
                  <a:lnTo>
                    <a:pt x="8007" y="2664"/>
                  </a:lnTo>
                  <a:cubicBezTo>
                    <a:pt x="8021" y="2664"/>
                    <a:pt x="8021" y="2664"/>
                    <a:pt x="8021" y="2664"/>
                  </a:cubicBezTo>
                  <a:cubicBezTo>
                    <a:pt x="8063" y="2664"/>
                    <a:pt x="8091" y="2678"/>
                    <a:pt x="8105" y="2678"/>
                  </a:cubicBezTo>
                  <a:lnTo>
                    <a:pt x="8105" y="2678"/>
                  </a:lnTo>
                  <a:lnTo>
                    <a:pt x="8105" y="2678"/>
                  </a:lnTo>
                  <a:cubicBezTo>
                    <a:pt x="8105" y="2678"/>
                    <a:pt x="7951" y="2497"/>
                    <a:pt x="7714" y="2260"/>
                  </a:cubicBezTo>
                  <a:cubicBezTo>
                    <a:pt x="7714" y="2260"/>
                    <a:pt x="7700" y="2246"/>
                    <a:pt x="7700" y="2232"/>
                  </a:cubicBezTo>
                  <a:cubicBezTo>
                    <a:pt x="7659" y="2190"/>
                    <a:pt x="7617" y="2148"/>
                    <a:pt x="7575" y="2106"/>
                  </a:cubicBezTo>
                  <a:cubicBezTo>
                    <a:pt x="7561" y="2106"/>
                    <a:pt x="7547" y="2092"/>
                    <a:pt x="7547" y="2078"/>
                  </a:cubicBezTo>
                  <a:cubicBezTo>
                    <a:pt x="7505" y="2051"/>
                    <a:pt x="7477" y="2009"/>
                    <a:pt x="7435" y="1981"/>
                  </a:cubicBezTo>
                  <a:cubicBezTo>
                    <a:pt x="7407" y="1953"/>
                    <a:pt x="7380" y="1911"/>
                    <a:pt x="7352" y="1883"/>
                  </a:cubicBezTo>
                  <a:lnTo>
                    <a:pt x="7268" y="1800"/>
                  </a:lnTo>
                  <a:cubicBezTo>
                    <a:pt x="7240" y="1772"/>
                    <a:pt x="7212" y="1744"/>
                    <a:pt x="7184" y="1716"/>
                  </a:cubicBezTo>
                  <a:lnTo>
                    <a:pt x="7101" y="1632"/>
                  </a:lnTo>
                  <a:lnTo>
                    <a:pt x="6975" y="1507"/>
                  </a:lnTo>
                  <a:lnTo>
                    <a:pt x="6975" y="1507"/>
                  </a:lnTo>
                  <a:lnTo>
                    <a:pt x="6975" y="1507"/>
                  </a:lnTo>
                  <a:cubicBezTo>
                    <a:pt x="6947" y="1479"/>
                    <a:pt x="6919" y="1451"/>
                    <a:pt x="6891" y="1423"/>
                  </a:cubicBezTo>
                  <a:lnTo>
                    <a:pt x="6877" y="1409"/>
                  </a:lnTo>
                  <a:lnTo>
                    <a:pt x="6863" y="1395"/>
                  </a:lnTo>
                  <a:cubicBezTo>
                    <a:pt x="6850" y="1381"/>
                    <a:pt x="6822" y="1353"/>
                    <a:pt x="6794" y="1325"/>
                  </a:cubicBezTo>
                  <a:lnTo>
                    <a:pt x="6780" y="1311"/>
                  </a:lnTo>
                  <a:cubicBezTo>
                    <a:pt x="6752" y="1283"/>
                    <a:pt x="6738" y="1269"/>
                    <a:pt x="6710" y="1242"/>
                  </a:cubicBezTo>
                  <a:cubicBezTo>
                    <a:pt x="6710" y="1242"/>
                    <a:pt x="6696" y="1228"/>
                    <a:pt x="6682" y="1228"/>
                  </a:cubicBezTo>
                  <a:cubicBezTo>
                    <a:pt x="6682" y="1214"/>
                    <a:pt x="6668" y="1200"/>
                    <a:pt x="6654" y="1186"/>
                  </a:cubicBezTo>
                  <a:cubicBezTo>
                    <a:pt x="6640" y="1186"/>
                    <a:pt x="6640" y="1172"/>
                    <a:pt x="6626" y="1172"/>
                  </a:cubicBezTo>
                  <a:lnTo>
                    <a:pt x="6626" y="1158"/>
                  </a:lnTo>
                  <a:lnTo>
                    <a:pt x="6626" y="1158"/>
                  </a:lnTo>
                  <a:cubicBezTo>
                    <a:pt x="6403" y="963"/>
                    <a:pt x="6236" y="809"/>
                    <a:pt x="6180" y="795"/>
                  </a:cubicBezTo>
                  <a:lnTo>
                    <a:pt x="6180" y="795"/>
                  </a:lnTo>
                  <a:cubicBezTo>
                    <a:pt x="6166" y="795"/>
                    <a:pt x="6152" y="795"/>
                    <a:pt x="6138" y="795"/>
                  </a:cubicBezTo>
                  <a:cubicBezTo>
                    <a:pt x="6138" y="795"/>
                    <a:pt x="6138" y="795"/>
                    <a:pt x="6138" y="795"/>
                  </a:cubicBezTo>
                  <a:cubicBezTo>
                    <a:pt x="6124" y="795"/>
                    <a:pt x="6110" y="781"/>
                    <a:pt x="6096" y="781"/>
                  </a:cubicBezTo>
                  <a:lnTo>
                    <a:pt x="6082" y="781"/>
                  </a:lnTo>
                  <a:cubicBezTo>
                    <a:pt x="6068" y="781"/>
                    <a:pt x="6054" y="781"/>
                    <a:pt x="6041" y="781"/>
                  </a:cubicBezTo>
                  <a:lnTo>
                    <a:pt x="6027" y="781"/>
                  </a:lnTo>
                  <a:lnTo>
                    <a:pt x="5971" y="781"/>
                  </a:lnTo>
                  <a:lnTo>
                    <a:pt x="5971" y="781"/>
                  </a:lnTo>
                  <a:cubicBezTo>
                    <a:pt x="5943" y="781"/>
                    <a:pt x="5929" y="781"/>
                    <a:pt x="5901" y="781"/>
                  </a:cubicBezTo>
                  <a:lnTo>
                    <a:pt x="5901" y="781"/>
                  </a:lnTo>
                  <a:cubicBezTo>
                    <a:pt x="5873" y="795"/>
                    <a:pt x="5859" y="795"/>
                    <a:pt x="5831" y="795"/>
                  </a:cubicBezTo>
                  <a:lnTo>
                    <a:pt x="5817" y="795"/>
                  </a:lnTo>
                  <a:cubicBezTo>
                    <a:pt x="5803" y="795"/>
                    <a:pt x="5775" y="795"/>
                    <a:pt x="5748" y="795"/>
                  </a:cubicBezTo>
                  <a:cubicBezTo>
                    <a:pt x="5748" y="795"/>
                    <a:pt x="5748" y="795"/>
                    <a:pt x="5734" y="795"/>
                  </a:cubicBezTo>
                  <a:cubicBezTo>
                    <a:pt x="5720" y="795"/>
                    <a:pt x="5692" y="809"/>
                    <a:pt x="5664" y="809"/>
                  </a:cubicBezTo>
                  <a:lnTo>
                    <a:pt x="5664" y="809"/>
                  </a:lnTo>
                  <a:lnTo>
                    <a:pt x="5664" y="809"/>
                  </a:lnTo>
                  <a:cubicBezTo>
                    <a:pt x="5636" y="809"/>
                    <a:pt x="5608" y="809"/>
                    <a:pt x="5580" y="823"/>
                  </a:cubicBezTo>
                  <a:cubicBezTo>
                    <a:pt x="5580" y="823"/>
                    <a:pt x="5580" y="823"/>
                    <a:pt x="5566" y="823"/>
                  </a:cubicBezTo>
                  <a:cubicBezTo>
                    <a:pt x="5566" y="823"/>
                    <a:pt x="5566" y="823"/>
                    <a:pt x="5566" y="823"/>
                  </a:cubicBezTo>
                  <a:lnTo>
                    <a:pt x="5566" y="823"/>
                  </a:lnTo>
                  <a:cubicBezTo>
                    <a:pt x="5538" y="823"/>
                    <a:pt x="5510" y="837"/>
                    <a:pt x="5497" y="837"/>
                  </a:cubicBezTo>
                  <a:cubicBezTo>
                    <a:pt x="5497" y="837"/>
                    <a:pt x="5483" y="837"/>
                    <a:pt x="5483" y="837"/>
                  </a:cubicBezTo>
                  <a:lnTo>
                    <a:pt x="5455" y="837"/>
                  </a:lnTo>
                  <a:lnTo>
                    <a:pt x="5455" y="837"/>
                  </a:lnTo>
                  <a:lnTo>
                    <a:pt x="5455" y="837"/>
                  </a:lnTo>
                  <a:cubicBezTo>
                    <a:pt x="5441" y="837"/>
                    <a:pt x="5427" y="851"/>
                    <a:pt x="5413" y="851"/>
                  </a:cubicBezTo>
                  <a:cubicBezTo>
                    <a:pt x="5399" y="851"/>
                    <a:pt x="5399" y="851"/>
                    <a:pt x="5399" y="851"/>
                  </a:cubicBezTo>
                  <a:cubicBezTo>
                    <a:pt x="5371" y="851"/>
                    <a:pt x="5343" y="865"/>
                    <a:pt x="5315" y="865"/>
                  </a:cubicBezTo>
                  <a:cubicBezTo>
                    <a:pt x="5315" y="865"/>
                    <a:pt x="5315" y="865"/>
                    <a:pt x="5301" y="865"/>
                  </a:cubicBezTo>
                  <a:cubicBezTo>
                    <a:pt x="5287" y="879"/>
                    <a:pt x="5259" y="879"/>
                    <a:pt x="5231" y="893"/>
                  </a:cubicBezTo>
                  <a:cubicBezTo>
                    <a:pt x="5231" y="893"/>
                    <a:pt x="5218" y="893"/>
                    <a:pt x="5218" y="893"/>
                  </a:cubicBezTo>
                  <a:cubicBezTo>
                    <a:pt x="5204" y="893"/>
                    <a:pt x="5176" y="907"/>
                    <a:pt x="5148" y="907"/>
                  </a:cubicBezTo>
                  <a:cubicBezTo>
                    <a:pt x="5148" y="921"/>
                    <a:pt x="5148" y="921"/>
                    <a:pt x="5134" y="921"/>
                  </a:cubicBezTo>
                  <a:cubicBezTo>
                    <a:pt x="5120" y="921"/>
                    <a:pt x="5092" y="935"/>
                    <a:pt x="5064" y="935"/>
                  </a:cubicBezTo>
                  <a:cubicBezTo>
                    <a:pt x="5064" y="949"/>
                    <a:pt x="5064" y="949"/>
                    <a:pt x="5050" y="949"/>
                  </a:cubicBezTo>
                  <a:cubicBezTo>
                    <a:pt x="4939" y="990"/>
                    <a:pt x="4827" y="1046"/>
                    <a:pt x="4743" y="1102"/>
                  </a:cubicBezTo>
                  <a:cubicBezTo>
                    <a:pt x="4436" y="1353"/>
                    <a:pt x="3683" y="2692"/>
                    <a:pt x="3544" y="2929"/>
                  </a:cubicBezTo>
                  <a:cubicBezTo>
                    <a:pt x="3502" y="2497"/>
                    <a:pt x="3390" y="1186"/>
                    <a:pt x="3251" y="990"/>
                  </a:cubicBezTo>
                  <a:cubicBezTo>
                    <a:pt x="3083" y="753"/>
                    <a:pt x="2470" y="140"/>
                    <a:pt x="2107" y="70"/>
                  </a:cubicBezTo>
                  <a:cubicBezTo>
                    <a:pt x="1744" y="0"/>
                    <a:pt x="1089" y="154"/>
                    <a:pt x="991" y="279"/>
                  </a:cubicBezTo>
                  <a:cubicBezTo>
                    <a:pt x="893" y="391"/>
                    <a:pt x="57" y="1395"/>
                    <a:pt x="57" y="1395"/>
                  </a:cubicBezTo>
                  <a:cubicBezTo>
                    <a:pt x="57" y="1395"/>
                    <a:pt x="1159" y="1200"/>
                    <a:pt x="1242" y="1200"/>
                  </a:cubicBezTo>
                  <a:cubicBezTo>
                    <a:pt x="1326" y="1214"/>
                    <a:pt x="2093" y="1925"/>
                    <a:pt x="2205" y="2078"/>
                  </a:cubicBezTo>
                  <a:cubicBezTo>
                    <a:pt x="2302" y="2204"/>
                    <a:pt x="2944" y="2678"/>
                    <a:pt x="3321" y="2929"/>
                  </a:cubicBezTo>
                  <a:cubicBezTo>
                    <a:pt x="2581" y="2846"/>
                    <a:pt x="1214" y="2692"/>
                    <a:pt x="991" y="2804"/>
                  </a:cubicBezTo>
                  <a:cubicBezTo>
                    <a:pt x="684" y="2971"/>
                    <a:pt x="98" y="3404"/>
                    <a:pt x="43" y="3962"/>
                  </a:cubicBezTo>
                  <a:cubicBezTo>
                    <a:pt x="1" y="4506"/>
                    <a:pt x="168" y="6389"/>
                    <a:pt x="168" y="6389"/>
                  </a:cubicBezTo>
                  <a:cubicBezTo>
                    <a:pt x="168" y="6389"/>
                    <a:pt x="1172" y="5566"/>
                    <a:pt x="1312" y="5412"/>
                  </a:cubicBezTo>
                  <a:cubicBezTo>
                    <a:pt x="1437" y="5259"/>
                    <a:pt x="1633" y="4478"/>
                    <a:pt x="1884" y="4059"/>
                  </a:cubicBezTo>
                  <a:cubicBezTo>
                    <a:pt x="2107" y="3697"/>
                    <a:pt x="2818" y="3320"/>
                    <a:pt x="3390" y="3166"/>
                  </a:cubicBezTo>
                  <a:cubicBezTo>
                    <a:pt x="3209" y="3445"/>
                    <a:pt x="2874" y="3975"/>
                    <a:pt x="2651" y="4380"/>
                  </a:cubicBezTo>
                  <a:lnTo>
                    <a:pt x="2651" y="4380"/>
                  </a:lnTo>
                  <a:lnTo>
                    <a:pt x="2651" y="4380"/>
                  </a:lnTo>
                  <a:cubicBezTo>
                    <a:pt x="2637" y="4422"/>
                    <a:pt x="2623" y="4450"/>
                    <a:pt x="2609" y="4492"/>
                  </a:cubicBezTo>
                  <a:cubicBezTo>
                    <a:pt x="2609" y="4492"/>
                    <a:pt x="2609" y="4492"/>
                    <a:pt x="2609" y="4492"/>
                  </a:cubicBezTo>
                  <a:cubicBezTo>
                    <a:pt x="2581" y="4519"/>
                    <a:pt x="2567" y="4547"/>
                    <a:pt x="2553" y="4575"/>
                  </a:cubicBezTo>
                  <a:cubicBezTo>
                    <a:pt x="2553" y="4575"/>
                    <a:pt x="2553" y="4575"/>
                    <a:pt x="2553" y="4575"/>
                  </a:cubicBezTo>
                  <a:cubicBezTo>
                    <a:pt x="2525" y="4645"/>
                    <a:pt x="2498" y="4701"/>
                    <a:pt x="2484" y="4743"/>
                  </a:cubicBezTo>
                  <a:lnTo>
                    <a:pt x="2484" y="4743"/>
                  </a:lnTo>
                  <a:lnTo>
                    <a:pt x="2484" y="4743"/>
                  </a:lnTo>
                  <a:cubicBezTo>
                    <a:pt x="2470" y="4785"/>
                    <a:pt x="2456" y="4826"/>
                    <a:pt x="2456" y="4854"/>
                  </a:cubicBezTo>
                  <a:cubicBezTo>
                    <a:pt x="2428" y="4966"/>
                    <a:pt x="2400" y="5133"/>
                    <a:pt x="2386" y="5301"/>
                  </a:cubicBezTo>
                  <a:lnTo>
                    <a:pt x="2386" y="5301"/>
                  </a:lnTo>
                  <a:lnTo>
                    <a:pt x="2386" y="5301"/>
                  </a:lnTo>
                  <a:cubicBezTo>
                    <a:pt x="2386" y="5342"/>
                    <a:pt x="2386" y="5384"/>
                    <a:pt x="2372" y="5426"/>
                  </a:cubicBezTo>
                  <a:lnTo>
                    <a:pt x="2372" y="5440"/>
                  </a:lnTo>
                  <a:cubicBezTo>
                    <a:pt x="2372" y="5482"/>
                    <a:pt x="2372" y="5524"/>
                    <a:pt x="2372" y="5566"/>
                  </a:cubicBezTo>
                  <a:lnTo>
                    <a:pt x="2372" y="5566"/>
                  </a:lnTo>
                  <a:lnTo>
                    <a:pt x="2372" y="5566"/>
                  </a:lnTo>
                  <a:cubicBezTo>
                    <a:pt x="2358" y="5859"/>
                    <a:pt x="2372" y="6138"/>
                    <a:pt x="2414" y="6263"/>
                  </a:cubicBezTo>
                  <a:cubicBezTo>
                    <a:pt x="2428" y="6319"/>
                    <a:pt x="2498" y="6472"/>
                    <a:pt x="2581" y="6654"/>
                  </a:cubicBezTo>
                  <a:lnTo>
                    <a:pt x="2581" y="6654"/>
                  </a:lnTo>
                  <a:lnTo>
                    <a:pt x="2581" y="6654"/>
                  </a:lnTo>
                  <a:cubicBezTo>
                    <a:pt x="2595" y="6695"/>
                    <a:pt x="2609" y="6723"/>
                    <a:pt x="2623" y="6751"/>
                  </a:cubicBezTo>
                  <a:cubicBezTo>
                    <a:pt x="2623" y="6751"/>
                    <a:pt x="2623" y="6751"/>
                    <a:pt x="2623" y="6751"/>
                  </a:cubicBezTo>
                  <a:lnTo>
                    <a:pt x="2623" y="6751"/>
                  </a:lnTo>
                  <a:cubicBezTo>
                    <a:pt x="2623" y="6765"/>
                    <a:pt x="2623" y="6765"/>
                    <a:pt x="2623" y="6765"/>
                  </a:cubicBezTo>
                  <a:cubicBezTo>
                    <a:pt x="2623" y="6765"/>
                    <a:pt x="2623" y="6779"/>
                    <a:pt x="2637" y="6779"/>
                  </a:cubicBezTo>
                  <a:cubicBezTo>
                    <a:pt x="2637" y="6793"/>
                    <a:pt x="2637" y="6793"/>
                    <a:pt x="2637" y="6793"/>
                  </a:cubicBezTo>
                  <a:lnTo>
                    <a:pt x="2651" y="6807"/>
                  </a:lnTo>
                  <a:cubicBezTo>
                    <a:pt x="2651" y="6835"/>
                    <a:pt x="2665" y="6849"/>
                    <a:pt x="2679" y="6877"/>
                  </a:cubicBezTo>
                  <a:cubicBezTo>
                    <a:pt x="2679" y="6877"/>
                    <a:pt x="2679" y="6877"/>
                    <a:pt x="2679" y="6877"/>
                  </a:cubicBezTo>
                  <a:lnTo>
                    <a:pt x="2679" y="6877"/>
                  </a:lnTo>
                  <a:cubicBezTo>
                    <a:pt x="2679" y="6891"/>
                    <a:pt x="2693" y="6891"/>
                    <a:pt x="2693" y="6905"/>
                  </a:cubicBezTo>
                  <a:lnTo>
                    <a:pt x="2707" y="6947"/>
                  </a:lnTo>
                  <a:cubicBezTo>
                    <a:pt x="2707" y="6960"/>
                    <a:pt x="2721" y="6974"/>
                    <a:pt x="2721" y="6974"/>
                  </a:cubicBezTo>
                  <a:cubicBezTo>
                    <a:pt x="2735" y="7002"/>
                    <a:pt x="2735" y="7016"/>
                    <a:pt x="2749" y="7044"/>
                  </a:cubicBezTo>
                  <a:cubicBezTo>
                    <a:pt x="2763" y="7058"/>
                    <a:pt x="2763" y="7072"/>
                    <a:pt x="2777" y="7086"/>
                  </a:cubicBezTo>
                  <a:cubicBezTo>
                    <a:pt x="2777" y="7100"/>
                    <a:pt x="2777" y="7100"/>
                    <a:pt x="2790" y="7114"/>
                  </a:cubicBezTo>
                  <a:cubicBezTo>
                    <a:pt x="2790" y="7128"/>
                    <a:pt x="2804" y="7142"/>
                    <a:pt x="2804" y="7156"/>
                  </a:cubicBezTo>
                  <a:cubicBezTo>
                    <a:pt x="2804" y="7170"/>
                    <a:pt x="2804" y="7170"/>
                    <a:pt x="2818" y="7184"/>
                  </a:cubicBezTo>
                  <a:cubicBezTo>
                    <a:pt x="2832" y="7212"/>
                    <a:pt x="2832" y="7226"/>
                    <a:pt x="2846" y="7253"/>
                  </a:cubicBezTo>
                  <a:cubicBezTo>
                    <a:pt x="2860" y="7267"/>
                    <a:pt x="2860" y="7281"/>
                    <a:pt x="2860" y="7295"/>
                  </a:cubicBezTo>
                  <a:cubicBezTo>
                    <a:pt x="2874" y="7295"/>
                    <a:pt x="2874" y="7309"/>
                    <a:pt x="2874" y="7323"/>
                  </a:cubicBezTo>
                  <a:cubicBezTo>
                    <a:pt x="2888" y="7337"/>
                    <a:pt x="2888" y="7351"/>
                    <a:pt x="2902" y="7365"/>
                  </a:cubicBezTo>
                  <a:cubicBezTo>
                    <a:pt x="2916" y="7393"/>
                    <a:pt x="2916" y="7421"/>
                    <a:pt x="2930" y="7449"/>
                  </a:cubicBezTo>
                  <a:cubicBezTo>
                    <a:pt x="2944" y="7449"/>
                    <a:pt x="2944" y="7449"/>
                    <a:pt x="2944" y="7463"/>
                  </a:cubicBezTo>
                  <a:cubicBezTo>
                    <a:pt x="2944" y="7477"/>
                    <a:pt x="2958" y="7477"/>
                    <a:pt x="2958" y="7491"/>
                  </a:cubicBezTo>
                  <a:cubicBezTo>
                    <a:pt x="2972" y="7504"/>
                    <a:pt x="2972" y="7518"/>
                    <a:pt x="2972" y="7532"/>
                  </a:cubicBezTo>
                  <a:cubicBezTo>
                    <a:pt x="3139" y="7881"/>
                    <a:pt x="3279" y="8174"/>
                    <a:pt x="3279" y="8174"/>
                  </a:cubicBezTo>
                  <a:lnTo>
                    <a:pt x="3279" y="8174"/>
                  </a:lnTo>
                  <a:lnTo>
                    <a:pt x="3279" y="8174"/>
                  </a:lnTo>
                  <a:cubicBezTo>
                    <a:pt x="3293" y="8160"/>
                    <a:pt x="3321" y="8146"/>
                    <a:pt x="3348" y="8132"/>
                  </a:cubicBezTo>
                  <a:cubicBezTo>
                    <a:pt x="3348" y="8132"/>
                    <a:pt x="3348" y="8132"/>
                    <a:pt x="3362" y="8118"/>
                  </a:cubicBezTo>
                  <a:cubicBezTo>
                    <a:pt x="3376" y="8104"/>
                    <a:pt x="3404" y="8090"/>
                    <a:pt x="3432" y="8076"/>
                  </a:cubicBezTo>
                  <a:lnTo>
                    <a:pt x="3432" y="8062"/>
                  </a:lnTo>
                  <a:cubicBezTo>
                    <a:pt x="3446" y="8048"/>
                    <a:pt x="3474" y="8035"/>
                    <a:pt x="3488" y="8007"/>
                  </a:cubicBezTo>
                  <a:lnTo>
                    <a:pt x="3502" y="7993"/>
                  </a:lnTo>
                  <a:cubicBezTo>
                    <a:pt x="3530" y="7979"/>
                    <a:pt x="3544" y="7951"/>
                    <a:pt x="3558" y="7937"/>
                  </a:cubicBezTo>
                  <a:lnTo>
                    <a:pt x="3572" y="7923"/>
                  </a:lnTo>
                  <a:cubicBezTo>
                    <a:pt x="3572" y="7923"/>
                    <a:pt x="3572" y="7909"/>
                    <a:pt x="3586" y="7909"/>
                  </a:cubicBezTo>
                  <a:cubicBezTo>
                    <a:pt x="3600" y="8383"/>
                    <a:pt x="3641" y="8858"/>
                    <a:pt x="3725" y="9346"/>
                  </a:cubicBezTo>
                  <a:cubicBezTo>
                    <a:pt x="3725" y="9346"/>
                    <a:pt x="3725" y="9360"/>
                    <a:pt x="3725" y="9360"/>
                  </a:cubicBezTo>
                  <a:cubicBezTo>
                    <a:pt x="3725" y="9415"/>
                    <a:pt x="3739" y="9471"/>
                    <a:pt x="3753" y="9527"/>
                  </a:cubicBezTo>
                  <a:cubicBezTo>
                    <a:pt x="3753" y="9541"/>
                    <a:pt x="3753" y="9555"/>
                    <a:pt x="3753" y="9569"/>
                  </a:cubicBezTo>
                  <a:cubicBezTo>
                    <a:pt x="3767" y="9625"/>
                    <a:pt x="3781" y="9680"/>
                    <a:pt x="3781" y="9722"/>
                  </a:cubicBezTo>
                  <a:cubicBezTo>
                    <a:pt x="3795" y="9736"/>
                    <a:pt x="3795" y="9750"/>
                    <a:pt x="3795" y="9764"/>
                  </a:cubicBezTo>
                  <a:lnTo>
                    <a:pt x="3837" y="9945"/>
                  </a:lnTo>
                  <a:cubicBezTo>
                    <a:pt x="3837" y="9959"/>
                    <a:pt x="3837" y="9959"/>
                    <a:pt x="3837" y="9959"/>
                  </a:cubicBezTo>
                  <a:cubicBezTo>
                    <a:pt x="3851" y="10029"/>
                    <a:pt x="3865" y="10085"/>
                    <a:pt x="3878" y="10155"/>
                  </a:cubicBezTo>
                  <a:cubicBezTo>
                    <a:pt x="3878" y="10169"/>
                    <a:pt x="3878" y="10183"/>
                    <a:pt x="3892" y="10197"/>
                  </a:cubicBezTo>
                  <a:cubicBezTo>
                    <a:pt x="3892" y="10238"/>
                    <a:pt x="3906" y="10294"/>
                    <a:pt x="3920" y="10336"/>
                  </a:cubicBezTo>
                  <a:lnTo>
                    <a:pt x="3934" y="10406"/>
                  </a:lnTo>
                  <a:lnTo>
                    <a:pt x="3976" y="10531"/>
                  </a:lnTo>
                  <a:lnTo>
                    <a:pt x="3990" y="10601"/>
                  </a:lnTo>
                  <a:cubicBezTo>
                    <a:pt x="4004" y="10657"/>
                    <a:pt x="4032" y="10727"/>
                    <a:pt x="4046" y="10782"/>
                  </a:cubicBezTo>
                  <a:lnTo>
                    <a:pt x="4297" y="10713"/>
                  </a:lnTo>
                  <a:cubicBezTo>
                    <a:pt x="4255" y="10615"/>
                    <a:pt x="4227" y="10517"/>
                    <a:pt x="4213" y="10420"/>
                  </a:cubicBezTo>
                  <a:cubicBezTo>
                    <a:pt x="4199" y="10406"/>
                    <a:pt x="4199" y="10406"/>
                    <a:pt x="4199" y="10392"/>
                  </a:cubicBezTo>
                  <a:cubicBezTo>
                    <a:pt x="4171" y="10294"/>
                    <a:pt x="4157" y="10211"/>
                    <a:pt x="4130" y="10113"/>
                  </a:cubicBezTo>
                  <a:cubicBezTo>
                    <a:pt x="4130" y="10113"/>
                    <a:pt x="4130" y="10099"/>
                    <a:pt x="4130" y="10085"/>
                  </a:cubicBezTo>
                  <a:cubicBezTo>
                    <a:pt x="4102" y="10001"/>
                    <a:pt x="4088" y="9904"/>
                    <a:pt x="4060" y="9820"/>
                  </a:cubicBezTo>
                  <a:cubicBezTo>
                    <a:pt x="4060" y="9806"/>
                    <a:pt x="4060" y="9792"/>
                    <a:pt x="4060" y="9778"/>
                  </a:cubicBezTo>
                  <a:cubicBezTo>
                    <a:pt x="4046" y="9694"/>
                    <a:pt x="4018" y="9597"/>
                    <a:pt x="4004" y="9513"/>
                  </a:cubicBezTo>
                  <a:cubicBezTo>
                    <a:pt x="4004" y="9499"/>
                    <a:pt x="4004" y="9485"/>
                    <a:pt x="4004" y="9485"/>
                  </a:cubicBezTo>
                  <a:cubicBezTo>
                    <a:pt x="3990" y="9388"/>
                    <a:pt x="3976" y="9304"/>
                    <a:pt x="3962" y="9220"/>
                  </a:cubicBezTo>
                  <a:cubicBezTo>
                    <a:pt x="3962" y="9206"/>
                    <a:pt x="3962" y="9192"/>
                    <a:pt x="3962" y="9178"/>
                  </a:cubicBezTo>
                  <a:cubicBezTo>
                    <a:pt x="3948" y="9095"/>
                    <a:pt x="3934" y="9011"/>
                    <a:pt x="3920" y="8913"/>
                  </a:cubicBezTo>
                  <a:cubicBezTo>
                    <a:pt x="3920" y="8913"/>
                    <a:pt x="3920" y="8899"/>
                    <a:pt x="3920" y="8885"/>
                  </a:cubicBezTo>
                  <a:cubicBezTo>
                    <a:pt x="3906" y="8802"/>
                    <a:pt x="3892" y="8704"/>
                    <a:pt x="3892" y="8620"/>
                  </a:cubicBezTo>
                  <a:cubicBezTo>
                    <a:pt x="3892" y="8620"/>
                    <a:pt x="3892" y="8606"/>
                    <a:pt x="3892" y="8606"/>
                  </a:cubicBezTo>
                  <a:cubicBezTo>
                    <a:pt x="3878" y="8509"/>
                    <a:pt x="3865" y="8425"/>
                    <a:pt x="3865" y="8327"/>
                  </a:cubicBezTo>
                  <a:cubicBezTo>
                    <a:pt x="3837" y="8048"/>
                    <a:pt x="3837" y="7783"/>
                    <a:pt x="3823" y="7518"/>
                  </a:cubicBezTo>
                  <a:lnTo>
                    <a:pt x="3837" y="7491"/>
                  </a:lnTo>
                  <a:lnTo>
                    <a:pt x="3851" y="7477"/>
                  </a:lnTo>
                  <a:cubicBezTo>
                    <a:pt x="3865" y="7449"/>
                    <a:pt x="3878" y="7407"/>
                    <a:pt x="3892" y="7379"/>
                  </a:cubicBezTo>
                  <a:cubicBezTo>
                    <a:pt x="3892" y="7379"/>
                    <a:pt x="3892" y="7365"/>
                    <a:pt x="3892" y="7365"/>
                  </a:cubicBezTo>
                  <a:lnTo>
                    <a:pt x="3920" y="7281"/>
                  </a:lnTo>
                  <a:cubicBezTo>
                    <a:pt x="3934" y="7281"/>
                    <a:pt x="3934" y="7267"/>
                    <a:pt x="3934" y="7267"/>
                  </a:cubicBezTo>
                  <a:cubicBezTo>
                    <a:pt x="3948" y="7239"/>
                    <a:pt x="3962" y="7198"/>
                    <a:pt x="3976" y="7170"/>
                  </a:cubicBezTo>
                  <a:cubicBezTo>
                    <a:pt x="3976" y="7170"/>
                    <a:pt x="3976" y="7156"/>
                    <a:pt x="3976" y="7142"/>
                  </a:cubicBezTo>
                  <a:cubicBezTo>
                    <a:pt x="3990" y="7128"/>
                    <a:pt x="3990" y="7100"/>
                    <a:pt x="4004" y="7072"/>
                  </a:cubicBezTo>
                  <a:cubicBezTo>
                    <a:pt x="4004" y="7058"/>
                    <a:pt x="4004" y="7058"/>
                    <a:pt x="4018" y="7044"/>
                  </a:cubicBezTo>
                  <a:cubicBezTo>
                    <a:pt x="4018" y="7016"/>
                    <a:pt x="4032" y="6988"/>
                    <a:pt x="4046" y="6947"/>
                  </a:cubicBezTo>
                  <a:cubicBezTo>
                    <a:pt x="4046" y="6947"/>
                    <a:pt x="4046" y="6933"/>
                    <a:pt x="4046" y="6919"/>
                  </a:cubicBezTo>
                  <a:cubicBezTo>
                    <a:pt x="4060" y="6905"/>
                    <a:pt x="4060" y="6877"/>
                    <a:pt x="4074" y="6849"/>
                  </a:cubicBezTo>
                  <a:cubicBezTo>
                    <a:pt x="4074" y="6835"/>
                    <a:pt x="4074" y="6835"/>
                    <a:pt x="4088" y="6821"/>
                  </a:cubicBezTo>
                  <a:cubicBezTo>
                    <a:pt x="4088" y="6793"/>
                    <a:pt x="4102" y="6765"/>
                    <a:pt x="4102" y="6723"/>
                  </a:cubicBezTo>
                  <a:cubicBezTo>
                    <a:pt x="4116" y="6723"/>
                    <a:pt x="4116" y="6709"/>
                    <a:pt x="4116" y="6695"/>
                  </a:cubicBezTo>
                  <a:lnTo>
                    <a:pt x="4130" y="6626"/>
                  </a:lnTo>
                  <a:cubicBezTo>
                    <a:pt x="4130" y="6612"/>
                    <a:pt x="4130" y="6598"/>
                    <a:pt x="4144" y="6598"/>
                  </a:cubicBezTo>
                  <a:cubicBezTo>
                    <a:pt x="4144" y="6570"/>
                    <a:pt x="4144" y="6528"/>
                    <a:pt x="4157" y="6500"/>
                  </a:cubicBezTo>
                  <a:cubicBezTo>
                    <a:pt x="4157" y="6486"/>
                    <a:pt x="4157" y="6472"/>
                    <a:pt x="4157" y="6472"/>
                  </a:cubicBezTo>
                  <a:cubicBezTo>
                    <a:pt x="4171" y="6444"/>
                    <a:pt x="4171" y="6430"/>
                    <a:pt x="4171" y="6403"/>
                  </a:cubicBezTo>
                  <a:cubicBezTo>
                    <a:pt x="4171" y="6389"/>
                    <a:pt x="4185" y="6375"/>
                    <a:pt x="4185" y="6375"/>
                  </a:cubicBezTo>
                  <a:cubicBezTo>
                    <a:pt x="4185" y="6347"/>
                    <a:pt x="4199" y="6319"/>
                    <a:pt x="4199" y="6291"/>
                  </a:cubicBezTo>
                  <a:cubicBezTo>
                    <a:pt x="4199" y="6277"/>
                    <a:pt x="4199" y="6263"/>
                    <a:pt x="4199" y="6249"/>
                  </a:cubicBezTo>
                  <a:cubicBezTo>
                    <a:pt x="4213" y="6221"/>
                    <a:pt x="4213" y="6207"/>
                    <a:pt x="4213" y="6193"/>
                  </a:cubicBezTo>
                  <a:cubicBezTo>
                    <a:pt x="4241" y="6026"/>
                    <a:pt x="4255" y="5859"/>
                    <a:pt x="4269" y="5719"/>
                  </a:cubicBezTo>
                  <a:cubicBezTo>
                    <a:pt x="4269" y="5719"/>
                    <a:pt x="4269" y="5719"/>
                    <a:pt x="4269" y="5705"/>
                  </a:cubicBezTo>
                  <a:cubicBezTo>
                    <a:pt x="4283" y="5524"/>
                    <a:pt x="4283" y="5370"/>
                    <a:pt x="4269" y="5273"/>
                  </a:cubicBezTo>
                  <a:cubicBezTo>
                    <a:pt x="4269" y="5217"/>
                    <a:pt x="4255" y="5133"/>
                    <a:pt x="4227" y="5036"/>
                  </a:cubicBezTo>
                  <a:lnTo>
                    <a:pt x="4227" y="5036"/>
                  </a:lnTo>
                  <a:cubicBezTo>
                    <a:pt x="4227" y="5022"/>
                    <a:pt x="4227" y="4994"/>
                    <a:pt x="4213" y="4966"/>
                  </a:cubicBezTo>
                  <a:cubicBezTo>
                    <a:pt x="4213" y="4966"/>
                    <a:pt x="4213" y="4952"/>
                    <a:pt x="4213" y="4938"/>
                  </a:cubicBezTo>
                  <a:lnTo>
                    <a:pt x="4199" y="4896"/>
                  </a:lnTo>
                  <a:cubicBezTo>
                    <a:pt x="4199" y="4896"/>
                    <a:pt x="4199" y="4882"/>
                    <a:pt x="4199" y="4868"/>
                  </a:cubicBezTo>
                  <a:cubicBezTo>
                    <a:pt x="4185" y="4854"/>
                    <a:pt x="4185" y="4840"/>
                    <a:pt x="4185" y="4826"/>
                  </a:cubicBezTo>
                  <a:cubicBezTo>
                    <a:pt x="4185" y="4812"/>
                    <a:pt x="4185" y="4798"/>
                    <a:pt x="4171" y="4785"/>
                  </a:cubicBezTo>
                  <a:cubicBezTo>
                    <a:pt x="4171" y="4785"/>
                    <a:pt x="4171" y="4785"/>
                    <a:pt x="4171" y="4785"/>
                  </a:cubicBezTo>
                  <a:lnTo>
                    <a:pt x="4171" y="4785"/>
                  </a:lnTo>
                  <a:cubicBezTo>
                    <a:pt x="4130" y="4617"/>
                    <a:pt x="4088" y="4436"/>
                    <a:pt x="4032" y="4254"/>
                  </a:cubicBezTo>
                  <a:lnTo>
                    <a:pt x="4032" y="4254"/>
                  </a:lnTo>
                  <a:lnTo>
                    <a:pt x="4032" y="4241"/>
                  </a:lnTo>
                  <a:cubicBezTo>
                    <a:pt x="4004" y="4157"/>
                    <a:pt x="3976" y="4073"/>
                    <a:pt x="3948" y="3989"/>
                  </a:cubicBezTo>
                  <a:lnTo>
                    <a:pt x="3948" y="3989"/>
                  </a:lnTo>
                  <a:lnTo>
                    <a:pt x="3948" y="3989"/>
                  </a:lnTo>
                  <a:cubicBezTo>
                    <a:pt x="3865" y="3669"/>
                    <a:pt x="3767" y="3376"/>
                    <a:pt x="3711" y="3194"/>
                  </a:cubicBezTo>
                  <a:lnTo>
                    <a:pt x="4199" y="3613"/>
                  </a:lnTo>
                  <a:lnTo>
                    <a:pt x="4213" y="3627"/>
                  </a:lnTo>
                  <a:lnTo>
                    <a:pt x="4213" y="3627"/>
                  </a:lnTo>
                  <a:lnTo>
                    <a:pt x="4827" y="4143"/>
                  </a:lnTo>
                  <a:cubicBezTo>
                    <a:pt x="4827" y="4143"/>
                    <a:pt x="4869" y="4282"/>
                    <a:pt x="4925" y="4464"/>
                  </a:cubicBezTo>
                  <a:cubicBezTo>
                    <a:pt x="4953" y="4547"/>
                    <a:pt x="4994" y="4631"/>
                    <a:pt x="5022" y="4729"/>
                  </a:cubicBezTo>
                  <a:cubicBezTo>
                    <a:pt x="5022" y="4729"/>
                    <a:pt x="5022" y="4743"/>
                    <a:pt x="5036" y="4757"/>
                  </a:cubicBezTo>
                  <a:lnTo>
                    <a:pt x="5036" y="4757"/>
                  </a:lnTo>
                  <a:cubicBezTo>
                    <a:pt x="5050" y="4798"/>
                    <a:pt x="5064" y="4840"/>
                    <a:pt x="5078" y="4896"/>
                  </a:cubicBezTo>
                  <a:cubicBezTo>
                    <a:pt x="5092" y="4896"/>
                    <a:pt x="5092" y="4896"/>
                    <a:pt x="5092" y="4910"/>
                  </a:cubicBezTo>
                  <a:lnTo>
                    <a:pt x="5092" y="4910"/>
                  </a:lnTo>
                  <a:lnTo>
                    <a:pt x="5092" y="4910"/>
                  </a:lnTo>
                  <a:cubicBezTo>
                    <a:pt x="5106" y="4966"/>
                    <a:pt x="5134" y="5008"/>
                    <a:pt x="5148" y="5063"/>
                  </a:cubicBezTo>
                  <a:cubicBezTo>
                    <a:pt x="5218" y="5203"/>
                    <a:pt x="5273" y="5342"/>
                    <a:pt x="5329" y="5454"/>
                  </a:cubicBezTo>
                  <a:cubicBezTo>
                    <a:pt x="5329" y="5454"/>
                    <a:pt x="5329" y="5454"/>
                    <a:pt x="5343" y="5454"/>
                  </a:cubicBezTo>
                  <a:cubicBezTo>
                    <a:pt x="5343" y="5482"/>
                    <a:pt x="5357" y="5496"/>
                    <a:pt x="5371" y="5510"/>
                  </a:cubicBezTo>
                  <a:lnTo>
                    <a:pt x="5385" y="5538"/>
                  </a:lnTo>
                  <a:cubicBezTo>
                    <a:pt x="5413" y="5580"/>
                    <a:pt x="5455" y="5635"/>
                    <a:pt x="5510" y="5677"/>
                  </a:cubicBezTo>
                  <a:cubicBezTo>
                    <a:pt x="5538" y="5705"/>
                    <a:pt x="5566" y="5733"/>
                    <a:pt x="5608" y="5761"/>
                  </a:cubicBezTo>
                  <a:cubicBezTo>
                    <a:pt x="5636" y="5789"/>
                    <a:pt x="5678" y="5817"/>
                    <a:pt x="5720" y="5845"/>
                  </a:cubicBezTo>
                  <a:cubicBezTo>
                    <a:pt x="5748" y="5886"/>
                    <a:pt x="5789" y="5914"/>
                    <a:pt x="5831" y="5942"/>
                  </a:cubicBezTo>
                  <a:cubicBezTo>
                    <a:pt x="5873" y="5970"/>
                    <a:pt x="5929" y="5998"/>
                    <a:pt x="5971" y="6026"/>
                  </a:cubicBezTo>
                  <a:cubicBezTo>
                    <a:pt x="5985" y="6026"/>
                    <a:pt x="5999" y="6040"/>
                    <a:pt x="6013" y="6054"/>
                  </a:cubicBezTo>
                  <a:lnTo>
                    <a:pt x="6013" y="6054"/>
                  </a:lnTo>
                  <a:lnTo>
                    <a:pt x="6013" y="6054"/>
                  </a:lnTo>
                  <a:cubicBezTo>
                    <a:pt x="6082" y="6096"/>
                    <a:pt x="6152" y="6138"/>
                    <a:pt x="6236" y="6179"/>
                  </a:cubicBezTo>
                  <a:cubicBezTo>
                    <a:pt x="6292" y="6221"/>
                    <a:pt x="6361" y="6263"/>
                    <a:pt x="6417" y="6291"/>
                  </a:cubicBezTo>
                  <a:cubicBezTo>
                    <a:pt x="6501" y="6333"/>
                    <a:pt x="6584" y="6375"/>
                    <a:pt x="6654" y="6416"/>
                  </a:cubicBezTo>
                  <a:cubicBezTo>
                    <a:pt x="6808" y="6486"/>
                    <a:pt x="6905" y="6542"/>
                    <a:pt x="6905" y="6542"/>
                  </a:cubicBezTo>
                  <a:lnTo>
                    <a:pt x="6905" y="6542"/>
                  </a:lnTo>
                  <a:lnTo>
                    <a:pt x="6905" y="6542"/>
                  </a:lnTo>
                  <a:cubicBezTo>
                    <a:pt x="6905" y="6542"/>
                    <a:pt x="6961" y="6193"/>
                    <a:pt x="7003" y="5775"/>
                  </a:cubicBezTo>
                  <a:cubicBezTo>
                    <a:pt x="7003" y="5747"/>
                    <a:pt x="7003" y="5719"/>
                    <a:pt x="7017" y="5677"/>
                  </a:cubicBezTo>
                  <a:cubicBezTo>
                    <a:pt x="7017" y="5607"/>
                    <a:pt x="7031" y="5524"/>
                    <a:pt x="7031" y="5440"/>
                  </a:cubicBezTo>
                  <a:lnTo>
                    <a:pt x="7031" y="5440"/>
                  </a:lnTo>
                  <a:lnTo>
                    <a:pt x="7031" y="5440"/>
                  </a:lnTo>
                  <a:cubicBezTo>
                    <a:pt x="7045" y="5356"/>
                    <a:pt x="7045" y="5273"/>
                    <a:pt x="7059" y="5203"/>
                  </a:cubicBezTo>
                  <a:lnTo>
                    <a:pt x="7059" y="5189"/>
                  </a:lnTo>
                  <a:lnTo>
                    <a:pt x="7059" y="5189"/>
                  </a:lnTo>
                  <a:cubicBezTo>
                    <a:pt x="7059" y="5175"/>
                    <a:pt x="7059" y="5147"/>
                    <a:pt x="7059" y="5133"/>
                  </a:cubicBezTo>
                  <a:cubicBezTo>
                    <a:pt x="7059" y="5077"/>
                    <a:pt x="7059" y="5008"/>
                    <a:pt x="7073" y="4952"/>
                  </a:cubicBezTo>
                  <a:cubicBezTo>
                    <a:pt x="7073" y="4701"/>
                    <a:pt x="7073" y="4506"/>
                    <a:pt x="7031" y="4422"/>
                  </a:cubicBezTo>
                  <a:cubicBezTo>
                    <a:pt x="7017" y="4394"/>
                    <a:pt x="7003" y="4366"/>
                    <a:pt x="6989" y="4338"/>
                  </a:cubicBezTo>
                  <a:cubicBezTo>
                    <a:pt x="6989" y="4338"/>
                    <a:pt x="6989" y="4338"/>
                    <a:pt x="6989" y="4338"/>
                  </a:cubicBezTo>
                  <a:cubicBezTo>
                    <a:pt x="6975" y="4324"/>
                    <a:pt x="6961" y="4310"/>
                    <a:pt x="6961" y="4296"/>
                  </a:cubicBezTo>
                  <a:cubicBezTo>
                    <a:pt x="6947" y="4282"/>
                    <a:pt x="6947" y="4282"/>
                    <a:pt x="6947" y="4268"/>
                  </a:cubicBezTo>
                  <a:cubicBezTo>
                    <a:pt x="6947" y="4268"/>
                    <a:pt x="6947" y="4268"/>
                    <a:pt x="6947" y="4268"/>
                  </a:cubicBezTo>
                  <a:cubicBezTo>
                    <a:pt x="6919" y="4241"/>
                    <a:pt x="6905" y="4227"/>
                    <a:pt x="6891" y="4199"/>
                  </a:cubicBezTo>
                  <a:lnTo>
                    <a:pt x="6891" y="4199"/>
                  </a:lnTo>
                  <a:cubicBezTo>
                    <a:pt x="6863" y="4171"/>
                    <a:pt x="6850" y="4143"/>
                    <a:pt x="6836" y="4115"/>
                  </a:cubicBezTo>
                  <a:lnTo>
                    <a:pt x="6836" y="4115"/>
                  </a:lnTo>
                  <a:lnTo>
                    <a:pt x="6836" y="4115"/>
                  </a:lnTo>
                  <a:cubicBezTo>
                    <a:pt x="6766" y="4031"/>
                    <a:pt x="6682" y="3934"/>
                    <a:pt x="6598" y="3836"/>
                  </a:cubicBezTo>
                  <a:cubicBezTo>
                    <a:pt x="6389" y="3599"/>
                    <a:pt x="6138" y="3376"/>
                    <a:pt x="5887" y="3194"/>
                  </a:cubicBezTo>
                  <a:lnTo>
                    <a:pt x="5887" y="3194"/>
                  </a:lnTo>
                  <a:cubicBezTo>
                    <a:pt x="5859" y="3180"/>
                    <a:pt x="5845" y="3166"/>
                    <a:pt x="5817" y="3153"/>
                  </a:cubicBezTo>
                  <a:lnTo>
                    <a:pt x="5803" y="3139"/>
                  </a:lnTo>
                  <a:cubicBezTo>
                    <a:pt x="5762" y="3111"/>
                    <a:pt x="5720" y="3083"/>
                    <a:pt x="5664" y="3055"/>
                  </a:cubicBezTo>
                  <a:cubicBezTo>
                    <a:pt x="5664" y="3055"/>
                    <a:pt x="5650" y="3055"/>
                    <a:pt x="5650" y="3041"/>
                  </a:cubicBezTo>
                  <a:cubicBezTo>
                    <a:pt x="5622" y="3027"/>
                    <a:pt x="5608" y="3013"/>
                    <a:pt x="5580" y="2999"/>
                  </a:cubicBezTo>
                  <a:lnTo>
                    <a:pt x="5580" y="2999"/>
                  </a:lnTo>
                  <a:lnTo>
                    <a:pt x="5580" y="2999"/>
                  </a:lnTo>
                  <a:cubicBezTo>
                    <a:pt x="5413" y="2929"/>
                    <a:pt x="5231" y="2860"/>
                    <a:pt x="5036" y="2818"/>
                  </a:cubicBezTo>
                  <a:cubicBezTo>
                    <a:pt x="5036" y="2818"/>
                    <a:pt x="5036" y="2818"/>
                    <a:pt x="5036" y="2818"/>
                  </a:cubicBezTo>
                  <a:cubicBezTo>
                    <a:pt x="4771" y="2762"/>
                    <a:pt x="4464" y="2748"/>
                    <a:pt x="4130" y="2818"/>
                  </a:cubicBezTo>
                  <a:cubicBezTo>
                    <a:pt x="4339" y="2720"/>
                    <a:pt x="4618" y="2595"/>
                    <a:pt x="4883" y="2483"/>
                  </a:cubicBezTo>
                  <a:cubicBezTo>
                    <a:pt x="4939" y="2469"/>
                    <a:pt x="4994" y="2441"/>
                    <a:pt x="5050" y="2413"/>
                  </a:cubicBezTo>
                  <a:lnTo>
                    <a:pt x="5050" y="2413"/>
                  </a:lnTo>
                  <a:cubicBezTo>
                    <a:pt x="5301" y="2330"/>
                    <a:pt x="5538" y="2246"/>
                    <a:pt x="5706" y="22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5" name="Google Shape;7745;p72"/>
            <p:cNvSpPr/>
            <p:nvPr/>
          </p:nvSpPr>
          <p:spPr>
            <a:xfrm>
              <a:off x="2722525" y="4642375"/>
              <a:ext cx="61750" cy="195675"/>
            </a:xfrm>
            <a:custGeom>
              <a:avLst/>
              <a:gdLst/>
              <a:ahLst/>
              <a:cxnLst/>
              <a:rect l="l" t="t" r="r" b="b"/>
              <a:pathLst>
                <a:path w="2470" h="7827" extrusionOk="0">
                  <a:moveTo>
                    <a:pt x="140" y="1"/>
                  </a:moveTo>
                  <a:lnTo>
                    <a:pt x="0" y="99"/>
                  </a:lnTo>
                  <a:cubicBezTo>
                    <a:pt x="2246" y="3586"/>
                    <a:pt x="1200" y="7826"/>
                    <a:pt x="1200" y="7826"/>
                  </a:cubicBezTo>
                  <a:lnTo>
                    <a:pt x="1451" y="7826"/>
                  </a:lnTo>
                  <a:cubicBezTo>
                    <a:pt x="1451" y="7826"/>
                    <a:pt x="2469" y="2707"/>
                    <a:pt x="1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6" name="Google Shape;7746;p72"/>
            <p:cNvSpPr/>
            <p:nvPr/>
          </p:nvSpPr>
          <p:spPr>
            <a:xfrm>
              <a:off x="2569100" y="4526950"/>
              <a:ext cx="227025" cy="210300"/>
            </a:xfrm>
            <a:custGeom>
              <a:avLst/>
              <a:gdLst/>
              <a:ahLst/>
              <a:cxnLst/>
              <a:rect l="l" t="t" r="r" b="b"/>
              <a:pathLst>
                <a:path w="9081" h="8412" extrusionOk="0">
                  <a:moveTo>
                    <a:pt x="6221" y="4785"/>
                  </a:moveTo>
                  <a:cubicBezTo>
                    <a:pt x="6667" y="5301"/>
                    <a:pt x="7281" y="6013"/>
                    <a:pt x="7407" y="6152"/>
                  </a:cubicBezTo>
                  <a:lnTo>
                    <a:pt x="9081" y="5204"/>
                  </a:lnTo>
                  <a:lnTo>
                    <a:pt x="8606" y="3893"/>
                  </a:lnTo>
                  <a:lnTo>
                    <a:pt x="7463" y="3865"/>
                  </a:lnTo>
                  <a:lnTo>
                    <a:pt x="6472" y="4088"/>
                  </a:lnTo>
                  <a:cubicBezTo>
                    <a:pt x="6974" y="3809"/>
                    <a:pt x="7588" y="3432"/>
                    <a:pt x="7630" y="3321"/>
                  </a:cubicBezTo>
                  <a:cubicBezTo>
                    <a:pt x="7700" y="3125"/>
                    <a:pt x="7728" y="1772"/>
                    <a:pt x="7630" y="1591"/>
                  </a:cubicBezTo>
                  <a:cubicBezTo>
                    <a:pt x="7532" y="1410"/>
                    <a:pt x="6486" y="1"/>
                    <a:pt x="6486" y="1"/>
                  </a:cubicBezTo>
                  <a:cubicBezTo>
                    <a:pt x="6486" y="1"/>
                    <a:pt x="5984" y="1242"/>
                    <a:pt x="5998" y="1312"/>
                  </a:cubicBezTo>
                  <a:cubicBezTo>
                    <a:pt x="6012" y="1382"/>
                    <a:pt x="6026" y="2916"/>
                    <a:pt x="6054" y="2972"/>
                  </a:cubicBezTo>
                  <a:cubicBezTo>
                    <a:pt x="6068" y="3014"/>
                    <a:pt x="5984" y="3530"/>
                    <a:pt x="5914" y="3934"/>
                  </a:cubicBezTo>
                  <a:cubicBezTo>
                    <a:pt x="5747" y="3223"/>
                    <a:pt x="5412" y="1703"/>
                    <a:pt x="5370" y="1633"/>
                  </a:cubicBezTo>
                  <a:cubicBezTo>
                    <a:pt x="5314" y="1535"/>
                    <a:pt x="4450" y="657"/>
                    <a:pt x="4282" y="531"/>
                  </a:cubicBezTo>
                  <a:cubicBezTo>
                    <a:pt x="4101" y="405"/>
                    <a:pt x="2887" y="29"/>
                    <a:pt x="2887" y="29"/>
                  </a:cubicBezTo>
                  <a:lnTo>
                    <a:pt x="3627" y="1424"/>
                  </a:lnTo>
                  <a:lnTo>
                    <a:pt x="4254" y="2330"/>
                  </a:lnTo>
                  <a:lnTo>
                    <a:pt x="5663" y="3962"/>
                  </a:lnTo>
                  <a:cubicBezTo>
                    <a:pt x="5147" y="3530"/>
                    <a:pt x="4157" y="2721"/>
                    <a:pt x="4059" y="2693"/>
                  </a:cubicBezTo>
                  <a:cubicBezTo>
                    <a:pt x="3934" y="2651"/>
                    <a:pt x="2455" y="2665"/>
                    <a:pt x="2148" y="2707"/>
                  </a:cubicBezTo>
                  <a:cubicBezTo>
                    <a:pt x="1827" y="2735"/>
                    <a:pt x="0" y="2986"/>
                    <a:pt x="0" y="2986"/>
                  </a:cubicBezTo>
                  <a:cubicBezTo>
                    <a:pt x="0" y="2986"/>
                    <a:pt x="1395" y="4130"/>
                    <a:pt x="1451" y="4200"/>
                  </a:cubicBezTo>
                  <a:cubicBezTo>
                    <a:pt x="1507" y="4269"/>
                    <a:pt x="4073" y="4437"/>
                    <a:pt x="4366" y="4367"/>
                  </a:cubicBezTo>
                  <a:cubicBezTo>
                    <a:pt x="4491" y="4325"/>
                    <a:pt x="4729" y="4311"/>
                    <a:pt x="4980" y="4297"/>
                  </a:cubicBezTo>
                  <a:cubicBezTo>
                    <a:pt x="4715" y="4451"/>
                    <a:pt x="3655" y="5050"/>
                    <a:pt x="3487" y="5134"/>
                  </a:cubicBezTo>
                  <a:cubicBezTo>
                    <a:pt x="3292" y="5246"/>
                    <a:pt x="2441" y="6110"/>
                    <a:pt x="2441" y="6110"/>
                  </a:cubicBezTo>
                  <a:lnTo>
                    <a:pt x="1827" y="8175"/>
                  </a:lnTo>
                  <a:cubicBezTo>
                    <a:pt x="2985" y="7519"/>
                    <a:pt x="3655" y="6766"/>
                    <a:pt x="3655" y="6766"/>
                  </a:cubicBezTo>
                  <a:lnTo>
                    <a:pt x="5426" y="5873"/>
                  </a:lnTo>
                  <a:lnTo>
                    <a:pt x="5817" y="4492"/>
                  </a:lnTo>
                  <a:cubicBezTo>
                    <a:pt x="5705" y="4939"/>
                    <a:pt x="5552" y="5818"/>
                    <a:pt x="5579" y="5971"/>
                  </a:cubicBezTo>
                  <a:cubicBezTo>
                    <a:pt x="5607" y="6180"/>
                    <a:pt x="5649" y="7185"/>
                    <a:pt x="5719" y="7240"/>
                  </a:cubicBezTo>
                  <a:cubicBezTo>
                    <a:pt x="5775" y="7296"/>
                    <a:pt x="6709" y="8412"/>
                    <a:pt x="6709" y="8412"/>
                  </a:cubicBezTo>
                  <a:lnTo>
                    <a:pt x="7351" y="6850"/>
                  </a:lnTo>
                  <a:lnTo>
                    <a:pt x="6612" y="54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7" name="Google Shape;7747;p72"/>
            <p:cNvSpPr/>
            <p:nvPr/>
          </p:nvSpPr>
          <p:spPr>
            <a:xfrm>
              <a:off x="2632900" y="4526950"/>
              <a:ext cx="163575" cy="210300"/>
            </a:xfrm>
            <a:custGeom>
              <a:avLst/>
              <a:gdLst/>
              <a:ahLst/>
              <a:cxnLst/>
              <a:rect l="l" t="t" r="r" b="b"/>
              <a:pathLst>
                <a:path w="6543" h="8412" extrusionOk="0">
                  <a:moveTo>
                    <a:pt x="6543" y="5204"/>
                  </a:moveTo>
                  <a:lnTo>
                    <a:pt x="6054" y="3893"/>
                  </a:lnTo>
                  <a:lnTo>
                    <a:pt x="4911" y="3879"/>
                  </a:lnTo>
                  <a:lnTo>
                    <a:pt x="3920" y="4088"/>
                  </a:lnTo>
                  <a:cubicBezTo>
                    <a:pt x="4436" y="3809"/>
                    <a:pt x="5036" y="3446"/>
                    <a:pt x="5092" y="3321"/>
                  </a:cubicBezTo>
                  <a:cubicBezTo>
                    <a:pt x="5148" y="3125"/>
                    <a:pt x="5176" y="1772"/>
                    <a:pt x="5078" y="1591"/>
                  </a:cubicBezTo>
                  <a:cubicBezTo>
                    <a:pt x="4980" y="1410"/>
                    <a:pt x="3934" y="1"/>
                    <a:pt x="3934" y="1"/>
                  </a:cubicBezTo>
                  <a:cubicBezTo>
                    <a:pt x="3934" y="1"/>
                    <a:pt x="3432" y="1242"/>
                    <a:pt x="3446" y="1312"/>
                  </a:cubicBezTo>
                  <a:cubicBezTo>
                    <a:pt x="3460" y="1382"/>
                    <a:pt x="3474" y="2916"/>
                    <a:pt x="3502" y="2972"/>
                  </a:cubicBezTo>
                  <a:cubicBezTo>
                    <a:pt x="3516" y="3014"/>
                    <a:pt x="3432" y="3530"/>
                    <a:pt x="3362" y="3934"/>
                  </a:cubicBezTo>
                  <a:cubicBezTo>
                    <a:pt x="3195" y="3223"/>
                    <a:pt x="2860" y="1703"/>
                    <a:pt x="2818" y="1633"/>
                  </a:cubicBezTo>
                  <a:cubicBezTo>
                    <a:pt x="2762" y="1535"/>
                    <a:pt x="1898" y="657"/>
                    <a:pt x="1730" y="531"/>
                  </a:cubicBezTo>
                  <a:cubicBezTo>
                    <a:pt x="1549" y="405"/>
                    <a:pt x="349" y="29"/>
                    <a:pt x="349" y="29"/>
                  </a:cubicBezTo>
                  <a:lnTo>
                    <a:pt x="1089" y="1424"/>
                  </a:lnTo>
                  <a:lnTo>
                    <a:pt x="1702" y="2330"/>
                  </a:lnTo>
                  <a:lnTo>
                    <a:pt x="3111" y="3962"/>
                  </a:lnTo>
                  <a:cubicBezTo>
                    <a:pt x="2595" y="3530"/>
                    <a:pt x="1605" y="2721"/>
                    <a:pt x="1507" y="2693"/>
                  </a:cubicBezTo>
                  <a:cubicBezTo>
                    <a:pt x="1409" y="2665"/>
                    <a:pt x="559" y="2665"/>
                    <a:pt x="1" y="2679"/>
                  </a:cubicBezTo>
                  <a:cubicBezTo>
                    <a:pt x="29" y="3139"/>
                    <a:pt x="98" y="3614"/>
                    <a:pt x="224" y="4088"/>
                  </a:cubicBezTo>
                  <a:cubicBezTo>
                    <a:pt x="238" y="4172"/>
                    <a:pt x="266" y="4255"/>
                    <a:pt x="294" y="4339"/>
                  </a:cubicBezTo>
                  <a:cubicBezTo>
                    <a:pt x="963" y="4381"/>
                    <a:pt x="1661" y="4395"/>
                    <a:pt x="1814" y="4367"/>
                  </a:cubicBezTo>
                  <a:cubicBezTo>
                    <a:pt x="1939" y="4325"/>
                    <a:pt x="2177" y="4311"/>
                    <a:pt x="2428" y="4297"/>
                  </a:cubicBezTo>
                  <a:cubicBezTo>
                    <a:pt x="2163" y="4451"/>
                    <a:pt x="1103" y="5050"/>
                    <a:pt x="935" y="5134"/>
                  </a:cubicBezTo>
                  <a:cubicBezTo>
                    <a:pt x="879" y="5162"/>
                    <a:pt x="782" y="5260"/>
                    <a:pt x="656" y="5357"/>
                  </a:cubicBezTo>
                  <a:cubicBezTo>
                    <a:pt x="865" y="5818"/>
                    <a:pt x="1117" y="6250"/>
                    <a:pt x="1396" y="6627"/>
                  </a:cubicBezTo>
                  <a:lnTo>
                    <a:pt x="2874" y="5873"/>
                  </a:lnTo>
                  <a:lnTo>
                    <a:pt x="3265" y="4492"/>
                  </a:lnTo>
                  <a:cubicBezTo>
                    <a:pt x="3167" y="4939"/>
                    <a:pt x="3000" y="5818"/>
                    <a:pt x="3027" y="5971"/>
                  </a:cubicBezTo>
                  <a:cubicBezTo>
                    <a:pt x="3055" y="6180"/>
                    <a:pt x="3111" y="7185"/>
                    <a:pt x="3167" y="7240"/>
                  </a:cubicBezTo>
                  <a:cubicBezTo>
                    <a:pt x="3223" y="7296"/>
                    <a:pt x="4157" y="8412"/>
                    <a:pt x="4157" y="8412"/>
                  </a:cubicBezTo>
                  <a:lnTo>
                    <a:pt x="4799" y="6850"/>
                  </a:lnTo>
                  <a:lnTo>
                    <a:pt x="4060" y="5413"/>
                  </a:lnTo>
                  <a:lnTo>
                    <a:pt x="3683" y="4785"/>
                  </a:lnTo>
                  <a:cubicBezTo>
                    <a:pt x="4115" y="5301"/>
                    <a:pt x="4729" y="6027"/>
                    <a:pt x="4855" y="615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8" name="Google Shape;7748;p72"/>
            <p:cNvSpPr/>
            <p:nvPr/>
          </p:nvSpPr>
          <p:spPr>
            <a:xfrm>
              <a:off x="2997650" y="4446050"/>
              <a:ext cx="233325" cy="279700"/>
            </a:xfrm>
            <a:custGeom>
              <a:avLst/>
              <a:gdLst/>
              <a:ahLst/>
              <a:cxnLst/>
              <a:rect l="l" t="t" r="r" b="b"/>
              <a:pathLst>
                <a:path w="9333" h="11188" extrusionOk="0">
                  <a:moveTo>
                    <a:pt x="9318" y="6445"/>
                  </a:moveTo>
                  <a:cubicBezTo>
                    <a:pt x="9332" y="6361"/>
                    <a:pt x="9081" y="4743"/>
                    <a:pt x="8900" y="4548"/>
                  </a:cubicBezTo>
                  <a:cubicBezTo>
                    <a:pt x="8719" y="4339"/>
                    <a:pt x="7477" y="3962"/>
                    <a:pt x="7003" y="4032"/>
                  </a:cubicBezTo>
                  <a:cubicBezTo>
                    <a:pt x="6780" y="4060"/>
                    <a:pt x="6375" y="4297"/>
                    <a:pt x="5943" y="4548"/>
                  </a:cubicBezTo>
                  <a:cubicBezTo>
                    <a:pt x="6389" y="4018"/>
                    <a:pt x="7073" y="3014"/>
                    <a:pt x="7575" y="2135"/>
                  </a:cubicBezTo>
                  <a:cubicBezTo>
                    <a:pt x="7812" y="1731"/>
                    <a:pt x="8663" y="824"/>
                    <a:pt x="9109" y="1"/>
                  </a:cubicBezTo>
                  <a:cubicBezTo>
                    <a:pt x="8133" y="154"/>
                    <a:pt x="5441" y="1368"/>
                    <a:pt x="4757" y="3502"/>
                  </a:cubicBezTo>
                  <a:cubicBezTo>
                    <a:pt x="4688" y="3739"/>
                    <a:pt x="4618" y="4004"/>
                    <a:pt x="4548" y="4269"/>
                  </a:cubicBezTo>
                  <a:cubicBezTo>
                    <a:pt x="4576" y="4074"/>
                    <a:pt x="4604" y="3893"/>
                    <a:pt x="4618" y="3809"/>
                  </a:cubicBezTo>
                  <a:cubicBezTo>
                    <a:pt x="4688" y="3488"/>
                    <a:pt x="4255" y="1117"/>
                    <a:pt x="3823" y="810"/>
                  </a:cubicBezTo>
                  <a:cubicBezTo>
                    <a:pt x="3753" y="656"/>
                    <a:pt x="2400" y="350"/>
                    <a:pt x="1647" y="643"/>
                  </a:cubicBezTo>
                  <a:cubicBezTo>
                    <a:pt x="894" y="922"/>
                    <a:pt x="85" y="2916"/>
                    <a:pt x="85" y="2916"/>
                  </a:cubicBezTo>
                  <a:cubicBezTo>
                    <a:pt x="85" y="2916"/>
                    <a:pt x="866" y="2400"/>
                    <a:pt x="977" y="2316"/>
                  </a:cubicBezTo>
                  <a:cubicBezTo>
                    <a:pt x="1089" y="2247"/>
                    <a:pt x="2498" y="1800"/>
                    <a:pt x="2804" y="1982"/>
                  </a:cubicBezTo>
                  <a:cubicBezTo>
                    <a:pt x="3125" y="2163"/>
                    <a:pt x="3586" y="2832"/>
                    <a:pt x="3586" y="2832"/>
                  </a:cubicBezTo>
                  <a:lnTo>
                    <a:pt x="4339" y="4925"/>
                  </a:lnTo>
                  <a:cubicBezTo>
                    <a:pt x="3920" y="4437"/>
                    <a:pt x="3195" y="3614"/>
                    <a:pt x="3000" y="3544"/>
                  </a:cubicBezTo>
                  <a:cubicBezTo>
                    <a:pt x="2721" y="3432"/>
                    <a:pt x="1856" y="3390"/>
                    <a:pt x="935" y="4004"/>
                  </a:cubicBezTo>
                  <a:cubicBezTo>
                    <a:pt x="71" y="4590"/>
                    <a:pt x="15" y="6124"/>
                    <a:pt x="1" y="6222"/>
                  </a:cubicBezTo>
                  <a:cubicBezTo>
                    <a:pt x="15" y="6208"/>
                    <a:pt x="1772" y="5287"/>
                    <a:pt x="2163" y="5008"/>
                  </a:cubicBezTo>
                  <a:cubicBezTo>
                    <a:pt x="2470" y="4897"/>
                    <a:pt x="3362" y="4660"/>
                    <a:pt x="4241" y="5190"/>
                  </a:cubicBezTo>
                  <a:cubicBezTo>
                    <a:pt x="3418" y="5287"/>
                    <a:pt x="2386" y="5873"/>
                    <a:pt x="2247" y="6096"/>
                  </a:cubicBezTo>
                  <a:cubicBezTo>
                    <a:pt x="2107" y="6334"/>
                    <a:pt x="1689" y="8119"/>
                    <a:pt x="1689" y="8119"/>
                  </a:cubicBezTo>
                  <a:cubicBezTo>
                    <a:pt x="1689" y="8119"/>
                    <a:pt x="2456" y="7854"/>
                    <a:pt x="3014" y="7603"/>
                  </a:cubicBezTo>
                  <a:cubicBezTo>
                    <a:pt x="3000" y="7631"/>
                    <a:pt x="3000" y="7645"/>
                    <a:pt x="2986" y="7673"/>
                  </a:cubicBezTo>
                  <a:cubicBezTo>
                    <a:pt x="2972" y="7728"/>
                    <a:pt x="2944" y="7798"/>
                    <a:pt x="2930" y="7854"/>
                  </a:cubicBezTo>
                  <a:cubicBezTo>
                    <a:pt x="2916" y="7868"/>
                    <a:pt x="2916" y="7882"/>
                    <a:pt x="2916" y="7896"/>
                  </a:cubicBezTo>
                  <a:cubicBezTo>
                    <a:pt x="2902" y="7938"/>
                    <a:pt x="2888" y="7980"/>
                    <a:pt x="2874" y="8021"/>
                  </a:cubicBezTo>
                  <a:cubicBezTo>
                    <a:pt x="2874" y="8035"/>
                    <a:pt x="2874" y="8049"/>
                    <a:pt x="2874" y="8077"/>
                  </a:cubicBezTo>
                  <a:cubicBezTo>
                    <a:pt x="2860" y="8119"/>
                    <a:pt x="2846" y="8147"/>
                    <a:pt x="2846" y="8189"/>
                  </a:cubicBezTo>
                  <a:cubicBezTo>
                    <a:pt x="2846" y="8203"/>
                    <a:pt x="2846" y="8217"/>
                    <a:pt x="2832" y="8245"/>
                  </a:cubicBezTo>
                  <a:cubicBezTo>
                    <a:pt x="2832" y="8272"/>
                    <a:pt x="2832" y="8314"/>
                    <a:pt x="2818" y="8356"/>
                  </a:cubicBezTo>
                  <a:cubicBezTo>
                    <a:pt x="2818" y="8356"/>
                    <a:pt x="2818" y="8356"/>
                    <a:pt x="2818" y="8370"/>
                  </a:cubicBezTo>
                  <a:lnTo>
                    <a:pt x="2818" y="8370"/>
                  </a:lnTo>
                  <a:cubicBezTo>
                    <a:pt x="2763" y="8956"/>
                    <a:pt x="2944" y="9430"/>
                    <a:pt x="3125" y="9877"/>
                  </a:cubicBezTo>
                  <a:cubicBezTo>
                    <a:pt x="3279" y="10295"/>
                    <a:pt x="3432" y="10699"/>
                    <a:pt x="3390" y="11174"/>
                  </a:cubicBezTo>
                  <a:lnTo>
                    <a:pt x="3600" y="11188"/>
                  </a:lnTo>
                  <a:cubicBezTo>
                    <a:pt x="3641" y="10658"/>
                    <a:pt x="3474" y="10225"/>
                    <a:pt x="3307" y="9793"/>
                  </a:cubicBezTo>
                  <a:cubicBezTo>
                    <a:pt x="3195" y="9500"/>
                    <a:pt x="3083" y="9207"/>
                    <a:pt x="3042" y="8886"/>
                  </a:cubicBezTo>
                  <a:cubicBezTo>
                    <a:pt x="3042" y="8858"/>
                    <a:pt x="3028" y="8830"/>
                    <a:pt x="3028" y="8802"/>
                  </a:cubicBezTo>
                  <a:cubicBezTo>
                    <a:pt x="3028" y="8789"/>
                    <a:pt x="3028" y="8775"/>
                    <a:pt x="3028" y="8761"/>
                  </a:cubicBezTo>
                  <a:lnTo>
                    <a:pt x="3028" y="8677"/>
                  </a:lnTo>
                  <a:cubicBezTo>
                    <a:pt x="3028" y="8663"/>
                    <a:pt x="3014" y="8649"/>
                    <a:pt x="3014" y="8635"/>
                  </a:cubicBezTo>
                  <a:lnTo>
                    <a:pt x="3014" y="8537"/>
                  </a:lnTo>
                  <a:lnTo>
                    <a:pt x="3014" y="8496"/>
                  </a:lnTo>
                  <a:cubicBezTo>
                    <a:pt x="3028" y="8468"/>
                    <a:pt x="3028" y="8440"/>
                    <a:pt x="3028" y="8412"/>
                  </a:cubicBezTo>
                  <a:cubicBezTo>
                    <a:pt x="3028" y="8384"/>
                    <a:pt x="3028" y="8370"/>
                    <a:pt x="3028" y="8356"/>
                  </a:cubicBezTo>
                  <a:cubicBezTo>
                    <a:pt x="3028" y="8328"/>
                    <a:pt x="3042" y="8300"/>
                    <a:pt x="3042" y="8272"/>
                  </a:cubicBezTo>
                  <a:cubicBezTo>
                    <a:pt x="3042" y="8245"/>
                    <a:pt x="3056" y="8231"/>
                    <a:pt x="3056" y="8217"/>
                  </a:cubicBezTo>
                  <a:cubicBezTo>
                    <a:pt x="3056" y="8189"/>
                    <a:pt x="3070" y="8147"/>
                    <a:pt x="3070" y="8119"/>
                  </a:cubicBezTo>
                  <a:cubicBezTo>
                    <a:pt x="3070" y="8105"/>
                    <a:pt x="3083" y="8091"/>
                    <a:pt x="3083" y="8063"/>
                  </a:cubicBezTo>
                  <a:cubicBezTo>
                    <a:pt x="3097" y="8035"/>
                    <a:pt x="3097" y="7993"/>
                    <a:pt x="3111" y="7966"/>
                  </a:cubicBezTo>
                  <a:cubicBezTo>
                    <a:pt x="3111" y="7938"/>
                    <a:pt x="3125" y="7924"/>
                    <a:pt x="3125" y="7910"/>
                  </a:cubicBezTo>
                  <a:cubicBezTo>
                    <a:pt x="3139" y="7854"/>
                    <a:pt x="3167" y="7812"/>
                    <a:pt x="3181" y="7756"/>
                  </a:cubicBezTo>
                  <a:cubicBezTo>
                    <a:pt x="3223" y="7659"/>
                    <a:pt x="3251" y="7561"/>
                    <a:pt x="3293" y="7477"/>
                  </a:cubicBezTo>
                  <a:cubicBezTo>
                    <a:pt x="3390" y="7422"/>
                    <a:pt x="3474" y="7366"/>
                    <a:pt x="3516" y="7324"/>
                  </a:cubicBezTo>
                  <a:cubicBezTo>
                    <a:pt x="4060" y="6808"/>
                    <a:pt x="4353" y="5831"/>
                    <a:pt x="4464" y="5399"/>
                  </a:cubicBezTo>
                  <a:cubicBezTo>
                    <a:pt x="4464" y="5399"/>
                    <a:pt x="4464" y="5399"/>
                    <a:pt x="4464" y="5399"/>
                  </a:cubicBezTo>
                  <a:lnTo>
                    <a:pt x="4618" y="5566"/>
                  </a:lnTo>
                  <a:cubicBezTo>
                    <a:pt x="4618" y="5566"/>
                    <a:pt x="4841" y="5957"/>
                    <a:pt x="4841" y="5999"/>
                  </a:cubicBezTo>
                  <a:cubicBezTo>
                    <a:pt x="4841" y="6041"/>
                    <a:pt x="4548" y="6766"/>
                    <a:pt x="4548" y="7073"/>
                  </a:cubicBezTo>
                  <a:cubicBezTo>
                    <a:pt x="4562" y="7394"/>
                    <a:pt x="5078" y="8747"/>
                    <a:pt x="5078" y="8747"/>
                  </a:cubicBezTo>
                  <a:cubicBezTo>
                    <a:pt x="5078" y="8747"/>
                    <a:pt x="6068" y="7003"/>
                    <a:pt x="6055" y="6780"/>
                  </a:cubicBezTo>
                  <a:cubicBezTo>
                    <a:pt x="6041" y="6557"/>
                    <a:pt x="5901" y="6041"/>
                    <a:pt x="5803" y="5915"/>
                  </a:cubicBezTo>
                  <a:cubicBezTo>
                    <a:pt x="5734" y="5804"/>
                    <a:pt x="5218" y="5455"/>
                    <a:pt x="4785" y="5287"/>
                  </a:cubicBezTo>
                  <a:cubicBezTo>
                    <a:pt x="5064" y="5329"/>
                    <a:pt x="5427" y="5371"/>
                    <a:pt x="5552" y="5385"/>
                  </a:cubicBezTo>
                  <a:cubicBezTo>
                    <a:pt x="5762" y="5399"/>
                    <a:pt x="6947" y="5371"/>
                    <a:pt x="6947" y="5371"/>
                  </a:cubicBezTo>
                  <a:cubicBezTo>
                    <a:pt x="6947" y="5371"/>
                    <a:pt x="7742" y="5873"/>
                    <a:pt x="7993" y="6069"/>
                  </a:cubicBezTo>
                  <a:cubicBezTo>
                    <a:pt x="8258" y="6264"/>
                    <a:pt x="9235" y="7282"/>
                    <a:pt x="9235" y="7282"/>
                  </a:cubicBezTo>
                  <a:cubicBezTo>
                    <a:pt x="9235" y="7282"/>
                    <a:pt x="9305" y="6543"/>
                    <a:pt x="9318" y="64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9" name="Google Shape;7749;p72"/>
            <p:cNvSpPr/>
            <p:nvPr/>
          </p:nvSpPr>
          <p:spPr>
            <a:xfrm>
              <a:off x="3054150" y="4446050"/>
              <a:ext cx="176825" cy="182075"/>
            </a:xfrm>
            <a:custGeom>
              <a:avLst/>
              <a:gdLst/>
              <a:ahLst/>
              <a:cxnLst/>
              <a:rect l="l" t="t" r="r" b="b"/>
              <a:pathLst>
                <a:path w="7073" h="7283" extrusionOk="0">
                  <a:moveTo>
                    <a:pt x="4687" y="5371"/>
                  </a:moveTo>
                  <a:cubicBezTo>
                    <a:pt x="4687" y="5371"/>
                    <a:pt x="5482" y="5873"/>
                    <a:pt x="5747" y="6069"/>
                  </a:cubicBezTo>
                  <a:cubicBezTo>
                    <a:pt x="5998" y="6264"/>
                    <a:pt x="6975" y="7282"/>
                    <a:pt x="6975" y="7282"/>
                  </a:cubicBezTo>
                  <a:cubicBezTo>
                    <a:pt x="6975" y="7282"/>
                    <a:pt x="7045" y="6543"/>
                    <a:pt x="7058" y="6445"/>
                  </a:cubicBezTo>
                  <a:cubicBezTo>
                    <a:pt x="7072" y="6348"/>
                    <a:pt x="6821" y="4743"/>
                    <a:pt x="6640" y="4534"/>
                  </a:cubicBezTo>
                  <a:cubicBezTo>
                    <a:pt x="6459" y="4339"/>
                    <a:pt x="5217" y="3948"/>
                    <a:pt x="4743" y="4032"/>
                  </a:cubicBezTo>
                  <a:cubicBezTo>
                    <a:pt x="4520" y="4060"/>
                    <a:pt x="4115" y="4297"/>
                    <a:pt x="3683" y="4548"/>
                  </a:cubicBezTo>
                  <a:cubicBezTo>
                    <a:pt x="4129" y="4004"/>
                    <a:pt x="4813" y="3000"/>
                    <a:pt x="5315" y="2135"/>
                  </a:cubicBezTo>
                  <a:cubicBezTo>
                    <a:pt x="5552" y="1731"/>
                    <a:pt x="6403" y="824"/>
                    <a:pt x="6849" y="1"/>
                  </a:cubicBezTo>
                  <a:cubicBezTo>
                    <a:pt x="5873" y="154"/>
                    <a:pt x="3181" y="1368"/>
                    <a:pt x="2497" y="3488"/>
                  </a:cubicBezTo>
                  <a:cubicBezTo>
                    <a:pt x="2428" y="3739"/>
                    <a:pt x="2358" y="4004"/>
                    <a:pt x="2288" y="4255"/>
                  </a:cubicBezTo>
                  <a:cubicBezTo>
                    <a:pt x="2316" y="4074"/>
                    <a:pt x="2344" y="3893"/>
                    <a:pt x="2358" y="3809"/>
                  </a:cubicBezTo>
                  <a:cubicBezTo>
                    <a:pt x="2428" y="3488"/>
                    <a:pt x="1995" y="1117"/>
                    <a:pt x="1563" y="810"/>
                  </a:cubicBezTo>
                  <a:cubicBezTo>
                    <a:pt x="1507" y="684"/>
                    <a:pt x="712" y="489"/>
                    <a:pt x="1" y="531"/>
                  </a:cubicBezTo>
                  <a:cubicBezTo>
                    <a:pt x="1" y="656"/>
                    <a:pt x="1" y="782"/>
                    <a:pt x="1" y="908"/>
                  </a:cubicBezTo>
                  <a:cubicBezTo>
                    <a:pt x="1" y="1256"/>
                    <a:pt x="14" y="1619"/>
                    <a:pt x="70" y="1954"/>
                  </a:cubicBezTo>
                  <a:cubicBezTo>
                    <a:pt x="279" y="1926"/>
                    <a:pt x="461" y="1926"/>
                    <a:pt x="544" y="1982"/>
                  </a:cubicBezTo>
                  <a:cubicBezTo>
                    <a:pt x="865" y="2163"/>
                    <a:pt x="1326" y="2819"/>
                    <a:pt x="1326" y="2819"/>
                  </a:cubicBezTo>
                  <a:lnTo>
                    <a:pt x="2079" y="4925"/>
                  </a:lnTo>
                  <a:cubicBezTo>
                    <a:pt x="1660" y="4437"/>
                    <a:pt x="935" y="3614"/>
                    <a:pt x="740" y="3544"/>
                  </a:cubicBezTo>
                  <a:cubicBezTo>
                    <a:pt x="670" y="3516"/>
                    <a:pt x="572" y="3488"/>
                    <a:pt x="447" y="3488"/>
                  </a:cubicBezTo>
                  <a:cubicBezTo>
                    <a:pt x="628" y="3976"/>
                    <a:pt x="851" y="4451"/>
                    <a:pt x="1102" y="4883"/>
                  </a:cubicBezTo>
                  <a:cubicBezTo>
                    <a:pt x="1381" y="4925"/>
                    <a:pt x="1688" y="5008"/>
                    <a:pt x="1981" y="5190"/>
                  </a:cubicBezTo>
                  <a:cubicBezTo>
                    <a:pt x="1800" y="5218"/>
                    <a:pt x="1591" y="5260"/>
                    <a:pt x="1395" y="5329"/>
                  </a:cubicBezTo>
                  <a:cubicBezTo>
                    <a:pt x="1591" y="5594"/>
                    <a:pt x="1786" y="5831"/>
                    <a:pt x="1995" y="6055"/>
                  </a:cubicBezTo>
                  <a:cubicBezTo>
                    <a:pt x="2093" y="5804"/>
                    <a:pt x="2163" y="5566"/>
                    <a:pt x="2204" y="5399"/>
                  </a:cubicBezTo>
                  <a:cubicBezTo>
                    <a:pt x="2204" y="5399"/>
                    <a:pt x="2204" y="5399"/>
                    <a:pt x="2204" y="5399"/>
                  </a:cubicBezTo>
                  <a:lnTo>
                    <a:pt x="2358" y="5566"/>
                  </a:lnTo>
                  <a:cubicBezTo>
                    <a:pt x="2358" y="5566"/>
                    <a:pt x="2581" y="5957"/>
                    <a:pt x="2581" y="5999"/>
                  </a:cubicBezTo>
                  <a:cubicBezTo>
                    <a:pt x="2581" y="6027"/>
                    <a:pt x="2511" y="6236"/>
                    <a:pt x="2428" y="6473"/>
                  </a:cubicBezTo>
                  <a:cubicBezTo>
                    <a:pt x="2790" y="6794"/>
                    <a:pt x="3195" y="7059"/>
                    <a:pt x="3613" y="7268"/>
                  </a:cubicBezTo>
                  <a:cubicBezTo>
                    <a:pt x="3725" y="7031"/>
                    <a:pt x="3795" y="6850"/>
                    <a:pt x="3795" y="6780"/>
                  </a:cubicBezTo>
                  <a:cubicBezTo>
                    <a:pt x="3781" y="6557"/>
                    <a:pt x="3641" y="6041"/>
                    <a:pt x="3557" y="5915"/>
                  </a:cubicBezTo>
                  <a:cubicBezTo>
                    <a:pt x="3488" y="5804"/>
                    <a:pt x="2958" y="5455"/>
                    <a:pt x="2525" y="5287"/>
                  </a:cubicBezTo>
                  <a:cubicBezTo>
                    <a:pt x="2804" y="5329"/>
                    <a:pt x="3167" y="5371"/>
                    <a:pt x="3292" y="5385"/>
                  </a:cubicBezTo>
                  <a:cubicBezTo>
                    <a:pt x="3516" y="5399"/>
                    <a:pt x="4687" y="5371"/>
                    <a:pt x="4687" y="53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0" name="Google Shape;7750;p72"/>
            <p:cNvSpPr/>
            <p:nvPr/>
          </p:nvSpPr>
          <p:spPr>
            <a:xfrm>
              <a:off x="2812150" y="4458975"/>
              <a:ext cx="232250" cy="290850"/>
            </a:xfrm>
            <a:custGeom>
              <a:avLst/>
              <a:gdLst/>
              <a:ahLst/>
              <a:cxnLst/>
              <a:rect l="l" t="t" r="r" b="b"/>
              <a:pathLst>
                <a:path w="9290" h="11634" extrusionOk="0">
                  <a:moveTo>
                    <a:pt x="5649" y="5022"/>
                  </a:moveTo>
                  <a:cubicBezTo>
                    <a:pt x="6612" y="5273"/>
                    <a:pt x="7588" y="5105"/>
                    <a:pt x="7588" y="5105"/>
                  </a:cubicBezTo>
                  <a:lnTo>
                    <a:pt x="9290" y="3975"/>
                  </a:lnTo>
                  <a:cubicBezTo>
                    <a:pt x="9290" y="3975"/>
                    <a:pt x="7658" y="3124"/>
                    <a:pt x="7030" y="3069"/>
                  </a:cubicBezTo>
                  <a:cubicBezTo>
                    <a:pt x="6723" y="3041"/>
                    <a:pt x="6152" y="3403"/>
                    <a:pt x="5663" y="3780"/>
                  </a:cubicBezTo>
                  <a:cubicBezTo>
                    <a:pt x="5886" y="3180"/>
                    <a:pt x="6165" y="2371"/>
                    <a:pt x="6277" y="1883"/>
                  </a:cubicBezTo>
                  <a:cubicBezTo>
                    <a:pt x="6486" y="1004"/>
                    <a:pt x="6723" y="0"/>
                    <a:pt x="6723" y="0"/>
                  </a:cubicBezTo>
                  <a:cubicBezTo>
                    <a:pt x="6723" y="0"/>
                    <a:pt x="5050" y="851"/>
                    <a:pt x="4743" y="1395"/>
                  </a:cubicBezTo>
                  <a:cubicBezTo>
                    <a:pt x="4506" y="1813"/>
                    <a:pt x="4561" y="2873"/>
                    <a:pt x="4910" y="3850"/>
                  </a:cubicBezTo>
                  <a:cubicBezTo>
                    <a:pt x="4310" y="3236"/>
                    <a:pt x="3432" y="2399"/>
                    <a:pt x="2874" y="2218"/>
                  </a:cubicBezTo>
                  <a:cubicBezTo>
                    <a:pt x="1953" y="1939"/>
                    <a:pt x="0" y="1995"/>
                    <a:pt x="0" y="1995"/>
                  </a:cubicBezTo>
                  <a:cubicBezTo>
                    <a:pt x="0" y="1995"/>
                    <a:pt x="1451" y="3655"/>
                    <a:pt x="1939" y="3878"/>
                  </a:cubicBezTo>
                  <a:cubicBezTo>
                    <a:pt x="2274" y="4031"/>
                    <a:pt x="3376" y="4338"/>
                    <a:pt x="4324" y="4505"/>
                  </a:cubicBezTo>
                  <a:cubicBezTo>
                    <a:pt x="2999" y="4491"/>
                    <a:pt x="1995" y="4840"/>
                    <a:pt x="1995" y="4840"/>
                  </a:cubicBezTo>
                  <a:cubicBezTo>
                    <a:pt x="558" y="5914"/>
                    <a:pt x="572" y="8104"/>
                    <a:pt x="572" y="8104"/>
                  </a:cubicBezTo>
                  <a:cubicBezTo>
                    <a:pt x="572" y="8104"/>
                    <a:pt x="2595" y="6375"/>
                    <a:pt x="3139" y="6123"/>
                  </a:cubicBezTo>
                  <a:cubicBezTo>
                    <a:pt x="3278" y="6068"/>
                    <a:pt x="3432" y="5984"/>
                    <a:pt x="3599" y="5886"/>
                  </a:cubicBezTo>
                  <a:cubicBezTo>
                    <a:pt x="3348" y="6165"/>
                    <a:pt x="3111" y="6486"/>
                    <a:pt x="2943" y="6863"/>
                  </a:cubicBezTo>
                  <a:cubicBezTo>
                    <a:pt x="2232" y="8397"/>
                    <a:pt x="2148" y="9945"/>
                    <a:pt x="2148" y="9945"/>
                  </a:cubicBezTo>
                  <a:lnTo>
                    <a:pt x="4087" y="7909"/>
                  </a:lnTo>
                  <a:cubicBezTo>
                    <a:pt x="4087" y="7909"/>
                    <a:pt x="4561" y="6388"/>
                    <a:pt x="5050" y="5091"/>
                  </a:cubicBezTo>
                  <a:lnTo>
                    <a:pt x="5091" y="5022"/>
                  </a:lnTo>
                  <a:cubicBezTo>
                    <a:pt x="4701" y="6207"/>
                    <a:pt x="4840" y="7937"/>
                    <a:pt x="4840" y="7937"/>
                  </a:cubicBezTo>
                  <a:lnTo>
                    <a:pt x="5789" y="9290"/>
                  </a:lnTo>
                  <a:cubicBezTo>
                    <a:pt x="5789" y="9290"/>
                    <a:pt x="6263" y="7881"/>
                    <a:pt x="6458" y="7030"/>
                  </a:cubicBezTo>
                  <a:cubicBezTo>
                    <a:pt x="6458" y="7030"/>
                    <a:pt x="5928" y="6068"/>
                    <a:pt x="5594" y="5342"/>
                  </a:cubicBezTo>
                  <a:cubicBezTo>
                    <a:pt x="7546" y="7142"/>
                    <a:pt x="7546" y="11577"/>
                    <a:pt x="7546" y="11633"/>
                  </a:cubicBezTo>
                  <a:lnTo>
                    <a:pt x="7811" y="11633"/>
                  </a:lnTo>
                  <a:cubicBezTo>
                    <a:pt x="7811" y="11424"/>
                    <a:pt x="7811" y="6835"/>
                    <a:pt x="5649" y="502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1" name="Google Shape;7751;p72"/>
            <p:cNvSpPr/>
            <p:nvPr/>
          </p:nvSpPr>
          <p:spPr>
            <a:xfrm>
              <a:off x="2835500" y="4458975"/>
              <a:ext cx="207175" cy="184475"/>
            </a:xfrm>
            <a:custGeom>
              <a:avLst/>
              <a:gdLst/>
              <a:ahLst/>
              <a:cxnLst/>
              <a:rect l="l" t="t" r="r" b="b"/>
              <a:pathLst>
                <a:path w="8287" h="7379" extrusionOk="0">
                  <a:moveTo>
                    <a:pt x="5789" y="0"/>
                  </a:moveTo>
                  <a:cubicBezTo>
                    <a:pt x="5789" y="0"/>
                    <a:pt x="4116" y="851"/>
                    <a:pt x="3809" y="1395"/>
                  </a:cubicBezTo>
                  <a:cubicBezTo>
                    <a:pt x="3572" y="1813"/>
                    <a:pt x="3627" y="2873"/>
                    <a:pt x="3976" y="3850"/>
                  </a:cubicBezTo>
                  <a:cubicBezTo>
                    <a:pt x="3376" y="3236"/>
                    <a:pt x="2498" y="2399"/>
                    <a:pt x="1940" y="2218"/>
                  </a:cubicBezTo>
                  <a:cubicBezTo>
                    <a:pt x="1465" y="2078"/>
                    <a:pt x="726" y="2023"/>
                    <a:pt x="112" y="1995"/>
                  </a:cubicBezTo>
                  <a:cubicBezTo>
                    <a:pt x="43" y="2315"/>
                    <a:pt x="1" y="2650"/>
                    <a:pt x="1" y="2999"/>
                  </a:cubicBezTo>
                  <a:lnTo>
                    <a:pt x="1" y="3013"/>
                  </a:lnTo>
                  <a:cubicBezTo>
                    <a:pt x="391" y="3403"/>
                    <a:pt x="796" y="3780"/>
                    <a:pt x="1005" y="3878"/>
                  </a:cubicBezTo>
                  <a:cubicBezTo>
                    <a:pt x="1340" y="4031"/>
                    <a:pt x="2442" y="4338"/>
                    <a:pt x="3390" y="4505"/>
                  </a:cubicBezTo>
                  <a:cubicBezTo>
                    <a:pt x="3364" y="4505"/>
                    <a:pt x="3338" y="4505"/>
                    <a:pt x="3313" y="4505"/>
                  </a:cubicBezTo>
                  <a:cubicBezTo>
                    <a:pt x="2026" y="4505"/>
                    <a:pt x="1061" y="4840"/>
                    <a:pt x="1061" y="4840"/>
                  </a:cubicBezTo>
                  <a:cubicBezTo>
                    <a:pt x="893" y="4966"/>
                    <a:pt x="740" y="5119"/>
                    <a:pt x="614" y="5273"/>
                  </a:cubicBezTo>
                  <a:cubicBezTo>
                    <a:pt x="880" y="5733"/>
                    <a:pt x="1242" y="6151"/>
                    <a:pt x="1661" y="6486"/>
                  </a:cubicBezTo>
                  <a:cubicBezTo>
                    <a:pt x="1884" y="6319"/>
                    <a:pt x="2079" y="6179"/>
                    <a:pt x="2205" y="6123"/>
                  </a:cubicBezTo>
                  <a:cubicBezTo>
                    <a:pt x="2344" y="6068"/>
                    <a:pt x="2498" y="5984"/>
                    <a:pt x="2665" y="5900"/>
                  </a:cubicBezTo>
                  <a:lnTo>
                    <a:pt x="2665" y="5900"/>
                  </a:lnTo>
                  <a:cubicBezTo>
                    <a:pt x="2428" y="6137"/>
                    <a:pt x="2219" y="6430"/>
                    <a:pt x="2051" y="6765"/>
                  </a:cubicBezTo>
                  <a:cubicBezTo>
                    <a:pt x="2456" y="7002"/>
                    <a:pt x="2888" y="7184"/>
                    <a:pt x="3348" y="7281"/>
                  </a:cubicBezTo>
                  <a:cubicBezTo>
                    <a:pt x="3530" y="6723"/>
                    <a:pt x="3823" y="5872"/>
                    <a:pt x="4102" y="5105"/>
                  </a:cubicBezTo>
                  <a:lnTo>
                    <a:pt x="4157" y="5035"/>
                  </a:lnTo>
                  <a:lnTo>
                    <a:pt x="4157" y="5035"/>
                  </a:lnTo>
                  <a:cubicBezTo>
                    <a:pt x="3906" y="5775"/>
                    <a:pt x="3865" y="6751"/>
                    <a:pt x="3878" y="7365"/>
                  </a:cubicBezTo>
                  <a:cubicBezTo>
                    <a:pt x="3976" y="7365"/>
                    <a:pt x="4088" y="7379"/>
                    <a:pt x="4199" y="7379"/>
                  </a:cubicBezTo>
                  <a:cubicBezTo>
                    <a:pt x="4646" y="7379"/>
                    <a:pt x="5078" y="7295"/>
                    <a:pt x="5496" y="7156"/>
                  </a:cubicBezTo>
                  <a:cubicBezTo>
                    <a:pt x="5496" y="7114"/>
                    <a:pt x="5510" y="7072"/>
                    <a:pt x="5524" y="7044"/>
                  </a:cubicBezTo>
                  <a:cubicBezTo>
                    <a:pt x="5524" y="7044"/>
                    <a:pt x="4994" y="6068"/>
                    <a:pt x="4660" y="5342"/>
                  </a:cubicBezTo>
                  <a:lnTo>
                    <a:pt x="4660" y="5342"/>
                  </a:lnTo>
                  <a:cubicBezTo>
                    <a:pt x="4826" y="5499"/>
                    <a:pt x="4955" y="5567"/>
                    <a:pt x="5027" y="5567"/>
                  </a:cubicBezTo>
                  <a:cubicBezTo>
                    <a:pt x="5158" y="5567"/>
                    <a:pt x="5095" y="5338"/>
                    <a:pt x="4715" y="5022"/>
                  </a:cubicBezTo>
                  <a:lnTo>
                    <a:pt x="4715" y="5022"/>
                  </a:lnTo>
                  <a:cubicBezTo>
                    <a:pt x="5128" y="5129"/>
                    <a:pt x="5543" y="5160"/>
                    <a:pt x="5883" y="5160"/>
                  </a:cubicBezTo>
                  <a:cubicBezTo>
                    <a:pt x="6335" y="5160"/>
                    <a:pt x="6654" y="5105"/>
                    <a:pt x="6654" y="5105"/>
                  </a:cubicBezTo>
                  <a:lnTo>
                    <a:pt x="8258" y="4045"/>
                  </a:lnTo>
                  <a:cubicBezTo>
                    <a:pt x="8272" y="4003"/>
                    <a:pt x="8272" y="3975"/>
                    <a:pt x="8286" y="3947"/>
                  </a:cubicBezTo>
                  <a:cubicBezTo>
                    <a:pt x="7979" y="3794"/>
                    <a:pt x="6654" y="3124"/>
                    <a:pt x="6096" y="3069"/>
                  </a:cubicBezTo>
                  <a:cubicBezTo>
                    <a:pt x="6085" y="3068"/>
                    <a:pt x="6074" y="3067"/>
                    <a:pt x="6062" y="3067"/>
                  </a:cubicBezTo>
                  <a:cubicBezTo>
                    <a:pt x="5748" y="3067"/>
                    <a:pt x="5200" y="3417"/>
                    <a:pt x="4729" y="3780"/>
                  </a:cubicBezTo>
                  <a:cubicBezTo>
                    <a:pt x="4952" y="3180"/>
                    <a:pt x="5231" y="2371"/>
                    <a:pt x="5343" y="1883"/>
                  </a:cubicBezTo>
                  <a:cubicBezTo>
                    <a:pt x="5552" y="1004"/>
                    <a:pt x="5789" y="0"/>
                    <a:pt x="57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2" name="Google Shape;7752;p72"/>
            <p:cNvSpPr/>
            <p:nvPr/>
          </p:nvSpPr>
          <p:spPr>
            <a:xfrm>
              <a:off x="2994875" y="4660875"/>
              <a:ext cx="187275" cy="93475"/>
            </a:xfrm>
            <a:custGeom>
              <a:avLst/>
              <a:gdLst/>
              <a:ahLst/>
              <a:cxnLst/>
              <a:rect l="l" t="t" r="r" b="b"/>
              <a:pathLst>
                <a:path w="7491" h="3739" extrusionOk="0">
                  <a:moveTo>
                    <a:pt x="6807" y="1646"/>
                  </a:moveTo>
                  <a:lnTo>
                    <a:pt x="6054" y="2288"/>
                  </a:lnTo>
                  <a:lnTo>
                    <a:pt x="6710" y="1521"/>
                  </a:lnTo>
                  <a:cubicBezTo>
                    <a:pt x="6570" y="1353"/>
                    <a:pt x="6431" y="1200"/>
                    <a:pt x="6291" y="1060"/>
                  </a:cubicBezTo>
                  <a:lnTo>
                    <a:pt x="5984" y="1479"/>
                  </a:lnTo>
                  <a:lnTo>
                    <a:pt x="6124" y="921"/>
                  </a:lnTo>
                  <a:cubicBezTo>
                    <a:pt x="5956" y="767"/>
                    <a:pt x="5775" y="642"/>
                    <a:pt x="5594" y="530"/>
                  </a:cubicBezTo>
                  <a:lnTo>
                    <a:pt x="5259" y="865"/>
                  </a:lnTo>
                  <a:lnTo>
                    <a:pt x="5343" y="405"/>
                  </a:lnTo>
                  <a:cubicBezTo>
                    <a:pt x="5064" y="265"/>
                    <a:pt x="4771" y="154"/>
                    <a:pt x="4464" y="98"/>
                  </a:cubicBezTo>
                  <a:cubicBezTo>
                    <a:pt x="4366" y="600"/>
                    <a:pt x="4213" y="1297"/>
                    <a:pt x="4199" y="1395"/>
                  </a:cubicBezTo>
                  <a:cubicBezTo>
                    <a:pt x="4199" y="1395"/>
                    <a:pt x="4199" y="1409"/>
                    <a:pt x="4199" y="1409"/>
                  </a:cubicBezTo>
                  <a:cubicBezTo>
                    <a:pt x="4199" y="1409"/>
                    <a:pt x="4199" y="1409"/>
                    <a:pt x="4199" y="1395"/>
                  </a:cubicBezTo>
                  <a:cubicBezTo>
                    <a:pt x="4213" y="1284"/>
                    <a:pt x="4213" y="530"/>
                    <a:pt x="4213" y="56"/>
                  </a:cubicBezTo>
                  <a:cubicBezTo>
                    <a:pt x="3892" y="0"/>
                    <a:pt x="3571" y="0"/>
                    <a:pt x="3264" y="42"/>
                  </a:cubicBezTo>
                  <a:lnTo>
                    <a:pt x="3683" y="2023"/>
                  </a:lnTo>
                  <a:lnTo>
                    <a:pt x="3613" y="2148"/>
                  </a:lnTo>
                  <a:lnTo>
                    <a:pt x="2762" y="140"/>
                  </a:lnTo>
                  <a:cubicBezTo>
                    <a:pt x="2609" y="182"/>
                    <a:pt x="2469" y="223"/>
                    <a:pt x="2330" y="293"/>
                  </a:cubicBezTo>
                  <a:lnTo>
                    <a:pt x="2902" y="1758"/>
                  </a:lnTo>
                  <a:lnTo>
                    <a:pt x="2051" y="419"/>
                  </a:lnTo>
                  <a:cubicBezTo>
                    <a:pt x="1744" y="572"/>
                    <a:pt x="1451" y="781"/>
                    <a:pt x="1200" y="1032"/>
                  </a:cubicBezTo>
                  <a:lnTo>
                    <a:pt x="2009" y="1981"/>
                  </a:lnTo>
                  <a:lnTo>
                    <a:pt x="1814" y="2079"/>
                  </a:lnTo>
                  <a:lnTo>
                    <a:pt x="865" y="1409"/>
                  </a:lnTo>
                  <a:cubicBezTo>
                    <a:pt x="670" y="1674"/>
                    <a:pt x="488" y="1967"/>
                    <a:pt x="349" y="2288"/>
                  </a:cubicBezTo>
                  <a:cubicBezTo>
                    <a:pt x="753" y="2483"/>
                    <a:pt x="1270" y="2706"/>
                    <a:pt x="1270" y="2706"/>
                  </a:cubicBezTo>
                  <a:lnTo>
                    <a:pt x="182" y="2776"/>
                  </a:lnTo>
                  <a:cubicBezTo>
                    <a:pt x="98" y="3069"/>
                    <a:pt x="28" y="3390"/>
                    <a:pt x="0" y="3738"/>
                  </a:cubicBezTo>
                  <a:lnTo>
                    <a:pt x="7491" y="2943"/>
                  </a:lnTo>
                  <a:cubicBezTo>
                    <a:pt x="7309" y="2441"/>
                    <a:pt x="7072" y="2009"/>
                    <a:pt x="6807" y="16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3" name="Google Shape;7753;p72"/>
            <p:cNvSpPr/>
            <p:nvPr/>
          </p:nvSpPr>
          <p:spPr>
            <a:xfrm>
              <a:off x="2813200" y="4720150"/>
              <a:ext cx="164950" cy="97325"/>
            </a:xfrm>
            <a:custGeom>
              <a:avLst/>
              <a:gdLst/>
              <a:ahLst/>
              <a:cxnLst/>
              <a:rect l="l" t="t" r="r" b="b"/>
              <a:pathLst>
                <a:path w="6598" h="3893" extrusionOk="0">
                  <a:moveTo>
                    <a:pt x="2999" y="1"/>
                  </a:moveTo>
                  <a:lnTo>
                    <a:pt x="2929" y="796"/>
                  </a:lnTo>
                  <a:lnTo>
                    <a:pt x="2706" y="238"/>
                  </a:lnTo>
                  <a:lnTo>
                    <a:pt x="1674" y="600"/>
                  </a:lnTo>
                  <a:lnTo>
                    <a:pt x="1813" y="1186"/>
                  </a:lnTo>
                  <a:lnTo>
                    <a:pt x="1241" y="893"/>
                  </a:lnTo>
                  <a:cubicBezTo>
                    <a:pt x="544" y="1395"/>
                    <a:pt x="167" y="2121"/>
                    <a:pt x="0" y="2720"/>
                  </a:cubicBezTo>
                  <a:lnTo>
                    <a:pt x="1506" y="3892"/>
                  </a:lnTo>
                  <a:lnTo>
                    <a:pt x="6598" y="1242"/>
                  </a:lnTo>
                  <a:cubicBezTo>
                    <a:pt x="5984" y="447"/>
                    <a:pt x="5105" y="210"/>
                    <a:pt x="5105" y="210"/>
                  </a:cubicBezTo>
                  <a:lnTo>
                    <a:pt x="4547" y="823"/>
                  </a:lnTo>
                  <a:lnTo>
                    <a:pt x="4659" y="112"/>
                  </a:lnTo>
                  <a:lnTo>
                    <a:pt x="29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4" name="Google Shape;7754;p72"/>
            <p:cNvSpPr/>
            <p:nvPr/>
          </p:nvSpPr>
          <p:spPr>
            <a:xfrm>
              <a:off x="3117975" y="4649025"/>
              <a:ext cx="190400" cy="109500"/>
            </a:xfrm>
            <a:custGeom>
              <a:avLst/>
              <a:gdLst/>
              <a:ahLst/>
              <a:cxnLst/>
              <a:rect l="l" t="t" r="r" b="b"/>
              <a:pathLst>
                <a:path w="7616" h="4380" extrusionOk="0">
                  <a:moveTo>
                    <a:pt x="4017" y="153"/>
                  </a:moveTo>
                  <a:cubicBezTo>
                    <a:pt x="1981" y="0"/>
                    <a:pt x="0" y="1241"/>
                    <a:pt x="0" y="1241"/>
                  </a:cubicBezTo>
                  <a:lnTo>
                    <a:pt x="2148" y="4115"/>
                  </a:lnTo>
                  <a:lnTo>
                    <a:pt x="5468" y="4380"/>
                  </a:lnTo>
                  <a:lnTo>
                    <a:pt x="7616" y="1771"/>
                  </a:lnTo>
                  <a:cubicBezTo>
                    <a:pt x="7616" y="1771"/>
                    <a:pt x="6068" y="321"/>
                    <a:pt x="4017" y="1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5" name="Google Shape;7755;p72"/>
            <p:cNvSpPr/>
            <p:nvPr/>
          </p:nvSpPr>
          <p:spPr>
            <a:xfrm>
              <a:off x="3199925" y="4652850"/>
              <a:ext cx="4900" cy="42225"/>
            </a:xfrm>
            <a:custGeom>
              <a:avLst/>
              <a:gdLst/>
              <a:ahLst/>
              <a:cxnLst/>
              <a:rect l="l" t="t" r="r" b="b"/>
              <a:pathLst>
                <a:path w="196" h="1689" extrusionOk="0">
                  <a:moveTo>
                    <a:pt x="0" y="0"/>
                  </a:moveTo>
                  <a:lnTo>
                    <a:pt x="112" y="1688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6" name="Google Shape;7756;p72"/>
            <p:cNvSpPr/>
            <p:nvPr/>
          </p:nvSpPr>
          <p:spPr>
            <a:xfrm>
              <a:off x="3142025" y="4664350"/>
              <a:ext cx="24425" cy="59650"/>
            </a:xfrm>
            <a:custGeom>
              <a:avLst/>
              <a:gdLst/>
              <a:ahLst/>
              <a:cxnLst/>
              <a:rect l="l" t="t" r="r" b="b"/>
              <a:pathLst>
                <a:path w="977" h="2386" extrusionOk="0">
                  <a:moveTo>
                    <a:pt x="363" y="1"/>
                  </a:moveTo>
                  <a:cubicBezTo>
                    <a:pt x="224" y="43"/>
                    <a:pt x="112" y="98"/>
                    <a:pt x="1" y="154"/>
                  </a:cubicBezTo>
                  <a:lnTo>
                    <a:pt x="977" y="2386"/>
                  </a:lnTo>
                  <a:lnTo>
                    <a:pt x="3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7" name="Google Shape;7757;p72"/>
            <p:cNvSpPr/>
            <p:nvPr/>
          </p:nvSpPr>
          <p:spPr>
            <a:xfrm>
              <a:off x="3216300" y="4655650"/>
              <a:ext cx="28625" cy="79525"/>
            </a:xfrm>
            <a:custGeom>
              <a:avLst/>
              <a:gdLst/>
              <a:ahLst/>
              <a:cxnLst/>
              <a:rect l="l" t="t" r="r" b="b"/>
              <a:pathLst>
                <a:path w="1145" h="3181" extrusionOk="0">
                  <a:moveTo>
                    <a:pt x="768" y="0"/>
                  </a:moveTo>
                  <a:lnTo>
                    <a:pt x="1" y="3180"/>
                  </a:lnTo>
                  <a:lnTo>
                    <a:pt x="1144" y="98"/>
                  </a:lnTo>
                  <a:cubicBezTo>
                    <a:pt x="1019" y="56"/>
                    <a:pt x="893" y="28"/>
                    <a:pt x="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8" name="Google Shape;7758;p72"/>
            <p:cNvSpPr/>
            <p:nvPr/>
          </p:nvSpPr>
          <p:spPr>
            <a:xfrm>
              <a:off x="3243850" y="4679000"/>
              <a:ext cx="50600" cy="58950"/>
            </a:xfrm>
            <a:custGeom>
              <a:avLst/>
              <a:gdLst/>
              <a:ahLst/>
              <a:cxnLst/>
              <a:rect l="l" t="t" r="r" b="b"/>
              <a:pathLst>
                <a:path w="2024" h="2358" extrusionOk="0">
                  <a:moveTo>
                    <a:pt x="1842" y="1"/>
                  </a:moveTo>
                  <a:lnTo>
                    <a:pt x="1" y="2358"/>
                  </a:lnTo>
                  <a:lnTo>
                    <a:pt x="1" y="2358"/>
                  </a:lnTo>
                  <a:lnTo>
                    <a:pt x="2023" y="140"/>
                  </a:lnTo>
                  <a:cubicBezTo>
                    <a:pt x="1967" y="98"/>
                    <a:pt x="1911" y="56"/>
                    <a:pt x="1842" y="1"/>
                  </a:cubicBezTo>
                  <a:close/>
                </a:path>
              </a:pathLst>
            </a:custGeom>
            <a:solidFill>
              <a:srgbClr val="9E9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9" name="Google Shape;7759;p72"/>
            <p:cNvSpPr/>
            <p:nvPr/>
          </p:nvSpPr>
          <p:spPr>
            <a:xfrm>
              <a:off x="3237225" y="4665050"/>
              <a:ext cx="42225" cy="54425"/>
            </a:xfrm>
            <a:custGeom>
              <a:avLst/>
              <a:gdLst/>
              <a:ahLst/>
              <a:cxnLst/>
              <a:rect l="l" t="t" r="r" b="b"/>
              <a:pathLst>
                <a:path w="1689" h="2177" extrusionOk="0">
                  <a:moveTo>
                    <a:pt x="1061" y="1"/>
                  </a:moveTo>
                  <a:lnTo>
                    <a:pt x="0" y="2051"/>
                  </a:lnTo>
                  <a:lnTo>
                    <a:pt x="279" y="2177"/>
                  </a:lnTo>
                  <a:lnTo>
                    <a:pt x="1688" y="308"/>
                  </a:lnTo>
                  <a:cubicBezTo>
                    <a:pt x="1507" y="210"/>
                    <a:pt x="1298" y="98"/>
                    <a:pt x="10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0" name="Google Shape;7760;p72"/>
            <p:cNvSpPr/>
            <p:nvPr/>
          </p:nvSpPr>
          <p:spPr>
            <a:xfrm>
              <a:off x="3166425" y="4655300"/>
              <a:ext cx="26875" cy="62425"/>
            </a:xfrm>
            <a:custGeom>
              <a:avLst/>
              <a:gdLst/>
              <a:ahLst/>
              <a:cxnLst/>
              <a:rect l="l" t="t" r="r" b="b"/>
              <a:pathLst>
                <a:path w="1075" h="2497" extrusionOk="0">
                  <a:moveTo>
                    <a:pt x="629" y="0"/>
                  </a:moveTo>
                  <a:cubicBezTo>
                    <a:pt x="419" y="42"/>
                    <a:pt x="210" y="98"/>
                    <a:pt x="1" y="154"/>
                  </a:cubicBezTo>
                  <a:lnTo>
                    <a:pt x="587" y="2497"/>
                  </a:lnTo>
                  <a:lnTo>
                    <a:pt x="1075" y="2413"/>
                  </a:lnTo>
                  <a:lnTo>
                    <a:pt x="6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1" name="Google Shape;7761;p72"/>
            <p:cNvSpPr/>
            <p:nvPr/>
          </p:nvSpPr>
          <p:spPr>
            <a:xfrm>
              <a:off x="3055550" y="4923450"/>
              <a:ext cx="165650" cy="212400"/>
            </a:xfrm>
            <a:custGeom>
              <a:avLst/>
              <a:gdLst/>
              <a:ahLst/>
              <a:cxnLst/>
              <a:rect l="l" t="t" r="r" b="b"/>
              <a:pathLst>
                <a:path w="6626" h="8496" extrusionOk="0">
                  <a:moveTo>
                    <a:pt x="2553" y="3711"/>
                  </a:moveTo>
                  <a:cubicBezTo>
                    <a:pt x="1869" y="3864"/>
                    <a:pt x="1172" y="3711"/>
                    <a:pt x="1172" y="3711"/>
                  </a:cubicBezTo>
                  <a:lnTo>
                    <a:pt x="0" y="2832"/>
                  </a:lnTo>
                  <a:cubicBezTo>
                    <a:pt x="0" y="2832"/>
                    <a:pt x="1172" y="2260"/>
                    <a:pt x="1618" y="2232"/>
                  </a:cubicBezTo>
                  <a:cubicBezTo>
                    <a:pt x="1828" y="2232"/>
                    <a:pt x="2232" y="2511"/>
                    <a:pt x="2567" y="2804"/>
                  </a:cubicBezTo>
                  <a:cubicBezTo>
                    <a:pt x="2427" y="2358"/>
                    <a:pt x="2246" y="1758"/>
                    <a:pt x="2176" y="1395"/>
                  </a:cubicBezTo>
                  <a:cubicBezTo>
                    <a:pt x="2037" y="740"/>
                    <a:pt x="1897" y="1"/>
                    <a:pt x="1897" y="1"/>
                  </a:cubicBezTo>
                  <a:cubicBezTo>
                    <a:pt x="1897" y="1"/>
                    <a:pt x="3069" y="670"/>
                    <a:pt x="3278" y="1075"/>
                  </a:cubicBezTo>
                  <a:cubicBezTo>
                    <a:pt x="3432" y="1395"/>
                    <a:pt x="3362" y="2177"/>
                    <a:pt x="3111" y="2874"/>
                  </a:cubicBezTo>
                  <a:cubicBezTo>
                    <a:pt x="3543" y="2442"/>
                    <a:pt x="4185" y="1856"/>
                    <a:pt x="4589" y="1744"/>
                  </a:cubicBezTo>
                  <a:cubicBezTo>
                    <a:pt x="5245" y="1563"/>
                    <a:pt x="6626" y="1674"/>
                    <a:pt x="6626" y="1674"/>
                  </a:cubicBezTo>
                  <a:cubicBezTo>
                    <a:pt x="6626" y="1674"/>
                    <a:pt x="5566" y="2846"/>
                    <a:pt x="5217" y="2986"/>
                  </a:cubicBezTo>
                  <a:cubicBezTo>
                    <a:pt x="4966" y="3083"/>
                    <a:pt x="4185" y="3278"/>
                    <a:pt x="3515" y="3376"/>
                  </a:cubicBezTo>
                  <a:cubicBezTo>
                    <a:pt x="4450" y="3404"/>
                    <a:pt x="5147" y="3697"/>
                    <a:pt x="5147" y="3697"/>
                  </a:cubicBezTo>
                  <a:cubicBezTo>
                    <a:pt x="6152" y="4520"/>
                    <a:pt x="6096" y="6124"/>
                    <a:pt x="6096" y="6124"/>
                  </a:cubicBezTo>
                  <a:cubicBezTo>
                    <a:pt x="6096" y="6124"/>
                    <a:pt x="4701" y="4799"/>
                    <a:pt x="4310" y="4604"/>
                  </a:cubicBezTo>
                  <a:cubicBezTo>
                    <a:pt x="4227" y="4548"/>
                    <a:pt x="4115" y="4478"/>
                    <a:pt x="4004" y="4408"/>
                  </a:cubicBezTo>
                  <a:cubicBezTo>
                    <a:pt x="4171" y="4618"/>
                    <a:pt x="4324" y="4855"/>
                    <a:pt x="4436" y="5148"/>
                  </a:cubicBezTo>
                  <a:cubicBezTo>
                    <a:pt x="4910" y="6291"/>
                    <a:pt x="4952" y="7435"/>
                    <a:pt x="4952" y="7435"/>
                  </a:cubicBezTo>
                  <a:lnTo>
                    <a:pt x="3599" y="5873"/>
                  </a:lnTo>
                  <a:cubicBezTo>
                    <a:pt x="3599" y="5873"/>
                    <a:pt x="3306" y="4743"/>
                    <a:pt x="2985" y="3781"/>
                  </a:cubicBezTo>
                  <a:lnTo>
                    <a:pt x="2957" y="3739"/>
                  </a:lnTo>
                  <a:cubicBezTo>
                    <a:pt x="3208" y="4618"/>
                    <a:pt x="3083" y="5873"/>
                    <a:pt x="3083" y="5873"/>
                  </a:cubicBezTo>
                  <a:lnTo>
                    <a:pt x="2372" y="6835"/>
                  </a:lnTo>
                  <a:cubicBezTo>
                    <a:pt x="2372" y="6835"/>
                    <a:pt x="2065" y="5789"/>
                    <a:pt x="1939" y="5162"/>
                  </a:cubicBezTo>
                  <a:cubicBezTo>
                    <a:pt x="1939" y="5162"/>
                    <a:pt x="2344" y="4478"/>
                    <a:pt x="2581" y="3948"/>
                  </a:cubicBezTo>
                  <a:cubicBezTo>
                    <a:pt x="1172" y="5217"/>
                    <a:pt x="1074" y="8467"/>
                    <a:pt x="1074" y="8495"/>
                  </a:cubicBezTo>
                  <a:lnTo>
                    <a:pt x="893" y="8495"/>
                  </a:lnTo>
                  <a:cubicBezTo>
                    <a:pt x="893" y="8328"/>
                    <a:pt x="991" y="4966"/>
                    <a:pt x="2553" y="37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2" name="Google Shape;7762;p72"/>
            <p:cNvSpPr/>
            <p:nvPr/>
          </p:nvSpPr>
          <p:spPr>
            <a:xfrm>
              <a:off x="3006725" y="5089100"/>
              <a:ext cx="169500" cy="108825"/>
            </a:xfrm>
            <a:custGeom>
              <a:avLst/>
              <a:gdLst/>
              <a:ahLst/>
              <a:cxnLst/>
              <a:rect l="l" t="t" r="r" b="b"/>
              <a:pathLst>
                <a:path w="6780" h="4353" extrusionOk="0">
                  <a:moveTo>
                    <a:pt x="2246" y="98"/>
                  </a:moveTo>
                  <a:cubicBezTo>
                    <a:pt x="2441" y="42"/>
                    <a:pt x="2623" y="14"/>
                    <a:pt x="2818" y="0"/>
                  </a:cubicBezTo>
                  <a:cubicBezTo>
                    <a:pt x="2888" y="614"/>
                    <a:pt x="2958" y="1465"/>
                    <a:pt x="2958" y="1465"/>
                  </a:cubicBezTo>
                  <a:lnTo>
                    <a:pt x="3139" y="0"/>
                  </a:lnTo>
                  <a:cubicBezTo>
                    <a:pt x="3460" y="14"/>
                    <a:pt x="3767" y="84"/>
                    <a:pt x="4073" y="195"/>
                  </a:cubicBezTo>
                  <a:lnTo>
                    <a:pt x="3753" y="1074"/>
                  </a:lnTo>
                  <a:lnTo>
                    <a:pt x="4394" y="321"/>
                  </a:lnTo>
                  <a:cubicBezTo>
                    <a:pt x="4715" y="474"/>
                    <a:pt x="5008" y="656"/>
                    <a:pt x="5287" y="893"/>
                  </a:cubicBezTo>
                  <a:lnTo>
                    <a:pt x="4297" y="1953"/>
                  </a:lnTo>
                  <a:lnTo>
                    <a:pt x="5496" y="1074"/>
                  </a:lnTo>
                  <a:cubicBezTo>
                    <a:pt x="5733" y="1297"/>
                    <a:pt x="5957" y="1562"/>
                    <a:pt x="6138" y="1841"/>
                  </a:cubicBezTo>
                  <a:lnTo>
                    <a:pt x="4604" y="2846"/>
                  </a:lnTo>
                  <a:lnTo>
                    <a:pt x="6333" y="2204"/>
                  </a:lnTo>
                  <a:cubicBezTo>
                    <a:pt x="6654" y="2860"/>
                    <a:pt x="6779" y="3613"/>
                    <a:pt x="6556" y="4352"/>
                  </a:cubicBezTo>
                  <a:lnTo>
                    <a:pt x="698" y="3139"/>
                  </a:lnTo>
                  <a:cubicBezTo>
                    <a:pt x="698" y="3139"/>
                    <a:pt x="1" y="739"/>
                    <a:pt x="2246" y="9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3" name="Google Shape;7763;p72"/>
            <p:cNvSpPr/>
            <p:nvPr/>
          </p:nvSpPr>
          <p:spPr>
            <a:xfrm>
              <a:off x="2130750" y="4762000"/>
              <a:ext cx="715250" cy="382900"/>
            </a:xfrm>
            <a:custGeom>
              <a:avLst/>
              <a:gdLst/>
              <a:ahLst/>
              <a:cxnLst/>
              <a:rect l="l" t="t" r="r" b="b"/>
              <a:pathLst>
                <a:path w="28610" h="15316" extrusionOk="0">
                  <a:moveTo>
                    <a:pt x="6459" y="8746"/>
                  </a:moveTo>
                  <a:cubicBezTo>
                    <a:pt x="9221" y="6612"/>
                    <a:pt x="10853" y="5133"/>
                    <a:pt x="13726" y="4059"/>
                  </a:cubicBezTo>
                  <a:cubicBezTo>
                    <a:pt x="16600" y="2999"/>
                    <a:pt x="20156" y="3488"/>
                    <a:pt x="21914" y="2734"/>
                  </a:cubicBezTo>
                  <a:cubicBezTo>
                    <a:pt x="23657" y="1967"/>
                    <a:pt x="27995" y="0"/>
                    <a:pt x="27995" y="0"/>
                  </a:cubicBezTo>
                  <a:lnTo>
                    <a:pt x="28609" y="2134"/>
                  </a:lnTo>
                  <a:lnTo>
                    <a:pt x="475" y="15316"/>
                  </a:lnTo>
                  <a:lnTo>
                    <a:pt x="1" y="14005"/>
                  </a:lnTo>
                  <a:cubicBezTo>
                    <a:pt x="1" y="14005"/>
                    <a:pt x="4018" y="10643"/>
                    <a:pt x="6459" y="87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4" name="Google Shape;7764;p72"/>
            <p:cNvSpPr/>
            <p:nvPr/>
          </p:nvSpPr>
          <p:spPr>
            <a:xfrm>
              <a:off x="2497250" y="4855100"/>
              <a:ext cx="25125" cy="68025"/>
            </a:xfrm>
            <a:custGeom>
              <a:avLst/>
              <a:gdLst/>
              <a:ahLst/>
              <a:cxnLst/>
              <a:rect l="l" t="t" r="r" b="b"/>
              <a:pathLst>
                <a:path w="1005" h="2721" extrusionOk="0">
                  <a:moveTo>
                    <a:pt x="1005" y="2721"/>
                  </a:moveTo>
                  <a:lnTo>
                    <a:pt x="1" y="56"/>
                  </a:lnTo>
                  <a:cubicBezTo>
                    <a:pt x="70" y="29"/>
                    <a:pt x="154" y="15"/>
                    <a:pt x="238" y="1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5" name="Google Shape;7765;p72"/>
            <p:cNvSpPr/>
            <p:nvPr/>
          </p:nvSpPr>
          <p:spPr>
            <a:xfrm>
              <a:off x="2494125" y="4946125"/>
              <a:ext cx="1750" cy="4200"/>
            </a:xfrm>
            <a:custGeom>
              <a:avLst/>
              <a:gdLst/>
              <a:ahLst/>
              <a:cxnLst/>
              <a:rect l="l" t="t" r="r" b="b"/>
              <a:pathLst>
                <a:path w="70" h="168" extrusionOk="0">
                  <a:moveTo>
                    <a:pt x="56" y="154"/>
                  </a:moveTo>
                  <a:cubicBezTo>
                    <a:pt x="56" y="140"/>
                    <a:pt x="28" y="84"/>
                    <a:pt x="0" y="0"/>
                  </a:cubicBezTo>
                  <a:cubicBezTo>
                    <a:pt x="42" y="112"/>
                    <a:pt x="70" y="168"/>
                    <a:pt x="56" y="154"/>
                  </a:cubicBezTo>
                  <a:close/>
                </a:path>
              </a:pathLst>
            </a:custGeom>
            <a:solidFill>
              <a:srgbClr val="9B9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6" name="Google Shape;7766;p72"/>
            <p:cNvSpPr/>
            <p:nvPr/>
          </p:nvSpPr>
          <p:spPr>
            <a:xfrm>
              <a:off x="2585825" y="4900775"/>
              <a:ext cx="1775" cy="6300"/>
            </a:xfrm>
            <a:custGeom>
              <a:avLst/>
              <a:gdLst/>
              <a:ahLst/>
              <a:cxnLst/>
              <a:rect l="l" t="t" r="r" b="b"/>
              <a:pathLst>
                <a:path w="71" h="252" extrusionOk="0">
                  <a:moveTo>
                    <a:pt x="1" y="1"/>
                  </a:moveTo>
                  <a:cubicBezTo>
                    <a:pt x="42" y="154"/>
                    <a:pt x="70" y="252"/>
                    <a:pt x="56" y="252"/>
                  </a:cubicBezTo>
                  <a:cubicBezTo>
                    <a:pt x="56" y="252"/>
                    <a:pt x="28" y="154"/>
                    <a:pt x="1" y="1"/>
                  </a:cubicBezTo>
                  <a:close/>
                </a:path>
              </a:pathLst>
            </a:custGeom>
            <a:solidFill>
              <a:srgbClr val="9B9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7" name="Google Shape;7767;p72"/>
            <p:cNvSpPr/>
            <p:nvPr/>
          </p:nvSpPr>
          <p:spPr>
            <a:xfrm>
              <a:off x="2569100" y="4844650"/>
              <a:ext cx="16750" cy="56150"/>
            </a:xfrm>
            <a:custGeom>
              <a:avLst/>
              <a:gdLst/>
              <a:ahLst/>
              <a:cxnLst/>
              <a:rect l="l" t="t" r="r" b="b"/>
              <a:pathLst>
                <a:path w="670" h="2246" extrusionOk="0">
                  <a:moveTo>
                    <a:pt x="321" y="0"/>
                  </a:moveTo>
                  <a:cubicBezTo>
                    <a:pt x="419" y="670"/>
                    <a:pt x="586" y="1758"/>
                    <a:pt x="670" y="2246"/>
                  </a:cubicBezTo>
                  <a:cubicBezTo>
                    <a:pt x="530" y="1758"/>
                    <a:pt x="195" y="642"/>
                    <a:pt x="0" y="28"/>
                  </a:cubicBezTo>
                  <a:cubicBezTo>
                    <a:pt x="112" y="28"/>
                    <a:pt x="223" y="14"/>
                    <a:pt x="321" y="0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8" name="Google Shape;7768;p72"/>
            <p:cNvSpPr/>
            <p:nvPr/>
          </p:nvSpPr>
          <p:spPr>
            <a:xfrm>
              <a:off x="2458200" y="4866250"/>
              <a:ext cx="35950" cy="79900"/>
            </a:xfrm>
            <a:custGeom>
              <a:avLst/>
              <a:gdLst/>
              <a:ahLst/>
              <a:cxnLst/>
              <a:rect l="l" t="t" r="r" b="b"/>
              <a:pathLst>
                <a:path w="1438" h="3196" extrusionOk="0">
                  <a:moveTo>
                    <a:pt x="335" y="1"/>
                  </a:moveTo>
                  <a:cubicBezTo>
                    <a:pt x="670" y="977"/>
                    <a:pt x="1242" y="2693"/>
                    <a:pt x="1437" y="3195"/>
                  </a:cubicBezTo>
                  <a:cubicBezTo>
                    <a:pt x="1200" y="2665"/>
                    <a:pt x="335" y="852"/>
                    <a:pt x="0" y="140"/>
                  </a:cubicBezTo>
                  <a:cubicBezTo>
                    <a:pt x="112" y="99"/>
                    <a:pt x="224" y="57"/>
                    <a:pt x="335" y="1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9" name="Google Shape;7769;p72"/>
            <p:cNvSpPr/>
            <p:nvPr/>
          </p:nvSpPr>
          <p:spPr>
            <a:xfrm>
              <a:off x="2252450" y="5009925"/>
              <a:ext cx="12925" cy="52350"/>
            </a:xfrm>
            <a:custGeom>
              <a:avLst/>
              <a:gdLst/>
              <a:ahLst/>
              <a:cxnLst/>
              <a:rect l="l" t="t" r="r" b="b"/>
              <a:pathLst>
                <a:path w="517" h="2094" extrusionOk="0">
                  <a:moveTo>
                    <a:pt x="517" y="2093"/>
                  </a:moveTo>
                  <a:lnTo>
                    <a:pt x="1" y="98"/>
                  </a:lnTo>
                  <a:cubicBezTo>
                    <a:pt x="29" y="71"/>
                    <a:pt x="71" y="29"/>
                    <a:pt x="98" y="1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0" name="Google Shape;7770;p72"/>
            <p:cNvSpPr/>
            <p:nvPr/>
          </p:nvSpPr>
          <p:spPr>
            <a:xfrm>
              <a:off x="2693925" y="4819875"/>
              <a:ext cx="19550" cy="38400"/>
            </a:xfrm>
            <a:custGeom>
              <a:avLst/>
              <a:gdLst/>
              <a:ahLst/>
              <a:cxnLst/>
              <a:rect l="l" t="t" r="r" b="b"/>
              <a:pathLst>
                <a:path w="782" h="1536" extrusionOk="0">
                  <a:moveTo>
                    <a:pt x="782" y="1424"/>
                  </a:moveTo>
                  <a:cubicBezTo>
                    <a:pt x="782" y="1535"/>
                    <a:pt x="489" y="1438"/>
                    <a:pt x="489" y="1438"/>
                  </a:cubicBezTo>
                  <a:lnTo>
                    <a:pt x="1" y="140"/>
                  </a:lnTo>
                  <a:cubicBezTo>
                    <a:pt x="98" y="98"/>
                    <a:pt x="210" y="43"/>
                    <a:pt x="335" y="1"/>
                  </a:cubicBezTo>
                  <a:cubicBezTo>
                    <a:pt x="517" y="545"/>
                    <a:pt x="782" y="1340"/>
                    <a:pt x="782" y="1424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1" name="Google Shape;7771;p72"/>
            <p:cNvSpPr/>
            <p:nvPr/>
          </p:nvSpPr>
          <p:spPr>
            <a:xfrm>
              <a:off x="2376600" y="4911950"/>
              <a:ext cx="34550" cy="83350"/>
            </a:xfrm>
            <a:custGeom>
              <a:avLst/>
              <a:gdLst/>
              <a:ahLst/>
              <a:cxnLst/>
              <a:rect l="l" t="t" r="r" b="b"/>
              <a:pathLst>
                <a:path w="1382" h="3334" extrusionOk="0">
                  <a:moveTo>
                    <a:pt x="1381" y="3334"/>
                  </a:moveTo>
                  <a:lnTo>
                    <a:pt x="0" y="154"/>
                  </a:lnTo>
                  <a:cubicBezTo>
                    <a:pt x="70" y="98"/>
                    <a:pt x="140" y="56"/>
                    <a:pt x="210" y="0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2" name="Google Shape;7772;p72"/>
            <p:cNvSpPr/>
            <p:nvPr/>
          </p:nvSpPr>
          <p:spPr>
            <a:xfrm>
              <a:off x="2401350" y="4892075"/>
              <a:ext cx="37350" cy="84050"/>
            </a:xfrm>
            <a:custGeom>
              <a:avLst/>
              <a:gdLst/>
              <a:ahLst/>
              <a:cxnLst/>
              <a:rect l="l" t="t" r="r" b="b"/>
              <a:pathLst>
                <a:path w="1494" h="3362" extrusionOk="0">
                  <a:moveTo>
                    <a:pt x="1493" y="3125"/>
                  </a:moveTo>
                  <a:lnTo>
                    <a:pt x="1340" y="3362"/>
                  </a:lnTo>
                  <a:lnTo>
                    <a:pt x="1" y="293"/>
                  </a:lnTo>
                  <a:cubicBezTo>
                    <a:pt x="154" y="182"/>
                    <a:pt x="322" y="84"/>
                    <a:pt x="489" y="0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3" name="Google Shape;7773;p72"/>
            <p:cNvSpPr/>
            <p:nvPr/>
          </p:nvSpPr>
          <p:spPr>
            <a:xfrm>
              <a:off x="2349750" y="4923800"/>
              <a:ext cx="43600" cy="80925"/>
            </a:xfrm>
            <a:custGeom>
              <a:avLst/>
              <a:gdLst/>
              <a:ahLst/>
              <a:cxnLst/>
              <a:rect l="l" t="t" r="r" b="b"/>
              <a:pathLst>
                <a:path w="1744" h="3237" extrusionOk="0">
                  <a:moveTo>
                    <a:pt x="1744" y="2944"/>
                  </a:moveTo>
                  <a:lnTo>
                    <a:pt x="1284" y="3237"/>
                  </a:lnTo>
                  <a:cubicBezTo>
                    <a:pt x="1284" y="3237"/>
                    <a:pt x="405" y="1326"/>
                    <a:pt x="0" y="475"/>
                  </a:cubicBezTo>
                  <a:cubicBezTo>
                    <a:pt x="210" y="307"/>
                    <a:pt x="419" y="154"/>
                    <a:pt x="628" y="1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4" name="Google Shape;7774;p72"/>
            <p:cNvSpPr/>
            <p:nvPr/>
          </p:nvSpPr>
          <p:spPr>
            <a:xfrm>
              <a:off x="2143650" y="5098150"/>
              <a:ext cx="20250" cy="37700"/>
            </a:xfrm>
            <a:custGeom>
              <a:avLst/>
              <a:gdLst/>
              <a:ahLst/>
              <a:cxnLst/>
              <a:rect l="l" t="t" r="r" b="b"/>
              <a:pathLst>
                <a:path w="810" h="1508" extrusionOk="0">
                  <a:moveTo>
                    <a:pt x="1" y="126"/>
                  </a:moveTo>
                  <a:cubicBezTo>
                    <a:pt x="43" y="85"/>
                    <a:pt x="98" y="43"/>
                    <a:pt x="154" y="1"/>
                  </a:cubicBezTo>
                  <a:cubicBezTo>
                    <a:pt x="363" y="475"/>
                    <a:pt x="601" y="1005"/>
                    <a:pt x="810" y="1479"/>
                  </a:cubicBezTo>
                  <a:lnTo>
                    <a:pt x="726" y="1507"/>
                  </a:lnTo>
                  <a:cubicBezTo>
                    <a:pt x="489" y="1075"/>
                    <a:pt x="224" y="573"/>
                    <a:pt x="1" y="126"/>
                  </a:cubicBezTo>
                  <a:close/>
                </a:path>
              </a:pathLst>
            </a:custGeom>
            <a:solidFill>
              <a:srgbClr val="9B9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5" name="Google Shape;7775;p72"/>
            <p:cNvSpPr/>
            <p:nvPr/>
          </p:nvSpPr>
          <p:spPr>
            <a:xfrm>
              <a:off x="2305125" y="4960775"/>
              <a:ext cx="34525" cy="61050"/>
            </a:xfrm>
            <a:custGeom>
              <a:avLst/>
              <a:gdLst/>
              <a:ahLst/>
              <a:cxnLst/>
              <a:rect l="l" t="t" r="r" b="b"/>
              <a:pathLst>
                <a:path w="1381" h="2442" extrusionOk="0">
                  <a:moveTo>
                    <a:pt x="0" y="391"/>
                  </a:moveTo>
                  <a:cubicBezTo>
                    <a:pt x="167" y="265"/>
                    <a:pt x="335" y="126"/>
                    <a:pt x="502" y="0"/>
                  </a:cubicBezTo>
                  <a:lnTo>
                    <a:pt x="1381" y="2441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6" name="Google Shape;7776;p72"/>
            <p:cNvSpPr/>
            <p:nvPr/>
          </p:nvSpPr>
          <p:spPr>
            <a:xfrm>
              <a:off x="2630475" y="4838025"/>
              <a:ext cx="32450" cy="44300"/>
            </a:xfrm>
            <a:custGeom>
              <a:avLst/>
              <a:gdLst/>
              <a:ahLst/>
              <a:cxnLst/>
              <a:rect l="l" t="t" r="r" b="b"/>
              <a:pathLst>
                <a:path w="1298" h="1772" extrusionOk="0">
                  <a:moveTo>
                    <a:pt x="0" y="98"/>
                  </a:moveTo>
                  <a:cubicBezTo>
                    <a:pt x="279" y="70"/>
                    <a:pt x="530" y="42"/>
                    <a:pt x="781" y="0"/>
                  </a:cubicBezTo>
                  <a:lnTo>
                    <a:pt x="1297" y="1772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7" name="Google Shape;7777;p72"/>
            <p:cNvSpPr/>
            <p:nvPr/>
          </p:nvSpPr>
          <p:spPr>
            <a:xfrm>
              <a:off x="2807250" y="4771075"/>
              <a:ext cx="9800" cy="42900"/>
            </a:xfrm>
            <a:custGeom>
              <a:avLst/>
              <a:gdLst/>
              <a:ahLst/>
              <a:cxnLst/>
              <a:rect l="l" t="t" r="r" b="b"/>
              <a:pathLst>
                <a:path w="392" h="1716" extrusionOk="0">
                  <a:moveTo>
                    <a:pt x="1" y="56"/>
                  </a:moveTo>
                  <a:cubicBezTo>
                    <a:pt x="43" y="42"/>
                    <a:pt x="85" y="28"/>
                    <a:pt x="126" y="0"/>
                  </a:cubicBezTo>
                  <a:lnTo>
                    <a:pt x="391" y="1716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8" name="Google Shape;7778;p72"/>
            <p:cNvSpPr/>
            <p:nvPr/>
          </p:nvSpPr>
          <p:spPr>
            <a:xfrm>
              <a:off x="2166675" y="5071650"/>
              <a:ext cx="32100" cy="51650"/>
            </a:xfrm>
            <a:custGeom>
              <a:avLst/>
              <a:gdLst/>
              <a:ahLst/>
              <a:cxnLst/>
              <a:rect l="l" t="t" r="r" b="b"/>
              <a:pathLst>
                <a:path w="1284" h="2066" extrusionOk="0">
                  <a:moveTo>
                    <a:pt x="0" y="419"/>
                  </a:moveTo>
                  <a:cubicBezTo>
                    <a:pt x="168" y="280"/>
                    <a:pt x="335" y="140"/>
                    <a:pt x="517" y="1"/>
                  </a:cubicBezTo>
                  <a:lnTo>
                    <a:pt x="1284" y="1884"/>
                  </a:lnTo>
                  <a:lnTo>
                    <a:pt x="893" y="2065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9" name="Google Shape;7779;p72"/>
            <p:cNvSpPr/>
            <p:nvPr/>
          </p:nvSpPr>
          <p:spPr>
            <a:xfrm>
              <a:off x="2273725" y="4990400"/>
              <a:ext cx="22700" cy="48500"/>
            </a:xfrm>
            <a:custGeom>
              <a:avLst/>
              <a:gdLst/>
              <a:ahLst/>
              <a:cxnLst/>
              <a:rect l="l" t="t" r="r" b="b"/>
              <a:pathLst>
                <a:path w="908" h="1940" extrusionOk="0">
                  <a:moveTo>
                    <a:pt x="1" y="196"/>
                  </a:moveTo>
                  <a:cubicBezTo>
                    <a:pt x="84" y="126"/>
                    <a:pt x="168" y="56"/>
                    <a:pt x="238" y="1"/>
                  </a:cubicBezTo>
                  <a:cubicBezTo>
                    <a:pt x="489" y="726"/>
                    <a:pt x="865" y="1842"/>
                    <a:pt x="879" y="1884"/>
                  </a:cubicBezTo>
                  <a:cubicBezTo>
                    <a:pt x="907" y="1940"/>
                    <a:pt x="363" y="893"/>
                    <a:pt x="1" y="196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0" name="Google Shape;7780;p72"/>
            <p:cNvSpPr/>
            <p:nvPr/>
          </p:nvSpPr>
          <p:spPr>
            <a:xfrm>
              <a:off x="2205375" y="5044450"/>
              <a:ext cx="11200" cy="29325"/>
            </a:xfrm>
            <a:custGeom>
              <a:avLst/>
              <a:gdLst/>
              <a:ahLst/>
              <a:cxnLst/>
              <a:rect l="l" t="t" r="r" b="b"/>
              <a:pathLst>
                <a:path w="448" h="1173" extrusionOk="0">
                  <a:moveTo>
                    <a:pt x="1" y="238"/>
                  </a:moveTo>
                  <a:cubicBezTo>
                    <a:pt x="98" y="154"/>
                    <a:pt x="196" y="84"/>
                    <a:pt x="294" y="1"/>
                  </a:cubicBezTo>
                  <a:lnTo>
                    <a:pt x="447" y="1172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1" name="Google Shape;7781;p72"/>
            <p:cNvSpPr/>
            <p:nvPr/>
          </p:nvSpPr>
          <p:spPr>
            <a:xfrm>
              <a:off x="2714150" y="4813250"/>
              <a:ext cx="16425" cy="43975"/>
            </a:xfrm>
            <a:custGeom>
              <a:avLst/>
              <a:gdLst/>
              <a:ahLst/>
              <a:cxnLst/>
              <a:rect l="l" t="t" r="r" b="b"/>
              <a:pathLst>
                <a:path w="657" h="1759" extrusionOk="0">
                  <a:moveTo>
                    <a:pt x="656" y="1758"/>
                  </a:moveTo>
                  <a:lnTo>
                    <a:pt x="1" y="43"/>
                  </a:lnTo>
                  <a:cubicBezTo>
                    <a:pt x="43" y="29"/>
                    <a:pt x="84" y="15"/>
                    <a:pt x="126" y="1"/>
                  </a:cubicBezTo>
                  <a:close/>
                </a:path>
              </a:pathLst>
            </a:custGeom>
            <a:solidFill>
              <a:srgbClr val="9B9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2" name="Google Shape;7782;p72"/>
            <p:cNvSpPr/>
            <p:nvPr/>
          </p:nvSpPr>
          <p:spPr>
            <a:xfrm>
              <a:off x="2779700" y="4782225"/>
              <a:ext cx="11550" cy="47450"/>
            </a:xfrm>
            <a:custGeom>
              <a:avLst/>
              <a:gdLst/>
              <a:ahLst/>
              <a:cxnLst/>
              <a:rect l="l" t="t" r="r" b="b"/>
              <a:pathLst>
                <a:path w="462" h="1898" extrusionOk="0">
                  <a:moveTo>
                    <a:pt x="461" y="1897"/>
                  </a:moveTo>
                  <a:lnTo>
                    <a:pt x="1" y="112"/>
                  </a:lnTo>
                  <a:cubicBezTo>
                    <a:pt x="85" y="70"/>
                    <a:pt x="168" y="28"/>
                    <a:pt x="252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3" name="Google Shape;7783;p72"/>
            <p:cNvSpPr/>
            <p:nvPr/>
          </p:nvSpPr>
          <p:spPr>
            <a:xfrm>
              <a:off x="2742400" y="4799650"/>
              <a:ext cx="20950" cy="47450"/>
            </a:xfrm>
            <a:custGeom>
              <a:avLst/>
              <a:gdLst/>
              <a:ahLst/>
              <a:cxnLst/>
              <a:rect l="l" t="t" r="r" b="b"/>
              <a:pathLst>
                <a:path w="838" h="1898" extrusionOk="0">
                  <a:moveTo>
                    <a:pt x="837" y="1689"/>
                  </a:moveTo>
                  <a:lnTo>
                    <a:pt x="656" y="1898"/>
                  </a:lnTo>
                  <a:lnTo>
                    <a:pt x="0" y="84"/>
                  </a:lnTo>
                  <a:cubicBezTo>
                    <a:pt x="70" y="57"/>
                    <a:pt x="126" y="29"/>
                    <a:pt x="196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4" name="Google Shape;7784;p72"/>
            <p:cNvSpPr/>
            <p:nvPr/>
          </p:nvSpPr>
          <p:spPr>
            <a:xfrm>
              <a:off x="2588275" y="4843600"/>
              <a:ext cx="11875" cy="59300"/>
            </a:xfrm>
            <a:custGeom>
              <a:avLst/>
              <a:gdLst/>
              <a:ahLst/>
              <a:cxnLst/>
              <a:rect l="l" t="t" r="r" b="b"/>
              <a:pathLst>
                <a:path w="475" h="2372" extrusionOk="0">
                  <a:moveTo>
                    <a:pt x="474" y="2372"/>
                  </a:moveTo>
                  <a:lnTo>
                    <a:pt x="0" y="14"/>
                  </a:lnTo>
                  <a:cubicBezTo>
                    <a:pt x="98" y="14"/>
                    <a:pt x="196" y="0"/>
                    <a:pt x="293" y="0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5" name="Google Shape;7785;p72"/>
            <p:cNvSpPr/>
            <p:nvPr/>
          </p:nvSpPr>
          <p:spPr>
            <a:xfrm>
              <a:off x="3341150" y="4640300"/>
              <a:ext cx="178550" cy="84750"/>
            </a:xfrm>
            <a:custGeom>
              <a:avLst/>
              <a:gdLst/>
              <a:ahLst/>
              <a:cxnLst/>
              <a:rect l="l" t="t" r="r" b="b"/>
              <a:pathLst>
                <a:path w="7142" h="3390" extrusionOk="0">
                  <a:moveTo>
                    <a:pt x="6640" y="307"/>
                  </a:moveTo>
                  <a:cubicBezTo>
                    <a:pt x="6235" y="1032"/>
                    <a:pt x="5733" y="1967"/>
                    <a:pt x="5733" y="1967"/>
                  </a:cubicBezTo>
                  <a:lnTo>
                    <a:pt x="6500" y="251"/>
                  </a:lnTo>
                  <a:cubicBezTo>
                    <a:pt x="6375" y="196"/>
                    <a:pt x="6249" y="154"/>
                    <a:pt x="6124" y="112"/>
                  </a:cubicBezTo>
                  <a:lnTo>
                    <a:pt x="5900" y="614"/>
                  </a:lnTo>
                  <a:lnTo>
                    <a:pt x="5914" y="56"/>
                  </a:lnTo>
                  <a:cubicBezTo>
                    <a:pt x="5789" y="28"/>
                    <a:pt x="5663" y="14"/>
                    <a:pt x="5552" y="0"/>
                  </a:cubicBezTo>
                  <a:cubicBezTo>
                    <a:pt x="5524" y="0"/>
                    <a:pt x="5510" y="0"/>
                    <a:pt x="5482" y="0"/>
                  </a:cubicBezTo>
                  <a:lnTo>
                    <a:pt x="5203" y="1842"/>
                  </a:lnTo>
                  <a:lnTo>
                    <a:pt x="5147" y="42"/>
                  </a:lnTo>
                  <a:cubicBezTo>
                    <a:pt x="5050" y="56"/>
                    <a:pt x="4980" y="84"/>
                    <a:pt x="4896" y="112"/>
                  </a:cubicBezTo>
                  <a:cubicBezTo>
                    <a:pt x="4938" y="600"/>
                    <a:pt x="4994" y="1284"/>
                    <a:pt x="4994" y="1284"/>
                  </a:cubicBezTo>
                  <a:lnTo>
                    <a:pt x="4757" y="182"/>
                  </a:lnTo>
                  <a:cubicBezTo>
                    <a:pt x="4575" y="265"/>
                    <a:pt x="4422" y="363"/>
                    <a:pt x="4338" y="433"/>
                  </a:cubicBezTo>
                  <a:cubicBezTo>
                    <a:pt x="4352" y="865"/>
                    <a:pt x="4380" y="1479"/>
                    <a:pt x="4380" y="1563"/>
                  </a:cubicBezTo>
                  <a:lnTo>
                    <a:pt x="4380" y="1563"/>
                  </a:lnTo>
                  <a:lnTo>
                    <a:pt x="4380" y="1563"/>
                  </a:lnTo>
                  <a:cubicBezTo>
                    <a:pt x="4380" y="1479"/>
                    <a:pt x="4185" y="823"/>
                    <a:pt x="4045" y="377"/>
                  </a:cubicBezTo>
                  <a:lnTo>
                    <a:pt x="3599" y="154"/>
                  </a:lnTo>
                  <a:cubicBezTo>
                    <a:pt x="3599" y="154"/>
                    <a:pt x="3501" y="112"/>
                    <a:pt x="3348" y="84"/>
                  </a:cubicBezTo>
                  <a:lnTo>
                    <a:pt x="3390" y="781"/>
                  </a:lnTo>
                  <a:lnTo>
                    <a:pt x="3041" y="42"/>
                  </a:lnTo>
                  <a:cubicBezTo>
                    <a:pt x="2874" y="42"/>
                    <a:pt x="2678" y="56"/>
                    <a:pt x="2497" y="126"/>
                  </a:cubicBezTo>
                  <a:cubicBezTo>
                    <a:pt x="2483" y="140"/>
                    <a:pt x="2469" y="140"/>
                    <a:pt x="2455" y="154"/>
                  </a:cubicBezTo>
                  <a:lnTo>
                    <a:pt x="2762" y="795"/>
                  </a:lnTo>
                  <a:lnTo>
                    <a:pt x="2079" y="321"/>
                  </a:lnTo>
                  <a:cubicBezTo>
                    <a:pt x="1925" y="405"/>
                    <a:pt x="1744" y="488"/>
                    <a:pt x="1548" y="586"/>
                  </a:cubicBezTo>
                  <a:lnTo>
                    <a:pt x="2623" y="2330"/>
                  </a:lnTo>
                  <a:lnTo>
                    <a:pt x="1060" y="837"/>
                  </a:lnTo>
                  <a:cubicBezTo>
                    <a:pt x="502" y="1116"/>
                    <a:pt x="0" y="1381"/>
                    <a:pt x="0" y="1381"/>
                  </a:cubicBezTo>
                  <a:lnTo>
                    <a:pt x="1367" y="3390"/>
                  </a:lnTo>
                  <a:lnTo>
                    <a:pt x="5900" y="2567"/>
                  </a:lnTo>
                  <a:cubicBezTo>
                    <a:pt x="6542" y="1409"/>
                    <a:pt x="7142" y="558"/>
                    <a:pt x="7142" y="558"/>
                  </a:cubicBezTo>
                  <a:cubicBezTo>
                    <a:pt x="7142" y="558"/>
                    <a:pt x="6933" y="433"/>
                    <a:pt x="6640" y="30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6" name="Google Shape;7786;p72"/>
            <p:cNvSpPr/>
            <p:nvPr/>
          </p:nvSpPr>
          <p:spPr>
            <a:xfrm>
              <a:off x="2230500" y="4699925"/>
              <a:ext cx="1434975" cy="513675"/>
            </a:xfrm>
            <a:custGeom>
              <a:avLst/>
              <a:gdLst/>
              <a:ahLst/>
              <a:cxnLst/>
              <a:rect l="l" t="t" r="r" b="b"/>
              <a:pathLst>
                <a:path w="57399" h="20547" extrusionOk="0">
                  <a:moveTo>
                    <a:pt x="57398" y="20547"/>
                  </a:moveTo>
                  <a:lnTo>
                    <a:pt x="47788" y="20547"/>
                  </a:lnTo>
                  <a:cubicBezTo>
                    <a:pt x="47788" y="20547"/>
                    <a:pt x="47858" y="18301"/>
                    <a:pt x="47858" y="17924"/>
                  </a:cubicBezTo>
                  <a:cubicBezTo>
                    <a:pt x="47858" y="17548"/>
                    <a:pt x="47509" y="15149"/>
                    <a:pt x="47509" y="15149"/>
                  </a:cubicBezTo>
                  <a:lnTo>
                    <a:pt x="46937" y="12303"/>
                  </a:lnTo>
                  <a:lnTo>
                    <a:pt x="46379" y="10267"/>
                  </a:lnTo>
                  <a:lnTo>
                    <a:pt x="45179" y="9527"/>
                  </a:lnTo>
                  <a:lnTo>
                    <a:pt x="43826" y="9011"/>
                  </a:lnTo>
                  <a:lnTo>
                    <a:pt x="40646" y="8997"/>
                  </a:lnTo>
                  <a:lnTo>
                    <a:pt x="38735" y="9751"/>
                  </a:lnTo>
                  <a:lnTo>
                    <a:pt x="37047" y="9751"/>
                  </a:lnTo>
                  <a:lnTo>
                    <a:pt x="33504" y="14702"/>
                  </a:lnTo>
                  <a:lnTo>
                    <a:pt x="33644" y="16571"/>
                  </a:lnTo>
                  <a:lnTo>
                    <a:pt x="34495" y="18148"/>
                  </a:lnTo>
                  <a:lnTo>
                    <a:pt x="35415" y="19040"/>
                  </a:lnTo>
                  <a:lnTo>
                    <a:pt x="36978" y="19194"/>
                  </a:lnTo>
                  <a:lnTo>
                    <a:pt x="39168" y="20017"/>
                  </a:lnTo>
                  <a:lnTo>
                    <a:pt x="41846" y="20547"/>
                  </a:lnTo>
                  <a:lnTo>
                    <a:pt x="0" y="20547"/>
                  </a:lnTo>
                  <a:lnTo>
                    <a:pt x="0" y="17924"/>
                  </a:lnTo>
                  <a:lnTo>
                    <a:pt x="4659" y="14395"/>
                  </a:lnTo>
                  <a:lnTo>
                    <a:pt x="49406" y="0"/>
                  </a:lnTo>
                  <a:lnTo>
                    <a:pt x="52237" y="2483"/>
                  </a:lnTo>
                  <a:lnTo>
                    <a:pt x="52168" y="3446"/>
                  </a:lnTo>
                  <a:lnTo>
                    <a:pt x="51387" y="5482"/>
                  </a:lnTo>
                  <a:lnTo>
                    <a:pt x="50689" y="8328"/>
                  </a:lnTo>
                  <a:lnTo>
                    <a:pt x="51108" y="10127"/>
                  </a:lnTo>
                  <a:lnTo>
                    <a:pt x="52670" y="13196"/>
                  </a:lnTo>
                  <a:lnTo>
                    <a:pt x="55487" y="17924"/>
                  </a:lnTo>
                  <a:lnTo>
                    <a:pt x="56547" y="1904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7" name="Google Shape;7787;p72"/>
            <p:cNvSpPr/>
            <p:nvPr/>
          </p:nvSpPr>
          <p:spPr>
            <a:xfrm>
              <a:off x="2388800" y="5035050"/>
              <a:ext cx="355025" cy="149275"/>
            </a:xfrm>
            <a:custGeom>
              <a:avLst/>
              <a:gdLst/>
              <a:ahLst/>
              <a:cxnLst/>
              <a:rect l="l" t="t" r="r" b="b"/>
              <a:pathLst>
                <a:path w="14201" h="5971" extrusionOk="0">
                  <a:moveTo>
                    <a:pt x="11536" y="2595"/>
                  </a:moveTo>
                  <a:lnTo>
                    <a:pt x="14200" y="0"/>
                  </a:lnTo>
                  <a:lnTo>
                    <a:pt x="9681" y="837"/>
                  </a:lnTo>
                  <a:lnTo>
                    <a:pt x="6877" y="1730"/>
                  </a:lnTo>
                  <a:lnTo>
                    <a:pt x="6919" y="4868"/>
                  </a:lnTo>
                  <a:lnTo>
                    <a:pt x="5245" y="5328"/>
                  </a:lnTo>
                  <a:lnTo>
                    <a:pt x="2958" y="4966"/>
                  </a:lnTo>
                  <a:lnTo>
                    <a:pt x="2051" y="2399"/>
                  </a:lnTo>
                  <a:lnTo>
                    <a:pt x="1" y="2664"/>
                  </a:lnTo>
                  <a:lnTo>
                    <a:pt x="1033" y="5970"/>
                  </a:lnTo>
                  <a:lnTo>
                    <a:pt x="11885" y="5566"/>
                  </a:lnTo>
                  <a:lnTo>
                    <a:pt x="12819" y="4366"/>
                  </a:lnTo>
                  <a:lnTo>
                    <a:pt x="10155" y="389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8" name="Google Shape;7788;p72"/>
            <p:cNvSpPr/>
            <p:nvPr/>
          </p:nvSpPr>
          <p:spPr>
            <a:xfrm>
              <a:off x="2600825" y="5045500"/>
              <a:ext cx="101500" cy="93825"/>
            </a:xfrm>
            <a:custGeom>
              <a:avLst/>
              <a:gdLst/>
              <a:ahLst/>
              <a:cxnLst/>
              <a:rect l="l" t="t" r="r" b="b"/>
              <a:pathLst>
                <a:path w="4060" h="3753" extrusionOk="0">
                  <a:moveTo>
                    <a:pt x="0" y="893"/>
                  </a:moveTo>
                  <a:lnTo>
                    <a:pt x="56" y="3697"/>
                  </a:lnTo>
                  <a:lnTo>
                    <a:pt x="1325" y="3753"/>
                  </a:lnTo>
                  <a:lnTo>
                    <a:pt x="2497" y="2051"/>
                  </a:lnTo>
                  <a:lnTo>
                    <a:pt x="40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9" name="Google Shape;7789;p72"/>
            <p:cNvSpPr/>
            <p:nvPr/>
          </p:nvSpPr>
          <p:spPr>
            <a:xfrm>
              <a:off x="3343225" y="4759900"/>
              <a:ext cx="193225" cy="168100"/>
            </a:xfrm>
            <a:custGeom>
              <a:avLst/>
              <a:gdLst/>
              <a:ahLst/>
              <a:cxnLst/>
              <a:rect l="l" t="t" r="r" b="b"/>
              <a:pathLst>
                <a:path w="7729" h="6724" extrusionOk="0">
                  <a:moveTo>
                    <a:pt x="5329" y="5929"/>
                  </a:moveTo>
                  <a:cubicBezTo>
                    <a:pt x="5469" y="5803"/>
                    <a:pt x="5929" y="5482"/>
                    <a:pt x="6361" y="5203"/>
                  </a:cubicBezTo>
                  <a:lnTo>
                    <a:pt x="6878" y="3069"/>
                  </a:lnTo>
                  <a:lnTo>
                    <a:pt x="7659" y="1047"/>
                  </a:lnTo>
                  <a:lnTo>
                    <a:pt x="7728" y="84"/>
                  </a:lnTo>
                  <a:lnTo>
                    <a:pt x="7645" y="1"/>
                  </a:lnTo>
                  <a:cubicBezTo>
                    <a:pt x="7491" y="196"/>
                    <a:pt x="7408" y="321"/>
                    <a:pt x="7408" y="321"/>
                  </a:cubicBezTo>
                  <a:lnTo>
                    <a:pt x="5232" y="628"/>
                  </a:lnTo>
                  <a:lnTo>
                    <a:pt x="1270" y="1828"/>
                  </a:lnTo>
                  <a:lnTo>
                    <a:pt x="1" y="3878"/>
                  </a:lnTo>
                  <a:cubicBezTo>
                    <a:pt x="1" y="3878"/>
                    <a:pt x="991" y="5524"/>
                    <a:pt x="1186" y="5678"/>
                  </a:cubicBezTo>
                  <a:cubicBezTo>
                    <a:pt x="1368" y="5831"/>
                    <a:pt x="2972" y="6724"/>
                    <a:pt x="3111" y="6724"/>
                  </a:cubicBezTo>
                  <a:cubicBezTo>
                    <a:pt x="3251" y="6724"/>
                    <a:pt x="5050" y="6180"/>
                    <a:pt x="5329" y="59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0" name="Google Shape;7790;p72"/>
            <p:cNvSpPr/>
            <p:nvPr/>
          </p:nvSpPr>
          <p:spPr>
            <a:xfrm>
              <a:off x="3454125" y="4925550"/>
              <a:ext cx="211350" cy="288050"/>
            </a:xfrm>
            <a:custGeom>
              <a:avLst/>
              <a:gdLst/>
              <a:ahLst/>
              <a:cxnLst/>
              <a:rect l="l" t="t" r="r" b="b"/>
              <a:pathLst>
                <a:path w="8454" h="11522" extrusionOk="0">
                  <a:moveTo>
                    <a:pt x="7602" y="10015"/>
                  </a:moveTo>
                  <a:lnTo>
                    <a:pt x="6542" y="8899"/>
                  </a:lnTo>
                  <a:lnTo>
                    <a:pt x="3725" y="4171"/>
                  </a:lnTo>
                  <a:lnTo>
                    <a:pt x="2163" y="1102"/>
                  </a:lnTo>
                  <a:lnTo>
                    <a:pt x="1911" y="14"/>
                  </a:lnTo>
                  <a:lnTo>
                    <a:pt x="1549" y="0"/>
                  </a:lnTo>
                  <a:lnTo>
                    <a:pt x="1" y="1451"/>
                  </a:lnTo>
                  <a:cubicBezTo>
                    <a:pt x="1" y="1451"/>
                    <a:pt x="42" y="4394"/>
                    <a:pt x="140" y="4799"/>
                  </a:cubicBezTo>
                  <a:cubicBezTo>
                    <a:pt x="238" y="5189"/>
                    <a:pt x="1088" y="7839"/>
                    <a:pt x="1367" y="8342"/>
                  </a:cubicBezTo>
                  <a:cubicBezTo>
                    <a:pt x="1646" y="8844"/>
                    <a:pt x="3864" y="10141"/>
                    <a:pt x="4046" y="10239"/>
                  </a:cubicBezTo>
                  <a:cubicBezTo>
                    <a:pt x="4199" y="10322"/>
                    <a:pt x="6389" y="10978"/>
                    <a:pt x="8258" y="11522"/>
                  </a:cubicBezTo>
                  <a:lnTo>
                    <a:pt x="8453" y="11522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1" name="Google Shape;7791;p72"/>
            <p:cNvSpPr/>
            <p:nvPr/>
          </p:nvSpPr>
          <p:spPr>
            <a:xfrm>
              <a:off x="2705775" y="4848475"/>
              <a:ext cx="646900" cy="365125"/>
            </a:xfrm>
            <a:custGeom>
              <a:avLst/>
              <a:gdLst/>
              <a:ahLst/>
              <a:cxnLst/>
              <a:rect l="l" t="t" r="r" b="b"/>
              <a:pathLst>
                <a:path w="25876" h="14605" extrusionOk="0">
                  <a:moveTo>
                    <a:pt x="24536" y="586"/>
                  </a:moveTo>
                  <a:lnTo>
                    <a:pt x="24020" y="1"/>
                  </a:lnTo>
                  <a:lnTo>
                    <a:pt x="20993" y="1256"/>
                  </a:lnTo>
                  <a:lnTo>
                    <a:pt x="16195" y="3055"/>
                  </a:lnTo>
                  <a:lnTo>
                    <a:pt x="12722" y="5761"/>
                  </a:lnTo>
                  <a:cubicBezTo>
                    <a:pt x="12722" y="5761"/>
                    <a:pt x="8203" y="9207"/>
                    <a:pt x="7631" y="9053"/>
                  </a:cubicBezTo>
                  <a:cubicBezTo>
                    <a:pt x="7073" y="8900"/>
                    <a:pt x="1912" y="9876"/>
                    <a:pt x="1912" y="9876"/>
                  </a:cubicBezTo>
                  <a:cubicBezTo>
                    <a:pt x="1912" y="9876"/>
                    <a:pt x="1" y="11452"/>
                    <a:pt x="350" y="11606"/>
                  </a:cubicBezTo>
                  <a:cubicBezTo>
                    <a:pt x="712" y="11759"/>
                    <a:pt x="4743" y="13782"/>
                    <a:pt x="4743" y="13782"/>
                  </a:cubicBezTo>
                  <a:lnTo>
                    <a:pt x="6292" y="14605"/>
                  </a:lnTo>
                  <a:lnTo>
                    <a:pt x="22835" y="14605"/>
                  </a:lnTo>
                  <a:lnTo>
                    <a:pt x="20157" y="14075"/>
                  </a:lnTo>
                  <a:lnTo>
                    <a:pt x="17953" y="13252"/>
                  </a:lnTo>
                  <a:lnTo>
                    <a:pt x="16404" y="13098"/>
                  </a:lnTo>
                  <a:lnTo>
                    <a:pt x="15484" y="12206"/>
                  </a:lnTo>
                  <a:lnTo>
                    <a:pt x="15205" y="11676"/>
                  </a:lnTo>
                  <a:cubicBezTo>
                    <a:pt x="14479" y="11494"/>
                    <a:pt x="13615" y="11257"/>
                    <a:pt x="13573" y="11076"/>
                  </a:cubicBezTo>
                  <a:cubicBezTo>
                    <a:pt x="13503" y="10783"/>
                    <a:pt x="12722" y="9137"/>
                    <a:pt x="12722" y="9137"/>
                  </a:cubicBezTo>
                  <a:cubicBezTo>
                    <a:pt x="12722" y="9137"/>
                    <a:pt x="13364" y="7700"/>
                    <a:pt x="13782" y="7184"/>
                  </a:cubicBezTo>
                  <a:cubicBezTo>
                    <a:pt x="14214" y="6654"/>
                    <a:pt x="18022" y="3809"/>
                    <a:pt x="18022" y="3809"/>
                  </a:cubicBezTo>
                  <a:cubicBezTo>
                    <a:pt x="18022" y="3809"/>
                    <a:pt x="20296" y="2902"/>
                    <a:pt x="20575" y="2832"/>
                  </a:cubicBezTo>
                  <a:cubicBezTo>
                    <a:pt x="20854" y="2762"/>
                    <a:pt x="24467" y="2163"/>
                    <a:pt x="25875" y="2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2" name="Google Shape;7792;p72"/>
            <p:cNvSpPr/>
            <p:nvPr/>
          </p:nvSpPr>
          <p:spPr>
            <a:xfrm>
              <a:off x="2890250" y="4905675"/>
              <a:ext cx="202625" cy="171575"/>
            </a:xfrm>
            <a:custGeom>
              <a:avLst/>
              <a:gdLst/>
              <a:ahLst/>
              <a:cxnLst/>
              <a:rect l="l" t="t" r="r" b="b"/>
              <a:pathLst>
                <a:path w="8105" h="6863" extrusionOk="0">
                  <a:moveTo>
                    <a:pt x="8105" y="307"/>
                  </a:moveTo>
                  <a:lnTo>
                    <a:pt x="3892" y="0"/>
                  </a:lnTo>
                  <a:lnTo>
                    <a:pt x="1" y="3194"/>
                  </a:lnTo>
                  <a:lnTo>
                    <a:pt x="98" y="5719"/>
                  </a:lnTo>
                  <a:lnTo>
                    <a:pt x="1591" y="5580"/>
                  </a:lnTo>
                  <a:lnTo>
                    <a:pt x="2051" y="4492"/>
                  </a:lnTo>
                  <a:lnTo>
                    <a:pt x="2776" y="3390"/>
                  </a:lnTo>
                  <a:lnTo>
                    <a:pt x="5092" y="3669"/>
                  </a:lnTo>
                  <a:lnTo>
                    <a:pt x="6040" y="4966"/>
                  </a:lnTo>
                  <a:lnTo>
                    <a:pt x="5943" y="5719"/>
                  </a:lnTo>
                  <a:lnTo>
                    <a:pt x="6933" y="6361"/>
                  </a:lnTo>
                  <a:lnTo>
                    <a:pt x="7142" y="6863"/>
                  </a:lnTo>
                  <a:lnTo>
                    <a:pt x="7114" y="6472"/>
                  </a:lnTo>
                  <a:lnTo>
                    <a:pt x="7324" y="6165"/>
                  </a:lnTo>
                  <a:lnTo>
                    <a:pt x="6222" y="5189"/>
                  </a:lnTo>
                  <a:lnTo>
                    <a:pt x="6417" y="4896"/>
                  </a:lnTo>
                  <a:lnTo>
                    <a:pt x="5985" y="3669"/>
                  </a:lnTo>
                  <a:lnTo>
                    <a:pt x="5985" y="2762"/>
                  </a:lnTo>
                  <a:cubicBezTo>
                    <a:pt x="5985" y="2776"/>
                    <a:pt x="8035" y="419"/>
                    <a:pt x="8105" y="3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3" name="Google Shape;7793;p72"/>
            <p:cNvSpPr/>
            <p:nvPr/>
          </p:nvSpPr>
          <p:spPr>
            <a:xfrm>
              <a:off x="3025200" y="4840100"/>
              <a:ext cx="174725" cy="139525"/>
            </a:xfrm>
            <a:custGeom>
              <a:avLst/>
              <a:gdLst/>
              <a:ahLst/>
              <a:cxnLst/>
              <a:rect l="l" t="t" r="r" b="b"/>
              <a:pathLst>
                <a:path w="6989" h="5581" extrusionOk="0">
                  <a:moveTo>
                    <a:pt x="4632" y="3070"/>
                  </a:moveTo>
                  <a:lnTo>
                    <a:pt x="3530" y="1"/>
                  </a:lnTo>
                  <a:lnTo>
                    <a:pt x="1" y="2763"/>
                  </a:lnTo>
                  <a:lnTo>
                    <a:pt x="3404" y="3390"/>
                  </a:lnTo>
                  <a:lnTo>
                    <a:pt x="4506" y="4171"/>
                  </a:lnTo>
                  <a:lnTo>
                    <a:pt x="4227" y="5580"/>
                  </a:lnTo>
                  <a:lnTo>
                    <a:pt x="5259" y="4144"/>
                  </a:lnTo>
                  <a:lnTo>
                    <a:pt x="6947" y="4144"/>
                  </a:lnTo>
                  <a:lnTo>
                    <a:pt x="6989" y="4130"/>
                  </a:lnTo>
                  <a:cubicBezTo>
                    <a:pt x="6626" y="4018"/>
                    <a:pt x="6319" y="3865"/>
                    <a:pt x="6319" y="38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4" name="Google Shape;7794;p72"/>
            <p:cNvSpPr/>
            <p:nvPr/>
          </p:nvSpPr>
          <p:spPr>
            <a:xfrm>
              <a:off x="3244900" y="4715275"/>
              <a:ext cx="291550" cy="498325"/>
            </a:xfrm>
            <a:custGeom>
              <a:avLst/>
              <a:gdLst/>
              <a:ahLst/>
              <a:cxnLst/>
              <a:rect l="l" t="t" r="r" b="b"/>
              <a:pathLst>
                <a:path w="11662" h="19933" extrusionOk="0">
                  <a:moveTo>
                    <a:pt x="11299" y="19933"/>
                  </a:moveTo>
                  <a:cubicBezTo>
                    <a:pt x="9192" y="19751"/>
                    <a:pt x="8997" y="18329"/>
                    <a:pt x="8997" y="18329"/>
                  </a:cubicBezTo>
                  <a:lnTo>
                    <a:pt x="7351" y="16334"/>
                  </a:lnTo>
                  <a:lnTo>
                    <a:pt x="7268" y="14493"/>
                  </a:lnTo>
                  <a:lnTo>
                    <a:pt x="6570" y="10964"/>
                  </a:lnTo>
                  <a:lnTo>
                    <a:pt x="7072" y="9192"/>
                  </a:lnTo>
                  <a:lnTo>
                    <a:pt x="7672" y="8258"/>
                  </a:lnTo>
                  <a:cubicBezTo>
                    <a:pt x="7672" y="8258"/>
                    <a:pt x="7365" y="6961"/>
                    <a:pt x="7365" y="6821"/>
                  </a:cubicBezTo>
                  <a:cubicBezTo>
                    <a:pt x="7365" y="6696"/>
                    <a:pt x="8453" y="3125"/>
                    <a:pt x="8453" y="3125"/>
                  </a:cubicBezTo>
                  <a:lnTo>
                    <a:pt x="9248" y="2330"/>
                  </a:lnTo>
                  <a:lnTo>
                    <a:pt x="11536" y="2985"/>
                  </a:lnTo>
                  <a:lnTo>
                    <a:pt x="11592" y="2832"/>
                  </a:lnTo>
                  <a:lnTo>
                    <a:pt x="11661" y="1855"/>
                  </a:lnTo>
                  <a:lnTo>
                    <a:pt x="10406" y="753"/>
                  </a:lnTo>
                  <a:lnTo>
                    <a:pt x="8495" y="0"/>
                  </a:lnTo>
                  <a:lnTo>
                    <a:pt x="5426" y="488"/>
                  </a:lnTo>
                  <a:lnTo>
                    <a:pt x="2902" y="1297"/>
                  </a:lnTo>
                  <a:lnTo>
                    <a:pt x="698" y="4031"/>
                  </a:lnTo>
                  <a:lnTo>
                    <a:pt x="5440" y="2888"/>
                  </a:lnTo>
                  <a:lnTo>
                    <a:pt x="7574" y="2888"/>
                  </a:lnTo>
                  <a:lnTo>
                    <a:pt x="7323" y="5454"/>
                  </a:lnTo>
                  <a:lnTo>
                    <a:pt x="6793" y="7198"/>
                  </a:lnTo>
                  <a:lnTo>
                    <a:pt x="5189" y="7519"/>
                  </a:lnTo>
                  <a:lnTo>
                    <a:pt x="4087" y="8063"/>
                  </a:lnTo>
                  <a:lnTo>
                    <a:pt x="0" y="8328"/>
                  </a:lnTo>
                  <a:lnTo>
                    <a:pt x="42" y="8397"/>
                  </a:lnTo>
                  <a:lnTo>
                    <a:pt x="70" y="8383"/>
                  </a:lnTo>
                  <a:lnTo>
                    <a:pt x="3236" y="8397"/>
                  </a:lnTo>
                  <a:lnTo>
                    <a:pt x="4589" y="8913"/>
                  </a:lnTo>
                  <a:lnTo>
                    <a:pt x="5789" y="9653"/>
                  </a:lnTo>
                  <a:lnTo>
                    <a:pt x="6361" y="11675"/>
                  </a:lnTo>
                  <a:lnTo>
                    <a:pt x="6919" y="14535"/>
                  </a:lnTo>
                  <a:cubicBezTo>
                    <a:pt x="6919" y="14535"/>
                    <a:pt x="7086" y="15609"/>
                    <a:pt x="7184" y="16432"/>
                  </a:cubicBezTo>
                  <a:lnTo>
                    <a:pt x="8579" y="18259"/>
                  </a:lnTo>
                  <a:cubicBezTo>
                    <a:pt x="8579" y="18259"/>
                    <a:pt x="8523" y="19124"/>
                    <a:pt x="8467" y="19933"/>
                  </a:cubicBezTo>
                  <a:lnTo>
                    <a:pt x="11299" y="1993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5" name="Google Shape;7795;p72"/>
            <p:cNvSpPr/>
            <p:nvPr/>
          </p:nvSpPr>
          <p:spPr>
            <a:xfrm>
              <a:off x="3099825" y="4782575"/>
              <a:ext cx="229475" cy="126600"/>
            </a:xfrm>
            <a:custGeom>
              <a:avLst/>
              <a:gdLst/>
              <a:ahLst/>
              <a:cxnLst/>
              <a:rect l="l" t="t" r="r" b="b"/>
              <a:pathLst>
                <a:path w="9179" h="5064" extrusionOk="0">
                  <a:moveTo>
                    <a:pt x="9179" y="475"/>
                  </a:moveTo>
                  <a:cubicBezTo>
                    <a:pt x="8956" y="740"/>
                    <a:pt x="7756" y="1842"/>
                    <a:pt x="7756" y="1842"/>
                  </a:cubicBezTo>
                  <a:cubicBezTo>
                    <a:pt x="7756" y="1842"/>
                    <a:pt x="8161" y="2274"/>
                    <a:pt x="8077" y="2274"/>
                  </a:cubicBezTo>
                  <a:cubicBezTo>
                    <a:pt x="7979" y="2274"/>
                    <a:pt x="6626" y="2609"/>
                    <a:pt x="6626" y="2609"/>
                  </a:cubicBezTo>
                  <a:lnTo>
                    <a:pt x="4548" y="3669"/>
                  </a:lnTo>
                  <a:lnTo>
                    <a:pt x="1312" y="5064"/>
                  </a:lnTo>
                  <a:lnTo>
                    <a:pt x="1" y="3739"/>
                  </a:lnTo>
                  <a:lnTo>
                    <a:pt x="81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6" name="Google Shape;7796;p72"/>
            <p:cNvSpPr/>
            <p:nvPr/>
          </p:nvSpPr>
          <p:spPr>
            <a:xfrm>
              <a:off x="2112975" y="4669250"/>
              <a:ext cx="1433575" cy="509825"/>
            </a:xfrm>
            <a:custGeom>
              <a:avLst/>
              <a:gdLst/>
              <a:ahLst/>
              <a:cxnLst/>
              <a:rect l="l" t="t" r="r" b="b"/>
              <a:pathLst>
                <a:path w="57343" h="20393" extrusionOk="0">
                  <a:moveTo>
                    <a:pt x="5761" y="19695"/>
                  </a:moveTo>
                  <a:cubicBezTo>
                    <a:pt x="7644" y="19193"/>
                    <a:pt x="10378" y="18203"/>
                    <a:pt x="10378" y="18203"/>
                  </a:cubicBezTo>
                  <a:lnTo>
                    <a:pt x="12638" y="18203"/>
                  </a:lnTo>
                  <a:lnTo>
                    <a:pt x="15372" y="17199"/>
                  </a:lnTo>
                  <a:lnTo>
                    <a:pt x="17631" y="17296"/>
                  </a:lnTo>
                  <a:lnTo>
                    <a:pt x="18956" y="16599"/>
                  </a:lnTo>
                  <a:cubicBezTo>
                    <a:pt x="18956" y="16599"/>
                    <a:pt x="28665" y="14897"/>
                    <a:pt x="29041" y="14897"/>
                  </a:cubicBezTo>
                  <a:cubicBezTo>
                    <a:pt x="29418" y="14897"/>
                    <a:pt x="31496" y="13698"/>
                    <a:pt x="31775" y="13600"/>
                  </a:cubicBezTo>
                  <a:cubicBezTo>
                    <a:pt x="32054" y="13502"/>
                    <a:pt x="33658" y="12205"/>
                    <a:pt x="33937" y="12205"/>
                  </a:cubicBezTo>
                  <a:cubicBezTo>
                    <a:pt x="34230" y="12205"/>
                    <a:pt x="36964" y="11898"/>
                    <a:pt x="36964" y="11898"/>
                  </a:cubicBezTo>
                  <a:cubicBezTo>
                    <a:pt x="36964" y="11898"/>
                    <a:pt x="38568" y="10099"/>
                    <a:pt x="39126" y="9806"/>
                  </a:cubicBezTo>
                  <a:cubicBezTo>
                    <a:pt x="39698" y="9499"/>
                    <a:pt x="43938" y="7895"/>
                    <a:pt x="43938" y="7895"/>
                  </a:cubicBezTo>
                  <a:cubicBezTo>
                    <a:pt x="43938" y="7895"/>
                    <a:pt x="46477" y="5705"/>
                    <a:pt x="46756" y="5705"/>
                  </a:cubicBezTo>
                  <a:cubicBezTo>
                    <a:pt x="47049" y="5705"/>
                    <a:pt x="51568" y="3808"/>
                    <a:pt x="51568" y="3808"/>
                  </a:cubicBezTo>
                  <a:lnTo>
                    <a:pt x="54302" y="2804"/>
                  </a:lnTo>
                  <a:lnTo>
                    <a:pt x="56897" y="4254"/>
                  </a:lnTo>
                  <a:lnTo>
                    <a:pt x="57022" y="4045"/>
                  </a:lnTo>
                  <a:cubicBezTo>
                    <a:pt x="57343" y="3487"/>
                    <a:pt x="57315" y="2790"/>
                    <a:pt x="56952" y="2260"/>
                  </a:cubicBezTo>
                  <a:lnTo>
                    <a:pt x="56799" y="2023"/>
                  </a:lnTo>
                  <a:lnTo>
                    <a:pt x="56799" y="2023"/>
                  </a:lnTo>
                  <a:cubicBezTo>
                    <a:pt x="56855" y="1562"/>
                    <a:pt x="56576" y="1116"/>
                    <a:pt x="56129" y="1004"/>
                  </a:cubicBezTo>
                  <a:lnTo>
                    <a:pt x="54958" y="697"/>
                  </a:lnTo>
                  <a:cubicBezTo>
                    <a:pt x="54958" y="697"/>
                    <a:pt x="54679" y="0"/>
                    <a:pt x="54204" y="0"/>
                  </a:cubicBezTo>
                  <a:cubicBezTo>
                    <a:pt x="53744" y="0"/>
                    <a:pt x="48932" y="1297"/>
                    <a:pt x="48932" y="1297"/>
                  </a:cubicBezTo>
                  <a:cubicBezTo>
                    <a:pt x="48932" y="1297"/>
                    <a:pt x="47704" y="1200"/>
                    <a:pt x="47133" y="1200"/>
                  </a:cubicBezTo>
                  <a:cubicBezTo>
                    <a:pt x="46575" y="1200"/>
                    <a:pt x="44970" y="1897"/>
                    <a:pt x="44692" y="2009"/>
                  </a:cubicBezTo>
                  <a:cubicBezTo>
                    <a:pt x="44399" y="2106"/>
                    <a:pt x="36964" y="1799"/>
                    <a:pt x="33756" y="2804"/>
                  </a:cubicBezTo>
                  <a:cubicBezTo>
                    <a:pt x="30548" y="3808"/>
                    <a:pt x="13572" y="10796"/>
                    <a:pt x="13572" y="10796"/>
                  </a:cubicBezTo>
                  <a:lnTo>
                    <a:pt x="3027" y="17798"/>
                  </a:lnTo>
                  <a:lnTo>
                    <a:pt x="0" y="2039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7" name="Google Shape;7797;p72"/>
            <p:cNvSpPr/>
            <p:nvPr/>
          </p:nvSpPr>
          <p:spPr>
            <a:xfrm>
              <a:off x="3282900" y="4647275"/>
              <a:ext cx="89300" cy="71500"/>
            </a:xfrm>
            <a:custGeom>
              <a:avLst/>
              <a:gdLst/>
              <a:ahLst/>
              <a:cxnLst/>
              <a:rect l="l" t="t" r="r" b="b"/>
              <a:pathLst>
                <a:path w="3572" h="2860" extrusionOk="0">
                  <a:moveTo>
                    <a:pt x="1507" y="0"/>
                  </a:moveTo>
                  <a:lnTo>
                    <a:pt x="1577" y="1744"/>
                  </a:lnTo>
                  <a:cubicBezTo>
                    <a:pt x="1577" y="1744"/>
                    <a:pt x="692" y="69"/>
                    <a:pt x="644" y="69"/>
                  </a:cubicBezTo>
                  <a:cubicBezTo>
                    <a:pt x="643" y="69"/>
                    <a:pt x="643" y="69"/>
                    <a:pt x="642" y="70"/>
                  </a:cubicBezTo>
                  <a:cubicBezTo>
                    <a:pt x="614" y="112"/>
                    <a:pt x="949" y="1576"/>
                    <a:pt x="949" y="1576"/>
                  </a:cubicBezTo>
                  <a:lnTo>
                    <a:pt x="1" y="740"/>
                  </a:lnTo>
                  <a:lnTo>
                    <a:pt x="1" y="740"/>
                  </a:lnTo>
                  <a:cubicBezTo>
                    <a:pt x="1" y="740"/>
                    <a:pt x="266" y="1674"/>
                    <a:pt x="1200" y="2860"/>
                  </a:cubicBezTo>
                  <a:lnTo>
                    <a:pt x="3279" y="2706"/>
                  </a:lnTo>
                  <a:lnTo>
                    <a:pt x="3572" y="1032"/>
                  </a:lnTo>
                  <a:lnTo>
                    <a:pt x="2888" y="1716"/>
                  </a:lnTo>
                  <a:lnTo>
                    <a:pt x="2553" y="447"/>
                  </a:lnTo>
                  <a:lnTo>
                    <a:pt x="2051" y="1493"/>
                  </a:lnTo>
                  <a:lnTo>
                    <a:pt x="150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8" name="Google Shape;7798;p72"/>
            <p:cNvSpPr/>
            <p:nvPr/>
          </p:nvSpPr>
          <p:spPr>
            <a:xfrm>
              <a:off x="2513650" y="4669250"/>
              <a:ext cx="1032900" cy="352575"/>
            </a:xfrm>
            <a:custGeom>
              <a:avLst/>
              <a:gdLst/>
              <a:ahLst/>
              <a:cxnLst/>
              <a:rect l="l" t="t" r="r" b="b"/>
              <a:pathLst>
                <a:path w="41316" h="14103" extrusionOk="0">
                  <a:moveTo>
                    <a:pt x="38177" y="0"/>
                  </a:moveTo>
                  <a:cubicBezTo>
                    <a:pt x="37703" y="0"/>
                    <a:pt x="32905" y="1311"/>
                    <a:pt x="32905" y="1311"/>
                  </a:cubicBezTo>
                  <a:cubicBezTo>
                    <a:pt x="32905" y="1311"/>
                    <a:pt x="31677" y="1200"/>
                    <a:pt x="31106" y="1200"/>
                  </a:cubicBezTo>
                  <a:cubicBezTo>
                    <a:pt x="30548" y="1200"/>
                    <a:pt x="28943" y="1911"/>
                    <a:pt x="28665" y="2009"/>
                  </a:cubicBezTo>
                  <a:cubicBezTo>
                    <a:pt x="28413" y="2092"/>
                    <a:pt x="22499" y="1869"/>
                    <a:pt x="18942" y="2511"/>
                  </a:cubicBezTo>
                  <a:cubicBezTo>
                    <a:pt x="8746" y="7309"/>
                    <a:pt x="0" y="14102"/>
                    <a:pt x="0" y="14102"/>
                  </a:cubicBezTo>
                  <a:cubicBezTo>
                    <a:pt x="0" y="14102"/>
                    <a:pt x="3864" y="13502"/>
                    <a:pt x="13670" y="11996"/>
                  </a:cubicBezTo>
                  <a:cubicBezTo>
                    <a:pt x="16543" y="11563"/>
                    <a:pt x="19249" y="11131"/>
                    <a:pt x="22151" y="10615"/>
                  </a:cubicBezTo>
                  <a:cubicBezTo>
                    <a:pt x="22527" y="10252"/>
                    <a:pt x="22890" y="9917"/>
                    <a:pt x="23099" y="9806"/>
                  </a:cubicBezTo>
                  <a:cubicBezTo>
                    <a:pt x="23657" y="9499"/>
                    <a:pt x="27911" y="7909"/>
                    <a:pt x="27911" y="7909"/>
                  </a:cubicBezTo>
                  <a:cubicBezTo>
                    <a:pt x="27911" y="7909"/>
                    <a:pt x="30450" y="5705"/>
                    <a:pt x="30729" y="5705"/>
                  </a:cubicBezTo>
                  <a:cubicBezTo>
                    <a:pt x="31022" y="5705"/>
                    <a:pt x="35541" y="3808"/>
                    <a:pt x="35541" y="3808"/>
                  </a:cubicBezTo>
                  <a:lnTo>
                    <a:pt x="38275" y="2804"/>
                  </a:lnTo>
                  <a:lnTo>
                    <a:pt x="40870" y="4254"/>
                  </a:lnTo>
                  <a:lnTo>
                    <a:pt x="40995" y="4045"/>
                  </a:lnTo>
                  <a:cubicBezTo>
                    <a:pt x="41316" y="3487"/>
                    <a:pt x="41288" y="2790"/>
                    <a:pt x="40925" y="2260"/>
                  </a:cubicBezTo>
                  <a:lnTo>
                    <a:pt x="40772" y="2037"/>
                  </a:lnTo>
                  <a:cubicBezTo>
                    <a:pt x="40828" y="1562"/>
                    <a:pt x="40535" y="1116"/>
                    <a:pt x="40102" y="1004"/>
                  </a:cubicBezTo>
                  <a:lnTo>
                    <a:pt x="38931" y="711"/>
                  </a:lnTo>
                  <a:cubicBezTo>
                    <a:pt x="38931" y="711"/>
                    <a:pt x="38652" y="0"/>
                    <a:pt x="381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9" name="Google Shape;7799;p72"/>
            <p:cNvSpPr/>
            <p:nvPr/>
          </p:nvSpPr>
          <p:spPr>
            <a:xfrm>
              <a:off x="3516900" y="5030150"/>
              <a:ext cx="129750" cy="183450"/>
            </a:xfrm>
            <a:custGeom>
              <a:avLst/>
              <a:gdLst/>
              <a:ahLst/>
              <a:cxnLst/>
              <a:rect l="l" t="t" r="r" b="b"/>
              <a:pathLst>
                <a:path w="5190" h="7338" extrusionOk="0">
                  <a:moveTo>
                    <a:pt x="5189" y="7338"/>
                  </a:moveTo>
                  <a:lnTo>
                    <a:pt x="1604" y="7338"/>
                  </a:lnTo>
                  <a:cubicBezTo>
                    <a:pt x="1604" y="7338"/>
                    <a:pt x="1409" y="6236"/>
                    <a:pt x="1325" y="5608"/>
                  </a:cubicBezTo>
                  <a:cubicBezTo>
                    <a:pt x="1228" y="4967"/>
                    <a:pt x="977" y="2233"/>
                    <a:pt x="879" y="2135"/>
                  </a:cubicBezTo>
                  <a:cubicBezTo>
                    <a:pt x="781" y="2037"/>
                    <a:pt x="0" y="1"/>
                    <a:pt x="0" y="1"/>
                  </a:cubicBezTo>
                  <a:cubicBezTo>
                    <a:pt x="0" y="1"/>
                    <a:pt x="2260" y="2498"/>
                    <a:pt x="2483" y="2874"/>
                  </a:cubicBezTo>
                  <a:cubicBezTo>
                    <a:pt x="2706" y="3237"/>
                    <a:pt x="3585" y="5273"/>
                    <a:pt x="3711" y="5441"/>
                  </a:cubicBezTo>
                  <a:cubicBezTo>
                    <a:pt x="3836" y="5608"/>
                    <a:pt x="5189" y="7338"/>
                    <a:pt x="5189" y="73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0" name="Google Shape;7800;p72"/>
            <p:cNvSpPr/>
            <p:nvPr/>
          </p:nvSpPr>
          <p:spPr>
            <a:xfrm>
              <a:off x="3481675" y="5122225"/>
              <a:ext cx="85450" cy="91375"/>
            </a:xfrm>
            <a:custGeom>
              <a:avLst/>
              <a:gdLst/>
              <a:ahLst/>
              <a:cxnLst/>
              <a:rect l="l" t="t" r="r" b="b"/>
              <a:pathLst>
                <a:path w="3418" h="3655" extrusionOk="0">
                  <a:moveTo>
                    <a:pt x="2358" y="3655"/>
                  </a:moveTo>
                  <a:lnTo>
                    <a:pt x="3418" y="3655"/>
                  </a:lnTo>
                  <a:cubicBezTo>
                    <a:pt x="3418" y="3655"/>
                    <a:pt x="2902" y="2302"/>
                    <a:pt x="2832" y="2107"/>
                  </a:cubicBezTo>
                  <a:cubicBezTo>
                    <a:pt x="2762" y="1897"/>
                    <a:pt x="1200" y="1005"/>
                    <a:pt x="1033" y="907"/>
                  </a:cubicBezTo>
                  <a:cubicBezTo>
                    <a:pt x="879" y="809"/>
                    <a:pt x="0" y="0"/>
                    <a:pt x="0" y="0"/>
                  </a:cubicBezTo>
                  <a:lnTo>
                    <a:pt x="377" y="572"/>
                  </a:lnTo>
                  <a:cubicBezTo>
                    <a:pt x="377" y="572"/>
                    <a:pt x="1646" y="1730"/>
                    <a:pt x="1744" y="1800"/>
                  </a:cubicBezTo>
                  <a:cubicBezTo>
                    <a:pt x="1842" y="1883"/>
                    <a:pt x="2358" y="3655"/>
                    <a:pt x="2358" y="3655"/>
                  </a:cubicBezTo>
                  <a:close/>
                </a:path>
              </a:pathLst>
            </a:custGeom>
            <a:solidFill>
              <a:srgbClr val="DDB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1" name="Google Shape;7801;p72"/>
            <p:cNvSpPr/>
            <p:nvPr/>
          </p:nvSpPr>
          <p:spPr>
            <a:xfrm>
              <a:off x="2733675" y="4672375"/>
              <a:ext cx="804875" cy="224700"/>
            </a:xfrm>
            <a:custGeom>
              <a:avLst/>
              <a:gdLst/>
              <a:ahLst/>
              <a:cxnLst/>
              <a:rect l="l" t="t" r="r" b="b"/>
              <a:pathLst>
                <a:path w="32195" h="8988" extrusionOk="0">
                  <a:moveTo>
                    <a:pt x="28707" y="1"/>
                  </a:moveTo>
                  <a:cubicBezTo>
                    <a:pt x="27256" y="335"/>
                    <a:pt x="24104" y="1186"/>
                    <a:pt x="24104" y="1186"/>
                  </a:cubicBezTo>
                  <a:cubicBezTo>
                    <a:pt x="24104" y="1186"/>
                    <a:pt x="22876" y="1075"/>
                    <a:pt x="22305" y="1075"/>
                  </a:cubicBezTo>
                  <a:cubicBezTo>
                    <a:pt x="21747" y="1075"/>
                    <a:pt x="20142" y="1786"/>
                    <a:pt x="19864" y="1884"/>
                  </a:cubicBezTo>
                  <a:cubicBezTo>
                    <a:pt x="19612" y="1967"/>
                    <a:pt x="13698" y="1744"/>
                    <a:pt x="10141" y="2400"/>
                  </a:cubicBezTo>
                  <a:cubicBezTo>
                    <a:pt x="9653" y="2623"/>
                    <a:pt x="9179" y="2860"/>
                    <a:pt x="8691" y="3083"/>
                  </a:cubicBezTo>
                  <a:cubicBezTo>
                    <a:pt x="4632" y="5371"/>
                    <a:pt x="1" y="8872"/>
                    <a:pt x="1521" y="8983"/>
                  </a:cubicBezTo>
                  <a:cubicBezTo>
                    <a:pt x="1565" y="8986"/>
                    <a:pt x="1610" y="8988"/>
                    <a:pt x="1656" y="8988"/>
                  </a:cubicBezTo>
                  <a:cubicBezTo>
                    <a:pt x="3950" y="8988"/>
                    <a:pt x="9163" y="5644"/>
                    <a:pt x="11843" y="3976"/>
                  </a:cubicBezTo>
                  <a:cubicBezTo>
                    <a:pt x="12791" y="3386"/>
                    <a:pt x="13676" y="3193"/>
                    <a:pt x="14429" y="3193"/>
                  </a:cubicBezTo>
                  <a:cubicBezTo>
                    <a:pt x="15848" y="3193"/>
                    <a:pt x="16795" y="3878"/>
                    <a:pt x="16795" y="3878"/>
                  </a:cubicBezTo>
                  <a:lnTo>
                    <a:pt x="14256" y="4478"/>
                  </a:lnTo>
                  <a:cubicBezTo>
                    <a:pt x="14256" y="4478"/>
                    <a:pt x="13545" y="4631"/>
                    <a:pt x="12596" y="4883"/>
                  </a:cubicBezTo>
                  <a:cubicBezTo>
                    <a:pt x="11662" y="5134"/>
                    <a:pt x="10002" y="6180"/>
                    <a:pt x="14717" y="6682"/>
                  </a:cubicBezTo>
                  <a:cubicBezTo>
                    <a:pt x="15143" y="6727"/>
                    <a:pt x="15545" y="6749"/>
                    <a:pt x="15925" y="6749"/>
                  </a:cubicBezTo>
                  <a:cubicBezTo>
                    <a:pt x="19736" y="6749"/>
                    <a:pt x="21291" y="4607"/>
                    <a:pt x="23295" y="3376"/>
                  </a:cubicBezTo>
                  <a:cubicBezTo>
                    <a:pt x="24654" y="2551"/>
                    <a:pt x="26379" y="1597"/>
                    <a:pt x="28731" y="1597"/>
                  </a:cubicBezTo>
                  <a:cubicBezTo>
                    <a:pt x="29759" y="1597"/>
                    <a:pt x="30905" y="1779"/>
                    <a:pt x="32194" y="2232"/>
                  </a:cubicBezTo>
                  <a:cubicBezTo>
                    <a:pt x="32166" y="2190"/>
                    <a:pt x="32152" y="2163"/>
                    <a:pt x="32124" y="2135"/>
                  </a:cubicBezTo>
                  <a:lnTo>
                    <a:pt x="31971" y="1912"/>
                  </a:lnTo>
                  <a:cubicBezTo>
                    <a:pt x="31971" y="1898"/>
                    <a:pt x="31971" y="1870"/>
                    <a:pt x="31971" y="1856"/>
                  </a:cubicBezTo>
                  <a:lnTo>
                    <a:pt x="28707" y="1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2" name="Google Shape;7802;p72"/>
            <p:cNvSpPr/>
            <p:nvPr/>
          </p:nvSpPr>
          <p:spPr>
            <a:xfrm>
              <a:off x="2160400" y="4851625"/>
              <a:ext cx="507050" cy="287000"/>
            </a:xfrm>
            <a:custGeom>
              <a:avLst/>
              <a:gdLst/>
              <a:ahLst/>
              <a:cxnLst/>
              <a:rect l="l" t="t" r="r" b="b"/>
              <a:pathLst>
                <a:path w="20282" h="11480" extrusionOk="0">
                  <a:moveTo>
                    <a:pt x="0" y="11480"/>
                  </a:moveTo>
                  <a:cubicBezTo>
                    <a:pt x="6807" y="10015"/>
                    <a:pt x="9750" y="8537"/>
                    <a:pt x="14326" y="5175"/>
                  </a:cubicBezTo>
                  <a:cubicBezTo>
                    <a:pt x="16501" y="3585"/>
                    <a:pt x="18552" y="1730"/>
                    <a:pt x="20282" y="0"/>
                  </a:cubicBezTo>
                  <a:cubicBezTo>
                    <a:pt x="15748" y="1827"/>
                    <a:pt x="11689" y="3501"/>
                    <a:pt x="11689" y="3501"/>
                  </a:cubicBezTo>
                  <a:lnTo>
                    <a:pt x="1130" y="1050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3" name="Google Shape;7803;p72"/>
            <p:cNvSpPr/>
            <p:nvPr/>
          </p:nvSpPr>
          <p:spPr>
            <a:xfrm>
              <a:off x="2112975" y="4999125"/>
              <a:ext cx="804850" cy="179950"/>
            </a:xfrm>
            <a:custGeom>
              <a:avLst/>
              <a:gdLst/>
              <a:ahLst/>
              <a:cxnLst/>
              <a:rect l="l" t="t" r="r" b="b"/>
              <a:pathLst>
                <a:path w="32194" h="7198" extrusionOk="0">
                  <a:moveTo>
                    <a:pt x="31636" y="98"/>
                  </a:moveTo>
                  <a:cubicBezTo>
                    <a:pt x="30213" y="935"/>
                    <a:pt x="18901" y="2204"/>
                    <a:pt x="15372" y="1828"/>
                  </a:cubicBezTo>
                  <a:cubicBezTo>
                    <a:pt x="15372" y="1828"/>
                    <a:pt x="10866" y="4283"/>
                    <a:pt x="642" y="6654"/>
                  </a:cubicBezTo>
                  <a:lnTo>
                    <a:pt x="0" y="7198"/>
                  </a:lnTo>
                  <a:lnTo>
                    <a:pt x="5761" y="6500"/>
                  </a:lnTo>
                  <a:cubicBezTo>
                    <a:pt x="7644" y="5998"/>
                    <a:pt x="10378" y="5008"/>
                    <a:pt x="10378" y="5008"/>
                  </a:cubicBezTo>
                  <a:lnTo>
                    <a:pt x="12638" y="5008"/>
                  </a:lnTo>
                  <a:lnTo>
                    <a:pt x="15372" y="4004"/>
                  </a:lnTo>
                  <a:lnTo>
                    <a:pt x="17631" y="4101"/>
                  </a:lnTo>
                  <a:lnTo>
                    <a:pt x="18956" y="3404"/>
                  </a:lnTo>
                  <a:cubicBezTo>
                    <a:pt x="18956" y="3404"/>
                    <a:pt x="28665" y="1702"/>
                    <a:pt x="29041" y="1702"/>
                  </a:cubicBezTo>
                  <a:cubicBezTo>
                    <a:pt x="29418" y="1702"/>
                    <a:pt x="31496" y="503"/>
                    <a:pt x="31775" y="405"/>
                  </a:cubicBezTo>
                  <a:cubicBezTo>
                    <a:pt x="31845" y="377"/>
                    <a:pt x="31998" y="279"/>
                    <a:pt x="32194" y="140"/>
                  </a:cubicBezTo>
                  <a:cubicBezTo>
                    <a:pt x="32012" y="14"/>
                    <a:pt x="31817" y="0"/>
                    <a:pt x="31636" y="9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4" name="Google Shape;7804;p72"/>
            <p:cNvSpPr/>
            <p:nvPr/>
          </p:nvSpPr>
          <p:spPr>
            <a:xfrm>
              <a:off x="2827825" y="5080025"/>
              <a:ext cx="78500" cy="62450"/>
            </a:xfrm>
            <a:custGeom>
              <a:avLst/>
              <a:gdLst/>
              <a:ahLst/>
              <a:cxnLst/>
              <a:rect l="l" t="t" r="r" b="b"/>
              <a:pathLst>
                <a:path w="3140" h="2498" extrusionOk="0">
                  <a:moveTo>
                    <a:pt x="2330" y="1242"/>
                  </a:moveTo>
                  <a:lnTo>
                    <a:pt x="1870" y="307"/>
                  </a:lnTo>
                  <a:lnTo>
                    <a:pt x="1479" y="1312"/>
                  </a:lnTo>
                  <a:lnTo>
                    <a:pt x="1033" y="0"/>
                  </a:lnTo>
                  <a:lnTo>
                    <a:pt x="1131" y="1563"/>
                  </a:lnTo>
                  <a:cubicBezTo>
                    <a:pt x="1131" y="1563"/>
                    <a:pt x="419" y="112"/>
                    <a:pt x="391" y="154"/>
                  </a:cubicBezTo>
                  <a:cubicBezTo>
                    <a:pt x="378" y="196"/>
                    <a:pt x="670" y="1451"/>
                    <a:pt x="670" y="1451"/>
                  </a:cubicBezTo>
                  <a:lnTo>
                    <a:pt x="1" y="782"/>
                  </a:lnTo>
                  <a:cubicBezTo>
                    <a:pt x="1" y="782"/>
                    <a:pt x="224" y="1549"/>
                    <a:pt x="894" y="2497"/>
                  </a:cubicBezTo>
                  <a:lnTo>
                    <a:pt x="2470" y="2358"/>
                  </a:lnTo>
                  <a:lnTo>
                    <a:pt x="3139" y="15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5" name="Google Shape;7805;p72"/>
            <p:cNvSpPr/>
            <p:nvPr/>
          </p:nvSpPr>
          <p:spPr>
            <a:xfrm>
              <a:off x="2881525" y="5087350"/>
              <a:ext cx="208225" cy="110925"/>
            </a:xfrm>
            <a:custGeom>
              <a:avLst/>
              <a:gdLst/>
              <a:ahLst/>
              <a:cxnLst/>
              <a:rect l="l" t="t" r="r" b="b"/>
              <a:pathLst>
                <a:path w="8329" h="4437" extrusionOk="0">
                  <a:moveTo>
                    <a:pt x="71" y="447"/>
                  </a:moveTo>
                  <a:lnTo>
                    <a:pt x="1214" y="0"/>
                  </a:lnTo>
                  <a:cubicBezTo>
                    <a:pt x="1103" y="879"/>
                    <a:pt x="880" y="1897"/>
                    <a:pt x="880" y="1897"/>
                  </a:cubicBezTo>
                  <a:lnTo>
                    <a:pt x="1410" y="168"/>
                  </a:lnTo>
                  <a:cubicBezTo>
                    <a:pt x="1507" y="265"/>
                    <a:pt x="1647" y="419"/>
                    <a:pt x="1856" y="572"/>
                  </a:cubicBezTo>
                  <a:lnTo>
                    <a:pt x="1452" y="1521"/>
                  </a:lnTo>
                  <a:cubicBezTo>
                    <a:pt x="1452" y="1521"/>
                    <a:pt x="1786" y="1005"/>
                    <a:pt x="2010" y="684"/>
                  </a:cubicBezTo>
                  <a:cubicBezTo>
                    <a:pt x="2261" y="851"/>
                    <a:pt x="2568" y="1033"/>
                    <a:pt x="2930" y="1186"/>
                  </a:cubicBezTo>
                  <a:lnTo>
                    <a:pt x="2623" y="2623"/>
                  </a:lnTo>
                  <a:lnTo>
                    <a:pt x="2888" y="2665"/>
                  </a:lnTo>
                  <a:lnTo>
                    <a:pt x="3432" y="1353"/>
                  </a:lnTo>
                  <a:cubicBezTo>
                    <a:pt x="3586" y="1395"/>
                    <a:pt x="3739" y="1423"/>
                    <a:pt x="3893" y="1465"/>
                  </a:cubicBezTo>
                  <a:lnTo>
                    <a:pt x="3446" y="2609"/>
                  </a:lnTo>
                  <a:lnTo>
                    <a:pt x="4130" y="1507"/>
                  </a:lnTo>
                  <a:cubicBezTo>
                    <a:pt x="4520" y="1577"/>
                    <a:pt x="4939" y="1618"/>
                    <a:pt x="5329" y="1688"/>
                  </a:cubicBezTo>
                  <a:lnTo>
                    <a:pt x="5106" y="2595"/>
                  </a:lnTo>
                  <a:lnTo>
                    <a:pt x="5664" y="1758"/>
                  </a:lnTo>
                  <a:cubicBezTo>
                    <a:pt x="6222" y="1870"/>
                    <a:pt x="6738" y="2037"/>
                    <a:pt x="7143" y="2372"/>
                  </a:cubicBezTo>
                  <a:lnTo>
                    <a:pt x="7143" y="2372"/>
                  </a:lnTo>
                  <a:cubicBezTo>
                    <a:pt x="6919" y="2623"/>
                    <a:pt x="6445" y="3083"/>
                    <a:pt x="5971" y="3278"/>
                  </a:cubicBezTo>
                  <a:cubicBezTo>
                    <a:pt x="5441" y="3515"/>
                    <a:pt x="6557" y="3111"/>
                    <a:pt x="7338" y="2553"/>
                  </a:cubicBezTo>
                  <a:cubicBezTo>
                    <a:pt x="7575" y="2790"/>
                    <a:pt x="7756" y="3027"/>
                    <a:pt x="7896" y="3264"/>
                  </a:cubicBezTo>
                  <a:lnTo>
                    <a:pt x="6654" y="3808"/>
                  </a:lnTo>
                  <a:lnTo>
                    <a:pt x="8063" y="3599"/>
                  </a:lnTo>
                  <a:cubicBezTo>
                    <a:pt x="8272" y="4059"/>
                    <a:pt x="8328" y="4436"/>
                    <a:pt x="8328" y="4436"/>
                  </a:cubicBezTo>
                  <a:cubicBezTo>
                    <a:pt x="8328" y="4436"/>
                    <a:pt x="7631" y="4408"/>
                    <a:pt x="6710" y="4352"/>
                  </a:cubicBezTo>
                  <a:lnTo>
                    <a:pt x="1" y="2734"/>
                  </a:lnTo>
                  <a:cubicBezTo>
                    <a:pt x="378" y="2218"/>
                    <a:pt x="71" y="447"/>
                    <a:pt x="71" y="4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6" name="Google Shape;7806;p72"/>
            <p:cNvSpPr/>
            <p:nvPr/>
          </p:nvSpPr>
          <p:spPr>
            <a:xfrm>
              <a:off x="2082625" y="5056650"/>
              <a:ext cx="252500" cy="122075"/>
            </a:xfrm>
            <a:custGeom>
              <a:avLst/>
              <a:gdLst/>
              <a:ahLst/>
              <a:cxnLst/>
              <a:rect l="l" t="t" r="r" b="b"/>
              <a:pathLst>
                <a:path w="10100" h="4883" extrusionOk="0">
                  <a:moveTo>
                    <a:pt x="1424" y="1563"/>
                  </a:moveTo>
                  <a:lnTo>
                    <a:pt x="2832" y="3139"/>
                  </a:lnTo>
                  <a:lnTo>
                    <a:pt x="1814" y="1633"/>
                  </a:lnTo>
                  <a:lnTo>
                    <a:pt x="2944" y="2302"/>
                  </a:lnTo>
                  <a:lnTo>
                    <a:pt x="2651" y="1898"/>
                  </a:lnTo>
                  <a:lnTo>
                    <a:pt x="3014" y="1493"/>
                  </a:lnTo>
                  <a:lnTo>
                    <a:pt x="3934" y="2051"/>
                  </a:lnTo>
                  <a:lnTo>
                    <a:pt x="3641" y="1284"/>
                  </a:lnTo>
                  <a:cubicBezTo>
                    <a:pt x="3641" y="1284"/>
                    <a:pt x="4116" y="1173"/>
                    <a:pt x="4367" y="1214"/>
                  </a:cubicBezTo>
                  <a:lnTo>
                    <a:pt x="5385" y="2846"/>
                  </a:lnTo>
                  <a:lnTo>
                    <a:pt x="5204" y="2219"/>
                  </a:lnTo>
                  <a:cubicBezTo>
                    <a:pt x="5232" y="2275"/>
                    <a:pt x="5259" y="2316"/>
                    <a:pt x="5259" y="2316"/>
                  </a:cubicBezTo>
                  <a:lnTo>
                    <a:pt x="5036" y="1521"/>
                  </a:lnTo>
                  <a:lnTo>
                    <a:pt x="5524" y="1563"/>
                  </a:lnTo>
                  <a:lnTo>
                    <a:pt x="5873" y="1940"/>
                  </a:lnTo>
                  <a:lnTo>
                    <a:pt x="5664" y="1187"/>
                  </a:lnTo>
                  <a:lnTo>
                    <a:pt x="6961" y="1"/>
                  </a:lnTo>
                  <a:lnTo>
                    <a:pt x="6975" y="71"/>
                  </a:lnTo>
                  <a:lnTo>
                    <a:pt x="7156" y="2358"/>
                  </a:lnTo>
                  <a:lnTo>
                    <a:pt x="7282" y="866"/>
                  </a:lnTo>
                  <a:lnTo>
                    <a:pt x="8091" y="949"/>
                  </a:lnTo>
                  <a:lnTo>
                    <a:pt x="7993" y="2456"/>
                  </a:lnTo>
                  <a:lnTo>
                    <a:pt x="8286" y="977"/>
                  </a:lnTo>
                  <a:lnTo>
                    <a:pt x="8342" y="977"/>
                  </a:lnTo>
                  <a:cubicBezTo>
                    <a:pt x="8342" y="977"/>
                    <a:pt x="8607" y="1131"/>
                    <a:pt x="8886" y="1284"/>
                  </a:cubicBezTo>
                  <a:lnTo>
                    <a:pt x="8844" y="1870"/>
                  </a:lnTo>
                  <a:lnTo>
                    <a:pt x="9109" y="1410"/>
                  </a:lnTo>
                  <a:cubicBezTo>
                    <a:pt x="9235" y="1493"/>
                    <a:pt x="9360" y="1563"/>
                    <a:pt x="9430" y="1619"/>
                  </a:cubicBezTo>
                  <a:cubicBezTo>
                    <a:pt x="9430" y="1619"/>
                    <a:pt x="9430" y="1633"/>
                    <a:pt x="9444" y="1633"/>
                  </a:cubicBezTo>
                  <a:lnTo>
                    <a:pt x="8830" y="2791"/>
                  </a:lnTo>
                  <a:cubicBezTo>
                    <a:pt x="8830" y="2791"/>
                    <a:pt x="9109" y="2275"/>
                    <a:pt x="9597" y="1786"/>
                  </a:cubicBezTo>
                  <a:cubicBezTo>
                    <a:pt x="9835" y="2079"/>
                    <a:pt x="10100" y="2554"/>
                    <a:pt x="10100" y="2554"/>
                  </a:cubicBezTo>
                  <a:cubicBezTo>
                    <a:pt x="10100" y="2554"/>
                    <a:pt x="9583" y="3111"/>
                    <a:pt x="9402" y="3823"/>
                  </a:cubicBezTo>
                  <a:lnTo>
                    <a:pt x="4813" y="4883"/>
                  </a:lnTo>
                  <a:lnTo>
                    <a:pt x="1" y="279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7" name="Google Shape;7807;p72"/>
            <p:cNvSpPr/>
            <p:nvPr/>
          </p:nvSpPr>
          <p:spPr>
            <a:xfrm>
              <a:off x="2270600" y="5108625"/>
              <a:ext cx="73250" cy="53375"/>
            </a:xfrm>
            <a:custGeom>
              <a:avLst/>
              <a:gdLst/>
              <a:ahLst/>
              <a:cxnLst/>
              <a:rect l="l" t="t" r="r" b="b"/>
              <a:pathLst>
                <a:path w="2930" h="2135" extrusionOk="0">
                  <a:moveTo>
                    <a:pt x="1186" y="0"/>
                  </a:moveTo>
                  <a:lnTo>
                    <a:pt x="1032" y="1297"/>
                  </a:lnTo>
                  <a:cubicBezTo>
                    <a:pt x="1032" y="1297"/>
                    <a:pt x="582" y="56"/>
                    <a:pt x="545" y="56"/>
                  </a:cubicBezTo>
                  <a:cubicBezTo>
                    <a:pt x="545" y="56"/>
                    <a:pt x="544" y="56"/>
                    <a:pt x="544" y="56"/>
                  </a:cubicBezTo>
                  <a:cubicBezTo>
                    <a:pt x="516" y="84"/>
                    <a:pt x="586" y="1172"/>
                    <a:pt x="586" y="1172"/>
                  </a:cubicBezTo>
                  <a:lnTo>
                    <a:pt x="0" y="558"/>
                  </a:lnTo>
                  <a:lnTo>
                    <a:pt x="0" y="558"/>
                  </a:lnTo>
                  <a:cubicBezTo>
                    <a:pt x="0" y="558"/>
                    <a:pt x="84" y="1256"/>
                    <a:pt x="628" y="2134"/>
                  </a:cubicBezTo>
                  <a:lnTo>
                    <a:pt x="2162" y="2009"/>
                  </a:lnTo>
                  <a:lnTo>
                    <a:pt x="2929" y="321"/>
                  </a:lnTo>
                  <a:lnTo>
                    <a:pt x="1883" y="1381"/>
                  </a:lnTo>
                  <a:lnTo>
                    <a:pt x="1897" y="321"/>
                  </a:lnTo>
                  <a:lnTo>
                    <a:pt x="1897" y="321"/>
                  </a:lnTo>
                  <a:lnTo>
                    <a:pt x="1409" y="1102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8" name="Google Shape;7808;p72"/>
            <p:cNvSpPr/>
            <p:nvPr/>
          </p:nvSpPr>
          <p:spPr>
            <a:xfrm>
              <a:off x="1842025" y="5124300"/>
              <a:ext cx="1317450" cy="90000"/>
            </a:xfrm>
            <a:custGeom>
              <a:avLst/>
              <a:gdLst/>
              <a:ahLst/>
              <a:cxnLst/>
              <a:rect l="l" t="t" r="r" b="b"/>
              <a:pathLst>
                <a:path w="52698" h="3600" extrusionOk="0">
                  <a:moveTo>
                    <a:pt x="32333" y="1"/>
                  </a:moveTo>
                  <a:cubicBezTo>
                    <a:pt x="32333" y="1"/>
                    <a:pt x="28469" y="796"/>
                    <a:pt x="27716" y="796"/>
                  </a:cubicBezTo>
                  <a:cubicBezTo>
                    <a:pt x="26963" y="796"/>
                    <a:pt x="26684" y="601"/>
                    <a:pt x="26210" y="503"/>
                  </a:cubicBezTo>
                  <a:cubicBezTo>
                    <a:pt x="26182" y="497"/>
                    <a:pt x="26107" y="494"/>
                    <a:pt x="25988" y="494"/>
                  </a:cubicBezTo>
                  <a:cubicBezTo>
                    <a:pt x="24069" y="494"/>
                    <a:pt x="10936" y="1298"/>
                    <a:pt x="10936" y="1298"/>
                  </a:cubicBezTo>
                  <a:cubicBezTo>
                    <a:pt x="10936" y="1298"/>
                    <a:pt x="7449" y="2595"/>
                    <a:pt x="6891" y="2595"/>
                  </a:cubicBezTo>
                  <a:cubicBezTo>
                    <a:pt x="6319" y="2595"/>
                    <a:pt x="4338" y="2693"/>
                    <a:pt x="4059" y="2693"/>
                  </a:cubicBezTo>
                  <a:cubicBezTo>
                    <a:pt x="3780" y="2693"/>
                    <a:pt x="0" y="3600"/>
                    <a:pt x="0" y="3600"/>
                  </a:cubicBezTo>
                  <a:lnTo>
                    <a:pt x="52698" y="3600"/>
                  </a:lnTo>
                  <a:cubicBezTo>
                    <a:pt x="52698" y="3600"/>
                    <a:pt x="40535" y="503"/>
                    <a:pt x="40256" y="392"/>
                  </a:cubicBezTo>
                  <a:cubicBezTo>
                    <a:pt x="39977" y="294"/>
                    <a:pt x="32333" y="1"/>
                    <a:pt x="323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9" name="Google Shape;7809;p72"/>
            <p:cNvSpPr/>
            <p:nvPr/>
          </p:nvSpPr>
          <p:spPr>
            <a:xfrm>
              <a:off x="1992675" y="5160575"/>
              <a:ext cx="383250" cy="53725"/>
            </a:xfrm>
            <a:custGeom>
              <a:avLst/>
              <a:gdLst/>
              <a:ahLst/>
              <a:cxnLst/>
              <a:rect l="l" t="t" r="r" b="b"/>
              <a:pathLst>
                <a:path w="15330" h="2149" extrusionOk="0">
                  <a:moveTo>
                    <a:pt x="7086" y="1"/>
                  </a:moveTo>
                  <a:cubicBezTo>
                    <a:pt x="3613" y="1"/>
                    <a:pt x="1228" y="1075"/>
                    <a:pt x="0" y="2149"/>
                  </a:cubicBezTo>
                  <a:lnTo>
                    <a:pt x="15330" y="2149"/>
                  </a:lnTo>
                  <a:cubicBezTo>
                    <a:pt x="14102" y="1075"/>
                    <a:pt x="10545" y="1"/>
                    <a:pt x="7086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0" name="Google Shape;7810;p72"/>
            <p:cNvSpPr/>
            <p:nvPr/>
          </p:nvSpPr>
          <p:spPr>
            <a:xfrm>
              <a:off x="2256300" y="5124300"/>
              <a:ext cx="903175" cy="90000"/>
            </a:xfrm>
            <a:custGeom>
              <a:avLst/>
              <a:gdLst/>
              <a:ahLst/>
              <a:cxnLst/>
              <a:rect l="l" t="t" r="r" b="b"/>
              <a:pathLst>
                <a:path w="36127" h="3600" extrusionOk="0">
                  <a:moveTo>
                    <a:pt x="15762" y="1"/>
                  </a:moveTo>
                  <a:cubicBezTo>
                    <a:pt x="15762" y="1"/>
                    <a:pt x="11898" y="796"/>
                    <a:pt x="11145" y="796"/>
                  </a:cubicBezTo>
                  <a:cubicBezTo>
                    <a:pt x="10392" y="796"/>
                    <a:pt x="10113" y="601"/>
                    <a:pt x="9639" y="503"/>
                  </a:cubicBezTo>
                  <a:cubicBezTo>
                    <a:pt x="9609" y="496"/>
                    <a:pt x="9525" y="492"/>
                    <a:pt x="9393" y="492"/>
                  </a:cubicBezTo>
                  <a:cubicBezTo>
                    <a:pt x="8284" y="492"/>
                    <a:pt x="3791" y="739"/>
                    <a:pt x="0" y="963"/>
                  </a:cubicBezTo>
                  <a:cubicBezTo>
                    <a:pt x="1716" y="1521"/>
                    <a:pt x="3669" y="2037"/>
                    <a:pt x="5496" y="2191"/>
                  </a:cubicBezTo>
                  <a:cubicBezTo>
                    <a:pt x="5973" y="2234"/>
                    <a:pt x="6430" y="2253"/>
                    <a:pt x="6871" y="2253"/>
                  </a:cubicBezTo>
                  <a:cubicBezTo>
                    <a:pt x="10607" y="2253"/>
                    <a:pt x="13178" y="873"/>
                    <a:pt x="16808" y="698"/>
                  </a:cubicBezTo>
                  <a:cubicBezTo>
                    <a:pt x="16929" y="692"/>
                    <a:pt x="17049" y="689"/>
                    <a:pt x="17169" y="689"/>
                  </a:cubicBezTo>
                  <a:cubicBezTo>
                    <a:pt x="19297" y="689"/>
                    <a:pt x="21290" y="1632"/>
                    <a:pt x="26084" y="3600"/>
                  </a:cubicBezTo>
                  <a:lnTo>
                    <a:pt x="36127" y="3600"/>
                  </a:lnTo>
                  <a:cubicBezTo>
                    <a:pt x="36127" y="3600"/>
                    <a:pt x="23964" y="503"/>
                    <a:pt x="23685" y="392"/>
                  </a:cubicBezTo>
                  <a:cubicBezTo>
                    <a:pt x="23406" y="294"/>
                    <a:pt x="15762" y="1"/>
                    <a:pt x="15762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1" name="Google Shape;7811;p72"/>
            <p:cNvSpPr/>
            <p:nvPr/>
          </p:nvSpPr>
          <p:spPr>
            <a:xfrm>
              <a:off x="2051950" y="5009225"/>
              <a:ext cx="174375" cy="205075"/>
            </a:xfrm>
            <a:custGeom>
              <a:avLst/>
              <a:gdLst/>
              <a:ahLst/>
              <a:cxnLst/>
              <a:rect l="l" t="t" r="r" b="b"/>
              <a:pathLst>
                <a:path w="6975" h="8203" extrusionOk="0">
                  <a:moveTo>
                    <a:pt x="0" y="8203"/>
                  </a:moveTo>
                  <a:lnTo>
                    <a:pt x="6975" y="8203"/>
                  </a:lnTo>
                  <a:lnTo>
                    <a:pt x="4520" y="5399"/>
                  </a:lnTo>
                  <a:lnTo>
                    <a:pt x="3111" y="3502"/>
                  </a:lnTo>
                  <a:lnTo>
                    <a:pt x="1883" y="908"/>
                  </a:lnTo>
                  <a:lnTo>
                    <a:pt x="1228" y="1"/>
                  </a:lnTo>
                  <a:lnTo>
                    <a:pt x="377" y="1"/>
                  </a:lnTo>
                  <a:lnTo>
                    <a:pt x="279" y="439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2" name="Google Shape;7812;p72"/>
            <p:cNvSpPr/>
            <p:nvPr/>
          </p:nvSpPr>
          <p:spPr>
            <a:xfrm>
              <a:off x="2849482" y="4947175"/>
              <a:ext cx="43597" cy="33853"/>
            </a:xfrm>
            <a:custGeom>
              <a:avLst/>
              <a:gdLst/>
              <a:ahLst/>
              <a:cxnLst/>
              <a:rect l="l" t="t" r="r" b="b"/>
              <a:pathLst>
                <a:path w="1759" h="1354" extrusionOk="0">
                  <a:moveTo>
                    <a:pt x="1312" y="781"/>
                  </a:moveTo>
                  <a:lnTo>
                    <a:pt x="1117" y="140"/>
                  </a:lnTo>
                  <a:lnTo>
                    <a:pt x="963" y="656"/>
                  </a:lnTo>
                  <a:lnTo>
                    <a:pt x="628" y="0"/>
                  </a:lnTo>
                  <a:lnTo>
                    <a:pt x="768" y="809"/>
                  </a:lnTo>
                  <a:cubicBezTo>
                    <a:pt x="768" y="809"/>
                    <a:pt x="252" y="70"/>
                    <a:pt x="238" y="98"/>
                  </a:cubicBezTo>
                  <a:cubicBezTo>
                    <a:pt x="224" y="112"/>
                    <a:pt x="475" y="767"/>
                    <a:pt x="475" y="767"/>
                  </a:cubicBezTo>
                  <a:lnTo>
                    <a:pt x="1" y="446"/>
                  </a:lnTo>
                  <a:cubicBezTo>
                    <a:pt x="1" y="446"/>
                    <a:pt x="182" y="865"/>
                    <a:pt x="684" y="1353"/>
                  </a:cubicBezTo>
                  <a:lnTo>
                    <a:pt x="1605" y="1144"/>
                  </a:lnTo>
                  <a:lnTo>
                    <a:pt x="1758" y="4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3" name="Google Shape;7813;p72"/>
            <p:cNvSpPr/>
            <p:nvPr/>
          </p:nvSpPr>
          <p:spPr>
            <a:xfrm>
              <a:off x="2591050" y="4965650"/>
              <a:ext cx="76050" cy="57900"/>
            </a:xfrm>
            <a:custGeom>
              <a:avLst/>
              <a:gdLst/>
              <a:ahLst/>
              <a:cxnLst/>
              <a:rect l="l" t="t" r="r" b="b"/>
              <a:pathLst>
                <a:path w="3042" h="2316" extrusionOk="0">
                  <a:moveTo>
                    <a:pt x="2274" y="1339"/>
                  </a:moveTo>
                  <a:lnTo>
                    <a:pt x="1940" y="224"/>
                  </a:lnTo>
                  <a:lnTo>
                    <a:pt x="1675" y="1116"/>
                  </a:lnTo>
                  <a:lnTo>
                    <a:pt x="1089" y="0"/>
                  </a:lnTo>
                  <a:lnTo>
                    <a:pt x="1340" y="1367"/>
                  </a:lnTo>
                  <a:cubicBezTo>
                    <a:pt x="1340" y="1367"/>
                    <a:pt x="433" y="112"/>
                    <a:pt x="419" y="154"/>
                  </a:cubicBezTo>
                  <a:cubicBezTo>
                    <a:pt x="405" y="196"/>
                    <a:pt x="838" y="1325"/>
                    <a:pt x="838" y="1325"/>
                  </a:cubicBezTo>
                  <a:lnTo>
                    <a:pt x="1" y="754"/>
                  </a:lnTo>
                  <a:cubicBezTo>
                    <a:pt x="1" y="754"/>
                    <a:pt x="322" y="1465"/>
                    <a:pt x="1186" y="2316"/>
                  </a:cubicBezTo>
                  <a:lnTo>
                    <a:pt x="2763" y="1953"/>
                  </a:lnTo>
                  <a:lnTo>
                    <a:pt x="3042" y="5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4" name="Google Shape;7814;p72"/>
            <p:cNvSpPr/>
            <p:nvPr/>
          </p:nvSpPr>
          <p:spPr>
            <a:xfrm>
              <a:off x="2771176" y="4706550"/>
              <a:ext cx="62800" cy="69075"/>
            </a:xfrm>
            <a:custGeom>
              <a:avLst/>
              <a:gdLst/>
              <a:ahLst/>
              <a:cxnLst/>
              <a:rect l="l" t="t" r="r" b="b"/>
              <a:pathLst>
                <a:path w="2512" h="2763" extrusionOk="0">
                  <a:moveTo>
                    <a:pt x="1" y="2762"/>
                  </a:moveTo>
                  <a:cubicBezTo>
                    <a:pt x="1326" y="2107"/>
                    <a:pt x="2386" y="1102"/>
                    <a:pt x="2386" y="1102"/>
                  </a:cubicBezTo>
                  <a:lnTo>
                    <a:pt x="2511" y="1"/>
                  </a:lnTo>
                  <a:cubicBezTo>
                    <a:pt x="2511" y="1"/>
                    <a:pt x="1814" y="14"/>
                    <a:pt x="1158" y="475"/>
                  </a:cubicBezTo>
                  <a:cubicBezTo>
                    <a:pt x="517" y="935"/>
                    <a:pt x="308" y="1911"/>
                    <a:pt x="308" y="191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5" name="Google Shape;7815;p72"/>
            <p:cNvSpPr/>
            <p:nvPr/>
          </p:nvSpPr>
          <p:spPr>
            <a:xfrm>
              <a:off x="2743276" y="4719100"/>
              <a:ext cx="29675" cy="54775"/>
            </a:xfrm>
            <a:custGeom>
              <a:avLst/>
              <a:gdLst/>
              <a:ahLst/>
              <a:cxnLst/>
              <a:rect l="l" t="t" r="r" b="b"/>
              <a:pathLst>
                <a:path w="1187" h="2191" extrusionOk="0">
                  <a:moveTo>
                    <a:pt x="656" y="2191"/>
                  </a:moveTo>
                  <a:cubicBezTo>
                    <a:pt x="1186" y="1577"/>
                    <a:pt x="1173" y="1075"/>
                    <a:pt x="1173" y="1075"/>
                  </a:cubicBezTo>
                  <a:lnTo>
                    <a:pt x="377" y="1"/>
                  </a:lnTo>
                  <a:cubicBezTo>
                    <a:pt x="377" y="1"/>
                    <a:pt x="15" y="475"/>
                    <a:pt x="15" y="1103"/>
                  </a:cubicBezTo>
                  <a:cubicBezTo>
                    <a:pt x="1" y="1744"/>
                    <a:pt x="656" y="2191"/>
                    <a:pt x="656" y="21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6" name="Google Shape;7816;p72"/>
            <p:cNvSpPr/>
            <p:nvPr/>
          </p:nvSpPr>
          <p:spPr>
            <a:xfrm>
              <a:off x="2721475" y="4772100"/>
              <a:ext cx="35250" cy="18875"/>
            </a:xfrm>
            <a:custGeom>
              <a:avLst/>
              <a:gdLst/>
              <a:ahLst/>
              <a:cxnLst/>
              <a:rect l="l" t="t" r="r" b="b"/>
              <a:pathLst>
                <a:path w="1410" h="755" extrusionOk="0">
                  <a:moveTo>
                    <a:pt x="1409" y="461"/>
                  </a:moveTo>
                  <a:cubicBezTo>
                    <a:pt x="921" y="754"/>
                    <a:pt x="698" y="670"/>
                    <a:pt x="698" y="670"/>
                  </a:cubicBezTo>
                  <a:lnTo>
                    <a:pt x="1" y="99"/>
                  </a:lnTo>
                  <a:cubicBezTo>
                    <a:pt x="1" y="99"/>
                    <a:pt x="726" y="15"/>
                    <a:pt x="907" y="15"/>
                  </a:cubicBezTo>
                  <a:cubicBezTo>
                    <a:pt x="1089" y="1"/>
                    <a:pt x="1409" y="461"/>
                    <a:pt x="1409" y="4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7" name="Google Shape;7817;p72"/>
            <p:cNvSpPr/>
            <p:nvPr/>
          </p:nvSpPr>
          <p:spPr>
            <a:xfrm>
              <a:off x="2722525" y="5014825"/>
              <a:ext cx="134625" cy="46050"/>
            </a:xfrm>
            <a:custGeom>
              <a:avLst/>
              <a:gdLst/>
              <a:ahLst/>
              <a:cxnLst/>
              <a:rect l="l" t="t" r="r" b="b"/>
              <a:pathLst>
                <a:path w="5385" h="1842" extrusionOk="0">
                  <a:moveTo>
                    <a:pt x="224" y="753"/>
                  </a:moveTo>
                  <a:lnTo>
                    <a:pt x="0" y="1841"/>
                  </a:lnTo>
                  <a:cubicBezTo>
                    <a:pt x="2302" y="1437"/>
                    <a:pt x="4478" y="1074"/>
                    <a:pt x="4659" y="1074"/>
                  </a:cubicBezTo>
                  <a:cubicBezTo>
                    <a:pt x="4715" y="1074"/>
                    <a:pt x="4827" y="1046"/>
                    <a:pt x="4966" y="990"/>
                  </a:cubicBezTo>
                  <a:cubicBezTo>
                    <a:pt x="5106" y="684"/>
                    <a:pt x="5245" y="349"/>
                    <a:pt x="5385" y="0"/>
                  </a:cubicBezTo>
                  <a:cubicBezTo>
                    <a:pt x="4046" y="265"/>
                    <a:pt x="2190" y="530"/>
                    <a:pt x="224" y="753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8" name="Google Shape;7818;p72"/>
            <p:cNvSpPr/>
            <p:nvPr/>
          </p:nvSpPr>
          <p:spPr>
            <a:xfrm>
              <a:off x="2494125" y="5044800"/>
              <a:ext cx="73250" cy="37000"/>
            </a:xfrm>
            <a:custGeom>
              <a:avLst/>
              <a:gdLst/>
              <a:ahLst/>
              <a:cxnLst/>
              <a:rect l="l" t="t" r="r" b="b"/>
              <a:pathLst>
                <a:path w="2930" h="1480" extrusionOk="0">
                  <a:moveTo>
                    <a:pt x="600" y="1479"/>
                  </a:moveTo>
                  <a:lnTo>
                    <a:pt x="2385" y="1437"/>
                  </a:lnTo>
                  <a:lnTo>
                    <a:pt x="2929" y="56"/>
                  </a:lnTo>
                  <a:cubicBezTo>
                    <a:pt x="1786" y="84"/>
                    <a:pt x="809" y="70"/>
                    <a:pt x="126" y="1"/>
                  </a:cubicBezTo>
                  <a:cubicBezTo>
                    <a:pt x="126" y="1"/>
                    <a:pt x="84" y="29"/>
                    <a:pt x="0" y="7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9" name="Google Shape;7819;p72"/>
            <p:cNvSpPr/>
            <p:nvPr/>
          </p:nvSpPr>
          <p:spPr>
            <a:xfrm>
              <a:off x="2607450" y="5036775"/>
              <a:ext cx="90700" cy="43975"/>
            </a:xfrm>
            <a:custGeom>
              <a:avLst/>
              <a:gdLst/>
              <a:ahLst/>
              <a:cxnLst/>
              <a:rect l="l" t="t" r="r" b="b"/>
              <a:pathLst>
                <a:path w="3628" h="1759" extrusionOk="0">
                  <a:moveTo>
                    <a:pt x="2692" y="1284"/>
                  </a:moveTo>
                  <a:lnTo>
                    <a:pt x="3627" y="1"/>
                  </a:lnTo>
                  <a:cubicBezTo>
                    <a:pt x="2414" y="126"/>
                    <a:pt x="1186" y="224"/>
                    <a:pt x="42" y="294"/>
                  </a:cubicBezTo>
                  <a:lnTo>
                    <a:pt x="0" y="1758"/>
                  </a:lnTo>
                  <a:cubicBezTo>
                    <a:pt x="642" y="1647"/>
                    <a:pt x="1618" y="1465"/>
                    <a:pt x="2692" y="1284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0" name="Google Shape;7820;p72"/>
            <p:cNvSpPr/>
            <p:nvPr/>
          </p:nvSpPr>
          <p:spPr>
            <a:xfrm>
              <a:off x="2380425" y="5054225"/>
              <a:ext cx="115450" cy="64525"/>
            </a:xfrm>
            <a:custGeom>
              <a:avLst/>
              <a:gdLst/>
              <a:ahLst/>
              <a:cxnLst/>
              <a:rect l="l" t="t" r="r" b="b"/>
              <a:pathLst>
                <a:path w="4618" h="2581" extrusionOk="0">
                  <a:moveTo>
                    <a:pt x="1187" y="1967"/>
                  </a:moveTo>
                  <a:cubicBezTo>
                    <a:pt x="1633" y="2120"/>
                    <a:pt x="2205" y="2399"/>
                    <a:pt x="2553" y="2581"/>
                  </a:cubicBezTo>
                  <a:lnTo>
                    <a:pt x="4618" y="1828"/>
                  </a:lnTo>
                  <a:cubicBezTo>
                    <a:pt x="4506" y="1702"/>
                    <a:pt x="4423" y="1576"/>
                    <a:pt x="4395" y="1465"/>
                  </a:cubicBezTo>
                  <a:cubicBezTo>
                    <a:pt x="4353" y="1311"/>
                    <a:pt x="4116" y="572"/>
                    <a:pt x="3920" y="0"/>
                  </a:cubicBezTo>
                  <a:cubicBezTo>
                    <a:pt x="3195" y="335"/>
                    <a:pt x="1898" y="893"/>
                    <a:pt x="1" y="1563"/>
                  </a:cubicBezTo>
                  <a:cubicBezTo>
                    <a:pt x="419" y="1702"/>
                    <a:pt x="880" y="1869"/>
                    <a:pt x="1187" y="1967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1" name="Google Shape;7821;p72"/>
            <p:cNvSpPr/>
            <p:nvPr/>
          </p:nvSpPr>
          <p:spPr>
            <a:xfrm>
              <a:off x="2449475" y="5169850"/>
              <a:ext cx="395825" cy="44450"/>
            </a:xfrm>
            <a:custGeom>
              <a:avLst/>
              <a:gdLst/>
              <a:ahLst/>
              <a:cxnLst/>
              <a:rect l="l" t="t" r="r" b="b"/>
              <a:pathLst>
                <a:path w="15833" h="1778" extrusionOk="0">
                  <a:moveTo>
                    <a:pt x="11465" y="0"/>
                  </a:moveTo>
                  <a:cubicBezTo>
                    <a:pt x="10655" y="0"/>
                    <a:pt x="12426" y="970"/>
                    <a:pt x="11899" y="970"/>
                  </a:cubicBezTo>
                  <a:cubicBezTo>
                    <a:pt x="11886" y="970"/>
                    <a:pt x="11872" y="970"/>
                    <a:pt x="11857" y="969"/>
                  </a:cubicBezTo>
                  <a:cubicBezTo>
                    <a:pt x="11294" y="937"/>
                    <a:pt x="11362" y="563"/>
                    <a:pt x="8274" y="563"/>
                  </a:cubicBezTo>
                  <a:cubicBezTo>
                    <a:pt x="7234" y="563"/>
                    <a:pt x="5835" y="605"/>
                    <a:pt x="3934" y="718"/>
                  </a:cubicBezTo>
                  <a:cubicBezTo>
                    <a:pt x="489" y="927"/>
                    <a:pt x="1" y="1331"/>
                    <a:pt x="1702" y="1778"/>
                  </a:cubicBezTo>
                  <a:lnTo>
                    <a:pt x="15832" y="1778"/>
                  </a:lnTo>
                  <a:cubicBezTo>
                    <a:pt x="14633" y="1066"/>
                    <a:pt x="13112" y="285"/>
                    <a:pt x="12038" y="76"/>
                  </a:cubicBezTo>
                  <a:cubicBezTo>
                    <a:pt x="11775" y="23"/>
                    <a:pt x="11589" y="0"/>
                    <a:pt x="11465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2" name="Google Shape;7822;p72"/>
            <p:cNvSpPr/>
            <p:nvPr/>
          </p:nvSpPr>
          <p:spPr>
            <a:xfrm>
              <a:off x="2816675" y="5114200"/>
              <a:ext cx="54075" cy="27925"/>
            </a:xfrm>
            <a:custGeom>
              <a:avLst/>
              <a:gdLst/>
              <a:ahLst/>
              <a:cxnLst/>
              <a:rect l="l" t="t" r="r" b="b"/>
              <a:pathLst>
                <a:path w="2163" h="1117" extrusionOk="0">
                  <a:moveTo>
                    <a:pt x="1" y="126"/>
                  </a:moveTo>
                  <a:cubicBezTo>
                    <a:pt x="405" y="0"/>
                    <a:pt x="949" y="112"/>
                    <a:pt x="991" y="126"/>
                  </a:cubicBezTo>
                  <a:cubicBezTo>
                    <a:pt x="1047" y="140"/>
                    <a:pt x="2163" y="628"/>
                    <a:pt x="2163" y="628"/>
                  </a:cubicBezTo>
                  <a:lnTo>
                    <a:pt x="1884" y="754"/>
                  </a:lnTo>
                  <a:lnTo>
                    <a:pt x="1619" y="642"/>
                  </a:lnTo>
                  <a:lnTo>
                    <a:pt x="1828" y="823"/>
                  </a:lnTo>
                  <a:lnTo>
                    <a:pt x="1521" y="1116"/>
                  </a:lnTo>
                  <a:lnTo>
                    <a:pt x="405" y="879"/>
                  </a:lnTo>
                  <a:lnTo>
                    <a:pt x="210" y="461"/>
                  </a:lnTo>
                  <a:lnTo>
                    <a:pt x="517" y="349"/>
                  </a:lnTo>
                  <a:lnTo>
                    <a:pt x="196" y="30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3" name="Google Shape;7823;p72"/>
            <p:cNvSpPr/>
            <p:nvPr/>
          </p:nvSpPr>
          <p:spPr>
            <a:xfrm>
              <a:off x="2850150" y="5120475"/>
              <a:ext cx="63850" cy="33150"/>
            </a:xfrm>
            <a:custGeom>
              <a:avLst/>
              <a:gdLst/>
              <a:ahLst/>
              <a:cxnLst/>
              <a:rect l="l" t="t" r="r" b="b"/>
              <a:pathLst>
                <a:path w="2554" h="1326" extrusionOk="0">
                  <a:moveTo>
                    <a:pt x="2149" y="614"/>
                  </a:moveTo>
                  <a:cubicBezTo>
                    <a:pt x="2065" y="531"/>
                    <a:pt x="1284" y="1"/>
                    <a:pt x="1284" y="1"/>
                  </a:cubicBezTo>
                  <a:cubicBezTo>
                    <a:pt x="1284" y="1"/>
                    <a:pt x="796" y="14"/>
                    <a:pt x="684" y="56"/>
                  </a:cubicBezTo>
                  <a:cubicBezTo>
                    <a:pt x="572" y="98"/>
                    <a:pt x="210" y="461"/>
                    <a:pt x="1" y="698"/>
                  </a:cubicBezTo>
                  <a:lnTo>
                    <a:pt x="670" y="1214"/>
                  </a:lnTo>
                  <a:lnTo>
                    <a:pt x="977" y="1005"/>
                  </a:lnTo>
                  <a:lnTo>
                    <a:pt x="1256" y="991"/>
                  </a:lnTo>
                  <a:lnTo>
                    <a:pt x="1340" y="768"/>
                  </a:lnTo>
                  <a:lnTo>
                    <a:pt x="1368" y="991"/>
                  </a:lnTo>
                  <a:lnTo>
                    <a:pt x="1730" y="1144"/>
                  </a:lnTo>
                  <a:lnTo>
                    <a:pt x="1884" y="963"/>
                  </a:lnTo>
                  <a:lnTo>
                    <a:pt x="1828" y="1214"/>
                  </a:lnTo>
                  <a:lnTo>
                    <a:pt x="2553" y="1326"/>
                  </a:lnTo>
                  <a:cubicBezTo>
                    <a:pt x="2553" y="1326"/>
                    <a:pt x="2232" y="712"/>
                    <a:pt x="2149" y="61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4" name="Google Shape;7824;p72"/>
            <p:cNvSpPr/>
            <p:nvPr/>
          </p:nvSpPr>
          <p:spPr>
            <a:xfrm>
              <a:off x="2780050" y="5119775"/>
              <a:ext cx="63150" cy="32450"/>
            </a:xfrm>
            <a:custGeom>
              <a:avLst/>
              <a:gdLst/>
              <a:ahLst/>
              <a:cxnLst/>
              <a:rect l="l" t="t" r="r" b="b"/>
              <a:pathLst>
                <a:path w="2526" h="1298" extrusionOk="0">
                  <a:moveTo>
                    <a:pt x="1968" y="1298"/>
                  </a:moveTo>
                  <a:cubicBezTo>
                    <a:pt x="1689" y="1075"/>
                    <a:pt x="991" y="1005"/>
                    <a:pt x="991" y="1005"/>
                  </a:cubicBezTo>
                  <a:lnTo>
                    <a:pt x="1" y="1144"/>
                  </a:lnTo>
                  <a:cubicBezTo>
                    <a:pt x="1" y="1144"/>
                    <a:pt x="545" y="447"/>
                    <a:pt x="824" y="224"/>
                  </a:cubicBezTo>
                  <a:cubicBezTo>
                    <a:pt x="1103" y="1"/>
                    <a:pt x="1814" y="210"/>
                    <a:pt x="1856" y="238"/>
                  </a:cubicBezTo>
                  <a:cubicBezTo>
                    <a:pt x="1898" y="252"/>
                    <a:pt x="2526" y="684"/>
                    <a:pt x="2526" y="712"/>
                  </a:cubicBezTo>
                  <a:cubicBezTo>
                    <a:pt x="2512" y="754"/>
                    <a:pt x="1968" y="1298"/>
                    <a:pt x="1968" y="129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5" name="Google Shape;7825;p72"/>
            <p:cNvSpPr/>
            <p:nvPr/>
          </p:nvSpPr>
          <p:spPr>
            <a:xfrm>
              <a:off x="2821900" y="5128150"/>
              <a:ext cx="53725" cy="47450"/>
            </a:xfrm>
            <a:custGeom>
              <a:avLst/>
              <a:gdLst/>
              <a:ahLst/>
              <a:cxnLst/>
              <a:rect l="l" t="t" r="r" b="b"/>
              <a:pathLst>
                <a:path w="2149" h="1898" extrusionOk="0">
                  <a:moveTo>
                    <a:pt x="57" y="1158"/>
                  </a:moveTo>
                  <a:cubicBezTo>
                    <a:pt x="405" y="1688"/>
                    <a:pt x="935" y="1897"/>
                    <a:pt x="935" y="1897"/>
                  </a:cubicBezTo>
                  <a:lnTo>
                    <a:pt x="1702" y="1535"/>
                  </a:lnTo>
                  <a:lnTo>
                    <a:pt x="1884" y="1298"/>
                  </a:lnTo>
                  <a:lnTo>
                    <a:pt x="1702" y="1172"/>
                  </a:lnTo>
                  <a:lnTo>
                    <a:pt x="2009" y="1200"/>
                  </a:lnTo>
                  <a:lnTo>
                    <a:pt x="2149" y="865"/>
                  </a:lnTo>
                  <a:lnTo>
                    <a:pt x="1828" y="684"/>
                  </a:lnTo>
                  <a:lnTo>
                    <a:pt x="2065" y="600"/>
                  </a:lnTo>
                  <a:cubicBezTo>
                    <a:pt x="2065" y="600"/>
                    <a:pt x="1661" y="321"/>
                    <a:pt x="1591" y="279"/>
                  </a:cubicBezTo>
                  <a:cubicBezTo>
                    <a:pt x="1521" y="251"/>
                    <a:pt x="1075" y="251"/>
                    <a:pt x="1075" y="251"/>
                  </a:cubicBezTo>
                  <a:lnTo>
                    <a:pt x="573" y="0"/>
                  </a:lnTo>
                  <a:lnTo>
                    <a:pt x="308" y="84"/>
                  </a:lnTo>
                  <a:lnTo>
                    <a:pt x="182" y="279"/>
                  </a:lnTo>
                  <a:lnTo>
                    <a:pt x="489" y="419"/>
                  </a:lnTo>
                  <a:lnTo>
                    <a:pt x="126" y="419"/>
                  </a:lnTo>
                  <a:lnTo>
                    <a:pt x="15" y="656"/>
                  </a:lnTo>
                  <a:lnTo>
                    <a:pt x="322" y="795"/>
                  </a:lnTo>
                  <a:lnTo>
                    <a:pt x="1" y="7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6" name="Google Shape;7826;p72"/>
            <p:cNvSpPr/>
            <p:nvPr/>
          </p:nvSpPr>
          <p:spPr>
            <a:xfrm>
              <a:off x="2095875" y="5094675"/>
              <a:ext cx="1075" cy="3500"/>
            </a:xfrm>
            <a:custGeom>
              <a:avLst/>
              <a:gdLst/>
              <a:ahLst/>
              <a:cxnLst/>
              <a:rect l="l" t="t" r="r" b="b"/>
              <a:pathLst>
                <a:path w="43" h="140" extrusionOk="0">
                  <a:moveTo>
                    <a:pt x="1" y="28"/>
                  </a:moveTo>
                  <a:cubicBezTo>
                    <a:pt x="1" y="56"/>
                    <a:pt x="15" y="98"/>
                    <a:pt x="43" y="140"/>
                  </a:cubicBezTo>
                  <a:cubicBezTo>
                    <a:pt x="15" y="42"/>
                    <a:pt x="1" y="0"/>
                    <a:pt x="1" y="28"/>
                  </a:cubicBezTo>
                  <a:close/>
                </a:path>
              </a:pathLst>
            </a:custGeom>
            <a:solidFill>
              <a:srgbClr val="DDB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7" name="Google Shape;7827;p72"/>
            <p:cNvSpPr/>
            <p:nvPr/>
          </p:nvSpPr>
          <p:spPr>
            <a:xfrm>
              <a:off x="2061025" y="5009225"/>
              <a:ext cx="165300" cy="205075"/>
            </a:xfrm>
            <a:custGeom>
              <a:avLst/>
              <a:gdLst/>
              <a:ahLst/>
              <a:cxnLst/>
              <a:rect l="l" t="t" r="r" b="b"/>
              <a:pathLst>
                <a:path w="6612" h="8203" extrusionOk="0">
                  <a:moveTo>
                    <a:pt x="4157" y="5399"/>
                  </a:moveTo>
                  <a:lnTo>
                    <a:pt x="2748" y="3502"/>
                  </a:lnTo>
                  <a:lnTo>
                    <a:pt x="1520" y="908"/>
                  </a:lnTo>
                  <a:lnTo>
                    <a:pt x="865" y="1"/>
                  </a:lnTo>
                  <a:lnTo>
                    <a:pt x="14" y="1"/>
                  </a:lnTo>
                  <a:lnTo>
                    <a:pt x="0" y="294"/>
                  </a:lnTo>
                  <a:cubicBezTo>
                    <a:pt x="921" y="1786"/>
                    <a:pt x="2176" y="3376"/>
                    <a:pt x="2176" y="3376"/>
                  </a:cubicBezTo>
                  <a:lnTo>
                    <a:pt x="2176" y="4283"/>
                  </a:lnTo>
                  <a:cubicBezTo>
                    <a:pt x="2176" y="4283"/>
                    <a:pt x="1590" y="3823"/>
                    <a:pt x="1437" y="3558"/>
                  </a:cubicBezTo>
                  <a:cubicBezTo>
                    <a:pt x="1576" y="4158"/>
                    <a:pt x="2134" y="6933"/>
                    <a:pt x="2315" y="7129"/>
                  </a:cubicBezTo>
                  <a:cubicBezTo>
                    <a:pt x="2399" y="7212"/>
                    <a:pt x="2608" y="7617"/>
                    <a:pt x="2887" y="8203"/>
                  </a:cubicBezTo>
                  <a:lnTo>
                    <a:pt x="6612" y="820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8" name="Google Shape;7828;p72"/>
            <p:cNvSpPr/>
            <p:nvPr/>
          </p:nvSpPr>
          <p:spPr>
            <a:xfrm>
              <a:off x="3033575" y="4864175"/>
              <a:ext cx="180650" cy="58250"/>
            </a:xfrm>
            <a:custGeom>
              <a:avLst/>
              <a:gdLst/>
              <a:ahLst/>
              <a:cxnLst/>
              <a:rect l="l" t="t" r="r" b="b"/>
              <a:pathLst>
                <a:path w="7226" h="2330" extrusionOk="0">
                  <a:moveTo>
                    <a:pt x="7114" y="112"/>
                  </a:moveTo>
                  <a:cubicBezTo>
                    <a:pt x="7114" y="112"/>
                    <a:pt x="7156" y="70"/>
                    <a:pt x="7226" y="0"/>
                  </a:cubicBezTo>
                  <a:lnTo>
                    <a:pt x="6403" y="0"/>
                  </a:lnTo>
                  <a:cubicBezTo>
                    <a:pt x="6403" y="0"/>
                    <a:pt x="558" y="656"/>
                    <a:pt x="280" y="656"/>
                  </a:cubicBezTo>
                  <a:cubicBezTo>
                    <a:pt x="1" y="656"/>
                    <a:pt x="1688" y="1660"/>
                    <a:pt x="1688" y="1660"/>
                  </a:cubicBezTo>
                  <a:cubicBezTo>
                    <a:pt x="1688" y="1660"/>
                    <a:pt x="1786" y="1967"/>
                    <a:pt x="1870" y="2330"/>
                  </a:cubicBezTo>
                  <a:cubicBezTo>
                    <a:pt x="2051" y="2176"/>
                    <a:pt x="2190" y="2065"/>
                    <a:pt x="2302" y="2009"/>
                  </a:cubicBezTo>
                  <a:cubicBezTo>
                    <a:pt x="2874" y="1702"/>
                    <a:pt x="7114" y="112"/>
                    <a:pt x="7114" y="112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29" name="Google Shape;7829;p72"/>
          <p:cNvSpPr/>
          <p:nvPr/>
        </p:nvSpPr>
        <p:spPr>
          <a:xfrm>
            <a:off x="290859" y="190029"/>
            <a:ext cx="3395547" cy="636354"/>
          </a:xfrm>
          <a:custGeom>
            <a:avLst/>
            <a:gdLst/>
            <a:ahLst/>
            <a:cxnLst/>
            <a:rect l="l" t="t" r="r" b="b"/>
            <a:pathLst>
              <a:path w="40265" h="7546" extrusionOk="0">
                <a:moveTo>
                  <a:pt x="13004" y="0"/>
                </a:moveTo>
                <a:cubicBezTo>
                  <a:pt x="11387" y="0"/>
                  <a:pt x="9763" y="1185"/>
                  <a:pt x="9542" y="3845"/>
                </a:cubicBezTo>
                <a:cubicBezTo>
                  <a:pt x="9324" y="3742"/>
                  <a:pt x="9092" y="3690"/>
                  <a:pt x="8861" y="3690"/>
                </a:cubicBezTo>
                <a:cubicBezTo>
                  <a:pt x="8583" y="3690"/>
                  <a:pt x="8307" y="3765"/>
                  <a:pt x="8058" y="3914"/>
                </a:cubicBezTo>
                <a:cubicBezTo>
                  <a:pt x="7601" y="4211"/>
                  <a:pt x="7328" y="4713"/>
                  <a:pt x="7350" y="5238"/>
                </a:cubicBezTo>
                <a:cubicBezTo>
                  <a:pt x="6925" y="5104"/>
                  <a:pt x="6533" y="5050"/>
                  <a:pt x="6197" y="5050"/>
                </a:cubicBezTo>
                <a:cubicBezTo>
                  <a:pt x="4686" y="5050"/>
                  <a:pt x="4319" y="6154"/>
                  <a:pt x="7305" y="6154"/>
                </a:cubicBezTo>
                <a:cubicBezTo>
                  <a:pt x="7400" y="6154"/>
                  <a:pt x="7499" y="6153"/>
                  <a:pt x="7601" y="6151"/>
                </a:cubicBezTo>
                <a:lnTo>
                  <a:pt x="7601" y="6151"/>
                </a:lnTo>
                <a:cubicBezTo>
                  <a:pt x="6939" y="6219"/>
                  <a:pt x="6209" y="6288"/>
                  <a:pt x="5479" y="6333"/>
                </a:cubicBezTo>
                <a:cubicBezTo>
                  <a:pt x="3721" y="6470"/>
                  <a:pt x="1827" y="6584"/>
                  <a:pt x="138" y="6699"/>
                </a:cubicBezTo>
                <a:cubicBezTo>
                  <a:pt x="1" y="6721"/>
                  <a:pt x="1" y="6927"/>
                  <a:pt x="138" y="6927"/>
                </a:cubicBezTo>
                <a:cubicBezTo>
                  <a:pt x="2489" y="6927"/>
                  <a:pt x="3653" y="6950"/>
                  <a:pt x="5684" y="7315"/>
                </a:cubicBezTo>
                <a:cubicBezTo>
                  <a:pt x="6640" y="7487"/>
                  <a:pt x="7823" y="7546"/>
                  <a:pt x="9020" y="7546"/>
                </a:cubicBezTo>
                <a:cubicBezTo>
                  <a:pt x="10996" y="7546"/>
                  <a:pt x="13012" y="7386"/>
                  <a:pt x="14107" y="7315"/>
                </a:cubicBezTo>
                <a:cubicBezTo>
                  <a:pt x="15864" y="7178"/>
                  <a:pt x="19174" y="6836"/>
                  <a:pt x="16001" y="6174"/>
                </a:cubicBezTo>
                <a:cubicBezTo>
                  <a:pt x="16471" y="6158"/>
                  <a:pt x="16899" y="6151"/>
                  <a:pt x="17296" y="6151"/>
                </a:cubicBezTo>
                <a:cubicBezTo>
                  <a:pt x="20926" y="6151"/>
                  <a:pt x="21847" y="6747"/>
                  <a:pt x="26683" y="6767"/>
                </a:cubicBezTo>
                <a:cubicBezTo>
                  <a:pt x="26782" y="6768"/>
                  <a:pt x="26880" y="6768"/>
                  <a:pt x="26980" y="6768"/>
                </a:cubicBezTo>
                <a:cubicBezTo>
                  <a:pt x="30970" y="6768"/>
                  <a:pt x="35912" y="6331"/>
                  <a:pt x="39876" y="6219"/>
                </a:cubicBezTo>
                <a:cubicBezTo>
                  <a:pt x="40242" y="6219"/>
                  <a:pt x="40264" y="5671"/>
                  <a:pt x="39899" y="5626"/>
                </a:cubicBezTo>
                <a:cubicBezTo>
                  <a:pt x="38986" y="5535"/>
                  <a:pt x="38073" y="5466"/>
                  <a:pt x="37206" y="5420"/>
                </a:cubicBezTo>
                <a:cubicBezTo>
                  <a:pt x="36318" y="5378"/>
                  <a:pt x="35463" y="5363"/>
                  <a:pt x="34661" y="5363"/>
                </a:cubicBezTo>
                <a:cubicBezTo>
                  <a:pt x="32739" y="5363"/>
                  <a:pt x="31129" y="5449"/>
                  <a:pt x="30138" y="5449"/>
                </a:cubicBezTo>
                <a:cubicBezTo>
                  <a:pt x="29992" y="5449"/>
                  <a:pt x="29860" y="5448"/>
                  <a:pt x="29742" y="5443"/>
                </a:cubicBezTo>
                <a:cubicBezTo>
                  <a:pt x="30997" y="5329"/>
                  <a:pt x="32002" y="5215"/>
                  <a:pt x="32778" y="5124"/>
                </a:cubicBezTo>
                <a:cubicBezTo>
                  <a:pt x="33143" y="5078"/>
                  <a:pt x="33143" y="4530"/>
                  <a:pt x="32778" y="4507"/>
                </a:cubicBezTo>
                <a:cubicBezTo>
                  <a:pt x="31587" y="4442"/>
                  <a:pt x="30097" y="4381"/>
                  <a:pt x="28530" y="4381"/>
                </a:cubicBezTo>
                <a:cubicBezTo>
                  <a:pt x="26824" y="4381"/>
                  <a:pt x="25026" y="4453"/>
                  <a:pt x="23419" y="4667"/>
                </a:cubicBezTo>
                <a:cubicBezTo>
                  <a:pt x="23026" y="3913"/>
                  <a:pt x="22256" y="3477"/>
                  <a:pt x="21456" y="3477"/>
                </a:cubicBezTo>
                <a:cubicBezTo>
                  <a:pt x="21142" y="3477"/>
                  <a:pt x="20823" y="3544"/>
                  <a:pt x="20521" y="3686"/>
                </a:cubicBezTo>
                <a:cubicBezTo>
                  <a:pt x="20384" y="2932"/>
                  <a:pt x="19836" y="2316"/>
                  <a:pt x="19105" y="2111"/>
                </a:cubicBezTo>
                <a:cubicBezTo>
                  <a:pt x="18943" y="2071"/>
                  <a:pt x="18780" y="2052"/>
                  <a:pt x="18618" y="2052"/>
                </a:cubicBezTo>
                <a:cubicBezTo>
                  <a:pt x="18031" y="2052"/>
                  <a:pt x="17468" y="2307"/>
                  <a:pt x="17074" y="2773"/>
                </a:cubicBezTo>
                <a:cubicBezTo>
                  <a:pt x="17051" y="2590"/>
                  <a:pt x="16914" y="2430"/>
                  <a:pt x="16754" y="2362"/>
                </a:cubicBezTo>
                <a:cubicBezTo>
                  <a:pt x="16691" y="2335"/>
                  <a:pt x="16621" y="2322"/>
                  <a:pt x="16551" y="2322"/>
                </a:cubicBezTo>
                <a:cubicBezTo>
                  <a:pt x="16443" y="2322"/>
                  <a:pt x="16335" y="2352"/>
                  <a:pt x="16252" y="2407"/>
                </a:cubicBezTo>
                <a:cubicBezTo>
                  <a:pt x="15758" y="863"/>
                  <a:pt x="14384" y="0"/>
                  <a:pt x="1300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xmlns="" id="{6EFD1AF0-07A7-016C-9FCA-060797616325}"/>
              </a:ext>
            </a:extLst>
          </p:cNvPr>
          <p:cNvSpPr txBox="1"/>
          <p:nvPr/>
        </p:nvSpPr>
        <p:spPr>
          <a:xfrm>
            <a:off x="4077050" y="3691156"/>
            <a:ext cx="4471332" cy="570451"/>
          </a:xfrm>
          <a:prstGeom prst="rect">
            <a:avLst/>
          </a:prstGeom>
          <a:solidFill>
            <a:schemeClr val="accent5"/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FC76F1CD-A36C-6ADE-B384-00E812EC1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416" y="1838522"/>
            <a:ext cx="4139994" cy="24899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40"/>
          <p:cNvSpPr txBox="1">
            <a:spLocks noGrp="1"/>
          </p:cNvSpPr>
          <p:nvPr>
            <p:ph type="title"/>
          </p:nvPr>
        </p:nvSpPr>
        <p:spPr>
          <a:xfrm>
            <a:off x="854223" y="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accent3">
                    <a:lumMod val="75000"/>
                  </a:schemeClr>
                </a:solidFill>
              </a:rPr>
              <a:t>Lesson Objectives</a:t>
            </a:r>
            <a:endParaRPr sz="4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119" name="Google Shape;1119;p40"/>
          <p:cNvSpPr txBox="1">
            <a:spLocks noGrp="1"/>
          </p:cNvSpPr>
          <p:nvPr>
            <p:ph type="subTitle" idx="17"/>
          </p:nvPr>
        </p:nvSpPr>
        <p:spPr>
          <a:xfrm>
            <a:off x="1457675" y="2388700"/>
            <a:ext cx="2892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Identify</a:t>
            </a:r>
            <a:endParaRPr dirty="0"/>
          </a:p>
        </p:txBody>
      </p:sp>
      <p:sp>
        <p:nvSpPr>
          <p:cNvPr id="1120" name="Google Shape;1120;p40"/>
          <p:cNvSpPr txBox="1">
            <a:spLocks noGrp="1"/>
          </p:cNvSpPr>
          <p:nvPr>
            <p:ph type="subTitle" idx="1"/>
          </p:nvPr>
        </p:nvSpPr>
        <p:spPr>
          <a:xfrm>
            <a:off x="720000" y="1664650"/>
            <a:ext cx="362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some information about dolphins according to the text</a:t>
            </a:r>
          </a:p>
        </p:txBody>
      </p:sp>
      <p:sp>
        <p:nvSpPr>
          <p:cNvPr id="1121" name="Google Shape;1121;p40"/>
          <p:cNvSpPr txBox="1">
            <a:spLocks noGrp="1"/>
          </p:cNvSpPr>
          <p:nvPr>
            <p:ph type="subTitle" idx="2"/>
          </p:nvPr>
        </p:nvSpPr>
        <p:spPr>
          <a:xfrm>
            <a:off x="720000" y="2797525"/>
            <a:ext cx="362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the topic of each paragraph of the text </a:t>
            </a:r>
          </a:p>
        </p:txBody>
      </p:sp>
      <p:sp>
        <p:nvSpPr>
          <p:cNvPr id="1122" name="Google Shape;1122;p40"/>
          <p:cNvSpPr txBox="1">
            <a:spLocks noGrp="1"/>
          </p:cNvSpPr>
          <p:nvPr>
            <p:ph type="subTitle" idx="3"/>
          </p:nvPr>
        </p:nvSpPr>
        <p:spPr>
          <a:xfrm>
            <a:off x="4800596" y="1664650"/>
            <a:ext cx="362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about a type of animal </a:t>
            </a:r>
            <a:endParaRPr sz="1600" dirty="0"/>
          </a:p>
        </p:txBody>
      </p:sp>
      <p:sp>
        <p:nvSpPr>
          <p:cNvPr id="1123" name="Google Shape;1123;p40"/>
          <p:cNvSpPr txBox="1">
            <a:spLocks noGrp="1"/>
          </p:cNvSpPr>
          <p:nvPr>
            <p:ph type="subTitle" idx="4"/>
          </p:nvPr>
        </p:nvSpPr>
        <p:spPr>
          <a:xfrm>
            <a:off x="4800602" y="2778925"/>
            <a:ext cx="362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descriptive  essay about a type of animal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6" name="Google Shape;1126;p40"/>
          <p:cNvSpPr txBox="1">
            <a:spLocks noGrp="1"/>
          </p:cNvSpPr>
          <p:nvPr>
            <p:ph type="title" idx="7"/>
          </p:nvPr>
        </p:nvSpPr>
        <p:spPr>
          <a:xfrm>
            <a:off x="720000" y="1255825"/>
            <a:ext cx="7347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127" name="Google Shape;1127;p40"/>
          <p:cNvSpPr txBox="1">
            <a:spLocks noGrp="1"/>
          </p:cNvSpPr>
          <p:nvPr>
            <p:ph type="title" idx="8"/>
          </p:nvPr>
        </p:nvSpPr>
        <p:spPr>
          <a:xfrm>
            <a:off x="4800596" y="1255820"/>
            <a:ext cx="7347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1128" name="Google Shape;1128;p40"/>
          <p:cNvSpPr txBox="1">
            <a:spLocks noGrp="1"/>
          </p:cNvSpPr>
          <p:nvPr>
            <p:ph type="title" idx="9"/>
          </p:nvPr>
        </p:nvSpPr>
        <p:spPr>
          <a:xfrm>
            <a:off x="720000" y="2388701"/>
            <a:ext cx="7347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129" name="Google Shape;1129;p40"/>
          <p:cNvSpPr txBox="1">
            <a:spLocks noGrp="1"/>
          </p:cNvSpPr>
          <p:nvPr>
            <p:ph type="title" idx="13"/>
          </p:nvPr>
        </p:nvSpPr>
        <p:spPr>
          <a:xfrm>
            <a:off x="4800596" y="2388700"/>
            <a:ext cx="7347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1132" name="Google Shape;1132;p40"/>
          <p:cNvSpPr txBox="1">
            <a:spLocks noGrp="1"/>
          </p:cNvSpPr>
          <p:nvPr>
            <p:ph type="subTitle" idx="16"/>
          </p:nvPr>
        </p:nvSpPr>
        <p:spPr>
          <a:xfrm>
            <a:off x="1457675" y="1255825"/>
            <a:ext cx="2892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Find out</a:t>
            </a:r>
            <a:endParaRPr sz="2400" dirty="0"/>
          </a:p>
        </p:txBody>
      </p:sp>
      <p:sp>
        <p:nvSpPr>
          <p:cNvPr id="1134" name="Google Shape;1134;p40"/>
          <p:cNvSpPr txBox="1">
            <a:spLocks noGrp="1"/>
          </p:cNvSpPr>
          <p:nvPr>
            <p:ph type="subTitle" idx="19"/>
          </p:nvPr>
        </p:nvSpPr>
        <p:spPr>
          <a:xfrm>
            <a:off x="5535300" y="1255825"/>
            <a:ext cx="2892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Research</a:t>
            </a:r>
            <a:endParaRPr dirty="0"/>
          </a:p>
        </p:txBody>
      </p:sp>
      <p:sp>
        <p:nvSpPr>
          <p:cNvPr id="1135" name="Google Shape;1135;p40"/>
          <p:cNvSpPr txBox="1">
            <a:spLocks noGrp="1"/>
          </p:cNvSpPr>
          <p:nvPr>
            <p:ph type="subTitle" idx="20"/>
          </p:nvPr>
        </p:nvSpPr>
        <p:spPr>
          <a:xfrm>
            <a:off x="5535301" y="2388700"/>
            <a:ext cx="2892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Write</a:t>
            </a:r>
            <a:endParaRPr sz="2400" dirty="0"/>
          </a:p>
        </p:txBody>
      </p:sp>
      <p:sp>
        <p:nvSpPr>
          <p:cNvPr id="1137" name="Google Shape;1137;p40"/>
          <p:cNvSpPr/>
          <p:nvPr/>
        </p:nvSpPr>
        <p:spPr>
          <a:xfrm>
            <a:off x="7550053" y="2948875"/>
            <a:ext cx="3395547" cy="636354"/>
          </a:xfrm>
          <a:custGeom>
            <a:avLst/>
            <a:gdLst/>
            <a:ahLst/>
            <a:cxnLst/>
            <a:rect l="l" t="t" r="r" b="b"/>
            <a:pathLst>
              <a:path w="40265" h="7546" extrusionOk="0">
                <a:moveTo>
                  <a:pt x="13004" y="0"/>
                </a:moveTo>
                <a:cubicBezTo>
                  <a:pt x="11387" y="0"/>
                  <a:pt x="9763" y="1185"/>
                  <a:pt x="9542" y="3845"/>
                </a:cubicBezTo>
                <a:cubicBezTo>
                  <a:pt x="9324" y="3742"/>
                  <a:pt x="9092" y="3690"/>
                  <a:pt x="8861" y="3690"/>
                </a:cubicBezTo>
                <a:cubicBezTo>
                  <a:pt x="8583" y="3690"/>
                  <a:pt x="8307" y="3765"/>
                  <a:pt x="8058" y="3914"/>
                </a:cubicBezTo>
                <a:cubicBezTo>
                  <a:pt x="7601" y="4211"/>
                  <a:pt x="7328" y="4713"/>
                  <a:pt x="7350" y="5238"/>
                </a:cubicBezTo>
                <a:cubicBezTo>
                  <a:pt x="6925" y="5104"/>
                  <a:pt x="6533" y="5050"/>
                  <a:pt x="6197" y="5050"/>
                </a:cubicBezTo>
                <a:cubicBezTo>
                  <a:pt x="4686" y="5050"/>
                  <a:pt x="4319" y="6154"/>
                  <a:pt x="7305" y="6154"/>
                </a:cubicBezTo>
                <a:cubicBezTo>
                  <a:pt x="7400" y="6154"/>
                  <a:pt x="7499" y="6153"/>
                  <a:pt x="7601" y="6151"/>
                </a:cubicBezTo>
                <a:lnTo>
                  <a:pt x="7601" y="6151"/>
                </a:lnTo>
                <a:cubicBezTo>
                  <a:pt x="6939" y="6219"/>
                  <a:pt x="6209" y="6288"/>
                  <a:pt x="5479" y="6333"/>
                </a:cubicBezTo>
                <a:cubicBezTo>
                  <a:pt x="3721" y="6470"/>
                  <a:pt x="1827" y="6584"/>
                  <a:pt x="138" y="6699"/>
                </a:cubicBezTo>
                <a:cubicBezTo>
                  <a:pt x="1" y="6721"/>
                  <a:pt x="1" y="6927"/>
                  <a:pt x="138" y="6927"/>
                </a:cubicBezTo>
                <a:cubicBezTo>
                  <a:pt x="2489" y="6927"/>
                  <a:pt x="3653" y="6950"/>
                  <a:pt x="5684" y="7315"/>
                </a:cubicBezTo>
                <a:cubicBezTo>
                  <a:pt x="6640" y="7487"/>
                  <a:pt x="7823" y="7546"/>
                  <a:pt x="9020" y="7546"/>
                </a:cubicBezTo>
                <a:cubicBezTo>
                  <a:pt x="10996" y="7546"/>
                  <a:pt x="13012" y="7386"/>
                  <a:pt x="14107" y="7315"/>
                </a:cubicBezTo>
                <a:cubicBezTo>
                  <a:pt x="15864" y="7178"/>
                  <a:pt x="19174" y="6836"/>
                  <a:pt x="16001" y="6174"/>
                </a:cubicBezTo>
                <a:cubicBezTo>
                  <a:pt x="16471" y="6158"/>
                  <a:pt x="16899" y="6151"/>
                  <a:pt x="17296" y="6151"/>
                </a:cubicBezTo>
                <a:cubicBezTo>
                  <a:pt x="20926" y="6151"/>
                  <a:pt x="21847" y="6747"/>
                  <a:pt x="26683" y="6767"/>
                </a:cubicBezTo>
                <a:cubicBezTo>
                  <a:pt x="26782" y="6768"/>
                  <a:pt x="26880" y="6768"/>
                  <a:pt x="26980" y="6768"/>
                </a:cubicBezTo>
                <a:cubicBezTo>
                  <a:pt x="30970" y="6768"/>
                  <a:pt x="35912" y="6331"/>
                  <a:pt x="39876" y="6219"/>
                </a:cubicBezTo>
                <a:cubicBezTo>
                  <a:pt x="40242" y="6219"/>
                  <a:pt x="40264" y="5671"/>
                  <a:pt x="39899" y="5626"/>
                </a:cubicBezTo>
                <a:cubicBezTo>
                  <a:pt x="38986" y="5535"/>
                  <a:pt x="38073" y="5466"/>
                  <a:pt x="37206" y="5420"/>
                </a:cubicBezTo>
                <a:cubicBezTo>
                  <a:pt x="36318" y="5378"/>
                  <a:pt x="35463" y="5363"/>
                  <a:pt x="34661" y="5363"/>
                </a:cubicBezTo>
                <a:cubicBezTo>
                  <a:pt x="32739" y="5363"/>
                  <a:pt x="31129" y="5449"/>
                  <a:pt x="30138" y="5449"/>
                </a:cubicBezTo>
                <a:cubicBezTo>
                  <a:pt x="29992" y="5449"/>
                  <a:pt x="29860" y="5448"/>
                  <a:pt x="29742" y="5443"/>
                </a:cubicBezTo>
                <a:cubicBezTo>
                  <a:pt x="30997" y="5329"/>
                  <a:pt x="32002" y="5215"/>
                  <a:pt x="32778" y="5124"/>
                </a:cubicBezTo>
                <a:cubicBezTo>
                  <a:pt x="33143" y="5078"/>
                  <a:pt x="33143" y="4530"/>
                  <a:pt x="32778" y="4507"/>
                </a:cubicBezTo>
                <a:cubicBezTo>
                  <a:pt x="31587" y="4442"/>
                  <a:pt x="30097" y="4381"/>
                  <a:pt x="28530" y="4381"/>
                </a:cubicBezTo>
                <a:cubicBezTo>
                  <a:pt x="26824" y="4381"/>
                  <a:pt x="25026" y="4453"/>
                  <a:pt x="23419" y="4667"/>
                </a:cubicBezTo>
                <a:cubicBezTo>
                  <a:pt x="23026" y="3913"/>
                  <a:pt x="22256" y="3477"/>
                  <a:pt x="21456" y="3477"/>
                </a:cubicBezTo>
                <a:cubicBezTo>
                  <a:pt x="21142" y="3477"/>
                  <a:pt x="20823" y="3544"/>
                  <a:pt x="20521" y="3686"/>
                </a:cubicBezTo>
                <a:cubicBezTo>
                  <a:pt x="20384" y="2932"/>
                  <a:pt x="19836" y="2316"/>
                  <a:pt x="19105" y="2111"/>
                </a:cubicBezTo>
                <a:cubicBezTo>
                  <a:pt x="18943" y="2071"/>
                  <a:pt x="18780" y="2052"/>
                  <a:pt x="18618" y="2052"/>
                </a:cubicBezTo>
                <a:cubicBezTo>
                  <a:pt x="18031" y="2052"/>
                  <a:pt x="17468" y="2307"/>
                  <a:pt x="17074" y="2773"/>
                </a:cubicBezTo>
                <a:cubicBezTo>
                  <a:pt x="17051" y="2590"/>
                  <a:pt x="16914" y="2430"/>
                  <a:pt x="16754" y="2362"/>
                </a:cubicBezTo>
                <a:cubicBezTo>
                  <a:pt x="16691" y="2335"/>
                  <a:pt x="16621" y="2322"/>
                  <a:pt x="16551" y="2322"/>
                </a:cubicBezTo>
                <a:cubicBezTo>
                  <a:pt x="16443" y="2322"/>
                  <a:pt x="16335" y="2352"/>
                  <a:pt x="16252" y="2407"/>
                </a:cubicBezTo>
                <a:cubicBezTo>
                  <a:pt x="15758" y="863"/>
                  <a:pt x="14384" y="0"/>
                  <a:pt x="1300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8" name="Google Shape;1138;p40"/>
          <p:cNvSpPr/>
          <p:nvPr/>
        </p:nvSpPr>
        <p:spPr>
          <a:xfrm>
            <a:off x="-1114821" y="61229"/>
            <a:ext cx="2963810" cy="824072"/>
          </a:xfrm>
          <a:custGeom>
            <a:avLst/>
            <a:gdLst/>
            <a:ahLst/>
            <a:cxnLst/>
            <a:rect l="l" t="t" r="r" b="b"/>
            <a:pathLst>
              <a:path w="29811" h="8289" extrusionOk="0">
                <a:moveTo>
                  <a:pt x="22212" y="1"/>
                </a:moveTo>
                <a:cubicBezTo>
                  <a:pt x="20427" y="1"/>
                  <a:pt x="18781" y="1159"/>
                  <a:pt x="18238" y="2943"/>
                </a:cubicBezTo>
                <a:cubicBezTo>
                  <a:pt x="17872" y="2555"/>
                  <a:pt x="17370" y="2349"/>
                  <a:pt x="16845" y="2349"/>
                </a:cubicBezTo>
                <a:cubicBezTo>
                  <a:pt x="16320" y="2349"/>
                  <a:pt x="15818" y="2578"/>
                  <a:pt x="15453" y="2966"/>
                </a:cubicBezTo>
                <a:cubicBezTo>
                  <a:pt x="15088" y="1916"/>
                  <a:pt x="14152" y="1140"/>
                  <a:pt x="13056" y="957"/>
                </a:cubicBezTo>
                <a:cubicBezTo>
                  <a:pt x="12881" y="929"/>
                  <a:pt x="12706" y="914"/>
                  <a:pt x="12532" y="914"/>
                </a:cubicBezTo>
                <a:cubicBezTo>
                  <a:pt x="11597" y="914"/>
                  <a:pt x="10709" y="1321"/>
                  <a:pt x="10112" y="2053"/>
                </a:cubicBezTo>
                <a:cubicBezTo>
                  <a:pt x="9404" y="2920"/>
                  <a:pt x="9222" y="4107"/>
                  <a:pt x="9632" y="5157"/>
                </a:cubicBezTo>
                <a:cubicBezTo>
                  <a:pt x="4565" y="5203"/>
                  <a:pt x="2351" y="5773"/>
                  <a:pt x="502" y="6275"/>
                </a:cubicBezTo>
                <a:cubicBezTo>
                  <a:pt x="480" y="6275"/>
                  <a:pt x="457" y="6298"/>
                  <a:pt x="457" y="6298"/>
                </a:cubicBezTo>
                <a:cubicBezTo>
                  <a:pt x="183" y="6367"/>
                  <a:pt x="0" y="6641"/>
                  <a:pt x="23" y="6914"/>
                </a:cubicBezTo>
                <a:cubicBezTo>
                  <a:pt x="69" y="7211"/>
                  <a:pt x="297" y="7417"/>
                  <a:pt x="594" y="7417"/>
                </a:cubicBezTo>
                <a:cubicBezTo>
                  <a:pt x="1233" y="7439"/>
                  <a:pt x="1876" y="7449"/>
                  <a:pt x="2495" y="7449"/>
                </a:cubicBezTo>
                <a:cubicBezTo>
                  <a:pt x="4972" y="7449"/>
                  <a:pt x="7076" y="7303"/>
                  <a:pt x="7076" y="7303"/>
                </a:cubicBezTo>
                <a:lnTo>
                  <a:pt x="7076" y="7303"/>
                </a:lnTo>
                <a:cubicBezTo>
                  <a:pt x="7076" y="7303"/>
                  <a:pt x="6414" y="7599"/>
                  <a:pt x="5570" y="7873"/>
                </a:cubicBezTo>
                <a:cubicBezTo>
                  <a:pt x="5478" y="7896"/>
                  <a:pt x="5433" y="7987"/>
                  <a:pt x="5433" y="8079"/>
                </a:cubicBezTo>
                <a:cubicBezTo>
                  <a:pt x="5455" y="8170"/>
                  <a:pt x="5524" y="8238"/>
                  <a:pt x="5615" y="8238"/>
                </a:cubicBezTo>
                <a:cubicBezTo>
                  <a:pt x="7264" y="8173"/>
                  <a:pt x="9297" y="8086"/>
                  <a:pt x="11345" y="8086"/>
                </a:cubicBezTo>
                <a:cubicBezTo>
                  <a:pt x="12896" y="8086"/>
                  <a:pt x="14456" y="8136"/>
                  <a:pt x="15864" y="8284"/>
                </a:cubicBezTo>
                <a:cubicBezTo>
                  <a:pt x="15878" y="8287"/>
                  <a:pt x="15893" y="8288"/>
                  <a:pt x="15907" y="8288"/>
                </a:cubicBezTo>
                <a:cubicBezTo>
                  <a:pt x="16006" y="8288"/>
                  <a:pt x="16098" y="8221"/>
                  <a:pt x="16138" y="8101"/>
                </a:cubicBezTo>
                <a:cubicBezTo>
                  <a:pt x="16183" y="7987"/>
                  <a:pt x="16115" y="7850"/>
                  <a:pt x="16001" y="7805"/>
                </a:cubicBezTo>
                <a:cubicBezTo>
                  <a:pt x="15887" y="7736"/>
                  <a:pt x="15795" y="7691"/>
                  <a:pt x="15681" y="7622"/>
                </a:cubicBezTo>
                <a:cubicBezTo>
                  <a:pt x="15567" y="7576"/>
                  <a:pt x="15521" y="7439"/>
                  <a:pt x="15567" y="7325"/>
                </a:cubicBezTo>
                <a:cubicBezTo>
                  <a:pt x="15607" y="7226"/>
                  <a:pt x="15716" y="7161"/>
                  <a:pt x="15819" y="7161"/>
                </a:cubicBezTo>
                <a:cubicBezTo>
                  <a:pt x="15834" y="7161"/>
                  <a:pt x="15849" y="7163"/>
                  <a:pt x="15864" y="7166"/>
                </a:cubicBezTo>
                <a:cubicBezTo>
                  <a:pt x="16937" y="7439"/>
                  <a:pt x="18466" y="7736"/>
                  <a:pt x="20406" y="7828"/>
                </a:cubicBezTo>
                <a:cubicBezTo>
                  <a:pt x="20414" y="7832"/>
                  <a:pt x="20423" y="7834"/>
                  <a:pt x="20431" y="7834"/>
                </a:cubicBezTo>
                <a:cubicBezTo>
                  <a:pt x="20467" y="7834"/>
                  <a:pt x="20497" y="7796"/>
                  <a:pt x="20497" y="7759"/>
                </a:cubicBezTo>
                <a:cubicBezTo>
                  <a:pt x="20520" y="7713"/>
                  <a:pt x="20497" y="7668"/>
                  <a:pt x="20452" y="7645"/>
                </a:cubicBezTo>
                <a:cubicBezTo>
                  <a:pt x="20383" y="7622"/>
                  <a:pt x="20360" y="7554"/>
                  <a:pt x="20360" y="7485"/>
                </a:cubicBezTo>
                <a:cubicBezTo>
                  <a:pt x="20383" y="7417"/>
                  <a:pt x="20452" y="7371"/>
                  <a:pt x="20520" y="7371"/>
                </a:cubicBezTo>
                <a:cubicBezTo>
                  <a:pt x="21578" y="7476"/>
                  <a:pt x="22536" y="7523"/>
                  <a:pt x="23410" y="7523"/>
                </a:cubicBezTo>
                <a:cubicBezTo>
                  <a:pt x="25949" y="7523"/>
                  <a:pt x="27767" y="7127"/>
                  <a:pt x="29194" y="6618"/>
                </a:cubicBezTo>
                <a:cubicBezTo>
                  <a:pt x="29810" y="6390"/>
                  <a:pt x="29742" y="5499"/>
                  <a:pt x="29102" y="5408"/>
                </a:cubicBezTo>
                <a:cubicBezTo>
                  <a:pt x="28669" y="5340"/>
                  <a:pt x="28281" y="5248"/>
                  <a:pt x="27870" y="5180"/>
                </a:cubicBezTo>
                <a:cubicBezTo>
                  <a:pt x="27345" y="5066"/>
                  <a:pt x="26820" y="4952"/>
                  <a:pt x="26363" y="4837"/>
                </a:cubicBezTo>
                <a:cubicBezTo>
                  <a:pt x="26706" y="2669"/>
                  <a:pt x="25313" y="592"/>
                  <a:pt x="23168" y="113"/>
                </a:cubicBezTo>
                <a:cubicBezTo>
                  <a:pt x="22849" y="37"/>
                  <a:pt x="22528" y="1"/>
                  <a:pt x="222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9" name="Google Shape;1139;p40"/>
          <p:cNvGrpSpPr/>
          <p:nvPr/>
        </p:nvGrpSpPr>
        <p:grpSpPr>
          <a:xfrm>
            <a:off x="7923425" y="2948863"/>
            <a:ext cx="1988675" cy="2356725"/>
            <a:chOff x="1269525" y="-154150"/>
            <a:chExt cx="1988675" cy="2356725"/>
          </a:xfrm>
        </p:grpSpPr>
        <p:sp>
          <p:nvSpPr>
            <p:cNvPr id="1140" name="Google Shape;1140;p40"/>
            <p:cNvSpPr/>
            <p:nvPr/>
          </p:nvSpPr>
          <p:spPr>
            <a:xfrm>
              <a:off x="2114050" y="-154150"/>
              <a:ext cx="431425" cy="1346700"/>
            </a:xfrm>
            <a:custGeom>
              <a:avLst/>
              <a:gdLst/>
              <a:ahLst/>
              <a:cxnLst/>
              <a:rect l="l" t="t" r="r" b="b"/>
              <a:pathLst>
                <a:path w="17257" h="53868" extrusionOk="0">
                  <a:moveTo>
                    <a:pt x="17234" y="10157"/>
                  </a:moveTo>
                  <a:lnTo>
                    <a:pt x="15568" y="10249"/>
                  </a:lnTo>
                  <a:lnTo>
                    <a:pt x="17234" y="9769"/>
                  </a:lnTo>
                  <a:cubicBezTo>
                    <a:pt x="17234" y="7943"/>
                    <a:pt x="17188" y="6117"/>
                    <a:pt x="17143" y="4428"/>
                  </a:cubicBezTo>
                  <a:lnTo>
                    <a:pt x="15705" y="4200"/>
                  </a:lnTo>
                  <a:lnTo>
                    <a:pt x="17120" y="3424"/>
                  </a:lnTo>
                  <a:cubicBezTo>
                    <a:pt x="17074" y="2168"/>
                    <a:pt x="17029" y="1027"/>
                    <a:pt x="16960" y="0"/>
                  </a:cubicBezTo>
                  <a:cubicBezTo>
                    <a:pt x="15910" y="981"/>
                    <a:pt x="14358" y="2031"/>
                    <a:pt x="12646" y="3401"/>
                  </a:cubicBezTo>
                  <a:lnTo>
                    <a:pt x="12966" y="4725"/>
                  </a:lnTo>
                  <a:lnTo>
                    <a:pt x="12053" y="3880"/>
                  </a:lnTo>
                  <a:cubicBezTo>
                    <a:pt x="10911" y="4839"/>
                    <a:pt x="9702" y="5957"/>
                    <a:pt x="8560" y="7281"/>
                  </a:cubicBezTo>
                  <a:lnTo>
                    <a:pt x="10272" y="10522"/>
                  </a:lnTo>
                  <a:lnTo>
                    <a:pt x="7465" y="8628"/>
                  </a:lnTo>
                  <a:cubicBezTo>
                    <a:pt x="6917" y="9336"/>
                    <a:pt x="6392" y="10112"/>
                    <a:pt x="5890" y="10933"/>
                  </a:cubicBezTo>
                  <a:cubicBezTo>
                    <a:pt x="5639" y="11390"/>
                    <a:pt x="5388" y="11846"/>
                    <a:pt x="5137" y="12303"/>
                  </a:cubicBezTo>
                  <a:lnTo>
                    <a:pt x="7282" y="15749"/>
                  </a:lnTo>
                  <a:lnTo>
                    <a:pt x="4612" y="13330"/>
                  </a:lnTo>
                  <a:cubicBezTo>
                    <a:pt x="3676" y="15224"/>
                    <a:pt x="2854" y="17279"/>
                    <a:pt x="2169" y="19424"/>
                  </a:cubicBezTo>
                  <a:lnTo>
                    <a:pt x="5228" y="21638"/>
                  </a:lnTo>
                  <a:lnTo>
                    <a:pt x="1644" y="21205"/>
                  </a:lnTo>
                  <a:cubicBezTo>
                    <a:pt x="1256" y="22551"/>
                    <a:pt x="937" y="23944"/>
                    <a:pt x="686" y="25336"/>
                  </a:cubicBezTo>
                  <a:lnTo>
                    <a:pt x="3265" y="26865"/>
                  </a:lnTo>
                  <a:lnTo>
                    <a:pt x="526" y="26249"/>
                  </a:lnTo>
                  <a:cubicBezTo>
                    <a:pt x="206" y="28303"/>
                    <a:pt x="1" y="30380"/>
                    <a:pt x="1" y="32435"/>
                  </a:cubicBezTo>
                  <a:lnTo>
                    <a:pt x="2420" y="34146"/>
                  </a:lnTo>
                  <a:lnTo>
                    <a:pt x="1" y="33416"/>
                  </a:lnTo>
                  <a:cubicBezTo>
                    <a:pt x="24" y="35105"/>
                    <a:pt x="184" y="36771"/>
                    <a:pt x="480" y="38346"/>
                  </a:cubicBezTo>
                  <a:cubicBezTo>
                    <a:pt x="1941" y="38826"/>
                    <a:pt x="3630" y="39282"/>
                    <a:pt x="3630" y="39282"/>
                  </a:cubicBezTo>
                  <a:lnTo>
                    <a:pt x="640" y="39214"/>
                  </a:lnTo>
                  <a:cubicBezTo>
                    <a:pt x="731" y="39556"/>
                    <a:pt x="800" y="39876"/>
                    <a:pt x="891" y="40218"/>
                  </a:cubicBezTo>
                  <a:cubicBezTo>
                    <a:pt x="2512" y="46335"/>
                    <a:pt x="5753" y="53571"/>
                    <a:pt x="5753" y="53571"/>
                  </a:cubicBezTo>
                  <a:cubicBezTo>
                    <a:pt x="5753" y="53571"/>
                    <a:pt x="6643" y="53867"/>
                    <a:pt x="7054" y="51836"/>
                  </a:cubicBezTo>
                  <a:cubicBezTo>
                    <a:pt x="7259" y="50809"/>
                    <a:pt x="8332" y="48618"/>
                    <a:pt x="9702" y="45536"/>
                  </a:cubicBezTo>
                  <a:cubicBezTo>
                    <a:pt x="7944" y="43482"/>
                    <a:pt x="6826" y="42455"/>
                    <a:pt x="6826" y="42455"/>
                  </a:cubicBezTo>
                  <a:lnTo>
                    <a:pt x="10135" y="44532"/>
                  </a:lnTo>
                  <a:cubicBezTo>
                    <a:pt x="10432" y="43870"/>
                    <a:pt x="10729" y="43185"/>
                    <a:pt x="11026" y="42455"/>
                  </a:cubicBezTo>
                  <a:cubicBezTo>
                    <a:pt x="10478" y="41953"/>
                    <a:pt x="9405" y="41131"/>
                    <a:pt x="9405" y="41131"/>
                  </a:cubicBezTo>
                  <a:lnTo>
                    <a:pt x="11505" y="41336"/>
                  </a:lnTo>
                  <a:cubicBezTo>
                    <a:pt x="12053" y="40035"/>
                    <a:pt x="12600" y="38643"/>
                    <a:pt x="13125" y="37159"/>
                  </a:cubicBezTo>
                  <a:lnTo>
                    <a:pt x="10386" y="36520"/>
                  </a:lnTo>
                  <a:lnTo>
                    <a:pt x="13536" y="36041"/>
                  </a:lnTo>
                  <a:cubicBezTo>
                    <a:pt x="14061" y="34557"/>
                    <a:pt x="14586" y="32982"/>
                    <a:pt x="15043" y="31362"/>
                  </a:cubicBezTo>
                  <a:lnTo>
                    <a:pt x="12486" y="30198"/>
                  </a:lnTo>
                  <a:lnTo>
                    <a:pt x="15294" y="30494"/>
                  </a:lnTo>
                  <a:cubicBezTo>
                    <a:pt x="15431" y="29992"/>
                    <a:pt x="15568" y="29490"/>
                    <a:pt x="15682" y="29011"/>
                  </a:cubicBezTo>
                  <a:lnTo>
                    <a:pt x="12007" y="27892"/>
                  </a:lnTo>
                  <a:lnTo>
                    <a:pt x="15796" y="28623"/>
                  </a:lnTo>
                  <a:cubicBezTo>
                    <a:pt x="16116" y="27276"/>
                    <a:pt x="16435" y="25929"/>
                    <a:pt x="16686" y="24537"/>
                  </a:cubicBezTo>
                  <a:cubicBezTo>
                    <a:pt x="16709" y="24377"/>
                    <a:pt x="16755" y="24218"/>
                    <a:pt x="16778" y="24035"/>
                  </a:cubicBezTo>
                  <a:lnTo>
                    <a:pt x="11710" y="22643"/>
                  </a:lnTo>
                  <a:lnTo>
                    <a:pt x="16914" y="22597"/>
                  </a:lnTo>
                  <a:cubicBezTo>
                    <a:pt x="17006" y="21524"/>
                    <a:pt x="17074" y="20223"/>
                    <a:pt x="17120" y="18762"/>
                  </a:cubicBezTo>
                  <a:lnTo>
                    <a:pt x="14723" y="18237"/>
                  </a:lnTo>
                  <a:lnTo>
                    <a:pt x="17166" y="17484"/>
                  </a:lnTo>
                  <a:cubicBezTo>
                    <a:pt x="17188" y="16503"/>
                    <a:pt x="17211" y="15453"/>
                    <a:pt x="17234" y="14380"/>
                  </a:cubicBezTo>
                  <a:lnTo>
                    <a:pt x="14997" y="14380"/>
                  </a:lnTo>
                  <a:lnTo>
                    <a:pt x="17234" y="13627"/>
                  </a:lnTo>
                  <a:cubicBezTo>
                    <a:pt x="17234" y="12485"/>
                    <a:pt x="17257" y="11321"/>
                    <a:pt x="17234" y="101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0"/>
            <p:cNvSpPr/>
            <p:nvPr/>
          </p:nvSpPr>
          <p:spPr>
            <a:xfrm>
              <a:off x="2213350" y="1139450"/>
              <a:ext cx="525000" cy="1063125"/>
            </a:xfrm>
            <a:custGeom>
              <a:avLst/>
              <a:gdLst/>
              <a:ahLst/>
              <a:cxnLst/>
              <a:rect l="l" t="t" r="r" b="b"/>
              <a:pathLst>
                <a:path w="21000" h="42525" extrusionOk="0">
                  <a:moveTo>
                    <a:pt x="1393" y="1"/>
                  </a:moveTo>
                  <a:lnTo>
                    <a:pt x="1393" y="1"/>
                  </a:lnTo>
                  <a:cubicBezTo>
                    <a:pt x="1370" y="92"/>
                    <a:pt x="1" y="10637"/>
                    <a:pt x="2511" y="22689"/>
                  </a:cubicBezTo>
                  <a:cubicBezTo>
                    <a:pt x="4063" y="30107"/>
                    <a:pt x="8332" y="32983"/>
                    <a:pt x="12463" y="35768"/>
                  </a:cubicBezTo>
                  <a:cubicBezTo>
                    <a:pt x="15248" y="37639"/>
                    <a:pt x="17873" y="39420"/>
                    <a:pt x="19562" y="42524"/>
                  </a:cubicBezTo>
                  <a:lnTo>
                    <a:pt x="21000" y="41748"/>
                  </a:lnTo>
                  <a:cubicBezTo>
                    <a:pt x="19128" y="38279"/>
                    <a:pt x="16206" y="36316"/>
                    <a:pt x="13399" y="34421"/>
                  </a:cubicBezTo>
                  <a:cubicBezTo>
                    <a:pt x="9359" y="31682"/>
                    <a:pt x="5547" y="29126"/>
                    <a:pt x="4132" y="22347"/>
                  </a:cubicBezTo>
                  <a:cubicBezTo>
                    <a:pt x="1667" y="10592"/>
                    <a:pt x="3013" y="320"/>
                    <a:pt x="3013" y="206"/>
                  </a:cubicBezTo>
                  <a:lnTo>
                    <a:pt x="13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0"/>
            <p:cNvSpPr/>
            <p:nvPr/>
          </p:nvSpPr>
          <p:spPr>
            <a:xfrm>
              <a:off x="2213350" y="1139450"/>
              <a:ext cx="198025" cy="750975"/>
            </a:xfrm>
            <a:custGeom>
              <a:avLst/>
              <a:gdLst/>
              <a:ahLst/>
              <a:cxnLst/>
              <a:rect l="l" t="t" r="r" b="b"/>
              <a:pathLst>
                <a:path w="7921" h="30039" extrusionOk="0">
                  <a:moveTo>
                    <a:pt x="1393" y="1"/>
                  </a:moveTo>
                  <a:lnTo>
                    <a:pt x="1393" y="1"/>
                  </a:lnTo>
                  <a:cubicBezTo>
                    <a:pt x="1370" y="92"/>
                    <a:pt x="1" y="10637"/>
                    <a:pt x="2511" y="22689"/>
                  </a:cubicBezTo>
                  <a:cubicBezTo>
                    <a:pt x="2922" y="24652"/>
                    <a:pt x="3538" y="26295"/>
                    <a:pt x="4269" y="27710"/>
                  </a:cubicBezTo>
                  <a:cubicBezTo>
                    <a:pt x="5479" y="28692"/>
                    <a:pt x="6688" y="29491"/>
                    <a:pt x="7921" y="30039"/>
                  </a:cubicBezTo>
                  <a:cubicBezTo>
                    <a:pt x="6209" y="28190"/>
                    <a:pt x="4862" y="25816"/>
                    <a:pt x="4132" y="22347"/>
                  </a:cubicBezTo>
                  <a:cubicBezTo>
                    <a:pt x="1667" y="10592"/>
                    <a:pt x="3013" y="320"/>
                    <a:pt x="3013" y="206"/>
                  </a:cubicBezTo>
                  <a:lnTo>
                    <a:pt x="13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0"/>
            <p:cNvSpPr/>
            <p:nvPr/>
          </p:nvSpPr>
          <p:spPr>
            <a:xfrm>
              <a:off x="1536000" y="1046450"/>
              <a:ext cx="764675" cy="745250"/>
            </a:xfrm>
            <a:custGeom>
              <a:avLst/>
              <a:gdLst/>
              <a:ahLst/>
              <a:cxnLst/>
              <a:rect l="l" t="t" r="r" b="b"/>
              <a:pathLst>
                <a:path w="30587" h="29810" extrusionOk="0">
                  <a:moveTo>
                    <a:pt x="19083" y="1005"/>
                  </a:moveTo>
                  <a:lnTo>
                    <a:pt x="19836" y="1712"/>
                  </a:lnTo>
                  <a:cubicBezTo>
                    <a:pt x="19836" y="1712"/>
                    <a:pt x="18056" y="1096"/>
                    <a:pt x="16116" y="411"/>
                  </a:cubicBezTo>
                  <a:cubicBezTo>
                    <a:pt x="14472" y="137"/>
                    <a:pt x="13171" y="0"/>
                    <a:pt x="12646" y="137"/>
                  </a:cubicBezTo>
                  <a:cubicBezTo>
                    <a:pt x="11984" y="297"/>
                    <a:pt x="11025" y="731"/>
                    <a:pt x="9884" y="1438"/>
                  </a:cubicBezTo>
                  <a:lnTo>
                    <a:pt x="11162" y="2146"/>
                  </a:lnTo>
                  <a:lnTo>
                    <a:pt x="8378" y="2488"/>
                  </a:lnTo>
                  <a:cubicBezTo>
                    <a:pt x="7168" y="3424"/>
                    <a:pt x="5844" y="4679"/>
                    <a:pt x="4589" y="6231"/>
                  </a:cubicBezTo>
                  <a:cubicBezTo>
                    <a:pt x="5091" y="6528"/>
                    <a:pt x="5547" y="6756"/>
                    <a:pt x="5547" y="6756"/>
                  </a:cubicBezTo>
                  <a:lnTo>
                    <a:pt x="4155" y="6756"/>
                  </a:lnTo>
                  <a:cubicBezTo>
                    <a:pt x="3037" y="8240"/>
                    <a:pt x="1964" y="9975"/>
                    <a:pt x="1074" y="12006"/>
                  </a:cubicBezTo>
                  <a:cubicBezTo>
                    <a:pt x="960" y="12212"/>
                    <a:pt x="891" y="12417"/>
                    <a:pt x="800" y="12623"/>
                  </a:cubicBezTo>
                  <a:lnTo>
                    <a:pt x="1142" y="14608"/>
                  </a:lnTo>
                  <a:lnTo>
                    <a:pt x="412" y="13946"/>
                  </a:lnTo>
                  <a:cubicBezTo>
                    <a:pt x="1" y="15681"/>
                    <a:pt x="1" y="17461"/>
                    <a:pt x="229" y="19196"/>
                  </a:cubicBezTo>
                  <a:lnTo>
                    <a:pt x="1621" y="21045"/>
                  </a:lnTo>
                  <a:cubicBezTo>
                    <a:pt x="1621" y="21045"/>
                    <a:pt x="1096" y="20840"/>
                    <a:pt x="457" y="20566"/>
                  </a:cubicBezTo>
                  <a:cubicBezTo>
                    <a:pt x="1393" y="25336"/>
                    <a:pt x="3836" y="29376"/>
                    <a:pt x="4041" y="29810"/>
                  </a:cubicBezTo>
                  <a:cubicBezTo>
                    <a:pt x="4041" y="29604"/>
                    <a:pt x="4543" y="28577"/>
                    <a:pt x="5296" y="27117"/>
                  </a:cubicBezTo>
                  <a:lnTo>
                    <a:pt x="4429" y="24126"/>
                  </a:lnTo>
                  <a:lnTo>
                    <a:pt x="6369" y="25039"/>
                  </a:lnTo>
                  <a:cubicBezTo>
                    <a:pt x="7031" y="23830"/>
                    <a:pt x="7761" y="22483"/>
                    <a:pt x="8492" y="21205"/>
                  </a:cubicBezTo>
                  <a:cubicBezTo>
                    <a:pt x="7008" y="19904"/>
                    <a:pt x="4954" y="17827"/>
                    <a:pt x="5319" y="18032"/>
                  </a:cubicBezTo>
                  <a:cubicBezTo>
                    <a:pt x="5707" y="18283"/>
                    <a:pt x="7807" y="19698"/>
                    <a:pt x="8926" y="20429"/>
                  </a:cubicBezTo>
                  <a:cubicBezTo>
                    <a:pt x="9587" y="19242"/>
                    <a:pt x="10227" y="18123"/>
                    <a:pt x="10797" y="17188"/>
                  </a:cubicBezTo>
                  <a:lnTo>
                    <a:pt x="7693" y="15635"/>
                  </a:lnTo>
                  <a:lnTo>
                    <a:pt x="11414" y="16206"/>
                  </a:lnTo>
                  <a:cubicBezTo>
                    <a:pt x="11961" y="15293"/>
                    <a:pt x="12395" y="14700"/>
                    <a:pt x="12555" y="14608"/>
                  </a:cubicBezTo>
                  <a:cubicBezTo>
                    <a:pt x="12623" y="14563"/>
                    <a:pt x="12760" y="14449"/>
                    <a:pt x="12943" y="14289"/>
                  </a:cubicBezTo>
                  <a:lnTo>
                    <a:pt x="10409" y="11048"/>
                  </a:lnTo>
                  <a:lnTo>
                    <a:pt x="14130" y="13125"/>
                  </a:lnTo>
                  <a:cubicBezTo>
                    <a:pt x="14449" y="12828"/>
                    <a:pt x="14814" y="12463"/>
                    <a:pt x="15180" y="12075"/>
                  </a:cubicBezTo>
                  <a:lnTo>
                    <a:pt x="14221" y="11527"/>
                  </a:lnTo>
                  <a:lnTo>
                    <a:pt x="15613" y="11641"/>
                  </a:lnTo>
                  <a:cubicBezTo>
                    <a:pt x="16800" y="10454"/>
                    <a:pt x="18124" y="9107"/>
                    <a:pt x="19334" y="7943"/>
                  </a:cubicBezTo>
                  <a:lnTo>
                    <a:pt x="15157" y="5821"/>
                  </a:lnTo>
                  <a:cubicBezTo>
                    <a:pt x="15157" y="5821"/>
                    <a:pt x="18147" y="6802"/>
                    <a:pt x="19836" y="7464"/>
                  </a:cubicBezTo>
                  <a:cubicBezTo>
                    <a:pt x="20544" y="6802"/>
                    <a:pt x="21183" y="6231"/>
                    <a:pt x="21685" y="5843"/>
                  </a:cubicBezTo>
                  <a:lnTo>
                    <a:pt x="19083" y="3766"/>
                  </a:lnTo>
                  <a:lnTo>
                    <a:pt x="22552" y="5296"/>
                  </a:lnTo>
                  <a:cubicBezTo>
                    <a:pt x="22575" y="5296"/>
                    <a:pt x="22621" y="5273"/>
                    <a:pt x="22644" y="5273"/>
                  </a:cubicBezTo>
                  <a:cubicBezTo>
                    <a:pt x="23123" y="5204"/>
                    <a:pt x="23967" y="5136"/>
                    <a:pt x="24949" y="5067"/>
                  </a:cubicBezTo>
                  <a:lnTo>
                    <a:pt x="24401" y="4246"/>
                  </a:lnTo>
                  <a:lnTo>
                    <a:pt x="25497" y="5045"/>
                  </a:lnTo>
                  <a:cubicBezTo>
                    <a:pt x="27072" y="4953"/>
                    <a:pt x="28829" y="4885"/>
                    <a:pt x="29788" y="4953"/>
                  </a:cubicBezTo>
                  <a:lnTo>
                    <a:pt x="30564" y="3789"/>
                  </a:lnTo>
                  <a:cubicBezTo>
                    <a:pt x="30587" y="3789"/>
                    <a:pt x="24287" y="2077"/>
                    <a:pt x="19083" y="1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0"/>
            <p:cNvSpPr/>
            <p:nvPr/>
          </p:nvSpPr>
          <p:spPr>
            <a:xfrm>
              <a:off x="1992525" y="1138325"/>
              <a:ext cx="345825" cy="761225"/>
            </a:xfrm>
            <a:custGeom>
              <a:avLst/>
              <a:gdLst/>
              <a:ahLst/>
              <a:cxnLst/>
              <a:rect l="l" t="t" r="r" b="b"/>
              <a:pathLst>
                <a:path w="13833" h="30449" extrusionOk="0">
                  <a:moveTo>
                    <a:pt x="6346" y="25153"/>
                  </a:moveTo>
                  <a:lnTo>
                    <a:pt x="8286" y="25633"/>
                  </a:lnTo>
                  <a:cubicBezTo>
                    <a:pt x="9130" y="24491"/>
                    <a:pt x="9998" y="23305"/>
                    <a:pt x="10774" y="22163"/>
                  </a:cubicBezTo>
                  <a:cubicBezTo>
                    <a:pt x="9883" y="21730"/>
                    <a:pt x="8993" y="21296"/>
                    <a:pt x="8856" y="21296"/>
                  </a:cubicBezTo>
                  <a:cubicBezTo>
                    <a:pt x="8582" y="21296"/>
                    <a:pt x="9838" y="20178"/>
                    <a:pt x="9838" y="20178"/>
                  </a:cubicBezTo>
                  <a:lnTo>
                    <a:pt x="11550" y="20976"/>
                  </a:lnTo>
                  <a:cubicBezTo>
                    <a:pt x="12371" y="19698"/>
                    <a:pt x="13011" y="18580"/>
                    <a:pt x="13284" y="17804"/>
                  </a:cubicBezTo>
                  <a:lnTo>
                    <a:pt x="9975" y="15567"/>
                  </a:lnTo>
                  <a:lnTo>
                    <a:pt x="13490" y="16959"/>
                  </a:lnTo>
                  <a:cubicBezTo>
                    <a:pt x="13741" y="15772"/>
                    <a:pt x="13832" y="14540"/>
                    <a:pt x="13832" y="13262"/>
                  </a:cubicBezTo>
                  <a:lnTo>
                    <a:pt x="10614" y="12120"/>
                  </a:lnTo>
                  <a:lnTo>
                    <a:pt x="13809" y="12691"/>
                  </a:lnTo>
                  <a:cubicBezTo>
                    <a:pt x="13787" y="11687"/>
                    <a:pt x="13695" y="10659"/>
                    <a:pt x="13558" y="9678"/>
                  </a:cubicBezTo>
                  <a:lnTo>
                    <a:pt x="10819" y="8126"/>
                  </a:lnTo>
                  <a:lnTo>
                    <a:pt x="13284" y="8057"/>
                  </a:lnTo>
                  <a:cubicBezTo>
                    <a:pt x="13125" y="7099"/>
                    <a:pt x="12919" y="6186"/>
                    <a:pt x="12691" y="5341"/>
                  </a:cubicBezTo>
                  <a:lnTo>
                    <a:pt x="9906" y="4702"/>
                  </a:lnTo>
                  <a:lnTo>
                    <a:pt x="12623" y="4999"/>
                  </a:lnTo>
                  <a:cubicBezTo>
                    <a:pt x="11846" y="2077"/>
                    <a:pt x="11002" y="0"/>
                    <a:pt x="11002" y="0"/>
                  </a:cubicBezTo>
                  <a:cubicBezTo>
                    <a:pt x="9724" y="799"/>
                    <a:pt x="8445" y="1940"/>
                    <a:pt x="7259" y="3241"/>
                  </a:cubicBezTo>
                  <a:lnTo>
                    <a:pt x="7669" y="3584"/>
                  </a:lnTo>
                  <a:lnTo>
                    <a:pt x="6893" y="3629"/>
                  </a:lnTo>
                  <a:cubicBezTo>
                    <a:pt x="6163" y="4428"/>
                    <a:pt x="5478" y="5296"/>
                    <a:pt x="4839" y="6163"/>
                  </a:cubicBezTo>
                  <a:lnTo>
                    <a:pt x="6916" y="6802"/>
                  </a:lnTo>
                  <a:lnTo>
                    <a:pt x="3972" y="7373"/>
                  </a:lnTo>
                  <a:cubicBezTo>
                    <a:pt x="3310" y="8354"/>
                    <a:pt x="2693" y="9358"/>
                    <a:pt x="2169" y="10294"/>
                  </a:cubicBezTo>
                  <a:lnTo>
                    <a:pt x="3538" y="11344"/>
                  </a:lnTo>
                  <a:lnTo>
                    <a:pt x="1963" y="10614"/>
                  </a:lnTo>
                  <a:cubicBezTo>
                    <a:pt x="1347" y="11732"/>
                    <a:pt x="867" y="12759"/>
                    <a:pt x="525" y="13604"/>
                  </a:cubicBezTo>
                  <a:lnTo>
                    <a:pt x="4656" y="15202"/>
                  </a:lnTo>
                  <a:lnTo>
                    <a:pt x="274" y="14266"/>
                  </a:lnTo>
                  <a:cubicBezTo>
                    <a:pt x="91" y="14791"/>
                    <a:pt x="0" y="15224"/>
                    <a:pt x="0" y="15498"/>
                  </a:cubicBezTo>
                  <a:cubicBezTo>
                    <a:pt x="0" y="16023"/>
                    <a:pt x="251" y="17165"/>
                    <a:pt x="662" y="18580"/>
                  </a:cubicBezTo>
                  <a:lnTo>
                    <a:pt x="3607" y="19744"/>
                  </a:lnTo>
                  <a:lnTo>
                    <a:pt x="913" y="19470"/>
                  </a:lnTo>
                  <a:cubicBezTo>
                    <a:pt x="1187" y="20406"/>
                    <a:pt x="1507" y="21433"/>
                    <a:pt x="1849" y="22460"/>
                  </a:cubicBezTo>
                  <a:lnTo>
                    <a:pt x="3812" y="22688"/>
                  </a:lnTo>
                  <a:cubicBezTo>
                    <a:pt x="4246" y="22688"/>
                    <a:pt x="4520" y="22757"/>
                    <a:pt x="4520" y="22757"/>
                  </a:cubicBezTo>
                  <a:lnTo>
                    <a:pt x="3812" y="22688"/>
                  </a:lnTo>
                  <a:cubicBezTo>
                    <a:pt x="3355" y="22665"/>
                    <a:pt x="2693" y="22734"/>
                    <a:pt x="2032" y="23031"/>
                  </a:cubicBezTo>
                  <a:cubicBezTo>
                    <a:pt x="3264" y="26774"/>
                    <a:pt x="4565" y="30449"/>
                    <a:pt x="4565" y="30449"/>
                  </a:cubicBezTo>
                  <a:cubicBezTo>
                    <a:pt x="4565" y="30449"/>
                    <a:pt x="6049" y="28600"/>
                    <a:pt x="7806" y="2624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40"/>
            <p:cNvSpPr/>
            <p:nvPr/>
          </p:nvSpPr>
          <p:spPr>
            <a:xfrm>
              <a:off x="2247025" y="1105800"/>
              <a:ext cx="479925" cy="521000"/>
            </a:xfrm>
            <a:custGeom>
              <a:avLst/>
              <a:gdLst/>
              <a:ahLst/>
              <a:cxnLst/>
              <a:rect l="l" t="t" r="r" b="b"/>
              <a:pathLst>
                <a:path w="19197" h="20840" extrusionOk="0">
                  <a:moveTo>
                    <a:pt x="17667" y="12873"/>
                  </a:moveTo>
                  <a:lnTo>
                    <a:pt x="18603" y="11572"/>
                  </a:lnTo>
                  <a:cubicBezTo>
                    <a:pt x="18512" y="10614"/>
                    <a:pt x="18420" y="9678"/>
                    <a:pt x="18329" y="8811"/>
                  </a:cubicBezTo>
                  <a:lnTo>
                    <a:pt x="17188" y="9153"/>
                  </a:lnTo>
                  <a:lnTo>
                    <a:pt x="18238" y="7943"/>
                  </a:lnTo>
                  <a:cubicBezTo>
                    <a:pt x="18009" y="6163"/>
                    <a:pt x="17758" y="4839"/>
                    <a:pt x="17484" y="4497"/>
                  </a:cubicBezTo>
                  <a:cubicBezTo>
                    <a:pt x="17393" y="4360"/>
                    <a:pt x="17256" y="4200"/>
                    <a:pt x="17119" y="4040"/>
                  </a:cubicBezTo>
                  <a:lnTo>
                    <a:pt x="15567" y="6003"/>
                  </a:lnTo>
                  <a:lnTo>
                    <a:pt x="16754" y="3652"/>
                  </a:lnTo>
                  <a:cubicBezTo>
                    <a:pt x="15978" y="2853"/>
                    <a:pt x="14905" y="1895"/>
                    <a:pt x="13969" y="1187"/>
                  </a:cubicBezTo>
                  <a:lnTo>
                    <a:pt x="12760" y="1735"/>
                  </a:lnTo>
                  <a:lnTo>
                    <a:pt x="13490" y="845"/>
                  </a:lnTo>
                  <a:cubicBezTo>
                    <a:pt x="13033" y="525"/>
                    <a:pt x="12623" y="274"/>
                    <a:pt x="12349" y="160"/>
                  </a:cubicBezTo>
                  <a:cubicBezTo>
                    <a:pt x="12166" y="114"/>
                    <a:pt x="11869" y="69"/>
                    <a:pt x="11481" y="46"/>
                  </a:cubicBezTo>
                  <a:cubicBezTo>
                    <a:pt x="10454" y="525"/>
                    <a:pt x="8879" y="1255"/>
                    <a:pt x="9130" y="1096"/>
                  </a:cubicBezTo>
                  <a:cubicBezTo>
                    <a:pt x="9290" y="1004"/>
                    <a:pt x="9838" y="525"/>
                    <a:pt x="10386" y="0"/>
                  </a:cubicBezTo>
                  <a:cubicBezTo>
                    <a:pt x="7647" y="0"/>
                    <a:pt x="2922" y="479"/>
                    <a:pt x="594" y="1598"/>
                  </a:cubicBezTo>
                  <a:lnTo>
                    <a:pt x="0" y="2511"/>
                  </a:lnTo>
                  <a:lnTo>
                    <a:pt x="3150" y="3287"/>
                  </a:lnTo>
                  <a:cubicBezTo>
                    <a:pt x="3150" y="3287"/>
                    <a:pt x="4657" y="3972"/>
                    <a:pt x="5592" y="4474"/>
                  </a:cubicBezTo>
                  <a:lnTo>
                    <a:pt x="8491" y="3492"/>
                  </a:lnTo>
                  <a:lnTo>
                    <a:pt x="6300" y="4862"/>
                  </a:lnTo>
                  <a:cubicBezTo>
                    <a:pt x="6323" y="4885"/>
                    <a:pt x="6346" y="4907"/>
                    <a:pt x="6368" y="4930"/>
                  </a:cubicBezTo>
                  <a:cubicBezTo>
                    <a:pt x="6414" y="4999"/>
                    <a:pt x="6551" y="5547"/>
                    <a:pt x="6734" y="6323"/>
                  </a:cubicBezTo>
                  <a:lnTo>
                    <a:pt x="10249" y="4748"/>
                  </a:lnTo>
                  <a:lnTo>
                    <a:pt x="6916" y="7099"/>
                  </a:lnTo>
                  <a:cubicBezTo>
                    <a:pt x="7167" y="8103"/>
                    <a:pt x="7487" y="9313"/>
                    <a:pt x="7852" y="10431"/>
                  </a:cubicBezTo>
                  <a:lnTo>
                    <a:pt x="11641" y="10134"/>
                  </a:lnTo>
                  <a:lnTo>
                    <a:pt x="8080" y="11116"/>
                  </a:lnTo>
                  <a:cubicBezTo>
                    <a:pt x="8331" y="11823"/>
                    <a:pt x="8605" y="12417"/>
                    <a:pt x="8902" y="12828"/>
                  </a:cubicBezTo>
                  <a:cubicBezTo>
                    <a:pt x="9039" y="13033"/>
                    <a:pt x="9267" y="13284"/>
                    <a:pt x="9541" y="13558"/>
                  </a:cubicBezTo>
                  <a:lnTo>
                    <a:pt x="13262" y="13216"/>
                  </a:lnTo>
                  <a:lnTo>
                    <a:pt x="10157" y="14129"/>
                  </a:lnTo>
                  <a:cubicBezTo>
                    <a:pt x="11025" y="14905"/>
                    <a:pt x="12212" y="15818"/>
                    <a:pt x="13421" y="16731"/>
                  </a:cubicBezTo>
                  <a:lnTo>
                    <a:pt x="15430" y="14266"/>
                  </a:lnTo>
                  <a:cubicBezTo>
                    <a:pt x="15430" y="14266"/>
                    <a:pt x="14814" y="15704"/>
                    <a:pt x="14106" y="17256"/>
                  </a:cubicBezTo>
                  <a:cubicBezTo>
                    <a:pt x="16685" y="19128"/>
                    <a:pt x="19196" y="20839"/>
                    <a:pt x="19196" y="20839"/>
                  </a:cubicBezTo>
                  <a:cubicBezTo>
                    <a:pt x="19196" y="20839"/>
                    <a:pt x="19014" y="16891"/>
                    <a:pt x="18717" y="12873"/>
                  </a:cubicBezTo>
                  <a:cubicBezTo>
                    <a:pt x="18078" y="12988"/>
                    <a:pt x="17667" y="12873"/>
                    <a:pt x="17667" y="1287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0"/>
            <p:cNvSpPr/>
            <p:nvPr/>
          </p:nvSpPr>
          <p:spPr>
            <a:xfrm>
              <a:off x="2258425" y="557425"/>
              <a:ext cx="999775" cy="599750"/>
            </a:xfrm>
            <a:custGeom>
              <a:avLst/>
              <a:gdLst/>
              <a:ahLst/>
              <a:cxnLst/>
              <a:rect l="l" t="t" r="r" b="b"/>
              <a:pathLst>
                <a:path w="39991" h="23990" extrusionOk="0">
                  <a:moveTo>
                    <a:pt x="39991" y="15681"/>
                  </a:moveTo>
                  <a:cubicBezTo>
                    <a:pt x="39991" y="15681"/>
                    <a:pt x="37731" y="11481"/>
                    <a:pt x="37183" y="10363"/>
                  </a:cubicBezTo>
                  <a:cubicBezTo>
                    <a:pt x="36567" y="11025"/>
                    <a:pt x="35996" y="11641"/>
                    <a:pt x="36065" y="11481"/>
                  </a:cubicBezTo>
                  <a:cubicBezTo>
                    <a:pt x="36133" y="11321"/>
                    <a:pt x="36224" y="10271"/>
                    <a:pt x="36339" y="9221"/>
                  </a:cubicBezTo>
                  <a:cubicBezTo>
                    <a:pt x="35791" y="8605"/>
                    <a:pt x="35015" y="7738"/>
                    <a:pt x="34125" y="6802"/>
                  </a:cubicBezTo>
                  <a:cubicBezTo>
                    <a:pt x="34216" y="7669"/>
                    <a:pt x="34307" y="8537"/>
                    <a:pt x="34353" y="8833"/>
                  </a:cubicBezTo>
                  <a:cubicBezTo>
                    <a:pt x="34376" y="8902"/>
                    <a:pt x="34376" y="8925"/>
                    <a:pt x="34376" y="8947"/>
                  </a:cubicBezTo>
                  <a:cubicBezTo>
                    <a:pt x="34376" y="8993"/>
                    <a:pt x="34376" y="8947"/>
                    <a:pt x="34353" y="8833"/>
                  </a:cubicBezTo>
                  <a:cubicBezTo>
                    <a:pt x="34239" y="8445"/>
                    <a:pt x="33714" y="7144"/>
                    <a:pt x="33189" y="5820"/>
                  </a:cubicBezTo>
                  <a:cubicBezTo>
                    <a:pt x="31294" y="3903"/>
                    <a:pt x="29171" y="1849"/>
                    <a:pt x="27733" y="822"/>
                  </a:cubicBezTo>
                  <a:lnTo>
                    <a:pt x="27939" y="2511"/>
                  </a:lnTo>
                  <a:lnTo>
                    <a:pt x="26501" y="160"/>
                  </a:lnTo>
                  <a:cubicBezTo>
                    <a:pt x="25748" y="0"/>
                    <a:pt x="23967" y="320"/>
                    <a:pt x="21890" y="890"/>
                  </a:cubicBezTo>
                  <a:lnTo>
                    <a:pt x="21776" y="2648"/>
                  </a:lnTo>
                  <a:lnTo>
                    <a:pt x="20977" y="1164"/>
                  </a:lnTo>
                  <a:cubicBezTo>
                    <a:pt x="18695" y="1849"/>
                    <a:pt x="16229" y="2785"/>
                    <a:pt x="14312" y="3789"/>
                  </a:cubicBezTo>
                  <a:lnTo>
                    <a:pt x="14609" y="5455"/>
                  </a:lnTo>
                  <a:lnTo>
                    <a:pt x="13354" y="4314"/>
                  </a:lnTo>
                  <a:cubicBezTo>
                    <a:pt x="12783" y="4656"/>
                    <a:pt x="12326" y="4999"/>
                    <a:pt x="11961" y="5318"/>
                  </a:cubicBezTo>
                  <a:cubicBezTo>
                    <a:pt x="11208" y="5980"/>
                    <a:pt x="10363" y="7327"/>
                    <a:pt x="9405" y="8993"/>
                  </a:cubicBezTo>
                  <a:lnTo>
                    <a:pt x="8880" y="11344"/>
                  </a:lnTo>
                  <a:lnTo>
                    <a:pt x="8834" y="10043"/>
                  </a:lnTo>
                  <a:cubicBezTo>
                    <a:pt x="7761" y="11983"/>
                    <a:pt x="6643" y="14220"/>
                    <a:pt x="5456" y="16320"/>
                  </a:cubicBezTo>
                  <a:cubicBezTo>
                    <a:pt x="5319" y="17233"/>
                    <a:pt x="5228" y="17918"/>
                    <a:pt x="5228" y="17918"/>
                  </a:cubicBezTo>
                  <a:lnTo>
                    <a:pt x="4908" y="17233"/>
                  </a:lnTo>
                  <a:cubicBezTo>
                    <a:pt x="3425" y="19789"/>
                    <a:pt x="1895" y="22026"/>
                    <a:pt x="366" y="23145"/>
                  </a:cubicBezTo>
                  <a:lnTo>
                    <a:pt x="1" y="23989"/>
                  </a:lnTo>
                  <a:cubicBezTo>
                    <a:pt x="1" y="23989"/>
                    <a:pt x="5684" y="21227"/>
                    <a:pt x="7670" y="20177"/>
                  </a:cubicBezTo>
                  <a:cubicBezTo>
                    <a:pt x="8104" y="18443"/>
                    <a:pt x="8172" y="16799"/>
                    <a:pt x="8172" y="16799"/>
                  </a:cubicBezTo>
                  <a:lnTo>
                    <a:pt x="8332" y="19789"/>
                  </a:lnTo>
                  <a:cubicBezTo>
                    <a:pt x="9176" y="19287"/>
                    <a:pt x="10866" y="18123"/>
                    <a:pt x="12532" y="16982"/>
                  </a:cubicBezTo>
                  <a:lnTo>
                    <a:pt x="11527" y="13444"/>
                  </a:lnTo>
                  <a:lnTo>
                    <a:pt x="13308" y="16434"/>
                  </a:lnTo>
                  <a:cubicBezTo>
                    <a:pt x="14495" y="15635"/>
                    <a:pt x="15590" y="14859"/>
                    <a:pt x="16298" y="14380"/>
                  </a:cubicBezTo>
                  <a:cubicBezTo>
                    <a:pt x="16138" y="12577"/>
                    <a:pt x="15910" y="9997"/>
                    <a:pt x="15956" y="10134"/>
                  </a:cubicBezTo>
                  <a:cubicBezTo>
                    <a:pt x="16001" y="10294"/>
                    <a:pt x="16869" y="12417"/>
                    <a:pt x="17439" y="13786"/>
                  </a:cubicBezTo>
                  <a:cubicBezTo>
                    <a:pt x="17896" y="13764"/>
                    <a:pt x="18854" y="13718"/>
                    <a:pt x="19973" y="13672"/>
                  </a:cubicBezTo>
                  <a:lnTo>
                    <a:pt x="20224" y="10294"/>
                  </a:lnTo>
                  <a:lnTo>
                    <a:pt x="21183" y="13627"/>
                  </a:lnTo>
                  <a:cubicBezTo>
                    <a:pt x="23214" y="13558"/>
                    <a:pt x="25474" y="13490"/>
                    <a:pt x="26752" y="13535"/>
                  </a:cubicBezTo>
                  <a:lnTo>
                    <a:pt x="26044" y="9016"/>
                  </a:lnTo>
                  <a:lnTo>
                    <a:pt x="29559" y="13832"/>
                  </a:lnTo>
                  <a:cubicBezTo>
                    <a:pt x="30792" y="14015"/>
                    <a:pt x="32230" y="14266"/>
                    <a:pt x="33645" y="14517"/>
                  </a:cubicBezTo>
                  <a:lnTo>
                    <a:pt x="32846" y="12805"/>
                  </a:lnTo>
                  <a:lnTo>
                    <a:pt x="34513" y="14654"/>
                  </a:lnTo>
                  <a:cubicBezTo>
                    <a:pt x="37411" y="15179"/>
                    <a:pt x="39991" y="15681"/>
                    <a:pt x="39991" y="156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0"/>
            <p:cNvSpPr/>
            <p:nvPr/>
          </p:nvSpPr>
          <p:spPr>
            <a:xfrm>
              <a:off x="1269525" y="538000"/>
              <a:ext cx="994625" cy="733875"/>
            </a:xfrm>
            <a:custGeom>
              <a:avLst/>
              <a:gdLst/>
              <a:ahLst/>
              <a:cxnLst/>
              <a:rect l="l" t="t" r="r" b="b"/>
              <a:pathLst>
                <a:path w="39785" h="29355" extrusionOk="0">
                  <a:moveTo>
                    <a:pt x="3675" y="17257"/>
                  </a:moveTo>
                  <a:lnTo>
                    <a:pt x="4908" y="22027"/>
                  </a:lnTo>
                  <a:cubicBezTo>
                    <a:pt x="4954" y="21913"/>
                    <a:pt x="4976" y="21845"/>
                    <a:pt x="4999" y="21776"/>
                  </a:cubicBezTo>
                  <a:cubicBezTo>
                    <a:pt x="5159" y="21434"/>
                    <a:pt x="6209" y="20064"/>
                    <a:pt x="7624" y="18467"/>
                  </a:cubicBezTo>
                  <a:cubicBezTo>
                    <a:pt x="7373" y="16595"/>
                    <a:pt x="7122" y="14472"/>
                    <a:pt x="7236" y="14723"/>
                  </a:cubicBezTo>
                  <a:cubicBezTo>
                    <a:pt x="7373" y="15066"/>
                    <a:pt x="8195" y="16549"/>
                    <a:pt x="8628" y="17325"/>
                  </a:cubicBezTo>
                  <a:cubicBezTo>
                    <a:pt x="9770" y="16093"/>
                    <a:pt x="11048" y="14792"/>
                    <a:pt x="12258" y="13765"/>
                  </a:cubicBezTo>
                  <a:cubicBezTo>
                    <a:pt x="12417" y="12167"/>
                    <a:pt x="12646" y="9976"/>
                    <a:pt x="12646" y="10158"/>
                  </a:cubicBezTo>
                  <a:cubicBezTo>
                    <a:pt x="12646" y="10341"/>
                    <a:pt x="13308" y="11619"/>
                    <a:pt x="13810" y="12555"/>
                  </a:cubicBezTo>
                  <a:cubicBezTo>
                    <a:pt x="14517" y="12053"/>
                    <a:pt x="15156" y="11756"/>
                    <a:pt x="15659" y="11687"/>
                  </a:cubicBezTo>
                  <a:cubicBezTo>
                    <a:pt x="15955" y="11665"/>
                    <a:pt x="16298" y="11665"/>
                    <a:pt x="16663" y="11687"/>
                  </a:cubicBezTo>
                  <a:lnTo>
                    <a:pt x="16663" y="9222"/>
                  </a:lnTo>
                  <a:lnTo>
                    <a:pt x="17485" y="11756"/>
                  </a:lnTo>
                  <a:cubicBezTo>
                    <a:pt x="19402" y="12007"/>
                    <a:pt x="21684" y="12669"/>
                    <a:pt x="23031" y="13125"/>
                  </a:cubicBezTo>
                  <a:lnTo>
                    <a:pt x="24971" y="10820"/>
                  </a:lnTo>
                  <a:lnTo>
                    <a:pt x="24766" y="13924"/>
                  </a:lnTo>
                  <a:lnTo>
                    <a:pt x="28715" y="16755"/>
                  </a:lnTo>
                  <a:lnTo>
                    <a:pt x="29651" y="14837"/>
                  </a:lnTo>
                  <a:lnTo>
                    <a:pt x="29947" y="17645"/>
                  </a:lnTo>
                  <a:lnTo>
                    <a:pt x="32481" y="19448"/>
                  </a:lnTo>
                  <a:lnTo>
                    <a:pt x="33097" y="17713"/>
                  </a:lnTo>
                  <a:lnTo>
                    <a:pt x="33462" y="20156"/>
                  </a:lnTo>
                  <a:lnTo>
                    <a:pt x="39671" y="24607"/>
                  </a:lnTo>
                  <a:lnTo>
                    <a:pt x="39785" y="24424"/>
                  </a:lnTo>
                  <a:cubicBezTo>
                    <a:pt x="38918" y="22849"/>
                    <a:pt x="35973" y="17462"/>
                    <a:pt x="35106" y="15339"/>
                  </a:cubicBezTo>
                  <a:lnTo>
                    <a:pt x="34969" y="16777"/>
                  </a:lnTo>
                  <a:lnTo>
                    <a:pt x="34353" y="14016"/>
                  </a:lnTo>
                  <a:cubicBezTo>
                    <a:pt x="33599" y="12989"/>
                    <a:pt x="32253" y="11482"/>
                    <a:pt x="30655" y="9839"/>
                  </a:cubicBezTo>
                  <a:lnTo>
                    <a:pt x="30860" y="11459"/>
                  </a:lnTo>
                  <a:lnTo>
                    <a:pt x="30198" y="9359"/>
                  </a:lnTo>
                  <a:cubicBezTo>
                    <a:pt x="28053" y="7214"/>
                    <a:pt x="25496" y="4886"/>
                    <a:pt x="23168" y="3105"/>
                  </a:cubicBezTo>
                  <a:lnTo>
                    <a:pt x="23396" y="5205"/>
                  </a:lnTo>
                  <a:lnTo>
                    <a:pt x="22095" y="2306"/>
                  </a:lnTo>
                  <a:cubicBezTo>
                    <a:pt x="20224" y="960"/>
                    <a:pt x="18557" y="69"/>
                    <a:pt x="17485" y="69"/>
                  </a:cubicBezTo>
                  <a:cubicBezTo>
                    <a:pt x="17393" y="24"/>
                    <a:pt x="17234" y="1"/>
                    <a:pt x="17028" y="1"/>
                  </a:cubicBezTo>
                  <a:lnTo>
                    <a:pt x="16480" y="1941"/>
                  </a:lnTo>
                  <a:lnTo>
                    <a:pt x="15476" y="298"/>
                  </a:lnTo>
                  <a:cubicBezTo>
                    <a:pt x="14289" y="640"/>
                    <a:pt x="12691" y="1279"/>
                    <a:pt x="11002" y="2124"/>
                  </a:cubicBezTo>
                  <a:lnTo>
                    <a:pt x="10865" y="3425"/>
                  </a:lnTo>
                  <a:lnTo>
                    <a:pt x="9884" y="2694"/>
                  </a:lnTo>
                  <a:cubicBezTo>
                    <a:pt x="8195" y="3607"/>
                    <a:pt x="6483" y="4703"/>
                    <a:pt x="4999" y="5913"/>
                  </a:cubicBezTo>
                  <a:lnTo>
                    <a:pt x="5364" y="7533"/>
                  </a:lnTo>
                  <a:lnTo>
                    <a:pt x="4223" y="6597"/>
                  </a:lnTo>
                  <a:cubicBezTo>
                    <a:pt x="3561" y="7191"/>
                    <a:pt x="2968" y="7830"/>
                    <a:pt x="2488" y="8469"/>
                  </a:cubicBezTo>
                  <a:cubicBezTo>
                    <a:pt x="1804" y="9405"/>
                    <a:pt x="1324" y="10683"/>
                    <a:pt x="1028" y="12190"/>
                  </a:cubicBezTo>
                  <a:lnTo>
                    <a:pt x="1712" y="14175"/>
                  </a:lnTo>
                  <a:cubicBezTo>
                    <a:pt x="1712" y="14175"/>
                    <a:pt x="1279" y="14061"/>
                    <a:pt x="754" y="13970"/>
                  </a:cubicBezTo>
                  <a:cubicBezTo>
                    <a:pt x="0" y="20544"/>
                    <a:pt x="1644" y="29354"/>
                    <a:pt x="1644" y="29354"/>
                  </a:cubicBezTo>
                  <a:cubicBezTo>
                    <a:pt x="1644" y="29354"/>
                    <a:pt x="3013" y="26296"/>
                    <a:pt x="4018" y="24059"/>
                  </a:cubicBezTo>
                  <a:cubicBezTo>
                    <a:pt x="3561" y="20589"/>
                    <a:pt x="3675" y="17257"/>
                    <a:pt x="3675" y="172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0"/>
            <p:cNvSpPr/>
            <p:nvPr/>
          </p:nvSpPr>
          <p:spPr>
            <a:xfrm>
              <a:off x="1269525" y="543725"/>
              <a:ext cx="501050" cy="728150"/>
            </a:xfrm>
            <a:custGeom>
              <a:avLst/>
              <a:gdLst/>
              <a:ahLst/>
              <a:cxnLst/>
              <a:rect l="l" t="t" r="r" b="b"/>
              <a:pathLst>
                <a:path w="20042" h="29126" extrusionOk="0">
                  <a:moveTo>
                    <a:pt x="16937" y="0"/>
                  </a:moveTo>
                  <a:lnTo>
                    <a:pt x="16457" y="1712"/>
                  </a:lnTo>
                  <a:lnTo>
                    <a:pt x="15476" y="69"/>
                  </a:lnTo>
                  <a:cubicBezTo>
                    <a:pt x="14266" y="411"/>
                    <a:pt x="12691" y="1027"/>
                    <a:pt x="11002" y="1872"/>
                  </a:cubicBezTo>
                  <a:lnTo>
                    <a:pt x="10865" y="3196"/>
                  </a:lnTo>
                  <a:lnTo>
                    <a:pt x="9884" y="2443"/>
                  </a:lnTo>
                  <a:cubicBezTo>
                    <a:pt x="8195" y="3356"/>
                    <a:pt x="6460" y="4474"/>
                    <a:pt x="4999" y="5684"/>
                  </a:cubicBezTo>
                  <a:lnTo>
                    <a:pt x="5342" y="7304"/>
                  </a:lnTo>
                  <a:lnTo>
                    <a:pt x="4223" y="6368"/>
                  </a:lnTo>
                  <a:cubicBezTo>
                    <a:pt x="3561" y="6962"/>
                    <a:pt x="2968" y="7601"/>
                    <a:pt x="2488" y="8240"/>
                  </a:cubicBezTo>
                  <a:cubicBezTo>
                    <a:pt x="1781" y="9176"/>
                    <a:pt x="1324" y="10454"/>
                    <a:pt x="1028" y="11938"/>
                  </a:cubicBezTo>
                  <a:lnTo>
                    <a:pt x="1712" y="13946"/>
                  </a:lnTo>
                  <a:cubicBezTo>
                    <a:pt x="1712" y="13946"/>
                    <a:pt x="1279" y="13832"/>
                    <a:pt x="731" y="13718"/>
                  </a:cubicBezTo>
                  <a:cubicBezTo>
                    <a:pt x="0" y="20292"/>
                    <a:pt x="1644" y="29125"/>
                    <a:pt x="1644" y="29125"/>
                  </a:cubicBezTo>
                  <a:cubicBezTo>
                    <a:pt x="1644" y="29125"/>
                    <a:pt x="2991" y="26067"/>
                    <a:pt x="3995" y="23807"/>
                  </a:cubicBezTo>
                  <a:cubicBezTo>
                    <a:pt x="3561" y="20360"/>
                    <a:pt x="3675" y="17028"/>
                    <a:pt x="3675" y="17028"/>
                  </a:cubicBezTo>
                  <a:lnTo>
                    <a:pt x="4885" y="21798"/>
                  </a:lnTo>
                  <a:cubicBezTo>
                    <a:pt x="4931" y="21684"/>
                    <a:pt x="4976" y="21616"/>
                    <a:pt x="4999" y="21547"/>
                  </a:cubicBezTo>
                  <a:cubicBezTo>
                    <a:pt x="5159" y="21205"/>
                    <a:pt x="6209" y="19835"/>
                    <a:pt x="7624" y="18238"/>
                  </a:cubicBezTo>
                  <a:cubicBezTo>
                    <a:pt x="7373" y="16366"/>
                    <a:pt x="7122" y="14243"/>
                    <a:pt x="7213" y="14494"/>
                  </a:cubicBezTo>
                  <a:cubicBezTo>
                    <a:pt x="7350" y="14837"/>
                    <a:pt x="8195" y="16320"/>
                    <a:pt x="8628" y="17096"/>
                  </a:cubicBezTo>
                  <a:cubicBezTo>
                    <a:pt x="9770" y="15864"/>
                    <a:pt x="11048" y="14563"/>
                    <a:pt x="12235" y="13536"/>
                  </a:cubicBezTo>
                  <a:cubicBezTo>
                    <a:pt x="12417" y="11938"/>
                    <a:pt x="12646" y="9747"/>
                    <a:pt x="12646" y="9929"/>
                  </a:cubicBezTo>
                  <a:cubicBezTo>
                    <a:pt x="12646" y="10112"/>
                    <a:pt x="13308" y="11390"/>
                    <a:pt x="13810" y="12326"/>
                  </a:cubicBezTo>
                  <a:cubicBezTo>
                    <a:pt x="14517" y="11824"/>
                    <a:pt x="15156" y="11527"/>
                    <a:pt x="15659" y="11458"/>
                  </a:cubicBezTo>
                  <a:cubicBezTo>
                    <a:pt x="15955" y="11436"/>
                    <a:pt x="16298" y="11436"/>
                    <a:pt x="16663" y="11458"/>
                  </a:cubicBezTo>
                  <a:lnTo>
                    <a:pt x="16663" y="8993"/>
                  </a:lnTo>
                  <a:lnTo>
                    <a:pt x="17485" y="11527"/>
                  </a:lnTo>
                  <a:cubicBezTo>
                    <a:pt x="18306" y="11641"/>
                    <a:pt x="19174" y="11824"/>
                    <a:pt x="20041" y="12029"/>
                  </a:cubicBezTo>
                  <a:cubicBezTo>
                    <a:pt x="19516" y="7418"/>
                    <a:pt x="18420" y="3310"/>
                    <a:pt x="169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0"/>
            <p:cNvSpPr/>
            <p:nvPr/>
          </p:nvSpPr>
          <p:spPr>
            <a:xfrm>
              <a:off x="1536000" y="1133175"/>
              <a:ext cx="373800" cy="658525"/>
            </a:xfrm>
            <a:custGeom>
              <a:avLst/>
              <a:gdLst/>
              <a:ahLst/>
              <a:cxnLst/>
              <a:rect l="l" t="t" r="r" b="b"/>
              <a:pathLst>
                <a:path w="14952" h="26341" extrusionOk="0">
                  <a:moveTo>
                    <a:pt x="14951" y="8857"/>
                  </a:moveTo>
                  <a:cubicBezTo>
                    <a:pt x="14906" y="8697"/>
                    <a:pt x="14837" y="8537"/>
                    <a:pt x="14769" y="8377"/>
                  </a:cubicBezTo>
                  <a:lnTo>
                    <a:pt x="14244" y="8058"/>
                  </a:lnTo>
                  <a:lnTo>
                    <a:pt x="14655" y="8081"/>
                  </a:lnTo>
                  <a:cubicBezTo>
                    <a:pt x="12829" y="3539"/>
                    <a:pt x="10181" y="503"/>
                    <a:pt x="7191" y="1"/>
                  </a:cubicBezTo>
                  <a:cubicBezTo>
                    <a:pt x="6323" y="777"/>
                    <a:pt x="5456" y="1690"/>
                    <a:pt x="4589" y="2762"/>
                  </a:cubicBezTo>
                  <a:cubicBezTo>
                    <a:pt x="5091" y="3059"/>
                    <a:pt x="5547" y="3287"/>
                    <a:pt x="5547" y="3287"/>
                  </a:cubicBezTo>
                  <a:lnTo>
                    <a:pt x="4155" y="3287"/>
                  </a:lnTo>
                  <a:cubicBezTo>
                    <a:pt x="3037" y="4771"/>
                    <a:pt x="1964" y="6506"/>
                    <a:pt x="1074" y="8514"/>
                  </a:cubicBezTo>
                  <a:cubicBezTo>
                    <a:pt x="982" y="8720"/>
                    <a:pt x="891" y="8948"/>
                    <a:pt x="823" y="9154"/>
                  </a:cubicBezTo>
                  <a:lnTo>
                    <a:pt x="1142" y="11139"/>
                  </a:lnTo>
                  <a:lnTo>
                    <a:pt x="412" y="10477"/>
                  </a:lnTo>
                  <a:cubicBezTo>
                    <a:pt x="1" y="12212"/>
                    <a:pt x="1" y="13992"/>
                    <a:pt x="229" y="15727"/>
                  </a:cubicBezTo>
                  <a:lnTo>
                    <a:pt x="1621" y="17576"/>
                  </a:lnTo>
                  <a:cubicBezTo>
                    <a:pt x="1621" y="17576"/>
                    <a:pt x="1096" y="17371"/>
                    <a:pt x="457" y="17074"/>
                  </a:cubicBezTo>
                  <a:cubicBezTo>
                    <a:pt x="1393" y="21867"/>
                    <a:pt x="3836" y="25907"/>
                    <a:pt x="4041" y="26341"/>
                  </a:cubicBezTo>
                  <a:cubicBezTo>
                    <a:pt x="4064" y="26135"/>
                    <a:pt x="4543" y="25108"/>
                    <a:pt x="5296" y="23648"/>
                  </a:cubicBezTo>
                  <a:lnTo>
                    <a:pt x="4429" y="20657"/>
                  </a:lnTo>
                  <a:lnTo>
                    <a:pt x="6392" y="21570"/>
                  </a:lnTo>
                  <a:cubicBezTo>
                    <a:pt x="7031" y="20361"/>
                    <a:pt x="7761" y="19014"/>
                    <a:pt x="8492" y="17713"/>
                  </a:cubicBezTo>
                  <a:cubicBezTo>
                    <a:pt x="7008" y="16435"/>
                    <a:pt x="4954" y="14358"/>
                    <a:pt x="5319" y="14563"/>
                  </a:cubicBezTo>
                  <a:cubicBezTo>
                    <a:pt x="5707" y="14814"/>
                    <a:pt x="7807" y="16207"/>
                    <a:pt x="8926" y="16960"/>
                  </a:cubicBezTo>
                  <a:cubicBezTo>
                    <a:pt x="9587" y="15773"/>
                    <a:pt x="10249" y="14654"/>
                    <a:pt x="10797" y="13719"/>
                  </a:cubicBezTo>
                  <a:lnTo>
                    <a:pt x="7693" y="12166"/>
                  </a:lnTo>
                  <a:lnTo>
                    <a:pt x="11414" y="12737"/>
                  </a:lnTo>
                  <a:cubicBezTo>
                    <a:pt x="11984" y="11824"/>
                    <a:pt x="12395" y="11231"/>
                    <a:pt x="12555" y="11139"/>
                  </a:cubicBezTo>
                  <a:cubicBezTo>
                    <a:pt x="12623" y="11094"/>
                    <a:pt x="12760" y="10980"/>
                    <a:pt x="12966" y="10820"/>
                  </a:cubicBezTo>
                  <a:lnTo>
                    <a:pt x="10409" y="7579"/>
                  </a:lnTo>
                  <a:lnTo>
                    <a:pt x="14153" y="9656"/>
                  </a:lnTo>
                  <a:cubicBezTo>
                    <a:pt x="14404" y="9427"/>
                    <a:pt x="14678" y="9154"/>
                    <a:pt x="14951" y="88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0"/>
            <p:cNvSpPr/>
            <p:nvPr/>
          </p:nvSpPr>
          <p:spPr>
            <a:xfrm>
              <a:off x="2113500" y="-154150"/>
              <a:ext cx="431400" cy="925000"/>
            </a:xfrm>
            <a:custGeom>
              <a:avLst/>
              <a:gdLst/>
              <a:ahLst/>
              <a:cxnLst/>
              <a:rect l="l" t="t" r="r" b="b"/>
              <a:pathLst>
                <a:path w="17256" h="37000" extrusionOk="0">
                  <a:moveTo>
                    <a:pt x="16160" y="27094"/>
                  </a:moveTo>
                  <a:cubicBezTo>
                    <a:pt x="16366" y="26249"/>
                    <a:pt x="16548" y="25404"/>
                    <a:pt x="16708" y="24537"/>
                  </a:cubicBezTo>
                  <a:cubicBezTo>
                    <a:pt x="16731" y="24377"/>
                    <a:pt x="16754" y="24218"/>
                    <a:pt x="16777" y="24035"/>
                  </a:cubicBezTo>
                  <a:lnTo>
                    <a:pt x="11732" y="22643"/>
                  </a:lnTo>
                  <a:lnTo>
                    <a:pt x="16936" y="22597"/>
                  </a:lnTo>
                  <a:cubicBezTo>
                    <a:pt x="17028" y="21524"/>
                    <a:pt x="17096" y="20223"/>
                    <a:pt x="17142" y="18762"/>
                  </a:cubicBezTo>
                  <a:lnTo>
                    <a:pt x="14745" y="18237"/>
                  </a:lnTo>
                  <a:lnTo>
                    <a:pt x="17188" y="17484"/>
                  </a:lnTo>
                  <a:cubicBezTo>
                    <a:pt x="17210" y="16503"/>
                    <a:pt x="17233" y="15453"/>
                    <a:pt x="17233" y="14380"/>
                  </a:cubicBezTo>
                  <a:lnTo>
                    <a:pt x="15019" y="14380"/>
                  </a:lnTo>
                  <a:lnTo>
                    <a:pt x="17256" y="13627"/>
                  </a:lnTo>
                  <a:cubicBezTo>
                    <a:pt x="17256" y="12485"/>
                    <a:pt x="17256" y="11321"/>
                    <a:pt x="17256" y="10157"/>
                  </a:cubicBezTo>
                  <a:lnTo>
                    <a:pt x="15590" y="10249"/>
                  </a:lnTo>
                  <a:lnTo>
                    <a:pt x="17256" y="9769"/>
                  </a:lnTo>
                  <a:cubicBezTo>
                    <a:pt x="17233" y="7943"/>
                    <a:pt x="17210" y="6117"/>
                    <a:pt x="17165" y="4428"/>
                  </a:cubicBezTo>
                  <a:lnTo>
                    <a:pt x="15727" y="4200"/>
                  </a:lnTo>
                  <a:lnTo>
                    <a:pt x="17142" y="3424"/>
                  </a:lnTo>
                  <a:cubicBezTo>
                    <a:pt x="17096" y="2168"/>
                    <a:pt x="17051" y="1027"/>
                    <a:pt x="16982" y="0"/>
                  </a:cubicBezTo>
                  <a:cubicBezTo>
                    <a:pt x="15909" y="981"/>
                    <a:pt x="14380" y="2031"/>
                    <a:pt x="12668" y="3401"/>
                  </a:cubicBezTo>
                  <a:lnTo>
                    <a:pt x="12988" y="4725"/>
                  </a:lnTo>
                  <a:lnTo>
                    <a:pt x="12075" y="3880"/>
                  </a:lnTo>
                  <a:cubicBezTo>
                    <a:pt x="10911" y="4839"/>
                    <a:pt x="9724" y="5957"/>
                    <a:pt x="8560" y="7281"/>
                  </a:cubicBezTo>
                  <a:lnTo>
                    <a:pt x="10271" y="10522"/>
                  </a:lnTo>
                  <a:lnTo>
                    <a:pt x="7464" y="8628"/>
                  </a:lnTo>
                  <a:cubicBezTo>
                    <a:pt x="6939" y="9336"/>
                    <a:pt x="6414" y="10112"/>
                    <a:pt x="5912" y="10933"/>
                  </a:cubicBezTo>
                  <a:cubicBezTo>
                    <a:pt x="5661" y="11390"/>
                    <a:pt x="5410" y="11846"/>
                    <a:pt x="5159" y="12303"/>
                  </a:cubicBezTo>
                  <a:lnTo>
                    <a:pt x="7281" y="15749"/>
                  </a:lnTo>
                  <a:lnTo>
                    <a:pt x="4634" y="13330"/>
                  </a:lnTo>
                  <a:cubicBezTo>
                    <a:pt x="3698" y="15224"/>
                    <a:pt x="2876" y="17279"/>
                    <a:pt x="2191" y="19424"/>
                  </a:cubicBezTo>
                  <a:lnTo>
                    <a:pt x="5250" y="21638"/>
                  </a:lnTo>
                  <a:lnTo>
                    <a:pt x="1643" y="21205"/>
                  </a:lnTo>
                  <a:cubicBezTo>
                    <a:pt x="1278" y="22551"/>
                    <a:pt x="959" y="23944"/>
                    <a:pt x="708" y="25336"/>
                  </a:cubicBezTo>
                  <a:lnTo>
                    <a:pt x="3287" y="26865"/>
                  </a:lnTo>
                  <a:lnTo>
                    <a:pt x="548" y="26249"/>
                  </a:lnTo>
                  <a:cubicBezTo>
                    <a:pt x="206" y="28303"/>
                    <a:pt x="23" y="30380"/>
                    <a:pt x="0" y="32435"/>
                  </a:cubicBezTo>
                  <a:lnTo>
                    <a:pt x="2442" y="34146"/>
                  </a:lnTo>
                  <a:lnTo>
                    <a:pt x="23" y="33416"/>
                  </a:lnTo>
                  <a:cubicBezTo>
                    <a:pt x="23" y="33873"/>
                    <a:pt x="46" y="34306"/>
                    <a:pt x="69" y="34740"/>
                  </a:cubicBezTo>
                  <a:cubicBezTo>
                    <a:pt x="1758" y="36201"/>
                    <a:pt x="3606" y="37000"/>
                    <a:pt x="5569" y="37000"/>
                  </a:cubicBezTo>
                  <a:cubicBezTo>
                    <a:pt x="8856" y="37000"/>
                    <a:pt x="11869" y="34740"/>
                    <a:pt x="14220" y="30974"/>
                  </a:cubicBezTo>
                  <a:lnTo>
                    <a:pt x="12508" y="30198"/>
                  </a:lnTo>
                  <a:lnTo>
                    <a:pt x="14540" y="30403"/>
                  </a:lnTo>
                  <a:cubicBezTo>
                    <a:pt x="14837" y="29924"/>
                    <a:pt x="15110" y="29422"/>
                    <a:pt x="15362" y="28897"/>
                  </a:cubicBezTo>
                  <a:lnTo>
                    <a:pt x="12006" y="27892"/>
                  </a:lnTo>
                  <a:lnTo>
                    <a:pt x="15521" y="28577"/>
                  </a:lnTo>
                  <a:cubicBezTo>
                    <a:pt x="15750" y="28075"/>
                    <a:pt x="15955" y="27596"/>
                    <a:pt x="16160" y="2709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0"/>
            <p:cNvSpPr/>
            <p:nvPr/>
          </p:nvSpPr>
          <p:spPr>
            <a:xfrm>
              <a:off x="1992525" y="1338025"/>
              <a:ext cx="345825" cy="561525"/>
            </a:xfrm>
            <a:custGeom>
              <a:avLst/>
              <a:gdLst/>
              <a:ahLst/>
              <a:cxnLst/>
              <a:rect l="l" t="t" r="r" b="b"/>
              <a:pathLst>
                <a:path w="13833" h="22461" extrusionOk="0">
                  <a:moveTo>
                    <a:pt x="9838" y="12190"/>
                  </a:moveTo>
                  <a:lnTo>
                    <a:pt x="11550" y="12988"/>
                  </a:lnTo>
                  <a:cubicBezTo>
                    <a:pt x="12371" y="11710"/>
                    <a:pt x="13011" y="10592"/>
                    <a:pt x="13284" y="9816"/>
                  </a:cubicBezTo>
                  <a:lnTo>
                    <a:pt x="9975" y="7579"/>
                  </a:lnTo>
                  <a:lnTo>
                    <a:pt x="13490" y="8971"/>
                  </a:lnTo>
                  <a:cubicBezTo>
                    <a:pt x="13741" y="7784"/>
                    <a:pt x="13832" y="6552"/>
                    <a:pt x="13832" y="5296"/>
                  </a:cubicBezTo>
                  <a:lnTo>
                    <a:pt x="10614" y="4132"/>
                  </a:lnTo>
                  <a:lnTo>
                    <a:pt x="13809" y="4703"/>
                  </a:lnTo>
                  <a:cubicBezTo>
                    <a:pt x="13809" y="4657"/>
                    <a:pt x="13809" y="4589"/>
                    <a:pt x="13809" y="4543"/>
                  </a:cubicBezTo>
                  <a:cubicBezTo>
                    <a:pt x="11458" y="1758"/>
                    <a:pt x="8103" y="1"/>
                    <a:pt x="4360" y="1"/>
                  </a:cubicBezTo>
                  <a:cubicBezTo>
                    <a:pt x="4086" y="1"/>
                    <a:pt x="3812" y="24"/>
                    <a:pt x="3561" y="47"/>
                  </a:cubicBezTo>
                  <a:cubicBezTo>
                    <a:pt x="3059" y="800"/>
                    <a:pt x="2579" y="1576"/>
                    <a:pt x="2169" y="2306"/>
                  </a:cubicBezTo>
                  <a:lnTo>
                    <a:pt x="3538" y="3379"/>
                  </a:lnTo>
                  <a:lnTo>
                    <a:pt x="1986" y="2626"/>
                  </a:lnTo>
                  <a:cubicBezTo>
                    <a:pt x="1347" y="3744"/>
                    <a:pt x="867" y="4771"/>
                    <a:pt x="525" y="5616"/>
                  </a:cubicBezTo>
                  <a:lnTo>
                    <a:pt x="4656" y="7214"/>
                  </a:lnTo>
                  <a:lnTo>
                    <a:pt x="274" y="6278"/>
                  </a:lnTo>
                  <a:cubicBezTo>
                    <a:pt x="91" y="6803"/>
                    <a:pt x="0" y="7236"/>
                    <a:pt x="0" y="7533"/>
                  </a:cubicBezTo>
                  <a:cubicBezTo>
                    <a:pt x="0" y="8035"/>
                    <a:pt x="251" y="9177"/>
                    <a:pt x="662" y="10592"/>
                  </a:cubicBezTo>
                  <a:lnTo>
                    <a:pt x="3607" y="11779"/>
                  </a:lnTo>
                  <a:lnTo>
                    <a:pt x="913" y="11482"/>
                  </a:lnTo>
                  <a:cubicBezTo>
                    <a:pt x="1187" y="12418"/>
                    <a:pt x="1507" y="13445"/>
                    <a:pt x="1849" y="14472"/>
                  </a:cubicBezTo>
                  <a:lnTo>
                    <a:pt x="3812" y="14700"/>
                  </a:lnTo>
                  <a:cubicBezTo>
                    <a:pt x="4246" y="14723"/>
                    <a:pt x="4520" y="14792"/>
                    <a:pt x="4520" y="14792"/>
                  </a:cubicBezTo>
                  <a:lnTo>
                    <a:pt x="3812" y="14700"/>
                  </a:lnTo>
                  <a:cubicBezTo>
                    <a:pt x="3355" y="14700"/>
                    <a:pt x="2693" y="14746"/>
                    <a:pt x="2032" y="15066"/>
                  </a:cubicBezTo>
                  <a:cubicBezTo>
                    <a:pt x="3264" y="18786"/>
                    <a:pt x="4565" y="22461"/>
                    <a:pt x="4565" y="22461"/>
                  </a:cubicBezTo>
                  <a:cubicBezTo>
                    <a:pt x="4565" y="22461"/>
                    <a:pt x="6049" y="20612"/>
                    <a:pt x="7806" y="18284"/>
                  </a:cubicBezTo>
                  <a:lnTo>
                    <a:pt x="6346" y="17165"/>
                  </a:lnTo>
                  <a:lnTo>
                    <a:pt x="8286" y="17645"/>
                  </a:lnTo>
                  <a:cubicBezTo>
                    <a:pt x="9130" y="16503"/>
                    <a:pt x="9998" y="15317"/>
                    <a:pt x="10774" y="14175"/>
                  </a:cubicBezTo>
                  <a:cubicBezTo>
                    <a:pt x="9883" y="13742"/>
                    <a:pt x="8993" y="13308"/>
                    <a:pt x="8856" y="13308"/>
                  </a:cubicBezTo>
                  <a:cubicBezTo>
                    <a:pt x="8582" y="13308"/>
                    <a:pt x="9838" y="12190"/>
                    <a:pt x="9838" y="1219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0"/>
            <p:cNvSpPr/>
            <p:nvPr/>
          </p:nvSpPr>
          <p:spPr>
            <a:xfrm>
              <a:off x="2418775" y="1135450"/>
              <a:ext cx="308175" cy="490775"/>
            </a:xfrm>
            <a:custGeom>
              <a:avLst/>
              <a:gdLst/>
              <a:ahLst/>
              <a:cxnLst/>
              <a:rect l="l" t="t" r="r" b="b"/>
              <a:pathLst>
                <a:path w="12327" h="19631" extrusionOk="0">
                  <a:moveTo>
                    <a:pt x="12326" y="19631"/>
                  </a:moveTo>
                  <a:cubicBezTo>
                    <a:pt x="12326" y="19631"/>
                    <a:pt x="12144" y="15705"/>
                    <a:pt x="11824" y="11687"/>
                  </a:cubicBezTo>
                  <a:cubicBezTo>
                    <a:pt x="11208" y="11802"/>
                    <a:pt x="10797" y="11687"/>
                    <a:pt x="10797" y="11687"/>
                  </a:cubicBezTo>
                  <a:lnTo>
                    <a:pt x="11733" y="10386"/>
                  </a:lnTo>
                  <a:cubicBezTo>
                    <a:pt x="11642" y="9428"/>
                    <a:pt x="11550" y="8492"/>
                    <a:pt x="11459" y="7625"/>
                  </a:cubicBezTo>
                  <a:lnTo>
                    <a:pt x="10318" y="7967"/>
                  </a:lnTo>
                  <a:lnTo>
                    <a:pt x="11368" y="6757"/>
                  </a:lnTo>
                  <a:cubicBezTo>
                    <a:pt x="11139" y="4977"/>
                    <a:pt x="10888" y="3653"/>
                    <a:pt x="10614" y="3311"/>
                  </a:cubicBezTo>
                  <a:cubicBezTo>
                    <a:pt x="10523" y="3174"/>
                    <a:pt x="10386" y="3014"/>
                    <a:pt x="10249" y="2854"/>
                  </a:cubicBezTo>
                  <a:lnTo>
                    <a:pt x="8697" y="4817"/>
                  </a:lnTo>
                  <a:lnTo>
                    <a:pt x="9884" y="2466"/>
                  </a:lnTo>
                  <a:cubicBezTo>
                    <a:pt x="9108" y="1667"/>
                    <a:pt x="8035" y="709"/>
                    <a:pt x="7099" y="1"/>
                  </a:cubicBezTo>
                  <a:lnTo>
                    <a:pt x="5890" y="549"/>
                  </a:lnTo>
                  <a:lnTo>
                    <a:pt x="6232" y="138"/>
                  </a:lnTo>
                  <a:cubicBezTo>
                    <a:pt x="3698" y="845"/>
                    <a:pt x="1484" y="2626"/>
                    <a:pt x="1" y="5068"/>
                  </a:cubicBezTo>
                  <a:lnTo>
                    <a:pt x="3379" y="3562"/>
                  </a:lnTo>
                  <a:lnTo>
                    <a:pt x="46" y="5913"/>
                  </a:lnTo>
                  <a:cubicBezTo>
                    <a:pt x="297" y="6917"/>
                    <a:pt x="617" y="8127"/>
                    <a:pt x="982" y="9245"/>
                  </a:cubicBezTo>
                  <a:lnTo>
                    <a:pt x="4771" y="8948"/>
                  </a:lnTo>
                  <a:lnTo>
                    <a:pt x="1210" y="9930"/>
                  </a:lnTo>
                  <a:cubicBezTo>
                    <a:pt x="1461" y="10637"/>
                    <a:pt x="1735" y="11231"/>
                    <a:pt x="2032" y="11642"/>
                  </a:cubicBezTo>
                  <a:cubicBezTo>
                    <a:pt x="2169" y="11847"/>
                    <a:pt x="2397" y="12098"/>
                    <a:pt x="2671" y="12372"/>
                  </a:cubicBezTo>
                  <a:lnTo>
                    <a:pt x="6392" y="12030"/>
                  </a:lnTo>
                  <a:lnTo>
                    <a:pt x="3287" y="12943"/>
                  </a:lnTo>
                  <a:cubicBezTo>
                    <a:pt x="4155" y="13719"/>
                    <a:pt x="5342" y="14632"/>
                    <a:pt x="6551" y="15545"/>
                  </a:cubicBezTo>
                  <a:lnTo>
                    <a:pt x="8560" y="13080"/>
                  </a:lnTo>
                  <a:cubicBezTo>
                    <a:pt x="8560" y="13080"/>
                    <a:pt x="7944" y="14518"/>
                    <a:pt x="7236" y="16070"/>
                  </a:cubicBezTo>
                  <a:cubicBezTo>
                    <a:pt x="9793" y="17942"/>
                    <a:pt x="12326" y="19631"/>
                    <a:pt x="12326" y="1963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0"/>
            <p:cNvSpPr/>
            <p:nvPr/>
          </p:nvSpPr>
          <p:spPr>
            <a:xfrm>
              <a:off x="2072400" y="1978750"/>
              <a:ext cx="485075" cy="115400"/>
            </a:xfrm>
            <a:custGeom>
              <a:avLst/>
              <a:gdLst/>
              <a:ahLst/>
              <a:cxnLst/>
              <a:rect l="l" t="t" r="r" b="b"/>
              <a:pathLst>
                <a:path w="19403" h="4616" extrusionOk="0">
                  <a:moveTo>
                    <a:pt x="11666" y="1"/>
                  </a:moveTo>
                  <a:cubicBezTo>
                    <a:pt x="9971" y="1"/>
                    <a:pt x="1" y="3383"/>
                    <a:pt x="1" y="3383"/>
                  </a:cubicBezTo>
                  <a:lnTo>
                    <a:pt x="6574" y="3931"/>
                  </a:lnTo>
                  <a:lnTo>
                    <a:pt x="8720" y="4615"/>
                  </a:lnTo>
                  <a:cubicBezTo>
                    <a:pt x="13194" y="4547"/>
                    <a:pt x="17097" y="3794"/>
                    <a:pt x="19402" y="2721"/>
                  </a:cubicBezTo>
                  <a:cubicBezTo>
                    <a:pt x="17028" y="1762"/>
                    <a:pt x="12760" y="119"/>
                    <a:pt x="11756" y="5"/>
                  </a:cubicBezTo>
                  <a:cubicBezTo>
                    <a:pt x="11729" y="2"/>
                    <a:pt x="11699" y="1"/>
                    <a:pt x="116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4" name="Google Shape;1154;p40"/>
          <p:cNvGrpSpPr/>
          <p:nvPr/>
        </p:nvGrpSpPr>
        <p:grpSpPr>
          <a:xfrm>
            <a:off x="-527576" y="4128814"/>
            <a:ext cx="1156165" cy="1387382"/>
            <a:chOff x="1826150" y="3365200"/>
            <a:chExt cx="376650" cy="451975"/>
          </a:xfrm>
        </p:grpSpPr>
        <p:sp>
          <p:nvSpPr>
            <p:cNvPr id="1155" name="Google Shape;1155;p40"/>
            <p:cNvSpPr/>
            <p:nvPr/>
          </p:nvSpPr>
          <p:spPr>
            <a:xfrm>
              <a:off x="1826150" y="3365200"/>
              <a:ext cx="376650" cy="451975"/>
            </a:xfrm>
            <a:custGeom>
              <a:avLst/>
              <a:gdLst/>
              <a:ahLst/>
              <a:cxnLst/>
              <a:rect l="l" t="t" r="r" b="b"/>
              <a:pathLst>
                <a:path w="15066" h="18079" extrusionOk="0">
                  <a:moveTo>
                    <a:pt x="1" y="18079"/>
                  </a:moveTo>
                  <a:lnTo>
                    <a:pt x="15066" y="18079"/>
                  </a:lnTo>
                  <a:cubicBezTo>
                    <a:pt x="15066" y="18079"/>
                    <a:pt x="14563" y="14518"/>
                    <a:pt x="14427" y="13856"/>
                  </a:cubicBezTo>
                  <a:cubicBezTo>
                    <a:pt x="14312" y="13194"/>
                    <a:pt x="12692" y="7008"/>
                    <a:pt x="12692" y="7008"/>
                  </a:cubicBezTo>
                  <a:lnTo>
                    <a:pt x="12692" y="2261"/>
                  </a:lnTo>
                  <a:lnTo>
                    <a:pt x="8081" y="1"/>
                  </a:lnTo>
                  <a:lnTo>
                    <a:pt x="6712" y="2649"/>
                  </a:lnTo>
                  <a:lnTo>
                    <a:pt x="5730" y="7259"/>
                  </a:lnTo>
                  <a:lnTo>
                    <a:pt x="3356" y="1360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0"/>
            <p:cNvSpPr/>
            <p:nvPr/>
          </p:nvSpPr>
          <p:spPr>
            <a:xfrm>
              <a:off x="1912325" y="3380050"/>
              <a:ext cx="163800" cy="437125"/>
            </a:xfrm>
            <a:custGeom>
              <a:avLst/>
              <a:gdLst/>
              <a:ahLst/>
              <a:cxnLst/>
              <a:rect l="l" t="t" r="r" b="b"/>
              <a:pathLst>
                <a:path w="6552" h="17485" extrusionOk="0">
                  <a:moveTo>
                    <a:pt x="1" y="17485"/>
                  </a:moveTo>
                  <a:lnTo>
                    <a:pt x="3584" y="17485"/>
                  </a:lnTo>
                  <a:cubicBezTo>
                    <a:pt x="3812" y="16731"/>
                    <a:pt x="4086" y="16024"/>
                    <a:pt x="4383" y="15636"/>
                  </a:cubicBezTo>
                  <a:cubicBezTo>
                    <a:pt x="5228" y="14563"/>
                    <a:pt x="6551" y="13741"/>
                    <a:pt x="6551" y="13741"/>
                  </a:cubicBezTo>
                  <a:cubicBezTo>
                    <a:pt x="6551" y="13741"/>
                    <a:pt x="4817" y="7441"/>
                    <a:pt x="4429" y="6802"/>
                  </a:cubicBezTo>
                  <a:cubicBezTo>
                    <a:pt x="4086" y="6186"/>
                    <a:pt x="4429" y="1895"/>
                    <a:pt x="4337" y="0"/>
                  </a:cubicBezTo>
                  <a:lnTo>
                    <a:pt x="3287" y="2055"/>
                  </a:lnTo>
                  <a:lnTo>
                    <a:pt x="2306" y="6620"/>
                  </a:lnTo>
                  <a:cubicBezTo>
                    <a:pt x="2443" y="8583"/>
                    <a:pt x="2603" y="11413"/>
                    <a:pt x="2534" y="11847"/>
                  </a:cubicBezTo>
                  <a:cubicBezTo>
                    <a:pt x="2420" y="12394"/>
                    <a:pt x="1302" y="13969"/>
                    <a:pt x="1" y="17485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0"/>
            <p:cNvSpPr/>
            <p:nvPr/>
          </p:nvSpPr>
          <p:spPr>
            <a:xfrm>
              <a:off x="2025300" y="3365200"/>
              <a:ext cx="177500" cy="451975"/>
            </a:xfrm>
            <a:custGeom>
              <a:avLst/>
              <a:gdLst/>
              <a:ahLst/>
              <a:cxnLst/>
              <a:rect l="l" t="t" r="r" b="b"/>
              <a:pathLst>
                <a:path w="7100" h="18079" extrusionOk="0">
                  <a:moveTo>
                    <a:pt x="1" y="18079"/>
                  </a:moveTo>
                  <a:lnTo>
                    <a:pt x="7100" y="18079"/>
                  </a:lnTo>
                  <a:cubicBezTo>
                    <a:pt x="7100" y="18079"/>
                    <a:pt x="6597" y="14518"/>
                    <a:pt x="6461" y="13856"/>
                  </a:cubicBezTo>
                  <a:cubicBezTo>
                    <a:pt x="6346" y="13194"/>
                    <a:pt x="4726" y="7008"/>
                    <a:pt x="4726" y="7008"/>
                  </a:cubicBezTo>
                  <a:lnTo>
                    <a:pt x="4726" y="2261"/>
                  </a:lnTo>
                  <a:lnTo>
                    <a:pt x="115" y="1"/>
                  </a:lnTo>
                  <a:lnTo>
                    <a:pt x="1" y="252"/>
                  </a:lnTo>
                  <a:cubicBezTo>
                    <a:pt x="1028" y="1348"/>
                    <a:pt x="1804" y="2283"/>
                    <a:pt x="1804" y="2283"/>
                  </a:cubicBezTo>
                  <a:lnTo>
                    <a:pt x="2672" y="7556"/>
                  </a:lnTo>
                  <a:lnTo>
                    <a:pt x="3493" y="15203"/>
                  </a:lnTo>
                  <a:cubicBezTo>
                    <a:pt x="3493" y="15203"/>
                    <a:pt x="1918" y="16070"/>
                    <a:pt x="1485" y="16252"/>
                  </a:cubicBezTo>
                  <a:cubicBezTo>
                    <a:pt x="1256" y="16367"/>
                    <a:pt x="572" y="17257"/>
                    <a:pt x="1" y="1807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8" name="Google Shape;1158;p40"/>
          <p:cNvSpPr/>
          <p:nvPr/>
        </p:nvSpPr>
        <p:spPr>
          <a:xfrm>
            <a:off x="7923425" y="682388"/>
            <a:ext cx="869988" cy="274033"/>
          </a:xfrm>
          <a:custGeom>
            <a:avLst/>
            <a:gdLst/>
            <a:ahLst/>
            <a:cxnLst/>
            <a:rect l="l" t="t" r="r" b="b"/>
            <a:pathLst>
              <a:path w="33532" h="8404" extrusionOk="0">
                <a:moveTo>
                  <a:pt x="23449" y="1"/>
                </a:moveTo>
                <a:cubicBezTo>
                  <a:pt x="21458" y="1"/>
                  <a:pt x="19548" y="915"/>
                  <a:pt x="18307" y="2497"/>
                </a:cubicBezTo>
                <a:cubicBezTo>
                  <a:pt x="18147" y="1379"/>
                  <a:pt x="17211" y="535"/>
                  <a:pt x="16093" y="489"/>
                </a:cubicBezTo>
                <a:cubicBezTo>
                  <a:pt x="16043" y="486"/>
                  <a:pt x="15994" y="484"/>
                  <a:pt x="15945" y="484"/>
                </a:cubicBezTo>
                <a:cubicBezTo>
                  <a:pt x="14866" y="484"/>
                  <a:pt x="13934" y="1198"/>
                  <a:pt x="13650" y="2246"/>
                </a:cubicBezTo>
                <a:cubicBezTo>
                  <a:pt x="12372" y="1855"/>
                  <a:pt x="11240" y="1691"/>
                  <a:pt x="10273" y="1691"/>
                </a:cubicBezTo>
                <a:cubicBezTo>
                  <a:pt x="6388" y="1691"/>
                  <a:pt x="5157" y="4345"/>
                  <a:pt x="7716" y="5625"/>
                </a:cubicBezTo>
                <a:cubicBezTo>
                  <a:pt x="5844" y="5625"/>
                  <a:pt x="4018" y="6035"/>
                  <a:pt x="1918" y="6332"/>
                </a:cubicBezTo>
                <a:cubicBezTo>
                  <a:pt x="1393" y="6401"/>
                  <a:pt x="868" y="6469"/>
                  <a:pt x="297" y="6515"/>
                </a:cubicBezTo>
                <a:cubicBezTo>
                  <a:pt x="24" y="6538"/>
                  <a:pt x="1" y="6948"/>
                  <a:pt x="297" y="6971"/>
                </a:cubicBezTo>
                <a:cubicBezTo>
                  <a:pt x="6643" y="7816"/>
                  <a:pt x="14928" y="8318"/>
                  <a:pt x="18444" y="8364"/>
                </a:cubicBezTo>
                <a:cubicBezTo>
                  <a:pt x="19450" y="8376"/>
                  <a:pt x="20423" y="8403"/>
                  <a:pt x="21263" y="8403"/>
                </a:cubicBezTo>
                <a:cubicBezTo>
                  <a:pt x="23433" y="8403"/>
                  <a:pt x="24719" y="8223"/>
                  <a:pt x="23419" y="7154"/>
                </a:cubicBezTo>
                <a:lnTo>
                  <a:pt x="23419" y="7154"/>
                </a:lnTo>
                <a:cubicBezTo>
                  <a:pt x="23859" y="7181"/>
                  <a:pt x="24317" y="7195"/>
                  <a:pt x="24785" y="7195"/>
                </a:cubicBezTo>
                <a:cubicBezTo>
                  <a:pt x="27789" y="7195"/>
                  <a:pt x="31215" y="6635"/>
                  <a:pt x="33052" y="5647"/>
                </a:cubicBezTo>
                <a:cubicBezTo>
                  <a:pt x="33485" y="5419"/>
                  <a:pt x="33531" y="4826"/>
                  <a:pt x="33075" y="4620"/>
                </a:cubicBezTo>
                <a:cubicBezTo>
                  <a:pt x="32983" y="4575"/>
                  <a:pt x="32869" y="4529"/>
                  <a:pt x="32778" y="4506"/>
                </a:cubicBezTo>
                <a:cubicBezTo>
                  <a:pt x="32013" y="4192"/>
                  <a:pt x="31011" y="3912"/>
                  <a:pt x="29962" y="3912"/>
                </a:cubicBezTo>
                <a:cubicBezTo>
                  <a:pt x="29791" y="3912"/>
                  <a:pt x="29618" y="3919"/>
                  <a:pt x="29445" y="3935"/>
                </a:cubicBezTo>
                <a:cubicBezTo>
                  <a:pt x="28555" y="1813"/>
                  <a:pt x="26592" y="352"/>
                  <a:pt x="24287" y="55"/>
                </a:cubicBezTo>
                <a:cubicBezTo>
                  <a:pt x="24007" y="19"/>
                  <a:pt x="23727" y="1"/>
                  <a:pt x="2344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     </a:t>
            </a:r>
            <a:endParaRPr/>
          </a:p>
        </p:txBody>
      </p:sp>
      <p:grpSp>
        <p:nvGrpSpPr>
          <p:cNvPr id="15" name="Google Shape;8251;p74">
            <a:extLst>
              <a:ext uri="{FF2B5EF4-FFF2-40B4-BE49-F238E27FC236}">
                <a16:creationId xmlns:a16="http://schemas.microsoft.com/office/drawing/2014/main" xmlns="" id="{D2CA36ED-BFEA-B556-5E7E-9ADDC4B35DC6}"/>
              </a:ext>
            </a:extLst>
          </p:cNvPr>
          <p:cNvGrpSpPr/>
          <p:nvPr/>
        </p:nvGrpSpPr>
        <p:grpSpPr>
          <a:xfrm>
            <a:off x="433114" y="3985547"/>
            <a:ext cx="2483874" cy="1157953"/>
            <a:chOff x="3911975" y="1846400"/>
            <a:chExt cx="1954575" cy="911200"/>
          </a:xfrm>
        </p:grpSpPr>
        <p:sp>
          <p:nvSpPr>
            <p:cNvPr id="16" name="Google Shape;8252;p74">
              <a:extLst>
                <a:ext uri="{FF2B5EF4-FFF2-40B4-BE49-F238E27FC236}">
                  <a16:creationId xmlns:a16="http://schemas.microsoft.com/office/drawing/2014/main" xmlns="" id="{6A11ABC2-43B0-F308-E88B-8EC15C702371}"/>
                </a:ext>
              </a:extLst>
            </p:cNvPr>
            <p:cNvSpPr/>
            <p:nvPr/>
          </p:nvSpPr>
          <p:spPr>
            <a:xfrm>
              <a:off x="5173625" y="2242175"/>
              <a:ext cx="47450" cy="24450"/>
            </a:xfrm>
            <a:custGeom>
              <a:avLst/>
              <a:gdLst/>
              <a:ahLst/>
              <a:cxnLst/>
              <a:rect l="l" t="t" r="r" b="b"/>
              <a:pathLst>
                <a:path w="1898" h="978" extrusionOk="0">
                  <a:moveTo>
                    <a:pt x="1" y="531"/>
                  </a:moveTo>
                  <a:cubicBezTo>
                    <a:pt x="350" y="782"/>
                    <a:pt x="838" y="879"/>
                    <a:pt x="838" y="879"/>
                  </a:cubicBezTo>
                  <a:lnTo>
                    <a:pt x="1898" y="977"/>
                  </a:lnTo>
                  <a:lnTo>
                    <a:pt x="1479" y="196"/>
                  </a:lnTo>
                  <a:cubicBezTo>
                    <a:pt x="1479" y="196"/>
                    <a:pt x="880" y="1"/>
                    <a:pt x="796" y="15"/>
                  </a:cubicBezTo>
                  <a:cubicBezTo>
                    <a:pt x="712" y="43"/>
                    <a:pt x="1" y="531"/>
                    <a:pt x="1" y="5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253;p74">
              <a:extLst>
                <a:ext uri="{FF2B5EF4-FFF2-40B4-BE49-F238E27FC236}">
                  <a16:creationId xmlns:a16="http://schemas.microsoft.com/office/drawing/2014/main" xmlns="" id="{0BFA9657-9777-5CAA-F9A5-828712D084CE}"/>
                </a:ext>
              </a:extLst>
            </p:cNvPr>
            <p:cNvSpPr/>
            <p:nvPr/>
          </p:nvSpPr>
          <p:spPr>
            <a:xfrm>
              <a:off x="5124475" y="2213925"/>
              <a:ext cx="30700" cy="39450"/>
            </a:xfrm>
            <a:custGeom>
              <a:avLst/>
              <a:gdLst/>
              <a:ahLst/>
              <a:cxnLst/>
              <a:rect l="l" t="t" r="r" b="b"/>
              <a:pathLst>
                <a:path w="1228" h="1578" extrusionOk="0">
                  <a:moveTo>
                    <a:pt x="1228" y="1577"/>
                  </a:moveTo>
                  <a:cubicBezTo>
                    <a:pt x="1144" y="1563"/>
                    <a:pt x="600" y="963"/>
                    <a:pt x="502" y="852"/>
                  </a:cubicBezTo>
                  <a:cubicBezTo>
                    <a:pt x="391" y="740"/>
                    <a:pt x="0" y="1"/>
                    <a:pt x="0" y="1"/>
                  </a:cubicBezTo>
                  <a:cubicBezTo>
                    <a:pt x="0" y="1"/>
                    <a:pt x="628" y="85"/>
                    <a:pt x="809" y="238"/>
                  </a:cubicBezTo>
                  <a:cubicBezTo>
                    <a:pt x="990" y="377"/>
                    <a:pt x="1228" y="1577"/>
                    <a:pt x="1228" y="15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254;p74">
              <a:extLst>
                <a:ext uri="{FF2B5EF4-FFF2-40B4-BE49-F238E27FC236}">
                  <a16:creationId xmlns:a16="http://schemas.microsoft.com/office/drawing/2014/main" xmlns="" id="{4A64A28E-A891-3FC8-03A2-E9F196C545E6}"/>
                </a:ext>
              </a:extLst>
            </p:cNvPr>
            <p:cNvSpPr/>
            <p:nvPr/>
          </p:nvSpPr>
          <p:spPr>
            <a:xfrm>
              <a:off x="5157250" y="2214275"/>
              <a:ext cx="24075" cy="39100"/>
            </a:xfrm>
            <a:custGeom>
              <a:avLst/>
              <a:gdLst/>
              <a:ahLst/>
              <a:cxnLst/>
              <a:rect l="l" t="t" r="r" b="b"/>
              <a:pathLst>
                <a:path w="963" h="1564" extrusionOk="0">
                  <a:moveTo>
                    <a:pt x="0" y="1563"/>
                  </a:moveTo>
                  <a:cubicBezTo>
                    <a:pt x="321" y="1521"/>
                    <a:pt x="837" y="1172"/>
                    <a:pt x="837" y="1172"/>
                  </a:cubicBezTo>
                  <a:lnTo>
                    <a:pt x="963" y="1"/>
                  </a:lnTo>
                  <a:cubicBezTo>
                    <a:pt x="963" y="1"/>
                    <a:pt x="391" y="266"/>
                    <a:pt x="335" y="336"/>
                  </a:cubicBezTo>
                  <a:cubicBezTo>
                    <a:pt x="209" y="517"/>
                    <a:pt x="0" y="1563"/>
                    <a:pt x="0" y="15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255;p74">
              <a:extLst>
                <a:ext uri="{FF2B5EF4-FFF2-40B4-BE49-F238E27FC236}">
                  <a16:creationId xmlns:a16="http://schemas.microsoft.com/office/drawing/2014/main" xmlns="" id="{14E893A7-5382-D2FC-C1B3-60FEDF03ACB8}"/>
                </a:ext>
              </a:extLst>
            </p:cNvPr>
            <p:cNvSpPr/>
            <p:nvPr/>
          </p:nvSpPr>
          <p:spPr>
            <a:xfrm>
              <a:off x="4423900" y="2253675"/>
              <a:ext cx="106025" cy="85475"/>
            </a:xfrm>
            <a:custGeom>
              <a:avLst/>
              <a:gdLst/>
              <a:ahLst/>
              <a:cxnLst/>
              <a:rect l="l" t="t" r="r" b="b"/>
              <a:pathLst>
                <a:path w="4241" h="3419" extrusionOk="0">
                  <a:moveTo>
                    <a:pt x="2999" y="1661"/>
                  </a:moveTo>
                  <a:cubicBezTo>
                    <a:pt x="3041" y="1675"/>
                    <a:pt x="3083" y="1689"/>
                    <a:pt x="3125" y="1689"/>
                  </a:cubicBezTo>
                  <a:cubicBezTo>
                    <a:pt x="3390" y="1703"/>
                    <a:pt x="4241" y="1577"/>
                    <a:pt x="4241" y="1577"/>
                  </a:cubicBezTo>
                  <a:cubicBezTo>
                    <a:pt x="4241" y="1577"/>
                    <a:pt x="3515" y="1047"/>
                    <a:pt x="3264" y="977"/>
                  </a:cubicBezTo>
                  <a:cubicBezTo>
                    <a:pt x="3097" y="949"/>
                    <a:pt x="2762" y="1047"/>
                    <a:pt x="2539" y="1131"/>
                  </a:cubicBezTo>
                  <a:cubicBezTo>
                    <a:pt x="2539" y="894"/>
                    <a:pt x="2483" y="475"/>
                    <a:pt x="2246" y="294"/>
                  </a:cubicBezTo>
                  <a:cubicBezTo>
                    <a:pt x="1925" y="43"/>
                    <a:pt x="1186" y="1"/>
                    <a:pt x="1186" y="1"/>
                  </a:cubicBezTo>
                  <a:cubicBezTo>
                    <a:pt x="1186" y="1"/>
                    <a:pt x="1744" y="601"/>
                    <a:pt x="1883" y="698"/>
                  </a:cubicBezTo>
                  <a:cubicBezTo>
                    <a:pt x="1995" y="782"/>
                    <a:pt x="2232" y="922"/>
                    <a:pt x="2441" y="1173"/>
                  </a:cubicBezTo>
                  <a:cubicBezTo>
                    <a:pt x="2441" y="1173"/>
                    <a:pt x="2441" y="1173"/>
                    <a:pt x="2441" y="1173"/>
                  </a:cubicBezTo>
                  <a:cubicBezTo>
                    <a:pt x="2107" y="936"/>
                    <a:pt x="1688" y="754"/>
                    <a:pt x="1395" y="796"/>
                  </a:cubicBezTo>
                  <a:cubicBezTo>
                    <a:pt x="1061" y="852"/>
                    <a:pt x="0" y="2093"/>
                    <a:pt x="0" y="2093"/>
                  </a:cubicBezTo>
                  <a:cubicBezTo>
                    <a:pt x="0" y="2093"/>
                    <a:pt x="796" y="1982"/>
                    <a:pt x="1158" y="1870"/>
                  </a:cubicBezTo>
                  <a:cubicBezTo>
                    <a:pt x="1465" y="1786"/>
                    <a:pt x="2218" y="1438"/>
                    <a:pt x="2469" y="1312"/>
                  </a:cubicBezTo>
                  <a:cubicBezTo>
                    <a:pt x="2469" y="1312"/>
                    <a:pt x="2469" y="1312"/>
                    <a:pt x="2483" y="1326"/>
                  </a:cubicBezTo>
                  <a:cubicBezTo>
                    <a:pt x="2162" y="1493"/>
                    <a:pt x="1674" y="1982"/>
                    <a:pt x="1660" y="2135"/>
                  </a:cubicBezTo>
                  <a:cubicBezTo>
                    <a:pt x="1632" y="2303"/>
                    <a:pt x="2316" y="3418"/>
                    <a:pt x="2316" y="3418"/>
                  </a:cubicBezTo>
                  <a:cubicBezTo>
                    <a:pt x="2316" y="3418"/>
                    <a:pt x="3223" y="2470"/>
                    <a:pt x="3278" y="2149"/>
                  </a:cubicBezTo>
                  <a:cubicBezTo>
                    <a:pt x="3306" y="2010"/>
                    <a:pt x="3167" y="1828"/>
                    <a:pt x="2999" y="1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256;p74">
              <a:extLst>
                <a:ext uri="{FF2B5EF4-FFF2-40B4-BE49-F238E27FC236}">
                  <a16:creationId xmlns:a16="http://schemas.microsoft.com/office/drawing/2014/main" xmlns="" id="{4D078FF4-951E-3554-25C3-BA9041AC2A20}"/>
                </a:ext>
              </a:extLst>
            </p:cNvPr>
            <p:cNvSpPr/>
            <p:nvPr/>
          </p:nvSpPr>
          <p:spPr>
            <a:xfrm>
              <a:off x="4690675" y="1904275"/>
              <a:ext cx="78825" cy="96275"/>
            </a:xfrm>
            <a:custGeom>
              <a:avLst/>
              <a:gdLst/>
              <a:ahLst/>
              <a:cxnLst/>
              <a:rect l="l" t="t" r="r" b="b"/>
              <a:pathLst>
                <a:path w="3153" h="3851" extrusionOk="0">
                  <a:moveTo>
                    <a:pt x="2092" y="572"/>
                  </a:moveTo>
                  <a:cubicBezTo>
                    <a:pt x="2092" y="572"/>
                    <a:pt x="2106" y="572"/>
                    <a:pt x="2106" y="558"/>
                  </a:cubicBezTo>
                  <a:lnTo>
                    <a:pt x="2106" y="558"/>
                  </a:lnTo>
                  <a:cubicBezTo>
                    <a:pt x="2106" y="558"/>
                    <a:pt x="2106" y="558"/>
                    <a:pt x="2106" y="558"/>
                  </a:cubicBezTo>
                  <a:lnTo>
                    <a:pt x="2120" y="558"/>
                  </a:lnTo>
                  <a:cubicBezTo>
                    <a:pt x="2120" y="558"/>
                    <a:pt x="2120" y="558"/>
                    <a:pt x="2120" y="558"/>
                  </a:cubicBezTo>
                  <a:cubicBezTo>
                    <a:pt x="2120" y="558"/>
                    <a:pt x="2120" y="558"/>
                    <a:pt x="2120" y="558"/>
                  </a:cubicBezTo>
                  <a:cubicBezTo>
                    <a:pt x="2120" y="544"/>
                    <a:pt x="2134" y="544"/>
                    <a:pt x="2134" y="544"/>
                  </a:cubicBezTo>
                  <a:cubicBezTo>
                    <a:pt x="2134" y="544"/>
                    <a:pt x="2134" y="544"/>
                    <a:pt x="2134" y="544"/>
                  </a:cubicBezTo>
                  <a:cubicBezTo>
                    <a:pt x="2134" y="544"/>
                    <a:pt x="2134" y="544"/>
                    <a:pt x="2134" y="544"/>
                  </a:cubicBezTo>
                  <a:cubicBezTo>
                    <a:pt x="2134" y="544"/>
                    <a:pt x="2134" y="544"/>
                    <a:pt x="2134" y="544"/>
                  </a:cubicBezTo>
                  <a:cubicBezTo>
                    <a:pt x="2134" y="544"/>
                    <a:pt x="2148" y="544"/>
                    <a:pt x="2148" y="531"/>
                  </a:cubicBezTo>
                  <a:cubicBezTo>
                    <a:pt x="2148" y="531"/>
                    <a:pt x="2148" y="531"/>
                    <a:pt x="2148" y="531"/>
                  </a:cubicBezTo>
                  <a:cubicBezTo>
                    <a:pt x="2148" y="531"/>
                    <a:pt x="2148" y="531"/>
                    <a:pt x="2148" y="531"/>
                  </a:cubicBezTo>
                  <a:lnTo>
                    <a:pt x="2148" y="531"/>
                  </a:lnTo>
                  <a:cubicBezTo>
                    <a:pt x="2148" y="531"/>
                    <a:pt x="2162" y="531"/>
                    <a:pt x="2162" y="531"/>
                  </a:cubicBezTo>
                  <a:lnTo>
                    <a:pt x="2162" y="531"/>
                  </a:lnTo>
                  <a:lnTo>
                    <a:pt x="2162" y="531"/>
                  </a:lnTo>
                  <a:cubicBezTo>
                    <a:pt x="2162" y="531"/>
                    <a:pt x="2162" y="531"/>
                    <a:pt x="2176" y="531"/>
                  </a:cubicBezTo>
                  <a:lnTo>
                    <a:pt x="2176" y="531"/>
                  </a:lnTo>
                  <a:cubicBezTo>
                    <a:pt x="2204" y="517"/>
                    <a:pt x="2288" y="503"/>
                    <a:pt x="2371" y="475"/>
                  </a:cubicBezTo>
                  <a:lnTo>
                    <a:pt x="2371" y="475"/>
                  </a:lnTo>
                  <a:cubicBezTo>
                    <a:pt x="2427" y="461"/>
                    <a:pt x="2483" y="447"/>
                    <a:pt x="2539" y="433"/>
                  </a:cubicBezTo>
                  <a:lnTo>
                    <a:pt x="2539" y="433"/>
                  </a:lnTo>
                  <a:cubicBezTo>
                    <a:pt x="2567" y="433"/>
                    <a:pt x="2595" y="419"/>
                    <a:pt x="2636" y="405"/>
                  </a:cubicBezTo>
                  <a:cubicBezTo>
                    <a:pt x="2636" y="405"/>
                    <a:pt x="2636" y="405"/>
                    <a:pt x="2636" y="405"/>
                  </a:cubicBezTo>
                  <a:cubicBezTo>
                    <a:pt x="2650" y="405"/>
                    <a:pt x="2650" y="405"/>
                    <a:pt x="2664" y="405"/>
                  </a:cubicBezTo>
                  <a:cubicBezTo>
                    <a:pt x="2664" y="405"/>
                    <a:pt x="2664" y="405"/>
                    <a:pt x="2678" y="405"/>
                  </a:cubicBezTo>
                  <a:lnTo>
                    <a:pt x="2692" y="391"/>
                  </a:lnTo>
                  <a:cubicBezTo>
                    <a:pt x="2692" y="391"/>
                    <a:pt x="2706" y="391"/>
                    <a:pt x="2706" y="391"/>
                  </a:cubicBezTo>
                  <a:cubicBezTo>
                    <a:pt x="2720" y="391"/>
                    <a:pt x="2720" y="391"/>
                    <a:pt x="2734" y="377"/>
                  </a:cubicBezTo>
                  <a:cubicBezTo>
                    <a:pt x="2734" y="377"/>
                    <a:pt x="2734" y="377"/>
                    <a:pt x="2734" y="377"/>
                  </a:cubicBezTo>
                  <a:cubicBezTo>
                    <a:pt x="2748" y="377"/>
                    <a:pt x="2762" y="377"/>
                    <a:pt x="2762" y="377"/>
                  </a:cubicBezTo>
                  <a:cubicBezTo>
                    <a:pt x="2762" y="377"/>
                    <a:pt x="2762" y="377"/>
                    <a:pt x="2776" y="377"/>
                  </a:cubicBezTo>
                  <a:cubicBezTo>
                    <a:pt x="2776" y="363"/>
                    <a:pt x="2790" y="363"/>
                    <a:pt x="2804" y="363"/>
                  </a:cubicBezTo>
                  <a:lnTo>
                    <a:pt x="2804" y="363"/>
                  </a:lnTo>
                  <a:cubicBezTo>
                    <a:pt x="2804" y="363"/>
                    <a:pt x="2818" y="363"/>
                    <a:pt x="2818" y="363"/>
                  </a:cubicBezTo>
                  <a:cubicBezTo>
                    <a:pt x="2832" y="363"/>
                    <a:pt x="2832" y="349"/>
                    <a:pt x="2832" y="349"/>
                  </a:cubicBezTo>
                  <a:cubicBezTo>
                    <a:pt x="2832" y="349"/>
                    <a:pt x="2846" y="349"/>
                    <a:pt x="2860" y="349"/>
                  </a:cubicBezTo>
                  <a:cubicBezTo>
                    <a:pt x="2860" y="349"/>
                    <a:pt x="2860" y="349"/>
                    <a:pt x="2860" y="349"/>
                  </a:cubicBezTo>
                  <a:cubicBezTo>
                    <a:pt x="2860" y="349"/>
                    <a:pt x="2873" y="335"/>
                    <a:pt x="2873" y="335"/>
                  </a:cubicBezTo>
                  <a:cubicBezTo>
                    <a:pt x="2887" y="335"/>
                    <a:pt x="2887" y="335"/>
                    <a:pt x="2887" y="335"/>
                  </a:cubicBezTo>
                  <a:cubicBezTo>
                    <a:pt x="2887" y="335"/>
                    <a:pt x="2901" y="335"/>
                    <a:pt x="2901" y="335"/>
                  </a:cubicBezTo>
                  <a:cubicBezTo>
                    <a:pt x="2901" y="335"/>
                    <a:pt x="2901" y="335"/>
                    <a:pt x="2901" y="335"/>
                  </a:cubicBezTo>
                  <a:cubicBezTo>
                    <a:pt x="2915" y="321"/>
                    <a:pt x="2929" y="321"/>
                    <a:pt x="2943" y="321"/>
                  </a:cubicBezTo>
                  <a:cubicBezTo>
                    <a:pt x="2943" y="321"/>
                    <a:pt x="2943" y="321"/>
                    <a:pt x="2957" y="321"/>
                  </a:cubicBezTo>
                  <a:cubicBezTo>
                    <a:pt x="2957" y="321"/>
                    <a:pt x="2957" y="307"/>
                    <a:pt x="2957" y="307"/>
                  </a:cubicBezTo>
                  <a:cubicBezTo>
                    <a:pt x="2971" y="307"/>
                    <a:pt x="2971" y="307"/>
                    <a:pt x="2971" y="307"/>
                  </a:cubicBezTo>
                  <a:cubicBezTo>
                    <a:pt x="2985" y="307"/>
                    <a:pt x="2985" y="307"/>
                    <a:pt x="2999" y="293"/>
                  </a:cubicBezTo>
                  <a:lnTo>
                    <a:pt x="2999" y="293"/>
                  </a:lnTo>
                  <a:lnTo>
                    <a:pt x="2999" y="293"/>
                  </a:lnTo>
                  <a:cubicBezTo>
                    <a:pt x="2999" y="293"/>
                    <a:pt x="2915" y="265"/>
                    <a:pt x="2804" y="224"/>
                  </a:cubicBezTo>
                  <a:cubicBezTo>
                    <a:pt x="2804" y="224"/>
                    <a:pt x="2790" y="224"/>
                    <a:pt x="2790" y="224"/>
                  </a:cubicBezTo>
                  <a:cubicBezTo>
                    <a:pt x="2776" y="224"/>
                    <a:pt x="2748" y="210"/>
                    <a:pt x="2734" y="196"/>
                  </a:cubicBezTo>
                  <a:cubicBezTo>
                    <a:pt x="2720" y="196"/>
                    <a:pt x="2720" y="196"/>
                    <a:pt x="2720" y="196"/>
                  </a:cubicBezTo>
                  <a:cubicBezTo>
                    <a:pt x="2692" y="196"/>
                    <a:pt x="2678" y="182"/>
                    <a:pt x="2664" y="182"/>
                  </a:cubicBezTo>
                  <a:cubicBezTo>
                    <a:pt x="2650" y="182"/>
                    <a:pt x="2636" y="168"/>
                    <a:pt x="2622" y="168"/>
                  </a:cubicBezTo>
                  <a:cubicBezTo>
                    <a:pt x="2608" y="154"/>
                    <a:pt x="2595" y="154"/>
                    <a:pt x="2581" y="154"/>
                  </a:cubicBezTo>
                  <a:cubicBezTo>
                    <a:pt x="2567" y="140"/>
                    <a:pt x="2553" y="140"/>
                    <a:pt x="2539" y="140"/>
                  </a:cubicBezTo>
                  <a:cubicBezTo>
                    <a:pt x="2525" y="126"/>
                    <a:pt x="2511" y="126"/>
                    <a:pt x="2497" y="126"/>
                  </a:cubicBezTo>
                  <a:cubicBezTo>
                    <a:pt x="2469" y="112"/>
                    <a:pt x="2455" y="112"/>
                    <a:pt x="2427" y="98"/>
                  </a:cubicBezTo>
                  <a:lnTo>
                    <a:pt x="2427" y="98"/>
                  </a:lnTo>
                  <a:lnTo>
                    <a:pt x="2427" y="98"/>
                  </a:lnTo>
                  <a:cubicBezTo>
                    <a:pt x="2413" y="98"/>
                    <a:pt x="2399" y="98"/>
                    <a:pt x="2385" y="84"/>
                  </a:cubicBezTo>
                  <a:lnTo>
                    <a:pt x="2385" y="84"/>
                  </a:lnTo>
                  <a:cubicBezTo>
                    <a:pt x="2385" y="84"/>
                    <a:pt x="2385" y="84"/>
                    <a:pt x="2385" y="84"/>
                  </a:cubicBezTo>
                  <a:lnTo>
                    <a:pt x="2343" y="70"/>
                  </a:lnTo>
                  <a:cubicBezTo>
                    <a:pt x="2343" y="70"/>
                    <a:pt x="2330" y="70"/>
                    <a:pt x="2330" y="70"/>
                  </a:cubicBezTo>
                  <a:cubicBezTo>
                    <a:pt x="2316" y="70"/>
                    <a:pt x="2316" y="70"/>
                    <a:pt x="2302" y="56"/>
                  </a:cubicBezTo>
                  <a:cubicBezTo>
                    <a:pt x="2302" y="56"/>
                    <a:pt x="2288" y="56"/>
                    <a:pt x="2288" y="56"/>
                  </a:cubicBezTo>
                  <a:cubicBezTo>
                    <a:pt x="2288" y="56"/>
                    <a:pt x="2274" y="56"/>
                    <a:pt x="2274" y="56"/>
                  </a:cubicBezTo>
                  <a:cubicBezTo>
                    <a:pt x="2274" y="56"/>
                    <a:pt x="2260" y="56"/>
                    <a:pt x="2260" y="56"/>
                  </a:cubicBezTo>
                  <a:cubicBezTo>
                    <a:pt x="2260" y="56"/>
                    <a:pt x="2260" y="42"/>
                    <a:pt x="2260" y="42"/>
                  </a:cubicBezTo>
                  <a:lnTo>
                    <a:pt x="2260" y="42"/>
                  </a:lnTo>
                  <a:cubicBezTo>
                    <a:pt x="2148" y="14"/>
                    <a:pt x="2064" y="0"/>
                    <a:pt x="2051" y="0"/>
                  </a:cubicBezTo>
                  <a:lnTo>
                    <a:pt x="2051" y="0"/>
                  </a:lnTo>
                  <a:cubicBezTo>
                    <a:pt x="2051" y="0"/>
                    <a:pt x="2037" y="0"/>
                    <a:pt x="2037" y="14"/>
                  </a:cubicBezTo>
                  <a:cubicBezTo>
                    <a:pt x="2037" y="14"/>
                    <a:pt x="2037" y="14"/>
                    <a:pt x="2037" y="14"/>
                  </a:cubicBezTo>
                  <a:cubicBezTo>
                    <a:pt x="2023" y="14"/>
                    <a:pt x="2023" y="14"/>
                    <a:pt x="2023" y="1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009" y="14"/>
                    <a:pt x="2009" y="28"/>
                    <a:pt x="1995" y="28"/>
                  </a:cubicBezTo>
                  <a:cubicBezTo>
                    <a:pt x="1995" y="28"/>
                    <a:pt x="1995" y="28"/>
                    <a:pt x="1995" y="28"/>
                  </a:cubicBezTo>
                  <a:cubicBezTo>
                    <a:pt x="1995" y="28"/>
                    <a:pt x="1981" y="28"/>
                    <a:pt x="1981" y="42"/>
                  </a:cubicBezTo>
                  <a:cubicBezTo>
                    <a:pt x="1981" y="42"/>
                    <a:pt x="1967" y="42"/>
                    <a:pt x="1967" y="42"/>
                  </a:cubicBezTo>
                  <a:cubicBezTo>
                    <a:pt x="1967" y="42"/>
                    <a:pt x="1953" y="42"/>
                    <a:pt x="1953" y="56"/>
                  </a:cubicBezTo>
                  <a:lnTo>
                    <a:pt x="1953" y="56"/>
                  </a:lnTo>
                  <a:cubicBezTo>
                    <a:pt x="1939" y="56"/>
                    <a:pt x="1939" y="56"/>
                    <a:pt x="1925" y="70"/>
                  </a:cubicBezTo>
                  <a:cubicBezTo>
                    <a:pt x="1925" y="70"/>
                    <a:pt x="1925" y="70"/>
                    <a:pt x="1925" y="70"/>
                  </a:cubicBezTo>
                  <a:cubicBezTo>
                    <a:pt x="1925" y="70"/>
                    <a:pt x="1911" y="84"/>
                    <a:pt x="1897" y="84"/>
                  </a:cubicBezTo>
                  <a:cubicBezTo>
                    <a:pt x="1897" y="84"/>
                    <a:pt x="1897" y="84"/>
                    <a:pt x="1897" y="84"/>
                  </a:cubicBezTo>
                  <a:cubicBezTo>
                    <a:pt x="1897" y="98"/>
                    <a:pt x="1883" y="98"/>
                    <a:pt x="1869" y="98"/>
                  </a:cubicBezTo>
                  <a:lnTo>
                    <a:pt x="1869" y="98"/>
                  </a:lnTo>
                  <a:lnTo>
                    <a:pt x="1869" y="98"/>
                  </a:lnTo>
                  <a:cubicBezTo>
                    <a:pt x="1869" y="112"/>
                    <a:pt x="1855" y="112"/>
                    <a:pt x="1841" y="126"/>
                  </a:cubicBezTo>
                  <a:cubicBezTo>
                    <a:pt x="1841" y="126"/>
                    <a:pt x="1841" y="126"/>
                    <a:pt x="1841" y="126"/>
                  </a:cubicBezTo>
                  <a:cubicBezTo>
                    <a:pt x="1841" y="126"/>
                    <a:pt x="1841" y="126"/>
                    <a:pt x="1841" y="126"/>
                  </a:cubicBezTo>
                  <a:lnTo>
                    <a:pt x="1841" y="126"/>
                  </a:lnTo>
                  <a:lnTo>
                    <a:pt x="1813" y="140"/>
                  </a:lnTo>
                  <a:lnTo>
                    <a:pt x="1813" y="140"/>
                  </a:lnTo>
                  <a:cubicBezTo>
                    <a:pt x="1813" y="154"/>
                    <a:pt x="1813" y="154"/>
                    <a:pt x="1799" y="154"/>
                  </a:cubicBezTo>
                  <a:lnTo>
                    <a:pt x="1799" y="154"/>
                  </a:lnTo>
                  <a:lnTo>
                    <a:pt x="1799" y="154"/>
                  </a:lnTo>
                  <a:cubicBezTo>
                    <a:pt x="1799" y="154"/>
                    <a:pt x="1799" y="154"/>
                    <a:pt x="1786" y="168"/>
                  </a:cubicBezTo>
                  <a:lnTo>
                    <a:pt x="1786" y="168"/>
                  </a:lnTo>
                  <a:cubicBezTo>
                    <a:pt x="1786" y="168"/>
                    <a:pt x="1772" y="182"/>
                    <a:pt x="1758" y="182"/>
                  </a:cubicBezTo>
                  <a:cubicBezTo>
                    <a:pt x="1758" y="182"/>
                    <a:pt x="1758" y="182"/>
                    <a:pt x="1758" y="196"/>
                  </a:cubicBezTo>
                  <a:cubicBezTo>
                    <a:pt x="1744" y="196"/>
                    <a:pt x="1744" y="210"/>
                    <a:pt x="1730" y="210"/>
                  </a:cubicBezTo>
                  <a:lnTo>
                    <a:pt x="1730" y="210"/>
                  </a:lnTo>
                  <a:cubicBezTo>
                    <a:pt x="1730" y="224"/>
                    <a:pt x="1716" y="224"/>
                    <a:pt x="1716" y="238"/>
                  </a:cubicBezTo>
                  <a:lnTo>
                    <a:pt x="1702" y="238"/>
                  </a:lnTo>
                  <a:lnTo>
                    <a:pt x="1688" y="252"/>
                  </a:lnTo>
                  <a:cubicBezTo>
                    <a:pt x="1688" y="265"/>
                    <a:pt x="1688" y="265"/>
                    <a:pt x="1688" y="265"/>
                  </a:cubicBezTo>
                  <a:cubicBezTo>
                    <a:pt x="1646" y="293"/>
                    <a:pt x="1618" y="335"/>
                    <a:pt x="1604" y="377"/>
                  </a:cubicBezTo>
                  <a:cubicBezTo>
                    <a:pt x="1534" y="517"/>
                    <a:pt x="1465" y="1116"/>
                    <a:pt x="1451" y="1228"/>
                  </a:cubicBezTo>
                  <a:cubicBezTo>
                    <a:pt x="1367" y="1075"/>
                    <a:pt x="1144" y="642"/>
                    <a:pt x="1060" y="600"/>
                  </a:cubicBezTo>
                  <a:cubicBezTo>
                    <a:pt x="963" y="558"/>
                    <a:pt x="656" y="447"/>
                    <a:pt x="530" y="489"/>
                  </a:cubicBezTo>
                  <a:cubicBezTo>
                    <a:pt x="391" y="531"/>
                    <a:pt x="181" y="712"/>
                    <a:pt x="167" y="768"/>
                  </a:cubicBezTo>
                  <a:cubicBezTo>
                    <a:pt x="154" y="823"/>
                    <a:pt x="0" y="1326"/>
                    <a:pt x="0" y="1326"/>
                  </a:cubicBezTo>
                  <a:cubicBezTo>
                    <a:pt x="0" y="1326"/>
                    <a:pt x="363" y="1061"/>
                    <a:pt x="391" y="1047"/>
                  </a:cubicBezTo>
                  <a:cubicBezTo>
                    <a:pt x="419" y="1033"/>
                    <a:pt x="795" y="1144"/>
                    <a:pt x="865" y="1172"/>
                  </a:cubicBezTo>
                  <a:cubicBezTo>
                    <a:pt x="907" y="1200"/>
                    <a:pt x="1200" y="1242"/>
                    <a:pt x="1367" y="1270"/>
                  </a:cubicBezTo>
                  <a:cubicBezTo>
                    <a:pt x="1102" y="1367"/>
                    <a:pt x="600" y="1563"/>
                    <a:pt x="544" y="1646"/>
                  </a:cubicBezTo>
                  <a:cubicBezTo>
                    <a:pt x="460" y="1758"/>
                    <a:pt x="321" y="2023"/>
                    <a:pt x="377" y="2218"/>
                  </a:cubicBezTo>
                  <a:cubicBezTo>
                    <a:pt x="446" y="2414"/>
                    <a:pt x="781" y="3041"/>
                    <a:pt x="781" y="3041"/>
                  </a:cubicBezTo>
                  <a:cubicBezTo>
                    <a:pt x="781" y="3041"/>
                    <a:pt x="1018" y="2567"/>
                    <a:pt x="1032" y="2497"/>
                  </a:cubicBezTo>
                  <a:cubicBezTo>
                    <a:pt x="1060" y="2414"/>
                    <a:pt x="1004" y="2107"/>
                    <a:pt x="1032" y="1911"/>
                  </a:cubicBezTo>
                  <a:cubicBezTo>
                    <a:pt x="1060" y="1758"/>
                    <a:pt x="1255" y="1493"/>
                    <a:pt x="1437" y="1340"/>
                  </a:cubicBezTo>
                  <a:cubicBezTo>
                    <a:pt x="1409" y="1465"/>
                    <a:pt x="1367" y="1702"/>
                    <a:pt x="1353" y="1897"/>
                  </a:cubicBezTo>
                  <a:lnTo>
                    <a:pt x="1353" y="1897"/>
                  </a:lnTo>
                  <a:lnTo>
                    <a:pt x="1353" y="1897"/>
                  </a:lnTo>
                  <a:cubicBezTo>
                    <a:pt x="1353" y="1911"/>
                    <a:pt x="1353" y="1925"/>
                    <a:pt x="1353" y="1939"/>
                  </a:cubicBezTo>
                  <a:lnTo>
                    <a:pt x="1353" y="1939"/>
                  </a:lnTo>
                  <a:cubicBezTo>
                    <a:pt x="1353" y="1953"/>
                    <a:pt x="1353" y="1967"/>
                    <a:pt x="1353" y="1981"/>
                  </a:cubicBezTo>
                  <a:lnTo>
                    <a:pt x="1353" y="1981"/>
                  </a:lnTo>
                  <a:cubicBezTo>
                    <a:pt x="1353" y="2009"/>
                    <a:pt x="1353" y="2023"/>
                    <a:pt x="1353" y="2051"/>
                  </a:cubicBezTo>
                  <a:lnTo>
                    <a:pt x="1353" y="2051"/>
                  </a:lnTo>
                  <a:lnTo>
                    <a:pt x="1353" y="2051"/>
                  </a:lnTo>
                  <a:cubicBezTo>
                    <a:pt x="1353" y="2065"/>
                    <a:pt x="1353" y="2079"/>
                    <a:pt x="1353" y="2093"/>
                  </a:cubicBezTo>
                  <a:cubicBezTo>
                    <a:pt x="1353" y="2135"/>
                    <a:pt x="1381" y="2190"/>
                    <a:pt x="1395" y="2260"/>
                  </a:cubicBezTo>
                  <a:lnTo>
                    <a:pt x="1395" y="2260"/>
                  </a:lnTo>
                  <a:lnTo>
                    <a:pt x="1395" y="2260"/>
                  </a:lnTo>
                  <a:lnTo>
                    <a:pt x="1409" y="2302"/>
                  </a:lnTo>
                  <a:lnTo>
                    <a:pt x="1409" y="2302"/>
                  </a:lnTo>
                  <a:cubicBezTo>
                    <a:pt x="1409" y="2316"/>
                    <a:pt x="1423" y="2330"/>
                    <a:pt x="1423" y="2344"/>
                  </a:cubicBezTo>
                  <a:lnTo>
                    <a:pt x="1423" y="2344"/>
                  </a:lnTo>
                  <a:lnTo>
                    <a:pt x="1423" y="2344"/>
                  </a:lnTo>
                  <a:cubicBezTo>
                    <a:pt x="1465" y="2455"/>
                    <a:pt x="1507" y="2553"/>
                    <a:pt x="1548" y="2581"/>
                  </a:cubicBezTo>
                  <a:cubicBezTo>
                    <a:pt x="1562" y="2595"/>
                    <a:pt x="1604" y="2637"/>
                    <a:pt x="1660" y="2693"/>
                  </a:cubicBezTo>
                  <a:lnTo>
                    <a:pt x="1660" y="2693"/>
                  </a:lnTo>
                  <a:lnTo>
                    <a:pt x="1660" y="2693"/>
                  </a:lnTo>
                  <a:cubicBezTo>
                    <a:pt x="1674" y="2693"/>
                    <a:pt x="1674" y="2707"/>
                    <a:pt x="1688" y="2720"/>
                  </a:cubicBezTo>
                  <a:lnTo>
                    <a:pt x="1688" y="2720"/>
                  </a:lnTo>
                  <a:lnTo>
                    <a:pt x="1688" y="2720"/>
                  </a:lnTo>
                  <a:cubicBezTo>
                    <a:pt x="1688" y="2720"/>
                    <a:pt x="1688" y="2720"/>
                    <a:pt x="1688" y="2720"/>
                  </a:cubicBezTo>
                  <a:lnTo>
                    <a:pt x="1702" y="2720"/>
                  </a:lnTo>
                  <a:lnTo>
                    <a:pt x="1702" y="2734"/>
                  </a:lnTo>
                  <a:lnTo>
                    <a:pt x="1702" y="2734"/>
                  </a:lnTo>
                  <a:cubicBezTo>
                    <a:pt x="1716" y="2734"/>
                    <a:pt x="1716" y="2748"/>
                    <a:pt x="1730" y="2748"/>
                  </a:cubicBezTo>
                  <a:cubicBezTo>
                    <a:pt x="1730" y="2748"/>
                    <a:pt x="1730" y="2748"/>
                    <a:pt x="1730" y="2748"/>
                  </a:cubicBezTo>
                  <a:lnTo>
                    <a:pt x="1730" y="2748"/>
                  </a:lnTo>
                  <a:cubicBezTo>
                    <a:pt x="1730" y="2748"/>
                    <a:pt x="1730" y="2748"/>
                    <a:pt x="1730" y="2762"/>
                  </a:cubicBezTo>
                  <a:cubicBezTo>
                    <a:pt x="1744" y="2762"/>
                    <a:pt x="1744" y="2762"/>
                    <a:pt x="1744" y="2762"/>
                  </a:cubicBezTo>
                  <a:cubicBezTo>
                    <a:pt x="1758" y="2776"/>
                    <a:pt x="1758" y="2776"/>
                    <a:pt x="1758" y="2776"/>
                  </a:cubicBezTo>
                  <a:cubicBezTo>
                    <a:pt x="1772" y="2776"/>
                    <a:pt x="1772" y="2790"/>
                    <a:pt x="1772" y="2790"/>
                  </a:cubicBezTo>
                  <a:cubicBezTo>
                    <a:pt x="1786" y="2790"/>
                    <a:pt x="1786" y="2804"/>
                    <a:pt x="1786" y="2804"/>
                  </a:cubicBezTo>
                  <a:lnTo>
                    <a:pt x="1799" y="2818"/>
                  </a:lnTo>
                  <a:cubicBezTo>
                    <a:pt x="1799" y="2818"/>
                    <a:pt x="1813" y="2818"/>
                    <a:pt x="1813" y="2818"/>
                  </a:cubicBezTo>
                  <a:cubicBezTo>
                    <a:pt x="1813" y="2832"/>
                    <a:pt x="1813" y="2832"/>
                    <a:pt x="1813" y="2832"/>
                  </a:cubicBezTo>
                  <a:cubicBezTo>
                    <a:pt x="1827" y="2832"/>
                    <a:pt x="1841" y="2846"/>
                    <a:pt x="1841" y="2846"/>
                  </a:cubicBezTo>
                  <a:cubicBezTo>
                    <a:pt x="1841" y="2860"/>
                    <a:pt x="1855" y="2860"/>
                    <a:pt x="1855" y="2860"/>
                  </a:cubicBezTo>
                  <a:cubicBezTo>
                    <a:pt x="1855" y="2860"/>
                    <a:pt x="1855" y="2860"/>
                    <a:pt x="1869" y="2874"/>
                  </a:cubicBezTo>
                  <a:cubicBezTo>
                    <a:pt x="1869" y="2874"/>
                    <a:pt x="1869" y="2874"/>
                    <a:pt x="1883" y="2874"/>
                  </a:cubicBezTo>
                  <a:cubicBezTo>
                    <a:pt x="1883" y="2888"/>
                    <a:pt x="1897" y="2888"/>
                    <a:pt x="1897" y="2902"/>
                  </a:cubicBezTo>
                  <a:cubicBezTo>
                    <a:pt x="1897" y="2902"/>
                    <a:pt x="1911" y="2902"/>
                    <a:pt x="1911" y="2902"/>
                  </a:cubicBezTo>
                  <a:cubicBezTo>
                    <a:pt x="1911" y="2902"/>
                    <a:pt x="1911" y="2916"/>
                    <a:pt x="1925" y="2916"/>
                  </a:cubicBezTo>
                  <a:cubicBezTo>
                    <a:pt x="1925" y="2916"/>
                    <a:pt x="1925" y="2916"/>
                    <a:pt x="1925" y="2916"/>
                  </a:cubicBezTo>
                  <a:cubicBezTo>
                    <a:pt x="2037" y="3013"/>
                    <a:pt x="2134" y="3097"/>
                    <a:pt x="2134" y="3097"/>
                  </a:cubicBezTo>
                  <a:lnTo>
                    <a:pt x="2134" y="3097"/>
                  </a:lnTo>
                  <a:lnTo>
                    <a:pt x="2134" y="3097"/>
                  </a:lnTo>
                  <a:cubicBezTo>
                    <a:pt x="2134" y="3083"/>
                    <a:pt x="2134" y="3069"/>
                    <a:pt x="2148" y="3069"/>
                  </a:cubicBezTo>
                  <a:cubicBezTo>
                    <a:pt x="2148" y="3069"/>
                    <a:pt x="2148" y="3055"/>
                    <a:pt x="2148" y="3055"/>
                  </a:cubicBezTo>
                  <a:cubicBezTo>
                    <a:pt x="2148" y="3041"/>
                    <a:pt x="2162" y="3041"/>
                    <a:pt x="2162" y="3027"/>
                  </a:cubicBezTo>
                  <a:lnTo>
                    <a:pt x="2162" y="3027"/>
                  </a:lnTo>
                  <a:cubicBezTo>
                    <a:pt x="2176" y="3013"/>
                    <a:pt x="2176" y="2999"/>
                    <a:pt x="2176" y="2999"/>
                  </a:cubicBezTo>
                  <a:cubicBezTo>
                    <a:pt x="2176" y="2999"/>
                    <a:pt x="2176" y="2985"/>
                    <a:pt x="2176" y="2985"/>
                  </a:cubicBezTo>
                  <a:cubicBezTo>
                    <a:pt x="2190" y="2985"/>
                    <a:pt x="2190" y="2972"/>
                    <a:pt x="2190" y="2958"/>
                  </a:cubicBezTo>
                  <a:lnTo>
                    <a:pt x="2190" y="2958"/>
                  </a:lnTo>
                  <a:cubicBezTo>
                    <a:pt x="2190" y="2944"/>
                    <a:pt x="2190" y="2944"/>
                    <a:pt x="2190" y="2944"/>
                  </a:cubicBezTo>
                  <a:cubicBezTo>
                    <a:pt x="2274" y="3097"/>
                    <a:pt x="2357" y="3264"/>
                    <a:pt x="2455" y="3418"/>
                  </a:cubicBezTo>
                  <a:cubicBezTo>
                    <a:pt x="2455" y="3418"/>
                    <a:pt x="2455" y="3418"/>
                    <a:pt x="2455" y="3418"/>
                  </a:cubicBezTo>
                  <a:cubicBezTo>
                    <a:pt x="2469" y="3432"/>
                    <a:pt x="2483" y="3460"/>
                    <a:pt x="2497" y="3474"/>
                  </a:cubicBezTo>
                  <a:cubicBezTo>
                    <a:pt x="2497" y="3474"/>
                    <a:pt x="2497" y="3488"/>
                    <a:pt x="2497" y="3488"/>
                  </a:cubicBezTo>
                  <a:lnTo>
                    <a:pt x="2525" y="3529"/>
                  </a:lnTo>
                  <a:cubicBezTo>
                    <a:pt x="2539" y="3543"/>
                    <a:pt x="2539" y="3543"/>
                    <a:pt x="2539" y="3543"/>
                  </a:cubicBezTo>
                  <a:cubicBezTo>
                    <a:pt x="2553" y="3571"/>
                    <a:pt x="2567" y="3585"/>
                    <a:pt x="2581" y="3599"/>
                  </a:cubicBezTo>
                  <a:lnTo>
                    <a:pt x="2581" y="3613"/>
                  </a:lnTo>
                  <a:cubicBezTo>
                    <a:pt x="2595" y="3627"/>
                    <a:pt x="2608" y="3641"/>
                    <a:pt x="2622" y="3669"/>
                  </a:cubicBezTo>
                  <a:cubicBezTo>
                    <a:pt x="2622" y="3669"/>
                    <a:pt x="2636" y="3669"/>
                    <a:pt x="2636" y="3683"/>
                  </a:cubicBezTo>
                  <a:cubicBezTo>
                    <a:pt x="2650" y="3697"/>
                    <a:pt x="2664" y="3711"/>
                    <a:pt x="2664" y="3725"/>
                  </a:cubicBezTo>
                  <a:cubicBezTo>
                    <a:pt x="2678" y="3725"/>
                    <a:pt x="2678" y="3739"/>
                    <a:pt x="2678" y="3739"/>
                  </a:cubicBezTo>
                  <a:cubicBezTo>
                    <a:pt x="2692" y="3753"/>
                    <a:pt x="2706" y="3767"/>
                    <a:pt x="2720" y="3781"/>
                  </a:cubicBezTo>
                  <a:cubicBezTo>
                    <a:pt x="2720" y="3794"/>
                    <a:pt x="2720" y="3794"/>
                    <a:pt x="2734" y="3794"/>
                  </a:cubicBezTo>
                  <a:cubicBezTo>
                    <a:pt x="2748" y="3822"/>
                    <a:pt x="2762" y="3836"/>
                    <a:pt x="2776" y="3850"/>
                  </a:cubicBezTo>
                  <a:lnTo>
                    <a:pt x="2846" y="3781"/>
                  </a:lnTo>
                  <a:cubicBezTo>
                    <a:pt x="2832" y="3753"/>
                    <a:pt x="2804" y="3725"/>
                    <a:pt x="2776" y="3697"/>
                  </a:cubicBezTo>
                  <a:lnTo>
                    <a:pt x="2776" y="3697"/>
                  </a:lnTo>
                  <a:cubicBezTo>
                    <a:pt x="2748" y="3669"/>
                    <a:pt x="2734" y="3641"/>
                    <a:pt x="2706" y="3613"/>
                  </a:cubicBezTo>
                  <a:cubicBezTo>
                    <a:pt x="2706" y="3613"/>
                    <a:pt x="2706" y="3599"/>
                    <a:pt x="2706" y="3599"/>
                  </a:cubicBezTo>
                  <a:cubicBezTo>
                    <a:pt x="2678" y="3571"/>
                    <a:pt x="2664" y="3543"/>
                    <a:pt x="2636" y="3516"/>
                  </a:cubicBezTo>
                  <a:cubicBezTo>
                    <a:pt x="2636" y="3516"/>
                    <a:pt x="2636" y="3516"/>
                    <a:pt x="2636" y="3502"/>
                  </a:cubicBezTo>
                  <a:lnTo>
                    <a:pt x="2581" y="3418"/>
                  </a:lnTo>
                  <a:cubicBezTo>
                    <a:pt x="2581" y="3418"/>
                    <a:pt x="2567" y="3418"/>
                    <a:pt x="2567" y="3418"/>
                  </a:cubicBezTo>
                  <a:cubicBezTo>
                    <a:pt x="2553" y="3390"/>
                    <a:pt x="2539" y="3362"/>
                    <a:pt x="2511" y="3334"/>
                  </a:cubicBezTo>
                  <a:lnTo>
                    <a:pt x="2511" y="3320"/>
                  </a:lnTo>
                  <a:cubicBezTo>
                    <a:pt x="2497" y="3292"/>
                    <a:pt x="2469" y="3264"/>
                    <a:pt x="2455" y="3237"/>
                  </a:cubicBezTo>
                  <a:cubicBezTo>
                    <a:pt x="2455" y="3223"/>
                    <a:pt x="2455" y="3223"/>
                    <a:pt x="2455" y="3223"/>
                  </a:cubicBezTo>
                  <a:cubicBezTo>
                    <a:pt x="2441" y="3195"/>
                    <a:pt x="2413" y="3167"/>
                    <a:pt x="2399" y="3139"/>
                  </a:cubicBezTo>
                  <a:cubicBezTo>
                    <a:pt x="2399" y="3139"/>
                    <a:pt x="2399" y="3125"/>
                    <a:pt x="2399" y="3125"/>
                  </a:cubicBezTo>
                  <a:cubicBezTo>
                    <a:pt x="2385" y="3097"/>
                    <a:pt x="2371" y="3069"/>
                    <a:pt x="2357" y="3041"/>
                  </a:cubicBezTo>
                  <a:cubicBezTo>
                    <a:pt x="2302" y="2944"/>
                    <a:pt x="2260" y="2860"/>
                    <a:pt x="2218" y="2762"/>
                  </a:cubicBezTo>
                  <a:lnTo>
                    <a:pt x="2218" y="2748"/>
                  </a:lnTo>
                  <a:lnTo>
                    <a:pt x="2218" y="2748"/>
                  </a:lnTo>
                  <a:cubicBezTo>
                    <a:pt x="2218" y="2734"/>
                    <a:pt x="2218" y="2720"/>
                    <a:pt x="2218" y="2707"/>
                  </a:cubicBezTo>
                  <a:lnTo>
                    <a:pt x="2218" y="2707"/>
                  </a:lnTo>
                  <a:lnTo>
                    <a:pt x="2218" y="2665"/>
                  </a:lnTo>
                  <a:lnTo>
                    <a:pt x="2218" y="2651"/>
                  </a:lnTo>
                  <a:cubicBezTo>
                    <a:pt x="2218" y="2651"/>
                    <a:pt x="2218" y="2637"/>
                    <a:pt x="2218" y="2623"/>
                  </a:cubicBezTo>
                  <a:lnTo>
                    <a:pt x="2218" y="2609"/>
                  </a:lnTo>
                  <a:cubicBezTo>
                    <a:pt x="2218" y="2595"/>
                    <a:pt x="2218" y="2595"/>
                    <a:pt x="2218" y="2581"/>
                  </a:cubicBezTo>
                  <a:lnTo>
                    <a:pt x="2218" y="2567"/>
                  </a:lnTo>
                  <a:cubicBezTo>
                    <a:pt x="2218" y="2553"/>
                    <a:pt x="2218" y="2539"/>
                    <a:pt x="2218" y="2525"/>
                  </a:cubicBezTo>
                  <a:cubicBezTo>
                    <a:pt x="2218" y="2525"/>
                    <a:pt x="2218" y="2525"/>
                    <a:pt x="2218" y="2525"/>
                  </a:cubicBezTo>
                  <a:cubicBezTo>
                    <a:pt x="2204" y="2511"/>
                    <a:pt x="2204" y="2497"/>
                    <a:pt x="2204" y="2483"/>
                  </a:cubicBezTo>
                  <a:cubicBezTo>
                    <a:pt x="2204" y="2483"/>
                    <a:pt x="2204" y="2483"/>
                    <a:pt x="2204" y="2483"/>
                  </a:cubicBezTo>
                  <a:lnTo>
                    <a:pt x="2204" y="2441"/>
                  </a:lnTo>
                  <a:cubicBezTo>
                    <a:pt x="2204" y="2441"/>
                    <a:pt x="2204" y="2428"/>
                    <a:pt x="2204" y="2428"/>
                  </a:cubicBezTo>
                  <a:lnTo>
                    <a:pt x="2190" y="2400"/>
                  </a:lnTo>
                  <a:cubicBezTo>
                    <a:pt x="2190" y="2400"/>
                    <a:pt x="2190" y="2400"/>
                    <a:pt x="2190" y="2386"/>
                  </a:cubicBezTo>
                  <a:cubicBezTo>
                    <a:pt x="2190" y="2372"/>
                    <a:pt x="2190" y="2372"/>
                    <a:pt x="2190" y="2358"/>
                  </a:cubicBezTo>
                  <a:cubicBezTo>
                    <a:pt x="2190" y="2344"/>
                    <a:pt x="2190" y="2344"/>
                    <a:pt x="2176" y="2344"/>
                  </a:cubicBezTo>
                  <a:cubicBezTo>
                    <a:pt x="2176" y="2330"/>
                    <a:pt x="2176" y="2330"/>
                    <a:pt x="2176" y="2316"/>
                  </a:cubicBezTo>
                  <a:cubicBezTo>
                    <a:pt x="2176" y="2316"/>
                    <a:pt x="2176" y="2316"/>
                    <a:pt x="2176" y="2302"/>
                  </a:cubicBezTo>
                  <a:cubicBezTo>
                    <a:pt x="2176" y="2288"/>
                    <a:pt x="2162" y="2288"/>
                    <a:pt x="2162" y="2274"/>
                  </a:cubicBezTo>
                  <a:cubicBezTo>
                    <a:pt x="2162" y="2274"/>
                    <a:pt x="2162" y="2260"/>
                    <a:pt x="2162" y="2260"/>
                  </a:cubicBezTo>
                  <a:cubicBezTo>
                    <a:pt x="2162" y="2246"/>
                    <a:pt x="2162" y="2246"/>
                    <a:pt x="2162" y="2232"/>
                  </a:cubicBezTo>
                  <a:cubicBezTo>
                    <a:pt x="2148" y="2176"/>
                    <a:pt x="2120" y="2121"/>
                    <a:pt x="2106" y="2065"/>
                  </a:cubicBezTo>
                  <a:cubicBezTo>
                    <a:pt x="2106" y="2065"/>
                    <a:pt x="2106" y="2065"/>
                    <a:pt x="2106" y="2065"/>
                  </a:cubicBezTo>
                  <a:cubicBezTo>
                    <a:pt x="2078" y="1995"/>
                    <a:pt x="2064" y="1939"/>
                    <a:pt x="2037" y="1911"/>
                  </a:cubicBezTo>
                  <a:cubicBezTo>
                    <a:pt x="2037" y="1897"/>
                    <a:pt x="2009" y="1870"/>
                    <a:pt x="1995" y="1842"/>
                  </a:cubicBezTo>
                  <a:lnTo>
                    <a:pt x="1995" y="1842"/>
                  </a:lnTo>
                  <a:cubicBezTo>
                    <a:pt x="1995" y="1828"/>
                    <a:pt x="1981" y="1828"/>
                    <a:pt x="1981" y="1814"/>
                  </a:cubicBezTo>
                  <a:cubicBezTo>
                    <a:pt x="1981" y="1814"/>
                    <a:pt x="1981" y="1814"/>
                    <a:pt x="1967" y="1814"/>
                  </a:cubicBezTo>
                  <a:cubicBezTo>
                    <a:pt x="1967" y="1800"/>
                    <a:pt x="1967" y="1800"/>
                    <a:pt x="1967" y="1800"/>
                  </a:cubicBezTo>
                  <a:cubicBezTo>
                    <a:pt x="1967" y="1786"/>
                    <a:pt x="1953" y="1786"/>
                    <a:pt x="1953" y="1786"/>
                  </a:cubicBezTo>
                  <a:cubicBezTo>
                    <a:pt x="1953" y="1786"/>
                    <a:pt x="1953" y="1772"/>
                    <a:pt x="1953" y="1772"/>
                  </a:cubicBezTo>
                  <a:cubicBezTo>
                    <a:pt x="1939" y="1772"/>
                    <a:pt x="1939" y="1772"/>
                    <a:pt x="1939" y="1758"/>
                  </a:cubicBezTo>
                  <a:lnTo>
                    <a:pt x="1939" y="1758"/>
                  </a:lnTo>
                  <a:lnTo>
                    <a:pt x="1939" y="1758"/>
                  </a:lnTo>
                  <a:cubicBezTo>
                    <a:pt x="1897" y="1716"/>
                    <a:pt x="1855" y="1660"/>
                    <a:pt x="1813" y="1605"/>
                  </a:cubicBezTo>
                  <a:lnTo>
                    <a:pt x="1813" y="1605"/>
                  </a:lnTo>
                  <a:lnTo>
                    <a:pt x="1813" y="1605"/>
                  </a:lnTo>
                  <a:cubicBezTo>
                    <a:pt x="1786" y="1577"/>
                    <a:pt x="1758" y="1549"/>
                    <a:pt x="1744" y="1521"/>
                  </a:cubicBezTo>
                  <a:lnTo>
                    <a:pt x="1744" y="1521"/>
                  </a:lnTo>
                  <a:lnTo>
                    <a:pt x="1744" y="1521"/>
                  </a:lnTo>
                  <a:cubicBezTo>
                    <a:pt x="1660" y="1437"/>
                    <a:pt x="1590" y="1353"/>
                    <a:pt x="1548" y="1298"/>
                  </a:cubicBezTo>
                  <a:lnTo>
                    <a:pt x="1772" y="1353"/>
                  </a:lnTo>
                  <a:lnTo>
                    <a:pt x="1786" y="1353"/>
                  </a:lnTo>
                  <a:lnTo>
                    <a:pt x="1786" y="1353"/>
                  </a:lnTo>
                  <a:lnTo>
                    <a:pt x="2078" y="1423"/>
                  </a:lnTo>
                  <a:cubicBezTo>
                    <a:pt x="2078" y="1423"/>
                    <a:pt x="2106" y="1465"/>
                    <a:pt x="2162" y="1521"/>
                  </a:cubicBezTo>
                  <a:cubicBezTo>
                    <a:pt x="2176" y="1535"/>
                    <a:pt x="2204" y="1563"/>
                    <a:pt x="2232" y="1591"/>
                  </a:cubicBezTo>
                  <a:lnTo>
                    <a:pt x="2232" y="1591"/>
                  </a:lnTo>
                  <a:lnTo>
                    <a:pt x="2232" y="1591"/>
                  </a:lnTo>
                  <a:cubicBezTo>
                    <a:pt x="2246" y="1605"/>
                    <a:pt x="2260" y="1619"/>
                    <a:pt x="2274" y="1632"/>
                  </a:cubicBezTo>
                  <a:lnTo>
                    <a:pt x="2274" y="1632"/>
                  </a:lnTo>
                  <a:lnTo>
                    <a:pt x="2274" y="1632"/>
                  </a:lnTo>
                  <a:lnTo>
                    <a:pt x="2274" y="1632"/>
                  </a:lnTo>
                  <a:cubicBezTo>
                    <a:pt x="2288" y="1646"/>
                    <a:pt x="2302" y="1660"/>
                    <a:pt x="2316" y="1674"/>
                  </a:cubicBezTo>
                  <a:cubicBezTo>
                    <a:pt x="2357" y="1716"/>
                    <a:pt x="2399" y="1758"/>
                    <a:pt x="2441" y="1786"/>
                  </a:cubicBezTo>
                  <a:lnTo>
                    <a:pt x="2441" y="1786"/>
                  </a:lnTo>
                  <a:cubicBezTo>
                    <a:pt x="2455" y="1786"/>
                    <a:pt x="2455" y="1786"/>
                    <a:pt x="2455" y="1800"/>
                  </a:cubicBezTo>
                  <a:cubicBezTo>
                    <a:pt x="2469" y="1800"/>
                    <a:pt x="2469" y="1800"/>
                    <a:pt x="2469" y="1800"/>
                  </a:cubicBezTo>
                  <a:cubicBezTo>
                    <a:pt x="2497" y="1814"/>
                    <a:pt x="2511" y="1814"/>
                    <a:pt x="2539" y="1828"/>
                  </a:cubicBezTo>
                  <a:cubicBezTo>
                    <a:pt x="2553" y="1828"/>
                    <a:pt x="2567" y="1842"/>
                    <a:pt x="2581" y="1842"/>
                  </a:cubicBezTo>
                  <a:cubicBezTo>
                    <a:pt x="2595" y="1842"/>
                    <a:pt x="2608" y="1842"/>
                    <a:pt x="2636" y="1856"/>
                  </a:cubicBezTo>
                  <a:cubicBezTo>
                    <a:pt x="2650" y="1856"/>
                    <a:pt x="2664" y="1856"/>
                    <a:pt x="2692" y="1856"/>
                  </a:cubicBezTo>
                  <a:lnTo>
                    <a:pt x="2748" y="1870"/>
                  </a:lnTo>
                  <a:cubicBezTo>
                    <a:pt x="2748" y="1870"/>
                    <a:pt x="2762" y="1870"/>
                    <a:pt x="2762" y="1870"/>
                  </a:cubicBezTo>
                  <a:lnTo>
                    <a:pt x="2762" y="1870"/>
                  </a:lnTo>
                  <a:lnTo>
                    <a:pt x="2762" y="1870"/>
                  </a:lnTo>
                  <a:cubicBezTo>
                    <a:pt x="2804" y="1870"/>
                    <a:pt x="2832" y="1870"/>
                    <a:pt x="2860" y="1870"/>
                  </a:cubicBezTo>
                  <a:cubicBezTo>
                    <a:pt x="2887" y="1870"/>
                    <a:pt x="2915" y="1870"/>
                    <a:pt x="2943" y="1870"/>
                  </a:cubicBezTo>
                  <a:lnTo>
                    <a:pt x="3041" y="1870"/>
                  </a:lnTo>
                  <a:cubicBezTo>
                    <a:pt x="3111" y="1870"/>
                    <a:pt x="3152" y="1870"/>
                    <a:pt x="3152" y="1870"/>
                  </a:cubicBezTo>
                  <a:lnTo>
                    <a:pt x="3152" y="1870"/>
                  </a:lnTo>
                  <a:lnTo>
                    <a:pt x="3152" y="1870"/>
                  </a:lnTo>
                  <a:cubicBezTo>
                    <a:pt x="3152" y="1870"/>
                    <a:pt x="3111" y="1744"/>
                    <a:pt x="3069" y="1591"/>
                  </a:cubicBezTo>
                  <a:cubicBezTo>
                    <a:pt x="3069" y="1577"/>
                    <a:pt x="3069" y="1563"/>
                    <a:pt x="3055" y="1549"/>
                  </a:cubicBezTo>
                  <a:cubicBezTo>
                    <a:pt x="3055" y="1521"/>
                    <a:pt x="3041" y="1493"/>
                    <a:pt x="3027" y="1465"/>
                  </a:cubicBezTo>
                  <a:lnTo>
                    <a:pt x="3027" y="1465"/>
                  </a:lnTo>
                  <a:lnTo>
                    <a:pt x="3027" y="1465"/>
                  </a:lnTo>
                  <a:cubicBezTo>
                    <a:pt x="3027" y="1437"/>
                    <a:pt x="3013" y="1409"/>
                    <a:pt x="2999" y="1381"/>
                  </a:cubicBezTo>
                  <a:lnTo>
                    <a:pt x="2999" y="1381"/>
                  </a:lnTo>
                  <a:lnTo>
                    <a:pt x="2999" y="1381"/>
                  </a:lnTo>
                  <a:cubicBezTo>
                    <a:pt x="2999" y="1367"/>
                    <a:pt x="2999" y="1367"/>
                    <a:pt x="2999" y="1353"/>
                  </a:cubicBezTo>
                  <a:cubicBezTo>
                    <a:pt x="2985" y="1340"/>
                    <a:pt x="2985" y="1312"/>
                    <a:pt x="2971" y="1298"/>
                  </a:cubicBezTo>
                  <a:cubicBezTo>
                    <a:pt x="2943" y="1200"/>
                    <a:pt x="2901" y="1130"/>
                    <a:pt x="2887" y="1116"/>
                  </a:cubicBezTo>
                  <a:cubicBezTo>
                    <a:pt x="2873" y="1102"/>
                    <a:pt x="2860" y="1102"/>
                    <a:pt x="2860" y="1088"/>
                  </a:cubicBezTo>
                  <a:lnTo>
                    <a:pt x="2860" y="1088"/>
                  </a:lnTo>
                  <a:lnTo>
                    <a:pt x="2832" y="1088"/>
                  </a:lnTo>
                  <a:cubicBezTo>
                    <a:pt x="2832" y="1088"/>
                    <a:pt x="2832" y="1075"/>
                    <a:pt x="2832" y="1075"/>
                  </a:cubicBezTo>
                  <a:lnTo>
                    <a:pt x="2832" y="1075"/>
                  </a:lnTo>
                  <a:cubicBezTo>
                    <a:pt x="2818" y="1075"/>
                    <a:pt x="2804" y="1075"/>
                    <a:pt x="2804" y="1061"/>
                  </a:cubicBezTo>
                  <a:lnTo>
                    <a:pt x="2804" y="1061"/>
                  </a:lnTo>
                  <a:cubicBezTo>
                    <a:pt x="2790" y="1061"/>
                    <a:pt x="2776" y="1047"/>
                    <a:pt x="2762" y="1047"/>
                  </a:cubicBezTo>
                  <a:lnTo>
                    <a:pt x="2762" y="1047"/>
                  </a:lnTo>
                  <a:lnTo>
                    <a:pt x="2762" y="1047"/>
                  </a:lnTo>
                  <a:cubicBezTo>
                    <a:pt x="2734" y="1033"/>
                    <a:pt x="2692" y="1005"/>
                    <a:pt x="2636" y="991"/>
                  </a:cubicBezTo>
                  <a:cubicBezTo>
                    <a:pt x="2539" y="949"/>
                    <a:pt x="2413" y="907"/>
                    <a:pt x="2302" y="893"/>
                  </a:cubicBezTo>
                  <a:lnTo>
                    <a:pt x="2302" y="893"/>
                  </a:lnTo>
                  <a:cubicBezTo>
                    <a:pt x="2288" y="893"/>
                    <a:pt x="2288" y="893"/>
                    <a:pt x="2274" y="893"/>
                  </a:cubicBezTo>
                  <a:lnTo>
                    <a:pt x="2260" y="893"/>
                  </a:lnTo>
                  <a:cubicBezTo>
                    <a:pt x="2246" y="893"/>
                    <a:pt x="2232" y="893"/>
                    <a:pt x="2204" y="893"/>
                  </a:cubicBezTo>
                  <a:lnTo>
                    <a:pt x="2204" y="893"/>
                  </a:lnTo>
                  <a:lnTo>
                    <a:pt x="2162" y="893"/>
                  </a:lnTo>
                  <a:lnTo>
                    <a:pt x="2162" y="893"/>
                  </a:lnTo>
                  <a:lnTo>
                    <a:pt x="2162" y="893"/>
                  </a:lnTo>
                  <a:cubicBezTo>
                    <a:pt x="2092" y="893"/>
                    <a:pt x="2023" y="907"/>
                    <a:pt x="1953" y="921"/>
                  </a:cubicBezTo>
                  <a:lnTo>
                    <a:pt x="1953" y="921"/>
                  </a:lnTo>
                  <a:cubicBezTo>
                    <a:pt x="1841" y="949"/>
                    <a:pt x="1744" y="1005"/>
                    <a:pt x="1632" y="1088"/>
                  </a:cubicBezTo>
                  <a:cubicBezTo>
                    <a:pt x="1688" y="1019"/>
                    <a:pt x="1772" y="921"/>
                    <a:pt x="1841" y="837"/>
                  </a:cubicBezTo>
                  <a:cubicBezTo>
                    <a:pt x="1869" y="823"/>
                    <a:pt x="1883" y="796"/>
                    <a:pt x="1897" y="782"/>
                  </a:cubicBezTo>
                  <a:lnTo>
                    <a:pt x="1897" y="782"/>
                  </a:lnTo>
                  <a:cubicBezTo>
                    <a:pt x="1967" y="698"/>
                    <a:pt x="2051" y="614"/>
                    <a:pt x="2092" y="5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257;p74">
              <a:extLst>
                <a:ext uri="{FF2B5EF4-FFF2-40B4-BE49-F238E27FC236}">
                  <a16:creationId xmlns:a16="http://schemas.microsoft.com/office/drawing/2014/main" xmlns="" id="{723B5E36-88ED-7915-06C8-800B63D9F504}"/>
                </a:ext>
              </a:extLst>
            </p:cNvPr>
            <p:cNvSpPr/>
            <p:nvPr/>
          </p:nvSpPr>
          <p:spPr>
            <a:xfrm>
              <a:off x="5404825" y="2470925"/>
              <a:ext cx="121025" cy="142300"/>
            </a:xfrm>
            <a:custGeom>
              <a:avLst/>
              <a:gdLst/>
              <a:ahLst/>
              <a:cxnLst/>
              <a:rect l="l" t="t" r="r" b="b"/>
              <a:pathLst>
                <a:path w="4841" h="5692" extrusionOk="0">
                  <a:moveTo>
                    <a:pt x="4715" y="3195"/>
                  </a:moveTo>
                  <a:cubicBezTo>
                    <a:pt x="4604" y="2805"/>
                    <a:pt x="4088" y="2358"/>
                    <a:pt x="4004" y="2372"/>
                  </a:cubicBezTo>
                  <a:lnTo>
                    <a:pt x="4004" y="2372"/>
                  </a:lnTo>
                  <a:lnTo>
                    <a:pt x="4004" y="2372"/>
                  </a:lnTo>
                  <a:cubicBezTo>
                    <a:pt x="3753" y="2302"/>
                    <a:pt x="2763" y="2846"/>
                    <a:pt x="2665" y="2972"/>
                  </a:cubicBezTo>
                  <a:cubicBezTo>
                    <a:pt x="2637" y="3000"/>
                    <a:pt x="2581" y="3056"/>
                    <a:pt x="2511" y="3125"/>
                  </a:cubicBezTo>
                  <a:cubicBezTo>
                    <a:pt x="2595" y="3028"/>
                    <a:pt x="2665" y="2916"/>
                    <a:pt x="2735" y="2819"/>
                  </a:cubicBezTo>
                  <a:cubicBezTo>
                    <a:pt x="3139" y="2163"/>
                    <a:pt x="3083" y="1256"/>
                    <a:pt x="2930" y="615"/>
                  </a:cubicBezTo>
                  <a:cubicBezTo>
                    <a:pt x="2930" y="615"/>
                    <a:pt x="2930" y="615"/>
                    <a:pt x="2930" y="615"/>
                  </a:cubicBezTo>
                  <a:cubicBezTo>
                    <a:pt x="2916" y="531"/>
                    <a:pt x="2888" y="447"/>
                    <a:pt x="2860" y="378"/>
                  </a:cubicBezTo>
                  <a:cubicBezTo>
                    <a:pt x="2860" y="378"/>
                    <a:pt x="2860" y="364"/>
                    <a:pt x="2860" y="364"/>
                  </a:cubicBezTo>
                  <a:cubicBezTo>
                    <a:pt x="2846" y="322"/>
                    <a:pt x="2846" y="294"/>
                    <a:pt x="2832" y="266"/>
                  </a:cubicBezTo>
                  <a:cubicBezTo>
                    <a:pt x="2832" y="252"/>
                    <a:pt x="2832" y="252"/>
                    <a:pt x="2818" y="252"/>
                  </a:cubicBezTo>
                  <a:cubicBezTo>
                    <a:pt x="2818" y="224"/>
                    <a:pt x="2804" y="196"/>
                    <a:pt x="2790" y="168"/>
                  </a:cubicBezTo>
                  <a:cubicBezTo>
                    <a:pt x="2790" y="168"/>
                    <a:pt x="2790" y="154"/>
                    <a:pt x="2790" y="154"/>
                  </a:cubicBezTo>
                  <a:cubicBezTo>
                    <a:pt x="2777" y="127"/>
                    <a:pt x="2763" y="113"/>
                    <a:pt x="2763" y="85"/>
                  </a:cubicBezTo>
                  <a:lnTo>
                    <a:pt x="2763" y="85"/>
                  </a:lnTo>
                  <a:lnTo>
                    <a:pt x="2763" y="85"/>
                  </a:lnTo>
                  <a:cubicBezTo>
                    <a:pt x="2763" y="85"/>
                    <a:pt x="2763" y="85"/>
                    <a:pt x="2763" y="85"/>
                  </a:cubicBezTo>
                  <a:cubicBezTo>
                    <a:pt x="2749" y="71"/>
                    <a:pt x="2749" y="71"/>
                    <a:pt x="2749" y="71"/>
                  </a:cubicBezTo>
                  <a:cubicBezTo>
                    <a:pt x="2735" y="43"/>
                    <a:pt x="2735" y="15"/>
                    <a:pt x="2721" y="1"/>
                  </a:cubicBezTo>
                  <a:cubicBezTo>
                    <a:pt x="2707" y="15"/>
                    <a:pt x="2707" y="29"/>
                    <a:pt x="2693" y="57"/>
                  </a:cubicBezTo>
                  <a:lnTo>
                    <a:pt x="2693" y="57"/>
                  </a:lnTo>
                  <a:cubicBezTo>
                    <a:pt x="2539" y="475"/>
                    <a:pt x="2470" y="1061"/>
                    <a:pt x="2386" y="1270"/>
                  </a:cubicBezTo>
                  <a:cubicBezTo>
                    <a:pt x="2372" y="1340"/>
                    <a:pt x="2344" y="1410"/>
                    <a:pt x="2316" y="1480"/>
                  </a:cubicBezTo>
                  <a:cubicBezTo>
                    <a:pt x="2316" y="1480"/>
                    <a:pt x="2316" y="1493"/>
                    <a:pt x="2316" y="1493"/>
                  </a:cubicBezTo>
                  <a:cubicBezTo>
                    <a:pt x="2233" y="1717"/>
                    <a:pt x="2163" y="1954"/>
                    <a:pt x="2107" y="2177"/>
                  </a:cubicBezTo>
                  <a:lnTo>
                    <a:pt x="2107" y="2177"/>
                  </a:lnTo>
                  <a:lnTo>
                    <a:pt x="2107" y="2177"/>
                  </a:lnTo>
                  <a:cubicBezTo>
                    <a:pt x="2093" y="2219"/>
                    <a:pt x="2079" y="2261"/>
                    <a:pt x="2079" y="2302"/>
                  </a:cubicBezTo>
                  <a:cubicBezTo>
                    <a:pt x="2065" y="2302"/>
                    <a:pt x="2065" y="2316"/>
                    <a:pt x="2065" y="2316"/>
                  </a:cubicBezTo>
                  <a:cubicBezTo>
                    <a:pt x="2065" y="2358"/>
                    <a:pt x="2051" y="2400"/>
                    <a:pt x="2037" y="2428"/>
                  </a:cubicBezTo>
                  <a:lnTo>
                    <a:pt x="2037" y="2428"/>
                  </a:lnTo>
                  <a:cubicBezTo>
                    <a:pt x="2037" y="2470"/>
                    <a:pt x="2023" y="2498"/>
                    <a:pt x="2009" y="2540"/>
                  </a:cubicBezTo>
                  <a:lnTo>
                    <a:pt x="2009" y="2554"/>
                  </a:lnTo>
                  <a:cubicBezTo>
                    <a:pt x="2009" y="2595"/>
                    <a:pt x="1995" y="2623"/>
                    <a:pt x="1995" y="2651"/>
                  </a:cubicBezTo>
                  <a:cubicBezTo>
                    <a:pt x="1954" y="2400"/>
                    <a:pt x="1926" y="2177"/>
                    <a:pt x="1870" y="2079"/>
                  </a:cubicBezTo>
                  <a:cubicBezTo>
                    <a:pt x="1856" y="2065"/>
                    <a:pt x="1856" y="2051"/>
                    <a:pt x="1842" y="2037"/>
                  </a:cubicBezTo>
                  <a:cubicBezTo>
                    <a:pt x="1842" y="2037"/>
                    <a:pt x="1842" y="2024"/>
                    <a:pt x="1842" y="2024"/>
                  </a:cubicBezTo>
                  <a:cubicBezTo>
                    <a:pt x="1828" y="2010"/>
                    <a:pt x="1814" y="1996"/>
                    <a:pt x="1800" y="1982"/>
                  </a:cubicBezTo>
                  <a:lnTo>
                    <a:pt x="1800" y="1982"/>
                  </a:lnTo>
                  <a:lnTo>
                    <a:pt x="1800" y="1982"/>
                  </a:lnTo>
                  <a:cubicBezTo>
                    <a:pt x="1633" y="1772"/>
                    <a:pt x="1228" y="1480"/>
                    <a:pt x="1103" y="1466"/>
                  </a:cubicBezTo>
                  <a:cubicBezTo>
                    <a:pt x="977" y="1452"/>
                    <a:pt x="308" y="1842"/>
                    <a:pt x="280" y="1884"/>
                  </a:cubicBezTo>
                  <a:cubicBezTo>
                    <a:pt x="252" y="1912"/>
                    <a:pt x="1" y="2163"/>
                    <a:pt x="1" y="2163"/>
                  </a:cubicBezTo>
                  <a:cubicBezTo>
                    <a:pt x="1" y="2163"/>
                    <a:pt x="670" y="2247"/>
                    <a:pt x="824" y="2289"/>
                  </a:cubicBezTo>
                  <a:cubicBezTo>
                    <a:pt x="963" y="2330"/>
                    <a:pt x="1396" y="2512"/>
                    <a:pt x="1396" y="2512"/>
                  </a:cubicBezTo>
                  <a:cubicBezTo>
                    <a:pt x="1396" y="2512"/>
                    <a:pt x="1730" y="2986"/>
                    <a:pt x="1800" y="3070"/>
                  </a:cubicBezTo>
                  <a:cubicBezTo>
                    <a:pt x="1842" y="3112"/>
                    <a:pt x="1967" y="3251"/>
                    <a:pt x="2065" y="3349"/>
                  </a:cubicBezTo>
                  <a:cubicBezTo>
                    <a:pt x="1967" y="3293"/>
                    <a:pt x="1856" y="3237"/>
                    <a:pt x="1744" y="3195"/>
                  </a:cubicBezTo>
                  <a:cubicBezTo>
                    <a:pt x="1744" y="3195"/>
                    <a:pt x="1744" y="3195"/>
                    <a:pt x="1730" y="3195"/>
                  </a:cubicBezTo>
                  <a:cubicBezTo>
                    <a:pt x="1730" y="3181"/>
                    <a:pt x="1716" y="3181"/>
                    <a:pt x="1702" y="3181"/>
                  </a:cubicBezTo>
                  <a:cubicBezTo>
                    <a:pt x="1702" y="3181"/>
                    <a:pt x="1702" y="3181"/>
                    <a:pt x="1689" y="3167"/>
                  </a:cubicBezTo>
                  <a:cubicBezTo>
                    <a:pt x="1689" y="3167"/>
                    <a:pt x="1675" y="3167"/>
                    <a:pt x="1675" y="3167"/>
                  </a:cubicBezTo>
                  <a:cubicBezTo>
                    <a:pt x="1661" y="3167"/>
                    <a:pt x="1661" y="3167"/>
                    <a:pt x="1661" y="3153"/>
                  </a:cubicBezTo>
                  <a:cubicBezTo>
                    <a:pt x="1647" y="3153"/>
                    <a:pt x="1647" y="3153"/>
                    <a:pt x="1633" y="3153"/>
                  </a:cubicBezTo>
                  <a:cubicBezTo>
                    <a:pt x="1633" y="3153"/>
                    <a:pt x="1633" y="3153"/>
                    <a:pt x="1619" y="3153"/>
                  </a:cubicBezTo>
                  <a:cubicBezTo>
                    <a:pt x="1619" y="3153"/>
                    <a:pt x="1605" y="3139"/>
                    <a:pt x="1605" y="3139"/>
                  </a:cubicBezTo>
                  <a:cubicBezTo>
                    <a:pt x="1605" y="3139"/>
                    <a:pt x="1591" y="3139"/>
                    <a:pt x="1591" y="3139"/>
                  </a:cubicBezTo>
                  <a:cubicBezTo>
                    <a:pt x="1591" y="3139"/>
                    <a:pt x="1577" y="3139"/>
                    <a:pt x="1577" y="3139"/>
                  </a:cubicBezTo>
                  <a:cubicBezTo>
                    <a:pt x="1577" y="3139"/>
                    <a:pt x="1577" y="3139"/>
                    <a:pt x="1563" y="3139"/>
                  </a:cubicBezTo>
                  <a:cubicBezTo>
                    <a:pt x="1563" y="3139"/>
                    <a:pt x="1563" y="3139"/>
                    <a:pt x="1549" y="3139"/>
                  </a:cubicBezTo>
                  <a:cubicBezTo>
                    <a:pt x="1549" y="3139"/>
                    <a:pt x="1549" y="3125"/>
                    <a:pt x="1549" y="3125"/>
                  </a:cubicBezTo>
                  <a:cubicBezTo>
                    <a:pt x="1549" y="3125"/>
                    <a:pt x="1535" y="3125"/>
                    <a:pt x="1535" y="3125"/>
                  </a:cubicBezTo>
                  <a:cubicBezTo>
                    <a:pt x="1451" y="3139"/>
                    <a:pt x="1228" y="3237"/>
                    <a:pt x="1145" y="3293"/>
                  </a:cubicBezTo>
                  <a:cubicBezTo>
                    <a:pt x="1131" y="3307"/>
                    <a:pt x="1131" y="3307"/>
                    <a:pt x="1117" y="3321"/>
                  </a:cubicBezTo>
                  <a:cubicBezTo>
                    <a:pt x="1117" y="3321"/>
                    <a:pt x="1117" y="3321"/>
                    <a:pt x="1117" y="3321"/>
                  </a:cubicBezTo>
                  <a:cubicBezTo>
                    <a:pt x="1117" y="3335"/>
                    <a:pt x="1103" y="3349"/>
                    <a:pt x="1103" y="3349"/>
                  </a:cubicBezTo>
                  <a:cubicBezTo>
                    <a:pt x="1103" y="3363"/>
                    <a:pt x="1103" y="3363"/>
                    <a:pt x="1103" y="3363"/>
                  </a:cubicBezTo>
                  <a:cubicBezTo>
                    <a:pt x="1089" y="3377"/>
                    <a:pt x="1075" y="3390"/>
                    <a:pt x="1075" y="3404"/>
                  </a:cubicBezTo>
                  <a:cubicBezTo>
                    <a:pt x="1075" y="3404"/>
                    <a:pt x="1061" y="3418"/>
                    <a:pt x="1061" y="3418"/>
                  </a:cubicBezTo>
                  <a:cubicBezTo>
                    <a:pt x="1061" y="3432"/>
                    <a:pt x="1047" y="3446"/>
                    <a:pt x="1033" y="3474"/>
                  </a:cubicBezTo>
                  <a:lnTo>
                    <a:pt x="1033" y="3474"/>
                  </a:lnTo>
                  <a:cubicBezTo>
                    <a:pt x="1019" y="3502"/>
                    <a:pt x="1019" y="3516"/>
                    <a:pt x="1005" y="3544"/>
                  </a:cubicBezTo>
                  <a:cubicBezTo>
                    <a:pt x="1005" y="3544"/>
                    <a:pt x="1005" y="3558"/>
                    <a:pt x="991" y="3558"/>
                  </a:cubicBezTo>
                  <a:cubicBezTo>
                    <a:pt x="991" y="3586"/>
                    <a:pt x="977" y="3600"/>
                    <a:pt x="963" y="3628"/>
                  </a:cubicBezTo>
                  <a:cubicBezTo>
                    <a:pt x="963" y="3628"/>
                    <a:pt x="963" y="3642"/>
                    <a:pt x="963" y="3642"/>
                  </a:cubicBezTo>
                  <a:cubicBezTo>
                    <a:pt x="949" y="3669"/>
                    <a:pt x="935" y="3683"/>
                    <a:pt x="935" y="3711"/>
                  </a:cubicBezTo>
                  <a:cubicBezTo>
                    <a:pt x="921" y="3725"/>
                    <a:pt x="921" y="3725"/>
                    <a:pt x="921" y="3739"/>
                  </a:cubicBezTo>
                  <a:cubicBezTo>
                    <a:pt x="907" y="3753"/>
                    <a:pt x="907" y="3781"/>
                    <a:pt x="893" y="3795"/>
                  </a:cubicBezTo>
                  <a:cubicBezTo>
                    <a:pt x="893" y="3809"/>
                    <a:pt x="893" y="3809"/>
                    <a:pt x="893" y="3823"/>
                  </a:cubicBezTo>
                  <a:cubicBezTo>
                    <a:pt x="879" y="3851"/>
                    <a:pt x="866" y="3865"/>
                    <a:pt x="852" y="3893"/>
                  </a:cubicBezTo>
                  <a:cubicBezTo>
                    <a:pt x="852" y="3907"/>
                    <a:pt x="852" y="3907"/>
                    <a:pt x="852" y="3907"/>
                  </a:cubicBezTo>
                  <a:cubicBezTo>
                    <a:pt x="838" y="3934"/>
                    <a:pt x="838" y="3948"/>
                    <a:pt x="824" y="3976"/>
                  </a:cubicBezTo>
                  <a:cubicBezTo>
                    <a:pt x="824" y="3976"/>
                    <a:pt x="824" y="3990"/>
                    <a:pt x="824" y="3990"/>
                  </a:cubicBezTo>
                  <a:cubicBezTo>
                    <a:pt x="810" y="4018"/>
                    <a:pt x="796" y="4032"/>
                    <a:pt x="796" y="4060"/>
                  </a:cubicBezTo>
                  <a:lnTo>
                    <a:pt x="796" y="4060"/>
                  </a:lnTo>
                  <a:cubicBezTo>
                    <a:pt x="740" y="4186"/>
                    <a:pt x="712" y="4283"/>
                    <a:pt x="712" y="4283"/>
                  </a:cubicBezTo>
                  <a:cubicBezTo>
                    <a:pt x="712" y="4283"/>
                    <a:pt x="1340" y="4088"/>
                    <a:pt x="1465" y="3990"/>
                  </a:cubicBezTo>
                  <a:lnTo>
                    <a:pt x="1479" y="3990"/>
                  </a:lnTo>
                  <a:cubicBezTo>
                    <a:pt x="1479" y="3990"/>
                    <a:pt x="1479" y="3990"/>
                    <a:pt x="1479" y="3990"/>
                  </a:cubicBezTo>
                  <a:cubicBezTo>
                    <a:pt x="1591" y="3893"/>
                    <a:pt x="1772" y="3558"/>
                    <a:pt x="1786" y="3544"/>
                  </a:cubicBezTo>
                  <a:cubicBezTo>
                    <a:pt x="1786" y="3544"/>
                    <a:pt x="1800" y="3544"/>
                    <a:pt x="1800" y="3544"/>
                  </a:cubicBezTo>
                  <a:cubicBezTo>
                    <a:pt x="1800" y="3544"/>
                    <a:pt x="1800" y="3530"/>
                    <a:pt x="1800" y="3530"/>
                  </a:cubicBezTo>
                  <a:cubicBezTo>
                    <a:pt x="1814" y="3530"/>
                    <a:pt x="1814" y="3530"/>
                    <a:pt x="1828" y="3530"/>
                  </a:cubicBezTo>
                  <a:cubicBezTo>
                    <a:pt x="1828" y="3530"/>
                    <a:pt x="1828" y="3530"/>
                    <a:pt x="1842" y="3530"/>
                  </a:cubicBezTo>
                  <a:cubicBezTo>
                    <a:pt x="1898" y="3516"/>
                    <a:pt x="2009" y="3502"/>
                    <a:pt x="2009" y="3502"/>
                  </a:cubicBezTo>
                  <a:lnTo>
                    <a:pt x="2121" y="3516"/>
                  </a:lnTo>
                  <a:lnTo>
                    <a:pt x="2121" y="3516"/>
                  </a:lnTo>
                  <a:cubicBezTo>
                    <a:pt x="2051" y="3614"/>
                    <a:pt x="1926" y="3795"/>
                    <a:pt x="1828" y="4004"/>
                  </a:cubicBezTo>
                  <a:cubicBezTo>
                    <a:pt x="1828" y="4018"/>
                    <a:pt x="1828" y="4018"/>
                    <a:pt x="1828" y="4018"/>
                  </a:cubicBezTo>
                  <a:cubicBezTo>
                    <a:pt x="1814" y="4046"/>
                    <a:pt x="1800" y="4074"/>
                    <a:pt x="1800" y="4088"/>
                  </a:cubicBezTo>
                  <a:cubicBezTo>
                    <a:pt x="1786" y="4102"/>
                    <a:pt x="1786" y="4102"/>
                    <a:pt x="1786" y="4116"/>
                  </a:cubicBezTo>
                  <a:cubicBezTo>
                    <a:pt x="1772" y="4144"/>
                    <a:pt x="1772" y="4172"/>
                    <a:pt x="1758" y="4199"/>
                  </a:cubicBezTo>
                  <a:cubicBezTo>
                    <a:pt x="1758" y="4199"/>
                    <a:pt x="1758" y="4199"/>
                    <a:pt x="1758" y="4199"/>
                  </a:cubicBezTo>
                  <a:cubicBezTo>
                    <a:pt x="1744" y="4227"/>
                    <a:pt x="1744" y="4255"/>
                    <a:pt x="1730" y="4283"/>
                  </a:cubicBezTo>
                  <a:cubicBezTo>
                    <a:pt x="1730" y="4283"/>
                    <a:pt x="1730" y="4297"/>
                    <a:pt x="1730" y="4311"/>
                  </a:cubicBezTo>
                  <a:cubicBezTo>
                    <a:pt x="1716" y="4325"/>
                    <a:pt x="1716" y="4353"/>
                    <a:pt x="1716" y="4367"/>
                  </a:cubicBezTo>
                  <a:cubicBezTo>
                    <a:pt x="1702" y="4381"/>
                    <a:pt x="1702" y="4381"/>
                    <a:pt x="1702" y="4395"/>
                  </a:cubicBezTo>
                  <a:cubicBezTo>
                    <a:pt x="1702" y="4423"/>
                    <a:pt x="1702" y="4451"/>
                    <a:pt x="1689" y="4478"/>
                  </a:cubicBezTo>
                  <a:cubicBezTo>
                    <a:pt x="1689" y="4492"/>
                    <a:pt x="1689" y="4506"/>
                    <a:pt x="1702" y="4534"/>
                  </a:cubicBezTo>
                  <a:cubicBezTo>
                    <a:pt x="1702" y="4534"/>
                    <a:pt x="1702" y="4548"/>
                    <a:pt x="1702" y="4562"/>
                  </a:cubicBezTo>
                  <a:cubicBezTo>
                    <a:pt x="1702" y="4562"/>
                    <a:pt x="1702" y="4576"/>
                    <a:pt x="1702" y="4576"/>
                  </a:cubicBezTo>
                  <a:cubicBezTo>
                    <a:pt x="1702" y="4590"/>
                    <a:pt x="1702" y="4590"/>
                    <a:pt x="1702" y="4590"/>
                  </a:cubicBezTo>
                  <a:cubicBezTo>
                    <a:pt x="1702" y="4590"/>
                    <a:pt x="1702" y="4604"/>
                    <a:pt x="1702" y="4618"/>
                  </a:cubicBezTo>
                  <a:cubicBezTo>
                    <a:pt x="1689" y="4660"/>
                    <a:pt x="1661" y="4702"/>
                    <a:pt x="1633" y="4743"/>
                  </a:cubicBezTo>
                  <a:cubicBezTo>
                    <a:pt x="1619" y="4771"/>
                    <a:pt x="1605" y="4799"/>
                    <a:pt x="1591" y="4813"/>
                  </a:cubicBezTo>
                  <a:cubicBezTo>
                    <a:pt x="1591" y="4827"/>
                    <a:pt x="1591" y="4827"/>
                    <a:pt x="1577" y="4841"/>
                  </a:cubicBezTo>
                  <a:cubicBezTo>
                    <a:pt x="1577" y="4855"/>
                    <a:pt x="1563" y="4869"/>
                    <a:pt x="1549" y="4883"/>
                  </a:cubicBezTo>
                  <a:cubicBezTo>
                    <a:pt x="1549" y="4883"/>
                    <a:pt x="1535" y="4897"/>
                    <a:pt x="1535" y="4897"/>
                  </a:cubicBezTo>
                  <a:cubicBezTo>
                    <a:pt x="1521" y="4911"/>
                    <a:pt x="1521" y="4925"/>
                    <a:pt x="1507" y="4939"/>
                  </a:cubicBezTo>
                  <a:cubicBezTo>
                    <a:pt x="1507" y="4939"/>
                    <a:pt x="1493" y="4953"/>
                    <a:pt x="1493" y="4953"/>
                  </a:cubicBezTo>
                  <a:cubicBezTo>
                    <a:pt x="1479" y="4967"/>
                    <a:pt x="1465" y="4981"/>
                    <a:pt x="1465" y="4995"/>
                  </a:cubicBezTo>
                  <a:lnTo>
                    <a:pt x="1451" y="5009"/>
                  </a:lnTo>
                  <a:lnTo>
                    <a:pt x="1410" y="5036"/>
                  </a:lnTo>
                  <a:cubicBezTo>
                    <a:pt x="1410" y="5036"/>
                    <a:pt x="1410" y="5050"/>
                    <a:pt x="1396" y="5050"/>
                  </a:cubicBezTo>
                  <a:cubicBezTo>
                    <a:pt x="1382" y="5064"/>
                    <a:pt x="1382" y="5064"/>
                    <a:pt x="1368" y="5078"/>
                  </a:cubicBezTo>
                  <a:cubicBezTo>
                    <a:pt x="1354" y="5078"/>
                    <a:pt x="1354" y="5078"/>
                    <a:pt x="1354" y="5092"/>
                  </a:cubicBezTo>
                  <a:cubicBezTo>
                    <a:pt x="1340" y="5092"/>
                    <a:pt x="1326" y="5106"/>
                    <a:pt x="1312" y="5120"/>
                  </a:cubicBezTo>
                  <a:lnTo>
                    <a:pt x="1298" y="5120"/>
                  </a:lnTo>
                  <a:cubicBezTo>
                    <a:pt x="1284" y="5134"/>
                    <a:pt x="1270" y="5134"/>
                    <a:pt x="1270" y="5148"/>
                  </a:cubicBezTo>
                  <a:cubicBezTo>
                    <a:pt x="1131" y="5232"/>
                    <a:pt x="991" y="5274"/>
                    <a:pt x="852" y="5315"/>
                  </a:cubicBezTo>
                  <a:cubicBezTo>
                    <a:pt x="642" y="5371"/>
                    <a:pt x="433" y="5441"/>
                    <a:pt x="252" y="5622"/>
                  </a:cubicBezTo>
                  <a:lnTo>
                    <a:pt x="322" y="5692"/>
                  </a:lnTo>
                  <a:cubicBezTo>
                    <a:pt x="489" y="5539"/>
                    <a:pt x="670" y="5483"/>
                    <a:pt x="879" y="5413"/>
                  </a:cubicBezTo>
                  <a:cubicBezTo>
                    <a:pt x="1089" y="5343"/>
                    <a:pt x="1326" y="5274"/>
                    <a:pt x="1521" y="5078"/>
                  </a:cubicBezTo>
                  <a:lnTo>
                    <a:pt x="1521" y="5078"/>
                  </a:lnTo>
                  <a:cubicBezTo>
                    <a:pt x="1521" y="5078"/>
                    <a:pt x="1521" y="5078"/>
                    <a:pt x="1521" y="5078"/>
                  </a:cubicBezTo>
                  <a:cubicBezTo>
                    <a:pt x="1535" y="5064"/>
                    <a:pt x="1549" y="5050"/>
                    <a:pt x="1563" y="5036"/>
                  </a:cubicBezTo>
                  <a:cubicBezTo>
                    <a:pt x="1563" y="5022"/>
                    <a:pt x="1577" y="5022"/>
                    <a:pt x="1577" y="5022"/>
                  </a:cubicBezTo>
                  <a:cubicBezTo>
                    <a:pt x="1591" y="5009"/>
                    <a:pt x="1605" y="4981"/>
                    <a:pt x="1619" y="4967"/>
                  </a:cubicBezTo>
                  <a:cubicBezTo>
                    <a:pt x="1619" y="4967"/>
                    <a:pt x="1619" y="4953"/>
                    <a:pt x="1633" y="4953"/>
                  </a:cubicBezTo>
                  <a:lnTo>
                    <a:pt x="1661" y="4897"/>
                  </a:lnTo>
                  <a:cubicBezTo>
                    <a:pt x="1675" y="4897"/>
                    <a:pt x="1675" y="4883"/>
                    <a:pt x="1675" y="4883"/>
                  </a:cubicBezTo>
                  <a:cubicBezTo>
                    <a:pt x="1689" y="4855"/>
                    <a:pt x="1716" y="4827"/>
                    <a:pt x="1730" y="4799"/>
                  </a:cubicBezTo>
                  <a:cubicBezTo>
                    <a:pt x="1730" y="4785"/>
                    <a:pt x="1730" y="4785"/>
                    <a:pt x="1744" y="4771"/>
                  </a:cubicBezTo>
                  <a:cubicBezTo>
                    <a:pt x="1744" y="4785"/>
                    <a:pt x="1758" y="4813"/>
                    <a:pt x="1758" y="4827"/>
                  </a:cubicBezTo>
                  <a:lnTo>
                    <a:pt x="1758" y="4827"/>
                  </a:lnTo>
                  <a:cubicBezTo>
                    <a:pt x="1758" y="4827"/>
                    <a:pt x="1758" y="4827"/>
                    <a:pt x="1758" y="4841"/>
                  </a:cubicBezTo>
                  <a:cubicBezTo>
                    <a:pt x="1772" y="4883"/>
                    <a:pt x="1786" y="4939"/>
                    <a:pt x="1800" y="4981"/>
                  </a:cubicBezTo>
                  <a:lnTo>
                    <a:pt x="1800" y="4995"/>
                  </a:lnTo>
                  <a:cubicBezTo>
                    <a:pt x="1814" y="5009"/>
                    <a:pt x="1814" y="5022"/>
                    <a:pt x="1814" y="5036"/>
                  </a:cubicBezTo>
                  <a:lnTo>
                    <a:pt x="1828" y="5050"/>
                  </a:lnTo>
                  <a:cubicBezTo>
                    <a:pt x="1828" y="5064"/>
                    <a:pt x="1828" y="5078"/>
                    <a:pt x="1842" y="5092"/>
                  </a:cubicBezTo>
                  <a:lnTo>
                    <a:pt x="1842" y="5106"/>
                  </a:lnTo>
                  <a:cubicBezTo>
                    <a:pt x="1842" y="5120"/>
                    <a:pt x="1842" y="5134"/>
                    <a:pt x="1856" y="5148"/>
                  </a:cubicBezTo>
                  <a:lnTo>
                    <a:pt x="1856" y="5162"/>
                  </a:lnTo>
                  <a:cubicBezTo>
                    <a:pt x="1856" y="5176"/>
                    <a:pt x="1870" y="5190"/>
                    <a:pt x="1870" y="5190"/>
                  </a:cubicBezTo>
                  <a:lnTo>
                    <a:pt x="1870" y="5218"/>
                  </a:lnTo>
                  <a:cubicBezTo>
                    <a:pt x="1884" y="5218"/>
                    <a:pt x="1884" y="5232"/>
                    <a:pt x="1884" y="5246"/>
                  </a:cubicBezTo>
                  <a:cubicBezTo>
                    <a:pt x="1884" y="5246"/>
                    <a:pt x="1884" y="5260"/>
                    <a:pt x="1884" y="5260"/>
                  </a:cubicBezTo>
                  <a:lnTo>
                    <a:pt x="1898" y="5287"/>
                  </a:lnTo>
                  <a:cubicBezTo>
                    <a:pt x="1898" y="5287"/>
                    <a:pt x="1898" y="5301"/>
                    <a:pt x="1898" y="5301"/>
                  </a:cubicBezTo>
                  <a:cubicBezTo>
                    <a:pt x="1912" y="5315"/>
                    <a:pt x="1912" y="5315"/>
                    <a:pt x="1912" y="5329"/>
                  </a:cubicBezTo>
                  <a:lnTo>
                    <a:pt x="1912" y="5343"/>
                  </a:lnTo>
                  <a:cubicBezTo>
                    <a:pt x="1926" y="5357"/>
                    <a:pt x="1926" y="5357"/>
                    <a:pt x="1926" y="5357"/>
                  </a:cubicBezTo>
                  <a:lnTo>
                    <a:pt x="1926" y="5385"/>
                  </a:lnTo>
                  <a:cubicBezTo>
                    <a:pt x="1926" y="5385"/>
                    <a:pt x="1940" y="5385"/>
                    <a:pt x="1940" y="5399"/>
                  </a:cubicBezTo>
                  <a:cubicBezTo>
                    <a:pt x="1940" y="5399"/>
                    <a:pt x="1940" y="5399"/>
                    <a:pt x="1940" y="5399"/>
                  </a:cubicBezTo>
                  <a:cubicBezTo>
                    <a:pt x="1940" y="5413"/>
                    <a:pt x="1940" y="5413"/>
                    <a:pt x="1940" y="5427"/>
                  </a:cubicBezTo>
                  <a:cubicBezTo>
                    <a:pt x="1940" y="5427"/>
                    <a:pt x="1954" y="5427"/>
                    <a:pt x="1954" y="5441"/>
                  </a:cubicBezTo>
                  <a:cubicBezTo>
                    <a:pt x="1954" y="5441"/>
                    <a:pt x="1954" y="5441"/>
                    <a:pt x="1954" y="5441"/>
                  </a:cubicBezTo>
                  <a:cubicBezTo>
                    <a:pt x="1954" y="5441"/>
                    <a:pt x="1954" y="5441"/>
                    <a:pt x="1954" y="5455"/>
                  </a:cubicBezTo>
                  <a:cubicBezTo>
                    <a:pt x="1954" y="5455"/>
                    <a:pt x="1954" y="5455"/>
                    <a:pt x="1954" y="5455"/>
                  </a:cubicBezTo>
                  <a:cubicBezTo>
                    <a:pt x="1954" y="5455"/>
                    <a:pt x="1954" y="5455"/>
                    <a:pt x="1954" y="5455"/>
                  </a:cubicBezTo>
                  <a:lnTo>
                    <a:pt x="1954" y="5455"/>
                  </a:lnTo>
                  <a:cubicBezTo>
                    <a:pt x="1967" y="5441"/>
                    <a:pt x="1967" y="5441"/>
                    <a:pt x="1981" y="5427"/>
                  </a:cubicBezTo>
                  <a:lnTo>
                    <a:pt x="1981" y="5427"/>
                  </a:lnTo>
                  <a:cubicBezTo>
                    <a:pt x="1981" y="5413"/>
                    <a:pt x="1995" y="5413"/>
                    <a:pt x="1995" y="5399"/>
                  </a:cubicBezTo>
                  <a:cubicBezTo>
                    <a:pt x="1995" y="5399"/>
                    <a:pt x="1995" y="5385"/>
                    <a:pt x="2009" y="5385"/>
                  </a:cubicBezTo>
                  <a:cubicBezTo>
                    <a:pt x="2009" y="5371"/>
                    <a:pt x="2023" y="5357"/>
                    <a:pt x="2023" y="5343"/>
                  </a:cubicBezTo>
                  <a:cubicBezTo>
                    <a:pt x="2037" y="5343"/>
                    <a:pt x="2037" y="5343"/>
                    <a:pt x="2037" y="5343"/>
                  </a:cubicBezTo>
                  <a:cubicBezTo>
                    <a:pt x="2051" y="5329"/>
                    <a:pt x="2051" y="5315"/>
                    <a:pt x="2065" y="5301"/>
                  </a:cubicBezTo>
                  <a:lnTo>
                    <a:pt x="2079" y="5287"/>
                  </a:lnTo>
                  <a:cubicBezTo>
                    <a:pt x="2093" y="5260"/>
                    <a:pt x="2107" y="5246"/>
                    <a:pt x="2121" y="5232"/>
                  </a:cubicBezTo>
                  <a:cubicBezTo>
                    <a:pt x="2121" y="5232"/>
                    <a:pt x="2121" y="5218"/>
                    <a:pt x="2121" y="5218"/>
                  </a:cubicBezTo>
                  <a:cubicBezTo>
                    <a:pt x="2135" y="5204"/>
                    <a:pt x="2149" y="5190"/>
                    <a:pt x="2163" y="5162"/>
                  </a:cubicBezTo>
                  <a:cubicBezTo>
                    <a:pt x="2163" y="5162"/>
                    <a:pt x="2163" y="5162"/>
                    <a:pt x="2177" y="5148"/>
                  </a:cubicBezTo>
                  <a:cubicBezTo>
                    <a:pt x="2191" y="5134"/>
                    <a:pt x="2205" y="5120"/>
                    <a:pt x="2219" y="5092"/>
                  </a:cubicBezTo>
                  <a:cubicBezTo>
                    <a:pt x="2219" y="5092"/>
                    <a:pt x="2219" y="5078"/>
                    <a:pt x="2219" y="5078"/>
                  </a:cubicBezTo>
                  <a:cubicBezTo>
                    <a:pt x="2233" y="5064"/>
                    <a:pt x="2246" y="5036"/>
                    <a:pt x="2260" y="5022"/>
                  </a:cubicBezTo>
                  <a:cubicBezTo>
                    <a:pt x="2274" y="5009"/>
                    <a:pt x="2274" y="5009"/>
                    <a:pt x="2274" y="5009"/>
                  </a:cubicBezTo>
                  <a:cubicBezTo>
                    <a:pt x="2288" y="4995"/>
                    <a:pt x="2288" y="4981"/>
                    <a:pt x="2288" y="4981"/>
                  </a:cubicBezTo>
                  <a:lnTo>
                    <a:pt x="2288" y="4981"/>
                  </a:lnTo>
                  <a:cubicBezTo>
                    <a:pt x="2400" y="4827"/>
                    <a:pt x="2498" y="4674"/>
                    <a:pt x="2525" y="4618"/>
                  </a:cubicBezTo>
                  <a:cubicBezTo>
                    <a:pt x="2553" y="4492"/>
                    <a:pt x="2470" y="3893"/>
                    <a:pt x="2260" y="3544"/>
                  </a:cubicBezTo>
                  <a:cubicBezTo>
                    <a:pt x="2721" y="3725"/>
                    <a:pt x="2902" y="4172"/>
                    <a:pt x="2944" y="4325"/>
                  </a:cubicBezTo>
                  <a:cubicBezTo>
                    <a:pt x="2958" y="4409"/>
                    <a:pt x="2986" y="4618"/>
                    <a:pt x="3028" y="4841"/>
                  </a:cubicBezTo>
                  <a:lnTo>
                    <a:pt x="3028" y="4841"/>
                  </a:lnTo>
                  <a:cubicBezTo>
                    <a:pt x="3028" y="4855"/>
                    <a:pt x="3028" y="4883"/>
                    <a:pt x="3042" y="4911"/>
                  </a:cubicBezTo>
                  <a:cubicBezTo>
                    <a:pt x="3042" y="4925"/>
                    <a:pt x="3042" y="4939"/>
                    <a:pt x="3042" y="4939"/>
                  </a:cubicBezTo>
                  <a:cubicBezTo>
                    <a:pt x="3042" y="4967"/>
                    <a:pt x="3042" y="4981"/>
                    <a:pt x="3055" y="4995"/>
                  </a:cubicBezTo>
                  <a:cubicBezTo>
                    <a:pt x="3055" y="5022"/>
                    <a:pt x="3055" y="5050"/>
                    <a:pt x="3069" y="5078"/>
                  </a:cubicBezTo>
                  <a:cubicBezTo>
                    <a:pt x="3069" y="5078"/>
                    <a:pt x="3069" y="5092"/>
                    <a:pt x="3069" y="5092"/>
                  </a:cubicBezTo>
                  <a:cubicBezTo>
                    <a:pt x="3069" y="5120"/>
                    <a:pt x="3069" y="5134"/>
                    <a:pt x="3083" y="5148"/>
                  </a:cubicBezTo>
                  <a:cubicBezTo>
                    <a:pt x="3083" y="5162"/>
                    <a:pt x="3083" y="5162"/>
                    <a:pt x="3083" y="5162"/>
                  </a:cubicBezTo>
                  <a:cubicBezTo>
                    <a:pt x="3097" y="5274"/>
                    <a:pt x="3125" y="5385"/>
                    <a:pt x="3139" y="5455"/>
                  </a:cubicBezTo>
                  <a:lnTo>
                    <a:pt x="3139" y="5469"/>
                  </a:lnTo>
                  <a:cubicBezTo>
                    <a:pt x="3139" y="5483"/>
                    <a:pt x="3139" y="5497"/>
                    <a:pt x="3139" y="5511"/>
                  </a:cubicBezTo>
                  <a:cubicBezTo>
                    <a:pt x="3139" y="5511"/>
                    <a:pt x="3139" y="5511"/>
                    <a:pt x="3139" y="5511"/>
                  </a:cubicBezTo>
                  <a:cubicBezTo>
                    <a:pt x="3139" y="5525"/>
                    <a:pt x="3139" y="5539"/>
                    <a:pt x="3153" y="5539"/>
                  </a:cubicBezTo>
                  <a:lnTo>
                    <a:pt x="3153" y="5553"/>
                  </a:lnTo>
                  <a:cubicBezTo>
                    <a:pt x="3153" y="5553"/>
                    <a:pt x="3153" y="5553"/>
                    <a:pt x="3153" y="5553"/>
                  </a:cubicBezTo>
                  <a:cubicBezTo>
                    <a:pt x="3181" y="5525"/>
                    <a:pt x="3725" y="5036"/>
                    <a:pt x="3683" y="4506"/>
                  </a:cubicBezTo>
                  <a:cubicBezTo>
                    <a:pt x="3683" y="4451"/>
                    <a:pt x="3669" y="4409"/>
                    <a:pt x="3669" y="4367"/>
                  </a:cubicBezTo>
                  <a:lnTo>
                    <a:pt x="3655" y="4339"/>
                  </a:lnTo>
                  <a:cubicBezTo>
                    <a:pt x="3655" y="4283"/>
                    <a:pt x="3641" y="4241"/>
                    <a:pt x="3627" y="4199"/>
                  </a:cubicBezTo>
                  <a:cubicBezTo>
                    <a:pt x="3627" y="4199"/>
                    <a:pt x="3627" y="4199"/>
                    <a:pt x="3627" y="4186"/>
                  </a:cubicBezTo>
                  <a:cubicBezTo>
                    <a:pt x="3530" y="3823"/>
                    <a:pt x="3334" y="3600"/>
                    <a:pt x="3237" y="3530"/>
                  </a:cubicBezTo>
                  <a:cubicBezTo>
                    <a:pt x="3153" y="3474"/>
                    <a:pt x="2637" y="3446"/>
                    <a:pt x="2330" y="3418"/>
                  </a:cubicBezTo>
                  <a:lnTo>
                    <a:pt x="3320" y="3084"/>
                  </a:lnTo>
                  <a:cubicBezTo>
                    <a:pt x="3320" y="3084"/>
                    <a:pt x="3711" y="3070"/>
                    <a:pt x="3864" y="3139"/>
                  </a:cubicBezTo>
                  <a:cubicBezTo>
                    <a:pt x="3892" y="3153"/>
                    <a:pt x="3920" y="3181"/>
                    <a:pt x="3962" y="3237"/>
                  </a:cubicBezTo>
                  <a:cubicBezTo>
                    <a:pt x="3962" y="3237"/>
                    <a:pt x="3962" y="3237"/>
                    <a:pt x="3962" y="3251"/>
                  </a:cubicBezTo>
                  <a:lnTo>
                    <a:pt x="3990" y="3279"/>
                  </a:lnTo>
                  <a:cubicBezTo>
                    <a:pt x="3990" y="3293"/>
                    <a:pt x="4004" y="3293"/>
                    <a:pt x="4004" y="3293"/>
                  </a:cubicBezTo>
                  <a:cubicBezTo>
                    <a:pt x="4004" y="3307"/>
                    <a:pt x="4018" y="3321"/>
                    <a:pt x="4032" y="3349"/>
                  </a:cubicBezTo>
                  <a:cubicBezTo>
                    <a:pt x="4032" y="3349"/>
                    <a:pt x="4032" y="3349"/>
                    <a:pt x="4032" y="3349"/>
                  </a:cubicBezTo>
                  <a:cubicBezTo>
                    <a:pt x="4046" y="3377"/>
                    <a:pt x="4060" y="3390"/>
                    <a:pt x="4074" y="3418"/>
                  </a:cubicBezTo>
                  <a:lnTo>
                    <a:pt x="4074" y="3432"/>
                  </a:lnTo>
                  <a:cubicBezTo>
                    <a:pt x="4088" y="3446"/>
                    <a:pt x="4088" y="3460"/>
                    <a:pt x="4102" y="3474"/>
                  </a:cubicBezTo>
                  <a:cubicBezTo>
                    <a:pt x="4102" y="3488"/>
                    <a:pt x="4102" y="3502"/>
                    <a:pt x="4116" y="3502"/>
                  </a:cubicBezTo>
                  <a:cubicBezTo>
                    <a:pt x="4116" y="3516"/>
                    <a:pt x="4130" y="3530"/>
                    <a:pt x="4130" y="3544"/>
                  </a:cubicBezTo>
                  <a:cubicBezTo>
                    <a:pt x="4130" y="3558"/>
                    <a:pt x="4143" y="3558"/>
                    <a:pt x="4143" y="3572"/>
                  </a:cubicBezTo>
                  <a:cubicBezTo>
                    <a:pt x="4143" y="3586"/>
                    <a:pt x="4157" y="3600"/>
                    <a:pt x="4157" y="3614"/>
                  </a:cubicBezTo>
                  <a:cubicBezTo>
                    <a:pt x="4157" y="3628"/>
                    <a:pt x="4171" y="3628"/>
                    <a:pt x="4171" y="3642"/>
                  </a:cubicBezTo>
                  <a:cubicBezTo>
                    <a:pt x="4171" y="3656"/>
                    <a:pt x="4185" y="3669"/>
                    <a:pt x="4185" y="3683"/>
                  </a:cubicBezTo>
                  <a:cubicBezTo>
                    <a:pt x="4185" y="3697"/>
                    <a:pt x="4199" y="3697"/>
                    <a:pt x="4199" y="3711"/>
                  </a:cubicBezTo>
                  <a:cubicBezTo>
                    <a:pt x="4199" y="3725"/>
                    <a:pt x="4213" y="3753"/>
                    <a:pt x="4227" y="3767"/>
                  </a:cubicBezTo>
                  <a:cubicBezTo>
                    <a:pt x="4227" y="3767"/>
                    <a:pt x="4227" y="3781"/>
                    <a:pt x="4227" y="3781"/>
                  </a:cubicBezTo>
                  <a:cubicBezTo>
                    <a:pt x="4227" y="3795"/>
                    <a:pt x="4241" y="3809"/>
                    <a:pt x="4241" y="3823"/>
                  </a:cubicBezTo>
                  <a:cubicBezTo>
                    <a:pt x="4241" y="3823"/>
                    <a:pt x="4241" y="3837"/>
                    <a:pt x="4255" y="3837"/>
                  </a:cubicBezTo>
                  <a:cubicBezTo>
                    <a:pt x="4255" y="3851"/>
                    <a:pt x="4255" y="3865"/>
                    <a:pt x="4255" y="3879"/>
                  </a:cubicBezTo>
                  <a:cubicBezTo>
                    <a:pt x="4255" y="3879"/>
                    <a:pt x="4269" y="3879"/>
                    <a:pt x="4269" y="3893"/>
                  </a:cubicBezTo>
                  <a:cubicBezTo>
                    <a:pt x="4269" y="3893"/>
                    <a:pt x="4269" y="3907"/>
                    <a:pt x="4269" y="3921"/>
                  </a:cubicBezTo>
                  <a:cubicBezTo>
                    <a:pt x="4269" y="3921"/>
                    <a:pt x="4283" y="3921"/>
                    <a:pt x="4283" y="3934"/>
                  </a:cubicBezTo>
                  <a:lnTo>
                    <a:pt x="4283" y="3948"/>
                  </a:lnTo>
                  <a:cubicBezTo>
                    <a:pt x="4283" y="3948"/>
                    <a:pt x="4283" y="3962"/>
                    <a:pt x="4283" y="3962"/>
                  </a:cubicBezTo>
                  <a:cubicBezTo>
                    <a:pt x="4283" y="3962"/>
                    <a:pt x="4283" y="3976"/>
                    <a:pt x="4283" y="3976"/>
                  </a:cubicBezTo>
                  <a:cubicBezTo>
                    <a:pt x="4297" y="4046"/>
                    <a:pt x="4339" y="4520"/>
                    <a:pt x="4339" y="4520"/>
                  </a:cubicBezTo>
                  <a:cubicBezTo>
                    <a:pt x="4339" y="4520"/>
                    <a:pt x="4841" y="3586"/>
                    <a:pt x="4715" y="31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258;p74">
              <a:extLst>
                <a:ext uri="{FF2B5EF4-FFF2-40B4-BE49-F238E27FC236}">
                  <a16:creationId xmlns:a16="http://schemas.microsoft.com/office/drawing/2014/main" xmlns="" id="{9BA18DEF-9E8D-2F9C-3A59-FE657C92E94C}"/>
                </a:ext>
              </a:extLst>
            </p:cNvPr>
            <p:cNvSpPr/>
            <p:nvPr/>
          </p:nvSpPr>
          <p:spPr>
            <a:xfrm>
              <a:off x="4710900" y="1846400"/>
              <a:ext cx="116125" cy="137750"/>
            </a:xfrm>
            <a:custGeom>
              <a:avLst/>
              <a:gdLst/>
              <a:ahLst/>
              <a:cxnLst/>
              <a:rect l="l" t="t" r="r" b="b"/>
              <a:pathLst>
                <a:path w="4645" h="5510" extrusionOk="0">
                  <a:moveTo>
                    <a:pt x="3961" y="377"/>
                  </a:moveTo>
                  <a:cubicBezTo>
                    <a:pt x="3613" y="237"/>
                    <a:pt x="2943" y="377"/>
                    <a:pt x="2901" y="446"/>
                  </a:cubicBezTo>
                  <a:lnTo>
                    <a:pt x="2901" y="446"/>
                  </a:lnTo>
                  <a:lnTo>
                    <a:pt x="2901" y="446"/>
                  </a:lnTo>
                  <a:cubicBezTo>
                    <a:pt x="2678" y="600"/>
                    <a:pt x="2371" y="1744"/>
                    <a:pt x="2399" y="1897"/>
                  </a:cubicBezTo>
                  <a:cubicBezTo>
                    <a:pt x="2399" y="1953"/>
                    <a:pt x="2399" y="2037"/>
                    <a:pt x="2413" y="2134"/>
                  </a:cubicBezTo>
                  <a:cubicBezTo>
                    <a:pt x="2385" y="1995"/>
                    <a:pt x="2371" y="1869"/>
                    <a:pt x="2343" y="1744"/>
                  </a:cubicBezTo>
                  <a:cubicBezTo>
                    <a:pt x="2162" y="1018"/>
                    <a:pt x="1479" y="488"/>
                    <a:pt x="935" y="209"/>
                  </a:cubicBezTo>
                  <a:cubicBezTo>
                    <a:pt x="921" y="209"/>
                    <a:pt x="921" y="209"/>
                    <a:pt x="921" y="209"/>
                  </a:cubicBezTo>
                  <a:cubicBezTo>
                    <a:pt x="851" y="181"/>
                    <a:pt x="781" y="139"/>
                    <a:pt x="711" y="112"/>
                  </a:cubicBezTo>
                  <a:lnTo>
                    <a:pt x="698" y="112"/>
                  </a:lnTo>
                  <a:cubicBezTo>
                    <a:pt x="670" y="98"/>
                    <a:pt x="642" y="84"/>
                    <a:pt x="614" y="70"/>
                  </a:cubicBezTo>
                  <a:cubicBezTo>
                    <a:pt x="600" y="70"/>
                    <a:pt x="600" y="70"/>
                    <a:pt x="600" y="70"/>
                  </a:cubicBezTo>
                  <a:cubicBezTo>
                    <a:pt x="572" y="56"/>
                    <a:pt x="544" y="56"/>
                    <a:pt x="516" y="42"/>
                  </a:cubicBezTo>
                  <a:cubicBezTo>
                    <a:pt x="516" y="42"/>
                    <a:pt x="502" y="42"/>
                    <a:pt x="502" y="42"/>
                  </a:cubicBezTo>
                  <a:cubicBezTo>
                    <a:pt x="474" y="28"/>
                    <a:pt x="460" y="28"/>
                    <a:pt x="433" y="14"/>
                  </a:cubicBezTo>
                  <a:lnTo>
                    <a:pt x="433" y="14"/>
                  </a:lnTo>
                  <a:lnTo>
                    <a:pt x="433" y="14"/>
                  </a:lnTo>
                  <a:lnTo>
                    <a:pt x="433" y="14"/>
                  </a:lnTo>
                  <a:cubicBezTo>
                    <a:pt x="419" y="14"/>
                    <a:pt x="419" y="14"/>
                    <a:pt x="419" y="14"/>
                  </a:cubicBezTo>
                  <a:cubicBezTo>
                    <a:pt x="391" y="14"/>
                    <a:pt x="363" y="0"/>
                    <a:pt x="349" y="0"/>
                  </a:cubicBezTo>
                  <a:cubicBezTo>
                    <a:pt x="349" y="14"/>
                    <a:pt x="363" y="28"/>
                    <a:pt x="377" y="42"/>
                  </a:cubicBezTo>
                  <a:lnTo>
                    <a:pt x="377" y="42"/>
                  </a:lnTo>
                  <a:cubicBezTo>
                    <a:pt x="558" y="446"/>
                    <a:pt x="921" y="865"/>
                    <a:pt x="1018" y="1060"/>
                  </a:cubicBezTo>
                  <a:cubicBezTo>
                    <a:pt x="1046" y="1116"/>
                    <a:pt x="1074" y="1186"/>
                    <a:pt x="1116" y="1255"/>
                  </a:cubicBezTo>
                  <a:cubicBezTo>
                    <a:pt x="1116" y="1255"/>
                    <a:pt x="1116" y="1255"/>
                    <a:pt x="1116" y="1269"/>
                  </a:cubicBezTo>
                  <a:cubicBezTo>
                    <a:pt x="1228" y="1465"/>
                    <a:pt x="1339" y="1674"/>
                    <a:pt x="1451" y="1855"/>
                  </a:cubicBezTo>
                  <a:lnTo>
                    <a:pt x="1451" y="1855"/>
                  </a:lnTo>
                  <a:lnTo>
                    <a:pt x="1451" y="1855"/>
                  </a:lnTo>
                  <a:cubicBezTo>
                    <a:pt x="1479" y="1897"/>
                    <a:pt x="1507" y="1939"/>
                    <a:pt x="1521" y="1967"/>
                  </a:cubicBezTo>
                  <a:cubicBezTo>
                    <a:pt x="1521" y="1967"/>
                    <a:pt x="1534" y="1981"/>
                    <a:pt x="1534" y="1981"/>
                  </a:cubicBezTo>
                  <a:cubicBezTo>
                    <a:pt x="1548" y="2009"/>
                    <a:pt x="1576" y="2050"/>
                    <a:pt x="1590" y="2078"/>
                  </a:cubicBezTo>
                  <a:lnTo>
                    <a:pt x="1590" y="2078"/>
                  </a:lnTo>
                  <a:cubicBezTo>
                    <a:pt x="1618" y="2106"/>
                    <a:pt x="1632" y="2134"/>
                    <a:pt x="1646" y="2162"/>
                  </a:cubicBezTo>
                  <a:cubicBezTo>
                    <a:pt x="1660" y="2162"/>
                    <a:pt x="1660" y="2176"/>
                    <a:pt x="1660" y="2176"/>
                  </a:cubicBezTo>
                  <a:cubicBezTo>
                    <a:pt x="1688" y="2204"/>
                    <a:pt x="1702" y="2232"/>
                    <a:pt x="1716" y="2260"/>
                  </a:cubicBezTo>
                  <a:cubicBezTo>
                    <a:pt x="1521" y="2134"/>
                    <a:pt x="1325" y="2009"/>
                    <a:pt x="1228" y="1995"/>
                  </a:cubicBezTo>
                  <a:cubicBezTo>
                    <a:pt x="1214" y="1995"/>
                    <a:pt x="1200" y="1995"/>
                    <a:pt x="1172" y="1995"/>
                  </a:cubicBezTo>
                  <a:lnTo>
                    <a:pt x="1172" y="1995"/>
                  </a:lnTo>
                  <a:lnTo>
                    <a:pt x="1116" y="1995"/>
                  </a:lnTo>
                  <a:lnTo>
                    <a:pt x="1116" y="1995"/>
                  </a:lnTo>
                  <a:lnTo>
                    <a:pt x="1116" y="1995"/>
                  </a:lnTo>
                  <a:cubicBezTo>
                    <a:pt x="851" y="1995"/>
                    <a:pt x="363" y="2134"/>
                    <a:pt x="279" y="2232"/>
                  </a:cubicBezTo>
                  <a:cubicBezTo>
                    <a:pt x="181" y="2329"/>
                    <a:pt x="0" y="3111"/>
                    <a:pt x="0" y="3152"/>
                  </a:cubicBezTo>
                  <a:cubicBezTo>
                    <a:pt x="14" y="3208"/>
                    <a:pt x="14" y="3571"/>
                    <a:pt x="14" y="3571"/>
                  </a:cubicBezTo>
                  <a:cubicBezTo>
                    <a:pt x="14" y="3571"/>
                    <a:pt x="530" y="3069"/>
                    <a:pt x="656" y="2985"/>
                  </a:cubicBezTo>
                  <a:cubicBezTo>
                    <a:pt x="795" y="2887"/>
                    <a:pt x="1200" y="2650"/>
                    <a:pt x="1200" y="2650"/>
                  </a:cubicBezTo>
                  <a:cubicBezTo>
                    <a:pt x="1200" y="2650"/>
                    <a:pt x="1772" y="2678"/>
                    <a:pt x="1883" y="2664"/>
                  </a:cubicBezTo>
                  <a:cubicBezTo>
                    <a:pt x="1939" y="2664"/>
                    <a:pt x="2120" y="2636"/>
                    <a:pt x="2260" y="2622"/>
                  </a:cubicBezTo>
                  <a:cubicBezTo>
                    <a:pt x="2148" y="2664"/>
                    <a:pt x="2037" y="2734"/>
                    <a:pt x="1925" y="2790"/>
                  </a:cubicBezTo>
                  <a:cubicBezTo>
                    <a:pt x="1925" y="2790"/>
                    <a:pt x="1925" y="2790"/>
                    <a:pt x="1925" y="2790"/>
                  </a:cubicBezTo>
                  <a:lnTo>
                    <a:pt x="1897" y="2804"/>
                  </a:lnTo>
                  <a:cubicBezTo>
                    <a:pt x="1883" y="2818"/>
                    <a:pt x="1883" y="2818"/>
                    <a:pt x="1883" y="2818"/>
                  </a:cubicBezTo>
                  <a:cubicBezTo>
                    <a:pt x="1869" y="2818"/>
                    <a:pt x="1869" y="2832"/>
                    <a:pt x="1855" y="2832"/>
                  </a:cubicBezTo>
                  <a:cubicBezTo>
                    <a:pt x="1855" y="2832"/>
                    <a:pt x="1855" y="2832"/>
                    <a:pt x="1841" y="2846"/>
                  </a:cubicBezTo>
                  <a:cubicBezTo>
                    <a:pt x="1841" y="2846"/>
                    <a:pt x="1827" y="2846"/>
                    <a:pt x="1827" y="2846"/>
                  </a:cubicBezTo>
                  <a:cubicBezTo>
                    <a:pt x="1827" y="2859"/>
                    <a:pt x="1813" y="2859"/>
                    <a:pt x="1813" y="2859"/>
                  </a:cubicBezTo>
                  <a:cubicBezTo>
                    <a:pt x="1813" y="2859"/>
                    <a:pt x="1799" y="2873"/>
                    <a:pt x="1799" y="2873"/>
                  </a:cubicBezTo>
                  <a:cubicBezTo>
                    <a:pt x="1786" y="2873"/>
                    <a:pt x="1786" y="2873"/>
                    <a:pt x="1786" y="2873"/>
                  </a:cubicBezTo>
                  <a:cubicBezTo>
                    <a:pt x="1786" y="2887"/>
                    <a:pt x="1772" y="2887"/>
                    <a:pt x="1772" y="2887"/>
                  </a:cubicBezTo>
                  <a:cubicBezTo>
                    <a:pt x="1772" y="2887"/>
                    <a:pt x="1772" y="2887"/>
                    <a:pt x="1758" y="2901"/>
                  </a:cubicBezTo>
                  <a:lnTo>
                    <a:pt x="1758" y="2901"/>
                  </a:lnTo>
                  <a:lnTo>
                    <a:pt x="1744" y="2915"/>
                  </a:lnTo>
                  <a:cubicBezTo>
                    <a:pt x="1744" y="2915"/>
                    <a:pt x="1744" y="2915"/>
                    <a:pt x="1744" y="2929"/>
                  </a:cubicBezTo>
                  <a:cubicBezTo>
                    <a:pt x="1688" y="2985"/>
                    <a:pt x="1604" y="3236"/>
                    <a:pt x="1590" y="3348"/>
                  </a:cubicBezTo>
                  <a:cubicBezTo>
                    <a:pt x="1590" y="3362"/>
                    <a:pt x="1590" y="3362"/>
                    <a:pt x="1590" y="3376"/>
                  </a:cubicBezTo>
                  <a:cubicBezTo>
                    <a:pt x="1590" y="3376"/>
                    <a:pt x="1590" y="3376"/>
                    <a:pt x="1590" y="3390"/>
                  </a:cubicBezTo>
                  <a:cubicBezTo>
                    <a:pt x="1590" y="3390"/>
                    <a:pt x="1590" y="3403"/>
                    <a:pt x="1604" y="3417"/>
                  </a:cubicBezTo>
                  <a:cubicBezTo>
                    <a:pt x="1604" y="3417"/>
                    <a:pt x="1604" y="3417"/>
                    <a:pt x="1604" y="3417"/>
                  </a:cubicBezTo>
                  <a:cubicBezTo>
                    <a:pt x="1604" y="3431"/>
                    <a:pt x="1604" y="3459"/>
                    <a:pt x="1618" y="3473"/>
                  </a:cubicBezTo>
                  <a:cubicBezTo>
                    <a:pt x="1618" y="3473"/>
                    <a:pt x="1618" y="3487"/>
                    <a:pt x="1618" y="3487"/>
                  </a:cubicBezTo>
                  <a:cubicBezTo>
                    <a:pt x="1632" y="3501"/>
                    <a:pt x="1632" y="3515"/>
                    <a:pt x="1646" y="3543"/>
                  </a:cubicBezTo>
                  <a:cubicBezTo>
                    <a:pt x="1646" y="3543"/>
                    <a:pt x="1646" y="3543"/>
                    <a:pt x="1646" y="3543"/>
                  </a:cubicBezTo>
                  <a:cubicBezTo>
                    <a:pt x="1646" y="3571"/>
                    <a:pt x="1660" y="3585"/>
                    <a:pt x="1674" y="3613"/>
                  </a:cubicBezTo>
                  <a:cubicBezTo>
                    <a:pt x="1674" y="3613"/>
                    <a:pt x="1674" y="3627"/>
                    <a:pt x="1674" y="3627"/>
                  </a:cubicBezTo>
                  <a:cubicBezTo>
                    <a:pt x="1688" y="3655"/>
                    <a:pt x="1688" y="3668"/>
                    <a:pt x="1702" y="3696"/>
                  </a:cubicBezTo>
                  <a:cubicBezTo>
                    <a:pt x="1702" y="3696"/>
                    <a:pt x="1702" y="3696"/>
                    <a:pt x="1702" y="3710"/>
                  </a:cubicBezTo>
                  <a:lnTo>
                    <a:pt x="1730" y="3780"/>
                  </a:lnTo>
                  <a:cubicBezTo>
                    <a:pt x="1744" y="3780"/>
                    <a:pt x="1744" y="3794"/>
                    <a:pt x="1744" y="3794"/>
                  </a:cubicBezTo>
                  <a:cubicBezTo>
                    <a:pt x="1758" y="3822"/>
                    <a:pt x="1758" y="3836"/>
                    <a:pt x="1772" y="3864"/>
                  </a:cubicBezTo>
                  <a:cubicBezTo>
                    <a:pt x="1772" y="3864"/>
                    <a:pt x="1772" y="3878"/>
                    <a:pt x="1786" y="3878"/>
                  </a:cubicBezTo>
                  <a:cubicBezTo>
                    <a:pt x="1786" y="3906"/>
                    <a:pt x="1799" y="3934"/>
                    <a:pt x="1813" y="3947"/>
                  </a:cubicBezTo>
                  <a:cubicBezTo>
                    <a:pt x="1813" y="3961"/>
                    <a:pt x="1813" y="3961"/>
                    <a:pt x="1813" y="3961"/>
                  </a:cubicBezTo>
                  <a:lnTo>
                    <a:pt x="1841" y="4031"/>
                  </a:lnTo>
                  <a:cubicBezTo>
                    <a:pt x="1855" y="4031"/>
                    <a:pt x="1855" y="4045"/>
                    <a:pt x="1855" y="4045"/>
                  </a:cubicBezTo>
                  <a:cubicBezTo>
                    <a:pt x="1869" y="4073"/>
                    <a:pt x="1869" y="4087"/>
                    <a:pt x="1883" y="4101"/>
                  </a:cubicBezTo>
                  <a:lnTo>
                    <a:pt x="1883" y="4101"/>
                  </a:lnTo>
                  <a:cubicBezTo>
                    <a:pt x="1939" y="4226"/>
                    <a:pt x="1981" y="4310"/>
                    <a:pt x="1981" y="4310"/>
                  </a:cubicBezTo>
                  <a:cubicBezTo>
                    <a:pt x="1981" y="4310"/>
                    <a:pt x="2274" y="3682"/>
                    <a:pt x="2302" y="3515"/>
                  </a:cubicBezTo>
                  <a:lnTo>
                    <a:pt x="2302" y="3515"/>
                  </a:lnTo>
                  <a:cubicBezTo>
                    <a:pt x="2302" y="3515"/>
                    <a:pt x="2302" y="3501"/>
                    <a:pt x="2302" y="3501"/>
                  </a:cubicBezTo>
                  <a:cubicBezTo>
                    <a:pt x="2316" y="3348"/>
                    <a:pt x="2204" y="2999"/>
                    <a:pt x="2204" y="2971"/>
                  </a:cubicBezTo>
                  <a:cubicBezTo>
                    <a:pt x="2204" y="2971"/>
                    <a:pt x="2204" y="2971"/>
                    <a:pt x="2204" y="2957"/>
                  </a:cubicBezTo>
                  <a:cubicBezTo>
                    <a:pt x="2204" y="2957"/>
                    <a:pt x="2204" y="2957"/>
                    <a:pt x="2204" y="2957"/>
                  </a:cubicBezTo>
                  <a:cubicBezTo>
                    <a:pt x="2218" y="2943"/>
                    <a:pt x="2218" y="2943"/>
                    <a:pt x="2218" y="2929"/>
                  </a:cubicBezTo>
                  <a:cubicBezTo>
                    <a:pt x="2218" y="2929"/>
                    <a:pt x="2218" y="2929"/>
                    <a:pt x="2232" y="2929"/>
                  </a:cubicBezTo>
                  <a:cubicBezTo>
                    <a:pt x="2260" y="2859"/>
                    <a:pt x="2330" y="2762"/>
                    <a:pt x="2330" y="2762"/>
                  </a:cubicBezTo>
                  <a:lnTo>
                    <a:pt x="2413" y="2678"/>
                  </a:lnTo>
                  <a:cubicBezTo>
                    <a:pt x="2413" y="2678"/>
                    <a:pt x="2413" y="2678"/>
                    <a:pt x="2413" y="2678"/>
                  </a:cubicBezTo>
                  <a:cubicBezTo>
                    <a:pt x="2427" y="2804"/>
                    <a:pt x="2483" y="3027"/>
                    <a:pt x="2553" y="3236"/>
                  </a:cubicBezTo>
                  <a:cubicBezTo>
                    <a:pt x="2553" y="3236"/>
                    <a:pt x="2567" y="3236"/>
                    <a:pt x="2567" y="3250"/>
                  </a:cubicBezTo>
                  <a:cubicBezTo>
                    <a:pt x="2567" y="3264"/>
                    <a:pt x="2581" y="3292"/>
                    <a:pt x="2595" y="3306"/>
                  </a:cubicBezTo>
                  <a:cubicBezTo>
                    <a:pt x="2595" y="3320"/>
                    <a:pt x="2595" y="3320"/>
                    <a:pt x="2595" y="3334"/>
                  </a:cubicBezTo>
                  <a:cubicBezTo>
                    <a:pt x="2608" y="3362"/>
                    <a:pt x="2622" y="3376"/>
                    <a:pt x="2636" y="3403"/>
                  </a:cubicBezTo>
                  <a:cubicBezTo>
                    <a:pt x="2636" y="3403"/>
                    <a:pt x="2636" y="3403"/>
                    <a:pt x="2636" y="3417"/>
                  </a:cubicBezTo>
                  <a:cubicBezTo>
                    <a:pt x="2650" y="3431"/>
                    <a:pt x="2664" y="3459"/>
                    <a:pt x="2678" y="3473"/>
                  </a:cubicBezTo>
                  <a:cubicBezTo>
                    <a:pt x="2678" y="3487"/>
                    <a:pt x="2692" y="3487"/>
                    <a:pt x="2692" y="3501"/>
                  </a:cubicBezTo>
                  <a:cubicBezTo>
                    <a:pt x="2706" y="3515"/>
                    <a:pt x="2720" y="3529"/>
                    <a:pt x="2734" y="3557"/>
                  </a:cubicBezTo>
                  <a:cubicBezTo>
                    <a:pt x="2734" y="3557"/>
                    <a:pt x="2734" y="3571"/>
                    <a:pt x="2748" y="3571"/>
                  </a:cubicBezTo>
                  <a:cubicBezTo>
                    <a:pt x="2762" y="3599"/>
                    <a:pt x="2776" y="3613"/>
                    <a:pt x="2790" y="3627"/>
                  </a:cubicBezTo>
                  <a:cubicBezTo>
                    <a:pt x="2804" y="3641"/>
                    <a:pt x="2818" y="3655"/>
                    <a:pt x="2832" y="3668"/>
                  </a:cubicBezTo>
                  <a:cubicBezTo>
                    <a:pt x="2846" y="3668"/>
                    <a:pt x="2846" y="3668"/>
                    <a:pt x="2860" y="3682"/>
                  </a:cubicBezTo>
                  <a:cubicBezTo>
                    <a:pt x="2860" y="3682"/>
                    <a:pt x="2860" y="3682"/>
                    <a:pt x="2874" y="3696"/>
                  </a:cubicBezTo>
                  <a:cubicBezTo>
                    <a:pt x="2874" y="3696"/>
                    <a:pt x="2874" y="3696"/>
                    <a:pt x="2874" y="3696"/>
                  </a:cubicBezTo>
                  <a:cubicBezTo>
                    <a:pt x="2887" y="3696"/>
                    <a:pt x="2887" y="3696"/>
                    <a:pt x="2901" y="3710"/>
                  </a:cubicBezTo>
                  <a:cubicBezTo>
                    <a:pt x="2915" y="3752"/>
                    <a:pt x="2929" y="3794"/>
                    <a:pt x="2943" y="3850"/>
                  </a:cubicBezTo>
                  <a:cubicBezTo>
                    <a:pt x="2957" y="3878"/>
                    <a:pt x="2957" y="3906"/>
                    <a:pt x="2957" y="3920"/>
                  </a:cubicBezTo>
                  <a:cubicBezTo>
                    <a:pt x="2971" y="3934"/>
                    <a:pt x="2971" y="3934"/>
                    <a:pt x="2971" y="3947"/>
                  </a:cubicBezTo>
                  <a:lnTo>
                    <a:pt x="2985" y="4003"/>
                  </a:lnTo>
                  <a:cubicBezTo>
                    <a:pt x="2985" y="4003"/>
                    <a:pt x="2985" y="4017"/>
                    <a:pt x="2985" y="4017"/>
                  </a:cubicBezTo>
                  <a:cubicBezTo>
                    <a:pt x="2985" y="4031"/>
                    <a:pt x="2985" y="4059"/>
                    <a:pt x="2985" y="4073"/>
                  </a:cubicBezTo>
                  <a:cubicBezTo>
                    <a:pt x="2985" y="4073"/>
                    <a:pt x="2985" y="4087"/>
                    <a:pt x="2985" y="4087"/>
                  </a:cubicBezTo>
                  <a:cubicBezTo>
                    <a:pt x="2999" y="4115"/>
                    <a:pt x="2999" y="4129"/>
                    <a:pt x="2999" y="4143"/>
                  </a:cubicBezTo>
                  <a:lnTo>
                    <a:pt x="2999" y="4157"/>
                  </a:lnTo>
                  <a:lnTo>
                    <a:pt x="2999" y="4212"/>
                  </a:lnTo>
                  <a:cubicBezTo>
                    <a:pt x="2999" y="4212"/>
                    <a:pt x="2999" y="4226"/>
                    <a:pt x="2999" y="4226"/>
                  </a:cubicBezTo>
                  <a:cubicBezTo>
                    <a:pt x="2999" y="4240"/>
                    <a:pt x="2985" y="4254"/>
                    <a:pt x="2985" y="4268"/>
                  </a:cubicBezTo>
                  <a:cubicBezTo>
                    <a:pt x="2985" y="4282"/>
                    <a:pt x="2985" y="4282"/>
                    <a:pt x="2985" y="4296"/>
                  </a:cubicBezTo>
                  <a:cubicBezTo>
                    <a:pt x="2985" y="4310"/>
                    <a:pt x="2985" y="4324"/>
                    <a:pt x="2985" y="4338"/>
                  </a:cubicBezTo>
                  <a:cubicBezTo>
                    <a:pt x="2985" y="4338"/>
                    <a:pt x="2985" y="4352"/>
                    <a:pt x="2985" y="4352"/>
                  </a:cubicBezTo>
                  <a:cubicBezTo>
                    <a:pt x="2971" y="4366"/>
                    <a:pt x="2971" y="4380"/>
                    <a:pt x="2971" y="4394"/>
                  </a:cubicBezTo>
                  <a:cubicBezTo>
                    <a:pt x="2929" y="4547"/>
                    <a:pt x="2874" y="4687"/>
                    <a:pt x="2804" y="4840"/>
                  </a:cubicBezTo>
                  <a:cubicBezTo>
                    <a:pt x="2706" y="5049"/>
                    <a:pt x="2608" y="5259"/>
                    <a:pt x="2608" y="5510"/>
                  </a:cubicBezTo>
                  <a:lnTo>
                    <a:pt x="2706" y="5510"/>
                  </a:lnTo>
                  <a:cubicBezTo>
                    <a:pt x="2706" y="5273"/>
                    <a:pt x="2804" y="5091"/>
                    <a:pt x="2901" y="4882"/>
                  </a:cubicBezTo>
                  <a:cubicBezTo>
                    <a:pt x="2999" y="4659"/>
                    <a:pt x="3111" y="4436"/>
                    <a:pt x="3097" y="4143"/>
                  </a:cubicBezTo>
                  <a:lnTo>
                    <a:pt x="3097" y="4143"/>
                  </a:lnTo>
                  <a:lnTo>
                    <a:pt x="3097" y="4143"/>
                  </a:lnTo>
                  <a:cubicBezTo>
                    <a:pt x="3097" y="4115"/>
                    <a:pt x="3097" y="4101"/>
                    <a:pt x="3097" y="4087"/>
                  </a:cubicBezTo>
                  <a:cubicBezTo>
                    <a:pt x="3097" y="4073"/>
                    <a:pt x="3097" y="4073"/>
                    <a:pt x="3097" y="4059"/>
                  </a:cubicBezTo>
                  <a:cubicBezTo>
                    <a:pt x="3097" y="4045"/>
                    <a:pt x="3083" y="4017"/>
                    <a:pt x="3083" y="4003"/>
                  </a:cubicBezTo>
                  <a:cubicBezTo>
                    <a:pt x="3083" y="3989"/>
                    <a:pt x="3083" y="3989"/>
                    <a:pt x="3083" y="3975"/>
                  </a:cubicBezTo>
                  <a:cubicBezTo>
                    <a:pt x="3083" y="3961"/>
                    <a:pt x="3083" y="3934"/>
                    <a:pt x="3069" y="3920"/>
                  </a:cubicBezTo>
                  <a:cubicBezTo>
                    <a:pt x="3069" y="3906"/>
                    <a:pt x="3069" y="3906"/>
                    <a:pt x="3069" y="3892"/>
                  </a:cubicBezTo>
                  <a:cubicBezTo>
                    <a:pt x="3055" y="3864"/>
                    <a:pt x="3055" y="3836"/>
                    <a:pt x="3041" y="3808"/>
                  </a:cubicBezTo>
                  <a:cubicBezTo>
                    <a:pt x="3041" y="3794"/>
                    <a:pt x="3041" y="3780"/>
                    <a:pt x="3041" y="3780"/>
                  </a:cubicBezTo>
                  <a:cubicBezTo>
                    <a:pt x="3055" y="3780"/>
                    <a:pt x="3069" y="3794"/>
                    <a:pt x="3083" y="3794"/>
                  </a:cubicBezTo>
                  <a:lnTo>
                    <a:pt x="3083" y="3794"/>
                  </a:lnTo>
                  <a:cubicBezTo>
                    <a:pt x="3097" y="3794"/>
                    <a:pt x="3097" y="3794"/>
                    <a:pt x="3097" y="3794"/>
                  </a:cubicBezTo>
                  <a:cubicBezTo>
                    <a:pt x="3139" y="3822"/>
                    <a:pt x="3180" y="3836"/>
                    <a:pt x="3222" y="3864"/>
                  </a:cubicBezTo>
                  <a:cubicBezTo>
                    <a:pt x="3222" y="3864"/>
                    <a:pt x="3236" y="3864"/>
                    <a:pt x="3236" y="3864"/>
                  </a:cubicBezTo>
                  <a:lnTo>
                    <a:pt x="3278" y="3878"/>
                  </a:lnTo>
                  <a:cubicBezTo>
                    <a:pt x="3278" y="3878"/>
                    <a:pt x="3278" y="3878"/>
                    <a:pt x="3292" y="3878"/>
                  </a:cubicBezTo>
                  <a:lnTo>
                    <a:pt x="3320" y="3906"/>
                  </a:lnTo>
                  <a:cubicBezTo>
                    <a:pt x="3334" y="3906"/>
                    <a:pt x="3334" y="3906"/>
                    <a:pt x="3334" y="3906"/>
                  </a:cubicBezTo>
                  <a:cubicBezTo>
                    <a:pt x="3348" y="3906"/>
                    <a:pt x="3362" y="3920"/>
                    <a:pt x="3376" y="3920"/>
                  </a:cubicBezTo>
                  <a:lnTo>
                    <a:pt x="3390" y="3920"/>
                  </a:lnTo>
                  <a:cubicBezTo>
                    <a:pt x="3404" y="3934"/>
                    <a:pt x="3404" y="3934"/>
                    <a:pt x="3418" y="3934"/>
                  </a:cubicBezTo>
                  <a:cubicBezTo>
                    <a:pt x="3431" y="3934"/>
                    <a:pt x="3431" y="3934"/>
                    <a:pt x="3431" y="3947"/>
                  </a:cubicBezTo>
                  <a:cubicBezTo>
                    <a:pt x="3445" y="3947"/>
                    <a:pt x="3459" y="3947"/>
                    <a:pt x="3459" y="3947"/>
                  </a:cubicBezTo>
                  <a:cubicBezTo>
                    <a:pt x="3473" y="3961"/>
                    <a:pt x="3473" y="3961"/>
                    <a:pt x="3473" y="3961"/>
                  </a:cubicBezTo>
                  <a:cubicBezTo>
                    <a:pt x="3487" y="3961"/>
                    <a:pt x="3501" y="3961"/>
                    <a:pt x="3501" y="3975"/>
                  </a:cubicBezTo>
                  <a:cubicBezTo>
                    <a:pt x="3515" y="3975"/>
                    <a:pt x="3515" y="3975"/>
                    <a:pt x="3515" y="3975"/>
                  </a:cubicBezTo>
                  <a:cubicBezTo>
                    <a:pt x="3529" y="3975"/>
                    <a:pt x="3543" y="3975"/>
                    <a:pt x="3543" y="3989"/>
                  </a:cubicBezTo>
                  <a:cubicBezTo>
                    <a:pt x="3543" y="3989"/>
                    <a:pt x="3557" y="3989"/>
                    <a:pt x="3557" y="3989"/>
                  </a:cubicBezTo>
                  <a:cubicBezTo>
                    <a:pt x="3571" y="3989"/>
                    <a:pt x="3571" y="3989"/>
                    <a:pt x="3571" y="4003"/>
                  </a:cubicBezTo>
                  <a:cubicBezTo>
                    <a:pt x="3585" y="4003"/>
                    <a:pt x="3585" y="4003"/>
                    <a:pt x="3599" y="4003"/>
                  </a:cubicBezTo>
                  <a:cubicBezTo>
                    <a:pt x="3599" y="4003"/>
                    <a:pt x="3599" y="4003"/>
                    <a:pt x="3613" y="4003"/>
                  </a:cubicBezTo>
                  <a:cubicBezTo>
                    <a:pt x="3613" y="4017"/>
                    <a:pt x="3613" y="4017"/>
                    <a:pt x="3613" y="4017"/>
                  </a:cubicBezTo>
                  <a:lnTo>
                    <a:pt x="3627" y="4017"/>
                  </a:lnTo>
                  <a:cubicBezTo>
                    <a:pt x="3641" y="4017"/>
                    <a:pt x="3641" y="4017"/>
                    <a:pt x="3641" y="4017"/>
                  </a:cubicBezTo>
                  <a:cubicBezTo>
                    <a:pt x="3641" y="4017"/>
                    <a:pt x="3641" y="4017"/>
                    <a:pt x="3641" y="4017"/>
                  </a:cubicBezTo>
                  <a:cubicBezTo>
                    <a:pt x="3655" y="4031"/>
                    <a:pt x="3655" y="4031"/>
                    <a:pt x="3655" y="4031"/>
                  </a:cubicBezTo>
                  <a:cubicBezTo>
                    <a:pt x="3655" y="4031"/>
                    <a:pt x="3669" y="4031"/>
                    <a:pt x="3669" y="4031"/>
                  </a:cubicBezTo>
                  <a:cubicBezTo>
                    <a:pt x="3669" y="4031"/>
                    <a:pt x="3669" y="4031"/>
                    <a:pt x="3655" y="4017"/>
                  </a:cubicBezTo>
                  <a:lnTo>
                    <a:pt x="3655" y="4017"/>
                  </a:lnTo>
                  <a:cubicBezTo>
                    <a:pt x="3655" y="4017"/>
                    <a:pt x="3655" y="4003"/>
                    <a:pt x="3655" y="3989"/>
                  </a:cubicBezTo>
                  <a:lnTo>
                    <a:pt x="3655" y="3989"/>
                  </a:lnTo>
                  <a:cubicBezTo>
                    <a:pt x="3655" y="3975"/>
                    <a:pt x="3655" y="3961"/>
                    <a:pt x="3655" y="3947"/>
                  </a:cubicBezTo>
                  <a:cubicBezTo>
                    <a:pt x="3655" y="3947"/>
                    <a:pt x="3655" y="3947"/>
                    <a:pt x="3655" y="3947"/>
                  </a:cubicBezTo>
                  <a:cubicBezTo>
                    <a:pt x="3641" y="3934"/>
                    <a:pt x="3641" y="3920"/>
                    <a:pt x="3641" y="3892"/>
                  </a:cubicBezTo>
                  <a:cubicBezTo>
                    <a:pt x="3641" y="3892"/>
                    <a:pt x="3641" y="3892"/>
                    <a:pt x="3641" y="3892"/>
                  </a:cubicBezTo>
                  <a:cubicBezTo>
                    <a:pt x="3641" y="3878"/>
                    <a:pt x="3641" y="3850"/>
                    <a:pt x="3627" y="3836"/>
                  </a:cubicBezTo>
                  <a:cubicBezTo>
                    <a:pt x="3627" y="3822"/>
                    <a:pt x="3627" y="3822"/>
                    <a:pt x="3627" y="3808"/>
                  </a:cubicBezTo>
                  <a:cubicBezTo>
                    <a:pt x="3627" y="3794"/>
                    <a:pt x="3627" y="3766"/>
                    <a:pt x="3613" y="3752"/>
                  </a:cubicBezTo>
                  <a:cubicBezTo>
                    <a:pt x="3613" y="3752"/>
                    <a:pt x="3613" y="3738"/>
                    <a:pt x="3613" y="3738"/>
                  </a:cubicBezTo>
                  <a:cubicBezTo>
                    <a:pt x="3613" y="3724"/>
                    <a:pt x="3613" y="3696"/>
                    <a:pt x="3599" y="3668"/>
                  </a:cubicBezTo>
                  <a:cubicBezTo>
                    <a:pt x="3599" y="3668"/>
                    <a:pt x="3599" y="3668"/>
                    <a:pt x="3599" y="3655"/>
                  </a:cubicBezTo>
                  <a:cubicBezTo>
                    <a:pt x="3599" y="3641"/>
                    <a:pt x="3599" y="3613"/>
                    <a:pt x="3585" y="3585"/>
                  </a:cubicBezTo>
                  <a:cubicBezTo>
                    <a:pt x="3585" y="3585"/>
                    <a:pt x="3585" y="3571"/>
                    <a:pt x="3585" y="3571"/>
                  </a:cubicBezTo>
                  <a:cubicBezTo>
                    <a:pt x="3585" y="3543"/>
                    <a:pt x="3585" y="3515"/>
                    <a:pt x="3571" y="3501"/>
                  </a:cubicBezTo>
                  <a:cubicBezTo>
                    <a:pt x="3571" y="3487"/>
                    <a:pt x="3571" y="3487"/>
                    <a:pt x="3571" y="3473"/>
                  </a:cubicBezTo>
                  <a:cubicBezTo>
                    <a:pt x="3571" y="3473"/>
                    <a:pt x="3571" y="3459"/>
                    <a:pt x="3571" y="3445"/>
                  </a:cubicBezTo>
                  <a:lnTo>
                    <a:pt x="3571" y="3445"/>
                  </a:lnTo>
                  <a:cubicBezTo>
                    <a:pt x="3529" y="3264"/>
                    <a:pt x="3487" y="3083"/>
                    <a:pt x="3459" y="3041"/>
                  </a:cubicBezTo>
                  <a:cubicBezTo>
                    <a:pt x="3404" y="2929"/>
                    <a:pt x="2929" y="2636"/>
                    <a:pt x="2525" y="2580"/>
                  </a:cubicBezTo>
                  <a:cubicBezTo>
                    <a:pt x="2971" y="2329"/>
                    <a:pt x="3404" y="2455"/>
                    <a:pt x="3543" y="2511"/>
                  </a:cubicBezTo>
                  <a:cubicBezTo>
                    <a:pt x="3613" y="2567"/>
                    <a:pt x="3780" y="2664"/>
                    <a:pt x="3961" y="2776"/>
                  </a:cubicBezTo>
                  <a:lnTo>
                    <a:pt x="3961" y="2776"/>
                  </a:lnTo>
                  <a:cubicBezTo>
                    <a:pt x="3989" y="2776"/>
                    <a:pt x="4003" y="2790"/>
                    <a:pt x="4017" y="2804"/>
                  </a:cubicBezTo>
                  <a:cubicBezTo>
                    <a:pt x="4031" y="2818"/>
                    <a:pt x="4045" y="2818"/>
                    <a:pt x="4059" y="2818"/>
                  </a:cubicBezTo>
                  <a:cubicBezTo>
                    <a:pt x="4073" y="2832"/>
                    <a:pt x="4087" y="2846"/>
                    <a:pt x="4101" y="2846"/>
                  </a:cubicBezTo>
                  <a:cubicBezTo>
                    <a:pt x="4115" y="2859"/>
                    <a:pt x="4143" y="2873"/>
                    <a:pt x="4171" y="2887"/>
                  </a:cubicBezTo>
                  <a:cubicBezTo>
                    <a:pt x="4171" y="2887"/>
                    <a:pt x="4171" y="2887"/>
                    <a:pt x="4185" y="2901"/>
                  </a:cubicBezTo>
                  <a:cubicBezTo>
                    <a:pt x="4199" y="2901"/>
                    <a:pt x="4213" y="2915"/>
                    <a:pt x="4227" y="2929"/>
                  </a:cubicBezTo>
                  <a:cubicBezTo>
                    <a:pt x="4227" y="2929"/>
                    <a:pt x="4227" y="2929"/>
                    <a:pt x="4227" y="2929"/>
                  </a:cubicBezTo>
                  <a:cubicBezTo>
                    <a:pt x="4324" y="2985"/>
                    <a:pt x="4422" y="3041"/>
                    <a:pt x="4478" y="3069"/>
                  </a:cubicBezTo>
                  <a:cubicBezTo>
                    <a:pt x="4478" y="3069"/>
                    <a:pt x="4478" y="3069"/>
                    <a:pt x="4478" y="3069"/>
                  </a:cubicBezTo>
                  <a:cubicBezTo>
                    <a:pt x="4492" y="3083"/>
                    <a:pt x="4505" y="3083"/>
                    <a:pt x="4519" y="3097"/>
                  </a:cubicBezTo>
                  <a:cubicBezTo>
                    <a:pt x="4519" y="3097"/>
                    <a:pt x="4519" y="3097"/>
                    <a:pt x="4519" y="3097"/>
                  </a:cubicBezTo>
                  <a:cubicBezTo>
                    <a:pt x="4533" y="3097"/>
                    <a:pt x="4533" y="3111"/>
                    <a:pt x="4547" y="3111"/>
                  </a:cubicBezTo>
                  <a:cubicBezTo>
                    <a:pt x="4547" y="3111"/>
                    <a:pt x="4547" y="3111"/>
                    <a:pt x="4547" y="3111"/>
                  </a:cubicBezTo>
                  <a:cubicBezTo>
                    <a:pt x="4561" y="3111"/>
                    <a:pt x="4561" y="3124"/>
                    <a:pt x="4561" y="3124"/>
                  </a:cubicBezTo>
                  <a:cubicBezTo>
                    <a:pt x="4561" y="3069"/>
                    <a:pt x="4589" y="2315"/>
                    <a:pt x="4185" y="2023"/>
                  </a:cubicBezTo>
                  <a:cubicBezTo>
                    <a:pt x="4143" y="1995"/>
                    <a:pt x="4115" y="1981"/>
                    <a:pt x="4073" y="1953"/>
                  </a:cubicBezTo>
                  <a:cubicBezTo>
                    <a:pt x="4059" y="1953"/>
                    <a:pt x="4059" y="1939"/>
                    <a:pt x="4045" y="1939"/>
                  </a:cubicBezTo>
                  <a:cubicBezTo>
                    <a:pt x="4017" y="1925"/>
                    <a:pt x="3975" y="1897"/>
                    <a:pt x="3934" y="1883"/>
                  </a:cubicBezTo>
                  <a:cubicBezTo>
                    <a:pt x="3934" y="1883"/>
                    <a:pt x="3934" y="1883"/>
                    <a:pt x="3920" y="1883"/>
                  </a:cubicBezTo>
                  <a:cubicBezTo>
                    <a:pt x="3599" y="1730"/>
                    <a:pt x="3306" y="1744"/>
                    <a:pt x="3194" y="1785"/>
                  </a:cubicBezTo>
                  <a:cubicBezTo>
                    <a:pt x="3097" y="1813"/>
                    <a:pt x="2720" y="2204"/>
                    <a:pt x="2497" y="2441"/>
                  </a:cubicBezTo>
                  <a:lnTo>
                    <a:pt x="2943" y="1423"/>
                  </a:lnTo>
                  <a:cubicBezTo>
                    <a:pt x="2943" y="1423"/>
                    <a:pt x="3194" y="1102"/>
                    <a:pt x="3348" y="1018"/>
                  </a:cubicBezTo>
                  <a:cubicBezTo>
                    <a:pt x="3376" y="1004"/>
                    <a:pt x="3431" y="1004"/>
                    <a:pt x="3473" y="1004"/>
                  </a:cubicBezTo>
                  <a:cubicBezTo>
                    <a:pt x="3487" y="1004"/>
                    <a:pt x="3487" y="1004"/>
                    <a:pt x="3501" y="1004"/>
                  </a:cubicBezTo>
                  <a:cubicBezTo>
                    <a:pt x="3515" y="1004"/>
                    <a:pt x="3529" y="1004"/>
                    <a:pt x="3529" y="1018"/>
                  </a:cubicBezTo>
                  <a:cubicBezTo>
                    <a:pt x="3543" y="1018"/>
                    <a:pt x="3543" y="1018"/>
                    <a:pt x="3557" y="1018"/>
                  </a:cubicBezTo>
                  <a:cubicBezTo>
                    <a:pt x="3571" y="1018"/>
                    <a:pt x="3585" y="1018"/>
                    <a:pt x="3599" y="1018"/>
                  </a:cubicBezTo>
                  <a:cubicBezTo>
                    <a:pt x="3613" y="1018"/>
                    <a:pt x="3613" y="1018"/>
                    <a:pt x="3613" y="1018"/>
                  </a:cubicBezTo>
                  <a:cubicBezTo>
                    <a:pt x="3641" y="1032"/>
                    <a:pt x="3669" y="1032"/>
                    <a:pt x="3683" y="1032"/>
                  </a:cubicBezTo>
                  <a:cubicBezTo>
                    <a:pt x="3696" y="1032"/>
                    <a:pt x="3696" y="1032"/>
                    <a:pt x="3710" y="1046"/>
                  </a:cubicBezTo>
                  <a:cubicBezTo>
                    <a:pt x="3724" y="1046"/>
                    <a:pt x="3738" y="1046"/>
                    <a:pt x="3752" y="1046"/>
                  </a:cubicBezTo>
                  <a:cubicBezTo>
                    <a:pt x="3766" y="1046"/>
                    <a:pt x="3766" y="1060"/>
                    <a:pt x="3780" y="1060"/>
                  </a:cubicBezTo>
                  <a:lnTo>
                    <a:pt x="3822" y="1074"/>
                  </a:lnTo>
                  <a:cubicBezTo>
                    <a:pt x="3836" y="1074"/>
                    <a:pt x="3836" y="1074"/>
                    <a:pt x="3850" y="1074"/>
                  </a:cubicBezTo>
                  <a:cubicBezTo>
                    <a:pt x="3864" y="1074"/>
                    <a:pt x="3878" y="1088"/>
                    <a:pt x="3892" y="1088"/>
                  </a:cubicBezTo>
                  <a:cubicBezTo>
                    <a:pt x="3906" y="1088"/>
                    <a:pt x="3906" y="1088"/>
                    <a:pt x="3920" y="1088"/>
                  </a:cubicBezTo>
                  <a:cubicBezTo>
                    <a:pt x="3934" y="1102"/>
                    <a:pt x="3948" y="1102"/>
                    <a:pt x="3961" y="1102"/>
                  </a:cubicBezTo>
                  <a:cubicBezTo>
                    <a:pt x="3961" y="1116"/>
                    <a:pt x="3975" y="1116"/>
                    <a:pt x="3975" y="1116"/>
                  </a:cubicBezTo>
                  <a:cubicBezTo>
                    <a:pt x="4003" y="1116"/>
                    <a:pt x="4017" y="1130"/>
                    <a:pt x="4045" y="1130"/>
                  </a:cubicBezTo>
                  <a:cubicBezTo>
                    <a:pt x="4045" y="1130"/>
                    <a:pt x="4045" y="1130"/>
                    <a:pt x="4045" y="1130"/>
                  </a:cubicBezTo>
                  <a:cubicBezTo>
                    <a:pt x="4059" y="1144"/>
                    <a:pt x="4087" y="1144"/>
                    <a:pt x="4087" y="1144"/>
                  </a:cubicBezTo>
                  <a:cubicBezTo>
                    <a:pt x="4101" y="1158"/>
                    <a:pt x="4101" y="1158"/>
                    <a:pt x="4115" y="1158"/>
                  </a:cubicBezTo>
                  <a:cubicBezTo>
                    <a:pt x="4115" y="1158"/>
                    <a:pt x="4129" y="1158"/>
                    <a:pt x="4143" y="1172"/>
                  </a:cubicBezTo>
                  <a:cubicBezTo>
                    <a:pt x="4143" y="1172"/>
                    <a:pt x="4157" y="1172"/>
                    <a:pt x="4157" y="1172"/>
                  </a:cubicBezTo>
                  <a:cubicBezTo>
                    <a:pt x="4171" y="1172"/>
                    <a:pt x="4171" y="1186"/>
                    <a:pt x="4185" y="1186"/>
                  </a:cubicBezTo>
                  <a:cubicBezTo>
                    <a:pt x="4185" y="1186"/>
                    <a:pt x="4185" y="1186"/>
                    <a:pt x="4199" y="1186"/>
                  </a:cubicBezTo>
                  <a:cubicBezTo>
                    <a:pt x="4199" y="1186"/>
                    <a:pt x="4213" y="1200"/>
                    <a:pt x="4213" y="1200"/>
                  </a:cubicBezTo>
                  <a:cubicBezTo>
                    <a:pt x="4213" y="1200"/>
                    <a:pt x="4213" y="1200"/>
                    <a:pt x="4227" y="1200"/>
                  </a:cubicBezTo>
                  <a:cubicBezTo>
                    <a:pt x="4227" y="1200"/>
                    <a:pt x="4227" y="1214"/>
                    <a:pt x="4240" y="1214"/>
                  </a:cubicBezTo>
                  <a:cubicBezTo>
                    <a:pt x="4282" y="1255"/>
                    <a:pt x="4645" y="1506"/>
                    <a:pt x="4645" y="1506"/>
                  </a:cubicBezTo>
                  <a:cubicBezTo>
                    <a:pt x="4645" y="1506"/>
                    <a:pt x="4324" y="530"/>
                    <a:pt x="3961" y="3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259;p74">
              <a:extLst>
                <a:ext uri="{FF2B5EF4-FFF2-40B4-BE49-F238E27FC236}">
                  <a16:creationId xmlns:a16="http://schemas.microsoft.com/office/drawing/2014/main" xmlns="" id="{0E11FC7F-F67E-05E9-1768-C9FB9F8E26D1}"/>
                </a:ext>
              </a:extLst>
            </p:cNvPr>
            <p:cNvSpPr/>
            <p:nvPr/>
          </p:nvSpPr>
          <p:spPr>
            <a:xfrm>
              <a:off x="4109000" y="2534750"/>
              <a:ext cx="104650" cy="128350"/>
            </a:xfrm>
            <a:custGeom>
              <a:avLst/>
              <a:gdLst/>
              <a:ahLst/>
              <a:cxnLst/>
              <a:rect l="l" t="t" r="r" b="b"/>
              <a:pathLst>
                <a:path w="4186" h="5134" extrusionOk="0">
                  <a:moveTo>
                    <a:pt x="1842" y="1"/>
                  </a:moveTo>
                  <a:cubicBezTo>
                    <a:pt x="1005" y="307"/>
                    <a:pt x="280" y="1451"/>
                    <a:pt x="280" y="1451"/>
                  </a:cubicBezTo>
                  <a:lnTo>
                    <a:pt x="1" y="2888"/>
                  </a:lnTo>
                  <a:lnTo>
                    <a:pt x="266" y="4366"/>
                  </a:lnTo>
                  <a:lnTo>
                    <a:pt x="1521" y="5134"/>
                  </a:lnTo>
                  <a:cubicBezTo>
                    <a:pt x="1521" y="5134"/>
                    <a:pt x="4185" y="768"/>
                    <a:pt x="4102" y="740"/>
                  </a:cubicBezTo>
                  <a:cubicBezTo>
                    <a:pt x="4018" y="712"/>
                    <a:pt x="1842" y="1"/>
                    <a:pt x="18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260;p74">
              <a:extLst>
                <a:ext uri="{FF2B5EF4-FFF2-40B4-BE49-F238E27FC236}">
                  <a16:creationId xmlns:a16="http://schemas.microsoft.com/office/drawing/2014/main" xmlns="" id="{ED0B7CC8-E45A-0CD5-7FF6-0C7CB80112E0}"/>
                </a:ext>
              </a:extLst>
            </p:cNvPr>
            <p:cNvSpPr/>
            <p:nvPr/>
          </p:nvSpPr>
          <p:spPr>
            <a:xfrm>
              <a:off x="4063675" y="2482450"/>
              <a:ext cx="125225" cy="80225"/>
            </a:xfrm>
            <a:custGeom>
              <a:avLst/>
              <a:gdLst/>
              <a:ahLst/>
              <a:cxnLst/>
              <a:rect l="l" t="t" r="r" b="b"/>
              <a:pathLst>
                <a:path w="5009" h="3209" extrusionOk="0">
                  <a:moveTo>
                    <a:pt x="1354" y="1005"/>
                  </a:moveTo>
                  <a:cubicBezTo>
                    <a:pt x="2260" y="307"/>
                    <a:pt x="3530" y="0"/>
                    <a:pt x="3530" y="0"/>
                  </a:cubicBezTo>
                  <a:cubicBezTo>
                    <a:pt x="3530" y="0"/>
                    <a:pt x="4966" y="879"/>
                    <a:pt x="4994" y="949"/>
                  </a:cubicBezTo>
                  <a:cubicBezTo>
                    <a:pt x="5008" y="1032"/>
                    <a:pt x="4729" y="3208"/>
                    <a:pt x="4729" y="3208"/>
                  </a:cubicBezTo>
                  <a:cubicBezTo>
                    <a:pt x="4729" y="3208"/>
                    <a:pt x="3139" y="2260"/>
                    <a:pt x="2735" y="2288"/>
                  </a:cubicBezTo>
                  <a:cubicBezTo>
                    <a:pt x="2330" y="2316"/>
                    <a:pt x="1368" y="2232"/>
                    <a:pt x="1368" y="2232"/>
                  </a:cubicBezTo>
                  <a:lnTo>
                    <a:pt x="1" y="3153"/>
                  </a:lnTo>
                  <a:cubicBezTo>
                    <a:pt x="517" y="2051"/>
                    <a:pt x="949" y="1576"/>
                    <a:pt x="1354" y="1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61;p74">
              <a:extLst>
                <a:ext uri="{FF2B5EF4-FFF2-40B4-BE49-F238E27FC236}">
                  <a16:creationId xmlns:a16="http://schemas.microsoft.com/office/drawing/2014/main" xmlns="" id="{1C288E07-0DD2-58D7-739C-7F3ACC6DEF55}"/>
                </a:ext>
              </a:extLst>
            </p:cNvPr>
            <p:cNvSpPr/>
            <p:nvPr/>
          </p:nvSpPr>
          <p:spPr>
            <a:xfrm>
              <a:off x="5063800" y="2132675"/>
              <a:ext cx="95900" cy="117900"/>
            </a:xfrm>
            <a:custGeom>
              <a:avLst/>
              <a:gdLst/>
              <a:ahLst/>
              <a:cxnLst/>
              <a:rect l="l" t="t" r="r" b="b"/>
              <a:pathLst>
                <a:path w="3836" h="4716" extrusionOk="0">
                  <a:moveTo>
                    <a:pt x="1548" y="1898"/>
                  </a:moveTo>
                  <a:cubicBezTo>
                    <a:pt x="1186" y="2121"/>
                    <a:pt x="767" y="2177"/>
                    <a:pt x="767" y="2177"/>
                  </a:cubicBezTo>
                  <a:lnTo>
                    <a:pt x="0" y="1968"/>
                  </a:lnTo>
                  <a:cubicBezTo>
                    <a:pt x="0" y="1968"/>
                    <a:pt x="572" y="1424"/>
                    <a:pt x="823" y="1326"/>
                  </a:cubicBezTo>
                  <a:cubicBezTo>
                    <a:pt x="949" y="1270"/>
                    <a:pt x="1200" y="1340"/>
                    <a:pt x="1437" y="1424"/>
                  </a:cubicBezTo>
                  <a:cubicBezTo>
                    <a:pt x="1297" y="1214"/>
                    <a:pt x="1116" y="949"/>
                    <a:pt x="1018" y="768"/>
                  </a:cubicBezTo>
                  <a:cubicBezTo>
                    <a:pt x="865" y="461"/>
                    <a:pt x="684" y="98"/>
                    <a:pt x="684" y="98"/>
                  </a:cubicBezTo>
                  <a:cubicBezTo>
                    <a:pt x="684" y="98"/>
                    <a:pt x="1423" y="210"/>
                    <a:pt x="1604" y="391"/>
                  </a:cubicBezTo>
                  <a:cubicBezTo>
                    <a:pt x="1730" y="517"/>
                    <a:pt x="1799" y="935"/>
                    <a:pt x="1744" y="1354"/>
                  </a:cubicBezTo>
                  <a:cubicBezTo>
                    <a:pt x="1925" y="1033"/>
                    <a:pt x="2204" y="601"/>
                    <a:pt x="2413" y="461"/>
                  </a:cubicBezTo>
                  <a:cubicBezTo>
                    <a:pt x="2762" y="238"/>
                    <a:pt x="3557" y="1"/>
                    <a:pt x="3557" y="1"/>
                  </a:cubicBezTo>
                  <a:cubicBezTo>
                    <a:pt x="3557" y="1"/>
                    <a:pt x="3111" y="838"/>
                    <a:pt x="2929" y="977"/>
                  </a:cubicBezTo>
                  <a:cubicBezTo>
                    <a:pt x="2804" y="1089"/>
                    <a:pt x="2399" y="1340"/>
                    <a:pt x="2037" y="1521"/>
                  </a:cubicBezTo>
                  <a:cubicBezTo>
                    <a:pt x="2553" y="1354"/>
                    <a:pt x="2985" y="1354"/>
                    <a:pt x="2985" y="1354"/>
                  </a:cubicBezTo>
                  <a:cubicBezTo>
                    <a:pt x="3655" y="1577"/>
                    <a:pt x="3836" y="2428"/>
                    <a:pt x="3836" y="2428"/>
                  </a:cubicBezTo>
                  <a:cubicBezTo>
                    <a:pt x="3836" y="2428"/>
                    <a:pt x="2887" y="2023"/>
                    <a:pt x="2650" y="1995"/>
                  </a:cubicBezTo>
                  <a:cubicBezTo>
                    <a:pt x="2581" y="1982"/>
                    <a:pt x="2511" y="1982"/>
                    <a:pt x="2441" y="1968"/>
                  </a:cubicBezTo>
                  <a:cubicBezTo>
                    <a:pt x="2567" y="2037"/>
                    <a:pt x="2678" y="2135"/>
                    <a:pt x="2790" y="2247"/>
                  </a:cubicBezTo>
                  <a:cubicBezTo>
                    <a:pt x="3208" y="2749"/>
                    <a:pt x="3376" y="3335"/>
                    <a:pt x="3376" y="3335"/>
                  </a:cubicBezTo>
                  <a:lnTo>
                    <a:pt x="2413" y="2804"/>
                  </a:lnTo>
                  <a:cubicBezTo>
                    <a:pt x="2413" y="2804"/>
                    <a:pt x="2106" y="2274"/>
                    <a:pt x="1799" y="1842"/>
                  </a:cubicBezTo>
                  <a:lnTo>
                    <a:pt x="1772" y="1828"/>
                  </a:lnTo>
                  <a:cubicBezTo>
                    <a:pt x="2037" y="2233"/>
                    <a:pt x="2120" y="2902"/>
                    <a:pt x="2120" y="2902"/>
                  </a:cubicBezTo>
                  <a:lnTo>
                    <a:pt x="1855" y="3544"/>
                  </a:lnTo>
                  <a:cubicBezTo>
                    <a:pt x="1855" y="3544"/>
                    <a:pt x="1548" y="3070"/>
                    <a:pt x="1395" y="2777"/>
                  </a:cubicBezTo>
                  <a:cubicBezTo>
                    <a:pt x="1395" y="2777"/>
                    <a:pt x="1520" y="2330"/>
                    <a:pt x="1590" y="2009"/>
                  </a:cubicBezTo>
                  <a:cubicBezTo>
                    <a:pt x="962" y="2958"/>
                    <a:pt x="1353" y="4660"/>
                    <a:pt x="1353" y="4674"/>
                  </a:cubicBezTo>
                  <a:lnTo>
                    <a:pt x="1241" y="4715"/>
                  </a:lnTo>
                  <a:cubicBezTo>
                    <a:pt x="1228" y="4632"/>
                    <a:pt x="837" y="2874"/>
                    <a:pt x="1548" y="189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262;p74">
              <a:extLst>
                <a:ext uri="{FF2B5EF4-FFF2-40B4-BE49-F238E27FC236}">
                  <a16:creationId xmlns:a16="http://schemas.microsoft.com/office/drawing/2014/main" xmlns="" id="{2DFF3999-2D4B-C5AD-5F38-7786EFF2AE4C}"/>
                </a:ext>
              </a:extLst>
            </p:cNvPr>
            <p:cNvSpPr/>
            <p:nvPr/>
          </p:nvSpPr>
          <p:spPr>
            <a:xfrm>
              <a:off x="5301275" y="2372600"/>
              <a:ext cx="120325" cy="143700"/>
            </a:xfrm>
            <a:custGeom>
              <a:avLst/>
              <a:gdLst/>
              <a:ahLst/>
              <a:cxnLst/>
              <a:rect l="l" t="t" r="r" b="b"/>
              <a:pathLst>
                <a:path w="4813" h="5748" extrusionOk="0">
                  <a:moveTo>
                    <a:pt x="1827" y="2469"/>
                  </a:moveTo>
                  <a:cubicBezTo>
                    <a:pt x="1339" y="2595"/>
                    <a:pt x="837" y="2525"/>
                    <a:pt x="837" y="2525"/>
                  </a:cubicBezTo>
                  <a:lnTo>
                    <a:pt x="0" y="1981"/>
                  </a:lnTo>
                  <a:cubicBezTo>
                    <a:pt x="0" y="1981"/>
                    <a:pt x="851" y="1549"/>
                    <a:pt x="1172" y="1521"/>
                  </a:cubicBezTo>
                  <a:cubicBezTo>
                    <a:pt x="1325" y="1507"/>
                    <a:pt x="1618" y="1688"/>
                    <a:pt x="1855" y="1870"/>
                  </a:cubicBezTo>
                  <a:cubicBezTo>
                    <a:pt x="1758" y="1563"/>
                    <a:pt x="1632" y="1172"/>
                    <a:pt x="1590" y="935"/>
                  </a:cubicBezTo>
                  <a:cubicBezTo>
                    <a:pt x="1506" y="489"/>
                    <a:pt x="1409" y="0"/>
                    <a:pt x="1409" y="0"/>
                  </a:cubicBezTo>
                  <a:cubicBezTo>
                    <a:pt x="1409" y="0"/>
                    <a:pt x="2246" y="419"/>
                    <a:pt x="2385" y="684"/>
                  </a:cubicBezTo>
                  <a:cubicBezTo>
                    <a:pt x="2497" y="893"/>
                    <a:pt x="2441" y="1409"/>
                    <a:pt x="2246" y="1897"/>
                  </a:cubicBezTo>
                  <a:cubicBezTo>
                    <a:pt x="2567" y="1591"/>
                    <a:pt x="3041" y="1172"/>
                    <a:pt x="3334" y="1088"/>
                  </a:cubicBezTo>
                  <a:cubicBezTo>
                    <a:pt x="3808" y="935"/>
                    <a:pt x="4812" y="963"/>
                    <a:pt x="4812" y="963"/>
                  </a:cubicBezTo>
                  <a:cubicBezTo>
                    <a:pt x="4812" y="963"/>
                    <a:pt x="4017" y="1786"/>
                    <a:pt x="3766" y="1897"/>
                  </a:cubicBezTo>
                  <a:cubicBezTo>
                    <a:pt x="3585" y="1981"/>
                    <a:pt x="3013" y="2135"/>
                    <a:pt x="2525" y="2218"/>
                  </a:cubicBezTo>
                  <a:cubicBezTo>
                    <a:pt x="3208" y="2204"/>
                    <a:pt x="3710" y="2372"/>
                    <a:pt x="3710" y="2372"/>
                  </a:cubicBezTo>
                  <a:cubicBezTo>
                    <a:pt x="4422" y="2902"/>
                    <a:pt x="4366" y="3976"/>
                    <a:pt x="4366" y="3976"/>
                  </a:cubicBezTo>
                  <a:cubicBezTo>
                    <a:pt x="4366" y="3976"/>
                    <a:pt x="3376" y="3139"/>
                    <a:pt x="3097" y="3013"/>
                  </a:cubicBezTo>
                  <a:cubicBezTo>
                    <a:pt x="3027" y="2985"/>
                    <a:pt x="2943" y="2944"/>
                    <a:pt x="2873" y="2902"/>
                  </a:cubicBezTo>
                  <a:cubicBezTo>
                    <a:pt x="2985" y="3027"/>
                    <a:pt x="3097" y="3181"/>
                    <a:pt x="3180" y="3376"/>
                  </a:cubicBezTo>
                  <a:cubicBezTo>
                    <a:pt x="3501" y="4129"/>
                    <a:pt x="3515" y="4896"/>
                    <a:pt x="3515" y="4896"/>
                  </a:cubicBezTo>
                  <a:lnTo>
                    <a:pt x="2567" y="3892"/>
                  </a:lnTo>
                  <a:cubicBezTo>
                    <a:pt x="2567" y="3892"/>
                    <a:pt x="2357" y="3139"/>
                    <a:pt x="2148" y="2511"/>
                  </a:cubicBezTo>
                  <a:lnTo>
                    <a:pt x="2120" y="2469"/>
                  </a:lnTo>
                  <a:cubicBezTo>
                    <a:pt x="2288" y="3055"/>
                    <a:pt x="2176" y="3906"/>
                    <a:pt x="2176" y="3906"/>
                  </a:cubicBezTo>
                  <a:lnTo>
                    <a:pt x="1660" y="4576"/>
                  </a:lnTo>
                  <a:cubicBezTo>
                    <a:pt x="1660" y="4576"/>
                    <a:pt x="1451" y="3892"/>
                    <a:pt x="1367" y="3474"/>
                  </a:cubicBezTo>
                  <a:cubicBezTo>
                    <a:pt x="1367" y="3474"/>
                    <a:pt x="1674" y="2985"/>
                    <a:pt x="1855" y="2637"/>
                  </a:cubicBezTo>
                  <a:cubicBezTo>
                    <a:pt x="809" y="3529"/>
                    <a:pt x="697" y="5719"/>
                    <a:pt x="697" y="5747"/>
                  </a:cubicBezTo>
                  <a:lnTo>
                    <a:pt x="558" y="5747"/>
                  </a:lnTo>
                  <a:cubicBezTo>
                    <a:pt x="572" y="5636"/>
                    <a:pt x="683" y="3376"/>
                    <a:pt x="1827" y="24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263;p74">
              <a:extLst>
                <a:ext uri="{FF2B5EF4-FFF2-40B4-BE49-F238E27FC236}">
                  <a16:creationId xmlns:a16="http://schemas.microsoft.com/office/drawing/2014/main" xmlns="" id="{0D2B4894-70EA-7AC2-20F2-6179B973CF67}"/>
                </a:ext>
              </a:extLst>
            </p:cNvPr>
            <p:cNvSpPr/>
            <p:nvPr/>
          </p:nvSpPr>
          <p:spPr>
            <a:xfrm>
              <a:off x="4798075" y="1860675"/>
              <a:ext cx="85450" cy="103250"/>
            </a:xfrm>
            <a:custGeom>
              <a:avLst/>
              <a:gdLst/>
              <a:ahLst/>
              <a:cxnLst/>
              <a:rect l="l" t="t" r="r" b="b"/>
              <a:pathLst>
                <a:path w="3418" h="4130" extrusionOk="0">
                  <a:moveTo>
                    <a:pt x="1381" y="1633"/>
                  </a:moveTo>
                  <a:cubicBezTo>
                    <a:pt x="1046" y="1814"/>
                    <a:pt x="684" y="1870"/>
                    <a:pt x="684" y="1870"/>
                  </a:cubicBezTo>
                  <a:lnTo>
                    <a:pt x="0" y="1661"/>
                  </a:lnTo>
                  <a:cubicBezTo>
                    <a:pt x="0" y="1661"/>
                    <a:pt x="530" y="1187"/>
                    <a:pt x="753" y="1103"/>
                  </a:cubicBezTo>
                  <a:cubicBezTo>
                    <a:pt x="865" y="1061"/>
                    <a:pt x="1088" y="1131"/>
                    <a:pt x="1297" y="1200"/>
                  </a:cubicBezTo>
                  <a:cubicBezTo>
                    <a:pt x="1172" y="1019"/>
                    <a:pt x="1018" y="782"/>
                    <a:pt x="949" y="615"/>
                  </a:cubicBezTo>
                  <a:cubicBezTo>
                    <a:pt x="809" y="336"/>
                    <a:pt x="656" y="15"/>
                    <a:pt x="656" y="15"/>
                  </a:cubicBezTo>
                  <a:cubicBezTo>
                    <a:pt x="656" y="15"/>
                    <a:pt x="1311" y="126"/>
                    <a:pt x="1465" y="294"/>
                  </a:cubicBezTo>
                  <a:cubicBezTo>
                    <a:pt x="1576" y="405"/>
                    <a:pt x="1632" y="782"/>
                    <a:pt x="1562" y="1145"/>
                  </a:cubicBezTo>
                  <a:cubicBezTo>
                    <a:pt x="1744" y="880"/>
                    <a:pt x="1995" y="503"/>
                    <a:pt x="2190" y="378"/>
                  </a:cubicBezTo>
                  <a:cubicBezTo>
                    <a:pt x="2497" y="182"/>
                    <a:pt x="3208" y="1"/>
                    <a:pt x="3208" y="1"/>
                  </a:cubicBezTo>
                  <a:cubicBezTo>
                    <a:pt x="3208" y="1"/>
                    <a:pt x="2790" y="726"/>
                    <a:pt x="2637" y="852"/>
                  </a:cubicBezTo>
                  <a:cubicBezTo>
                    <a:pt x="2525" y="935"/>
                    <a:pt x="2148" y="1159"/>
                    <a:pt x="1828" y="1312"/>
                  </a:cubicBezTo>
                  <a:cubicBezTo>
                    <a:pt x="2302" y="1173"/>
                    <a:pt x="2678" y="1187"/>
                    <a:pt x="2678" y="1187"/>
                  </a:cubicBezTo>
                  <a:cubicBezTo>
                    <a:pt x="3264" y="1410"/>
                    <a:pt x="3418" y="2163"/>
                    <a:pt x="3418" y="2163"/>
                  </a:cubicBezTo>
                  <a:cubicBezTo>
                    <a:pt x="3418" y="2163"/>
                    <a:pt x="2567" y="1772"/>
                    <a:pt x="2358" y="1744"/>
                  </a:cubicBezTo>
                  <a:cubicBezTo>
                    <a:pt x="2302" y="1744"/>
                    <a:pt x="2246" y="1731"/>
                    <a:pt x="2176" y="1717"/>
                  </a:cubicBezTo>
                  <a:cubicBezTo>
                    <a:pt x="2288" y="1786"/>
                    <a:pt x="2385" y="1870"/>
                    <a:pt x="2483" y="1982"/>
                  </a:cubicBezTo>
                  <a:cubicBezTo>
                    <a:pt x="2832" y="2442"/>
                    <a:pt x="2971" y="2958"/>
                    <a:pt x="2971" y="2958"/>
                  </a:cubicBezTo>
                  <a:lnTo>
                    <a:pt x="2134" y="2470"/>
                  </a:lnTo>
                  <a:cubicBezTo>
                    <a:pt x="2134" y="2470"/>
                    <a:pt x="1869" y="1982"/>
                    <a:pt x="1604" y="1591"/>
                  </a:cubicBezTo>
                  <a:lnTo>
                    <a:pt x="1576" y="1577"/>
                  </a:lnTo>
                  <a:cubicBezTo>
                    <a:pt x="1800" y="1940"/>
                    <a:pt x="1869" y="2553"/>
                    <a:pt x="1869" y="2553"/>
                  </a:cubicBezTo>
                  <a:lnTo>
                    <a:pt x="1618" y="3111"/>
                  </a:lnTo>
                  <a:cubicBezTo>
                    <a:pt x="1618" y="3111"/>
                    <a:pt x="1353" y="2679"/>
                    <a:pt x="1228" y="2414"/>
                  </a:cubicBezTo>
                  <a:cubicBezTo>
                    <a:pt x="1228" y="2414"/>
                    <a:pt x="1353" y="2023"/>
                    <a:pt x="1423" y="1731"/>
                  </a:cubicBezTo>
                  <a:cubicBezTo>
                    <a:pt x="851" y="2567"/>
                    <a:pt x="1144" y="4088"/>
                    <a:pt x="1144" y="4102"/>
                  </a:cubicBezTo>
                  <a:lnTo>
                    <a:pt x="1060" y="4130"/>
                  </a:lnTo>
                  <a:cubicBezTo>
                    <a:pt x="1032" y="4060"/>
                    <a:pt x="726" y="2484"/>
                    <a:pt x="1381" y="16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264;p74">
              <a:extLst>
                <a:ext uri="{FF2B5EF4-FFF2-40B4-BE49-F238E27FC236}">
                  <a16:creationId xmlns:a16="http://schemas.microsoft.com/office/drawing/2014/main" xmlns="" id="{AE4D3F38-7815-6BAC-3F82-F5EDE3420E22}"/>
                </a:ext>
              </a:extLst>
            </p:cNvPr>
            <p:cNvSpPr/>
            <p:nvPr/>
          </p:nvSpPr>
          <p:spPr>
            <a:xfrm>
              <a:off x="4504800" y="2114200"/>
              <a:ext cx="110575" cy="143700"/>
            </a:xfrm>
            <a:custGeom>
              <a:avLst/>
              <a:gdLst/>
              <a:ahLst/>
              <a:cxnLst/>
              <a:rect l="l" t="t" r="r" b="b"/>
              <a:pathLst>
                <a:path w="4423" h="5748" extrusionOk="0">
                  <a:moveTo>
                    <a:pt x="2623" y="2442"/>
                  </a:moveTo>
                  <a:cubicBezTo>
                    <a:pt x="3083" y="2595"/>
                    <a:pt x="3557" y="2539"/>
                    <a:pt x="3557" y="2539"/>
                  </a:cubicBezTo>
                  <a:lnTo>
                    <a:pt x="4422" y="2023"/>
                  </a:lnTo>
                  <a:cubicBezTo>
                    <a:pt x="4422" y="2023"/>
                    <a:pt x="3669" y="1563"/>
                    <a:pt x="3362" y="1521"/>
                  </a:cubicBezTo>
                  <a:cubicBezTo>
                    <a:pt x="3223" y="1493"/>
                    <a:pt x="2930" y="1660"/>
                    <a:pt x="2679" y="1842"/>
                  </a:cubicBezTo>
                  <a:cubicBezTo>
                    <a:pt x="2804" y="1549"/>
                    <a:pt x="2972" y="1158"/>
                    <a:pt x="3055" y="921"/>
                  </a:cubicBezTo>
                  <a:cubicBezTo>
                    <a:pt x="3181" y="489"/>
                    <a:pt x="3334" y="1"/>
                    <a:pt x="3334" y="1"/>
                  </a:cubicBezTo>
                  <a:cubicBezTo>
                    <a:pt x="3334" y="1"/>
                    <a:pt x="2497" y="377"/>
                    <a:pt x="2316" y="642"/>
                  </a:cubicBezTo>
                  <a:cubicBezTo>
                    <a:pt x="2190" y="837"/>
                    <a:pt x="2176" y="1368"/>
                    <a:pt x="2302" y="1856"/>
                  </a:cubicBezTo>
                  <a:cubicBezTo>
                    <a:pt x="2037" y="1535"/>
                    <a:pt x="1646" y="1102"/>
                    <a:pt x="1381" y="1005"/>
                  </a:cubicBezTo>
                  <a:cubicBezTo>
                    <a:pt x="949" y="837"/>
                    <a:pt x="1" y="824"/>
                    <a:pt x="1" y="824"/>
                  </a:cubicBezTo>
                  <a:cubicBezTo>
                    <a:pt x="1" y="824"/>
                    <a:pt x="642" y="1674"/>
                    <a:pt x="865" y="1800"/>
                  </a:cubicBezTo>
                  <a:cubicBezTo>
                    <a:pt x="1033" y="1884"/>
                    <a:pt x="1549" y="2051"/>
                    <a:pt x="1995" y="2163"/>
                  </a:cubicBezTo>
                  <a:cubicBezTo>
                    <a:pt x="1354" y="2121"/>
                    <a:pt x="865" y="2274"/>
                    <a:pt x="865" y="2274"/>
                  </a:cubicBezTo>
                  <a:cubicBezTo>
                    <a:pt x="126" y="2762"/>
                    <a:pt x="42" y="3836"/>
                    <a:pt x="42" y="3836"/>
                  </a:cubicBezTo>
                  <a:cubicBezTo>
                    <a:pt x="42" y="3836"/>
                    <a:pt x="1088" y="3041"/>
                    <a:pt x="1367" y="2930"/>
                  </a:cubicBezTo>
                  <a:cubicBezTo>
                    <a:pt x="1437" y="2902"/>
                    <a:pt x="1507" y="2874"/>
                    <a:pt x="1591" y="2832"/>
                  </a:cubicBezTo>
                  <a:cubicBezTo>
                    <a:pt x="1465" y="2958"/>
                    <a:pt x="1340" y="3111"/>
                    <a:pt x="1242" y="3292"/>
                  </a:cubicBezTo>
                  <a:cubicBezTo>
                    <a:pt x="837" y="4032"/>
                    <a:pt x="726" y="4785"/>
                    <a:pt x="726" y="4785"/>
                  </a:cubicBezTo>
                  <a:lnTo>
                    <a:pt x="1758" y="3822"/>
                  </a:lnTo>
                  <a:cubicBezTo>
                    <a:pt x="1758" y="3822"/>
                    <a:pt x="2037" y="3097"/>
                    <a:pt x="2330" y="2469"/>
                  </a:cubicBezTo>
                  <a:lnTo>
                    <a:pt x="2344" y="2442"/>
                  </a:lnTo>
                  <a:cubicBezTo>
                    <a:pt x="2107" y="3013"/>
                    <a:pt x="2121" y="3864"/>
                    <a:pt x="2121" y="3864"/>
                  </a:cubicBezTo>
                  <a:lnTo>
                    <a:pt x="2525" y="4548"/>
                  </a:lnTo>
                  <a:cubicBezTo>
                    <a:pt x="2525" y="4548"/>
                    <a:pt x="2818" y="3864"/>
                    <a:pt x="2930" y="3460"/>
                  </a:cubicBezTo>
                  <a:cubicBezTo>
                    <a:pt x="2930" y="3460"/>
                    <a:pt x="2707" y="2972"/>
                    <a:pt x="2581" y="2609"/>
                  </a:cubicBezTo>
                  <a:cubicBezTo>
                    <a:pt x="3460" y="3543"/>
                    <a:pt x="3292" y="5719"/>
                    <a:pt x="3292" y="5747"/>
                  </a:cubicBezTo>
                  <a:lnTo>
                    <a:pt x="3418" y="5747"/>
                  </a:lnTo>
                  <a:cubicBezTo>
                    <a:pt x="3418" y="5650"/>
                    <a:pt x="3599" y="3390"/>
                    <a:pt x="2623" y="24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265;p74">
              <a:extLst>
                <a:ext uri="{FF2B5EF4-FFF2-40B4-BE49-F238E27FC236}">
                  <a16:creationId xmlns:a16="http://schemas.microsoft.com/office/drawing/2014/main" xmlns="" id="{64857F22-093E-9FC3-2A75-A44166F0E230}"/>
                </a:ext>
              </a:extLst>
            </p:cNvPr>
            <p:cNvSpPr/>
            <p:nvPr/>
          </p:nvSpPr>
          <p:spPr>
            <a:xfrm>
              <a:off x="4021125" y="2530225"/>
              <a:ext cx="221125" cy="203675"/>
            </a:xfrm>
            <a:custGeom>
              <a:avLst/>
              <a:gdLst/>
              <a:ahLst/>
              <a:cxnLst/>
              <a:rect l="l" t="t" r="r" b="b"/>
              <a:pathLst>
                <a:path w="8845" h="8147" extrusionOk="0">
                  <a:moveTo>
                    <a:pt x="6612" y="126"/>
                  </a:moveTo>
                  <a:lnTo>
                    <a:pt x="6780" y="2483"/>
                  </a:lnTo>
                  <a:lnTo>
                    <a:pt x="6347" y="488"/>
                  </a:lnTo>
                  <a:lnTo>
                    <a:pt x="5985" y="1897"/>
                  </a:lnTo>
                  <a:lnTo>
                    <a:pt x="5873" y="1339"/>
                  </a:lnTo>
                  <a:lnTo>
                    <a:pt x="5232" y="1297"/>
                  </a:lnTo>
                  <a:lnTo>
                    <a:pt x="4939" y="2469"/>
                  </a:lnTo>
                  <a:lnTo>
                    <a:pt x="4534" y="1618"/>
                  </a:lnTo>
                  <a:cubicBezTo>
                    <a:pt x="4534" y="1618"/>
                    <a:pt x="4046" y="1897"/>
                    <a:pt x="3865" y="2120"/>
                  </a:cubicBezTo>
                  <a:lnTo>
                    <a:pt x="4395" y="4241"/>
                  </a:lnTo>
                  <a:lnTo>
                    <a:pt x="4032" y="3585"/>
                  </a:lnTo>
                  <a:cubicBezTo>
                    <a:pt x="4046" y="3669"/>
                    <a:pt x="4060" y="3711"/>
                    <a:pt x="4060" y="3711"/>
                  </a:cubicBezTo>
                  <a:lnTo>
                    <a:pt x="3572" y="2902"/>
                  </a:lnTo>
                  <a:lnTo>
                    <a:pt x="3195" y="3306"/>
                  </a:lnTo>
                  <a:lnTo>
                    <a:pt x="3223" y="3892"/>
                  </a:lnTo>
                  <a:lnTo>
                    <a:pt x="2763" y="3125"/>
                  </a:lnTo>
                  <a:lnTo>
                    <a:pt x="684" y="3167"/>
                  </a:lnTo>
                  <a:lnTo>
                    <a:pt x="740" y="3250"/>
                  </a:lnTo>
                  <a:lnTo>
                    <a:pt x="2526" y="5231"/>
                  </a:lnTo>
                  <a:lnTo>
                    <a:pt x="1145" y="4115"/>
                  </a:lnTo>
                  <a:lnTo>
                    <a:pt x="545" y="4826"/>
                  </a:lnTo>
                  <a:lnTo>
                    <a:pt x="1898" y="5942"/>
                  </a:lnTo>
                  <a:lnTo>
                    <a:pt x="419" y="4980"/>
                  </a:lnTo>
                  <a:lnTo>
                    <a:pt x="364" y="5036"/>
                  </a:lnTo>
                  <a:cubicBezTo>
                    <a:pt x="364" y="5036"/>
                    <a:pt x="266" y="5356"/>
                    <a:pt x="168" y="5705"/>
                  </a:cubicBezTo>
                  <a:lnTo>
                    <a:pt x="698" y="6138"/>
                  </a:lnTo>
                  <a:lnTo>
                    <a:pt x="98" y="5970"/>
                  </a:lnTo>
                  <a:cubicBezTo>
                    <a:pt x="57" y="6138"/>
                    <a:pt x="29" y="6291"/>
                    <a:pt x="1" y="6403"/>
                  </a:cubicBezTo>
                  <a:cubicBezTo>
                    <a:pt x="1" y="6403"/>
                    <a:pt x="1" y="6403"/>
                    <a:pt x="1" y="6403"/>
                  </a:cubicBezTo>
                  <a:lnTo>
                    <a:pt x="1493" y="6863"/>
                  </a:lnTo>
                  <a:cubicBezTo>
                    <a:pt x="1493" y="6863"/>
                    <a:pt x="824" y="6668"/>
                    <a:pt x="1" y="6654"/>
                  </a:cubicBezTo>
                  <a:cubicBezTo>
                    <a:pt x="43" y="7072"/>
                    <a:pt x="238" y="7672"/>
                    <a:pt x="238" y="7672"/>
                  </a:cubicBezTo>
                  <a:cubicBezTo>
                    <a:pt x="238" y="7672"/>
                    <a:pt x="1145" y="7714"/>
                    <a:pt x="1884" y="8146"/>
                  </a:cubicBezTo>
                  <a:lnTo>
                    <a:pt x="6599" y="5426"/>
                  </a:lnTo>
                  <a:lnTo>
                    <a:pt x="88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266;p74">
              <a:extLst>
                <a:ext uri="{FF2B5EF4-FFF2-40B4-BE49-F238E27FC236}">
                  <a16:creationId xmlns:a16="http://schemas.microsoft.com/office/drawing/2014/main" xmlns="" id="{1D265080-B18B-DB3B-E894-496CEFC1C817}"/>
                </a:ext>
              </a:extLst>
            </p:cNvPr>
            <p:cNvSpPr/>
            <p:nvPr/>
          </p:nvSpPr>
          <p:spPr>
            <a:xfrm>
              <a:off x="5069725" y="2225450"/>
              <a:ext cx="182050" cy="89975"/>
            </a:xfrm>
            <a:custGeom>
              <a:avLst/>
              <a:gdLst/>
              <a:ahLst/>
              <a:cxnLst/>
              <a:rect l="l" t="t" r="r" b="b"/>
              <a:pathLst>
                <a:path w="7282" h="3599" extrusionOk="0">
                  <a:moveTo>
                    <a:pt x="5956" y="1256"/>
                  </a:moveTo>
                  <a:cubicBezTo>
                    <a:pt x="4812" y="1046"/>
                    <a:pt x="3501" y="949"/>
                    <a:pt x="3501" y="949"/>
                  </a:cubicBezTo>
                  <a:lnTo>
                    <a:pt x="3264" y="516"/>
                  </a:lnTo>
                  <a:cubicBezTo>
                    <a:pt x="3264" y="516"/>
                    <a:pt x="600" y="0"/>
                    <a:pt x="0" y="0"/>
                  </a:cubicBezTo>
                  <a:lnTo>
                    <a:pt x="377" y="1562"/>
                  </a:lnTo>
                  <a:lnTo>
                    <a:pt x="6751" y="3599"/>
                  </a:lnTo>
                  <a:lnTo>
                    <a:pt x="7281" y="2176"/>
                  </a:lnTo>
                  <a:cubicBezTo>
                    <a:pt x="7281" y="2190"/>
                    <a:pt x="7086" y="1479"/>
                    <a:pt x="5956" y="12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267;p74">
              <a:extLst>
                <a:ext uri="{FF2B5EF4-FFF2-40B4-BE49-F238E27FC236}">
                  <a16:creationId xmlns:a16="http://schemas.microsoft.com/office/drawing/2014/main" xmlns="" id="{AC3A7B66-1755-950E-D75A-662993BA4D06}"/>
                </a:ext>
              </a:extLst>
            </p:cNvPr>
            <p:cNvSpPr/>
            <p:nvPr/>
          </p:nvSpPr>
          <p:spPr>
            <a:xfrm>
              <a:off x="5156200" y="2249500"/>
              <a:ext cx="22000" cy="45700"/>
            </a:xfrm>
            <a:custGeom>
              <a:avLst/>
              <a:gdLst/>
              <a:ahLst/>
              <a:cxnLst/>
              <a:rect l="l" t="t" r="r" b="b"/>
              <a:pathLst>
                <a:path w="880" h="1828" extrusionOk="0">
                  <a:moveTo>
                    <a:pt x="740" y="1828"/>
                  </a:moveTo>
                  <a:cubicBezTo>
                    <a:pt x="809" y="1284"/>
                    <a:pt x="879" y="726"/>
                    <a:pt x="879" y="726"/>
                  </a:cubicBezTo>
                  <a:lnTo>
                    <a:pt x="572" y="42"/>
                  </a:lnTo>
                  <a:cubicBezTo>
                    <a:pt x="335" y="15"/>
                    <a:pt x="154" y="1"/>
                    <a:pt x="84" y="1"/>
                  </a:cubicBezTo>
                  <a:lnTo>
                    <a:pt x="210" y="210"/>
                  </a:lnTo>
                  <a:cubicBezTo>
                    <a:pt x="210" y="210"/>
                    <a:pt x="98" y="949"/>
                    <a:pt x="0" y="15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8268;p74">
              <a:extLst>
                <a:ext uri="{FF2B5EF4-FFF2-40B4-BE49-F238E27FC236}">
                  <a16:creationId xmlns:a16="http://schemas.microsoft.com/office/drawing/2014/main" xmlns="" id="{E23D054A-9F9A-4463-E5CE-A5461481911E}"/>
                </a:ext>
              </a:extLst>
            </p:cNvPr>
            <p:cNvSpPr/>
            <p:nvPr/>
          </p:nvSpPr>
          <p:spPr>
            <a:xfrm>
              <a:off x="5191425" y="2253000"/>
              <a:ext cx="49175" cy="62425"/>
            </a:xfrm>
            <a:custGeom>
              <a:avLst/>
              <a:gdLst/>
              <a:ahLst/>
              <a:cxnLst/>
              <a:rect l="l" t="t" r="r" b="b"/>
              <a:pathLst>
                <a:path w="1967" h="2497" extrusionOk="0">
                  <a:moveTo>
                    <a:pt x="879" y="126"/>
                  </a:moveTo>
                  <a:cubicBezTo>
                    <a:pt x="586" y="70"/>
                    <a:pt x="293" y="28"/>
                    <a:pt x="0" y="0"/>
                  </a:cubicBezTo>
                  <a:lnTo>
                    <a:pt x="377" y="558"/>
                  </a:lnTo>
                  <a:cubicBezTo>
                    <a:pt x="377" y="558"/>
                    <a:pt x="600" y="1507"/>
                    <a:pt x="684" y="2106"/>
                  </a:cubicBezTo>
                  <a:lnTo>
                    <a:pt x="1883" y="2497"/>
                  </a:lnTo>
                  <a:lnTo>
                    <a:pt x="1967" y="2274"/>
                  </a:lnTo>
                  <a:cubicBezTo>
                    <a:pt x="1353" y="1228"/>
                    <a:pt x="1395" y="1018"/>
                    <a:pt x="1395" y="101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8269;p74">
              <a:extLst>
                <a:ext uri="{FF2B5EF4-FFF2-40B4-BE49-F238E27FC236}">
                  <a16:creationId xmlns:a16="http://schemas.microsoft.com/office/drawing/2014/main" xmlns="" id="{F3F91A53-2B65-96E6-2EDB-E4A9C97381D7}"/>
                </a:ext>
              </a:extLst>
            </p:cNvPr>
            <p:cNvSpPr/>
            <p:nvPr/>
          </p:nvSpPr>
          <p:spPr>
            <a:xfrm>
              <a:off x="4961625" y="1905675"/>
              <a:ext cx="21275" cy="32100"/>
            </a:xfrm>
            <a:custGeom>
              <a:avLst/>
              <a:gdLst/>
              <a:ahLst/>
              <a:cxnLst/>
              <a:rect l="l" t="t" r="r" b="b"/>
              <a:pathLst>
                <a:path w="851" h="1284" extrusionOk="0">
                  <a:moveTo>
                    <a:pt x="851" y="0"/>
                  </a:moveTo>
                  <a:lnTo>
                    <a:pt x="405" y="586"/>
                  </a:lnTo>
                  <a:lnTo>
                    <a:pt x="251" y="168"/>
                  </a:lnTo>
                  <a:lnTo>
                    <a:pt x="0" y="1284"/>
                  </a:lnTo>
                  <a:lnTo>
                    <a:pt x="711" y="1144"/>
                  </a:lnTo>
                  <a:lnTo>
                    <a:pt x="8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8270;p74">
              <a:extLst>
                <a:ext uri="{FF2B5EF4-FFF2-40B4-BE49-F238E27FC236}">
                  <a16:creationId xmlns:a16="http://schemas.microsoft.com/office/drawing/2014/main" xmlns="" id="{66268591-F994-99F5-35D9-3B33EC0CE189}"/>
                </a:ext>
              </a:extLst>
            </p:cNvPr>
            <p:cNvSpPr/>
            <p:nvPr/>
          </p:nvSpPr>
          <p:spPr>
            <a:xfrm>
              <a:off x="4974875" y="1881600"/>
              <a:ext cx="28250" cy="62450"/>
            </a:xfrm>
            <a:custGeom>
              <a:avLst/>
              <a:gdLst/>
              <a:ahLst/>
              <a:cxnLst/>
              <a:rect l="l" t="t" r="r" b="b"/>
              <a:pathLst>
                <a:path w="1130" h="2498" extrusionOk="0">
                  <a:moveTo>
                    <a:pt x="1130" y="1"/>
                  </a:moveTo>
                  <a:lnTo>
                    <a:pt x="0" y="2498"/>
                  </a:lnTo>
                  <a:lnTo>
                    <a:pt x="544" y="2498"/>
                  </a:lnTo>
                  <a:lnTo>
                    <a:pt x="11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8271;p74">
              <a:extLst>
                <a:ext uri="{FF2B5EF4-FFF2-40B4-BE49-F238E27FC236}">
                  <a16:creationId xmlns:a16="http://schemas.microsoft.com/office/drawing/2014/main" xmlns="" id="{090E71A5-6827-C893-DADD-DFC4E2C059D7}"/>
                </a:ext>
              </a:extLst>
            </p:cNvPr>
            <p:cNvSpPr/>
            <p:nvPr/>
          </p:nvSpPr>
          <p:spPr>
            <a:xfrm>
              <a:off x="4908600" y="1886150"/>
              <a:ext cx="45725" cy="51625"/>
            </a:xfrm>
            <a:custGeom>
              <a:avLst/>
              <a:gdLst/>
              <a:ahLst/>
              <a:cxnLst/>
              <a:rect l="l" t="t" r="r" b="b"/>
              <a:pathLst>
                <a:path w="1829" h="2065" extrusionOk="0">
                  <a:moveTo>
                    <a:pt x="1117" y="0"/>
                  </a:moveTo>
                  <a:cubicBezTo>
                    <a:pt x="601" y="0"/>
                    <a:pt x="1" y="1632"/>
                    <a:pt x="1" y="1632"/>
                  </a:cubicBezTo>
                  <a:cubicBezTo>
                    <a:pt x="1" y="1632"/>
                    <a:pt x="294" y="1981"/>
                    <a:pt x="1005" y="2065"/>
                  </a:cubicBezTo>
                  <a:lnTo>
                    <a:pt x="1828" y="1507"/>
                  </a:lnTo>
                  <a:cubicBezTo>
                    <a:pt x="1828" y="1507"/>
                    <a:pt x="1633" y="0"/>
                    <a:pt x="11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8272;p74">
              <a:extLst>
                <a:ext uri="{FF2B5EF4-FFF2-40B4-BE49-F238E27FC236}">
                  <a16:creationId xmlns:a16="http://schemas.microsoft.com/office/drawing/2014/main" xmlns="" id="{C72A7FC0-C381-8652-743A-28D1BA9BDC20}"/>
                </a:ext>
              </a:extLst>
            </p:cNvPr>
            <p:cNvSpPr/>
            <p:nvPr/>
          </p:nvSpPr>
          <p:spPr>
            <a:xfrm>
              <a:off x="4306725" y="2197550"/>
              <a:ext cx="389900" cy="451600"/>
            </a:xfrm>
            <a:custGeom>
              <a:avLst/>
              <a:gdLst/>
              <a:ahLst/>
              <a:cxnLst/>
              <a:rect l="l" t="t" r="r" b="b"/>
              <a:pathLst>
                <a:path w="15596" h="18064" extrusionOk="0">
                  <a:moveTo>
                    <a:pt x="1" y="11703"/>
                  </a:moveTo>
                  <a:cubicBezTo>
                    <a:pt x="266" y="10838"/>
                    <a:pt x="1186" y="8858"/>
                    <a:pt x="1382" y="8704"/>
                  </a:cubicBezTo>
                  <a:cubicBezTo>
                    <a:pt x="1591" y="8537"/>
                    <a:pt x="3446" y="7156"/>
                    <a:pt x="3446" y="7156"/>
                  </a:cubicBezTo>
                  <a:cubicBezTo>
                    <a:pt x="3446" y="7156"/>
                    <a:pt x="3265" y="5719"/>
                    <a:pt x="4450" y="5189"/>
                  </a:cubicBezTo>
                  <a:cubicBezTo>
                    <a:pt x="5636" y="4659"/>
                    <a:pt x="7045" y="3878"/>
                    <a:pt x="7491" y="3599"/>
                  </a:cubicBezTo>
                  <a:cubicBezTo>
                    <a:pt x="7924" y="3334"/>
                    <a:pt x="10504" y="1284"/>
                    <a:pt x="11480" y="670"/>
                  </a:cubicBezTo>
                  <a:cubicBezTo>
                    <a:pt x="12471" y="56"/>
                    <a:pt x="15135" y="0"/>
                    <a:pt x="15135" y="0"/>
                  </a:cubicBezTo>
                  <a:cubicBezTo>
                    <a:pt x="15135" y="0"/>
                    <a:pt x="15595" y="1953"/>
                    <a:pt x="15191" y="2846"/>
                  </a:cubicBezTo>
                  <a:cubicBezTo>
                    <a:pt x="14786" y="3752"/>
                    <a:pt x="9332" y="13963"/>
                    <a:pt x="9221" y="14381"/>
                  </a:cubicBezTo>
                  <a:cubicBezTo>
                    <a:pt x="9109" y="14786"/>
                    <a:pt x="6319" y="18008"/>
                    <a:pt x="6319" y="18008"/>
                  </a:cubicBezTo>
                  <a:cubicBezTo>
                    <a:pt x="6319" y="18008"/>
                    <a:pt x="3906" y="16948"/>
                    <a:pt x="3320" y="17004"/>
                  </a:cubicBezTo>
                  <a:cubicBezTo>
                    <a:pt x="2735" y="17059"/>
                    <a:pt x="1786" y="18064"/>
                    <a:pt x="1396" y="16222"/>
                  </a:cubicBezTo>
                  <a:cubicBezTo>
                    <a:pt x="1005" y="14367"/>
                    <a:pt x="1" y="11703"/>
                    <a:pt x="1" y="117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8273;p74">
              <a:extLst>
                <a:ext uri="{FF2B5EF4-FFF2-40B4-BE49-F238E27FC236}">
                  <a16:creationId xmlns:a16="http://schemas.microsoft.com/office/drawing/2014/main" xmlns="" id="{E9A90443-7901-DEF0-830C-628D821B039C}"/>
                </a:ext>
              </a:extLst>
            </p:cNvPr>
            <p:cNvSpPr/>
            <p:nvPr/>
          </p:nvSpPr>
          <p:spPr>
            <a:xfrm>
              <a:off x="4133775" y="2422475"/>
              <a:ext cx="70100" cy="107425"/>
            </a:xfrm>
            <a:custGeom>
              <a:avLst/>
              <a:gdLst/>
              <a:ahLst/>
              <a:cxnLst/>
              <a:rect l="l" t="t" r="r" b="b"/>
              <a:pathLst>
                <a:path w="2804" h="4297" extrusionOk="0">
                  <a:moveTo>
                    <a:pt x="2023" y="4296"/>
                  </a:moveTo>
                  <a:lnTo>
                    <a:pt x="991" y="3975"/>
                  </a:lnTo>
                  <a:cubicBezTo>
                    <a:pt x="991" y="3975"/>
                    <a:pt x="279" y="2887"/>
                    <a:pt x="168" y="2469"/>
                  </a:cubicBezTo>
                  <a:cubicBezTo>
                    <a:pt x="0" y="1883"/>
                    <a:pt x="98" y="0"/>
                    <a:pt x="98" y="0"/>
                  </a:cubicBezTo>
                  <a:lnTo>
                    <a:pt x="1367" y="1827"/>
                  </a:lnTo>
                  <a:lnTo>
                    <a:pt x="1256" y="1032"/>
                  </a:lnTo>
                  <a:lnTo>
                    <a:pt x="1897" y="1590"/>
                  </a:lnTo>
                  <a:lnTo>
                    <a:pt x="2804" y="309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8274;p74">
              <a:extLst>
                <a:ext uri="{FF2B5EF4-FFF2-40B4-BE49-F238E27FC236}">
                  <a16:creationId xmlns:a16="http://schemas.microsoft.com/office/drawing/2014/main" xmlns="" id="{03F11C41-4092-F694-1673-B275370B06D6}"/>
                </a:ext>
              </a:extLst>
            </p:cNvPr>
            <p:cNvSpPr/>
            <p:nvPr/>
          </p:nvSpPr>
          <p:spPr>
            <a:xfrm>
              <a:off x="4340200" y="1958325"/>
              <a:ext cx="993525" cy="775575"/>
            </a:xfrm>
            <a:custGeom>
              <a:avLst/>
              <a:gdLst/>
              <a:ahLst/>
              <a:cxnLst/>
              <a:rect l="l" t="t" r="r" b="b"/>
              <a:pathLst>
                <a:path w="39741" h="31023" extrusionOk="0">
                  <a:moveTo>
                    <a:pt x="39740" y="23448"/>
                  </a:moveTo>
                  <a:lnTo>
                    <a:pt x="35849" y="13838"/>
                  </a:lnTo>
                  <a:lnTo>
                    <a:pt x="35193" y="13238"/>
                  </a:lnTo>
                  <a:lnTo>
                    <a:pt x="31776" y="11787"/>
                  </a:lnTo>
                  <a:lnTo>
                    <a:pt x="30018" y="11062"/>
                  </a:lnTo>
                  <a:lnTo>
                    <a:pt x="28051" y="6738"/>
                  </a:lnTo>
                  <a:lnTo>
                    <a:pt x="28414" y="6012"/>
                  </a:lnTo>
                  <a:lnTo>
                    <a:pt x="26880" y="2051"/>
                  </a:lnTo>
                  <a:lnTo>
                    <a:pt x="26391" y="1"/>
                  </a:lnTo>
                  <a:lnTo>
                    <a:pt x="18078" y="1214"/>
                  </a:lnTo>
                  <a:lnTo>
                    <a:pt x="13908" y="2163"/>
                  </a:lnTo>
                  <a:lnTo>
                    <a:pt x="14186" y="3739"/>
                  </a:lnTo>
                  <a:lnTo>
                    <a:pt x="13768" y="5775"/>
                  </a:lnTo>
                  <a:lnTo>
                    <a:pt x="8719" y="15762"/>
                  </a:lnTo>
                  <a:lnTo>
                    <a:pt x="8356" y="16725"/>
                  </a:lnTo>
                  <a:lnTo>
                    <a:pt x="5469" y="19250"/>
                  </a:lnTo>
                  <a:lnTo>
                    <a:pt x="4339" y="22486"/>
                  </a:lnTo>
                  <a:lnTo>
                    <a:pt x="350" y="24662"/>
                  </a:lnTo>
                  <a:lnTo>
                    <a:pt x="1" y="310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8275;p74">
              <a:extLst>
                <a:ext uri="{FF2B5EF4-FFF2-40B4-BE49-F238E27FC236}">
                  <a16:creationId xmlns:a16="http://schemas.microsoft.com/office/drawing/2014/main" xmlns="" id="{C33A3E25-6531-E003-6521-3EBF2623A7CE}"/>
                </a:ext>
              </a:extLst>
            </p:cNvPr>
            <p:cNvSpPr/>
            <p:nvPr/>
          </p:nvSpPr>
          <p:spPr>
            <a:xfrm>
              <a:off x="4745750" y="2170350"/>
              <a:ext cx="107800" cy="194250"/>
            </a:xfrm>
            <a:custGeom>
              <a:avLst/>
              <a:gdLst/>
              <a:ahLst/>
              <a:cxnLst/>
              <a:rect l="l" t="t" r="r" b="b"/>
              <a:pathLst>
                <a:path w="4312" h="7770" extrusionOk="0">
                  <a:moveTo>
                    <a:pt x="1" y="7770"/>
                  </a:moveTo>
                  <a:cubicBezTo>
                    <a:pt x="824" y="7184"/>
                    <a:pt x="1828" y="6389"/>
                    <a:pt x="1828" y="6291"/>
                  </a:cubicBezTo>
                  <a:cubicBezTo>
                    <a:pt x="1828" y="6193"/>
                    <a:pt x="2958" y="3376"/>
                    <a:pt x="2958" y="3376"/>
                  </a:cubicBezTo>
                  <a:lnTo>
                    <a:pt x="3502" y="0"/>
                  </a:lnTo>
                  <a:lnTo>
                    <a:pt x="3153" y="3529"/>
                  </a:lnTo>
                  <a:lnTo>
                    <a:pt x="4311" y="3808"/>
                  </a:lnTo>
                  <a:lnTo>
                    <a:pt x="3084" y="3836"/>
                  </a:lnTo>
                  <a:lnTo>
                    <a:pt x="2791" y="5468"/>
                  </a:lnTo>
                  <a:lnTo>
                    <a:pt x="2484" y="5552"/>
                  </a:lnTo>
                  <a:lnTo>
                    <a:pt x="1954" y="7574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8276;p74">
              <a:extLst>
                <a:ext uri="{FF2B5EF4-FFF2-40B4-BE49-F238E27FC236}">
                  <a16:creationId xmlns:a16="http://schemas.microsoft.com/office/drawing/2014/main" xmlns="" id="{2CA05820-69BD-2D6F-8350-394F9D68893B}"/>
                </a:ext>
              </a:extLst>
            </p:cNvPr>
            <p:cNvSpPr/>
            <p:nvPr/>
          </p:nvSpPr>
          <p:spPr>
            <a:xfrm>
              <a:off x="4893275" y="1959375"/>
              <a:ext cx="104625" cy="185200"/>
            </a:xfrm>
            <a:custGeom>
              <a:avLst/>
              <a:gdLst/>
              <a:ahLst/>
              <a:cxnLst/>
              <a:rect l="l" t="t" r="r" b="b"/>
              <a:pathLst>
                <a:path w="4185" h="7408" extrusionOk="0">
                  <a:moveTo>
                    <a:pt x="4185" y="3404"/>
                  </a:moveTo>
                  <a:cubicBezTo>
                    <a:pt x="3962" y="3320"/>
                    <a:pt x="2999" y="3446"/>
                    <a:pt x="2999" y="3446"/>
                  </a:cubicBezTo>
                  <a:lnTo>
                    <a:pt x="1590" y="3488"/>
                  </a:lnTo>
                  <a:cubicBezTo>
                    <a:pt x="1590" y="3488"/>
                    <a:pt x="1381" y="3808"/>
                    <a:pt x="1381" y="4059"/>
                  </a:cubicBezTo>
                  <a:cubicBezTo>
                    <a:pt x="1367" y="4297"/>
                    <a:pt x="1381" y="7170"/>
                    <a:pt x="1381" y="7295"/>
                  </a:cubicBezTo>
                  <a:cubicBezTo>
                    <a:pt x="1367" y="7407"/>
                    <a:pt x="1005" y="3850"/>
                    <a:pt x="1005" y="3850"/>
                  </a:cubicBezTo>
                  <a:lnTo>
                    <a:pt x="363" y="3571"/>
                  </a:lnTo>
                  <a:lnTo>
                    <a:pt x="0" y="3027"/>
                  </a:lnTo>
                  <a:lnTo>
                    <a:pt x="1800" y="656"/>
                  </a:lnTo>
                  <a:lnTo>
                    <a:pt x="3724" y="0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8277;p74">
              <a:extLst>
                <a:ext uri="{FF2B5EF4-FFF2-40B4-BE49-F238E27FC236}">
                  <a16:creationId xmlns:a16="http://schemas.microsoft.com/office/drawing/2014/main" xmlns="" id="{70EA2B8A-16D0-B0EA-5071-12DD34AB23FD}"/>
                </a:ext>
              </a:extLst>
            </p:cNvPr>
            <p:cNvSpPr/>
            <p:nvPr/>
          </p:nvSpPr>
          <p:spPr>
            <a:xfrm>
              <a:off x="4859450" y="2079325"/>
              <a:ext cx="189375" cy="322250"/>
            </a:xfrm>
            <a:custGeom>
              <a:avLst/>
              <a:gdLst/>
              <a:ahLst/>
              <a:cxnLst/>
              <a:rect l="l" t="t" r="r" b="b"/>
              <a:pathLst>
                <a:path w="7575" h="12890" extrusionOk="0">
                  <a:moveTo>
                    <a:pt x="460" y="12764"/>
                  </a:moveTo>
                  <a:cubicBezTo>
                    <a:pt x="530" y="10713"/>
                    <a:pt x="349" y="7156"/>
                    <a:pt x="349" y="7156"/>
                  </a:cubicBezTo>
                  <a:lnTo>
                    <a:pt x="140" y="3767"/>
                  </a:lnTo>
                  <a:lnTo>
                    <a:pt x="0" y="1"/>
                  </a:lnTo>
                  <a:cubicBezTo>
                    <a:pt x="0" y="1"/>
                    <a:pt x="1451" y="3069"/>
                    <a:pt x="1562" y="3111"/>
                  </a:cubicBezTo>
                  <a:cubicBezTo>
                    <a:pt x="1674" y="3139"/>
                    <a:pt x="3167" y="4004"/>
                    <a:pt x="3167" y="4004"/>
                  </a:cubicBezTo>
                  <a:cubicBezTo>
                    <a:pt x="3167" y="4004"/>
                    <a:pt x="3013" y="6292"/>
                    <a:pt x="3083" y="6417"/>
                  </a:cubicBezTo>
                  <a:cubicBezTo>
                    <a:pt x="3153" y="6543"/>
                    <a:pt x="4715" y="9737"/>
                    <a:pt x="4785" y="9862"/>
                  </a:cubicBezTo>
                  <a:cubicBezTo>
                    <a:pt x="4854" y="9974"/>
                    <a:pt x="4826" y="8635"/>
                    <a:pt x="4826" y="8635"/>
                  </a:cubicBezTo>
                  <a:lnTo>
                    <a:pt x="5356" y="8719"/>
                  </a:lnTo>
                  <a:lnTo>
                    <a:pt x="7574" y="1288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8278;p74">
              <a:extLst>
                <a:ext uri="{FF2B5EF4-FFF2-40B4-BE49-F238E27FC236}">
                  <a16:creationId xmlns:a16="http://schemas.microsoft.com/office/drawing/2014/main" xmlns="" id="{031126EB-4116-AEF6-CF9E-0AADB7DD05BD}"/>
                </a:ext>
              </a:extLst>
            </p:cNvPr>
            <p:cNvSpPr/>
            <p:nvPr/>
          </p:nvSpPr>
          <p:spPr>
            <a:xfrm>
              <a:off x="4953950" y="2043400"/>
              <a:ext cx="232950" cy="529725"/>
            </a:xfrm>
            <a:custGeom>
              <a:avLst/>
              <a:gdLst/>
              <a:ahLst/>
              <a:cxnLst/>
              <a:rect l="l" t="t" r="r" b="b"/>
              <a:pathLst>
                <a:path w="9318" h="21189" extrusionOk="0">
                  <a:moveTo>
                    <a:pt x="9262" y="13643"/>
                  </a:moveTo>
                  <a:lnTo>
                    <a:pt x="7797" y="8621"/>
                  </a:lnTo>
                  <a:lnTo>
                    <a:pt x="7226" y="8384"/>
                  </a:lnTo>
                  <a:lnTo>
                    <a:pt x="5468" y="7659"/>
                  </a:lnTo>
                  <a:lnTo>
                    <a:pt x="3501" y="3335"/>
                  </a:lnTo>
                  <a:lnTo>
                    <a:pt x="3864" y="2609"/>
                  </a:lnTo>
                  <a:lnTo>
                    <a:pt x="2846" y="1"/>
                  </a:lnTo>
                  <a:lnTo>
                    <a:pt x="1325" y="963"/>
                  </a:lnTo>
                  <a:lnTo>
                    <a:pt x="0" y="5190"/>
                  </a:lnTo>
                  <a:cubicBezTo>
                    <a:pt x="0" y="5190"/>
                    <a:pt x="182" y="8635"/>
                    <a:pt x="9192" y="21189"/>
                  </a:cubicBezTo>
                  <a:lnTo>
                    <a:pt x="9318" y="2116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8279;p74">
              <a:extLst>
                <a:ext uri="{FF2B5EF4-FFF2-40B4-BE49-F238E27FC236}">
                  <a16:creationId xmlns:a16="http://schemas.microsoft.com/office/drawing/2014/main" xmlns="" id="{AB3DBE74-491D-E441-AF2F-0C8F7F9DF7B0}"/>
                </a:ext>
              </a:extLst>
            </p:cNvPr>
            <p:cNvSpPr/>
            <p:nvPr/>
          </p:nvSpPr>
          <p:spPr>
            <a:xfrm>
              <a:off x="4958475" y="1961125"/>
              <a:ext cx="122775" cy="337225"/>
            </a:xfrm>
            <a:custGeom>
              <a:avLst/>
              <a:gdLst/>
              <a:ahLst/>
              <a:cxnLst/>
              <a:rect l="l" t="t" r="r" b="b"/>
              <a:pathLst>
                <a:path w="4911" h="13489" extrusionOk="0">
                  <a:moveTo>
                    <a:pt x="879" y="0"/>
                  </a:moveTo>
                  <a:lnTo>
                    <a:pt x="1" y="126"/>
                  </a:lnTo>
                  <a:cubicBezTo>
                    <a:pt x="503" y="1228"/>
                    <a:pt x="1368" y="3111"/>
                    <a:pt x="1479" y="3418"/>
                  </a:cubicBezTo>
                  <a:cubicBezTo>
                    <a:pt x="1647" y="3850"/>
                    <a:pt x="2330" y="6026"/>
                    <a:pt x="2330" y="6026"/>
                  </a:cubicBezTo>
                  <a:cubicBezTo>
                    <a:pt x="2330" y="6026"/>
                    <a:pt x="2553" y="6988"/>
                    <a:pt x="2553" y="7142"/>
                  </a:cubicBezTo>
                  <a:cubicBezTo>
                    <a:pt x="2539" y="7295"/>
                    <a:pt x="3027" y="9750"/>
                    <a:pt x="3237" y="10141"/>
                  </a:cubicBezTo>
                  <a:cubicBezTo>
                    <a:pt x="3460" y="10545"/>
                    <a:pt x="4910" y="13488"/>
                    <a:pt x="4910" y="13488"/>
                  </a:cubicBezTo>
                  <a:cubicBezTo>
                    <a:pt x="4910" y="13488"/>
                    <a:pt x="3362" y="10029"/>
                    <a:pt x="3334" y="9834"/>
                  </a:cubicBezTo>
                  <a:cubicBezTo>
                    <a:pt x="3306" y="9653"/>
                    <a:pt x="3069" y="7072"/>
                    <a:pt x="3069" y="7072"/>
                  </a:cubicBezTo>
                  <a:lnTo>
                    <a:pt x="3474" y="6960"/>
                  </a:lnTo>
                  <a:lnTo>
                    <a:pt x="3320" y="6626"/>
                  </a:lnTo>
                  <a:lnTo>
                    <a:pt x="3683" y="5900"/>
                  </a:lnTo>
                  <a:lnTo>
                    <a:pt x="3655" y="5831"/>
                  </a:lnTo>
                  <a:cubicBezTo>
                    <a:pt x="3432" y="6151"/>
                    <a:pt x="3167" y="6556"/>
                    <a:pt x="3167" y="6556"/>
                  </a:cubicBezTo>
                  <a:lnTo>
                    <a:pt x="2581" y="6124"/>
                  </a:lnTo>
                  <a:cubicBezTo>
                    <a:pt x="2581" y="6124"/>
                    <a:pt x="1758" y="3641"/>
                    <a:pt x="1619" y="2846"/>
                  </a:cubicBezTo>
                  <a:cubicBezTo>
                    <a:pt x="1535" y="2343"/>
                    <a:pt x="1144" y="963"/>
                    <a:pt x="879" y="0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8280;p74">
              <a:extLst>
                <a:ext uri="{FF2B5EF4-FFF2-40B4-BE49-F238E27FC236}">
                  <a16:creationId xmlns:a16="http://schemas.microsoft.com/office/drawing/2014/main" xmlns="" id="{FC6256AF-9266-82D7-DA14-49E551F920A0}"/>
                </a:ext>
              </a:extLst>
            </p:cNvPr>
            <p:cNvSpPr/>
            <p:nvPr/>
          </p:nvSpPr>
          <p:spPr>
            <a:xfrm>
              <a:off x="4491550" y="1956925"/>
              <a:ext cx="487875" cy="534250"/>
            </a:xfrm>
            <a:custGeom>
              <a:avLst/>
              <a:gdLst/>
              <a:ahLst/>
              <a:cxnLst/>
              <a:rect l="l" t="t" r="r" b="b"/>
              <a:pathLst>
                <a:path w="19515" h="21370" extrusionOk="0">
                  <a:moveTo>
                    <a:pt x="13377" y="21370"/>
                  </a:moveTo>
                  <a:lnTo>
                    <a:pt x="0" y="18957"/>
                  </a:lnTo>
                  <a:lnTo>
                    <a:pt x="2930" y="14326"/>
                  </a:lnTo>
                  <a:lnTo>
                    <a:pt x="4841" y="9653"/>
                  </a:lnTo>
                  <a:lnTo>
                    <a:pt x="6445" y="6013"/>
                  </a:lnTo>
                  <a:lnTo>
                    <a:pt x="7826" y="2330"/>
                  </a:lnTo>
                  <a:lnTo>
                    <a:pt x="10922" y="921"/>
                  </a:lnTo>
                  <a:lnTo>
                    <a:pt x="19514" y="1"/>
                  </a:lnTo>
                  <a:lnTo>
                    <a:pt x="13628" y="4478"/>
                  </a:lnTo>
                  <a:lnTo>
                    <a:pt x="11145" y="12220"/>
                  </a:lnTo>
                  <a:lnTo>
                    <a:pt x="8774" y="1618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8281;p74">
              <a:extLst>
                <a:ext uri="{FF2B5EF4-FFF2-40B4-BE49-F238E27FC236}">
                  <a16:creationId xmlns:a16="http://schemas.microsoft.com/office/drawing/2014/main" xmlns="" id="{C4818AF6-568B-4C42-0C24-62D245A693C9}"/>
                </a:ext>
              </a:extLst>
            </p:cNvPr>
            <p:cNvSpPr/>
            <p:nvPr/>
          </p:nvSpPr>
          <p:spPr>
            <a:xfrm>
              <a:off x="4599650" y="1990750"/>
              <a:ext cx="179275" cy="322250"/>
            </a:xfrm>
            <a:custGeom>
              <a:avLst/>
              <a:gdLst/>
              <a:ahLst/>
              <a:cxnLst/>
              <a:rect l="l" t="t" r="r" b="b"/>
              <a:pathLst>
                <a:path w="7171" h="12890" extrusionOk="0">
                  <a:moveTo>
                    <a:pt x="5454" y="5190"/>
                  </a:moveTo>
                  <a:lnTo>
                    <a:pt x="7170" y="140"/>
                  </a:lnTo>
                  <a:lnTo>
                    <a:pt x="5148" y="866"/>
                  </a:lnTo>
                  <a:lnTo>
                    <a:pt x="4171" y="1"/>
                  </a:lnTo>
                  <a:lnTo>
                    <a:pt x="3781" y="3376"/>
                  </a:lnTo>
                  <a:lnTo>
                    <a:pt x="3181" y="5734"/>
                  </a:lnTo>
                  <a:lnTo>
                    <a:pt x="3516" y="6361"/>
                  </a:lnTo>
                  <a:lnTo>
                    <a:pt x="2930" y="8063"/>
                  </a:lnTo>
                  <a:lnTo>
                    <a:pt x="1939" y="9444"/>
                  </a:lnTo>
                  <a:lnTo>
                    <a:pt x="1591" y="9514"/>
                  </a:lnTo>
                  <a:lnTo>
                    <a:pt x="1" y="12889"/>
                  </a:lnTo>
                  <a:lnTo>
                    <a:pt x="1549" y="10155"/>
                  </a:lnTo>
                  <a:lnTo>
                    <a:pt x="2288" y="10016"/>
                  </a:lnTo>
                  <a:lnTo>
                    <a:pt x="2679" y="10183"/>
                  </a:lnTo>
                  <a:lnTo>
                    <a:pt x="2553" y="11257"/>
                  </a:lnTo>
                  <a:lnTo>
                    <a:pt x="2330" y="11732"/>
                  </a:lnTo>
                  <a:lnTo>
                    <a:pt x="2414" y="11969"/>
                  </a:lnTo>
                  <a:lnTo>
                    <a:pt x="3474" y="9500"/>
                  </a:lnTo>
                  <a:lnTo>
                    <a:pt x="3543" y="8956"/>
                  </a:lnTo>
                  <a:lnTo>
                    <a:pt x="4548" y="6598"/>
                  </a:lnTo>
                  <a:lnTo>
                    <a:pt x="4352" y="5734"/>
                  </a:lnTo>
                  <a:lnTo>
                    <a:pt x="4590" y="5008"/>
                  </a:lnTo>
                  <a:lnTo>
                    <a:pt x="5315" y="4939"/>
                  </a:lnTo>
                  <a:lnTo>
                    <a:pt x="5189" y="5985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8282;p74">
              <a:extLst>
                <a:ext uri="{FF2B5EF4-FFF2-40B4-BE49-F238E27FC236}">
                  <a16:creationId xmlns:a16="http://schemas.microsoft.com/office/drawing/2014/main" xmlns="" id="{9F638846-DE98-14C5-7C7A-EA3236741357}"/>
                </a:ext>
              </a:extLst>
            </p:cNvPr>
            <p:cNvSpPr/>
            <p:nvPr/>
          </p:nvSpPr>
          <p:spPr>
            <a:xfrm>
              <a:off x="4643925" y="1982050"/>
              <a:ext cx="227050" cy="258750"/>
            </a:xfrm>
            <a:custGeom>
              <a:avLst/>
              <a:gdLst/>
              <a:ahLst/>
              <a:cxnLst/>
              <a:rect l="l" t="t" r="r" b="b"/>
              <a:pathLst>
                <a:path w="9082" h="10350" extrusionOk="0">
                  <a:moveTo>
                    <a:pt x="7645" y="1046"/>
                  </a:moveTo>
                  <a:cubicBezTo>
                    <a:pt x="7268" y="2064"/>
                    <a:pt x="6236" y="4338"/>
                    <a:pt x="6236" y="4338"/>
                  </a:cubicBezTo>
                  <a:cubicBezTo>
                    <a:pt x="6236" y="4338"/>
                    <a:pt x="4646" y="7225"/>
                    <a:pt x="4590" y="7407"/>
                  </a:cubicBezTo>
                  <a:cubicBezTo>
                    <a:pt x="4520" y="7588"/>
                    <a:pt x="3544" y="10350"/>
                    <a:pt x="3544" y="10350"/>
                  </a:cubicBezTo>
                  <a:lnTo>
                    <a:pt x="3572" y="10169"/>
                  </a:lnTo>
                  <a:cubicBezTo>
                    <a:pt x="3572" y="10169"/>
                    <a:pt x="6124" y="1353"/>
                    <a:pt x="6083" y="949"/>
                  </a:cubicBezTo>
                  <a:cubicBezTo>
                    <a:pt x="6041" y="558"/>
                    <a:pt x="4144" y="1353"/>
                    <a:pt x="4144" y="1353"/>
                  </a:cubicBezTo>
                  <a:lnTo>
                    <a:pt x="2219" y="2050"/>
                  </a:lnTo>
                  <a:lnTo>
                    <a:pt x="1340" y="3906"/>
                  </a:lnTo>
                  <a:lnTo>
                    <a:pt x="1" y="5789"/>
                  </a:lnTo>
                  <a:lnTo>
                    <a:pt x="880" y="3585"/>
                  </a:lnTo>
                  <a:lnTo>
                    <a:pt x="1814" y="1269"/>
                  </a:lnTo>
                  <a:lnTo>
                    <a:pt x="4423" y="767"/>
                  </a:lnTo>
                  <a:lnTo>
                    <a:pt x="9081" y="0"/>
                  </a:lnTo>
                  <a:lnTo>
                    <a:pt x="8649" y="739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8283;p74">
              <a:extLst>
                <a:ext uri="{FF2B5EF4-FFF2-40B4-BE49-F238E27FC236}">
                  <a16:creationId xmlns:a16="http://schemas.microsoft.com/office/drawing/2014/main" xmlns="" id="{1A19C18C-F9F0-171B-B719-048648F7B2D4}"/>
                </a:ext>
              </a:extLst>
            </p:cNvPr>
            <p:cNvSpPr/>
            <p:nvPr/>
          </p:nvSpPr>
          <p:spPr>
            <a:xfrm>
              <a:off x="5074600" y="2226150"/>
              <a:ext cx="243075" cy="291900"/>
            </a:xfrm>
            <a:custGeom>
              <a:avLst/>
              <a:gdLst/>
              <a:ahLst/>
              <a:cxnLst/>
              <a:rect l="l" t="t" r="r" b="b"/>
              <a:pathLst>
                <a:path w="9723" h="11676" extrusionOk="0">
                  <a:moveTo>
                    <a:pt x="0" y="0"/>
                  </a:moveTo>
                  <a:lnTo>
                    <a:pt x="1409" y="3724"/>
                  </a:lnTo>
                  <a:lnTo>
                    <a:pt x="4366" y="8774"/>
                  </a:lnTo>
                  <a:lnTo>
                    <a:pt x="7435" y="10462"/>
                  </a:lnTo>
                  <a:lnTo>
                    <a:pt x="9723" y="11675"/>
                  </a:lnTo>
                  <a:lnTo>
                    <a:pt x="9444" y="9918"/>
                  </a:lnTo>
                  <a:lnTo>
                    <a:pt x="6598" y="2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8284;p74">
              <a:extLst>
                <a:ext uri="{FF2B5EF4-FFF2-40B4-BE49-F238E27FC236}">
                  <a16:creationId xmlns:a16="http://schemas.microsoft.com/office/drawing/2014/main" xmlns="" id="{130766A8-A1FC-4AB8-7FDB-D02FB89E977C}"/>
                </a:ext>
              </a:extLst>
            </p:cNvPr>
            <p:cNvSpPr/>
            <p:nvPr/>
          </p:nvSpPr>
          <p:spPr>
            <a:xfrm>
              <a:off x="5024375" y="2302500"/>
              <a:ext cx="82675" cy="107100"/>
            </a:xfrm>
            <a:custGeom>
              <a:avLst/>
              <a:gdLst/>
              <a:ahLst/>
              <a:cxnLst/>
              <a:rect l="l" t="t" r="r" b="b"/>
              <a:pathLst>
                <a:path w="3307" h="4284" extrusionOk="0">
                  <a:moveTo>
                    <a:pt x="2512" y="1312"/>
                  </a:moveTo>
                  <a:cubicBezTo>
                    <a:pt x="2512" y="1312"/>
                    <a:pt x="2512" y="1312"/>
                    <a:pt x="2512" y="1312"/>
                  </a:cubicBezTo>
                  <a:lnTo>
                    <a:pt x="2512" y="1312"/>
                  </a:lnTo>
                  <a:cubicBezTo>
                    <a:pt x="2526" y="1312"/>
                    <a:pt x="2526" y="1312"/>
                    <a:pt x="2526" y="1312"/>
                  </a:cubicBezTo>
                  <a:lnTo>
                    <a:pt x="2526" y="1312"/>
                  </a:lnTo>
                  <a:cubicBezTo>
                    <a:pt x="2539" y="1312"/>
                    <a:pt x="2539" y="1312"/>
                    <a:pt x="2539" y="1312"/>
                  </a:cubicBezTo>
                  <a:lnTo>
                    <a:pt x="2539" y="1312"/>
                  </a:lnTo>
                  <a:cubicBezTo>
                    <a:pt x="2539" y="1312"/>
                    <a:pt x="2539" y="1312"/>
                    <a:pt x="2539" y="1312"/>
                  </a:cubicBezTo>
                  <a:lnTo>
                    <a:pt x="2553" y="1312"/>
                  </a:lnTo>
                  <a:cubicBezTo>
                    <a:pt x="2553" y="1312"/>
                    <a:pt x="2553" y="1326"/>
                    <a:pt x="2553" y="1326"/>
                  </a:cubicBezTo>
                  <a:lnTo>
                    <a:pt x="2553" y="1326"/>
                  </a:lnTo>
                  <a:cubicBezTo>
                    <a:pt x="2553" y="1326"/>
                    <a:pt x="2553" y="1326"/>
                    <a:pt x="2567" y="1326"/>
                  </a:cubicBezTo>
                  <a:lnTo>
                    <a:pt x="2567" y="1326"/>
                  </a:lnTo>
                  <a:cubicBezTo>
                    <a:pt x="2567" y="1326"/>
                    <a:pt x="2567" y="1326"/>
                    <a:pt x="2567" y="1326"/>
                  </a:cubicBezTo>
                  <a:lnTo>
                    <a:pt x="2567" y="1326"/>
                  </a:lnTo>
                  <a:cubicBezTo>
                    <a:pt x="2567" y="1326"/>
                    <a:pt x="2567" y="1326"/>
                    <a:pt x="2581" y="1326"/>
                  </a:cubicBezTo>
                  <a:lnTo>
                    <a:pt x="2581" y="1326"/>
                  </a:lnTo>
                  <a:lnTo>
                    <a:pt x="2581" y="1326"/>
                  </a:lnTo>
                  <a:cubicBezTo>
                    <a:pt x="2581" y="1326"/>
                    <a:pt x="2581" y="1326"/>
                    <a:pt x="2581" y="1326"/>
                  </a:cubicBezTo>
                  <a:lnTo>
                    <a:pt x="2581" y="1326"/>
                  </a:lnTo>
                  <a:cubicBezTo>
                    <a:pt x="2623" y="1354"/>
                    <a:pt x="2679" y="1396"/>
                    <a:pt x="2763" y="1437"/>
                  </a:cubicBezTo>
                  <a:cubicBezTo>
                    <a:pt x="2763" y="1437"/>
                    <a:pt x="2763" y="1437"/>
                    <a:pt x="2763" y="1437"/>
                  </a:cubicBezTo>
                  <a:cubicBezTo>
                    <a:pt x="2805" y="1465"/>
                    <a:pt x="2846" y="1493"/>
                    <a:pt x="2902" y="1535"/>
                  </a:cubicBezTo>
                  <a:cubicBezTo>
                    <a:pt x="2902" y="1535"/>
                    <a:pt x="2902" y="1535"/>
                    <a:pt x="2902" y="1535"/>
                  </a:cubicBezTo>
                  <a:lnTo>
                    <a:pt x="2986" y="1577"/>
                  </a:lnTo>
                  <a:cubicBezTo>
                    <a:pt x="2986" y="1591"/>
                    <a:pt x="2986" y="1591"/>
                    <a:pt x="2986" y="1591"/>
                  </a:cubicBezTo>
                  <a:cubicBezTo>
                    <a:pt x="3000" y="1591"/>
                    <a:pt x="3000" y="1591"/>
                    <a:pt x="3014" y="1605"/>
                  </a:cubicBezTo>
                  <a:cubicBezTo>
                    <a:pt x="3014" y="1605"/>
                    <a:pt x="3014" y="1605"/>
                    <a:pt x="3014" y="1605"/>
                  </a:cubicBezTo>
                  <a:cubicBezTo>
                    <a:pt x="3028" y="1605"/>
                    <a:pt x="3028" y="1605"/>
                    <a:pt x="3042" y="1619"/>
                  </a:cubicBezTo>
                  <a:cubicBezTo>
                    <a:pt x="3042" y="1619"/>
                    <a:pt x="3042" y="1619"/>
                    <a:pt x="3042" y="1619"/>
                  </a:cubicBezTo>
                  <a:cubicBezTo>
                    <a:pt x="3056" y="1633"/>
                    <a:pt x="3056" y="1633"/>
                    <a:pt x="3070" y="1633"/>
                  </a:cubicBezTo>
                  <a:cubicBezTo>
                    <a:pt x="3070" y="1633"/>
                    <a:pt x="3070" y="1633"/>
                    <a:pt x="3070" y="1647"/>
                  </a:cubicBezTo>
                  <a:cubicBezTo>
                    <a:pt x="3083" y="1647"/>
                    <a:pt x="3097" y="1647"/>
                    <a:pt x="3097" y="1661"/>
                  </a:cubicBezTo>
                  <a:cubicBezTo>
                    <a:pt x="3097" y="1661"/>
                    <a:pt x="3097" y="1661"/>
                    <a:pt x="3097" y="1661"/>
                  </a:cubicBezTo>
                  <a:cubicBezTo>
                    <a:pt x="3111" y="1661"/>
                    <a:pt x="3125" y="1675"/>
                    <a:pt x="3125" y="1675"/>
                  </a:cubicBezTo>
                  <a:cubicBezTo>
                    <a:pt x="3125" y="1675"/>
                    <a:pt x="3125" y="1675"/>
                    <a:pt x="3125" y="1675"/>
                  </a:cubicBezTo>
                  <a:cubicBezTo>
                    <a:pt x="3139" y="1675"/>
                    <a:pt x="3139" y="1689"/>
                    <a:pt x="3153" y="1689"/>
                  </a:cubicBezTo>
                  <a:cubicBezTo>
                    <a:pt x="3153" y="1689"/>
                    <a:pt x="3153" y="1689"/>
                    <a:pt x="3153" y="1689"/>
                  </a:cubicBezTo>
                  <a:cubicBezTo>
                    <a:pt x="3167" y="1689"/>
                    <a:pt x="3167" y="1703"/>
                    <a:pt x="3181" y="1703"/>
                  </a:cubicBezTo>
                  <a:cubicBezTo>
                    <a:pt x="3181" y="1703"/>
                    <a:pt x="3181" y="1703"/>
                    <a:pt x="3181" y="1703"/>
                  </a:cubicBezTo>
                  <a:cubicBezTo>
                    <a:pt x="3181" y="1703"/>
                    <a:pt x="3195" y="1716"/>
                    <a:pt x="3195" y="1716"/>
                  </a:cubicBezTo>
                  <a:cubicBezTo>
                    <a:pt x="3209" y="1716"/>
                    <a:pt x="3209" y="1716"/>
                    <a:pt x="3209" y="1716"/>
                  </a:cubicBezTo>
                  <a:cubicBezTo>
                    <a:pt x="3209" y="1716"/>
                    <a:pt x="3223" y="1730"/>
                    <a:pt x="3223" y="1730"/>
                  </a:cubicBezTo>
                  <a:cubicBezTo>
                    <a:pt x="3223" y="1730"/>
                    <a:pt x="3223" y="1730"/>
                    <a:pt x="3223" y="1730"/>
                  </a:cubicBezTo>
                  <a:cubicBezTo>
                    <a:pt x="3237" y="1744"/>
                    <a:pt x="3251" y="1744"/>
                    <a:pt x="3265" y="1744"/>
                  </a:cubicBezTo>
                  <a:cubicBezTo>
                    <a:pt x="3265" y="1744"/>
                    <a:pt x="3265" y="1758"/>
                    <a:pt x="3265" y="1758"/>
                  </a:cubicBezTo>
                  <a:lnTo>
                    <a:pt x="3279" y="1758"/>
                  </a:lnTo>
                  <a:cubicBezTo>
                    <a:pt x="3279" y="1758"/>
                    <a:pt x="3279" y="1758"/>
                    <a:pt x="3279" y="1758"/>
                  </a:cubicBezTo>
                  <a:cubicBezTo>
                    <a:pt x="3293" y="1772"/>
                    <a:pt x="3307" y="1772"/>
                    <a:pt x="3307" y="1772"/>
                  </a:cubicBezTo>
                  <a:lnTo>
                    <a:pt x="3307" y="1772"/>
                  </a:lnTo>
                  <a:lnTo>
                    <a:pt x="3307" y="1772"/>
                  </a:lnTo>
                  <a:cubicBezTo>
                    <a:pt x="3307" y="1772"/>
                    <a:pt x="3279" y="1689"/>
                    <a:pt x="3223" y="1577"/>
                  </a:cubicBezTo>
                  <a:cubicBezTo>
                    <a:pt x="3223" y="1577"/>
                    <a:pt x="3223" y="1563"/>
                    <a:pt x="3209" y="1563"/>
                  </a:cubicBezTo>
                  <a:cubicBezTo>
                    <a:pt x="3209" y="1535"/>
                    <a:pt x="3195" y="1521"/>
                    <a:pt x="3181" y="1493"/>
                  </a:cubicBezTo>
                  <a:cubicBezTo>
                    <a:pt x="3181" y="1493"/>
                    <a:pt x="3181" y="1493"/>
                    <a:pt x="3181" y="1493"/>
                  </a:cubicBezTo>
                  <a:cubicBezTo>
                    <a:pt x="3167" y="1465"/>
                    <a:pt x="3167" y="1451"/>
                    <a:pt x="3153" y="1437"/>
                  </a:cubicBezTo>
                  <a:cubicBezTo>
                    <a:pt x="3153" y="1424"/>
                    <a:pt x="3139" y="1410"/>
                    <a:pt x="3139" y="1396"/>
                  </a:cubicBezTo>
                  <a:cubicBezTo>
                    <a:pt x="3125" y="1382"/>
                    <a:pt x="3125" y="1368"/>
                    <a:pt x="3111" y="1354"/>
                  </a:cubicBezTo>
                  <a:cubicBezTo>
                    <a:pt x="3111" y="1340"/>
                    <a:pt x="3097" y="1326"/>
                    <a:pt x="3097" y="1312"/>
                  </a:cubicBezTo>
                  <a:cubicBezTo>
                    <a:pt x="3083" y="1298"/>
                    <a:pt x="3083" y="1284"/>
                    <a:pt x="3070" y="1270"/>
                  </a:cubicBezTo>
                  <a:lnTo>
                    <a:pt x="3042" y="1200"/>
                  </a:lnTo>
                  <a:lnTo>
                    <a:pt x="3042" y="1200"/>
                  </a:lnTo>
                  <a:lnTo>
                    <a:pt x="3042" y="1200"/>
                  </a:lnTo>
                  <a:lnTo>
                    <a:pt x="3028" y="1159"/>
                  </a:lnTo>
                  <a:cubicBezTo>
                    <a:pt x="3028" y="1159"/>
                    <a:pt x="3028" y="1159"/>
                    <a:pt x="3014" y="1159"/>
                  </a:cubicBezTo>
                  <a:cubicBezTo>
                    <a:pt x="3014" y="1159"/>
                    <a:pt x="3014" y="1159"/>
                    <a:pt x="3014" y="1159"/>
                  </a:cubicBezTo>
                  <a:cubicBezTo>
                    <a:pt x="3014" y="1145"/>
                    <a:pt x="3000" y="1131"/>
                    <a:pt x="3000" y="1117"/>
                  </a:cubicBezTo>
                  <a:lnTo>
                    <a:pt x="3000" y="1103"/>
                  </a:lnTo>
                  <a:cubicBezTo>
                    <a:pt x="2986" y="1103"/>
                    <a:pt x="2986" y="1089"/>
                    <a:pt x="2972" y="1075"/>
                  </a:cubicBezTo>
                  <a:lnTo>
                    <a:pt x="2972" y="1075"/>
                  </a:lnTo>
                  <a:cubicBezTo>
                    <a:pt x="2972" y="1061"/>
                    <a:pt x="2972" y="1061"/>
                    <a:pt x="2958" y="1047"/>
                  </a:cubicBezTo>
                  <a:lnTo>
                    <a:pt x="2958" y="1047"/>
                  </a:lnTo>
                  <a:cubicBezTo>
                    <a:pt x="2958" y="1047"/>
                    <a:pt x="2958" y="1033"/>
                    <a:pt x="2958" y="1033"/>
                  </a:cubicBezTo>
                  <a:lnTo>
                    <a:pt x="2958" y="1033"/>
                  </a:lnTo>
                  <a:cubicBezTo>
                    <a:pt x="2902" y="935"/>
                    <a:pt x="2860" y="866"/>
                    <a:pt x="2846" y="852"/>
                  </a:cubicBezTo>
                  <a:lnTo>
                    <a:pt x="2846" y="852"/>
                  </a:lnTo>
                  <a:cubicBezTo>
                    <a:pt x="2832" y="852"/>
                    <a:pt x="2832" y="852"/>
                    <a:pt x="2832" y="852"/>
                  </a:cubicBezTo>
                  <a:cubicBezTo>
                    <a:pt x="2832" y="852"/>
                    <a:pt x="2832" y="838"/>
                    <a:pt x="2818" y="838"/>
                  </a:cubicBezTo>
                  <a:cubicBezTo>
                    <a:pt x="2818" y="838"/>
                    <a:pt x="2818" y="838"/>
                    <a:pt x="2805" y="838"/>
                  </a:cubicBezTo>
                  <a:cubicBezTo>
                    <a:pt x="2805" y="838"/>
                    <a:pt x="2805" y="838"/>
                    <a:pt x="2805" y="838"/>
                  </a:cubicBezTo>
                  <a:cubicBezTo>
                    <a:pt x="2805" y="838"/>
                    <a:pt x="2791" y="838"/>
                    <a:pt x="2791" y="824"/>
                  </a:cubicBezTo>
                  <a:lnTo>
                    <a:pt x="2791" y="824"/>
                  </a:lnTo>
                  <a:cubicBezTo>
                    <a:pt x="2777" y="824"/>
                    <a:pt x="2777" y="824"/>
                    <a:pt x="2763" y="824"/>
                  </a:cubicBezTo>
                  <a:cubicBezTo>
                    <a:pt x="2763" y="824"/>
                    <a:pt x="2763" y="824"/>
                    <a:pt x="2763" y="824"/>
                  </a:cubicBezTo>
                  <a:cubicBezTo>
                    <a:pt x="2763" y="824"/>
                    <a:pt x="2749" y="810"/>
                    <a:pt x="2735" y="810"/>
                  </a:cubicBezTo>
                  <a:lnTo>
                    <a:pt x="2735" y="810"/>
                  </a:lnTo>
                  <a:cubicBezTo>
                    <a:pt x="2735" y="810"/>
                    <a:pt x="2721" y="810"/>
                    <a:pt x="2721" y="810"/>
                  </a:cubicBezTo>
                  <a:cubicBezTo>
                    <a:pt x="2707" y="810"/>
                    <a:pt x="2707" y="810"/>
                    <a:pt x="2707" y="810"/>
                  </a:cubicBezTo>
                  <a:cubicBezTo>
                    <a:pt x="2707" y="810"/>
                    <a:pt x="2693" y="796"/>
                    <a:pt x="2679" y="796"/>
                  </a:cubicBezTo>
                  <a:cubicBezTo>
                    <a:pt x="2679" y="796"/>
                    <a:pt x="2679" y="796"/>
                    <a:pt x="2679" y="796"/>
                  </a:cubicBezTo>
                  <a:lnTo>
                    <a:pt x="2651" y="796"/>
                  </a:lnTo>
                  <a:lnTo>
                    <a:pt x="2651" y="796"/>
                  </a:lnTo>
                  <a:lnTo>
                    <a:pt x="2651" y="796"/>
                  </a:lnTo>
                  <a:lnTo>
                    <a:pt x="2623" y="782"/>
                  </a:lnTo>
                  <a:cubicBezTo>
                    <a:pt x="2623" y="782"/>
                    <a:pt x="2623" y="782"/>
                    <a:pt x="2623" y="782"/>
                  </a:cubicBezTo>
                  <a:lnTo>
                    <a:pt x="2609" y="782"/>
                  </a:lnTo>
                  <a:lnTo>
                    <a:pt x="2609" y="782"/>
                  </a:lnTo>
                  <a:cubicBezTo>
                    <a:pt x="2609" y="782"/>
                    <a:pt x="2595" y="782"/>
                    <a:pt x="2581" y="782"/>
                  </a:cubicBezTo>
                  <a:lnTo>
                    <a:pt x="2581" y="782"/>
                  </a:lnTo>
                  <a:cubicBezTo>
                    <a:pt x="2581" y="782"/>
                    <a:pt x="2567" y="782"/>
                    <a:pt x="2567" y="782"/>
                  </a:cubicBezTo>
                  <a:lnTo>
                    <a:pt x="2567" y="782"/>
                  </a:lnTo>
                  <a:lnTo>
                    <a:pt x="2567" y="782"/>
                  </a:lnTo>
                  <a:cubicBezTo>
                    <a:pt x="2567" y="782"/>
                    <a:pt x="2553" y="782"/>
                    <a:pt x="2553" y="782"/>
                  </a:cubicBezTo>
                  <a:lnTo>
                    <a:pt x="2553" y="782"/>
                  </a:lnTo>
                  <a:cubicBezTo>
                    <a:pt x="2539" y="782"/>
                    <a:pt x="2526" y="782"/>
                    <a:pt x="2526" y="768"/>
                  </a:cubicBezTo>
                  <a:lnTo>
                    <a:pt x="2512" y="768"/>
                  </a:lnTo>
                  <a:cubicBezTo>
                    <a:pt x="2498" y="768"/>
                    <a:pt x="2498" y="768"/>
                    <a:pt x="2484" y="768"/>
                  </a:cubicBezTo>
                  <a:lnTo>
                    <a:pt x="2484" y="768"/>
                  </a:lnTo>
                  <a:cubicBezTo>
                    <a:pt x="2470" y="768"/>
                    <a:pt x="2456" y="768"/>
                    <a:pt x="2456" y="768"/>
                  </a:cubicBezTo>
                  <a:lnTo>
                    <a:pt x="2456" y="768"/>
                  </a:lnTo>
                  <a:lnTo>
                    <a:pt x="2428" y="768"/>
                  </a:lnTo>
                  <a:lnTo>
                    <a:pt x="2414" y="768"/>
                  </a:lnTo>
                  <a:cubicBezTo>
                    <a:pt x="2372" y="768"/>
                    <a:pt x="2316" y="782"/>
                    <a:pt x="2288" y="796"/>
                  </a:cubicBezTo>
                  <a:cubicBezTo>
                    <a:pt x="2149" y="852"/>
                    <a:pt x="1717" y="1256"/>
                    <a:pt x="1633" y="1326"/>
                  </a:cubicBezTo>
                  <a:cubicBezTo>
                    <a:pt x="1675" y="1159"/>
                    <a:pt x="1786" y="656"/>
                    <a:pt x="1758" y="573"/>
                  </a:cubicBezTo>
                  <a:cubicBezTo>
                    <a:pt x="1730" y="461"/>
                    <a:pt x="1577" y="154"/>
                    <a:pt x="1452" y="84"/>
                  </a:cubicBezTo>
                  <a:cubicBezTo>
                    <a:pt x="1340" y="15"/>
                    <a:pt x="1075" y="1"/>
                    <a:pt x="1033" y="43"/>
                  </a:cubicBezTo>
                  <a:cubicBezTo>
                    <a:pt x="977" y="71"/>
                    <a:pt x="559" y="336"/>
                    <a:pt x="559" y="336"/>
                  </a:cubicBezTo>
                  <a:cubicBezTo>
                    <a:pt x="559" y="336"/>
                    <a:pt x="977" y="391"/>
                    <a:pt x="1005" y="405"/>
                  </a:cubicBezTo>
                  <a:cubicBezTo>
                    <a:pt x="1047" y="419"/>
                    <a:pt x="1228" y="782"/>
                    <a:pt x="1256" y="852"/>
                  </a:cubicBezTo>
                  <a:cubicBezTo>
                    <a:pt x="1270" y="907"/>
                    <a:pt x="1452" y="1159"/>
                    <a:pt x="1549" y="1298"/>
                  </a:cubicBezTo>
                  <a:cubicBezTo>
                    <a:pt x="1298" y="1172"/>
                    <a:pt x="824" y="949"/>
                    <a:pt x="726" y="977"/>
                  </a:cubicBezTo>
                  <a:cubicBezTo>
                    <a:pt x="601" y="991"/>
                    <a:pt x="336" y="1089"/>
                    <a:pt x="252" y="1284"/>
                  </a:cubicBezTo>
                  <a:cubicBezTo>
                    <a:pt x="168" y="1479"/>
                    <a:pt x="1" y="2191"/>
                    <a:pt x="1" y="2191"/>
                  </a:cubicBezTo>
                  <a:cubicBezTo>
                    <a:pt x="1" y="2191"/>
                    <a:pt x="475" y="2009"/>
                    <a:pt x="531" y="1968"/>
                  </a:cubicBezTo>
                  <a:cubicBezTo>
                    <a:pt x="601" y="1926"/>
                    <a:pt x="754" y="1661"/>
                    <a:pt x="908" y="1535"/>
                  </a:cubicBezTo>
                  <a:cubicBezTo>
                    <a:pt x="1019" y="1437"/>
                    <a:pt x="1326" y="1382"/>
                    <a:pt x="1549" y="1396"/>
                  </a:cubicBezTo>
                  <a:cubicBezTo>
                    <a:pt x="1452" y="1465"/>
                    <a:pt x="1270" y="1633"/>
                    <a:pt x="1145" y="1758"/>
                  </a:cubicBezTo>
                  <a:lnTo>
                    <a:pt x="1145" y="1758"/>
                  </a:lnTo>
                  <a:lnTo>
                    <a:pt x="1145" y="1758"/>
                  </a:lnTo>
                  <a:cubicBezTo>
                    <a:pt x="1131" y="1758"/>
                    <a:pt x="1117" y="1772"/>
                    <a:pt x="1117" y="1786"/>
                  </a:cubicBezTo>
                  <a:lnTo>
                    <a:pt x="1103" y="1786"/>
                  </a:lnTo>
                  <a:cubicBezTo>
                    <a:pt x="1103" y="1786"/>
                    <a:pt x="1089" y="1800"/>
                    <a:pt x="1089" y="1814"/>
                  </a:cubicBezTo>
                  <a:lnTo>
                    <a:pt x="1089" y="1814"/>
                  </a:lnTo>
                  <a:cubicBezTo>
                    <a:pt x="1061" y="1828"/>
                    <a:pt x="1047" y="1842"/>
                    <a:pt x="1033" y="1856"/>
                  </a:cubicBezTo>
                  <a:lnTo>
                    <a:pt x="1033" y="1856"/>
                  </a:lnTo>
                  <a:lnTo>
                    <a:pt x="1033" y="1856"/>
                  </a:lnTo>
                  <a:cubicBezTo>
                    <a:pt x="1033" y="1870"/>
                    <a:pt x="1019" y="1884"/>
                    <a:pt x="1005" y="1898"/>
                  </a:cubicBezTo>
                  <a:cubicBezTo>
                    <a:pt x="991" y="1940"/>
                    <a:pt x="963" y="1995"/>
                    <a:pt x="935" y="2051"/>
                  </a:cubicBezTo>
                  <a:lnTo>
                    <a:pt x="935" y="2051"/>
                  </a:lnTo>
                  <a:lnTo>
                    <a:pt x="935" y="2051"/>
                  </a:lnTo>
                  <a:cubicBezTo>
                    <a:pt x="935" y="2065"/>
                    <a:pt x="921" y="2093"/>
                    <a:pt x="921" y="2107"/>
                  </a:cubicBezTo>
                  <a:lnTo>
                    <a:pt x="921" y="2107"/>
                  </a:lnTo>
                  <a:cubicBezTo>
                    <a:pt x="908" y="2121"/>
                    <a:pt x="908" y="2135"/>
                    <a:pt x="894" y="2149"/>
                  </a:cubicBezTo>
                  <a:lnTo>
                    <a:pt x="894" y="2149"/>
                  </a:lnTo>
                  <a:lnTo>
                    <a:pt x="894" y="2149"/>
                  </a:lnTo>
                  <a:cubicBezTo>
                    <a:pt x="852" y="2260"/>
                    <a:pt x="824" y="2372"/>
                    <a:pt x="824" y="2414"/>
                  </a:cubicBezTo>
                  <a:cubicBezTo>
                    <a:pt x="824" y="2442"/>
                    <a:pt x="838" y="2498"/>
                    <a:pt x="838" y="2581"/>
                  </a:cubicBezTo>
                  <a:lnTo>
                    <a:pt x="838" y="2581"/>
                  </a:lnTo>
                  <a:lnTo>
                    <a:pt x="838" y="2581"/>
                  </a:lnTo>
                  <a:cubicBezTo>
                    <a:pt x="838" y="2595"/>
                    <a:pt x="838" y="2609"/>
                    <a:pt x="852" y="2623"/>
                  </a:cubicBezTo>
                  <a:lnTo>
                    <a:pt x="852" y="2623"/>
                  </a:lnTo>
                  <a:lnTo>
                    <a:pt x="852" y="2623"/>
                  </a:lnTo>
                  <a:lnTo>
                    <a:pt x="852" y="2623"/>
                  </a:lnTo>
                  <a:lnTo>
                    <a:pt x="852" y="2637"/>
                  </a:lnTo>
                  <a:lnTo>
                    <a:pt x="852" y="2637"/>
                  </a:lnTo>
                  <a:lnTo>
                    <a:pt x="852" y="2651"/>
                  </a:lnTo>
                  <a:cubicBezTo>
                    <a:pt x="852" y="2651"/>
                    <a:pt x="852" y="2665"/>
                    <a:pt x="852" y="2679"/>
                  </a:cubicBezTo>
                  <a:lnTo>
                    <a:pt x="852" y="2679"/>
                  </a:lnTo>
                  <a:lnTo>
                    <a:pt x="852" y="2679"/>
                  </a:lnTo>
                  <a:cubicBezTo>
                    <a:pt x="852" y="2679"/>
                    <a:pt x="852" y="2679"/>
                    <a:pt x="852" y="2679"/>
                  </a:cubicBezTo>
                  <a:cubicBezTo>
                    <a:pt x="852" y="2693"/>
                    <a:pt x="852" y="2693"/>
                    <a:pt x="852" y="2707"/>
                  </a:cubicBezTo>
                  <a:cubicBezTo>
                    <a:pt x="852" y="2707"/>
                    <a:pt x="852" y="2707"/>
                    <a:pt x="852" y="2721"/>
                  </a:cubicBezTo>
                  <a:cubicBezTo>
                    <a:pt x="852" y="2721"/>
                    <a:pt x="852" y="2735"/>
                    <a:pt x="852" y="2749"/>
                  </a:cubicBezTo>
                  <a:cubicBezTo>
                    <a:pt x="852" y="2749"/>
                    <a:pt x="866" y="2763"/>
                    <a:pt x="866" y="2763"/>
                  </a:cubicBezTo>
                  <a:cubicBezTo>
                    <a:pt x="866" y="2763"/>
                    <a:pt x="866" y="2777"/>
                    <a:pt x="866" y="2777"/>
                  </a:cubicBezTo>
                  <a:cubicBezTo>
                    <a:pt x="866" y="2777"/>
                    <a:pt x="866" y="2791"/>
                    <a:pt x="866" y="2791"/>
                  </a:cubicBezTo>
                  <a:cubicBezTo>
                    <a:pt x="866" y="2804"/>
                    <a:pt x="866" y="2804"/>
                    <a:pt x="866" y="2804"/>
                  </a:cubicBezTo>
                  <a:cubicBezTo>
                    <a:pt x="866" y="2818"/>
                    <a:pt x="866" y="2832"/>
                    <a:pt x="866" y="2832"/>
                  </a:cubicBezTo>
                  <a:cubicBezTo>
                    <a:pt x="866" y="2846"/>
                    <a:pt x="866" y="2846"/>
                    <a:pt x="866" y="2860"/>
                  </a:cubicBezTo>
                  <a:cubicBezTo>
                    <a:pt x="866" y="2860"/>
                    <a:pt x="866" y="2860"/>
                    <a:pt x="866" y="2874"/>
                  </a:cubicBezTo>
                  <a:cubicBezTo>
                    <a:pt x="866" y="2874"/>
                    <a:pt x="880" y="2874"/>
                    <a:pt x="880" y="2888"/>
                  </a:cubicBezTo>
                  <a:cubicBezTo>
                    <a:pt x="880" y="2902"/>
                    <a:pt x="880" y="2902"/>
                    <a:pt x="880" y="2916"/>
                  </a:cubicBezTo>
                  <a:lnTo>
                    <a:pt x="880" y="2930"/>
                  </a:lnTo>
                  <a:cubicBezTo>
                    <a:pt x="880" y="2930"/>
                    <a:pt x="880" y="2930"/>
                    <a:pt x="880" y="2944"/>
                  </a:cubicBezTo>
                  <a:cubicBezTo>
                    <a:pt x="880" y="2944"/>
                    <a:pt x="880" y="2958"/>
                    <a:pt x="880" y="2958"/>
                  </a:cubicBezTo>
                  <a:cubicBezTo>
                    <a:pt x="894" y="3111"/>
                    <a:pt x="908" y="3237"/>
                    <a:pt x="908" y="3237"/>
                  </a:cubicBezTo>
                  <a:lnTo>
                    <a:pt x="908" y="3237"/>
                  </a:lnTo>
                  <a:lnTo>
                    <a:pt x="908" y="3237"/>
                  </a:lnTo>
                  <a:cubicBezTo>
                    <a:pt x="921" y="3237"/>
                    <a:pt x="935" y="3223"/>
                    <a:pt x="935" y="3223"/>
                  </a:cubicBezTo>
                  <a:cubicBezTo>
                    <a:pt x="935" y="3223"/>
                    <a:pt x="949" y="3223"/>
                    <a:pt x="949" y="3223"/>
                  </a:cubicBezTo>
                  <a:cubicBezTo>
                    <a:pt x="949" y="3223"/>
                    <a:pt x="963" y="3209"/>
                    <a:pt x="977" y="3209"/>
                  </a:cubicBezTo>
                  <a:lnTo>
                    <a:pt x="977" y="3209"/>
                  </a:lnTo>
                  <a:cubicBezTo>
                    <a:pt x="991" y="3209"/>
                    <a:pt x="991" y="3209"/>
                    <a:pt x="1005" y="3195"/>
                  </a:cubicBezTo>
                  <a:cubicBezTo>
                    <a:pt x="1005" y="3195"/>
                    <a:pt x="1005" y="3195"/>
                    <a:pt x="1005" y="3195"/>
                  </a:cubicBezTo>
                  <a:cubicBezTo>
                    <a:pt x="1019" y="3195"/>
                    <a:pt x="1033" y="3181"/>
                    <a:pt x="1047" y="3181"/>
                  </a:cubicBezTo>
                  <a:lnTo>
                    <a:pt x="1047" y="3181"/>
                  </a:lnTo>
                  <a:cubicBezTo>
                    <a:pt x="1047" y="3167"/>
                    <a:pt x="1047" y="3167"/>
                    <a:pt x="1047" y="3167"/>
                  </a:cubicBezTo>
                  <a:cubicBezTo>
                    <a:pt x="1005" y="3348"/>
                    <a:pt x="963" y="3530"/>
                    <a:pt x="935" y="3711"/>
                  </a:cubicBezTo>
                  <a:lnTo>
                    <a:pt x="935" y="3725"/>
                  </a:lnTo>
                  <a:lnTo>
                    <a:pt x="921" y="3795"/>
                  </a:lnTo>
                  <a:cubicBezTo>
                    <a:pt x="921" y="3795"/>
                    <a:pt x="921" y="3795"/>
                    <a:pt x="921" y="3809"/>
                  </a:cubicBezTo>
                  <a:cubicBezTo>
                    <a:pt x="921" y="3823"/>
                    <a:pt x="908" y="3851"/>
                    <a:pt x="908" y="3865"/>
                  </a:cubicBezTo>
                  <a:cubicBezTo>
                    <a:pt x="908" y="3879"/>
                    <a:pt x="908" y="3879"/>
                    <a:pt x="908" y="3879"/>
                  </a:cubicBezTo>
                  <a:cubicBezTo>
                    <a:pt x="908" y="3906"/>
                    <a:pt x="908" y="3934"/>
                    <a:pt x="894" y="3962"/>
                  </a:cubicBezTo>
                  <a:lnTo>
                    <a:pt x="894" y="3962"/>
                  </a:lnTo>
                  <a:cubicBezTo>
                    <a:pt x="894" y="3990"/>
                    <a:pt x="894" y="4004"/>
                    <a:pt x="894" y="4032"/>
                  </a:cubicBezTo>
                  <a:cubicBezTo>
                    <a:pt x="894" y="4046"/>
                    <a:pt x="894" y="4046"/>
                    <a:pt x="894" y="4060"/>
                  </a:cubicBezTo>
                  <a:lnTo>
                    <a:pt x="880" y="4116"/>
                  </a:lnTo>
                  <a:cubicBezTo>
                    <a:pt x="880" y="4116"/>
                    <a:pt x="880" y="4130"/>
                    <a:pt x="880" y="4130"/>
                  </a:cubicBezTo>
                  <a:cubicBezTo>
                    <a:pt x="880" y="4157"/>
                    <a:pt x="880" y="4171"/>
                    <a:pt x="880" y="4185"/>
                  </a:cubicBezTo>
                  <a:cubicBezTo>
                    <a:pt x="880" y="4199"/>
                    <a:pt x="880" y="4199"/>
                    <a:pt x="880" y="4213"/>
                  </a:cubicBezTo>
                  <a:cubicBezTo>
                    <a:pt x="880" y="4241"/>
                    <a:pt x="880" y="4269"/>
                    <a:pt x="880" y="4283"/>
                  </a:cubicBezTo>
                  <a:lnTo>
                    <a:pt x="977" y="4283"/>
                  </a:lnTo>
                  <a:cubicBezTo>
                    <a:pt x="977" y="4255"/>
                    <a:pt x="977" y="4213"/>
                    <a:pt x="977" y="4171"/>
                  </a:cubicBezTo>
                  <a:lnTo>
                    <a:pt x="977" y="4157"/>
                  </a:lnTo>
                  <a:cubicBezTo>
                    <a:pt x="977" y="4130"/>
                    <a:pt x="977" y="4088"/>
                    <a:pt x="991" y="4046"/>
                  </a:cubicBezTo>
                  <a:cubicBezTo>
                    <a:pt x="991" y="4046"/>
                    <a:pt x="991" y="4046"/>
                    <a:pt x="991" y="4046"/>
                  </a:cubicBezTo>
                  <a:cubicBezTo>
                    <a:pt x="991" y="4004"/>
                    <a:pt x="991" y="3962"/>
                    <a:pt x="1005" y="3934"/>
                  </a:cubicBezTo>
                  <a:cubicBezTo>
                    <a:pt x="1005" y="3934"/>
                    <a:pt x="1005" y="3920"/>
                    <a:pt x="1005" y="3920"/>
                  </a:cubicBezTo>
                  <a:cubicBezTo>
                    <a:pt x="1005" y="3879"/>
                    <a:pt x="1005" y="3851"/>
                    <a:pt x="1019" y="3809"/>
                  </a:cubicBezTo>
                  <a:cubicBezTo>
                    <a:pt x="1019" y="3809"/>
                    <a:pt x="1019" y="3809"/>
                    <a:pt x="1019" y="3809"/>
                  </a:cubicBezTo>
                  <a:lnTo>
                    <a:pt x="1033" y="3697"/>
                  </a:lnTo>
                  <a:cubicBezTo>
                    <a:pt x="1033" y="3697"/>
                    <a:pt x="1033" y="3697"/>
                    <a:pt x="1033" y="3683"/>
                  </a:cubicBezTo>
                  <a:cubicBezTo>
                    <a:pt x="1033" y="3655"/>
                    <a:pt x="1047" y="3613"/>
                    <a:pt x="1047" y="3586"/>
                  </a:cubicBezTo>
                  <a:cubicBezTo>
                    <a:pt x="1047" y="3586"/>
                    <a:pt x="1061" y="3572"/>
                    <a:pt x="1061" y="3572"/>
                  </a:cubicBezTo>
                  <a:cubicBezTo>
                    <a:pt x="1061" y="3544"/>
                    <a:pt x="1075" y="3502"/>
                    <a:pt x="1075" y="3474"/>
                  </a:cubicBezTo>
                  <a:cubicBezTo>
                    <a:pt x="1075" y="3474"/>
                    <a:pt x="1075" y="3460"/>
                    <a:pt x="1075" y="3460"/>
                  </a:cubicBezTo>
                  <a:cubicBezTo>
                    <a:pt x="1089" y="3432"/>
                    <a:pt x="1089" y="3390"/>
                    <a:pt x="1103" y="3362"/>
                  </a:cubicBezTo>
                  <a:cubicBezTo>
                    <a:pt x="1131" y="3251"/>
                    <a:pt x="1159" y="3153"/>
                    <a:pt x="1186" y="3056"/>
                  </a:cubicBezTo>
                  <a:cubicBezTo>
                    <a:pt x="1186" y="3056"/>
                    <a:pt x="1186" y="3042"/>
                    <a:pt x="1186" y="3042"/>
                  </a:cubicBezTo>
                  <a:cubicBezTo>
                    <a:pt x="1200" y="3042"/>
                    <a:pt x="1200" y="3042"/>
                    <a:pt x="1200" y="3042"/>
                  </a:cubicBezTo>
                  <a:cubicBezTo>
                    <a:pt x="1214" y="3028"/>
                    <a:pt x="1214" y="3014"/>
                    <a:pt x="1228" y="3014"/>
                  </a:cubicBezTo>
                  <a:lnTo>
                    <a:pt x="1228" y="3000"/>
                  </a:lnTo>
                  <a:cubicBezTo>
                    <a:pt x="1242" y="3000"/>
                    <a:pt x="1242" y="2986"/>
                    <a:pt x="1256" y="2986"/>
                  </a:cubicBezTo>
                  <a:cubicBezTo>
                    <a:pt x="1256" y="2986"/>
                    <a:pt x="1256" y="2972"/>
                    <a:pt x="1256" y="2972"/>
                  </a:cubicBezTo>
                  <a:cubicBezTo>
                    <a:pt x="1270" y="2958"/>
                    <a:pt x="1270" y="2958"/>
                    <a:pt x="1284" y="2944"/>
                  </a:cubicBezTo>
                  <a:cubicBezTo>
                    <a:pt x="1284" y="2944"/>
                    <a:pt x="1284" y="2944"/>
                    <a:pt x="1284" y="2944"/>
                  </a:cubicBezTo>
                  <a:cubicBezTo>
                    <a:pt x="1298" y="2930"/>
                    <a:pt x="1298" y="2916"/>
                    <a:pt x="1298" y="2916"/>
                  </a:cubicBezTo>
                  <a:cubicBezTo>
                    <a:pt x="1312" y="2902"/>
                    <a:pt x="1312" y="2902"/>
                    <a:pt x="1312" y="2902"/>
                  </a:cubicBezTo>
                  <a:lnTo>
                    <a:pt x="1326" y="2874"/>
                  </a:lnTo>
                  <a:cubicBezTo>
                    <a:pt x="1340" y="2874"/>
                    <a:pt x="1340" y="2860"/>
                    <a:pt x="1340" y="2860"/>
                  </a:cubicBezTo>
                  <a:cubicBezTo>
                    <a:pt x="1340" y="2860"/>
                    <a:pt x="1354" y="2846"/>
                    <a:pt x="1354" y="2832"/>
                  </a:cubicBezTo>
                  <a:cubicBezTo>
                    <a:pt x="1354" y="2832"/>
                    <a:pt x="1354" y="2832"/>
                    <a:pt x="1368" y="2832"/>
                  </a:cubicBezTo>
                  <a:cubicBezTo>
                    <a:pt x="1368" y="2818"/>
                    <a:pt x="1382" y="2804"/>
                    <a:pt x="1382" y="2791"/>
                  </a:cubicBezTo>
                  <a:cubicBezTo>
                    <a:pt x="1382" y="2791"/>
                    <a:pt x="1382" y="2791"/>
                    <a:pt x="1382" y="2791"/>
                  </a:cubicBezTo>
                  <a:cubicBezTo>
                    <a:pt x="1396" y="2777"/>
                    <a:pt x="1396" y="2763"/>
                    <a:pt x="1396" y="2763"/>
                  </a:cubicBezTo>
                  <a:cubicBezTo>
                    <a:pt x="1410" y="2763"/>
                    <a:pt x="1410" y="2749"/>
                    <a:pt x="1410" y="2749"/>
                  </a:cubicBezTo>
                  <a:cubicBezTo>
                    <a:pt x="1410" y="2735"/>
                    <a:pt x="1424" y="2735"/>
                    <a:pt x="1424" y="2721"/>
                  </a:cubicBezTo>
                  <a:cubicBezTo>
                    <a:pt x="1424" y="2721"/>
                    <a:pt x="1438" y="2707"/>
                    <a:pt x="1438" y="2707"/>
                  </a:cubicBezTo>
                  <a:cubicBezTo>
                    <a:pt x="1438" y="2693"/>
                    <a:pt x="1438" y="2693"/>
                    <a:pt x="1452" y="2679"/>
                  </a:cubicBezTo>
                  <a:cubicBezTo>
                    <a:pt x="1452" y="2679"/>
                    <a:pt x="1452" y="2679"/>
                    <a:pt x="1452" y="2679"/>
                  </a:cubicBezTo>
                  <a:cubicBezTo>
                    <a:pt x="1452" y="2665"/>
                    <a:pt x="1465" y="2651"/>
                    <a:pt x="1465" y="2637"/>
                  </a:cubicBezTo>
                  <a:cubicBezTo>
                    <a:pt x="1465" y="2637"/>
                    <a:pt x="1479" y="2637"/>
                    <a:pt x="1479" y="2623"/>
                  </a:cubicBezTo>
                  <a:cubicBezTo>
                    <a:pt x="1479" y="2623"/>
                    <a:pt x="1479" y="2623"/>
                    <a:pt x="1479" y="2609"/>
                  </a:cubicBezTo>
                  <a:cubicBezTo>
                    <a:pt x="1507" y="2553"/>
                    <a:pt x="1535" y="2498"/>
                    <a:pt x="1563" y="2442"/>
                  </a:cubicBezTo>
                  <a:cubicBezTo>
                    <a:pt x="1563" y="2442"/>
                    <a:pt x="1563" y="2442"/>
                    <a:pt x="1563" y="2442"/>
                  </a:cubicBezTo>
                  <a:cubicBezTo>
                    <a:pt x="1591" y="2372"/>
                    <a:pt x="1605" y="2316"/>
                    <a:pt x="1619" y="2274"/>
                  </a:cubicBezTo>
                  <a:cubicBezTo>
                    <a:pt x="1619" y="2260"/>
                    <a:pt x="1619" y="2219"/>
                    <a:pt x="1633" y="2191"/>
                  </a:cubicBezTo>
                  <a:lnTo>
                    <a:pt x="1633" y="2191"/>
                  </a:lnTo>
                  <a:cubicBezTo>
                    <a:pt x="1633" y="2177"/>
                    <a:pt x="1633" y="2163"/>
                    <a:pt x="1633" y="2163"/>
                  </a:cubicBezTo>
                  <a:cubicBezTo>
                    <a:pt x="1633" y="2163"/>
                    <a:pt x="1633" y="2149"/>
                    <a:pt x="1633" y="2149"/>
                  </a:cubicBezTo>
                  <a:cubicBezTo>
                    <a:pt x="1633" y="2149"/>
                    <a:pt x="1633" y="2135"/>
                    <a:pt x="1633" y="2135"/>
                  </a:cubicBezTo>
                  <a:cubicBezTo>
                    <a:pt x="1633" y="2121"/>
                    <a:pt x="1633" y="2121"/>
                    <a:pt x="1633" y="2121"/>
                  </a:cubicBezTo>
                  <a:cubicBezTo>
                    <a:pt x="1633" y="2107"/>
                    <a:pt x="1633" y="2107"/>
                    <a:pt x="1633" y="2107"/>
                  </a:cubicBezTo>
                  <a:cubicBezTo>
                    <a:pt x="1633" y="2093"/>
                    <a:pt x="1633" y="2093"/>
                    <a:pt x="1633" y="2093"/>
                  </a:cubicBezTo>
                  <a:lnTo>
                    <a:pt x="1633" y="2079"/>
                  </a:lnTo>
                  <a:lnTo>
                    <a:pt x="1633" y="2079"/>
                  </a:lnTo>
                  <a:cubicBezTo>
                    <a:pt x="1647" y="2023"/>
                    <a:pt x="1647" y="1940"/>
                    <a:pt x="1647" y="1870"/>
                  </a:cubicBezTo>
                  <a:lnTo>
                    <a:pt x="1647" y="1870"/>
                  </a:lnTo>
                  <a:lnTo>
                    <a:pt x="1647" y="1870"/>
                  </a:lnTo>
                  <a:cubicBezTo>
                    <a:pt x="1647" y="1842"/>
                    <a:pt x="1661" y="1800"/>
                    <a:pt x="1661" y="1758"/>
                  </a:cubicBezTo>
                  <a:lnTo>
                    <a:pt x="1661" y="1758"/>
                  </a:lnTo>
                  <a:lnTo>
                    <a:pt x="1661" y="1758"/>
                  </a:lnTo>
                  <a:cubicBezTo>
                    <a:pt x="1661" y="1633"/>
                    <a:pt x="1661" y="1521"/>
                    <a:pt x="1661" y="1451"/>
                  </a:cubicBezTo>
                  <a:lnTo>
                    <a:pt x="1786" y="1661"/>
                  </a:lnTo>
                  <a:lnTo>
                    <a:pt x="1786" y="1661"/>
                  </a:lnTo>
                  <a:lnTo>
                    <a:pt x="1786" y="1661"/>
                  </a:lnTo>
                  <a:lnTo>
                    <a:pt x="1954" y="1926"/>
                  </a:lnTo>
                  <a:cubicBezTo>
                    <a:pt x="1954" y="1926"/>
                    <a:pt x="1954" y="1981"/>
                    <a:pt x="1954" y="2065"/>
                  </a:cubicBezTo>
                  <a:cubicBezTo>
                    <a:pt x="1954" y="2093"/>
                    <a:pt x="1954" y="2135"/>
                    <a:pt x="1954" y="2163"/>
                  </a:cubicBezTo>
                  <a:lnTo>
                    <a:pt x="1954" y="2177"/>
                  </a:lnTo>
                  <a:lnTo>
                    <a:pt x="1954" y="2177"/>
                  </a:lnTo>
                  <a:cubicBezTo>
                    <a:pt x="1954" y="2205"/>
                    <a:pt x="1954" y="2219"/>
                    <a:pt x="1954" y="2233"/>
                  </a:cubicBezTo>
                  <a:lnTo>
                    <a:pt x="1954" y="2247"/>
                  </a:lnTo>
                  <a:lnTo>
                    <a:pt x="1954" y="2247"/>
                  </a:lnTo>
                  <a:lnTo>
                    <a:pt x="1954" y="2247"/>
                  </a:lnTo>
                  <a:cubicBezTo>
                    <a:pt x="1954" y="2260"/>
                    <a:pt x="1954" y="2288"/>
                    <a:pt x="1954" y="2316"/>
                  </a:cubicBezTo>
                  <a:cubicBezTo>
                    <a:pt x="1968" y="2372"/>
                    <a:pt x="1968" y="2428"/>
                    <a:pt x="1982" y="2470"/>
                  </a:cubicBezTo>
                  <a:lnTo>
                    <a:pt x="1982" y="2484"/>
                  </a:lnTo>
                  <a:cubicBezTo>
                    <a:pt x="1982" y="2484"/>
                    <a:pt x="1982" y="2498"/>
                    <a:pt x="1982" y="2498"/>
                  </a:cubicBezTo>
                  <a:cubicBezTo>
                    <a:pt x="1982" y="2512"/>
                    <a:pt x="1982" y="2512"/>
                    <a:pt x="1982" y="2512"/>
                  </a:cubicBezTo>
                  <a:cubicBezTo>
                    <a:pt x="1996" y="2539"/>
                    <a:pt x="1996" y="2553"/>
                    <a:pt x="2009" y="2581"/>
                  </a:cubicBezTo>
                  <a:cubicBezTo>
                    <a:pt x="2023" y="2595"/>
                    <a:pt x="2023" y="2609"/>
                    <a:pt x="2037" y="2623"/>
                  </a:cubicBezTo>
                  <a:cubicBezTo>
                    <a:pt x="2051" y="2637"/>
                    <a:pt x="2051" y="2651"/>
                    <a:pt x="2065" y="2665"/>
                  </a:cubicBezTo>
                  <a:cubicBezTo>
                    <a:pt x="2079" y="2679"/>
                    <a:pt x="2093" y="2707"/>
                    <a:pt x="2093" y="2721"/>
                  </a:cubicBezTo>
                  <a:lnTo>
                    <a:pt x="2135" y="2763"/>
                  </a:lnTo>
                  <a:cubicBezTo>
                    <a:pt x="2135" y="2763"/>
                    <a:pt x="2149" y="2777"/>
                    <a:pt x="2149" y="2777"/>
                  </a:cubicBezTo>
                  <a:lnTo>
                    <a:pt x="2149" y="2777"/>
                  </a:lnTo>
                  <a:lnTo>
                    <a:pt x="2149" y="2777"/>
                  </a:lnTo>
                  <a:cubicBezTo>
                    <a:pt x="2163" y="2804"/>
                    <a:pt x="2191" y="2832"/>
                    <a:pt x="2219" y="2860"/>
                  </a:cubicBezTo>
                  <a:cubicBezTo>
                    <a:pt x="2233" y="2874"/>
                    <a:pt x="2247" y="2902"/>
                    <a:pt x="2274" y="2916"/>
                  </a:cubicBezTo>
                  <a:cubicBezTo>
                    <a:pt x="2288" y="2944"/>
                    <a:pt x="2316" y="2972"/>
                    <a:pt x="2330" y="2986"/>
                  </a:cubicBezTo>
                  <a:cubicBezTo>
                    <a:pt x="2386" y="3042"/>
                    <a:pt x="2414" y="3069"/>
                    <a:pt x="2414" y="3069"/>
                  </a:cubicBezTo>
                  <a:lnTo>
                    <a:pt x="2414" y="3069"/>
                  </a:lnTo>
                  <a:lnTo>
                    <a:pt x="2414" y="3069"/>
                  </a:lnTo>
                  <a:cubicBezTo>
                    <a:pt x="2414" y="3069"/>
                    <a:pt x="2470" y="2944"/>
                    <a:pt x="2539" y="2791"/>
                  </a:cubicBezTo>
                  <a:cubicBezTo>
                    <a:pt x="2539" y="2791"/>
                    <a:pt x="2553" y="2777"/>
                    <a:pt x="2553" y="2763"/>
                  </a:cubicBezTo>
                  <a:cubicBezTo>
                    <a:pt x="2567" y="2735"/>
                    <a:pt x="2581" y="2707"/>
                    <a:pt x="2595" y="2679"/>
                  </a:cubicBezTo>
                  <a:lnTo>
                    <a:pt x="2595" y="2679"/>
                  </a:lnTo>
                  <a:lnTo>
                    <a:pt x="2595" y="2679"/>
                  </a:lnTo>
                  <a:cubicBezTo>
                    <a:pt x="2595" y="2651"/>
                    <a:pt x="2609" y="2623"/>
                    <a:pt x="2623" y="2595"/>
                  </a:cubicBezTo>
                  <a:lnTo>
                    <a:pt x="2623" y="2581"/>
                  </a:lnTo>
                  <a:lnTo>
                    <a:pt x="2623" y="2581"/>
                  </a:lnTo>
                  <a:cubicBezTo>
                    <a:pt x="2623" y="2581"/>
                    <a:pt x="2637" y="2567"/>
                    <a:pt x="2637" y="2567"/>
                  </a:cubicBezTo>
                  <a:cubicBezTo>
                    <a:pt x="2637" y="2539"/>
                    <a:pt x="2651" y="2525"/>
                    <a:pt x="2651" y="2498"/>
                  </a:cubicBezTo>
                  <a:cubicBezTo>
                    <a:pt x="2693" y="2414"/>
                    <a:pt x="2707" y="2330"/>
                    <a:pt x="2707" y="2302"/>
                  </a:cubicBezTo>
                  <a:cubicBezTo>
                    <a:pt x="2707" y="2288"/>
                    <a:pt x="2707" y="2274"/>
                    <a:pt x="2693" y="2260"/>
                  </a:cubicBezTo>
                  <a:lnTo>
                    <a:pt x="2693" y="2260"/>
                  </a:lnTo>
                  <a:cubicBezTo>
                    <a:pt x="2693" y="2260"/>
                    <a:pt x="2693" y="2247"/>
                    <a:pt x="2693" y="2247"/>
                  </a:cubicBezTo>
                  <a:cubicBezTo>
                    <a:pt x="2693" y="2247"/>
                    <a:pt x="2693" y="2233"/>
                    <a:pt x="2693" y="2233"/>
                  </a:cubicBezTo>
                  <a:lnTo>
                    <a:pt x="2693" y="2233"/>
                  </a:lnTo>
                  <a:cubicBezTo>
                    <a:pt x="2693" y="2219"/>
                    <a:pt x="2693" y="2205"/>
                    <a:pt x="2679" y="2205"/>
                  </a:cubicBezTo>
                  <a:lnTo>
                    <a:pt x="2679" y="2205"/>
                  </a:lnTo>
                  <a:cubicBezTo>
                    <a:pt x="2679" y="2191"/>
                    <a:pt x="2679" y="2177"/>
                    <a:pt x="2665" y="2163"/>
                  </a:cubicBezTo>
                  <a:lnTo>
                    <a:pt x="2665" y="2163"/>
                  </a:lnTo>
                  <a:lnTo>
                    <a:pt x="2665" y="2163"/>
                  </a:lnTo>
                  <a:cubicBezTo>
                    <a:pt x="2651" y="2121"/>
                    <a:pt x="2637" y="2079"/>
                    <a:pt x="2623" y="2023"/>
                  </a:cubicBezTo>
                  <a:cubicBezTo>
                    <a:pt x="2567" y="1926"/>
                    <a:pt x="2512" y="1800"/>
                    <a:pt x="2442" y="1703"/>
                  </a:cubicBezTo>
                  <a:lnTo>
                    <a:pt x="2442" y="1703"/>
                  </a:lnTo>
                  <a:cubicBezTo>
                    <a:pt x="2428" y="1703"/>
                    <a:pt x="2428" y="1689"/>
                    <a:pt x="2428" y="1689"/>
                  </a:cubicBezTo>
                  <a:lnTo>
                    <a:pt x="2414" y="1675"/>
                  </a:lnTo>
                  <a:cubicBezTo>
                    <a:pt x="2400" y="1661"/>
                    <a:pt x="2386" y="1647"/>
                    <a:pt x="2372" y="1633"/>
                  </a:cubicBezTo>
                  <a:lnTo>
                    <a:pt x="2372" y="1619"/>
                  </a:lnTo>
                  <a:cubicBezTo>
                    <a:pt x="2358" y="1619"/>
                    <a:pt x="2358" y="1605"/>
                    <a:pt x="2344" y="1605"/>
                  </a:cubicBezTo>
                  <a:lnTo>
                    <a:pt x="2344" y="1605"/>
                  </a:lnTo>
                  <a:lnTo>
                    <a:pt x="2344" y="1605"/>
                  </a:lnTo>
                  <a:cubicBezTo>
                    <a:pt x="2302" y="1549"/>
                    <a:pt x="2247" y="1507"/>
                    <a:pt x="2177" y="1465"/>
                  </a:cubicBezTo>
                  <a:lnTo>
                    <a:pt x="2177" y="1465"/>
                  </a:lnTo>
                  <a:cubicBezTo>
                    <a:pt x="2093" y="1410"/>
                    <a:pt x="1982" y="1368"/>
                    <a:pt x="1856" y="1354"/>
                  </a:cubicBezTo>
                  <a:cubicBezTo>
                    <a:pt x="1940" y="1340"/>
                    <a:pt x="2051" y="1340"/>
                    <a:pt x="2163" y="1326"/>
                  </a:cubicBezTo>
                  <a:cubicBezTo>
                    <a:pt x="2191" y="1326"/>
                    <a:pt x="2205" y="1326"/>
                    <a:pt x="2233" y="1326"/>
                  </a:cubicBezTo>
                  <a:lnTo>
                    <a:pt x="2233" y="1326"/>
                  </a:lnTo>
                  <a:cubicBezTo>
                    <a:pt x="2344" y="1312"/>
                    <a:pt x="2442" y="1312"/>
                    <a:pt x="2512" y="131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8285;p74">
              <a:extLst>
                <a:ext uri="{FF2B5EF4-FFF2-40B4-BE49-F238E27FC236}">
                  <a16:creationId xmlns:a16="http://schemas.microsoft.com/office/drawing/2014/main" xmlns="" id="{BE453050-FA69-0C39-D7EC-5877DC715D4A}"/>
                </a:ext>
              </a:extLst>
            </p:cNvPr>
            <p:cNvSpPr/>
            <p:nvPr/>
          </p:nvSpPr>
          <p:spPr>
            <a:xfrm>
              <a:off x="4808525" y="2282625"/>
              <a:ext cx="77450" cy="99775"/>
            </a:xfrm>
            <a:custGeom>
              <a:avLst/>
              <a:gdLst/>
              <a:ahLst/>
              <a:cxnLst/>
              <a:rect l="l" t="t" r="r" b="b"/>
              <a:pathLst>
                <a:path w="3098" h="3991" extrusionOk="0">
                  <a:moveTo>
                    <a:pt x="2177" y="601"/>
                  </a:moveTo>
                  <a:cubicBezTo>
                    <a:pt x="2177" y="587"/>
                    <a:pt x="2191" y="587"/>
                    <a:pt x="2191" y="587"/>
                  </a:cubicBezTo>
                  <a:lnTo>
                    <a:pt x="2191" y="587"/>
                  </a:lnTo>
                  <a:cubicBezTo>
                    <a:pt x="2191" y="587"/>
                    <a:pt x="2191" y="587"/>
                    <a:pt x="2205" y="587"/>
                  </a:cubicBezTo>
                  <a:lnTo>
                    <a:pt x="2205" y="587"/>
                  </a:lnTo>
                  <a:cubicBezTo>
                    <a:pt x="2205" y="587"/>
                    <a:pt x="2205" y="587"/>
                    <a:pt x="2205" y="587"/>
                  </a:cubicBezTo>
                  <a:lnTo>
                    <a:pt x="2219" y="587"/>
                  </a:lnTo>
                  <a:cubicBezTo>
                    <a:pt x="2219" y="587"/>
                    <a:pt x="2219" y="587"/>
                    <a:pt x="2219" y="587"/>
                  </a:cubicBezTo>
                  <a:lnTo>
                    <a:pt x="2219" y="587"/>
                  </a:lnTo>
                  <a:cubicBezTo>
                    <a:pt x="2219" y="587"/>
                    <a:pt x="2219" y="573"/>
                    <a:pt x="2232" y="573"/>
                  </a:cubicBezTo>
                  <a:lnTo>
                    <a:pt x="2232" y="573"/>
                  </a:lnTo>
                  <a:cubicBezTo>
                    <a:pt x="2232" y="573"/>
                    <a:pt x="2232" y="573"/>
                    <a:pt x="2232" y="573"/>
                  </a:cubicBezTo>
                  <a:lnTo>
                    <a:pt x="2232" y="573"/>
                  </a:lnTo>
                  <a:lnTo>
                    <a:pt x="2246" y="573"/>
                  </a:lnTo>
                  <a:lnTo>
                    <a:pt x="2246" y="573"/>
                  </a:lnTo>
                  <a:lnTo>
                    <a:pt x="2246" y="573"/>
                  </a:lnTo>
                  <a:lnTo>
                    <a:pt x="2246" y="573"/>
                  </a:lnTo>
                  <a:lnTo>
                    <a:pt x="2246" y="573"/>
                  </a:lnTo>
                  <a:lnTo>
                    <a:pt x="2260" y="573"/>
                  </a:lnTo>
                  <a:lnTo>
                    <a:pt x="2260" y="573"/>
                  </a:lnTo>
                  <a:cubicBezTo>
                    <a:pt x="2302" y="587"/>
                    <a:pt x="2372" y="587"/>
                    <a:pt x="2470" y="587"/>
                  </a:cubicBezTo>
                  <a:lnTo>
                    <a:pt x="2470" y="587"/>
                  </a:lnTo>
                  <a:cubicBezTo>
                    <a:pt x="2511" y="601"/>
                    <a:pt x="2567" y="601"/>
                    <a:pt x="2623" y="601"/>
                  </a:cubicBezTo>
                  <a:lnTo>
                    <a:pt x="2623" y="601"/>
                  </a:lnTo>
                  <a:cubicBezTo>
                    <a:pt x="2665" y="601"/>
                    <a:pt x="2693" y="614"/>
                    <a:pt x="2721" y="614"/>
                  </a:cubicBezTo>
                  <a:lnTo>
                    <a:pt x="2735" y="614"/>
                  </a:lnTo>
                  <a:cubicBezTo>
                    <a:pt x="2735" y="614"/>
                    <a:pt x="2749" y="614"/>
                    <a:pt x="2763" y="614"/>
                  </a:cubicBezTo>
                  <a:lnTo>
                    <a:pt x="2763" y="614"/>
                  </a:lnTo>
                  <a:cubicBezTo>
                    <a:pt x="2776" y="614"/>
                    <a:pt x="2776" y="614"/>
                    <a:pt x="2790" y="614"/>
                  </a:cubicBezTo>
                  <a:lnTo>
                    <a:pt x="2804" y="614"/>
                  </a:lnTo>
                  <a:cubicBezTo>
                    <a:pt x="2804" y="614"/>
                    <a:pt x="2818" y="614"/>
                    <a:pt x="2832" y="614"/>
                  </a:cubicBezTo>
                  <a:lnTo>
                    <a:pt x="2832" y="614"/>
                  </a:lnTo>
                  <a:cubicBezTo>
                    <a:pt x="2846" y="614"/>
                    <a:pt x="2846" y="614"/>
                    <a:pt x="2860" y="614"/>
                  </a:cubicBezTo>
                  <a:lnTo>
                    <a:pt x="2860" y="614"/>
                  </a:lnTo>
                  <a:cubicBezTo>
                    <a:pt x="2874" y="614"/>
                    <a:pt x="2888" y="614"/>
                    <a:pt x="2888" y="614"/>
                  </a:cubicBezTo>
                  <a:lnTo>
                    <a:pt x="2902" y="614"/>
                  </a:lnTo>
                  <a:cubicBezTo>
                    <a:pt x="2902" y="614"/>
                    <a:pt x="2916" y="614"/>
                    <a:pt x="2916" y="628"/>
                  </a:cubicBezTo>
                  <a:lnTo>
                    <a:pt x="2930" y="628"/>
                  </a:lnTo>
                  <a:cubicBezTo>
                    <a:pt x="2930" y="628"/>
                    <a:pt x="2944" y="628"/>
                    <a:pt x="2958" y="628"/>
                  </a:cubicBezTo>
                  <a:lnTo>
                    <a:pt x="2958" y="628"/>
                  </a:lnTo>
                  <a:lnTo>
                    <a:pt x="2986" y="628"/>
                  </a:lnTo>
                  <a:lnTo>
                    <a:pt x="2986" y="628"/>
                  </a:lnTo>
                  <a:lnTo>
                    <a:pt x="3000" y="628"/>
                  </a:lnTo>
                  <a:lnTo>
                    <a:pt x="3014" y="628"/>
                  </a:lnTo>
                  <a:lnTo>
                    <a:pt x="3041" y="628"/>
                  </a:lnTo>
                  <a:lnTo>
                    <a:pt x="3055" y="628"/>
                  </a:lnTo>
                  <a:lnTo>
                    <a:pt x="3069" y="628"/>
                  </a:lnTo>
                  <a:lnTo>
                    <a:pt x="3069" y="628"/>
                  </a:lnTo>
                  <a:cubicBezTo>
                    <a:pt x="3083" y="628"/>
                    <a:pt x="3097" y="628"/>
                    <a:pt x="3097" y="628"/>
                  </a:cubicBezTo>
                  <a:lnTo>
                    <a:pt x="3097" y="628"/>
                  </a:lnTo>
                  <a:lnTo>
                    <a:pt x="3097" y="628"/>
                  </a:lnTo>
                  <a:cubicBezTo>
                    <a:pt x="3097" y="628"/>
                    <a:pt x="3041" y="573"/>
                    <a:pt x="2944" y="489"/>
                  </a:cubicBezTo>
                  <a:cubicBezTo>
                    <a:pt x="2930" y="489"/>
                    <a:pt x="2930" y="489"/>
                    <a:pt x="2930" y="489"/>
                  </a:cubicBezTo>
                  <a:lnTo>
                    <a:pt x="2874" y="447"/>
                  </a:lnTo>
                  <a:cubicBezTo>
                    <a:pt x="2874" y="433"/>
                    <a:pt x="2874" y="433"/>
                    <a:pt x="2860" y="433"/>
                  </a:cubicBezTo>
                  <a:cubicBezTo>
                    <a:pt x="2846" y="419"/>
                    <a:pt x="2832" y="405"/>
                    <a:pt x="2818" y="391"/>
                  </a:cubicBezTo>
                  <a:cubicBezTo>
                    <a:pt x="2804" y="391"/>
                    <a:pt x="2790" y="377"/>
                    <a:pt x="2776" y="363"/>
                  </a:cubicBezTo>
                  <a:cubicBezTo>
                    <a:pt x="2776" y="363"/>
                    <a:pt x="2763" y="349"/>
                    <a:pt x="2749" y="349"/>
                  </a:cubicBezTo>
                  <a:cubicBezTo>
                    <a:pt x="2735" y="335"/>
                    <a:pt x="2721" y="322"/>
                    <a:pt x="2707" y="308"/>
                  </a:cubicBezTo>
                  <a:cubicBezTo>
                    <a:pt x="2707" y="308"/>
                    <a:pt x="2693" y="294"/>
                    <a:pt x="2679" y="294"/>
                  </a:cubicBezTo>
                  <a:cubicBezTo>
                    <a:pt x="2665" y="280"/>
                    <a:pt x="2637" y="266"/>
                    <a:pt x="2623" y="252"/>
                  </a:cubicBezTo>
                  <a:lnTo>
                    <a:pt x="2623" y="252"/>
                  </a:lnTo>
                  <a:lnTo>
                    <a:pt x="2623" y="252"/>
                  </a:lnTo>
                  <a:lnTo>
                    <a:pt x="2581" y="224"/>
                  </a:lnTo>
                  <a:cubicBezTo>
                    <a:pt x="2581" y="224"/>
                    <a:pt x="2581" y="224"/>
                    <a:pt x="2581" y="224"/>
                  </a:cubicBezTo>
                  <a:cubicBezTo>
                    <a:pt x="2581" y="224"/>
                    <a:pt x="2581" y="210"/>
                    <a:pt x="2581" y="210"/>
                  </a:cubicBezTo>
                  <a:cubicBezTo>
                    <a:pt x="2567" y="210"/>
                    <a:pt x="2553" y="196"/>
                    <a:pt x="2553" y="196"/>
                  </a:cubicBezTo>
                  <a:cubicBezTo>
                    <a:pt x="2539" y="196"/>
                    <a:pt x="2539" y="196"/>
                    <a:pt x="2539" y="182"/>
                  </a:cubicBezTo>
                  <a:cubicBezTo>
                    <a:pt x="2525" y="182"/>
                    <a:pt x="2525" y="168"/>
                    <a:pt x="2511" y="168"/>
                  </a:cubicBezTo>
                  <a:cubicBezTo>
                    <a:pt x="2511" y="168"/>
                    <a:pt x="2511" y="168"/>
                    <a:pt x="2497" y="154"/>
                  </a:cubicBezTo>
                  <a:cubicBezTo>
                    <a:pt x="2497" y="154"/>
                    <a:pt x="2497" y="154"/>
                    <a:pt x="2484" y="154"/>
                  </a:cubicBezTo>
                  <a:cubicBezTo>
                    <a:pt x="2484" y="154"/>
                    <a:pt x="2484" y="140"/>
                    <a:pt x="2484" y="140"/>
                  </a:cubicBezTo>
                  <a:lnTo>
                    <a:pt x="2470" y="140"/>
                  </a:lnTo>
                  <a:lnTo>
                    <a:pt x="2470" y="140"/>
                  </a:lnTo>
                  <a:cubicBezTo>
                    <a:pt x="2386" y="70"/>
                    <a:pt x="2316" y="29"/>
                    <a:pt x="2288" y="29"/>
                  </a:cubicBezTo>
                  <a:lnTo>
                    <a:pt x="2288" y="29"/>
                  </a:lnTo>
                  <a:lnTo>
                    <a:pt x="2274" y="29"/>
                  </a:lnTo>
                  <a:lnTo>
                    <a:pt x="2274" y="29"/>
                  </a:lnTo>
                  <a:cubicBezTo>
                    <a:pt x="2274" y="29"/>
                    <a:pt x="2260" y="29"/>
                    <a:pt x="2260" y="29"/>
                  </a:cubicBezTo>
                  <a:lnTo>
                    <a:pt x="2260" y="29"/>
                  </a:lnTo>
                  <a:cubicBezTo>
                    <a:pt x="2246" y="29"/>
                    <a:pt x="2246" y="29"/>
                    <a:pt x="2232" y="29"/>
                  </a:cubicBezTo>
                  <a:lnTo>
                    <a:pt x="2232" y="29"/>
                  </a:lnTo>
                  <a:cubicBezTo>
                    <a:pt x="2232" y="29"/>
                    <a:pt x="2219" y="29"/>
                    <a:pt x="2219" y="29"/>
                  </a:cubicBezTo>
                  <a:cubicBezTo>
                    <a:pt x="2219" y="29"/>
                    <a:pt x="2219" y="29"/>
                    <a:pt x="2205" y="43"/>
                  </a:cubicBezTo>
                  <a:cubicBezTo>
                    <a:pt x="2205" y="43"/>
                    <a:pt x="2191" y="43"/>
                    <a:pt x="2191" y="43"/>
                  </a:cubicBezTo>
                  <a:lnTo>
                    <a:pt x="2191" y="43"/>
                  </a:lnTo>
                  <a:cubicBezTo>
                    <a:pt x="2177" y="43"/>
                    <a:pt x="2163" y="43"/>
                    <a:pt x="2163" y="43"/>
                  </a:cubicBezTo>
                  <a:cubicBezTo>
                    <a:pt x="2163" y="43"/>
                    <a:pt x="2163" y="43"/>
                    <a:pt x="2163" y="43"/>
                  </a:cubicBezTo>
                  <a:cubicBezTo>
                    <a:pt x="2149" y="57"/>
                    <a:pt x="2135" y="57"/>
                    <a:pt x="2135" y="57"/>
                  </a:cubicBezTo>
                  <a:cubicBezTo>
                    <a:pt x="2135" y="57"/>
                    <a:pt x="2121" y="57"/>
                    <a:pt x="2121" y="57"/>
                  </a:cubicBezTo>
                  <a:cubicBezTo>
                    <a:pt x="2121" y="57"/>
                    <a:pt x="2107" y="57"/>
                    <a:pt x="2093" y="70"/>
                  </a:cubicBezTo>
                  <a:lnTo>
                    <a:pt x="2093" y="70"/>
                  </a:lnTo>
                  <a:lnTo>
                    <a:pt x="2093" y="70"/>
                  </a:lnTo>
                  <a:lnTo>
                    <a:pt x="2065" y="70"/>
                  </a:lnTo>
                  <a:cubicBezTo>
                    <a:pt x="2065" y="70"/>
                    <a:pt x="2065" y="70"/>
                    <a:pt x="2065" y="70"/>
                  </a:cubicBezTo>
                  <a:cubicBezTo>
                    <a:pt x="2065" y="70"/>
                    <a:pt x="2065" y="70"/>
                    <a:pt x="2065" y="84"/>
                  </a:cubicBezTo>
                  <a:lnTo>
                    <a:pt x="2065" y="84"/>
                  </a:lnTo>
                  <a:cubicBezTo>
                    <a:pt x="2051" y="84"/>
                    <a:pt x="2037" y="84"/>
                    <a:pt x="2037" y="84"/>
                  </a:cubicBezTo>
                  <a:cubicBezTo>
                    <a:pt x="2037" y="84"/>
                    <a:pt x="2037" y="84"/>
                    <a:pt x="2023" y="84"/>
                  </a:cubicBezTo>
                  <a:cubicBezTo>
                    <a:pt x="2023" y="84"/>
                    <a:pt x="2023" y="98"/>
                    <a:pt x="2023" y="98"/>
                  </a:cubicBezTo>
                  <a:lnTo>
                    <a:pt x="2023" y="98"/>
                  </a:lnTo>
                  <a:lnTo>
                    <a:pt x="2023" y="98"/>
                  </a:lnTo>
                  <a:cubicBezTo>
                    <a:pt x="2009" y="98"/>
                    <a:pt x="2009" y="98"/>
                    <a:pt x="1995" y="98"/>
                  </a:cubicBezTo>
                  <a:lnTo>
                    <a:pt x="1995" y="98"/>
                  </a:lnTo>
                  <a:cubicBezTo>
                    <a:pt x="1995" y="98"/>
                    <a:pt x="1981" y="112"/>
                    <a:pt x="1967" y="112"/>
                  </a:cubicBezTo>
                  <a:cubicBezTo>
                    <a:pt x="1967" y="112"/>
                    <a:pt x="1967" y="112"/>
                    <a:pt x="1967" y="112"/>
                  </a:cubicBezTo>
                  <a:cubicBezTo>
                    <a:pt x="1954" y="112"/>
                    <a:pt x="1940" y="126"/>
                    <a:pt x="1940" y="126"/>
                  </a:cubicBezTo>
                  <a:cubicBezTo>
                    <a:pt x="1940" y="126"/>
                    <a:pt x="1940" y="126"/>
                    <a:pt x="1940" y="126"/>
                  </a:cubicBezTo>
                  <a:cubicBezTo>
                    <a:pt x="1926" y="126"/>
                    <a:pt x="1912" y="140"/>
                    <a:pt x="1912" y="140"/>
                  </a:cubicBezTo>
                  <a:cubicBezTo>
                    <a:pt x="1912" y="140"/>
                    <a:pt x="1912" y="140"/>
                    <a:pt x="1898" y="140"/>
                  </a:cubicBezTo>
                  <a:cubicBezTo>
                    <a:pt x="1898" y="140"/>
                    <a:pt x="1884" y="154"/>
                    <a:pt x="1884" y="154"/>
                  </a:cubicBezTo>
                  <a:cubicBezTo>
                    <a:pt x="1870" y="154"/>
                    <a:pt x="1870" y="154"/>
                    <a:pt x="1870" y="154"/>
                  </a:cubicBezTo>
                  <a:cubicBezTo>
                    <a:pt x="1828" y="182"/>
                    <a:pt x="1786" y="210"/>
                    <a:pt x="1758" y="238"/>
                  </a:cubicBezTo>
                  <a:cubicBezTo>
                    <a:pt x="1661" y="349"/>
                    <a:pt x="1423" y="907"/>
                    <a:pt x="1382" y="1019"/>
                  </a:cubicBezTo>
                  <a:cubicBezTo>
                    <a:pt x="1354" y="852"/>
                    <a:pt x="1256" y="349"/>
                    <a:pt x="1186" y="294"/>
                  </a:cubicBezTo>
                  <a:cubicBezTo>
                    <a:pt x="1117" y="210"/>
                    <a:pt x="852" y="15"/>
                    <a:pt x="712" y="15"/>
                  </a:cubicBezTo>
                  <a:cubicBezTo>
                    <a:pt x="573" y="1"/>
                    <a:pt x="335" y="112"/>
                    <a:pt x="308" y="168"/>
                  </a:cubicBezTo>
                  <a:cubicBezTo>
                    <a:pt x="280" y="210"/>
                    <a:pt x="1" y="642"/>
                    <a:pt x="1" y="642"/>
                  </a:cubicBezTo>
                  <a:cubicBezTo>
                    <a:pt x="1" y="642"/>
                    <a:pt x="405" y="503"/>
                    <a:pt x="433" y="503"/>
                  </a:cubicBezTo>
                  <a:cubicBezTo>
                    <a:pt x="475" y="489"/>
                    <a:pt x="796" y="726"/>
                    <a:pt x="838" y="768"/>
                  </a:cubicBezTo>
                  <a:cubicBezTo>
                    <a:pt x="879" y="810"/>
                    <a:pt x="1144" y="949"/>
                    <a:pt x="1298" y="1019"/>
                  </a:cubicBezTo>
                  <a:cubicBezTo>
                    <a:pt x="1019" y="1033"/>
                    <a:pt x="489" y="1075"/>
                    <a:pt x="419" y="1131"/>
                  </a:cubicBezTo>
                  <a:cubicBezTo>
                    <a:pt x="308" y="1214"/>
                    <a:pt x="98" y="1410"/>
                    <a:pt x="98" y="1633"/>
                  </a:cubicBezTo>
                  <a:cubicBezTo>
                    <a:pt x="112" y="1842"/>
                    <a:pt x="252" y="2553"/>
                    <a:pt x="252" y="2553"/>
                  </a:cubicBezTo>
                  <a:cubicBezTo>
                    <a:pt x="252" y="2553"/>
                    <a:pt x="600" y="2177"/>
                    <a:pt x="642" y="2107"/>
                  </a:cubicBezTo>
                  <a:cubicBezTo>
                    <a:pt x="684" y="2037"/>
                    <a:pt x="726" y="1730"/>
                    <a:pt x="796" y="1549"/>
                  </a:cubicBezTo>
                  <a:cubicBezTo>
                    <a:pt x="866" y="1396"/>
                    <a:pt x="1131" y="1200"/>
                    <a:pt x="1340" y="1117"/>
                  </a:cubicBezTo>
                  <a:cubicBezTo>
                    <a:pt x="1284" y="1228"/>
                    <a:pt x="1172" y="1451"/>
                    <a:pt x="1117" y="1633"/>
                  </a:cubicBezTo>
                  <a:lnTo>
                    <a:pt x="1117" y="1633"/>
                  </a:lnTo>
                  <a:lnTo>
                    <a:pt x="1117" y="1633"/>
                  </a:lnTo>
                  <a:lnTo>
                    <a:pt x="1089" y="1675"/>
                  </a:lnTo>
                  <a:lnTo>
                    <a:pt x="1089" y="1675"/>
                  </a:lnTo>
                  <a:cubicBezTo>
                    <a:pt x="1089" y="1688"/>
                    <a:pt x="1089" y="1702"/>
                    <a:pt x="1075" y="1702"/>
                  </a:cubicBezTo>
                  <a:lnTo>
                    <a:pt x="1075" y="1702"/>
                  </a:lnTo>
                  <a:cubicBezTo>
                    <a:pt x="1075" y="1730"/>
                    <a:pt x="1061" y="1758"/>
                    <a:pt x="1061" y="1772"/>
                  </a:cubicBezTo>
                  <a:lnTo>
                    <a:pt x="1061" y="1772"/>
                  </a:lnTo>
                  <a:lnTo>
                    <a:pt x="1061" y="1772"/>
                  </a:lnTo>
                  <a:cubicBezTo>
                    <a:pt x="1047" y="1786"/>
                    <a:pt x="1047" y="1800"/>
                    <a:pt x="1047" y="1814"/>
                  </a:cubicBezTo>
                  <a:cubicBezTo>
                    <a:pt x="1047" y="1870"/>
                    <a:pt x="1047" y="1926"/>
                    <a:pt x="1047" y="1995"/>
                  </a:cubicBezTo>
                  <a:lnTo>
                    <a:pt x="1047" y="1995"/>
                  </a:lnTo>
                  <a:lnTo>
                    <a:pt x="1047" y="1995"/>
                  </a:lnTo>
                  <a:cubicBezTo>
                    <a:pt x="1047" y="2009"/>
                    <a:pt x="1047" y="2023"/>
                    <a:pt x="1047" y="2037"/>
                  </a:cubicBezTo>
                  <a:lnTo>
                    <a:pt x="1047" y="2037"/>
                  </a:lnTo>
                  <a:cubicBezTo>
                    <a:pt x="1047" y="2065"/>
                    <a:pt x="1047" y="2079"/>
                    <a:pt x="1047" y="2093"/>
                  </a:cubicBezTo>
                  <a:lnTo>
                    <a:pt x="1047" y="2093"/>
                  </a:lnTo>
                  <a:lnTo>
                    <a:pt x="1047" y="2093"/>
                  </a:lnTo>
                  <a:cubicBezTo>
                    <a:pt x="1061" y="2205"/>
                    <a:pt x="1075" y="2316"/>
                    <a:pt x="1089" y="2358"/>
                  </a:cubicBezTo>
                  <a:cubicBezTo>
                    <a:pt x="1103" y="2372"/>
                    <a:pt x="1131" y="2428"/>
                    <a:pt x="1172" y="2498"/>
                  </a:cubicBezTo>
                  <a:lnTo>
                    <a:pt x="1172" y="2498"/>
                  </a:lnTo>
                  <a:lnTo>
                    <a:pt x="1172" y="2498"/>
                  </a:lnTo>
                  <a:cubicBezTo>
                    <a:pt x="1186" y="2511"/>
                    <a:pt x="1186" y="2511"/>
                    <a:pt x="1200" y="2525"/>
                  </a:cubicBezTo>
                  <a:lnTo>
                    <a:pt x="1200" y="2525"/>
                  </a:lnTo>
                  <a:lnTo>
                    <a:pt x="1200" y="2525"/>
                  </a:lnTo>
                  <a:cubicBezTo>
                    <a:pt x="1200" y="2525"/>
                    <a:pt x="1200" y="2525"/>
                    <a:pt x="1200" y="2525"/>
                  </a:cubicBezTo>
                  <a:cubicBezTo>
                    <a:pt x="1200" y="2539"/>
                    <a:pt x="1200" y="2539"/>
                    <a:pt x="1200" y="2539"/>
                  </a:cubicBezTo>
                  <a:cubicBezTo>
                    <a:pt x="1200" y="2539"/>
                    <a:pt x="1200" y="2539"/>
                    <a:pt x="1200" y="2539"/>
                  </a:cubicBezTo>
                  <a:cubicBezTo>
                    <a:pt x="1200" y="2553"/>
                    <a:pt x="1200" y="2553"/>
                    <a:pt x="1200" y="2553"/>
                  </a:cubicBezTo>
                  <a:cubicBezTo>
                    <a:pt x="1214" y="2553"/>
                    <a:pt x="1214" y="2567"/>
                    <a:pt x="1214" y="2567"/>
                  </a:cubicBezTo>
                  <a:cubicBezTo>
                    <a:pt x="1214" y="2567"/>
                    <a:pt x="1214" y="2567"/>
                    <a:pt x="1214" y="2581"/>
                  </a:cubicBezTo>
                  <a:lnTo>
                    <a:pt x="1214" y="2581"/>
                  </a:lnTo>
                  <a:cubicBezTo>
                    <a:pt x="1214" y="2581"/>
                    <a:pt x="1228" y="2581"/>
                    <a:pt x="1228" y="2581"/>
                  </a:cubicBezTo>
                  <a:cubicBezTo>
                    <a:pt x="1228" y="2581"/>
                    <a:pt x="1228" y="2595"/>
                    <a:pt x="1228" y="2595"/>
                  </a:cubicBezTo>
                  <a:lnTo>
                    <a:pt x="1242" y="2609"/>
                  </a:lnTo>
                  <a:cubicBezTo>
                    <a:pt x="1242" y="2623"/>
                    <a:pt x="1242" y="2623"/>
                    <a:pt x="1256" y="2637"/>
                  </a:cubicBezTo>
                  <a:cubicBezTo>
                    <a:pt x="1256" y="2637"/>
                    <a:pt x="1256" y="2637"/>
                    <a:pt x="1256" y="2651"/>
                  </a:cubicBezTo>
                  <a:cubicBezTo>
                    <a:pt x="1256" y="2651"/>
                    <a:pt x="1270" y="2651"/>
                    <a:pt x="1270" y="2651"/>
                  </a:cubicBezTo>
                  <a:cubicBezTo>
                    <a:pt x="1270" y="2665"/>
                    <a:pt x="1270" y="2665"/>
                    <a:pt x="1270" y="2679"/>
                  </a:cubicBezTo>
                  <a:cubicBezTo>
                    <a:pt x="1284" y="2679"/>
                    <a:pt x="1284" y="2679"/>
                    <a:pt x="1284" y="2679"/>
                  </a:cubicBezTo>
                  <a:cubicBezTo>
                    <a:pt x="1284" y="2693"/>
                    <a:pt x="1298" y="2693"/>
                    <a:pt x="1298" y="2707"/>
                  </a:cubicBezTo>
                  <a:cubicBezTo>
                    <a:pt x="1298" y="2707"/>
                    <a:pt x="1298" y="2721"/>
                    <a:pt x="1298" y="2721"/>
                  </a:cubicBezTo>
                  <a:cubicBezTo>
                    <a:pt x="1312" y="2721"/>
                    <a:pt x="1312" y="2735"/>
                    <a:pt x="1312" y="2735"/>
                  </a:cubicBezTo>
                  <a:cubicBezTo>
                    <a:pt x="1312" y="2735"/>
                    <a:pt x="1312" y="2749"/>
                    <a:pt x="1326" y="2749"/>
                  </a:cubicBezTo>
                  <a:cubicBezTo>
                    <a:pt x="1326" y="2763"/>
                    <a:pt x="1326" y="2763"/>
                    <a:pt x="1340" y="2776"/>
                  </a:cubicBezTo>
                  <a:cubicBezTo>
                    <a:pt x="1340" y="2776"/>
                    <a:pt x="1340" y="2776"/>
                    <a:pt x="1340" y="2776"/>
                  </a:cubicBezTo>
                  <a:cubicBezTo>
                    <a:pt x="1340" y="2790"/>
                    <a:pt x="1340" y="2790"/>
                    <a:pt x="1354" y="2790"/>
                  </a:cubicBezTo>
                  <a:cubicBezTo>
                    <a:pt x="1354" y="2804"/>
                    <a:pt x="1354" y="2804"/>
                    <a:pt x="1354" y="2804"/>
                  </a:cubicBezTo>
                  <a:cubicBezTo>
                    <a:pt x="1437" y="2930"/>
                    <a:pt x="1493" y="3042"/>
                    <a:pt x="1493" y="3042"/>
                  </a:cubicBezTo>
                  <a:lnTo>
                    <a:pt x="1493" y="3042"/>
                  </a:lnTo>
                  <a:lnTo>
                    <a:pt x="1493" y="3042"/>
                  </a:lnTo>
                  <a:cubicBezTo>
                    <a:pt x="1507" y="3028"/>
                    <a:pt x="1507" y="3028"/>
                    <a:pt x="1521" y="3014"/>
                  </a:cubicBezTo>
                  <a:lnTo>
                    <a:pt x="1521" y="3014"/>
                  </a:lnTo>
                  <a:cubicBezTo>
                    <a:pt x="1535" y="3000"/>
                    <a:pt x="1535" y="3000"/>
                    <a:pt x="1549" y="2986"/>
                  </a:cubicBezTo>
                  <a:lnTo>
                    <a:pt x="1549" y="2986"/>
                  </a:lnTo>
                  <a:lnTo>
                    <a:pt x="1577" y="2958"/>
                  </a:lnTo>
                  <a:cubicBezTo>
                    <a:pt x="1577" y="2958"/>
                    <a:pt x="1577" y="2958"/>
                    <a:pt x="1577" y="2958"/>
                  </a:cubicBezTo>
                  <a:cubicBezTo>
                    <a:pt x="1577" y="2944"/>
                    <a:pt x="1591" y="2930"/>
                    <a:pt x="1591" y="2930"/>
                  </a:cubicBezTo>
                  <a:lnTo>
                    <a:pt x="1591" y="2916"/>
                  </a:lnTo>
                  <a:cubicBezTo>
                    <a:pt x="1605" y="2916"/>
                    <a:pt x="1605" y="2916"/>
                    <a:pt x="1605" y="2916"/>
                  </a:cubicBezTo>
                  <a:cubicBezTo>
                    <a:pt x="1633" y="3097"/>
                    <a:pt x="1661" y="3265"/>
                    <a:pt x="1716" y="3460"/>
                  </a:cubicBezTo>
                  <a:cubicBezTo>
                    <a:pt x="1716" y="3460"/>
                    <a:pt x="1716" y="3460"/>
                    <a:pt x="1716" y="3460"/>
                  </a:cubicBezTo>
                  <a:cubicBezTo>
                    <a:pt x="1716" y="3474"/>
                    <a:pt x="1730" y="3502"/>
                    <a:pt x="1730" y="3530"/>
                  </a:cubicBezTo>
                  <a:lnTo>
                    <a:pt x="1744" y="3544"/>
                  </a:lnTo>
                  <a:cubicBezTo>
                    <a:pt x="1744" y="3558"/>
                    <a:pt x="1744" y="3572"/>
                    <a:pt x="1758" y="3599"/>
                  </a:cubicBezTo>
                  <a:lnTo>
                    <a:pt x="1758" y="3613"/>
                  </a:lnTo>
                  <a:lnTo>
                    <a:pt x="1786" y="3683"/>
                  </a:lnTo>
                  <a:lnTo>
                    <a:pt x="1786" y="3683"/>
                  </a:lnTo>
                  <a:cubicBezTo>
                    <a:pt x="1786" y="3711"/>
                    <a:pt x="1800" y="3725"/>
                    <a:pt x="1814" y="3753"/>
                  </a:cubicBezTo>
                  <a:cubicBezTo>
                    <a:pt x="1814" y="3753"/>
                    <a:pt x="1814" y="3767"/>
                    <a:pt x="1814" y="3767"/>
                  </a:cubicBezTo>
                  <a:cubicBezTo>
                    <a:pt x="1814" y="3781"/>
                    <a:pt x="1828" y="3809"/>
                    <a:pt x="1828" y="3823"/>
                  </a:cubicBezTo>
                  <a:cubicBezTo>
                    <a:pt x="1842" y="3823"/>
                    <a:pt x="1842" y="3837"/>
                    <a:pt x="1842" y="3851"/>
                  </a:cubicBezTo>
                  <a:cubicBezTo>
                    <a:pt x="1842" y="3864"/>
                    <a:pt x="1856" y="3878"/>
                    <a:pt x="1856" y="3892"/>
                  </a:cubicBezTo>
                  <a:cubicBezTo>
                    <a:pt x="1870" y="3906"/>
                    <a:pt x="1870" y="3906"/>
                    <a:pt x="1870" y="3920"/>
                  </a:cubicBezTo>
                  <a:cubicBezTo>
                    <a:pt x="1884" y="3934"/>
                    <a:pt x="1884" y="3962"/>
                    <a:pt x="1898" y="3990"/>
                  </a:cubicBezTo>
                  <a:lnTo>
                    <a:pt x="1995" y="3934"/>
                  </a:lnTo>
                  <a:cubicBezTo>
                    <a:pt x="1967" y="3906"/>
                    <a:pt x="1954" y="3864"/>
                    <a:pt x="1940" y="3837"/>
                  </a:cubicBezTo>
                  <a:cubicBezTo>
                    <a:pt x="1940" y="3837"/>
                    <a:pt x="1940" y="3823"/>
                    <a:pt x="1940" y="3823"/>
                  </a:cubicBezTo>
                  <a:cubicBezTo>
                    <a:pt x="1926" y="3795"/>
                    <a:pt x="1912" y="3753"/>
                    <a:pt x="1898" y="3725"/>
                  </a:cubicBezTo>
                  <a:cubicBezTo>
                    <a:pt x="1898" y="3725"/>
                    <a:pt x="1898" y="3711"/>
                    <a:pt x="1898" y="3711"/>
                  </a:cubicBezTo>
                  <a:cubicBezTo>
                    <a:pt x="1884" y="3683"/>
                    <a:pt x="1884" y="3641"/>
                    <a:pt x="1870" y="3613"/>
                  </a:cubicBezTo>
                  <a:cubicBezTo>
                    <a:pt x="1870" y="3613"/>
                    <a:pt x="1870" y="3599"/>
                    <a:pt x="1870" y="3599"/>
                  </a:cubicBezTo>
                  <a:cubicBezTo>
                    <a:pt x="1856" y="3572"/>
                    <a:pt x="1842" y="3530"/>
                    <a:pt x="1828" y="3502"/>
                  </a:cubicBezTo>
                  <a:cubicBezTo>
                    <a:pt x="1828" y="3502"/>
                    <a:pt x="1828" y="3488"/>
                    <a:pt x="1828" y="3488"/>
                  </a:cubicBezTo>
                  <a:cubicBezTo>
                    <a:pt x="1828" y="3460"/>
                    <a:pt x="1814" y="3418"/>
                    <a:pt x="1800" y="3390"/>
                  </a:cubicBezTo>
                  <a:cubicBezTo>
                    <a:pt x="1800" y="3390"/>
                    <a:pt x="1800" y="3376"/>
                    <a:pt x="1800" y="3376"/>
                  </a:cubicBezTo>
                  <a:cubicBezTo>
                    <a:pt x="1786" y="3348"/>
                    <a:pt x="1786" y="3307"/>
                    <a:pt x="1772" y="3279"/>
                  </a:cubicBezTo>
                  <a:cubicBezTo>
                    <a:pt x="1772" y="3279"/>
                    <a:pt x="1772" y="3279"/>
                    <a:pt x="1772" y="3265"/>
                  </a:cubicBezTo>
                  <a:cubicBezTo>
                    <a:pt x="1758" y="3237"/>
                    <a:pt x="1758" y="3195"/>
                    <a:pt x="1744" y="3167"/>
                  </a:cubicBezTo>
                  <a:cubicBezTo>
                    <a:pt x="1744" y="3167"/>
                    <a:pt x="1744" y="3167"/>
                    <a:pt x="1744" y="3167"/>
                  </a:cubicBezTo>
                  <a:lnTo>
                    <a:pt x="1730" y="3055"/>
                  </a:lnTo>
                  <a:cubicBezTo>
                    <a:pt x="1702" y="2958"/>
                    <a:pt x="1688" y="2846"/>
                    <a:pt x="1675" y="2749"/>
                  </a:cubicBezTo>
                  <a:cubicBezTo>
                    <a:pt x="1675" y="2749"/>
                    <a:pt x="1675" y="2749"/>
                    <a:pt x="1688" y="2735"/>
                  </a:cubicBezTo>
                  <a:cubicBezTo>
                    <a:pt x="1688" y="2735"/>
                    <a:pt x="1688" y="2735"/>
                    <a:pt x="1688" y="2735"/>
                  </a:cubicBezTo>
                  <a:cubicBezTo>
                    <a:pt x="1688" y="2721"/>
                    <a:pt x="1688" y="2707"/>
                    <a:pt x="1702" y="2693"/>
                  </a:cubicBezTo>
                  <a:cubicBezTo>
                    <a:pt x="1702" y="2693"/>
                    <a:pt x="1702" y="2693"/>
                    <a:pt x="1702" y="2693"/>
                  </a:cubicBezTo>
                  <a:cubicBezTo>
                    <a:pt x="1702" y="2679"/>
                    <a:pt x="1702" y="2665"/>
                    <a:pt x="1702" y="2651"/>
                  </a:cubicBezTo>
                  <a:cubicBezTo>
                    <a:pt x="1716" y="2651"/>
                    <a:pt x="1716" y="2651"/>
                    <a:pt x="1716" y="2651"/>
                  </a:cubicBezTo>
                  <a:cubicBezTo>
                    <a:pt x="1716" y="2637"/>
                    <a:pt x="1716" y="2623"/>
                    <a:pt x="1716" y="2609"/>
                  </a:cubicBezTo>
                  <a:cubicBezTo>
                    <a:pt x="1716" y="2609"/>
                    <a:pt x="1716" y="2609"/>
                    <a:pt x="1716" y="2595"/>
                  </a:cubicBezTo>
                  <a:cubicBezTo>
                    <a:pt x="1730" y="2595"/>
                    <a:pt x="1730" y="2581"/>
                    <a:pt x="1730" y="2567"/>
                  </a:cubicBezTo>
                  <a:cubicBezTo>
                    <a:pt x="1730" y="2567"/>
                    <a:pt x="1730" y="2567"/>
                    <a:pt x="1730" y="2553"/>
                  </a:cubicBezTo>
                  <a:cubicBezTo>
                    <a:pt x="1730" y="2553"/>
                    <a:pt x="1730" y="2539"/>
                    <a:pt x="1744" y="2525"/>
                  </a:cubicBezTo>
                  <a:cubicBezTo>
                    <a:pt x="1744" y="2525"/>
                    <a:pt x="1744" y="2511"/>
                    <a:pt x="1744" y="2511"/>
                  </a:cubicBezTo>
                  <a:cubicBezTo>
                    <a:pt x="1744" y="2498"/>
                    <a:pt x="1744" y="2498"/>
                    <a:pt x="1744" y="2484"/>
                  </a:cubicBezTo>
                  <a:cubicBezTo>
                    <a:pt x="1744" y="2484"/>
                    <a:pt x="1744" y="2470"/>
                    <a:pt x="1744" y="2470"/>
                  </a:cubicBezTo>
                  <a:lnTo>
                    <a:pt x="1758" y="2428"/>
                  </a:lnTo>
                  <a:cubicBezTo>
                    <a:pt x="1758" y="2428"/>
                    <a:pt x="1758" y="2428"/>
                    <a:pt x="1758" y="2414"/>
                  </a:cubicBezTo>
                  <a:cubicBezTo>
                    <a:pt x="1758" y="2414"/>
                    <a:pt x="1758" y="2400"/>
                    <a:pt x="1758" y="2386"/>
                  </a:cubicBezTo>
                  <a:cubicBezTo>
                    <a:pt x="1758" y="2386"/>
                    <a:pt x="1758" y="2386"/>
                    <a:pt x="1758" y="2372"/>
                  </a:cubicBezTo>
                  <a:cubicBezTo>
                    <a:pt x="1758" y="2372"/>
                    <a:pt x="1758" y="2358"/>
                    <a:pt x="1758" y="2344"/>
                  </a:cubicBezTo>
                  <a:cubicBezTo>
                    <a:pt x="1758" y="2344"/>
                    <a:pt x="1758" y="2330"/>
                    <a:pt x="1758" y="2330"/>
                  </a:cubicBezTo>
                  <a:cubicBezTo>
                    <a:pt x="1758" y="2316"/>
                    <a:pt x="1772" y="2316"/>
                    <a:pt x="1772" y="2302"/>
                  </a:cubicBezTo>
                  <a:cubicBezTo>
                    <a:pt x="1772" y="2302"/>
                    <a:pt x="1772" y="2288"/>
                    <a:pt x="1772" y="2288"/>
                  </a:cubicBezTo>
                  <a:cubicBezTo>
                    <a:pt x="1772" y="2274"/>
                    <a:pt x="1772" y="2274"/>
                    <a:pt x="1772" y="2260"/>
                  </a:cubicBezTo>
                  <a:lnTo>
                    <a:pt x="1772" y="2246"/>
                  </a:lnTo>
                  <a:cubicBezTo>
                    <a:pt x="1772" y="2232"/>
                    <a:pt x="1772" y="2232"/>
                    <a:pt x="1772" y="2219"/>
                  </a:cubicBezTo>
                  <a:cubicBezTo>
                    <a:pt x="1772" y="2149"/>
                    <a:pt x="1772" y="2093"/>
                    <a:pt x="1772" y="2037"/>
                  </a:cubicBezTo>
                  <a:lnTo>
                    <a:pt x="1772" y="2037"/>
                  </a:lnTo>
                  <a:cubicBezTo>
                    <a:pt x="1772" y="1954"/>
                    <a:pt x="1758" y="1898"/>
                    <a:pt x="1758" y="1870"/>
                  </a:cubicBezTo>
                  <a:cubicBezTo>
                    <a:pt x="1744" y="1842"/>
                    <a:pt x="1744" y="1814"/>
                    <a:pt x="1730" y="1772"/>
                  </a:cubicBezTo>
                  <a:lnTo>
                    <a:pt x="1730" y="1772"/>
                  </a:lnTo>
                  <a:cubicBezTo>
                    <a:pt x="1730" y="1772"/>
                    <a:pt x="1730" y="1758"/>
                    <a:pt x="1716" y="1758"/>
                  </a:cubicBezTo>
                  <a:cubicBezTo>
                    <a:pt x="1716" y="1744"/>
                    <a:pt x="1716" y="1744"/>
                    <a:pt x="1716" y="1744"/>
                  </a:cubicBezTo>
                  <a:lnTo>
                    <a:pt x="1716" y="1730"/>
                  </a:lnTo>
                  <a:cubicBezTo>
                    <a:pt x="1716" y="1716"/>
                    <a:pt x="1702" y="1716"/>
                    <a:pt x="1702" y="1716"/>
                  </a:cubicBezTo>
                  <a:cubicBezTo>
                    <a:pt x="1702" y="1702"/>
                    <a:pt x="1702" y="1702"/>
                    <a:pt x="1702" y="1702"/>
                  </a:cubicBezTo>
                  <a:cubicBezTo>
                    <a:pt x="1702" y="1688"/>
                    <a:pt x="1702" y="1688"/>
                    <a:pt x="1702" y="1688"/>
                  </a:cubicBezTo>
                  <a:cubicBezTo>
                    <a:pt x="1702" y="1688"/>
                    <a:pt x="1702" y="1688"/>
                    <a:pt x="1688" y="1688"/>
                  </a:cubicBezTo>
                  <a:lnTo>
                    <a:pt x="1688" y="1688"/>
                  </a:lnTo>
                  <a:cubicBezTo>
                    <a:pt x="1675" y="1619"/>
                    <a:pt x="1647" y="1549"/>
                    <a:pt x="1619" y="1493"/>
                  </a:cubicBezTo>
                  <a:lnTo>
                    <a:pt x="1619" y="1493"/>
                  </a:lnTo>
                  <a:lnTo>
                    <a:pt x="1619" y="1493"/>
                  </a:lnTo>
                  <a:cubicBezTo>
                    <a:pt x="1605" y="1451"/>
                    <a:pt x="1591" y="1423"/>
                    <a:pt x="1577" y="1396"/>
                  </a:cubicBezTo>
                  <a:lnTo>
                    <a:pt x="1577" y="1396"/>
                  </a:lnTo>
                  <a:lnTo>
                    <a:pt x="1577" y="1396"/>
                  </a:lnTo>
                  <a:cubicBezTo>
                    <a:pt x="1535" y="1270"/>
                    <a:pt x="1479" y="1172"/>
                    <a:pt x="1451" y="1103"/>
                  </a:cubicBezTo>
                  <a:lnTo>
                    <a:pt x="1661" y="1242"/>
                  </a:lnTo>
                  <a:lnTo>
                    <a:pt x="1661" y="1242"/>
                  </a:lnTo>
                  <a:lnTo>
                    <a:pt x="1661" y="1242"/>
                  </a:lnTo>
                  <a:lnTo>
                    <a:pt x="1912" y="1396"/>
                  </a:lnTo>
                  <a:cubicBezTo>
                    <a:pt x="1912" y="1396"/>
                    <a:pt x="1940" y="1451"/>
                    <a:pt x="1967" y="1521"/>
                  </a:cubicBezTo>
                  <a:cubicBezTo>
                    <a:pt x="1981" y="1549"/>
                    <a:pt x="1995" y="1577"/>
                    <a:pt x="2009" y="1605"/>
                  </a:cubicBezTo>
                  <a:lnTo>
                    <a:pt x="2023" y="1619"/>
                  </a:lnTo>
                  <a:lnTo>
                    <a:pt x="2023" y="1619"/>
                  </a:lnTo>
                  <a:cubicBezTo>
                    <a:pt x="2023" y="1633"/>
                    <a:pt x="2037" y="1647"/>
                    <a:pt x="2051" y="1661"/>
                  </a:cubicBezTo>
                  <a:cubicBezTo>
                    <a:pt x="2051" y="1675"/>
                    <a:pt x="2051" y="1675"/>
                    <a:pt x="2051" y="1675"/>
                  </a:cubicBezTo>
                  <a:lnTo>
                    <a:pt x="2051" y="1675"/>
                  </a:lnTo>
                  <a:lnTo>
                    <a:pt x="2051" y="1675"/>
                  </a:lnTo>
                  <a:cubicBezTo>
                    <a:pt x="2065" y="1688"/>
                    <a:pt x="2065" y="1702"/>
                    <a:pt x="2079" y="1730"/>
                  </a:cubicBezTo>
                  <a:cubicBezTo>
                    <a:pt x="2107" y="1772"/>
                    <a:pt x="2135" y="1828"/>
                    <a:pt x="2163" y="1870"/>
                  </a:cubicBezTo>
                  <a:lnTo>
                    <a:pt x="2163" y="1870"/>
                  </a:lnTo>
                  <a:cubicBezTo>
                    <a:pt x="2177" y="1870"/>
                    <a:pt x="2177" y="1884"/>
                    <a:pt x="2177" y="1884"/>
                  </a:cubicBezTo>
                  <a:cubicBezTo>
                    <a:pt x="2177" y="1884"/>
                    <a:pt x="2191" y="1884"/>
                    <a:pt x="2191" y="1898"/>
                  </a:cubicBezTo>
                  <a:cubicBezTo>
                    <a:pt x="2205" y="1912"/>
                    <a:pt x="2219" y="1926"/>
                    <a:pt x="2232" y="1940"/>
                  </a:cubicBezTo>
                  <a:cubicBezTo>
                    <a:pt x="2246" y="1940"/>
                    <a:pt x="2260" y="1954"/>
                    <a:pt x="2274" y="1967"/>
                  </a:cubicBezTo>
                  <a:cubicBezTo>
                    <a:pt x="2288" y="1967"/>
                    <a:pt x="2302" y="1981"/>
                    <a:pt x="2330" y="1995"/>
                  </a:cubicBezTo>
                  <a:cubicBezTo>
                    <a:pt x="2344" y="1995"/>
                    <a:pt x="2358" y="2009"/>
                    <a:pt x="2372" y="2009"/>
                  </a:cubicBezTo>
                  <a:cubicBezTo>
                    <a:pt x="2386" y="2023"/>
                    <a:pt x="2414" y="2037"/>
                    <a:pt x="2428" y="2037"/>
                  </a:cubicBezTo>
                  <a:cubicBezTo>
                    <a:pt x="2428" y="2037"/>
                    <a:pt x="2442" y="2051"/>
                    <a:pt x="2442" y="2051"/>
                  </a:cubicBezTo>
                  <a:lnTo>
                    <a:pt x="2442" y="2051"/>
                  </a:lnTo>
                  <a:lnTo>
                    <a:pt x="2442" y="2051"/>
                  </a:lnTo>
                  <a:cubicBezTo>
                    <a:pt x="2470" y="2065"/>
                    <a:pt x="2497" y="2079"/>
                    <a:pt x="2539" y="2079"/>
                  </a:cubicBezTo>
                  <a:cubicBezTo>
                    <a:pt x="2553" y="2093"/>
                    <a:pt x="2581" y="2107"/>
                    <a:pt x="2609" y="2107"/>
                  </a:cubicBezTo>
                  <a:cubicBezTo>
                    <a:pt x="2637" y="2121"/>
                    <a:pt x="2679" y="2135"/>
                    <a:pt x="2707" y="2149"/>
                  </a:cubicBezTo>
                  <a:cubicBezTo>
                    <a:pt x="2763" y="2163"/>
                    <a:pt x="2804" y="2177"/>
                    <a:pt x="2804" y="2177"/>
                  </a:cubicBezTo>
                  <a:lnTo>
                    <a:pt x="2804" y="2177"/>
                  </a:lnTo>
                  <a:lnTo>
                    <a:pt x="2804" y="2177"/>
                  </a:lnTo>
                  <a:cubicBezTo>
                    <a:pt x="2804" y="2177"/>
                    <a:pt x="2804" y="2037"/>
                    <a:pt x="2804" y="1870"/>
                  </a:cubicBezTo>
                  <a:lnTo>
                    <a:pt x="2804" y="1842"/>
                  </a:lnTo>
                  <a:cubicBezTo>
                    <a:pt x="2804" y="1814"/>
                    <a:pt x="2804" y="1772"/>
                    <a:pt x="2804" y="1744"/>
                  </a:cubicBezTo>
                  <a:lnTo>
                    <a:pt x="2804" y="1744"/>
                  </a:lnTo>
                  <a:lnTo>
                    <a:pt x="2804" y="1744"/>
                  </a:lnTo>
                  <a:cubicBezTo>
                    <a:pt x="2804" y="1716"/>
                    <a:pt x="2804" y="1688"/>
                    <a:pt x="2804" y="1661"/>
                  </a:cubicBezTo>
                  <a:lnTo>
                    <a:pt x="2804" y="1647"/>
                  </a:lnTo>
                  <a:lnTo>
                    <a:pt x="2804" y="1647"/>
                  </a:lnTo>
                  <a:cubicBezTo>
                    <a:pt x="2804" y="1647"/>
                    <a:pt x="2804" y="1633"/>
                    <a:pt x="2804" y="1633"/>
                  </a:cubicBezTo>
                  <a:cubicBezTo>
                    <a:pt x="2804" y="1605"/>
                    <a:pt x="2804" y="1577"/>
                    <a:pt x="2790" y="1563"/>
                  </a:cubicBezTo>
                  <a:cubicBezTo>
                    <a:pt x="2790" y="1465"/>
                    <a:pt x="2776" y="1382"/>
                    <a:pt x="2763" y="1354"/>
                  </a:cubicBezTo>
                  <a:cubicBezTo>
                    <a:pt x="2749" y="1354"/>
                    <a:pt x="2749" y="1340"/>
                    <a:pt x="2735" y="1340"/>
                  </a:cubicBezTo>
                  <a:lnTo>
                    <a:pt x="2735" y="1326"/>
                  </a:lnTo>
                  <a:cubicBezTo>
                    <a:pt x="2735" y="1326"/>
                    <a:pt x="2735" y="1326"/>
                    <a:pt x="2721" y="1312"/>
                  </a:cubicBezTo>
                  <a:cubicBezTo>
                    <a:pt x="2721" y="1312"/>
                    <a:pt x="2721" y="1312"/>
                    <a:pt x="2721" y="1312"/>
                  </a:cubicBezTo>
                  <a:lnTo>
                    <a:pt x="2721" y="1312"/>
                  </a:lnTo>
                  <a:cubicBezTo>
                    <a:pt x="2707" y="1298"/>
                    <a:pt x="2707" y="1284"/>
                    <a:pt x="2693" y="1284"/>
                  </a:cubicBezTo>
                  <a:lnTo>
                    <a:pt x="2693" y="1284"/>
                  </a:lnTo>
                  <a:lnTo>
                    <a:pt x="2665" y="1256"/>
                  </a:lnTo>
                  <a:lnTo>
                    <a:pt x="2665" y="1256"/>
                  </a:lnTo>
                  <a:lnTo>
                    <a:pt x="2665" y="1256"/>
                  </a:lnTo>
                  <a:cubicBezTo>
                    <a:pt x="2637" y="1228"/>
                    <a:pt x="2609" y="1186"/>
                    <a:pt x="2567" y="1158"/>
                  </a:cubicBezTo>
                  <a:cubicBezTo>
                    <a:pt x="2484" y="1089"/>
                    <a:pt x="2372" y="1019"/>
                    <a:pt x="2274" y="963"/>
                  </a:cubicBezTo>
                  <a:lnTo>
                    <a:pt x="2274" y="963"/>
                  </a:lnTo>
                  <a:cubicBezTo>
                    <a:pt x="2260" y="963"/>
                    <a:pt x="2260" y="949"/>
                    <a:pt x="2246" y="949"/>
                  </a:cubicBezTo>
                  <a:cubicBezTo>
                    <a:pt x="2246" y="949"/>
                    <a:pt x="2246" y="949"/>
                    <a:pt x="2232" y="949"/>
                  </a:cubicBezTo>
                  <a:cubicBezTo>
                    <a:pt x="2219" y="935"/>
                    <a:pt x="2205" y="935"/>
                    <a:pt x="2177" y="921"/>
                  </a:cubicBezTo>
                  <a:cubicBezTo>
                    <a:pt x="2177" y="921"/>
                    <a:pt x="2177" y="921"/>
                    <a:pt x="2177" y="921"/>
                  </a:cubicBezTo>
                  <a:cubicBezTo>
                    <a:pt x="2163" y="921"/>
                    <a:pt x="2163" y="921"/>
                    <a:pt x="2149" y="907"/>
                  </a:cubicBezTo>
                  <a:lnTo>
                    <a:pt x="2149" y="907"/>
                  </a:lnTo>
                  <a:lnTo>
                    <a:pt x="2149" y="907"/>
                  </a:lnTo>
                  <a:cubicBezTo>
                    <a:pt x="2079" y="893"/>
                    <a:pt x="2009" y="879"/>
                    <a:pt x="1940" y="879"/>
                  </a:cubicBezTo>
                  <a:lnTo>
                    <a:pt x="1926" y="879"/>
                  </a:lnTo>
                  <a:cubicBezTo>
                    <a:pt x="1828" y="866"/>
                    <a:pt x="1716" y="879"/>
                    <a:pt x="1591" y="935"/>
                  </a:cubicBezTo>
                  <a:cubicBezTo>
                    <a:pt x="1661" y="879"/>
                    <a:pt x="1758" y="824"/>
                    <a:pt x="1856" y="754"/>
                  </a:cubicBezTo>
                  <a:cubicBezTo>
                    <a:pt x="1884" y="754"/>
                    <a:pt x="1898" y="740"/>
                    <a:pt x="1926" y="726"/>
                  </a:cubicBezTo>
                  <a:lnTo>
                    <a:pt x="1926" y="726"/>
                  </a:lnTo>
                  <a:cubicBezTo>
                    <a:pt x="2023" y="670"/>
                    <a:pt x="2121" y="628"/>
                    <a:pt x="2177" y="60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8286;p74">
              <a:extLst>
                <a:ext uri="{FF2B5EF4-FFF2-40B4-BE49-F238E27FC236}">
                  <a16:creationId xmlns:a16="http://schemas.microsoft.com/office/drawing/2014/main" xmlns="" id="{F957696F-3175-A353-57EA-36F68813DD48}"/>
                </a:ext>
              </a:extLst>
            </p:cNvPr>
            <p:cNvSpPr/>
            <p:nvPr/>
          </p:nvSpPr>
          <p:spPr>
            <a:xfrm>
              <a:off x="4680200" y="2241825"/>
              <a:ext cx="90000" cy="119300"/>
            </a:xfrm>
            <a:custGeom>
              <a:avLst/>
              <a:gdLst/>
              <a:ahLst/>
              <a:cxnLst/>
              <a:rect l="l" t="t" r="r" b="b"/>
              <a:pathLst>
                <a:path w="3600" h="4772" extrusionOk="0">
                  <a:moveTo>
                    <a:pt x="1493" y="2484"/>
                  </a:moveTo>
                  <a:cubicBezTo>
                    <a:pt x="1312" y="2832"/>
                    <a:pt x="1019" y="3097"/>
                    <a:pt x="1019" y="3097"/>
                  </a:cubicBezTo>
                  <a:lnTo>
                    <a:pt x="294" y="3334"/>
                  </a:lnTo>
                  <a:cubicBezTo>
                    <a:pt x="294" y="3334"/>
                    <a:pt x="517" y="2623"/>
                    <a:pt x="670" y="2414"/>
                  </a:cubicBezTo>
                  <a:cubicBezTo>
                    <a:pt x="740" y="2316"/>
                    <a:pt x="977" y="2233"/>
                    <a:pt x="1200" y="2177"/>
                  </a:cubicBezTo>
                  <a:cubicBezTo>
                    <a:pt x="991" y="2093"/>
                    <a:pt x="726" y="1981"/>
                    <a:pt x="573" y="1898"/>
                  </a:cubicBezTo>
                  <a:cubicBezTo>
                    <a:pt x="308" y="1744"/>
                    <a:pt x="1" y="1563"/>
                    <a:pt x="1" y="1563"/>
                  </a:cubicBezTo>
                  <a:cubicBezTo>
                    <a:pt x="1" y="1563"/>
                    <a:pt x="642" y="1270"/>
                    <a:pt x="865" y="1312"/>
                  </a:cubicBezTo>
                  <a:cubicBezTo>
                    <a:pt x="1019" y="1340"/>
                    <a:pt x="1256" y="1619"/>
                    <a:pt x="1409" y="1954"/>
                  </a:cubicBezTo>
                  <a:cubicBezTo>
                    <a:pt x="1409" y="1619"/>
                    <a:pt x="1437" y="1145"/>
                    <a:pt x="1549" y="935"/>
                  </a:cubicBezTo>
                  <a:cubicBezTo>
                    <a:pt x="1716" y="587"/>
                    <a:pt x="2246" y="1"/>
                    <a:pt x="2246" y="1"/>
                  </a:cubicBezTo>
                  <a:cubicBezTo>
                    <a:pt x="2246" y="1"/>
                    <a:pt x="2260" y="852"/>
                    <a:pt x="2191" y="1061"/>
                  </a:cubicBezTo>
                  <a:cubicBezTo>
                    <a:pt x="2135" y="1200"/>
                    <a:pt x="1926" y="1605"/>
                    <a:pt x="1716" y="1940"/>
                  </a:cubicBezTo>
                  <a:cubicBezTo>
                    <a:pt x="2065" y="1535"/>
                    <a:pt x="2414" y="1312"/>
                    <a:pt x="2414" y="1312"/>
                  </a:cubicBezTo>
                  <a:cubicBezTo>
                    <a:pt x="3041" y="1131"/>
                    <a:pt x="3571" y="1675"/>
                    <a:pt x="3571" y="1675"/>
                  </a:cubicBezTo>
                  <a:cubicBezTo>
                    <a:pt x="3571" y="1675"/>
                    <a:pt x="2623" y="1870"/>
                    <a:pt x="2414" y="1981"/>
                  </a:cubicBezTo>
                  <a:cubicBezTo>
                    <a:pt x="2372" y="2009"/>
                    <a:pt x="2302" y="2037"/>
                    <a:pt x="2246" y="2065"/>
                  </a:cubicBezTo>
                  <a:cubicBezTo>
                    <a:pt x="2372" y="2051"/>
                    <a:pt x="2511" y="2065"/>
                    <a:pt x="2651" y="2107"/>
                  </a:cubicBezTo>
                  <a:cubicBezTo>
                    <a:pt x="3209" y="2260"/>
                    <a:pt x="3599" y="2609"/>
                    <a:pt x="3599" y="2609"/>
                  </a:cubicBezTo>
                  <a:lnTo>
                    <a:pt x="2595" y="2707"/>
                  </a:lnTo>
                  <a:cubicBezTo>
                    <a:pt x="2595" y="2707"/>
                    <a:pt x="2107" y="2470"/>
                    <a:pt x="1674" y="2302"/>
                  </a:cubicBezTo>
                  <a:lnTo>
                    <a:pt x="1647" y="2302"/>
                  </a:lnTo>
                  <a:cubicBezTo>
                    <a:pt x="2037" y="2470"/>
                    <a:pt x="2414" y="2944"/>
                    <a:pt x="2414" y="2944"/>
                  </a:cubicBezTo>
                  <a:lnTo>
                    <a:pt x="2483" y="3572"/>
                  </a:lnTo>
                  <a:cubicBezTo>
                    <a:pt x="2483" y="3572"/>
                    <a:pt x="2023" y="3362"/>
                    <a:pt x="1772" y="3223"/>
                  </a:cubicBezTo>
                  <a:cubicBezTo>
                    <a:pt x="1772" y="3223"/>
                    <a:pt x="1674" y="2818"/>
                    <a:pt x="1591" y="2539"/>
                  </a:cubicBezTo>
                  <a:cubicBezTo>
                    <a:pt x="1521" y="3572"/>
                    <a:pt x="2581" y="4674"/>
                    <a:pt x="2595" y="4687"/>
                  </a:cubicBezTo>
                  <a:lnTo>
                    <a:pt x="2525" y="4771"/>
                  </a:lnTo>
                  <a:cubicBezTo>
                    <a:pt x="2483" y="4715"/>
                    <a:pt x="1368" y="3586"/>
                    <a:pt x="1493" y="24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8287;p74">
              <a:extLst>
                <a:ext uri="{FF2B5EF4-FFF2-40B4-BE49-F238E27FC236}">
                  <a16:creationId xmlns:a16="http://schemas.microsoft.com/office/drawing/2014/main" xmlns="" id="{00243905-B075-B725-2748-7CB92FDCD9DF}"/>
                </a:ext>
              </a:extLst>
            </p:cNvPr>
            <p:cNvSpPr/>
            <p:nvPr/>
          </p:nvSpPr>
          <p:spPr>
            <a:xfrm>
              <a:off x="4347875" y="2304950"/>
              <a:ext cx="590400" cy="324675"/>
            </a:xfrm>
            <a:custGeom>
              <a:avLst/>
              <a:gdLst/>
              <a:ahLst/>
              <a:cxnLst/>
              <a:rect l="l" t="t" r="r" b="b"/>
              <a:pathLst>
                <a:path w="23616" h="12987" extrusionOk="0">
                  <a:moveTo>
                    <a:pt x="2902" y="2985"/>
                  </a:moveTo>
                  <a:cubicBezTo>
                    <a:pt x="3697" y="2400"/>
                    <a:pt x="5761" y="1312"/>
                    <a:pt x="6040" y="1312"/>
                  </a:cubicBezTo>
                  <a:cubicBezTo>
                    <a:pt x="6319" y="1312"/>
                    <a:pt x="8830" y="1381"/>
                    <a:pt x="8830" y="1381"/>
                  </a:cubicBezTo>
                  <a:cubicBezTo>
                    <a:pt x="8830" y="1381"/>
                    <a:pt x="9569" y="0"/>
                    <a:pt x="10950" y="363"/>
                  </a:cubicBezTo>
                  <a:cubicBezTo>
                    <a:pt x="12345" y="726"/>
                    <a:pt x="14075" y="1019"/>
                    <a:pt x="14633" y="1088"/>
                  </a:cubicBezTo>
                  <a:cubicBezTo>
                    <a:pt x="15191" y="1158"/>
                    <a:pt x="18748" y="1158"/>
                    <a:pt x="19989" y="1312"/>
                  </a:cubicBezTo>
                  <a:cubicBezTo>
                    <a:pt x="21244" y="1451"/>
                    <a:pt x="23616" y="3278"/>
                    <a:pt x="23616" y="3278"/>
                  </a:cubicBezTo>
                  <a:cubicBezTo>
                    <a:pt x="23616" y="3278"/>
                    <a:pt x="22779" y="5315"/>
                    <a:pt x="21858" y="5817"/>
                  </a:cubicBezTo>
                  <a:cubicBezTo>
                    <a:pt x="20923" y="6319"/>
                    <a:pt x="9653" y="11480"/>
                    <a:pt x="9290" y="11773"/>
                  </a:cubicBezTo>
                  <a:cubicBezTo>
                    <a:pt x="8928" y="12066"/>
                    <a:pt x="4436" y="12945"/>
                    <a:pt x="4436" y="12945"/>
                  </a:cubicBezTo>
                  <a:cubicBezTo>
                    <a:pt x="4436" y="12945"/>
                    <a:pt x="1089" y="12987"/>
                    <a:pt x="545" y="12624"/>
                  </a:cubicBezTo>
                  <a:cubicBezTo>
                    <a:pt x="1" y="12261"/>
                    <a:pt x="433" y="9806"/>
                    <a:pt x="1270" y="7923"/>
                  </a:cubicBezTo>
                  <a:cubicBezTo>
                    <a:pt x="2093" y="6040"/>
                    <a:pt x="2902" y="2985"/>
                    <a:pt x="2902" y="298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8288;p74">
              <a:extLst>
                <a:ext uri="{FF2B5EF4-FFF2-40B4-BE49-F238E27FC236}">
                  <a16:creationId xmlns:a16="http://schemas.microsoft.com/office/drawing/2014/main" xmlns="" id="{F6AE03C4-A303-F42B-7D45-892EE94B9DCE}"/>
                </a:ext>
              </a:extLst>
            </p:cNvPr>
            <p:cNvSpPr/>
            <p:nvPr/>
          </p:nvSpPr>
          <p:spPr>
            <a:xfrm>
              <a:off x="4384500" y="2336675"/>
              <a:ext cx="1179725" cy="409425"/>
            </a:xfrm>
            <a:custGeom>
              <a:avLst/>
              <a:gdLst/>
              <a:ahLst/>
              <a:cxnLst/>
              <a:rect l="l" t="t" r="r" b="b"/>
              <a:pathLst>
                <a:path w="47189" h="16377" extrusionOk="0">
                  <a:moveTo>
                    <a:pt x="47174" y="13615"/>
                  </a:moveTo>
                  <a:lnTo>
                    <a:pt x="42683" y="11090"/>
                  </a:lnTo>
                  <a:lnTo>
                    <a:pt x="39642" y="8565"/>
                  </a:lnTo>
                  <a:lnTo>
                    <a:pt x="37620" y="5678"/>
                  </a:lnTo>
                  <a:lnTo>
                    <a:pt x="36057" y="5552"/>
                  </a:lnTo>
                  <a:lnTo>
                    <a:pt x="35165" y="5552"/>
                  </a:lnTo>
                  <a:lnTo>
                    <a:pt x="31663" y="3265"/>
                  </a:lnTo>
                  <a:lnTo>
                    <a:pt x="29460" y="2665"/>
                  </a:lnTo>
                  <a:lnTo>
                    <a:pt x="27800" y="2191"/>
                  </a:lnTo>
                  <a:lnTo>
                    <a:pt x="22932" y="740"/>
                  </a:lnTo>
                  <a:lnTo>
                    <a:pt x="21146" y="503"/>
                  </a:lnTo>
                  <a:lnTo>
                    <a:pt x="18175" y="1"/>
                  </a:lnTo>
                  <a:lnTo>
                    <a:pt x="15176" y="1702"/>
                  </a:lnTo>
                  <a:lnTo>
                    <a:pt x="13475" y="2553"/>
                  </a:lnTo>
                  <a:lnTo>
                    <a:pt x="10587" y="4953"/>
                  </a:lnTo>
                  <a:lnTo>
                    <a:pt x="10141" y="5078"/>
                  </a:lnTo>
                  <a:lnTo>
                    <a:pt x="10113" y="5789"/>
                  </a:lnTo>
                  <a:lnTo>
                    <a:pt x="8648" y="6278"/>
                  </a:lnTo>
                  <a:lnTo>
                    <a:pt x="7449" y="8440"/>
                  </a:lnTo>
                  <a:cubicBezTo>
                    <a:pt x="7449" y="8440"/>
                    <a:pt x="5398" y="9277"/>
                    <a:pt x="5175" y="9277"/>
                  </a:cubicBezTo>
                  <a:cubicBezTo>
                    <a:pt x="4952" y="9277"/>
                    <a:pt x="223" y="10127"/>
                    <a:pt x="112" y="10127"/>
                  </a:cubicBezTo>
                  <a:cubicBezTo>
                    <a:pt x="0" y="10127"/>
                    <a:pt x="1521" y="14814"/>
                    <a:pt x="1521" y="14814"/>
                  </a:cubicBezTo>
                  <a:lnTo>
                    <a:pt x="5496" y="16014"/>
                  </a:lnTo>
                  <a:lnTo>
                    <a:pt x="47188" y="1637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8289;p74">
              <a:extLst>
                <a:ext uri="{FF2B5EF4-FFF2-40B4-BE49-F238E27FC236}">
                  <a16:creationId xmlns:a16="http://schemas.microsoft.com/office/drawing/2014/main" xmlns="" id="{DA7AC09F-63FE-CDDA-27E0-DCE29B7CC2D4}"/>
                </a:ext>
              </a:extLst>
            </p:cNvPr>
            <p:cNvSpPr/>
            <p:nvPr/>
          </p:nvSpPr>
          <p:spPr>
            <a:xfrm>
              <a:off x="4778200" y="2567175"/>
              <a:ext cx="794375" cy="178925"/>
            </a:xfrm>
            <a:custGeom>
              <a:avLst/>
              <a:gdLst/>
              <a:ahLst/>
              <a:cxnLst/>
              <a:rect l="l" t="t" r="r" b="b"/>
              <a:pathLst>
                <a:path w="31775" h="7157" extrusionOk="0">
                  <a:moveTo>
                    <a:pt x="223" y="2274"/>
                  </a:moveTo>
                  <a:cubicBezTo>
                    <a:pt x="0" y="3600"/>
                    <a:pt x="3836" y="5385"/>
                    <a:pt x="9778" y="6961"/>
                  </a:cubicBezTo>
                  <a:lnTo>
                    <a:pt x="31775" y="7156"/>
                  </a:lnTo>
                  <a:lnTo>
                    <a:pt x="31775" y="4395"/>
                  </a:lnTo>
                  <a:lnTo>
                    <a:pt x="29669" y="3209"/>
                  </a:lnTo>
                  <a:cubicBezTo>
                    <a:pt x="27311" y="2679"/>
                    <a:pt x="24731" y="2191"/>
                    <a:pt x="22011" y="1786"/>
                  </a:cubicBezTo>
                  <a:cubicBezTo>
                    <a:pt x="10322" y="1"/>
                    <a:pt x="558" y="224"/>
                    <a:pt x="223" y="22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8290;p74">
              <a:extLst>
                <a:ext uri="{FF2B5EF4-FFF2-40B4-BE49-F238E27FC236}">
                  <a16:creationId xmlns:a16="http://schemas.microsoft.com/office/drawing/2014/main" xmlns="" id="{EAD66C32-BED6-75D6-C312-E5D4F6E05ED8}"/>
                </a:ext>
              </a:extLst>
            </p:cNvPr>
            <p:cNvSpPr/>
            <p:nvPr/>
          </p:nvSpPr>
          <p:spPr>
            <a:xfrm>
              <a:off x="5193850" y="2276000"/>
              <a:ext cx="123475" cy="242050"/>
            </a:xfrm>
            <a:custGeom>
              <a:avLst/>
              <a:gdLst/>
              <a:ahLst/>
              <a:cxnLst/>
              <a:rect l="l" t="t" r="r" b="b"/>
              <a:pathLst>
                <a:path w="4939" h="9682" extrusionOk="0">
                  <a:moveTo>
                    <a:pt x="4674" y="7924"/>
                  </a:moveTo>
                  <a:lnTo>
                    <a:pt x="2121" y="1521"/>
                  </a:lnTo>
                  <a:lnTo>
                    <a:pt x="2191" y="2219"/>
                  </a:lnTo>
                  <a:cubicBezTo>
                    <a:pt x="2191" y="2219"/>
                    <a:pt x="2065" y="3348"/>
                    <a:pt x="1982" y="3237"/>
                  </a:cubicBezTo>
                  <a:cubicBezTo>
                    <a:pt x="1898" y="3111"/>
                    <a:pt x="1186" y="1507"/>
                    <a:pt x="810" y="921"/>
                  </a:cubicBezTo>
                  <a:cubicBezTo>
                    <a:pt x="670" y="726"/>
                    <a:pt x="475" y="419"/>
                    <a:pt x="280" y="112"/>
                  </a:cubicBezTo>
                  <a:lnTo>
                    <a:pt x="1" y="1"/>
                  </a:lnTo>
                  <a:cubicBezTo>
                    <a:pt x="419" y="879"/>
                    <a:pt x="949" y="2023"/>
                    <a:pt x="991" y="2191"/>
                  </a:cubicBezTo>
                  <a:cubicBezTo>
                    <a:pt x="1061" y="2456"/>
                    <a:pt x="880" y="4548"/>
                    <a:pt x="894" y="4827"/>
                  </a:cubicBezTo>
                  <a:cubicBezTo>
                    <a:pt x="908" y="5008"/>
                    <a:pt x="1159" y="6180"/>
                    <a:pt x="2247" y="8230"/>
                  </a:cubicBezTo>
                  <a:lnTo>
                    <a:pt x="2665" y="8454"/>
                  </a:lnTo>
                  <a:lnTo>
                    <a:pt x="4939" y="9681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8291;p74">
              <a:extLst>
                <a:ext uri="{FF2B5EF4-FFF2-40B4-BE49-F238E27FC236}">
                  <a16:creationId xmlns:a16="http://schemas.microsoft.com/office/drawing/2014/main" xmlns="" id="{6831FB13-899A-D7AD-09DB-71E755F8E060}"/>
                </a:ext>
              </a:extLst>
            </p:cNvPr>
            <p:cNvSpPr/>
            <p:nvPr/>
          </p:nvSpPr>
          <p:spPr>
            <a:xfrm>
              <a:off x="5254875" y="2395975"/>
              <a:ext cx="70125" cy="120325"/>
            </a:xfrm>
            <a:custGeom>
              <a:avLst/>
              <a:gdLst/>
              <a:ahLst/>
              <a:cxnLst/>
              <a:rect l="l" t="t" r="r" b="b"/>
              <a:pathLst>
                <a:path w="2805" h="4813" extrusionOk="0">
                  <a:moveTo>
                    <a:pt x="894" y="2204"/>
                  </a:moveTo>
                  <a:cubicBezTo>
                    <a:pt x="754" y="1939"/>
                    <a:pt x="1" y="0"/>
                    <a:pt x="1" y="0"/>
                  </a:cubicBezTo>
                  <a:lnTo>
                    <a:pt x="182" y="1381"/>
                  </a:lnTo>
                  <a:cubicBezTo>
                    <a:pt x="182" y="1381"/>
                    <a:pt x="1019" y="3250"/>
                    <a:pt x="1535" y="4812"/>
                  </a:cubicBezTo>
                  <a:lnTo>
                    <a:pt x="2805" y="4450"/>
                  </a:lnTo>
                  <a:cubicBezTo>
                    <a:pt x="2805" y="4450"/>
                    <a:pt x="1019" y="2483"/>
                    <a:pt x="894" y="22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8292;p74">
              <a:extLst>
                <a:ext uri="{FF2B5EF4-FFF2-40B4-BE49-F238E27FC236}">
                  <a16:creationId xmlns:a16="http://schemas.microsoft.com/office/drawing/2014/main" xmlns="" id="{D2DA213B-9A35-4B9E-0114-DE27976D4DC1}"/>
                </a:ext>
              </a:extLst>
            </p:cNvPr>
            <p:cNvSpPr/>
            <p:nvPr/>
          </p:nvSpPr>
          <p:spPr>
            <a:xfrm>
              <a:off x="4878975" y="2253350"/>
              <a:ext cx="88950" cy="115100"/>
            </a:xfrm>
            <a:custGeom>
              <a:avLst/>
              <a:gdLst/>
              <a:ahLst/>
              <a:cxnLst/>
              <a:rect l="l" t="t" r="r" b="b"/>
              <a:pathLst>
                <a:path w="3558" h="4604" extrusionOk="0">
                  <a:moveTo>
                    <a:pt x="1395" y="2023"/>
                  </a:moveTo>
                  <a:cubicBezTo>
                    <a:pt x="1102" y="2288"/>
                    <a:pt x="740" y="2413"/>
                    <a:pt x="740" y="2413"/>
                  </a:cubicBezTo>
                  <a:lnTo>
                    <a:pt x="0" y="2343"/>
                  </a:lnTo>
                  <a:cubicBezTo>
                    <a:pt x="0" y="2343"/>
                    <a:pt x="447" y="1772"/>
                    <a:pt x="656" y="1632"/>
                  </a:cubicBezTo>
                  <a:cubicBezTo>
                    <a:pt x="754" y="1576"/>
                    <a:pt x="1005" y="1590"/>
                    <a:pt x="1228" y="1618"/>
                  </a:cubicBezTo>
                  <a:cubicBezTo>
                    <a:pt x="1074" y="1465"/>
                    <a:pt x="865" y="1255"/>
                    <a:pt x="754" y="1102"/>
                  </a:cubicBezTo>
                  <a:cubicBezTo>
                    <a:pt x="572" y="851"/>
                    <a:pt x="363" y="572"/>
                    <a:pt x="363" y="572"/>
                  </a:cubicBezTo>
                  <a:cubicBezTo>
                    <a:pt x="363" y="572"/>
                    <a:pt x="1046" y="544"/>
                    <a:pt x="1228" y="670"/>
                  </a:cubicBezTo>
                  <a:cubicBezTo>
                    <a:pt x="1367" y="767"/>
                    <a:pt x="1479" y="1116"/>
                    <a:pt x="1493" y="1506"/>
                  </a:cubicBezTo>
                  <a:cubicBezTo>
                    <a:pt x="1618" y="1200"/>
                    <a:pt x="1814" y="753"/>
                    <a:pt x="1981" y="600"/>
                  </a:cubicBezTo>
                  <a:cubicBezTo>
                    <a:pt x="2260" y="335"/>
                    <a:pt x="2943" y="0"/>
                    <a:pt x="2943" y="0"/>
                  </a:cubicBezTo>
                  <a:cubicBezTo>
                    <a:pt x="2943" y="0"/>
                    <a:pt x="2664" y="823"/>
                    <a:pt x="2525" y="976"/>
                  </a:cubicBezTo>
                  <a:cubicBezTo>
                    <a:pt x="2427" y="1088"/>
                    <a:pt x="2093" y="1381"/>
                    <a:pt x="1786" y="1618"/>
                  </a:cubicBezTo>
                  <a:cubicBezTo>
                    <a:pt x="2246" y="1367"/>
                    <a:pt x="2637" y="1297"/>
                    <a:pt x="2637" y="1297"/>
                  </a:cubicBezTo>
                  <a:cubicBezTo>
                    <a:pt x="3278" y="1395"/>
                    <a:pt x="3557" y="2120"/>
                    <a:pt x="3557" y="2120"/>
                  </a:cubicBezTo>
                  <a:cubicBezTo>
                    <a:pt x="3557" y="2120"/>
                    <a:pt x="2637" y="1911"/>
                    <a:pt x="2413" y="1939"/>
                  </a:cubicBezTo>
                  <a:cubicBezTo>
                    <a:pt x="2358" y="1939"/>
                    <a:pt x="2288" y="1939"/>
                    <a:pt x="2218" y="1939"/>
                  </a:cubicBezTo>
                  <a:cubicBezTo>
                    <a:pt x="2344" y="1981"/>
                    <a:pt x="2469" y="2050"/>
                    <a:pt x="2581" y="2148"/>
                  </a:cubicBezTo>
                  <a:cubicBezTo>
                    <a:pt x="3027" y="2525"/>
                    <a:pt x="3264" y="3013"/>
                    <a:pt x="3264" y="3013"/>
                  </a:cubicBezTo>
                  <a:lnTo>
                    <a:pt x="2316" y="2692"/>
                  </a:lnTo>
                  <a:cubicBezTo>
                    <a:pt x="2316" y="2692"/>
                    <a:pt x="1953" y="2274"/>
                    <a:pt x="1618" y="1939"/>
                  </a:cubicBezTo>
                  <a:lnTo>
                    <a:pt x="1590" y="1925"/>
                  </a:lnTo>
                  <a:cubicBezTo>
                    <a:pt x="1883" y="2246"/>
                    <a:pt x="2065" y="2846"/>
                    <a:pt x="2065" y="2846"/>
                  </a:cubicBezTo>
                  <a:lnTo>
                    <a:pt x="1911" y="3459"/>
                  </a:lnTo>
                  <a:cubicBezTo>
                    <a:pt x="1911" y="3459"/>
                    <a:pt x="1563" y="3083"/>
                    <a:pt x="1381" y="2832"/>
                  </a:cubicBezTo>
                  <a:cubicBezTo>
                    <a:pt x="1381" y="2832"/>
                    <a:pt x="1437" y="2427"/>
                    <a:pt x="1451" y="2120"/>
                  </a:cubicBezTo>
                  <a:cubicBezTo>
                    <a:pt x="1019" y="3069"/>
                    <a:pt x="1618" y="4533"/>
                    <a:pt x="1618" y="4561"/>
                  </a:cubicBezTo>
                  <a:lnTo>
                    <a:pt x="1535" y="4603"/>
                  </a:lnTo>
                  <a:cubicBezTo>
                    <a:pt x="1507" y="4533"/>
                    <a:pt x="893" y="3013"/>
                    <a:pt x="1395" y="20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8293;p74">
              <a:extLst>
                <a:ext uri="{FF2B5EF4-FFF2-40B4-BE49-F238E27FC236}">
                  <a16:creationId xmlns:a16="http://schemas.microsoft.com/office/drawing/2014/main" xmlns="" id="{08EF1206-12FB-937D-5407-149EB8226D80}"/>
                </a:ext>
              </a:extLst>
            </p:cNvPr>
            <p:cNvSpPr/>
            <p:nvPr/>
          </p:nvSpPr>
          <p:spPr>
            <a:xfrm>
              <a:off x="4903725" y="2353425"/>
              <a:ext cx="660500" cy="392325"/>
            </a:xfrm>
            <a:custGeom>
              <a:avLst/>
              <a:gdLst/>
              <a:ahLst/>
              <a:cxnLst/>
              <a:rect l="l" t="t" r="r" b="b"/>
              <a:pathLst>
                <a:path w="26420" h="15693" extrusionOk="0">
                  <a:moveTo>
                    <a:pt x="26405" y="12945"/>
                  </a:moveTo>
                  <a:lnTo>
                    <a:pt x="21914" y="10420"/>
                  </a:lnTo>
                  <a:lnTo>
                    <a:pt x="18873" y="7895"/>
                  </a:lnTo>
                  <a:lnTo>
                    <a:pt x="16851" y="5008"/>
                  </a:lnTo>
                  <a:lnTo>
                    <a:pt x="15288" y="4882"/>
                  </a:lnTo>
                  <a:lnTo>
                    <a:pt x="14396" y="4882"/>
                  </a:lnTo>
                  <a:lnTo>
                    <a:pt x="10894" y="2595"/>
                  </a:lnTo>
                  <a:lnTo>
                    <a:pt x="8691" y="1995"/>
                  </a:lnTo>
                  <a:lnTo>
                    <a:pt x="7031" y="1521"/>
                  </a:lnTo>
                  <a:lnTo>
                    <a:pt x="2163" y="70"/>
                  </a:lnTo>
                  <a:lnTo>
                    <a:pt x="1619" y="0"/>
                  </a:lnTo>
                  <a:cubicBezTo>
                    <a:pt x="1563" y="70"/>
                    <a:pt x="1521" y="140"/>
                    <a:pt x="1479" y="223"/>
                  </a:cubicBezTo>
                  <a:cubicBezTo>
                    <a:pt x="1" y="2943"/>
                    <a:pt x="4394" y="8495"/>
                    <a:pt x="11299" y="12624"/>
                  </a:cubicBezTo>
                  <a:cubicBezTo>
                    <a:pt x="13503" y="13935"/>
                    <a:pt x="15693" y="14953"/>
                    <a:pt x="17715" y="15623"/>
                  </a:cubicBezTo>
                  <a:lnTo>
                    <a:pt x="26043" y="15692"/>
                  </a:lnTo>
                  <a:cubicBezTo>
                    <a:pt x="26182" y="15567"/>
                    <a:pt x="26308" y="15414"/>
                    <a:pt x="26419" y="1524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8294;p74">
              <a:extLst>
                <a:ext uri="{FF2B5EF4-FFF2-40B4-BE49-F238E27FC236}">
                  <a16:creationId xmlns:a16="http://schemas.microsoft.com/office/drawing/2014/main" xmlns="" id="{0D5FBA41-06A3-897F-6F8F-61BE60C770B5}"/>
                </a:ext>
              </a:extLst>
            </p:cNvPr>
            <p:cNvSpPr/>
            <p:nvPr/>
          </p:nvSpPr>
          <p:spPr>
            <a:xfrm>
              <a:off x="4636975" y="1925025"/>
              <a:ext cx="383600" cy="114575"/>
            </a:xfrm>
            <a:custGeom>
              <a:avLst/>
              <a:gdLst/>
              <a:ahLst/>
              <a:cxnLst/>
              <a:rect l="l" t="t" r="r" b="b"/>
              <a:pathLst>
                <a:path w="15344" h="4583" extrusionOk="0">
                  <a:moveTo>
                    <a:pt x="14610" y="1"/>
                  </a:moveTo>
                  <a:cubicBezTo>
                    <a:pt x="13641" y="1"/>
                    <a:pt x="4366" y="1179"/>
                    <a:pt x="4366" y="1179"/>
                  </a:cubicBezTo>
                  <a:lnTo>
                    <a:pt x="377" y="2783"/>
                  </a:lnTo>
                  <a:cubicBezTo>
                    <a:pt x="377" y="2783"/>
                    <a:pt x="14" y="3746"/>
                    <a:pt x="14" y="3857"/>
                  </a:cubicBezTo>
                  <a:cubicBezTo>
                    <a:pt x="0" y="3983"/>
                    <a:pt x="656" y="4583"/>
                    <a:pt x="656" y="4583"/>
                  </a:cubicBezTo>
                  <a:lnTo>
                    <a:pt x="1325" y="4583"/>
                  </a:lnTo>
                  <a:lnTo>
                    <a:pt x="2567" y="4108"/>
                  </a:lnTo>
                  <a:lnTo>
                    <a:pt x="2455" y="4345"/>
                  </a:lnTo>
                  <a:cubicBezTo>
                    <a:pt x="2455" y="4345"/>
                    <a:pt x="8104" y="2658"/>
                    <a:pt x="8997" y="2658"/>
                  </a:cubicBezTo>
                  <a:lnTo>
                    <a:pt x="7965" y="3257"/>
                  </a:lnTo>
                  <a:lnTo>
                    <a:pt x="7839" y="3620"/>
                  </a:lnTo>
                  <a:cubicBezTo>
                    <a:pt x="7839" y="3620"/>
                    <a:pt x="8843" y="3746"/>
                    <a:pt x="8955" y="3746"/>
                  </a:cubicBezTo>
                  <a:cubicBezTo>
                    <a:pt x="9067" y="3746"/>
                    <a:pt x="11326" y="3257"/>
                    <a:pt x="11549" y="3132"/>
                  </a:cubicBezTo>
                  <a:cubicBezTo>
                    <a:pt x="11773" y="3020"/>
                    <a:pt x="12693" y="2421"/>
                    <a:pt x="12693" y="2420"/>
                  </a:cubicBezTo>
                  <a:lnTo>
                    <a:pt x="12693" y="2420"/>
                  </a:lnTo>
                  <a:cubicBezTo>
                    <a:pt x="12693" y="2421"/>
                    <a:pt x="12665" y="3132"/>
                    <a:pt x="12777" y="3383"/>
                  </a:cubicBezTo>
                  <a:cubicBezTo>
                    <a:pt x="12875" y="3620"/>
                    <a:pt x="13865" y="4094"/>
                    <a:pt x="13865" y="4094"/>
                  </a:cubicBezTo>
                  <a:lnTo>
                    <a:pt x="14130" y="3020"/>
                  </a:lnTo>
                  <a:lnTo>
                    <a:pt x="14186" y="4345"/>
                  </a:lnTo>
                  <a:lnTo>
                    <a:pt x="15343" y="4248"/>
                  </a:lnTo>
                  <a:cubicBezTo>
                    <a:pt x="15343" y="4248"/>
                    <a:pt x="14897" y="133"/>
                    <a:pt x="14688" y="7"/>
                  </a:cubicBezTo>
                  <a:cubicBezTo>
                    <a:pt x="14679" y="3"/>
                    <a:pt x="14652" y="1"/>
                    <a:pt x="146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8295;p74">
              <a:extLst>
                <a:ext uri="{FF2B5EF4-FFF2-40B4-BE49-F238E27FC236}">
                  <a16:creationId xmlns:a16="http://schemas.microsoft.com/office/drawing/2014/main" xmlns="" id="{D4C895C9-C2C5-FC0C-D838-587925AF8DB3}"/>
                </a:ext>
              </a:extLst>
            </p:cNvPr>
            <p:cNvSpPr/>
            <p:nvPr/>
          </p:nvSpPr>
          <p:spPr>
            <a:xfrm>
              <a:off x="4705650" y="1938450"/>
              <a:ext cx="300975" cy="92075"/>
            </a:xfrm>
            <a:custGeom>
              <a:avLst/>
              <a:gdLst/>
              <a:ahLst/>
              <a:cxnLst/>
              <a:rect l="l" t="t" r="r" b="b"/>
              <a:pathLst>
                <a:path w="12039" h="3683" extrusionOk="0">
                  <a:moveTo>
                    <a:pt x="11857" y="433"/>
                  </a:moveTo>
                  <a:cubicBezTo>
                    <a:pt x="12038" y="154"/>
                    <a:pt x="11522" y="0"/>
                    <a:pt x="10128" y="182"/>
                  </a:cubicBezTo>
                  <a:cubicBezTo>
                    <a:pt x="7115" y="572"/>
                    <a:pt x="1" y="2525"/>
                    <a:pt x="85" y="3599"/>
                  </a:cubicBezTo>
                  <a:cubicBezTo>
                    <a:pt x="85" y="3627"/>
                    <a:pt x="99" y="3655"/>
                    <a:pt x="112" y="3683"/>
                  </a:cubicBezTo>
                  <a:cubicBezTo>
                    <a:pt x="1424" y="3306"/>
                    <a:pt x="5497" y="2121"/>
                    <a:pt x="6250" y="2121"/>
                  </a:cubicBezTo>
                  <a:lnTo>
                    <a:pt x="5218" y="2720"/>
                  </a:lnTo>
                  <a:lnTo>
                    <a:pt x="5092" y="3083"/>
                  </a:lnTo>
                  <a:lnTo>
                    <a:pt x="5106" y="3083"/>
                  </a:lnTo>
                  <a:cubicBezTo>
                    <a:pt x="6599" y="2693"/>
                    <a:pt x="8133" y="2204"/>
                    <a:pt x="9249" y="1786"/>
                  </a:cubicBezTo>
                  <a:cubicBezTo>
                    <a:pt x="10755" y="1214"/>
                    <a:pt x="11676" y="712"/>
                    <a:pt x="11857" y="43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8296;p74">
              <a:extLst>
                <a:ext uri="{FF2B5EF4-FFF2-40B4-BE49-F238E27FC236}">
                  <a16:creationId xmlns:a16="http://schemas.microsoft.com/office/drawing/2014/main" xmlns="" id="{5057733D-5A4F-BB09-C506-4C474D7F69E6}"/>
                </a:ext>
              </a:extLst>
            </p:cNvPr>
            <p:cNvSpPr/>
            <p:nvPr/>
          </p:nvSpPr>
          <p:spPr>
            <a:xfrm>
              <a:off x="4730425" y="1926250"/>
              <a:ext cx="253175" cy="71850"/>
            </a:xfrm>
            <a:custGeom>
              <a:avLst/>
              <a:gdLst/>
              <a:ahLst/>
              <a:cxnLst/>
              <a:rect l="l" t="t" r="r" b="b"/>
              <a:pathLst>
                <a:path w="10127" h="2874" extrusionOk="0">
                  <a:moveTo>
                    <a:pt x="2511" y="893"/>
                  </a:moveTo>
                  <a:cubicBezTo>
                    <a:pt x="977" y="1507"/>
                    <a:pt x="0" y="2093"/>
                    <a:pt x="70" y="2399"/>
                  </a:cubicBezTo>
                  <a:cubicBezTo>
                    <a:pt x="182" y="2874"/>
                    <a:pt x="2790" y="2511"/>
                    <a:pt x="5914" y="1576"/>
                  </a:cubicBezTo>
                  <a:cubicBezTo>
                    <a:pt x="7630" y="1074"/>
                    <a:pt x="9137" y="502"/>
                    <a:pt x="10127" y="0"/>
                  </a:cubicBezTo>
                  <a:cubicBezTo>
                    <a:pt x="8509" y="154"/>
                    <a:pt x="4785" y="600"/>
                    <a:pt x="2511" y="893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8297;p74">
              <a:extLst>
                <a:ext uri="{FF2B5EF4-FFF2-40B4-BE49-F238E27FC236}">
                  <a16:creationId xmlns:a16="http://schemas.microsoft.com/office/drawing/2014/main" xmlns="" id="{7E6B4882-F352-20DC-5A8A-FC2FD171C087}"/>
                </a:ext>
              </a:extLst>
            </p:cNvPr>
            <p:cNvSpPr/>
            <p:nvPr/>
          </p:nvSpPr>
          <p:spPr>
            <a:xfrm>
              <a:off x="4814100" y="1925200"/>
              <a:ext cx="206475" cy="108475"/>
            </a:xfrm>
            <a:custGeom>
              <a:avLst/>
              <a:gdLst/>
              <a:ahLst/>
              <a:cxnLst/>
              <a:rect l="l" t="t" r="r" b="b"/>
              <a:pathLst>
                <a:path w="8259" h="4339" extrusionOk="0">
                  <a:moveTo>
                    <a:pt x="7045" y="3013"/>
                  </a:moveTo>
                  <a:lnTo>
                    <a:pt x="7101" y="4338"/>
                  </a:lnTo>
                  <a:lnTo>
                    <a:pt x="8258" y="4255"/>
                  </a:lnTo>
                  <a:cubicBezTo>
                    <a:pt x="8258" y="4255"/>
                    <a:pt x="7812" y="126"/>
                    <a:pt x="7603" y="14"/>
                  </a:cubicBezTo>
                  <a:cubicBezTo>
                    <a:pt x="7575" y="0"/>
                    <a:pt x="7422" y="0"/>
                    <a:pt x="7184" y="14"/>
                  </a:cubicBezTo>
                  <a:cubicBezTo>
                    <a:pt x="6138" y="279"/>
                    <a:pt x="5036" y="628"/>
                    <a:pt x="3906" y="1074"/>
                  </a:cubicBezTo>
                  <a:cubicBezTo>
                    <a:pt x="2470" y="1660"/>
                    <a:pt x="1159" y="2330"/>
                    <a:pt x="1" y="3041"/>
                  </a:cubicBezTo>
                  <a:cubicBezTo>
                    <a:pt x="894" y="2818"/>
                    <a:pt x="1633" y="2651"/>
                    <a:pt x="1912" y="2651"/>
                  </a:cubicBezTo>
                  <a:lnTo>
                    <a:pt x="880" y="3250"/>
                  </a:lnTo>
                  <a:lnTo>
                    <a:pt x="754" y="3613"/>
                  </a:lnTo>
                  <a:cubicBezTo>
                    <a:pt x="754" y="3613"/>
                    <a:pt x="1758" y="3739"/>
                    <a:pt x="1870" y="3739"/>
                  </a:cubicBezTo>
                  <a:cubicBezTo>
                    <a:pt x="1982" y="3739"/>
                    <a:pt x="4241" y="3250"/>
                    <a:pt x="4464" y="3139"/>
                  </a:cubicBezTo>
                  <a:cubicBezTo>
                    <a:pt x="4688" y="3013"/>
                    <a:pt x="5608" y="2413"/>
                    <a:pt x="5608" y="2413"/>
                  </a:cubicBezTo>
                  <a:cubicBezTo>
                    <a:pt x="5608" y="2413"/>
                    <a:pt x="5580" y="3139"/>
                    <a:pt x="5678" y="3376"/>
                  </a:cubicBezTo>
                  <a:cubicBezTo>
                    <a:pt x="5790" y="3613"/>
                    <a:pt x="6780" y="4101"/>
                    <a:pt x="6780" y="410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8298;p74">
              <a:extLst>
                <a:ext uri="{FF2B5EF4-FFF2-40B4-BE49-F238E27FC236}">
                  <a16:creationId xmlns:a16="http://schemas.microsoft.com/office/drawing/2014/main" xmlns="" id="{37C51F0D-292B-C83A-19C8-2C036422171C}"/>
                </a:ext>
              </a:extLst>
            </p:cNvPr>
            <p:cNvSpPr/>
            <p:nvPr/>
          </p:nvSpPr>
          <p:spPr>
            <a:xfrm>
              <a:off x="5773075" y="2704575"/>
              <a:ext cx="93475" cy="53025"/>
            </a:xfrm>
            <a:custGeom>
              <a:avLst/>
              <a:gdLst/>
              <a:ahLst/>
              <a:cxnLst/>
              <a:rect l="l" t="t" r="r" b="b"/>
              <a:pathLst>
                <a:path w="3739" h="2121" extrusionOk="0">
                  <a:moveTo>
                    <a:pt x="544" y="1"/>
                  </a:moveTo>
                  <a:lnTo>
                    <a:pt x="265" y="1144"/>
                  </a:lnTo>
                  <a:lnTo>
                    <a:pt x="0" y="2121"/>
                  </a:lnTo>
                  <a:lnTo>
                    <a:pt x="3739" y="2121"/>
                  </a:lnTo>
                  <a:lnTo>
                    <a:pt x="1939" y="238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8299;p74">
              <a:extLst>
                <a:ext uri="{FF2B5EF4-FFF2-40B4-BE49-F238E27FC236}">
                  <a16:creationId xmlns:a16="http://schemas.microsoft.com/office/drawing/2014/main" xmlns="" id="{9767C8AD-8DC9-69B0-7C99-B98A79F8A639}"/>
                </a:ext>
              </a:extLst>
            </p:cNvPr>
            <p:cNvSpPr/>
            <p:nvPr/>
          </p:nvSpPr>
          <p:spPr>
            <a:xfrm>
              <a:off x="5785975" y="2704575"/>
              <a:ext cx="77800" cy="50250"/>
            </a:xfrm>
            <a:custGeom>
              <a:avLst/>
              <a:gdLst/>
              <a:ahLst/>
              <a:cxnLst/>
              <a:rect l="l" t="t" r="r" b="b"/>
              <a:pathLst>
                <a:path w="3112" h="2010" extrusionOk="0">
                  <a:moveTo>
                    <a:pt x="1423" y="238"/>
                  </a:moveTo>
                  <a:lnTo>
                    <a:pt x="28" y="1"/>
                  </a:lnTo>
                  <a:lnTo>
                    <a:pt x="1" y="70"/>
                  </a:lnTo>
                  <a:cubicBezTo>
                    <a:pt x="266" y="405"/>
                    <a:pt x="572" y="726"/>
                    <a:pt x="935" y="1019"/>
                  </a:cubicBezTo>
                  <a:cubicBezTo>
                    <a:pt x="1646" y="1577"/>
                    <a:pt x="2414" y="1911"/>
                    <a:pt x="3111" y="200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8300;p74">
              <a:extLst>
                <a:ext uri="{FF2B5EF4-FFF2-40B4-BE49-F238E27FC236}">
                  <a16:creationId xmlns:a16="http://schemas.microsoft.com/office/drawing/2014/main" xmlns="" id="{1C7B1523-55B7-047F-774F-69A9A8613902}"/>
                </a:ext>
              </a:extLst>
            </p:cNvPr>
            <p:cNvSpPr/>
            <p:nvPr/>
          </p:nvSpPr>
          <p:spPr>
            <a:xfrm>
              <a:off x="4646375" y="2598925"/>
              <a:ext cx="147175" cy="74300"/>
            </a:xfrm>
            <a:custGeom>
              <a:avLst/>
              <a:gdLst/>
              <a:ahLst/>
              <a:cxnLst/>
              <a:rect l="l" t="t" r="r" b="b"/>
              <a:pathLst>
                <a:path w="5887" h="2972" extrusionOk="0">
                  <a:moveTo>
                    <a:pt x="2302" y="0"/>
                  </a:moveTo>
                  <a:lnTo>
                    <a:pt x="2149" y="544"/>
                  </a:lnTo>
                  <a:lnTo>
                    <a:pt x="1842" y="28"/>
                  </a:lnTo>
                  <a:cubicBezTo>
                    <a:pt x="1047" y="98"/>
                    <a:pt x="419" y="502"/>
                    <a:pt x="1" y="907"/>
                  </a:cubicBezTo>
                  <a:lnTo>
                    <a:pt x="656" y="2608"/>
                  </a:lnTo>
                  <a:lnTo>
                    <a:pt x="5887" y="2971"/>
                  </a:lnTo>
                  <a:cubicBezTo>
                    <a:pt x="5761" y="2009"/>
                    <a:pt x="5189" y="1381"/>
                    <a:pt x="5189" y="1381"/>
                  </a:cubicBezTo>
                  <a:lnTo>
                    <a:pt x="4464" y="1604"/>
                  </a:lnTo>
                  <a:lnTo>
                    <a:pt x="4883" y="1074"/>
                  </a:lnTo>
                  <a:lnTo>
                    <a:pt x="3627" y="167"/>
                  </a:lnTo>
                  <a:lnTo>
                    <a:pt x="3209" y="781"/>
                  </a:lnTo>
                  <a:lnTo>
                    <a:pt x="3292" y="209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8301;p74">
              <a:extLst>
                <a:ext uri="{FF2B5EF4-FFF2-40B4-BE49-F238E27FC236}">
                  <a16:creationId xmlns:a16="http://schemas.microsoft.com/office/drawing/2014/main" xmlns="" id="{EBDF4BDF-739C-F245-51F6-71617A08DCEB}"/>
                </a:ext>
              </a:extLst>
            </p:cNvPr>
            <p:cNvSpPr/>
            <p:nvPr/>
          </p:nvSpPr>
          <p:spPr>
            <a:xfrm>
              <a:off x="4395300" y="2613550"/>
              <a:ext cx="155900" cy="93500"/>
            </a:xfrm>
            <a:custGeom>
              <a:avLst/>
              <a:gdLst/>
              <a:ahLst/>
              <a:cxnLst/>
              <a:rect l="l" t="t" r="r" b="b"/>
              <a:pathLst>
                <a:path w="6236" h="3740" extrusionOk="0">
                  <a:moveTo>
                    <a:pt x="3139" y="210"/>
                  </a:moveTo>
                  <a:cubicBezTo>
                    <a:pt x="1465" y="405"/>
                    <a:pt x="1" y="1758"/>
                    <a:pt x="1" y="1758"/>
                  </a:cubicBezTo>
                  <a:lnTo>
                    <a:pt x="2065" y="3739"/>
                  </a:lnTo>
                  <a:lnTo>
                    <a:pt x="4799" y="3418"/>
                  </a:lnTo>
                  <a:lnTo>
                    <a:pt x="6236" y="936"/>
                  </a:lnTo>
                  <a:cubicBezTo>
                    <a:pt x="6236" y="936"/>
                    <a:pt x="4813" y="1"/>
                    <a:pt x="3139" y="2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8302;p74">
              <a:extLst>
                <a:ext uri="{FF2B5EF4-FFF2-40B4-BE49-F238E27FC236}">
                  <a16:creationId xmlns:a16="http://schemas.microsoft.com/office/drawing/2014/main" xmlns="" id="{26C4434D-665D-65A9-C12A-68C35DD1D9D5}"/>
                </a:ext>
              </a:extLst>
            </p:cNvPr>
            <p:cNvSpPr/>
            <p:nvPr/>
          </p:nvSpPr>
          <p:spPr>
            <a:xfrm>
              <a:off x="4458775" y="2620875"/>
              <a:ext cx="7000" cy="34550"/>
            </a:xfrm>
            <a:custGeom>
              <a:avLst/>
              <a:gdLst/>
              <a:ahLst/>
              <a:cxnLst/>
              <a:rect l="l" t="t" r="r" b="b"/>
              <a:pathLst>
                <a:path w="280" h="1382" extrusionOk="0">
                  <a:moveTo>
                    <a:pt x="154" y="1"/>
                  </a:moveTo>
                  <a:cubicBezTo>
                    <a:pt x="98" y="1"/>
                    <a:pt x="56" y="15"/>
                    <a:pt x="0" y="29"/>
                  </a:cubicBezTo>
                  <a:lnTo>
                    <a:pt x="279" y="1382"/>
                  </a:lnTo>
                  <a:lnTo>
                    <a:pt x="154" y="1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8303;p74">
              <a:extLst>
                <a:ext uri="{FF2B5EF4-FFF2-40B4-BE49-F238E27FC236}">
                  <a16:creationId xmlns:a16="http://schemas.microsoft.com/office/drawing/2014/main" xmlns="" id="{9F42B773-3A45-5F0D-DE7A-44F406442B30}"/>
                </a:ext>
              </a:extLst>
            </p:cNvPr>
            <p:cNvSpPr/>
            <p:nvPr/>
          </p:nvSpPr>
          <p:spPr>
            <a:xfrm>
              <a:off x="4413425" y="2639025"/>
              <a:ext cx="26200" cy="46400"/>
            </a:xfrm>
            <a:custGeom>
              <a:avLst/>
              <a:gdLst/>
              <a:ahLst/>
              <a:cxnLst/>
              <a:rect l="l" t="t" r="r" b="b"/>
              <a:pathLst>
                <a:path w="1048" h="1856" extrusionOk="0">
                  <a:moveTo>
                    <a:pt x="280" y="0"/>
                  </a:moveTo>
                  <a:cubicBezTo>
                    <a:pt x="168" y="70"/>
                    <a:pt x="85" y="126"/>
                    <a:pt x="1" y="182"/>
                  </a:cubicBezTo>
                  <a:lnTo>
                    <a:pt x="1047" y="1855"/>
                  </a:lnTo>
                  <a:lnTo>
                    <a:pt x="280" y="0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8304;p74">
              <a:extLst>
                <a:ext uri="{FF2B5EF4-FFF2-40B4-BE49-F238E27FC236}">
                  <a16:creationId xmlns:a16="http://schemas.microsoft.com/office/drawing/2014/main" xmlns="" id="{F965C46F-BA0E-6F66-BA19-D3570ABF4FBF}"/>
                </a:ext>
              </a:extLst>
            </p:cNvPr>
            <p:cNvSpPr/>
            <p:nvPr/>
          </p:nvSpPr>
          <p:spPr>
            <a:xfrm>
              <a:off x="4481425" y="2618100"/>
              <a:ext cx="14325" cy="68025"/>
            </a:xfrm>
            <a:custGeom>
              <a:avLst/>
              <a:gdLst/>
              <a:ahLst/>
              <a:cxnLst/>
              <a:rect l="l" t="t" r="r" b="b"/>
              <a:pathLst>
                <a:path w="573" h="2721" extrusionOk="0">
                  <a:moveTo>
                    <a:pt x="266" y="0"/>
                  </a:moveTo>
                  <a:lnTo>
                    <a:pt x="1" y="2720"/>
                  </a:lnTo>
                  <a:lnTo>
                    <a:pt x="573" y="14"/>
                  </a:lnTo>
                  <a:cubicBezTo>
                    <a:pt x="475" y="0"/>
                    <a:pt x="364" y="0"/>
                    <a:pt x="266" y="0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8305;p74">
              <a:extLst>
                <a:ext uri="{FF2B5EF4-FFF2-40B4-BE49-F238E27FC236}">
                  <a16:creationId xmlns:a16="http://schemas.microsoft.com/office/drawing/2014/main" xmlns="" id="{3EDE1297-02FF-73D0-8DB3-7A06B31289AB}"/>
                </a:ext>
              </a:extLst>
            </p:cNvPr>
            <p:cNvSpPr/>
            <p:nvPr/>
          </p:nvSpPr>
          <p:spPr>
            <a:xfrm>
              <a:off x="4504100" y="2628550"/>
              <a:ext cx="34900" cy="55475"/>
            </a:xfrm>
            <a:custGeom>
              <a:avLst/>
              <a:gdLst/>
              <a:ahLst/>
              <a:cxnLst/>
              <a:rect l="l" t="t" r="r" b="b"/>
              <a:pathLst>
                <a:path w="1396" h="2219" extrusionOk="0">
                  <a:moveTo>
                    <a:pt x="1228" y="1"/>
                  </a:moveTo>
                  <a:lnTo>
                    <a:pt x="1" y="2219"/>
                  </a:lnTo>
                  <a:lnTo>
                    <a:pt x="1395" y="70"/>
                  </a:lnTo>
                  <a:cubicBezTo>
                    <a:pt x="1340" y="43"/>
                    <a:pt x="1284" y="29"/>
                    <a:pt x="1228" y="1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8306;p74">
              <a:extLst>
                <a:ext uri="{FF2B5EF4-FFF2-40B4-BE49-F238E27FC236}">
                  <a16:creationId xmlns:a16="http://schemas.microsoft.com/office/drawing/2014/main" xmlns="" id="{C2392DB6-FDCF-B169-1E34-DE60E255FA76}"/>
                </a:ext>
              </a:extLst>
            </p:cNvPr>
            <p:cNvSpPr/>
            <p:nvPr/>
          </p:nvSpPr>
          <p:spPr>
            <a:xfrm>
              <a:off x="4496075" y="2621225"/>
              <a:ext cx="29675" cy="47800"/>
            </a:xfrm>
            <a:custGeom>
              <a:avLst/>
              <a:gdLst/>
              <a:ahLst/>
              <a:cxnLst/>
              <a:rect l="l" t="t" r="r" b="b"/>
              <a:pathLst>
                <a:path w="1187" h="1912" extrusionOk="0">
                  <a:moveTo>
                    <a:pt x="642" y="1"/>
                  </a:moveTo>
                  <a:lnTo>
                    <a:pt x="1" y="1856"/>
                  </a:lnTo>
                  <a:lnTo>
                    <a:pt x="252" y="1912"/>
                  </a:lnTo>
                  <a:lnTo>
                    <a:pt x="1186" y="154"/>
                  </a:lnTo>
                  <a:cubicBezTo>
                    <a:pt x="1019" y="98"/>
                    <a:pt x="838" y="43"/>
                    <a:pt x="642" y="1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8307;p74">
              <a:extLst>
                <a:ext uri="{FF2B5EF4-FFF2-40B4-BE49-F238E27FC236}">
                  <a16:creationId xmlns:a16="http://schemas.microsoft.com/office/drawing/2014/main" xmlns="" id="{A8B9312B-810F-1B2B-5DBF-D4952265C04D}"/>
                </a:ext>
              </a:extLst>
            </p:cNvPr>
            <p:cNvSpPr/>
            <p:nvPr/>
          </p:nvSpPr>
          <p:spPr>
            <a:xfrm>
              <a:off x="4432275" y="2626800"/>
              <a:ext cx="28275" cy="50950"/>
            </a:xfrm>
            <a:custGeom>
              <a:avLst/>
              <a:gdLst/>
              <a:ahLst/>
              <a:cxnLst/>
              <a:rect l="l" t="t" r="r" b="b"/>
              <a:pathLst>
                <a:path w="1131" h="2038" extrusionOk="0">
                  <a:moveTo>
                    <a:pt x="488" y="1"/>
                  </a:moveTo>
                  <a:cubicBezTo>
                    <a:pt x="321" y="71"/>
                    <a:pt x="154" y="140"/>
                    <a:pt x="0" y="224"/>
                  </a:cubicBezTo>
                  <a:lnTo>
                    <a:pt x="739" y="2037"/>
                  </a:lnTo>
                  <a:lnTo>
                    <a:pt x="1130" y="1884"/>
                  </a:lnTo>
                  <a:lnTo>
                    <a:pt x="488" y="1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8308;p74">
              <a:extLst>
                <a:ext uri="{FF2B5EF4-FFF2-40B4-BE49-F238E27FC236}">
                  <a16:creationId xmlns:a16="http://schemas.microsoft.com/office/drawing/2014/main" xmlns="" id="{9E91198B-9F07-203F-65E8-3775297D2B7C}"/>
                </a:ext>
              </a:extLst>
            </p:cNvPr>
            <p:cNvSpPr/>
            <p:nvPr/>
          </p:nvSpPr>
          <p:spPr>
            <a:xfrm>
              <a:off x="4543850" y="2611475"/>
              <a:ext cx="148925" cy="73250"/>
            </a:xfrm>
            <a:custGeom>
              <a:avLst/>
              <a:gdLst/>
              <a:ahLst/>
              <a:cxnLst/>
              <a:rect l="l" t="t" r="r" b="b"/>
              <a:pathLst>
                <a:path w="5957" h="2930" extrusionOk="0">
                  <a:moveTo>
                    <a:pt x="5483" y="1381"/>
                  </a:moveTo>
                  <a:lnTo>
                    <a:pt x="4855" y="1897"/>
                  </a:lnTo>
                  <a:lnTo>
                    <a:pt x="5413" y="1284"/>
                  </a:lnTo>
                  <a:cubicBezTo>
                    <a:pt x="5315" y="1144"/>
                    <a:pt x="5218" y="1019"/>
                    <a:pt x="5106" y="907"/>
                  </a:cubicBezTo>
                  <a:lnTo>
                    <a:pt x="4841" y="1228"/>
                  </a:lnTo>
                  <a:lnTo>
                    <a:pt x="4980" y="795"/>
                  </a:lnTo>
                  <a:cubicBezTo>
                    <a:pt x="4855" y="670"/>
                    <a:pt x="4715" y="558"/>
                    <a:pt x="4576" y="475"/>
                  </a:cubicBezTo>
                  <a:lnTo>
                    <a:pt x="4130" y="1451"/>
                  </a:lnTo>
                  <a:lnTo>
                    <a:pt x="4381" y="363"/>
                  </a:lnTo>
                  <a:cubicBezTo>
                    <a:pt x="4157" y="237"/>
                    <a:pt x="3934" y="154"/>
                    <a:pt x="3697" y="98"/>
                  </a:cubicBezTo>
                  <a:cubicBezTo>
                    <a:pt x="3599" y="502"/>
                    <a:pt x="3446" y="1060"/>
                    <a:pt x="3432" y="1130"/>
                  </a:cubicBezTo>
                  <a:cubicBezTo>
                    <a:pt x="3432" y="1144"/>
                    <a:pt x="3418" y="1144"/>
                    <a:pt x="3418" y="1144"/>
                  </a:cubicBezTo>
                  <a:cubicBezTo>
                    <a:pt x="3418" y="1144"/>
                    <a:pt x="3418" y="1144"/>
                    <a:pt x="3432" y="1130"/>
                  </a:cubicBezTo>
                  <a:cubicBezTo>
                    <a:pt x="3432" y="1046"/>
                    <a:pt x="3474" y="433"/>
                    <a:pt x="3502" y="56"/>
                  </a:cubicBezTo>
                  <a:cubicBezTo>
                    <a:pt x="3251" y="14"/>
                    <a:pt x="3000" y="0"/>
                    <a:pt x="2749" y="28"/>
                  </a:cubicBezTo>
                  <a:lnTo>
                    <a:pt x="2986" y="1632"/>
                  </a:lnTo>
                  <a:lnTo>
                    <a:pt x="2930" y="1730"/>
                  </a:lnTo>
                  <a:lnTo>
                    <a:pt x="2344" y="98"/>
                  </a:lnTo>
                  <a:cubicBezTo>
                    <a:pt x="2233" y="126"/>
                    <a:pt x="2107" y="168"/>
                    <a:pt x="1995" y="209"/>
                  </a:cubicBezTo>
                  <a:lnTo>
                    <a:pt x="2386" y="1409"/>
                  </a:lnTo>
                  <a:lnTo>
                    <a:pt x="1772" y="307"/>
                  </a:lnTo>
                  <a:cubicBezTo>
                    <a:pt x="1521" y="433"/>
                    <a:pt x="1284" y="586"/>
                    <a:pt x="1075" y="781"/>
                  </a:cubicBezTo>
                  <a:lnTo>
                    <a:pt x="1675" y="1563"/>
                  </a:lnTo>
                  <a:lnTo>
                    <a:pt x="1507" y="1632"/>
                  </a:lnTo>
                  <a:lnTo>
                    <a:pt x="796" y="1074"/>
                  </a:lnTo>
                  <a:cubicBezTo>
                    <a:pt x="614" y="1284"/>
                    <a:pt x="475" y="1507"/>
                    <a:pt x="349" y="1772"/>
                  </a:cubicBezTo>
                  <a:cubicBezTo>
                    <a:pt x="642" y="1939"/>
                    <a:pt x="1047" y="2120"/>
                    <a:pt x="1047" y="2120"/>
                  </a:cubicBezTo>
                  <a:lnTo>
                    <a:pt x="182" y="2162"/>
                  </a:lnTo>
                  <a:cubicBezTo>
                    <a:pt x="98" y="2399"/>
                    <a:pt x="43" y="2650"/>
                    <a:pt x="1" y="2929"/>
                  </a:cubicBezTo>
                  <a:lnTo>
                    <a:pt x="5957" y="2441"/>
                  </a:lnTo>
                  <a:cubicBezTo>
                    <a:pt x="5845" y="2037"/>
                    <a:pt x="5678" y="1688"/>
                    <a:pt x="5483" y="13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8309;p74">
              <a:extLst>
                <a:ext uri="{FF2B5EF4-FFF2-40B4-BE49-F238E27FC236}">
                  <a16:creationId xmlns:a16="http://schemas.microsoft.com/office/drawing/2014/main" xmlns="" id="{6A6A4747-37F8-E4AE-74F5-A1204485724E}"/>
                </a:ext>
              </a:extLst>
            </p:cNvPr>
            <p:cNvSpPr/>
            <p:nvPr/>
          </p:nvSpPr>
          <p:spPr>
            <a:xfrm>
              <a:off x="5156900" y="2416525"/>
              <a:ext cx="296075" cy="224950"/>
            </a:xfrm>
            <a:custGeom>
              <a:avLst/>
              <a:gdLst/>
              <a:ahLst/>
              <a:cxnLst/>
              <a:rect l="l" t="t" r="r" b="b"/>
              <a:pathLst>
                <a:path w="11843" h="8998" extrusionOk="0">
                  <a:moveTo>
                    <a:pt x="502" y="1"/>
                  </a:moveTo>
                  <a:lnTo>
                    <a:pt x="1842" y="1382"/>
                  </a:lnTo>
                  <a:lnTo>
                    <a:pt x="2330" y="2191"/>
                  </a:lnTo>
                  <a:lnTo>
                    <a:pt x="1242" y="2191"/>
                  </a:lnTo>
                  <a:lnTo>
                    <a:pt x="0" y="3223"/>
                  </a:lnTo>
                  <a:lnTo>
                    <a:pt x="1158" y="2791"/>
                  </a:lnTo>
                  <a:lnTo>
                    <a:pt x="2441" y="3711"/>
                  </a:lnTo>
                  <a:lnTo>
                    <a:pt x="1060" y="4144"/>
                  </a:lnTo>
                  <a:lnTo>
                    <a:pt x="1507" y="4269"/>
                  </a:lnTo>
                  <a:lnTo>
                    <a:pt x="1088" y="4883"/>
                  </a:lnTo>
                  <a:lnTo>
                    <a:pt x="1493" y="6110"/>
                  </a:lnTo>
                  <a:lnTo>
                    <a:pt x="2204" y="5497"/>
                  </a:lnTo>
                  <a:lnTo>
                    <a:pt x="2790" y="5064"/>
                  </a:lnTo>
                  <a:lnTo>
                    <a:pt x="4004" y="6180"/>
                  </a:lnTo>
                  <a:lnTo>
                    <a:pt x="2678" y="6473"/>
                  </a:lnTo>
                  <a:lnTo>
                    <a:pt x="3460" y="7087"/>
                  </a:lnTo>
                  <a:lnTo>
                    <a:pt x="1632" y="7338"/>
                  </a:lnTo>
                  <a:lnTo>
                    <a:pt x="3725" y="7701"/>
                  </a:lnTo>
                  <a:lnTo>
                    <a:pt x="5412" y="6850"/>
                  </a:lnTo>
                  <a:lnTo>
                    <a:pt x="6500" y="6724"/>
                  </a:lnTo>
                  <a:lnTo>
                    <a:pt x="5845" y="7394"/>
                  </a:lnTo>
                  <a:lnTo>
                    <a:pt x="5622" y="8998"/>
                  </a:lnTo>
                  <a:cubicBezTo>
                    <a:pt x="5622" y="8998"/>
                    <a:pt x="6166" y="8133"/>
                    <a:pt x="6333" y="8021"/>
                  </a:cubicBezTo>
                  <a:cubicBezTo>
                    <a:pt x="6514" y="7896"/>
                    <a:pt x="8118" y="7896"/>
                    <a:pt x="8118" y="7896"/>
                  </a:cubicBezTo>
                  <a:lnTo>
                    <a:pt x="9611" y="8998"/>
                  </a:lnTo>
                  <a:lnTo>
                    <a:pt x="9541" y="8077"/>
                  </a:lnTo>
                  <a:cubicBezTo>
                    <a:pt x="9541" y="8077"/>
                    <a:pt x="9974" y="7918"/>
                    <a:pt x="11363" y="7918"/>
                  </a:cubicBezTo>
                  <a:cubicBezTo>
                    <a:pt x="11511" y="7918"/>
                    <a:pt x="11671" y="7920"/>
                    <a:pt x="11843" y="7924"/>
                  </a:cubicBezTo>
                  <a:lnTo>
                    <a:pt x="11787" y="7896"/>
                  </a:lnTo>
                  <a:lnTo>
                    <a:pt x="8746" y="5371"/>
                  </a:lnTo>
                  <a:lnTo>
                    <a:pt x="6724" y="2484"/>
                  </a:lnTo>
                  <a:lnTo>
                    <a:pt x="5161" y="2358"/>
                  </a:lnTo>
                  <a:lnTo>
                    <a:pt x="4269" y="2358"/>
                  </a:lnTo>
                  <a:lnTo>
                    <a:pt x="767" y="71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8310;p74">
              <a:extLst>
                <a:ext uri="{FF2B5EF4-FFF2-40B4-BE49-F238E27FC236}">
                  <a16:creationId xmlns:a16="http://schemas.microsoft.com/office/drawing/2014/main" xmlns="" id="{6FA1CB19-CC32-523E-48F3-063CDB46B100}"/>
                </a:ext>
              </a:extLst>
            </p:cNvPr>
            <p:cNvSpPr/>
            <p:nvPr/>
          </p:nvSpPr>
          <p:spPr>
            <a:xfrm>
              <a:off x="4783775" y="2336675"/>
              <a:ext cx="348725" cy="101150"/>
            </a:xfrm>
            <a:custGeom>
              <a:avLst/>
              <a:gdLst/>
              <a:ahLst/>
              <a:cxnLst/>
              <a:rect l="l" t="t" r="r" b="b"/>
              <a:pathLst>
                <a:path w="13949" h="4046" extrusionOk="0">
                  <a:moveTo>
                    <a:pt x="13112" y="3293"/>
                  </a:moveTo>
                  <a:cubicBezTo>
                    <a:pt x="9736" y="2442"/>
                    <a:pt x="7100" y="1354"/>
                    <a:pt x="7226" y="866"/>
                  </a:cubicBezTo>
                  <a:cubicBezTo>
                    <a:pt x="7226" y="852"/>
                    <a:pt x="7240" y="838"/>
                    <a:pt x="7240" y="824"/>
                  </a:cubicBezTo>
                  <a:lnTo>
                    <a:pt x="6961" y="740"/>
                  </a:lnTo>
                  <a:lnTo>
                    <a:pt x="5175" y="503"/>
                  </a:lnTo>
                  <a:lnTo>
                    <a:pt x="2204" y="1"/>
                  </a:lnTo>
                  <a:lnTo>
                    <a:pt x="0" y="1256"/>
                  </a:lnTo>
                  <a:cubicBezTo>
                    <a:pt x="1381" y="1995"/>
                    <a:pt x="3543" y="2735"/>
                    <a:pt x="6040" y="3251"/>
                  </a:cubicBezTo>
                  <a:cubicBezTo>
                    <a:pt x="9583" y="3990"/>
                    <a:pt x="12707" y="4046"/>
                    <a:pt x="13949" y="3502"/>
                  </a:cubicBezTo>
                  <a:cubicBezTo>
                    <a:pt x="13670" y="3432"/>
                    <a:pt x="13405" y="3362"/>
                    <a:pt x="13112" y="32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8311;p74">
              <a:extLst>
                <a:ext uri="{FF2B5EF4-FFF2-40B4-BE49-F238E27FC236}">
                  <a16:creationId xmlns:a16="http://schemas.microsoft.com/office/drawing/2014/main" xmlns="" id="{81888262-5FD5-ABE6-7956-4A6A99DA5CA6}"/>
                </a:ext>
              </a:extLst>
            </p:cNvPr>
            <p:cNvSpPr/>
            <p:nvPr/>
          </p:nvSpPr>
          <p:spPr>
            <a:xfrm>
              <a:off x="4818300" y="2630650"/>
              <a:ext cx="747650" cy="110575"/>
            </a:xfrm>
            <a:custGeom>
              <a:avLst/>
              <a:gdLst/>
              <a:ahLst/>
              <a:cxnLst/>
              <a:rect l="l" t="t" r="r" b="b"/>
              <a:pathLst>
                <a:path w="29906" h="4423" extrusionOk="0">
                  <a:moveTo>
                    <a:pt x="28818" y="2706"/>
                  </a:moveTo>
                  <a:cubicBezTo>
                    <a:pt x="28818" y="2706"/>
                    <a:pt x="27535" y="1995"/>
                    <a:pt x="27409" y="1967"/>
                  </a:cubicBezTo>
                  <a:cubicBezTo>
                    <a:pt x="27298" y="1939"/>
                    <a:pt x="27465" y="2832"/>
                    <a:pt x="27214" y="2832"/>
                  </a:cubicBezTo>
                  <a:cubicBezTo>
                    <a:pt x="26963" y="2832"/>
                    <a:pt x="26140" y="2400"/>
                    <a:pt x="26140" y="2400"/>
                  </a:cubicBezTo>
                  <a:lnTo>
                    <a:pt x="25415" y="1995"/>
                  </a:lnTo>
                  <a:lnTo>
                    <a:pt x="25638" y="2400"/>
                  </a:lnTo>
                  <a:lnTo>
                    <a:pt x="23978" y="2246"/>
                  </a:lnTo>
                  <a:cubicBezTo>
                    <a:pt x="23978" y="2246"/>
                    <a:pt x="23322" y="1409"/>
                    <a:pt x="23239" y="1381"/>
                  </a:cubicBezTo>
                  <a:cubicBezTo>
                    <a:pt x="23155" y="1353"/>
                    <a:pt x="23127" y="2344"/>
                    <a:pt x="23127" y="2344"/>
                  </a:cubicBezTo>
                  <a:cubicBezTo>
                    <a:pt x="23127" y="2344"/>
                    <a:pt x="21146" y="2497"/>
                    <a:pt x="21007" y="2455"/>
                  </a:cubicBezTo>
                  <a:cubicBezTo>
                    <a:pt x="20867" y="2427"/>
                    <a:pt x="19472" y="2372"/>
                    <a:pt x="19472" y="2372"/>
                  </a:cubicBezTo>
                  <a:lnTo>
                    <a:pt x="19138" y="1939"/>
                  </a:lnTo>
                  <a:cubicBezTo>
                    <a:pt x="19138" y="1939"/>
                    <a:pt x="18133" y="2176"/>
                    <a:pt x="17561" y="2246"/>
                  </a:cubicBezTo>
                  <a:cubicBezTo>
                    <a:pt x="16990" y="2302"/>
                    <a:pt x="15916" y="1814"/>
                    <a:pt x="15916" y="1814"/>
                  </a:cubicBezTo>
                  <a:lnTo>
                    <a:pt x="15776" y="1019"/>
                  </a:lnTo>
                  <a:lnTo>
                    <a:pt x="14381" y="1507"/>
                  </a:lnTo>
                  <a:lnTo>
                    <a:pt x="14116" y="1047"/>
                  </a:lnTo>
                  <a:lnTo>
                    <a:pt x="13419" y="837"/>
                  </a:lnTo>
                  <a:lnTo>
                    <a:pt x="13684" y="1381"/>
                  </a:lnTo>
                  <a:cubicBezTo>
                    <a:pt x="12666" y="1842"/>
                    <a:pt x="11075" y="1479"/>
                    <a:pt x="11075" y="1479"/>
                  </a:cubicBezTo>
                  <a:lnTo>
                    <a:pt x="10113" y="517"/>
                  </a:lnTo>
                  <a:lnTo>
                    <a:pt x="9276" y="0"/>
                  </a:lnTo>
                  <a:lnTo>
                    <a:pt x="9388" y="670"/>
                  </a:lnTo>
                  <a:lnTo>
                    <a:pt x="8495" y="1200"/>
                  </a:lnTo>
                  <a:lnTo>
                    <a:pt x="8146" y="307"/>
                  </a:lnTo>
                  <a:lnTo>
                    <a:pt x="7728" y="823"/>
                  </a:lnTo>
                  <a:cubicBezTo>
                    <a:pt x="7728" y="823"/>
                    <a:pt x="6835" y="1074"/>
                    <a:pt x="6026" y="768"/>
                  </a:cubicBezTo>
                  <a:cubicBezTo>
                    <a:pt x="5203" y="461"/>
                    <a:pt x="4785" y="210"/>
                    <a:pt x="4785" y="210"/>
                  </a:cubicBezTo>
                  <a:lnTo>
                    <a:pt x="4534" y="1047"/>
                  </a:lnTo>
                  <a:lnTo>
                    <a:pt x="4241" y="433"/>
                  </a:lnTo>
                  <a:cubicBezTo>
                    <a:pt x="4241" y="433"/>
                    <a:pt x="3418" y="279"/>
                    <a:pt x="2413" y="363"/>
                  </a:cubicBezTo>
                  <a:cubicBezTo>
                    <a:pt x="1409" y="461"/>
                    <a:pt x="0" y="740"/>
                    <a:pt x="0" y="740"/>
                  </a:cubicBezTo>
                  <a:cubicBezTo>
                    <a:pt x="0" y="740"/>
                    <a:pt x="405" y="1284"/>
                    <a:pt x="1339" y="1744"/>
                  </a:cubicBezTo>
                  <a:lnTo>
                    <a:pt x="29209" y="4422"/>
                  </a:lnTo>
                  <a:lnTo>
                    <a:pt x="29906" y="260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8312;p74">
              <a:extLst>
                <a:ext uri="{FF2B5EF4-FFF2-40B4-BE49-F238E27FC236}">
                  <a16:creationId xmlns:a16="http://schemas.microsoft.com/office/drawing/2014/main" xmlns="" id="{3389484C-730E-789C-7A1E-4FD1AFC8F6A9}"/>
                </a:ext>
              </a:extLst>
            </p:cNvPr>
            <p:cNvSpPr/>
            <p:nvPr/>
          </p:nvSpPr>
          <p:spPr>
            <a:xfrm>
              <a:off x="4697650" y="2627500"/>
              <a:ext cx="70450" cy="49550"/>
            </a:xfrm>
            <a:custGeom>
              <a:avLst/>
              <a:gdLst/>
              <a:ahLst/>
              <a:cxnLst/>
              <a:rect l="l" t="t" r="r" b="b"/>
              <a:pathLst>
                <a:path w="2818" h="1982" extrusionOk="0">
                  <a:moveTo>
                    <a:pt x="1855" y="1368"/>
                  </a:moveTo>
                  <a:lnTo>
                    <a:pt x="1813" y="364"/>
                  </a:lnTo>
                  <a:lnTo>
                    <a:pt x="1381" y="1075"/>
                  </a:lnTo>
                  <a:lnTo>
                    <a:pt x="1116" y="15"/>
                  </a:lnTo>
                  <a:lnTo>
                    <a:pt x="1032" y="1228"/>
                  </a:lnTo>
                  <a:cubicBezTo>
                    <a:pt x="1032" y="1228"/>
                    <a:pt x="516" y="1"/>
                    <a:pt x="488" y="29"/>
                  </a:cubicBezTo>
                  <a:cubicBezTo>
                    <a:pt x="460" y="57"/>
                    <a:pt x="600" y="1089"/>
                    <a:pt x="600" y="1089"/>
                  </a:cubicBezTo>
                  <a:lnTo>
                    <a:pt x="0" y="461"/>
                  </a:lnTo>
                  <a:cubicBezTo>
                    <a:pt x="0" y="461"/>
                    <a:pt x="126" y="1117"/>
                    <a:pt x="697" y="1982"/>
                  </a:cubicBezTo>
                  <a:lnTo>
                    <a:pt x="2162" y="1968"/>
                  </a:lnTo>
                  <a:lnTo>
                    <a:pt x="2818" y="43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8313;p74">
              <a:extLst>
                <a:ext uri="{FF2B5EF4-FFF2-40B4-BE49-F238E27FC236}">
                  <a16:creationId xmlns:a16="http://schemas.microsoft.com/office/drawing/2014/main" xmlns="" id="{143CF106-9166-7C23-072B-A080BA1E662D}"/>
                </a:ext>
              </a:extLst>
            </p:cNvPr>
            <p:cNvSpPr/>
            <p:nvPr/>
          </p:nvSpPr>
          <p:spPr>
            <a:xfrm>
              <a:off x="5421925" y="2693775"/>
              <a:ext cx="108125" cy="54775"/>
            </a:xfrm>
            <a:custGeom>
              <a:avLst/>
              <a:gdLst/>
              <a:ahLst/>
              <a:cxnLst/>
              <a:rect l="l" t="t" r="r" b="b"/>
              <a:pathLst>
                <a:path w="4325" h="2191" extrusionOk="0">
                  <a:moveTo>
                    <a:pt x="1702" y="0"/>
                  </a:moveTo>
                  <a:lnTo>
                    <a:pt x="1744" y="460"/>
                  </a:lnTo>
                  <a:lnTo>
                    <a:pt x="1437" y="28"/>
                  </a:lnTo>
                  <a:cubicBezTo>
                    <a:pt x="1325" y="42"/>
                    <a:pt x="1214" y="56"/>
                    <a:pt x="1074" y="70"/>
                  </a:cubicBezTo>
                  <a:lnTo>
                    <a:pt x="1325" y="1339"/>
                  </a:lnTo>
                  <a:lnTo>
                    <a:pt x="739" y="112"/>
                  </a:lnTo>
                  <a:cubicBezTo>
                    <a:pt x="349" y="154"/>
                    <a:pt x="0" y="209"/>
                    <a:pt x="0" y="209"/>
                  </a:cubicBezTo>
                  <a:lnTo>
                    <a:pt x="377" y="1702"/>
                  </a:lnTo>
                  <a:lnTo>
                    <a:pt x="3180" y="2190"/>
                  </a:lnTo>
                  <a:cubicBezTo>
                    <a:pt x="3794" y="1632"/>
                    <a:pt x="4324" y="1256"/>
                    <a:pt x="4324" y="1256"/>
                  </a:cubicBezTo>
                  <a:cubicBezTo>
                    <a:pt x="4324" y="1256"/>
                    <a:pt x="4227" y="1144"/>
                    <a:pt x="4087" y="1004"/>
                  </a:cubicBezTo>
                  <a:cubicBezTo>
                    <a:pt x="3697" y="1353"/>
                    <a:pt x="3208" y="1800"/>
                    <a:pt x="3208" y="1800"/>
                  </a:cubicBezTo>
                  <a:lnTo>
                    <a:pt x="4017" y="935"/>
                  </a:lnTo>
                  <a:cubicBezTo>
                    <a:pt x="3948" y="879"/>
                    <a:pt x="3892" y="823"/>
                    <a:pt x="3822" y="767"/>
                  </a:cubicBezTo>
                  <a:lnTo>
                    <a:pt x="3585" y="1018"/>
                  </a:lnTo>
                  <a:lnTo>
                    <a:pt x="3711" y="698"/>
                  </a:lnTo>
                  <a:cubicBezTo>
                    <a:pt x="3655" y="656"/>
                    <a:pt x="3585" y="614"/>
                    <a:pt x="3515" y="586"/>
                  </a:cubicBezTo>
                  <a:cubicBezTo>
                    <a:pt x="3501" y="572"/>
                    <a:pt x="3487" y="572"/>
                    <a:pt x="3473" y="572"/>
                  </a:cubicBezTo>
                  <a:lnTo>
                    <a:pt x="2929" y="1604"/>
                  </a:lnTo>
                  <a:lnTo>
                    <a:pt x="3264" y="516"/>
                  </a:lnTo>
                  <a:lnTo>
                    <a:pt x="3111" y="516"/>
                  </a:lnTo>
                  <a:cubicBezTo>
                    <a:pt x="3041" y="809"/>
                    <a:pt x="2929" y="1228"/>
                    <a:pt x="2929" y="1228"/>
                  </a:cubicBezTo>
                  <a:lnTo>
                    <a:pt x="3027" y="516"/>
                  </a:lnTo>
                  <a:lnTo>
                    <a:pt x="3027" y="516"/>
                  </a:lnTo>
                  <a:cubicBezTo>
                    <a:pt x="2888" y="530"/>
                    <a:pt x="2790" y="558"/>
                    <a:pt x="2720" y="572"/>
                  </a:cubicBezTo>
                  <a:cubicBezTo>
                    <a:pt x="2636" y="837"/>
                    <a:pt x="2525" y="1214"/>
                    <a:pt x="2511" y="1256"/>
                  </a:cubicBezTo>
                  <a:cubicBezTo>
                    <a:pt x="2525" y="1214"/>
                    <a:pt x="2553" y="781"/>
                    <a:pt x="2567" y="488"/>
                  </a:cubicBezTo>
                  <a:lnTo>
                    <a:pt x="2358" y="251"/>
                  </a:lnTo>
                  <a:cubicBezTo>
                    <a:pt x="2358" y="251"/>
                    <a:pt x="2316" y="209"/>
                    <a:pt x="2232" y="154"/>
                  </a:cubicBezTo>
                  <a:lnTo>
                    <a:pt x="2093" y="586"/>
                  </a:lnTo>
                  <a:lnTo>
                    <a:pt x="2065" y="70"/>
                  </a:lnTo>
                  <a:cubicBezTo>
                    <a:pt x="1967" y="28"/>
                    <a:pt x="1841" y="0"/>
                    <a:pt x="17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8314;p74">
              <a:extLst>
                <a:ext uri="{FF2B5EF4-FFF2-40B4-BE49-F238E27FC236}">
                  <a16:creationId xmlns:a16="http://schemas.microsoft.com/office/drawing/2014/main" xmlns="" id="{A8DC8A0B-6334-4201-8364-673853939637}"/>
                </a:ext>
              </a:extLst>
            </p:cNvPr>
            <p:cNvSpPr/>
            <p:nvPr/>
          </p:nvSpPr>
          <p:spPr>
            <a:xfrm>
              <a:off x="4146675" y="2661250"/>
              <a:ext cx="1584925" cy="93925"/>
            </a:xfrm>
            <a:custGeom>
              <a:avLst/>
              <a:gdLst/>
              <a:ahLst/>
              <a:cxnLst/>
              <a:rect l="l" t="t" r="r" b="b"/>
              <a:pathLst>
                <a:path w="63397" h="3757" extrusionOk="0">
                  <a:moveTo>
                    <a:pt x="22472" y="1"/>
                  </a:moveTo>
                  <a:cubicBezTo>
                    <a:pt x="21946" y="1"/>
                    <a:pt x="21433" y="6"/>
                    <a:pt x="20937" y="18"/>
                  </a:cubicBezTo>
                  <a:cubicBezTo>
                    <a:pt x="10866" y="269"/>
                    <a:pt x="0" y="3756"/>
                    <a:pt x="0" y="3756"/>
                  </a:cubicBezTo>
                  <a:lnTo>
                    <a:pt x="63397" y="3756"/>
                  </a:lnTo>
                  <a:cubicBezTo>
                    <a:pt x="63397" y="3756"/>
                    <a:pt x="49364" y="2068"/>
                    <a:pt x="48583" y="2068"/>
                  </a:cubicBezTo>
                  <a:cubicBezTo>
                    <a:pt x="47841" y="2068"/>
                    <a:pt x="32624" y="1"/>
                    <a:pt x="224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8315;p74">
              <a:extLst>
                <a:ext uri="{FF2B5EF4-FFF2-40B4-BE49-F238E27FC236}">
                  <a16:creationId xmlns:a16="http://schemas.microsoft.com/office/drawing/2014/main" xmlns="" id="{462AF7C2-DB93-6945-4EA8-DEC0CA2BD681}"/>
                </a:ext>
              </a:extLst>
            </p:cNvPr>
            <p:cNvSpPr/>
            <p:nvPr/>
          </p:nvSpPr>
          <p:spPr>
            <a:xfrm>
              <a:off x="4576975" y="2661550"/>
              <a:ext cx="929350" cy="75125"/>
            </a:xfrm>
            <a:custGeom>
              <a:avLst/>
              <a:gdLst/>
              <a:ahLst/>
              <a:cxnLst/>
              <a:rect l="l" t="t" r="r" b="b"/>
              <a:pathLst>
                <a:path w="37174" h="3005" extrusionOk="0">
                  <a:moveTo>
                    <a:pt x="5348" y="1"/>
                  </a:moveTo>
                  <a:cubicBezTo>
                    <a:pt x="4791" y="1"/>
                    <a:pt x="4249" y="7"/>
                    <a:pt x="3725" y="20"/>
                  </a:cubicBezTo>
                  <a:cubicBezTo>
                    <a:pt x="2553" y="34"/>
                    <a:pt x="1382" y="117"/>
                    <a:pt x="210" y="215"/>
                  </a:cubicBezTo>
                  <a:cubicBezTo>
                    <a:pt x="112" y="299"/>
                    <a:pt x="57" y="396"/>
                    <a:pt x="57" y="494"/>
                  </a:cubicBezTo>
                  <a:cubicBezTo>
                    <a:pt x="1" y="1875"/>
                    <a:pt x="11104" y="3005"/>
                    <a:pt x="24857" y="3005"/>
                  </a:cubicBezTo>
                  <a:cubicBezTo>
                    <a:pt x="29335" y="3005"/>
                    <a:pt x="33533" y="2879"/>
                    <a:pt x="37174" y="2684"/>
                  </a:cubicBezTo>
                  <a:cubicBezTo>
                    <a:pt x="34259" y="2335"/>
                    <a:pt x="31692" y="2056"/>
                    <a:pt x="31371" y="2056"/>
                  </a:cubicBezTo>
                  <a:cubicBezTo>
                    <a:pt x="30631" y="2056"/>
                    <a:pt x="15500" y="1"/>
                    <a:pt x="5348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8316;p74">
              <a:extLst>
                <a:ext uri="{FF2B5EF4-FFF2-40B4-BE49-F238E27FC236}">
                  <a16:creationId xmlns:a16="http://schemas.microsoft.com/office/drawing/2014/main" xmlns="" id="{288303FD-A50E-0DAE-C8EB-A05F9A517639}"/>
                </a:ext>
              </a:extLst>
            </p:cNvPr>
            <p:cNvSpPr/>
            <p:nvPr/>
          </p:nvSpPr>
          <p:spPr>
            <a:xfrm>
              <a:off x="5352525" y="2743625"/>
              <a:ext cx="290850" cy="11550"/>
            </a:xfrm>
            <a:custGeom>
              <a:avLst/>
              <a:gdLst/>
              <a:ahLst/>
              <a:cxnLst/>
              <a:rect l="l" t="t" r="r" b="b"/>
              <a:pathLst>
                <a:path w="11634" h="462" extrusionOk="0">
                  <a:moveTo>
                    <a:pt x="5845" y="1"/>
                  </a:moveTo>
                  <a:cubicBezTo>
                    <a:pt x="3502" y="1"/>
                    <a:pt x="1395" y="168"/>
                    <a:pt x="0" y="461"/>
                  </a:cubicBezTo>
                  <a:lnTo>
                    <a:pt x="11634" y="461"/>
                  </a:lnTo>
                  <a:cubicBezTo>
                    <a:pt x="10267" y="168"/>
                    <a:pt x="8174" y="1"/>
                    <a:pt x="5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8317;p74">
              <a:extLst>
                <a:ext uri="{FF2B5EF4-FFF2-40B4-BE49-F238E27FC236}">
                  <a16:creationId xmlns:a16="http://schemas.microsoft.com/office/drawing/2014/main" xmlns="" id="{9E13490E-5FBE-91BC-4F64-DCA067528A77}"/>
                </a:ext>
              </a:extLst>
            </p:cNvPr>
            <p:cNvSpPr/>
            <p:nvPr/>
          </p:nvSpPr>
          <p:spPr>
            <a:xfrm>
              <a:off x="5518500" y="2550800"/>
              <a:ext cx="218675" cy="204375"/>
            </a:xfrm>
            <a:custGeom>
              <a:avLst/>
              <a:gdLst/>
              <a:ahLst/>
              <a:cxnLst/>
              <a:rect l="l" t="t" r="r" b="b"/>
              <a:pathLst>
                <a:path w="8747" h="8175" extrusionOk="0">
                  <a:moveTo>
                    <a:pt x="2442" y="0"/>
                  </a:moveTo>
                  <a:lnTo>
                    <a:pt x="378" y="1562"/>
                  </a:lnTo>
                  <a:lnTo>
                    <a:pt x="1" y="2762"/>
                  </a:lnTo>
                  <a:lnTo>
                    <a:pt x="977" y="6612"/>
                  </a:lnTo>
                  <a:lnTo>
                    <a:pt x="698" y="8174"/>
                  </a:lnTo>
                  <a:lnTo>
                    <a:pt x="8747" y="8174"/>
                  </a:lnTo>
                  <a:lnTo>
                    <a:pt x="8049" y="5887"/>
                  </a:lnTo>
                  <a:lnTo>
                    <a:pt x="6696" y="2999"/>
                  </a:lnTo>
                  <a:lnTo>
                    <a:pt x="38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8318;p74">
              <a:extLst>
                <a:ext uri="{FF2B5EF4-FFF2-40B4-BE49-F238E27FC236}">
                  <a16:creationId xmlns:a16="http://schemas.microsoft.com/office/drawing/2014/main" xmlns="" id="{1E38683A-2F46-D124-17B7-830549B49D28}"/>
                </a:ext>
              </a:extLst>
            </p:cNvPr>
            <p:cNvSpPr/>
            <p:nvPr/>
          </p:nvSpPr>
          <p:spPr>
            <a:xfrm>
              <a:off x="5518500" y="2551850"/>
              <a:ext cx="100475" cy="203325"/>
            </a:xfrm>
            <a:custGeom>
              <a:avLst/>
              <a:gdLst/>
              <a:ahLst/>
              <a:cxnLst/>
              <a:rect l="l" t="t" r="r" b="b"/>
              <a:pathLst>
                <a:path w="4019" h="8133" extrusionOk="0">
                  <a:moveTo>
                    <a:pt x="3990" y="8132"/>
                  </a:moveTo>
                  <a:cubicBezTo>
                    <a:pt x="4018" y="7044"/>
                    <a:pt x="4018" y="6179"/>
                    <a:pt x="3948" y="5942"/>
                  </a:cubicBezTo>
                  <a:cubicBezTo>
                    <a:pt x="3753" y="5203"/>
                    <a:pt x="2791" y="3529"/>
                    <a:pt x="2721" y="3320"/>
                  </a:cubicBezTo>
                  <a:cubicBezTo>
                    <a:pt x="2651" y="3111"/>
                    <a:pt x="2233" y="990"/>
                    <a:pt x="2316" y="781"/>
                  </a:cubicBezTo>
                  <a:cubicBezTo>
                    <a:pt x="2344" y="697"/>
                    <a:pt x="2358" y="377"/>
                    <a:pt x="2372" y="0"/>
                  </a:cubicBezTo>
                  <a:lnTo>
                    <a:pt x="378" y="1506"/>
                  </a:lnTo>
                  <a:lnTo>
                    <a:pt x="1" y="2720"/>
                  </a:lnTo>
                  <a:lnTo>
                    <a:pt x="977" y="6570"/>
                  </a:lnTo>
                  <a:lnTo>
                    <a:pt x="698" y="8132"/>
                  </a:lnTo>
                  <a:lnTo>
                    <a:pt x="3990" y="8132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8319;p74">
              <a:extLst>
                <a:ext uri="{FF2B5EF4-FFF2-40B4-BE49-F238E27FC236}">
                  <a16:creationId xmlns:a16="http://schemas.microsoft.com/office/drawing/2014/main" xmlns="" id="{69CCCDC3-E0D0-D307-313F-73DD05B8164B}"/>
                </a:ext>
              </a:extLst>
            </p:cNvPr>
            <p:cNvSpPr/>
            <p:nvPr/>
          </p:nvSpPr>
          <p:spPr>
            <a:xfrm>
              <a:off x="4099250" y="2258925"/>
              <a:ext cx="341075" cy="496250"/>
            </a:xfrm>
            <a:custGeom>
              <a:avLst/>
              <a:gdLst/>
              <a:ahLst/>
              <a:cxnLst/>
              <a:rect l="l" t="t" r="r" b="b"/>
              <a:pathLst>
                <a:path w="13643" h="19850" extrusionOk="0">
                  <a:moveTo>
                    <a:pt x="13642" y="19849"/>
                  </a:moveTo>
                  <a:lnTo>
                    <a:pt x="0" y="19849"/>
                  </a:lnTo>
                  <a:lnTo>
                    <a:pt x="2190" y="14786"/>
                  </a:lnTo>
                  <a:lnTo>
                    <a:pt x="3376" y="9862"/>
                  </a:lnTo>
                  <a:lnTo>
                    <a:pt x="4408" y="6012"/>
                  </a:lnTo>
                  <a:lnTo>
                    <a:pt x="5217" y="2162"/>
                  </a:lnTo>
                  <a:lnTo>
                    <a:pt x="8091" y="237"/>
                  </a:lnTo>
                  <a:lnTo>
                    <a:pt x="11452" y="0"/>
                  </a:lnTo>
                  <a:lnTo>
                    <a:pt x="11354" y="5649"/>
                  </a:lnTo>
                  <a:lnTo>
                    <a:pt x="11773" y="6500"/>
                  </a:lnTo>
                  <a:lnTo>
                    <a:pt x="12805" y="1214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8320;p74">
              <a:extLst>
                <a:ext uri="{FF2B5EF4-FFF2-40B4-BE49-F238E27FC236}">
                  <a16:creationId xmlns:a16="http://schemas.microsoft.com/office/drawing/2014/main" xmlns="" id="{D4B04DCA-5039-0AF3-C437-52317E0CC5C0}"/>
                </a:ext>
              </a:extLst>
            </p:cNvPr>
            <p:cNvSpPr/>
            <p:nvPr/>
          </p:nvSpPr>
          <p:spPr>
            <a:xfrm>
              <a:off x="4397400" y="2425950"/>
              <a:ext cx="121725" cy="141250"/>
            </a:xfrm>
            <a:custGeom>
              <a:avLst/>
              <a:gdLst/>
              <a:ahLst/>
              <a:cxnLst/>
              <a:rect l="l" t="t" r="r" b="b"/>
              <a:pathLst>
                <a:path w="4869" h="5650" extrusionOk="0">
                  <a:moveTo>
                    <a:pt x="1772" y="2525"/>
                  </a:moveTo>
                  <a:cubicBezTo>
                    <a:pt x="1256" y="2595"/>
                    <a:pt x="781" y="2456"/>
                    <a:pt x="781" y="2456"/>
                  </a:cubicBezTo>
                  <a:lnTo>
                    <a:pt x="0" y="1814"/>
                  </a:lnTo>
                  <a:cubicBezTo>
                    <a:pt x="0" y="1814"/>
                    <a:pt x="893" y="1479"/>
                    <a:pt x="1214" y="1493"/>
                  </a:cubicBezTo>
                  <a:cubicBezTo>
                    <a:pt x="1367" y="1493"/>
                    <a:pt x="1632" y="1702"/>
                    <a:pt x="1856" y="1912"/>
                  </a:cubicBezTo>
                  <a:cubicBezTo>
                    <a:pt x="1786" y="1605"/>
                    <a:pt x="1702" y="1200"/>
                    <a:pt x="1688" y="949"/>
                  </a:cubicBezTo>
                  <a:cubicBezTo>
                    <a:pt x="1646" y="503"/>
                    <a:pt x="1604" y="1"/>
                    <a:pt x="1604" y="1"/>
                  </a:cubicBezTo>
                  <a:cubicBezTo>
                    <a:pt x="1604" y="1"/>
                    <a:pt x="2386" y="517"/>
                    <a:pt x="2497" y="796"/>
                  </a:cubicBezTo>
                  <a:cubicBezTo>
                    <a:pt x="2595" y="1019"/>
                    <a:pt x="2483" y="1535"/>
                    <a:pt x="2232" y="1995"/>
                  </a:cubicBezTo>
                  <a:cubicBezTo>
                    <a:pt x="2581" y="1730"/>
                    <a:pt x="3097" y="1368"/>
                    <a:pt x="3390" y="1312"/>
                  </a:cubicBezTo>
                  <a:cubicBezTo>
                    <a:pt x="3878" y="1228"/>
                    <a:pt x="4868" y="1368"/>
                    <a:pt x="4868" y="1368"/>
                  </a:cubicBezTo>
                  <a:cubicBezTo>
                    <a:pt x="4868" y="1368"/>
                    <a:pt x="4004" y="2107"/>
                    <a:pt x="3739" y="2177"/>
                  </a:cubicBezTo>
                  <a:cubicBezTo>
                    <a:pt x="3557" y="2246"/>
                    <a:pt x="2971" y="2316"/>
                    <a:pt x="2483" y="2358"/>
                  </a:cubicBezTo>
                  <a:cubicBezTo>
                    <a:pt x="3153" y="2414"/>
                    <a:pt x="3641" y="2651"/>
                    <a:pt x="3641" y="2651"/>
                  </a:cubicBezTo>
                  <a:cubicBezTo>
                    <a:pt x="4283" y="3251"/>
                    <a:pt x="4115" y="4325"/>
                    <a:pt x="4115" y="4325"/>
                  </a:cubicBezTo>
                  <a:cubicBezTo>
                    <a:pt x="4115" y="4325"/>
                    <a:pt x="3222" y="3362"/>
                    <a:pt x="2971" y="3209"/>
                  </a:cubicBezTo>
                  <a:cubicBezTo>
                    <a:pt x="2902" y="3181"/>
                    <a:pt x="2832" y="3125"/>
                    <a:pt x="2748" y="3069"/>
                  </a:cubicBezTo>
                  <a:cubicBezTo>
                    <a:pt x="2860" y="3223"/>
                    <a:pt x="2943" y="3390"/>
                    <a:pt x="3013" y="3585"/>
                  </a:cubicBezTo>
                  <a:cubicBezTo>
                    <a:pt x="3250" y="4380"/>
                    <a:pt x="3181" y="5148"/>
                    <a:pt x="3181" y="5148"/>
                  </a:cubicBezTo>
                  <a:lnTo>
                    <a:pt x="2344" y="4032"/>
                  </a:lnTo>
                  <a:cubicBezTo>
                    <a:pt x="2344" y="4032"/>
                    <a:pt x="2232" y="3265"/>
                    <a:pt x="2079" y="2595"/>
                  </a:cubicBezTo>
                  <a:lnTo>
                    <a:pt x="2051" y="2567"/>
                  </a:lnTo>
                  <a:cubicBezTo>
                    <a:pt x="2162" y="3167"/>
                    <a:pt x="1967" y="4004"/>
                    <a:pt x="1967" y="4004"/>
                  </a:cubicBezTo>
                  <a:lnTo>
                    <a:pt x="1381" y="4604"/>
                  </a:lnTo>
                  <a:cubicBezTo>
                    <a:pt x="1381" y="4604"/>
                    <a:pt x="1242" y="3892"/>
                    <a:pt x="1214" y="3460"/>
                  </a:cubicBezTo>
                  <a:cubicBezTo>
                    <a:pt x="1214" y="3460"/>
                    <a:pt x="1563" y="3027"/>
                    <a:pt x="1772" y="2679"/>
                  </a:cubicBezTo>
                  <a:cubicBezTo>
                    <a:pt x="656" y="3460"/>
                    <a:pt x="321" y="5636"/>
                    <a:pt x="307" y="5650"/>
                  </a:cubicBezTo>
                  <a:lnTo>
                    <a:pt x="182" y="5636"/>
                  </a:lnTo>
                  <a:cubicBezTo>
                    <a:pt x="196" y="5538"/>
                    <a:pt x="544" y="3292"/>
                    <a:pt x="1772" y="2525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8321;p74">
              <a:extLst>
                <a:ext uri="{FF2B5EF4-FFF2-40B4-BE49-F238E27FC236}">
                  <a16:creationId xmlns:a16="http://schemas.microsoft.com/office/drawing/2014/main" xmlns="" id="{ACE73254-1990-1FDF-85ED-D49B04E2F828}"/>
                </a:ext>
              </a:extLst>
            </p:cNvPr>
            <p:cNvSpPr/>
            <p:nvPr/>
          </p:nvSpPr>
          <p:spPr>
            <a:xfrm>
              <a:off x="4245700" y="2258925"/>
              <a:ext cx="194625" cy="496250"/>
            </a:xfrm>
            <a:custGeom>
              <a:avLst/>
              <a:gdLst/>
              <a:ahLst/>
              <a:cxnLst/>
              <a:rect l="l" t="t" r="r" b="b"/>
              <a:pathLst>
                <a:path w="7785" h="19850" extrusionOk="0">
                  <a:moveTo>
                    <a:pt x="5594" y="0"/>
                  </a:moveTo>
                  <a:lnTo>
                    <a:pt x="2233" y="237"/>
                  </a:lnTo>
                  <a:lnTo>
                    <a:pt x="1172" y="949"/>
                  </a:lnTo>
                  <a:cubicBezTo>
                    <a:pt x="1075" y="2162"/>
                    <a:pt x="1005" y="3083"/>
                    <a:pt x="1005" y="3083"/>
                  </a:cubicBezTo>
                  <a:cubicBezTo>
                    <a:pt x="1005" y="3083"/>
                    <a:pt x="238" y="10085"/>
                    <a:pt x="126" y="10908"/>
                  </a:cubicBezTo>
                  <a:cubicBezTo>
                    <a:pt x="1" y="11745"/>
                    <a:pt x="642" y="17729"/>
                    <a:pt x="782" y="18552"/>
                  </a:cubicBezTo>
                  <a:cubicBezTo>
                    <a:pt x="810" y="18691"/>
                    <a:pt x="921" y="19152"/>
                    <a:pt x="1117" y="19849"/>
                  </a:cubicBezTo>
                  <a:lnTo>
                    <a:pt x="7784" y="19849"/>
                  </a:lnTo>
                  <a:lnTo>
                    <a:pt x="6947" y="12149"/>
                  </a:lnTo>
                  <a:lnTo>
                    <a:pt x="5915" y="6500"/>
                  </a:lnTo>
                  <a:lnTo>
                    <a:pt x="5496" y="5649"/>
                  </a:lnTo>
                  <a:lnTo>
                    <a:pt x="5594" y="0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8322;p74">
              <a:extLst>
                <a:ext uri="{FF2B5EF4-FFF2-40B4-BE49-F238E27FC236}">
                  <a16:creationId xmlns:a16="http://schemas.microsoft.com/office/drawing/2014/main" xmlns="" id="{E3805F4A-164A-DD72-277F-34C2A8EC4C60}"/>
                </a:ext>
              </a:extLst>
            </p:cNvPr>
            <p:cNvSpPr/>
            <p:nvPr/>
          </p:nvSpPr>
          <p:spPr>
            <a:xfrm>
              <a:off x="3911975" y="2681900"/>
              <a:ext cx="236825" cy="73275"/>
            </a:xfrm>
            <a:custGeom>
              <a:avLst/>
              <a:gdLst/>
              <a:ahLst/>
              <a:cxnLst/>
              <a:rect l="l" t="t" r="r" b="b"/>
              <a:pathLst>
                <a:path w="9473" h="2931" extrusionOk="0">
                  <a:moveTo>
                    <a:pt x="7477" y="1"/>
                  </a:moveTo>
                  <a:cubicBezTo>
                    <a:pt x="7477" y="1"/>
                    <a:pt x="4674" y="364"/>
                    <a:pt x="4451" y="364"/>
                  </a:cubicBezTo>
                  <a:cubicBezTo>
                    <a:pt x="4227" y="364"/>
                    <a:pt x="2888" y="489"/>
                    <a:pt x="2888" y="489"/>
                  </a:cubicBezTo>
                  <a:lnTo>
                    <a:pt x="1" y="2930"/>
                  </a:lnTo>
                  <a:lnTo>
                    <a:pt x="9472" y="2930"/>
                  </a:lnTo>
                  <a:lnTo>
                    <a:pt x="9444" y="1577"/>
                  </a:lnTo>
                  <a:lnTo>
                    <a:pt x="74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8323;p74">
              <a:extLst>
                <a:ext uri="{FF2B5EF4-FFF2-40B4-BE49-F238E27FC236}">
                  <a16:creationId xmlns:a16="http://schemas.microsoft.com/office/drawing/2014/main" xmlns="" id="{E253A12F-AB5B-9687-DCCF-1474A4FCDAF9}"/>
                </a:ext>
              </a:extLst>
            </p:cNvPr>
            <p:cNvSpPr/>
            <p:nvPr/>
          </p:nvSpPr>
          <p:spPr>
            <a:xfrm>
              <a:off x="4802250" y="2663425"/>
              <a:ext cx="686300" cy="63150"/>
            </a:xfrm>
            <a:custGeom>
              <a:avLst/>
              <a:gdLst/>
              <a:ahLst/>
              <a:cxnLst/>
              <a:rect l="l" t="t" r="r" b="b"/>
              <a:pathLst>
                <a:path w="27452" h="2526" extrusionOk="0">
                  <a:moveTo>
                    <a:pt x="56" y="1"/>
                  </a:moveTo>
                  <a:cubicBezTo>
                    <a:pt x="56" y="1"/>
                    <a:pt x="42" y="15"/>
                    <a:pt x="42" y="28"/>
                  </a:cubicBezTo>
                  <a:cubicBezTo>
                    <a:pt x="1" y="572"/>
                    <a:pt x="7617" y="1479"/>
                    <a:pt x="17074" y="2079"/>
                  </a:cubicBezTo>
                  <a:cubicBezTo>
                    <a:pt x="20965" y="2316"/>
                    <a:pt x="24564" y="2470"/>
                    <a:pt x="27451" y="2525"/>
                  </a:cubicBezTo>
                  <a:cubicBezTo>
                    <a:pt x="24843" y="2218"/>
                    <a:pt x="22486" y="1884"/>
                    <a:pt x="22193" y="1884"/>
                  </a:cubicBezTo>
                  <a:cubicBezTo>
                    <a:pt x="21537" y="1884"/>
                    <a:pt x="9820" y="377"/>
                    <a:pt x="56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8324;p74">
              <a:extLst>
                <a:ext uri="{FF2B5EF4-FFF2-40B4-BE49-F238E27FC236}">
                  <a16:creationId xmlns:a16="http://schemas.microsoft.com/office/drawing/2014/main" xmlns="" id="{1993B238-6028-3396-2F9B-6A3965C40F27}"/>
                </a:ext>
              </a:extLst>
            </p:cNvPr>
            <p:cNvSpPr/>
            <p:nvPr/>
          </p:nvSpPr>
          <p:spPr>
            <a:xfrm>
              <a:off x="5089600" y="2232775"/>
              <a:ext cx="106025" cy="164600"/>
            </a:xfrm>
            <a:custGeom>
              <a:avLst/>
              <a:gdLst/>
              <a:ahLst/>
              <a:cxnLst/>
              <a:rect l="l" t="t" r="r" b="b"/>
              <a:pathLst>
                <a:path w="4241" h="6584" extrusionOk="0">
                  <a:moveTo>
                    <a:pt x="1981" y="3585"/>
                  </a:moveTo>
                  <a:cubicBezTo>
                    <a:pt x="2190" y="3850"/>
                    <a:pt x="3683" y="6096"/>
                    <a:pt x="3962" y="6347"/>
                  </a:cubicBezTo>
                  <a:cubicBezTo>
                    <a:pt x="4241" y="6584"/>
                    <a:pt x="1981" y="2595"/>
                    <a:pt x="1911" y="2441"/>
                  </a:cubicBezTo>
                  <a:cubicBezTo>
                    <a:pt x="1869" y="2371"/>
                    <a:pt x="1604" y="1493"/>
                    <a:pt x="1339" y="544"/>
                  </a:cubicBezTo>
                  <a:lnTo>
                    <a:pt x="0" y="0"/>
                  </a:lnTo>
                  <a:cubicBezTo>
                    <a:pt x="586" y="1088"/>
                    <a:pt x="1800" y="3348"/>
                    <a:pt x="1981" y="35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8325;p74">
              <a:extLst>
                <a:ext uri="{FF2B5EF4-FFF2-40B4-BE49-F238E27FC236}">
                  <a16:creationId xmlns:a16="http://schemas.microsoft.com/office/drawing/2014/main" xmlns="" id="{F1B0DFBB-89D8-92CA-E5E6-AC2F2925089B}"/>
                </a:ext>
              </a:extLst>
            </p:cNvPr>
            <p:cNvSpPr/>
            <p:nvPr/>
          </p:nvSpPr>
          <p:spPr>
            <a:xfrm>
              <a:off x="4578025" y="2320300"/>
              <a:ext cx="172300" cy="38025"/>
            </a:xfrm>
            <a:custGeom>
              <a:avLst/>
              <a:gdLst/>
              <a:ahLst/>
              <a:cxnLst/>
              <a:rect l="l" t="t" r="r" b="b"/>
              <a:pathLst>
                <a:path w="6892" h="1521" extrusionOk="0">
                  <a:moveTo>
                    <a:pt x="2219" y="1395"/>
                  </a:moveTo>
                  <a:cubicBezTo>
                    <a:pt x="3572" y="1214"/>
                    <a:pt x="4994" y="1339"/>
                    <a:pt x="6891" y="656"/>
                  </a:cubicBezTo>
                  <a:cubicBezTo>
                    <a:pt x="6236" y="670"/>
                    <a:pt x="5552" y="684"/>
                    <a:pt x="5371" y="670"/>
                  </a:cubicBezTo>
                  <a:cubicBezTo>
                    <a:pt x="4813" y="642"/>
                    <a:pt x="3167" y="363"/>
                    <a:pt x="1772" y="140"/>
                  </a:cubicBezTo>
                  <a:cubicBezTo>
                    <a:pt x="921" y="0"/>
                    <a:pt x="335" y="391"/>
                    <a:pt x="1" y="712"/>
                  </a:cubicBezTo>
                  <a:cubicBezTo>
                    <a:pt x="419" y="1060"/>
                    <a:pt x="1214" y="1521"/>
                    <a:pt x="2219" y="1395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8326;p74">
              <a:extLst>
                <a:ext uri="{FF2B5EF4-FFF2-40B4-BE49-F238E27FC236}">
                  <a16:creationId xmlns:a16="http://schemas.microsoft.com/office/drawing/2014/main" xmlns="" id="{A23CC10E-A4A7-FD99-7E49-A9883EE884D6}"/>
                </a:ext>
              </a:extLst>
            </p:cNvPr>
            <p:cNvSpPr/>
            <p:nvPr/>
          </p:nvSpPr>
          <p:spPr>
            <a:xfrm>
              <a:off x="5580225" y="2550800"/>
              <a:ext cx="156950" cy="204375"/>
            </a:xfrm>
            <a:custGeom>
              <a:avLst/>
              <a:gdLst/>
              <a:ahLst/>
              <a:cxnLst/>
              <a:rect l="l" t="t" r="r" b="b"/>
              <a:pathLst>
                <a:path w="6278" h="8175" extrusionOk="0">
                  <a:moveTo>
                    <a:pt x="5580" y="5887"/>
                  </a:moveTo>
                  <a:lnTo>
                    <a:pt x="4227" y="2999"/>
                  </a:lnTo>
                  <a:lnTo>
                    <a:pt x="1424" y="0"/>
                  </a:lnTo>
                  <a:lnTo>
                    <a:pt x="1" y="0"/>
                  </a:lnTo>
                  <a:cubicBezTo>
                    <a:pt x="57" y="307"/>
                    <a:pt x="99" y="600"/>
                    <a:pt x="154" y="865"/>
                  </a:cubicBezTo>
                  <a:cubicBezTo>
                    <a:pt x="336" y="1939"/>
                    <a:pt x="1605" y="4924"/>
                    <a:pt x="3697" y="6026"/>
                  </a:cubicBezTo>
                  <a:cubicBezTo>
                    <a:pt x="5315" y="6877"/>
                    <a:pt x="5441" y="7086"/>
                    <a:pt x="6138" y="8174"/>
                  </a:cubicBezTo>
                  <a:lnTo>
                    <a:pt x="6278" y="817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8327;p74">
              <a:extLst>
                <a:ext uri="{FF2B5EF4-FFF2-40B4-BE49-F238E27FC236}">
                  <a16:creationId xmlns:a16="http://schemas.microsoft.com/office/drawing/2014/main" xmlns="" id="{EAFAF313-EC07-3E7D-F3DB-1BC08AEE9BB1}"/>
                </a:ext>
              </a:extLst>
            </p:cNvPr>
            <p:cNvSpPr/>
            <p:nvPr/>
          </p:nvSpPr>
          <p:spPr>
            <a:xfrm>
              <a:off x="4291375" y="2262400"/>
              <a:ext cx="147900" cy="484750"/>
            </a:xfrm>
            <a:custGeom>
              <a:avLst/>
              <a:gdLst/>
              <a:ahLst/>
              <a:cxnLst/>
              <a:rect l="l" t="t" r="r" b="b"/>
              <a:pathLst>
                <a:path w="5916" h="19390" extrusionOk="0">
                  <a:moveTo>
                    <a:pt x="5120" y="12010"/>
                  </a:moveTo>
                  <a:lnTo>
                    <a:pt x="4186" y="6891"/>
                  </a:lnTo>
                  <a:cubicBezTo>
                    <a:pt x="3432" y="6054"/>
                    <a:pt x="2386" y="4785"/>
                    <a:pt x="2177" y="3864"/>
                  </a:cubicBezTo>
                  <a:cubicBezTo>
                    <a:pt x="1996" y="3125"/>
                    <a:pt x="1940" y="1465"/>
                    <a:pt x="1926" y="1"/>
                  </a:cubicBezTo>
                  <a:lnTo>
                    <a:pt x="406" y="98"/>
                  </a:lnTo>
                  <a:lnTo>
                    <a:pt x="1" y="377"/>
                  </a:lnTo>
                  <a:cubicBezTo>
                    <a:pt x="57" y="2330"/>
                    <a:pt x="238" y="5217"/>
                    <a:pt x="238" y="5217"/>
                  </a:cubicBezTo>
                  <a:cubicBezTo>
                    <a:pt x="238" y="5217"/>
                    <a:pt x="1382" y="11425"/>
                    <a:pt x="2303" y="14298"/>
                  </a:cubicBezTo>
                  <a:cubicBezTo>
                    <a:pt x="3014" y="16516"/>
                    <a:pt x="3962" y="16823"/>
                    <a:pt x="5915" y="19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8328;p74">
              <a:extLst>
                <a:ext uri="{FF2B5EF4-FFF2-40B4-BE49-F238E27FC236}">
                  <a16:creationId xmlns:a16="http://schemas.microsoft.com/office/drawing/2014/main" xmlns="" id="{344478FB-6C0C-D2E4-CAAF-257CCEF87EDC}"/>
                </a:ext>
              </a:extLst>
            </p:cNvPr>
            <p:cNvSpPr/>
            <p:nvPr/>
          </p:nvSpPr>
          <p:spPr>
            <a:xfrm>
              <a:off x="4347175" y="2258925"/>
              <a:ext cx="38400" cy="127650"/>
            </a:xfrm>
            <a:custGeom>
              <a:avLst/>
              <a:gdLst/>
              <a:ahLst/>
              <a:cxnLst/>
              <a:rect l="l" t="t" r="r" b="b"/>
              <a:pathLst>
                <a:path w="1536" h="5106" extrusionOk="0">
                  <a:moveTo>
                    <a:pt x="1451" y="5105"/>
                  </a:moveTo>
                  <a:lnTo>
                    <a:pt x="1535" y="0"/>
                  </a:lnTo>
                  <a:lnTo>
                    <a:pt x="1" y="112"/>
                  </a:lnTo>
                  <a:cubicBezTo>
                    <a:pt x="71" y="2846"/>
                    <a:pt x="656" y="4924"/>
                    <a:pt x="1451" y="5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8329;p74">
              <a:extLst>
                <a:ext uri="{FF2B5EF4-FFF2-40B4-BE49-F238E27FC236}">
                  <a16:creationId xmlns:a16="http://schemas.microsoft.com/office/drawing/2014/main" xmlns="" id="{BBFCAD40-5A82-E6C3-B483-FDBB9AA39C44}"/>
                </a:ext>
              </a:extLst>
            </p:cNvPr>
            <p:cNvSpPr/>
            <p:nvPr/>
          </p:nvSpPr>
          <p:spPr>
            <a:xfrm>
              <a:off x="3981025" y="2681900"/>
              <a:ext cx="167425" cy="61400"/>
            </a:xfrm>
            <a:custGeom>
              <a:avLst/>
              <a:gdLst/>
              <a:ahLst/>
              <a:cxnLst/>
              <a:rect l="l" t="t" r="r" b="b"/>
              <a:pathLst>
                <a:path w="6697" h="2456" extrusionOk="0">
                  <a:moveTo>
                    <a:pt x="6682" y="1577"/>
                  </a:moveTo>
                  <a:lnTo>
                    <a:pt x="4715" y="1"/>
                  </a:lnTo>
                  <a:cubicBezTo>
                    <a:pt x="4715" y="1"/>
                    <a:pt x="1912" y="364"/>
                    <a:pt x="1689" y="364"/>
                  </a:cubicBezTo>
                  <a:cubicBezTo>
                    <a:pt x="1465" y="364"/>
                    <a:pt x="112" y="489"/>
                    <a:pt x="112" y="489"/>
                  </a:cubicBezTo>
                  <a:lnTo>
                    <a:pt x="1" y="587"/>
                  </a:lnTo>
                  <a:cubicBezTo>
                    <a:pt x="838" y="1270"/>
                    <a:pt x="2009" y="1828"/>
                    <a:pt x="3376" y="2149"/>
                  </a:cubicBezTo>
                  <a:cubicBezTo>
                    <a:pt x="4576" y="2428"/>
                    <a:pt x="5720" y="2456"/>
                    <a:pt x="6696" y="23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8330;p74">
              <a:extLst>
                <a:ext uri="{FF2B5EF4-FFF2-40B4-BE49-F238E27FC236}">
                  <a16:creationId xmlns:a16="http://schemas.microsoft.com/office/drawing/2014/main" xmlns="" id="{F4080478-529B-B70B-1E4A-2886649AE6DF}"/>
                </a:ext>
              </a:extLst>
            </p:cNvPr>
            <p:cNvSpPr/>
            <p:nvPr/>
          </p:nvSpPr>
          <p:spPr>
            <a:xfrm>
              <a:off x="4636975" y="1993900"/>
              <a:ext cx="72550" cy="45700"/>
            </a:xfrm>
            <a:custGeom>
              <a:avLst/>
              <a:gdLst/>
              <a:ahLst/>
              <a:cxnLst/>
              <a:rect l="l" t="t" r="r" b="b"/>
              <a:pathLst>
                <a:path w="2902" h="1828" extrusionOk="0">
                  <a:moveTo>
                    <a:pt x="2846" y="502"/>
                  </a:moveTo>
                  <a:cubicBezTo>
                    <a:pt x="2846" y="502"/>
                    <a:pt x="2901" y="42"/>
                    <a:pt x="2455" y="237"/>
                  </a:cubicBezTo>
                  <a:cubicBezTo>
                    <a:pt x="2009" y="447"/>
                    <a:pt x="893" y="809"/>
                    <a:pt x="893" y="809"/>
                  </a:cubicBezTo>
                  <a:cubicBezTo>
                    <a:pt x="893" y="809"/>
                    <a:pt x="474" y="433"/>
                    <a:pt x="446" y="0"/>
                  </a:cubicBezTo>
                  <a:lnTo>
                    <a:pt x="377" y="28"/>
                  </a:lnTo>
                  <a:cubicBezTo>
                    <a:pt x="377" y="28"/>
                    <a:pt x="14" y="991"/>
                    <a:pt x="0" y="1102"/>
                  </a:cubicBezTo>
                  <a:cubicBezTo>
                    <a:pt x="0" y="1228"/>
                    <a:pt x="656" y="1828"/>
                    <a:pt x="656" y="1828"/>
                  </a:cubicBezTo>
                  <a:lnTo>
                    <a:pt x="1325" y="1828"/>
                  </a:lnTo>
                  <a:lnTo>
                    <a:pt x="2469" y="1395"/>
                  </a:lnTo>
                  <a:cubicBezTo>
                    <a:pt x="2706" y="879"/>
                    <a:pt x="2846" y="502"/>
                    <a:pt x="2846" y="502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8331;p74">
              <a:extLst>
                <a:ext uri="{FF2B5EF4-FFF2-40B4-BE49-F238E27FC236}">
                  <a16:creationId xmlns:a16="http://schemas.microsoft.com/office/drawing/2014/main" xmlns="" id="{A7538DD7-5695-2DF6-B8F9-7FCA80865CF7}"/>
                </a:ext>
              </a:extLst>
            </p:cNvPr>
            <p:cNvSpPr/>
            <p:nvPr/>
          </p:nvSpPr>
          <p:spPr>
            <a:xfrm>
              <a:off x="4927450" y="2011675"/>
              <a:ext cx="47800" cy="29325"/>
            </a:xfrm>
            <a:custGeom>
              <a:avLst/>
              <a:gdLst/>
              <a:ahLst/>
              <a:cxnLst/>
              <a:rect l="l" t="t" r="r" b="b"/>
              <a:pathLst>
                <a:path w="1912" h="1173" extrusionOk="0">
                  <a:moveTo>
                    <a:pt x="1911" y="1130"/>
                  </a:moveTo>
                  <a:lnTo>
                    <a:pt x="363" y="1172"/>
                  </a:lnTo>
                  <a:lnTo>
                    <a:pt x="0" y="838"/>
                  </a:lnTo>
                  <a:lnTo>
                    <a:pt x="307" y="1"/>
                  </a:lnTo>
                  <a:lnTo>
                    <a:pt x="795" y="84"/>
                  </a:lnTo>
                  <a:cubicBezTo>
                    <a:pt x="795" y="84"/>
                    <a:pt x="1730" y="740"/>
                    <a:pt x="1786" y="754"/>
                  </a:cubicBezTo>
                  <a:cubicBezTo>
                    <a:pt x="1841" y="782"/>
                    <a:pt x="1911" y="1130"/>
                    <a:pt x="1911" y="11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8332;p74">
              <a:extLst>
                <a:ext uri="{FF2B5EF4-FFF2-40B4-BE49-F238E27FC236}">
                  <a16:creationId xmlns:a16="http://schemas.microsoft.com/office/drawing/2014/main" xmlns="" id="{64CE0147-01E7-87D4-1CEB-2BBFFBBACBE7}"/>
                </a:ext>
              </a:extLst>
            </p:cNvPr>
            <p:cNvSpPr/>
            <p:nvPr/>
          </p:nvSpPr>
          <p:spPr>
            <a:xfrm>
              <a:off x="5522000" y="2560200"/>
              <a:ext cx="45000" cy="194975"/>
            </a:xfrm>
            <a:custGeom>
              <a:avLst/>
              <a:gdLst/>
              <a:ahLst/>
              <a:cxnLst/>
              <a:rect l="l" t="t" r="r" b="b"/>
              <a:pathLst>
                <a:path w="1800" h="7799" extrusionOk="0">
                  <a:moveTo>
                    <a:pt x="1214" y="5469"/>
                  </a:moveTo>
                  <a:cubicBezTo>
                    <a:pt x="1367" y="4967"/>
                    <a:pt x="1618" y="3809"/>
                    <a:pt x="1591" y="2972"/>
                  </a:cubicBezTo>
                  <a:cubicBezTo>
                    <a:pt x="1563" y="2316"/>
                    <a:pt x="1660" y="977"/>
                    <a:pt x="1800" y="1"/>
                  </a:cubicBezTo>
                  <a:lnTo>
                    <a:pt x="1270" y="405"/>
                  </a:lnTo>
                  <a:cubicBezTo>
                    <a:pt x="1047" y="1326"/>
                    <a:pt x="796" y="2372"/>
                    <a:pt x="656" y="2512"/>
                  </a:cubicBezTo>
                  <a:cubicBezTo>
                    <a:pt x="558" y="2637"/>
                    <a:pt x="279" y="2791"/>
                    <a:pt x="0" y="2930"/>
                  </a:cubicBezTo>
                  <a:lnTo>
                    <a:pt x="837" y="6236"/>
                  </a:lnTo>
                  <a:lnTo>
                    <a:pt x="558" y="7798"/>
                  </a:lnTo>
                  <a:lnTo>
                    <a:pt x="1172" y="7798"/>
                  </a:lnTo>
                  <a:lnTo>
                    <a:pt x="1214" y="7742"/>
                  </a:lnTo>
                  <a:cubicBezTo>
                    <a:pt x="1214" y="7742"/>
                    <a:pt x="1047" y="5957"/>
                    <a:pt x="1214" y="5469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8333;p74">
              <a:extLst>
                <a:ext uri="{FF2B5EF4-FFF2-40B4-BE49-F238E27FC236}">
                  <a16:creationId xmlns:a16="http://schemas.microsoft.com/office/drawing/2014/main" xmlns="" id="{5CAC5E6F-27E0-B4A5-0EDC-E342EFC00839}"/>
                </a:ext>
              </a:extLst>
            </p:cNvPr>
            <p:cNvSpPr/>
            <p:nvPr/>
          </p:nvSpPr>
          <p:spPr>
            <a:xfrm>
              <a:off x="5360900" y="2520800"/>
              <a:ext cx="61750" cy="37350"/>
            </a:xfrm>
            <a:custGeom>
              <a:avLst/>
              <a:gdLst/>
              <a:ahLst/>
              <a:cxnLst/>
              <a:rect l="l" t="t" r="r" b="b"/>
              <a:pathLst>
                <a:path w="2470" h="1494" extrusionOk="0">
                  <a:moveTo>
                    <a:pt x="0" y="1"/>
                  </a:moveTo>
                  <a:lnTo>
                    <a:pt x="349" y="475"/>
                  </a:lnTo>
                  <a:cubicBezTo>
                    <a:pt x="349" y="475"/>
                    <a:pt x="949" y="1075"/>
                    <a:pt x="1144" y="1130"/>
                  </a:cubicBezTo>
                  <a:cubicBezTo>
                    <a:pt x="1339" y="1200"/>
                    <a:pt x="2469" y="1493"/>
                    <a:pt x="2469" y="1493"/>
                  </a:cubicBezTo>
                  <a:lnTo>
                    <a:pt x="1576" y="294"/>
                  </a:lnTo>
                  <a:cubicBezTo>
                    <a:pt x="1576" y="294"/>
                    <a:pt x="558" y="56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8334;p74">
              <a:extLst>
                <a:ext uri="{FF2B5EF4-FFF2-40B4-BE49-F238E27FC236}">
                  <a16:creationId xmlns:a16="http://schemas.microsoft.com/office/drawing/2014/main" xmlns="" id="{E4EBFE00-FBF9-DFCC-8003-71D12B6C00D0}"/>
                </a:ext>
              </a:extLst>
            </p:cNvPr>
            <p:cNvSpPr/>
            <p:nvPr/>
          </p:nvSpPr>
          <p:spPr>
            <a:xfrm>
              <a:off x="5356000" y="2497750"/>
              <a:ext cx="55125" cy="22375"/>
            </a:xfrm>
            <a:custGeom>
              <a:avLst/>
              <a:gdLst/>
              <a:ahLst/>
              <a:cxnLst/>
              <a:rect l="l" t="t" r="r" b="b"/>
              <a:pathLst>
                <a:path w="2205" h="895" extrusionOk="0">
                  <a:moveTo>
                    <a:pt x="715" y="1"/>
                  </a:moveTo>
                  <a:cubicBezTo>
                    <a:pt x="708" y="1"/>
                    <a:pt x="703" y="1"/>
                    <a:pt x="698" y="2"/>
                  </a:cubicBezTo>
                  <a:cubicBezTo>
                    <a:pt x="350" y="30"/>
                    <a:pt x="1" y="769"/>
                    <a:pt x="1" y="769"/>
                  </a:cubicBezTo>
                  <a:cubicBezTo>
                    <a:pt x="601" y="895"/>
                    <a:pt x="1159" y="895"/>
                    <a:pt x="1159" y="895"/>
                  </a:cubicBezTo>
                  <a:lnTo>
                    <a:pt x="2205" y="504"/>
                  </a:lnTo>
                  <a:cubicBezTo>
                    <a:pt x="2205" y="504"/>
                    <a:pt x="947" y="1"/>
                    <a:pt x="7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8335;p74">
              <a:extLst>
                <a:ext uri="{FF2B5EF4-FFF2-40B4-BE49-F238E27FC236}">
                  <a16:creationId xmlns:a16="http://schemas.microsoft.com/office/drawing/2014/main" xmlns="" id="{B3CDF8F8-F596-00A5-2AC7-528C9B069CC5}"/>
                </a:ext>
              </a:extLst>
            </p:cNvPr>
            <p:cNvSpPr/>
            <p:nvPr/>
          </p:nvSpPr>
          <p:spPr>
            <a:xfrm>
              <a:off x="4307775" y="2545900"/>
              <a:ext cx="128700" cy="209275"/>
            </a:xfrm>
            <a:custGeom>
              <a:avLst/>
              <a:gdLst/>
              <a:ahLst/>
              <a:cxnLst/>
              <a:rect l="l" t="t" r="r" b="b"/>
              <a:pathLst>
                <a:path w="5148" h="8371" extrusionOk="0">
                  <a:moveTo>
                    <a:pt x="4199" y="7115"/>
                  </a:moveTo>
                  <a:cubicBezTo>
                    <a:pt x="4199" y="7115"/>
                    <a:pt x="1981" y="5232"/>
                    <a:pt x="1479" y="4618"/>
                  </a:cubicBezTo>
                  <a:cubicBezTo>
                    <a:pt x="963" y="4004"/>
                    <a:pt x="1" y="1"/>
                    <a:pt x="1" y="1"/>
                  </a:cubicBezTo>
                  <a:lnTo>
                    <a:pt x="210" y="5929"/>
                  </a:lnTo>
                  <a:cubicBezTo>
                    <a:pt x="210" y="5929"/>
                    <a:pt x="475" y="7115"/>
                    <a:pt x="698" y="8370"/>
                  </a:cubicBezTo>
                  <a:lnTo>
                    <a:pt x="5148" y="8370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8336;p74">
              <a:extLst>
                <a:ext uri="{FF2B5EF4-FFF2-40B4-BE49-F238E27FC236}">
                  <a16:creationId xmlns:a16="http://schemas.microsoft.com/office/drawing/2014/main" xmlns="" id="{F6602F01-0AD7-0AE6-CFA3-60BCE2C185EE}"/>
                </a:ext>
              </a:extLst>
            </p:cNvPr>
            <p:cNvSpPr/>
            <p:nvPr/>
          </p:nvSpPr>
          <p:spPr>
            <a:xfrm>
              <a:off x="4174925" y="2312625"/>
              <a:ext cx="81275" cy="442550"/>
            </a:xfrm>
            <a:custGeom>
              <a:avLst/>
              <a:gdLst/>
              <a:ahLst/>
              <a:cxnLst/>
              <a:rect l="l" t="t" r="r" b="b"/>
              <a:pathLst>
                <a:path w="3251" h="17702" extrusionOk="0">
                  <a:moveTo>
                    <a:pt x="2120" y="9611"/>
                  </a:moveTo>
                  <a:cubicBezTo>
                    <a:pt x="1953" y="8607"/>
                    <a:pt x="2288" y="3167"/>
                    <a:pt x="2678" y="0"/>
                  </a:cubicBezTo>
                  <a:lnTo>
                    <a:pt x="2650" y="14"/>
                  </a:lnTo>
                  <a:lnTo>
                    <a:pt x="2106" y="3725"/>
                  </a:lnTo>
                  <a:lnTo>
                    <a:pt x="1437" y="7407"/>
                  </a:lnTo>
                  <a:cubicBezTo>
                    <a:pt x="1088" y="10155"/>
                    <a:pt x="112" y="13544"/>
                    <a:pt x="56" y="13991"/>
                  </a:cubicBezTo>
                  <a:cubicBezTo>
                    <a:pt x="0" y="14367"/>
                    <a:pt x="112" y="16069"/>
                    <a:pt x="223" y="17701"/>
                  </a:cubicBezTo>
                  <a:lnTo>
                    <a:pt x="3250" y="17701"/>
                  </a:lnTo>
                  <a:cubicBezTo>
                    <a:pt x="2846" y="14730"/>
                    <a:pt x="2232" y="10392"/>
                    <a:pt x="2120" y="961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8337;p74">
              <a:extLst>
                <a:ext uri="{FF2B5EF4-FFF2-40B4-BE49-F238E27FC236}">
                  <a16:creationId xmlns:a16="http://schemas.microsoft.com/office/drawing/2014/main" xmlns="" id="{8DE44CCC-ACE8-7679-E952-ADFB31C29977}"/>
                </a:ext>
              </a:extLst>
            </p:cNvPr>
            <p:cNvSpPr/>
            <p:nvPr/>
          </p:nvSpPr>
          <p:spPr>
            <a:xfrm>
              <a:off x="4788651" y="2459616"/>
              <a:ext cx="118600" cy="160775"/>
            </a:xfrm>
            <a:custGeom>
              <a:avLst/>
              <a:gdLst/>
              <a:ahLst/>
              <a:cxnLst/>
              <a:rect l="l" t="t" r="r" b="b"/>
              <a:pathLst>
                <a:path w="4744" h="6431" extrusionOk="0">
                  <a:moveTo>
                    <a:pt x="1814" y="3041"/>
                  </a:moveTo>
                  <a:cubicBezTo>
                    <a:pt x="1451" y="3445"/>
                    <a:pt x="991" y="3683"/>
                    <a:pt x="991" y="3683"/>
                  </a:cubicBezTo>
                  <a:lnTo>
                    <a:pt x="1" y="3766"/>
                  </a:lnTo>
                  <a:cubicBezTo>
                    <a:pt x="1" y="3766"/>
                    <a:pt x="489" y="2901"/>
                    <a:pt x="740" y="2678"/>
                  </a:cubicBezTo>
                  <a:cubicBezTo>
                    <a:pt x="866" y="2567"/>
                    <a:pt x="1200" y="2539"/>
                    <a:pt x="1507" y="2525"/>
                  </a:cubicBezTo>
                  <a:cubicBezTo>
                    <a:pt x="1270" y="2357"/>
                    <a:pt x="949" y="2120"/>
                    <a:pt x="782" y="1953"/>
                  </a:cubicBezTo>
                  <a:cubicBezTo>
                    <a:pt x="475" y="1646"/>
                    <a:pt x="140" y="1311"/>
                    <a:pt x="140" y="1311"/>
                  </a:cubicBezTo>
                  <a:cubicBezTo>
                    <a:pt x="140" y="1311"/>
                    <a:pt x="1061" y="1130"/>
                    <a:pt x="1326" y="1255"/>
                  </a:cubicBezTo>
                  <a:cubicBezTo>
                    <a:pt x="1535" y="1353"/>
                    <a:pt x="1758" y="1813"/>
                    <a:pt x="1842" y="2316"/>
                  </a:cubicBezTo>
                  <a:cubicBezTo>
                    <a:pt x="1954" y="1869"/>
                    <a:pt x="2135" y="1255"/>
                    <a:pt x="2330" y="1004"/>
                  </a:cubicBezTo>
                  <a:cubicBezTo>
                    <a:pt x="2651" y="600"/>
                    <a:pt x="3516" y="0"/>
                    <a:pt x="3516" y="0"/>
                  </a:cubicBezTo>
                  <a:cubicBezTo>
                    <a:pt x="3516" y="0"/>
                    <a:pt x="3293" y="1144"/>
                    <a:pt x="3125" y="1395"/>
                  </a:cubicBezTo>
                  <a:cubicBezTo>
                    <a:pt x="3028" y="1562"/>
                    <a:pt x="2623" y="2023"/>
                    <a:pt x="2260" y="2399"/>
                  </a:cubicBezTo>
                  <a:cubicBezTo>
                    <a:pt x="2818" y="1967"/>
                    <a:pt x="3335" y="1799"/>
                    <a:pt x="3335" y="1799"/>
                  </a:cubicBezTo>
                  <a:cubicBezTo>
                    <a:pt x="4213" y="1786"/>
                    <a:pt x="4743" y="2678"/>
                    <a:pt x="4743" y="2678"/>
                  </a:cubicBezTo>
                  <a:cubicBezTo>
                    <a:pt x="4743" y="2678"/>
                    <a:pt x="3460" y="2622"/>
                    <a:pt x="3153" y="2692"/>
                  </a:cubicBezTo>
                  <a:cubicBezTo>
                    <a:pt x="3083" y="2706"/>
                    <a:pt x="3000" y="2720"/>
                    <a:pt x="2902" y="2734"/>
                  </a:cubicBezTo>
                  <a:cubicBezTo>
                    <a:pt x="3083" y="2762"/>
                    <a:pt x="3251" y="2832"/>
                    <a:pt x="3418" y="2929"/>
                  </a:cubicBezTo>
                  <a:cubicBezTo>
                    <a:pt x="4102" y="3334"/>
                    <a:pt x="4506" y="3934"/>
                    <a:pt x="4506" y="3934"/>
                  </a:cubicBezTo>
                  <a:lnTo>
                    <a:pt x="3181" y="3724"/>
                  </a:lnTo>
                  <a:cubicBezTo>
                    <a:pt x="3181" y="3724"/>
                    <a:pt x="2609" y="3236"/>
                    <a:pt x="2093" y="2874"/>
                  </a:cubicBezTo>
                  <a:lnTo>
                    <a:pt x="2051" y="2860"/>
                  </a:lnTo>
                  <a:cubicBezTo>
                    <a:pt x="2512" y="3222"/>
                    <a:pt x="2860" y="3962"/>
                    <a:pt x="2860" y="3962"/>
                  </a:cubicBezTo>
                  <a:lnTo>
                    <a:pt x="2777" y="4826"/>
                  </a:lnTo>
                  <a:cubicBezTo>
                    <a:pt x="2777" y="4826"/>
                    <a:pt x="2233" y="4394"/>
                    <a:pt x="1954" y="4115"/>
                  </a:cubicBezTo>
                  <a:cubicBezTo>
                    <a:pt x="1954" y="4115"/>
                    <a:pt x="1940" y="3543"/>
                    <a:pt x="1912" y="3152"/>
                  </a:cubicBezTo>
                  <a:cubicBezTo>
                    <a:pt x="1507" y="4505"/>
                    <a:pt x="2581" y="6319"/>
                    <a:pt x="2595" y="6347"/>
                  </a:cubicBezTo>
                  <a:lnTo>
                    <a:pt x="2484" y="6430"/>
                  </a:lnTo>
                  <a:cubicBezTo>
                    <a:pt x="2428" y="6347"/>
                    <a:pt x="1312" y="4464"/>
                    <a:pt x="1814" y="304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8338;p74">
              <a:extLst>
                <a:ext uri="{FF2B5EF4-FFF2-40B4-BE49-F238E27FC236}">
                  <a16:creationId xmlns:a16="http://schemas.microsoft.com/office/drawing/2014/main" xmlns="" id="{F68FC487-E557-8AAC-558E-F18D971F683F}"/>
                </a:ext>
              </a:extLst>
            </p:cNvPr>
            <p:cNvSpPr/>
            <p:nvPr/>
          </p:nvSpPr>
          <p:spPr>
            <a:xfrm>
              <a:off x="5096575" y="2526175"/>
              <a:ext cx="77425" cy="79400"/>
            </a:xfrm>
            <a:custGeom>
              <a:avLst/>
              <a:gdLst/>
              <a:ahLst/>
              <a:cxnLst/>
              <a:rect l="l" t="t" r="r" b="b"/>
              <a:pathLst>
                <a:path w="3097" h="3176" extrusionOk="0">
                  <a:moveTo>
                    <a:pt x="1228" y="860"/>
                  </a:moveTo>
                  <a:cubicBezTo>
                    <a:pt x="1144" y="874"/>
                    <a:pt x="237" y="971"/>
                    <a:pt x="126" y="1306"/>
                  </a:cubicBezTo>
                  <a:cubicBezTo>
                    <a:pt x="0" y="1669"/>
                    <a:pt x="251" y="3175"/>
                    <a:pt x="251" y="3175"/>
                  </a:cubicBezTo>
                  <a:cubicBezTo>
                    <a:pt x="251" y="3175"/>
                    <a:pt x="1451" y="2422"/>
                    <a:pt x="1521" y="2255"/>
                  </a:cubicBezTo>
                  <a:cubicBezTo>
                    <a:pt x="1590" y="2073"/>
                    <a:pt x="1423" y="1194"/>
                    <a:pt x="1228" y="860"/>
                  </a:cubicBezTo>
                  <a:close/>
                  <a:moveTo>
                    <a:pt x="2130" y="0"/>
                  </a:moveTo>
                  <a:cubicBezTo>
                    <a:pt x="2093" y="0"/>
                    <a:pt x="2057" y="3"/>
                    <a:pt x="2023" y="9"/>
                  </a:cubicBezTo>
                  <a:cubicBezTo>
                    <a:pt x="1646" y="65"/>
                    <a:pt x="1325" y="664"/>
                    <a:pt x="1242" y="832"/>
                  </a:cubicBezTo>
                  <a:lnTo>
                    <a:pt x="1228" y="832"/>
                  </a:lnTo>
                  <a:cubicBezTo>
                    <a:pt x="1228" y="832"/>
                    <a:pt x="1228" y="846"/>
                    <a:pt x="1228" y="846"/>
                  </a:cubicBezTo>
                  <a:lnTo>
                    <a:pt x="1228" y="860"/>
                  </a:lnTo>
                  <a:lnTo>
                    <a:pt x="1242" y="860"/>
                  </a:lnTo>
                  <a:cubicBezTo>
                    <a:pt x="1325" y="1027"/>
                    <a:pt x="1855" y="1989"/>
                    <a:pt x="2092" y="2282"/>
                  </a:cubicBezTo>
                  <a:cubicBezTo>
                    <a:pt x="2344" y="2603"/>
                    <a:pt x="2957" y="3175"/>
                    <a:pt x="2957" y="3175"/>
                  </a:cubicBezTo>
                  <a:cubicBezTo>
                    <a:pt x="2957" y="3175"/>
                    <a:pt x="2734" y="1292"/>
                    <a:pt x="2483" y="1041"/>
                  </a:cubicBezTo>
                  <a:cubicBezTo>
                    <a:pt x="2301" y="859"/>
                    <a:pt x="1980" y="784"/>
                    <a:pt x="1645" y="784"/>
                  </a:cubicBezTo>
                  <a:cubicBezTo>
                    <a:pt x="1543" y="784"/>
                    <a:pt x="1440" y="791"/>
                    <a:pt x="1339" y="804"/>
                  </a:cubicBezTo>
                  <a:cubicBezTo>
                    <a:pt x="1674" y="664"/>
                    <a:pt x="1967" y="664"/>
                    <a:pt x="2120" y="636"/>
                  </a:cubicBezTo>
                  <a:cubicBezTo>
                    <a:pt x="2288" y="623"/>
                    <a:pt x="3097" y="330"/>
                    <a:pt x="3097" y="330"/>
                  </a:cubicBezTo>
                  <a:cubicBezTo>
                    <a:pt x="3097" y="330"/>
                    <a:pt x="2544" y="0"/>
                    <a:pt x="21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8339;p74">
              <a:extLst>
                <a:ext uri="{FF2B5EF4-FFF2-40B4-BE49-F238E27FC236}">
                  <a16:creationId xmlns:a16="http://schemas.microsoft.com/office/drawing/2014/main" xmlns="" id="{E72B696D-8A03-2BCC-9E11-FAB44479264B}"/>
                </a:ext>
              </a:extLst>
            </p:cNvPr>
            <p:cNvSpPr/>
            <p:nvPr/>
          </p:nvSpPr>
          <p:spPr>
            <a:xfrm>
              <a:off x="5081575" y="2526650"/>
              <a:ext cx="45700" cy="22500"/>
            </a:xfrm>
            <a:custGeom>
              <a:avLst/>
              <a:gdLst/>
              <a:ahLst/>
              <a:cxnLst/>
              <a:rect l="l" t="t" r="r" b="b"/>
              <a:pathLst>
                <a:path w="1828" h="900" extrusionOk="0">
                  <a:moveTo>
                    <a:pt x="844" y="1"/>
                  </a:moveTo>
                  <a:cubicBezTo>
                    <a:pt x="487" y="1"/>
                    <a:pt x="0" y="60"/>
                    <a:pt x="0" y="60"/>
                  </a:cubicBezTo>
                  <a:cubicBezTo>
                    <a:pt x="0" y="60"/>
                    <a:pt x="656" y="701"/>
                    <a:pt x="893" y="841"/>
                  </a:cubicBezTo>
                  <a:cubicBezTo>
                    <a:pt x="975" y="884"/>
                    <a:pt x="1055" y="899"/>
                    <a:pt x="1145" y="899"/>
                  </a:cubicBezTo>
                  <a:cubicBezTo>
                    <a:pt x="1314" y="899"/>
                    <a:pt x="1517" y="845"/>
                    <a:pt x="1828" y="827"/>
                  </a:cubicBezTo>
                  <a:cubicBezTo>
                    <a:pt x="1828" y="827"/>
                    <a:pt x="1409" y="115"/>
                    <a:pt x="1158" y="32"/>
                  </a:cubicBezTo>
                  <a:cubicBezTo>
                    <a:pt x="1093" y="9"/>
                    <a:pt x="978" y="1"/>
                    <a:pt x="8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8340;p74">
              <a:extLst>
                <a:ext uri="{FF2B5EF4-FFF2-40B4-BE49-F238E27FC236}">
                  <a16:creationId xmlns:a16="http://schemas.microsoft.com/office/drawing/2014/main" xmlns="" id="{B6151575-8D43-544A-F20A-77F3A990AA7E}"/>
                </a:ext>
              </a:extLst>
            </p:cNvPr>
            <p:cNvSpPr/>
            <p:nvPr/>
          </p:nvSpPr>
          <p:spPr>
            <a:xfrm>
              <a:off x="4967557" y="2422288"/>
              <a:ext cx="205750" cy="79550"/>
            </a:xfrm>
            <a:custGeom>
              <a:avLst/>
              <a:gdLst/>
              <a:ahLst/>
              <a:cxnLst/>
              <a:rect l="l" t="t" r="r" b="b"/>
              <a:pathLst>
                <a:path w="8230" h="3182" extrusionOk="0">
                  <a:moveTo>
                    <a:pt x="3747" y="1"/>
                  </a:moveTo>
                  <a:cubicBezTo>
                    <a:pt x="3674" y="1"/>
                    <a:pt x="3097" y="211"/>
                    <a:pt x="3097" y="211"/>
                  </a:cubicBezTo>
                  <a:lnTo>
                    <a:pt x="3920" y="601"/>
                  </a:lnTo>
                  <a:lnTo>
                    <a:pt x="4017" y="880"/>
                  </a:lnTo>
                  <a:cubicBezTo>
                    <a:pt x="4017" y="880"/>
                    <a:pt x="3468" y="545"/>
                    <a:pt x="3407" y="545"/>
                  </a:cubicBezTo>
                  <a:cubicBezTo>
                    <a:pt x="3405" y="545"/>
                    <a:pt x="3404" y="545"/>
                    <a:pt x="3404" y="545"/>
                  </a:cubicBezTo>
                  <a:cubicBezTo>
                    <a:pt x="3348" y="573"/>
                    <a:pt x="2901" y="1089"/>
                    <a:pt x="2901" y="1089"/>
                  </a:cubicBezTo>
                  <a:cubicBezTo>
                    <a:pt x="2901" y="1089"/>
                    <a:pt x="2092" y="629"/>
                    <a:pt x="1855" y="545"/>
                  </a:cubicBezTo>
                  <a:cubicBezTo>
                    <a:pt x="1618" y="476"/>
                    <a:pt x="1116" y="127"/>
                    <a:pt x="1116" y="127"/>
                  </a:cubicBezTo>
                  <a:lnTo>
                    <a:pt x="1116" y="127"/>
                  </a:lnTo>
                  <a:cubicBezTo>
                    <a:pt x="1116" y="127"/>
                    <a:pt x="1353" y="880"/>
                    <a:pt x="1395" y="950"/>
                  </a:cubicBezTo>
                  <a:cubicBezTo>
                    <a:pt x="1437" y="1020"/>
                    <a:pt x="1841" y="1257"/>
                    <a:pt x="1841" y="1257"/>
                  </a:cubicBezTo>
                  <a:cubicBezTo>
                    <a:pt x="1841" y="1257"/>
                    <a:pt x="1311" y="1187"/>
                    <a:pt x="1269" y="1173"/>
                  </a:cubicBezTo>
                  <a:cubicBezTo>
                    <a:pt x="1228" y="1159"/>
                    <a:pt x="586" y="894"/>
                    <a:pt x="586" y="894"/>
                  </a:cubicBezTo>
                  <a:lnTo>
                    <a:pt x="0" y="1633"/>
                  </a:lnTo>
                  <a:lnTo>
                    <a:pt x="0" y="1633"/>
                  </a:lnTo>
                  <a:lnTo>
                    <a:pt x="990" y="1466"/>
                  </a:lnTo>
                  <a:cubicBezTo>
                    <a:pt x="1827" y="2707"/>
                    <a:pt x="2595" y="2917"/>
                    <a:pt x="2595" y="2917"/>
                  </a:cubicBezTo>
                  <a:lnTo>
                    <a:pt x="2678" y="2303"/>
                  </a:lnTo>
                  <a:lnTo>
                    <a:pt x="3292" y="2721"/>
                  </a:lnTo>
                  <a:lnTo>
                    <a:pt x="3948" y="2484"/>
                  </a:lnTo>
                  <a:lnTo>
                    <a:pt x="4059" y="2150"/>
                  </a:lnTo>
                  <a:lnTo>
                    <a:pt x="4171" y="2345"/>
                  </a:lnTo>
                  <a:lnTo>
                    <a:pt x="3989" y="2973"/>
                  </a:lnTo>
                  <a:cubicBezTo>
                    <a:pt x="3989" y="2973"/>
                    <a:pt x="5161" y="2833"/>
                    <a:pt x="5175" y="2763"/>
                  </a:cubicBezTo>
                  <a:cubicBezTo>
                    <a:pt x="5175" y="2707"/>
                    <a:pt x="5552" y="2191"/>
                    <a:pt x="5552" y="2191"/>
                  </a:cubicBezTo>
                  <a:lnTo>
                    <a:pt x="5593" y="2721"/>
                  </a:lnTo>
                  <a:cubicBezTo>
                    <a:pt x="5593" y="2721"/>
                    <a:pt x="6014" y="2409"/>
                    <a:pt x="6108" y="2409"/>
                  </a:cubicBezTo>
                  <a:cubicBezTo>
                    <a:pt x="6115" y="2409"/>
                    <a:pt x="6121" y="2411"/>
                    <a:pt x="6124" y="2415"/>
                  </a:cubicBezTo>
                  <a:cubicBezTo>
                    <a:pt x="6165" y="2456"/>
                    <a:pt x="6472" y="2777"/>
                    <a:pt x="6472" y="2777"/>
                  </a:cubicBezTo>
                  <a:lnTo>
                    <a:pt x="7783" y="3182"/>
                  </a:lnTo>
                  <a:cubicBezTo>
                    <a:pt x="7783" y="3182"/>
                    <a:pt x="8230" y="2568"/>
                    <a:pt x="7783" y="2052"/>
                  </a:cubicBezTo>
                  <a:cubicBezTo>
                    <a:pt x="7453" y="1660"/>
                    <a:pt x="7185" y="1588"/>
                    <a:pt x="7067" y="1578"/>
                  </a:cubicBezTo>
                  <a:lnTo>
                    <a:pt x="7616" y="1578"/>
                  </a:lnTo>
                  <a:lnTo>
                    <a:pt x="7993" y="1633"/>
                  </a:lnTo>
                  <a:lnTo>
                    <a:pt x="7518" y="936"/>
                  </a:lnTo>
                  <a:cubicBezTo>
                    <a:pt x="7518" y="936"/>
                    <a:pt x="7000" y="653"/>
                    <a:pt x="6583" y="653"/>
                  </a:cubicBezTo>
                  <a:cubicBezTo>
                    <a:pt x="6493" y="653"/>
                    <a:pt x="6407" y="667"/>
                    <a:pt x="6333" y="699"/>
                  </a:cubicBezTo>
                  <a:cubicBezTo>
                    <a:pt x="5928" y="880"/>
                    <a:pt x="5775" y="1020"/>
                    <a:pt x="5775" y="1020"/>
                  </a:cubicBezTo>
                  <a:lnTo>
                    <a:pt x="5886" y="629"/>
                  </a:lnTo>
                  <a:lnTo>
                    <a:pt x="6333" y="197"/>
                  </a:lnTo>
                  <a:cubicBezTo>
                    <a:pt x="6333" y="197"/>
                    <a:pt x="6003" y="124"/>
                    <a:pt x="5693" y="124"/>
                  </a:cubicBezTo>
                  <a:cubicBezTo>
                    <a:pt x="5552" y="124"/>
                    <a:pt x="5415" y="139"/>
                    <a:pt x="5314" y="183"/>
                  </a:cubicBezTo>
                  <a:cubicBezTo>
                    <a:pt x="4994" y="336"/>
                    <a:pt x="4673" y="643"/>
                    <a:pt x="4673" y="643"/>
                  </a:cubicBezTo>
                  <a:cubicBezTo>
                    <a:pt x="4673" y="643"/>
                    <a:pt x="4464" y="127"/>
                    <a:pt x="4422" y="99"/>
                  </a:cubicBezTo>
                  <a:cubicBezTo>
                    <a:pt x="4366" y="57"/>
                    <a:pt x="3794" y="15"/>
                    <a:pt x="3752" y="1"/>
                  </a:cubicBezTo>
                  <a:cubicBezTo>
                    <a:pt x="3751" y="1"/>
                    <a:pt x="3749" y="1"/>
                    <a:pt x="3747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8341;p74">
              <a:extLst>
                <a:ext uri="{FF2B5EF4-FFF2-40B4-BE49-F238E27FC236}">
                  <a16:creationId xmlns:a16="http://schemas.microsoft.com/office/drawing/2014/main" xmlns="" id="{FE93DF35-BFB6-C29D-6658-14E62E294B97}"/>
                </a:ext>
              </a:extLst>
            </p:cNvPr>
            <p:cNvSpPr/>
            <p:nvPr/>
          </p:nvSpPr>
          <p:spPr>
            <a:xfrm>
              <a:off x="5139450" y="2253000"/>
              <a:ext cx="66650" cy="71500"/>
            </a:xfrm>
            <a:custGeom>
              <a:avLst/>
              <a:gdLst/>
              <a:ahLst/>
              <a:cxnLst/>
              <a:rect l="l" t="t" r="r" b="b"/>
              <a:pathLst>
                <a:path w="2666" h="2860" extrusionOk="0">
                  <a:moveTo>
                    <a:pt x="1856" y="781"/>
                  </a:moveTo>
                  <a:lnTo>
                    <a:pt x="2665" y="2860"/>
                  </a:lnTo>
                  <a:lnTo>
                    <a:pt x="1758" y="2525"/>
                  </a:lnTo>
                  <a:lnTo>
                    <a:pt x="1535" y="1911"/>
                  </a:lnTo>
                  <a:lnTo>
                    <a:pt x="1214" y="1883"/>
                  </a:lnTo>
                  <a:lnTo>
                    <a:pt x="977" y="1269"/>
                  </a:lnTo>
                  <a:lnTo>
                    <a:pt x="1298" y="1088"/>
                  </a:lnTo>
                  <a:lnTo>
                    <a:pt x="364" y="93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8342;p74">
              <a:extLst>
                <a:ext uri="{FF2B5EF4-FFF2-40B4-BE49-F238E27FC236}">
                  <a16:creationId xmlns:a16="http://schemas.microsoft.com/office/drawing/2014/main" xmlns="" id="{8F42E87B-49A0-4514-052F-2560A744ED60}"/>
                </a:ext>
              </a:extLst>
            </p:cNvPr>
            <p:cNvSpPr/>
            <p:nvPr/>
          </p:nvSpPr>
          <p:spPr>
            <a:xfrm>
              <a:off x="4936500" y="2051075"/>
              <a:ext cx="42925" cy="108125"/>
            </a:xfrm>
            <a:custGeom>
              <a:avLst/>
              <a:gdLst/>
              <a:ahLst/>
              <a:cxnLst/>
              <a:rect l="l" t="t" r="r" b="b"/>
              <a:pathLst>
                <a:path w="1717" h="4325" extrusionOk="0">
                  <a:moveTo>
                    <a:pt x="1716" y="559"/>
                  </a:moveTo>
                  <a:lnTo>
                    <a:pt x="1326" y="1"/>
                  </a:lnTo>
                  <a:lnTo>
                    <a:pt x="322" y="140"/>
                  </a:lnTo>
                  <a:lnTo>
                    <a:pt x="238" y="1047"/>
                  </a:lnTo>
                  <a:lnTo>
                    <a:pt x="503" y="921"/>
                  </a:lnTo>
                  <a:lnTo>
                    <a:pt x="573" y="1019"/>
                  </a:lnTo>
                  <a:lnTo>
                    <a:pt x="1" y="1326"/>
                  </a:lnTo>
                  <a:lnTo>
                    <a:pt x="43" y="2274"/>
                  </a:lnTo>
                  <a:lnTo>
                    <a:pt x="308" y="2051"/>
                  </a:lnTo>
                  <a:lnTo>
                    <a:pt x="503" y="4325"/>
                  </a:lnTo>
                  <a:lnTo>
                    <a:pt x="684" y="1954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8343;p74">
              <a:extLst>
                <a:ext uri="{FF2B5EF4-FFF2-40B4-BE49-F238E27FC236}">
                  <a16:creationId xmlns:a16="http://schemas.microsoft.com/office/drawing/2014/main" xmlns="" id="{166EBB13-1DB7-1738-9566-792445046534}"/>
                </a:ext>
              </a:extLst>
            </p:cNvPr>
            <p:cNvSpPr/>
            <p:nvPr/>
          </p:nvSpPr>
          <p:spPr>
            <a:xfrm>
              <a:off x="4869900" y="2044450"/>
              <a:ext cx="55125" cy="99075"/>
            </a:xfrm>
            <a:custGeom>
              <a:avLst/>
              <a:gdLst/>
              <a:ahLst/>
              <a:cxnLst/>
              <a:rect l="l" t="t" r="r" b="b"/>
              <a:pathLst>
                <a:path w="2205" h="3963" extrusionOk="0">
                  <a:moveTo>
                    <a:pt x="1368" y="3111"/>
                  </a:moveTo>
                  <a:lnTo>
                    <a:pt x="1354" y="3962"/>
                  </a:lnTo>
                  <a:lnTo>
                    <a:pt x="2205" y="3348"/>
                  </a:lnTo>
                  <a:lnTo>
                    <a:pt x="1940" y="447"/>
                  </a:lnTo>
                  <a:lnTo>
                    <a:pt x="1340" y="238"/>
                  </a:lnTo>
                  <a:lnTo>
                    <a:pt x="461" y="1"/>
                  </a:lnTo>
                  <a:lnTo>
                    <a:pt x="1" y="963"/>
                  </a:lnTo>
                  <a:lnTo>
                    <a:pt x="140" y="1354"/>
                  </a:lnTo>
                  <a:lnTo>
                    <a:pt x="670" y="145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8344;p74">
              <a:extLst>
                <a:ext uri="{FF2B5EF4-FFF2-40B4-BE49-F238E27FC236}">
                  <a16:creationId xmlns:a16="http://schemas.microsoft.com/office/drawing/2014/main" xmlns="" id="{555FCDF7-34D5-49FC-949F-85BD33E7DAA1}"/>
                </a:ext>
              </a:extLst>
            </p:cNvPr>
            <p:cNvSpPr/>
            <p:nvPr/>
          </p:nvSpPr>
          <p:spPr>
            <a:xfrm>
              <a:off x="4799475" y="2154300"/>
              <a:ext cx="22675" cy="86150"/>
            </a:xfrm>
            <a:custGeom>
              <a:avLst/>
              <a:gdLst/>
              <a:ahLst/>
              <a:cxnLst/>
              <a:rect l="l" t="t" r="r" b="b"/>
              <a:pathLst>
                <a:path w="907" h="3446" extrusionOk="0">
                  <a:moveTo>
                    <a:pt x="418" y="3446"/>
                  </a:moveTo>
                  <a:lnTo>
                    <a:pt x="851" y="1479"/>
                  </a:lnTo>
                  <a:lnTo>
                    <a:pt x="907" y="1089"/>
                  </a:lnTo>
                  <a:lnTo>
                    <a:pt x="488" y="573"/>
                  </a:lnTo>
                  <a:lnTo>
                    <a:pt x="488" y="1"/>
                  </a:lnTo>
                  <a:lnTo>
                    <a:pt x="0" y="1786"/>
                  </a:lnTo>
                  <a:lnTo>
                    <a:pt x="251" y="2177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8345;p74">
              <a:extLst>
                <a:ext uri="{FF2B5EF4-FFF2-40B4-BE49-F238E27FC236}">
                  <a16:creationId xmlns:a16="http://schemas.microsoft.com/office/drawing/2014/main" xmlns="" id="{9960CE72-AB88-52D4-9580-F3988ED46EB1}"/>
                </a:ext>
              </a:extLst>
            </p:cNvPr>
            <p:cNvSpPr/>
            <p:nvPr/>
          </p:nvSpPr>
          <p:spPr>
            <a:xfrm>
              <a:off x="4495375" y="2298675"/>
              <a:ext cx="47450" cy="32450"/>
            </a:xfrm>
            <a:custGeom>
              <a:avLst/>
              <a:gdLst/>
              <a:ahLst/>
              <a:cxnLst/>
              <a:rect l="l" t="t" r="r" b="b"/>
              <a:pathLst>
                <a:path w="1898" h="1298" extrusionOk="0">
                  <a:moveTo>
                    <a:pt x="1898" y="1298"/>
                  </a:moveTo>
                  <a:cubicBezTo>
                    <a:pt x="1061" y="1172"/>
                    <a:pt x="475" y="921"/>
                    <a:pt x="475" y="921"/>
                  </a:cubicBezTo>
                  <a:lnTo>
                    <a:pt x="1" y="84"/>
                  </a:lnTo>
                  <a:cubicBezTo>
                    <a:pt x="1" y="84"/>
                    <a:pt x="726" y="0"/>
                    <a:pt x="1187" y="251"/>
                  </a:cubicBezTo>
                  <a:cubicBezTo>
                    <a:pt x="1647" y="489"/>
                    <a:pt x="1898" y="1298"/>
                    <a:pt x="1898" y="1298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8346;p74">
              <a:extLst>
                <a:ext uri="{FF2B5EF4-FFF2-40B4-BE49-F238E27FC236}">
                  <a16:creationId xmlns:a16="http://schemas.microsoft.com/office/drawing/2014/main" xmlns="" id="{12F29E57-AC44-7ED8-3DEE-27A3940D7E3D}"/>
                </a:ext>
              </a:extLst>
            </p:cNvPr>
            <p:cNvSpPr/>
            <p:nvPr/>
          </p:nvSpPr>
          <p:spPr>
            <a:xfrm>
              <a:off x="4493650" y="2231375"/>
              <a:ext cx="19900" cy="43950"/>
            </a:xfrm>
            <a:custGeom>
              <a:avLst/>
              <a:gdLst/>
              <a:ahLst/>
              <a:cxnLst/>
              <a:rect l="l" t="t" r="r" b="b"/>
              <a:pathLst>
                <a:path w="796" h="1758" extrusionOk="0">
                  <a:moveTo>
                    <a:pt x="42" y="1758"/>
                  </a:moveTo>
                  <a:cubicBezTo>
                    <a:pt x="0" y="1353"/>
                    <a:pt x="14" y="865"/>
                    <a:pt x="14" y="865"/>
                  </a:cubicBezTo>
                  <a:lnTo>
                    <a:pt x="474" y="0"/>
                  </a:lnTo>
                  <a:cubicBezTo>
                    <a:pt x="474" y="0"/>
                    <a:pt x="795" y="698"/>
                    <a:pt x="725" y="1005"/>
                  </a:cubicBezTo>
                  <a:cubicBezTo>
                    <a:pt x="656" y="1325"/>
                    <a:pt x="42" y="1758"/>
                    <a:pt x="42" y="17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8347;p74">
              <a:extLst>
                <a:ext uri="{FF2B5EF4-FFF2-40B4-BE49-F238E27FC236}">
                  <a16:creationId xmlns:a16="http://schemas.microsoft.com/office/drawing/2014/main" xmlns="" id="{713F5401-3167-F3AC-5A13-71F4FDC94227}"/>
                </a:ext>
              </a:extLst>
            </p:cNvPr>
            <p:cNvSpPr/>
            <p:nvPr/>
          </p:nvSpPr>
          <p:spPr>
            <a:xfrm>
              <a:off x="4536875" y="2278100"/>
              <a:ext cx="19550" cy="43600"/>
            </a:xfrm>
            <a:custGeom>
              <a:avLst/>
              <a:gdLst/>
              <a:ahLst/>
              <a:cxnLst/>
              <a:rect l="l" t="t" r="r" b="b"/>
              <a:pathLst>
                <a:path w="782" h="1744" extrusionOk="0">
                  <a:moveTo>
                    <a:pt x="419" y="1744"/>
                  </a:moveTo>
                  <a:cubicBezTo>
                    <a:pt x="196" y="1423"/>
                    <a:pt x="1" y="991"/>
                    <a:pt x="1" y="991"/>
                  </a:cubicBezTo>
                  <a:lnTo>
                    <a:pt x="57" y="0"/>
                  </a:lnTo>
                  <a:cubicBezTo>
                    <a:pt x="57" y="0"/>
                    <a:pt x="656" y="461"/>
                    <a:pt x="712" y="768"/>
                  </a:cubicBezTo>
                  <a:cubicBezTo>
                    <a:pt x="782" y="1074"/>
                    <a:pt x="419" y="1744"/>
                    <a:pt x="419" y="1744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8348;p74">
              <a:extLst>
                <a:ext uri="{FF2B5EF4-FFF2-40B4-BE49-F238E27FC236}">
                  <a16:creationId xmlns:a16="http://schemas.microsoft.com/office/drawing/2014/main" xmlns="" id="{8AA3C28B-D747-AA49-C6E7-9A6B386806D0}"/>
                </a:ext>
              </a:extLst>
            </p:cNvPr>
            <p:cNvSpPr/>
            <p:nvPr/>
          </p:nvSpPr>
          <p:spPr>
            <a:xfrm>
              <a:off x="5266750" y="2584975"/>
              <a:ext cx="87200" cy="36475"/>
            </a:xfrm>
            <a:custGeom>
              <a:avLst/>
              <a:gdLst/>
              <a:ahLst/>
              <a:cxnLst/>
              <a:rect l="l" t="t" r="r" b="b"/>
              <a:pathLst>
                <a:path w="3488" h="1459" extrusionOk="0">
                  <a:moveTo>
                    <a:pt x="2162" y="0"/>
                  </a:moveTo>
                  <a:cubicBezTo>
                    <a:pt x="2162" y="0"/>
                    <a:pt x="1032" y="307"/>
                    <a:pt x="0" y="1046"/>
                  </a:cubicBezTo>
                  <a:lnTo>
                    <a:pt x="698" y="1269"/>
                  </a:lnTo>
                  <a:cubicBezTo>
                    <a:pt x="698" y="1269"/>
                    <a:pt x="1083" y="1459"/>
                    <a:pt x="1523" y="1459"/>
                  </a:cubicBezTo>
                  <a:cubicBezTo>
                    <a:pt x="1693" y="1459"/>
                    <a:pt x="1870" y="1431"/>
                    <a:pt x="2037" y="1353"/>
                  </a:cubicBezTo>
                  <a:cubicBezTo>
                    <a:pt x="2622" y="1074"/>
                    <a:pt x="3487" y="279"/>
                    <a:pt x="3487" y="279"/>
                  </a:cubicBezTo>
                  <a:lnTo>
                    <a:pt x="21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8349;p74">
              <a:extLst>
                <a:ext uri="{FF2B5EF4-FFF2-40B4-BE49-F238E27FC236}">
                  <a16:creationId xmlns:a16="http://schemas.microsoft.com/office/drawing/2014/main" xmlns="" id="{1FD6A4CA-50A9-5D9A-3875-C81A4D73BE61}"/>
                </a:ext>
              </a:extLst>
            </p:cNvPr>
            <p:cNvSpPr/>
            <p:nvPr/>
          </p:nvSpPr>
          <p:spPr>
            <a:xfrm>
              <a:off x="5262550" y="2621075"/>
              <a:ext cx="32800" cy="36475"/>
            </a:xfrm>
            <a:custGeom>
              <a:avLst/>
              <a:gdLst/>
              <a:ahLst/>
              <a:cxnLst/>
              <a:rect l="l" t="t" r="r" b="b"/>
              <a:pathLst>
                <a:path w="1312" h="1459" extrusionOk="0">
                  <a:moveTo>
                    <a:pt x="260" y="1"/>
                  </a:moveTo>
                  <a:cubicBezTo>
                    <a:pt x="181" y="1"/>
                    <a:pt x="94" y="7"/>
                    <a:pt x="1" y="21"/>
                  </a:cubicBezTo>
                  <a:cubicBezTo>
                    <a:pt x="1" y="21"/>
                    <a:pt x="1" y="802"/>
                    <a:pt x="433" y="1151"/>
                  </a:cubicBezTo>
                  <a:cubicBezTo>
                    <a:pt x="792" y="1438"/>
                    <a:pt x="1181" y="1458"/>
                    <a:pt x="1285" y="1458"/>
                  </a:cubicBezTo>
                  <a:cubicBezTo>
                    <a:pt x="1302" y="1458"/>
                    <a:pt x="1312" y="1457"/>
                    <a:pt x="1312" y="1457"/>
                  </a:cubicBezTo>
                  <a:lnTo>
                    <a:pt x="963" y="216"/>
                  </a:lnTo>
                  <a:cubicBezTo>
                    <a:pt x="963" y="216"/>
                    <a:pt x="738" y="1"/>
                    <a:pt x="2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8350;p74">
              <a:extLst>
                <a:ext uri="{FF2B5EF4-FFF2-40B4-BE49-F238E27FC236}">
                  <a16:creationId xmlns:a16="http://schemas.microsoft.com/office/drawing/2014/main" xmlns="" id="{096B5C52-4F80-618A-CF7E-79CBDAC658B2}"/>
                </a:ext>
              </a:extLst>
            </p:cNvPr>
            <p:cNvSpPr/>
            <p:nvPr/>
          </p:nvSpPr>
          <p:spPr>
            <a:xfrm>
              <a:off x="5241975" y="2621575"/>
              <a:ext cx="15375" cy="33850"/>
            </a:xfrm>
            <a:custGeom>
              <a:avLst/>
              <a:gdLst/>
              <a:ahLst/>
              <a:cxnLst/>
              <a:rect l="l" t="t" r="r" b="b"/>
              <a:pathLst>
                <a:path w="615" h="1354" extrusionOk="0">
                  <a:moveTo>
                    <a:pt x="447" y="1"/>
                  </a:moveTo>
                  <a:cubicBezTo>
                    <a:pt x="43" y="224"/>
                    <a:pt x="1" y="475"/>
                    <a:pt x="1" y="475"/>
                  </a:cubicBezTo>
                  <a:lnTo>
                    <a:pt x="57" y="1354"/>
                  </a:lnTo>
                  <a:cubicBezTo>
                    <a:pt x="57" y="1354"/>
                    <a:pt x="433" y="810"/>
                    <a:pt x="517" y="670"/>
                  </a:cubicBezTo>
                  <a:cubicBezTo>
                    <a:pt x="614" y="517"/>
                    <a:pt x="447" y="1"/>
                    <a:pt x="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8351;p74">
              <a:extLst>
                <a:ext uri="{FF2B5EF4-FFF2-40B4-BE49-F238E27FC236}">
                  <a16:creationId xmlns:a16="http://schemas.microsoft.com/office/drawing/2014/main" xmlns="" id="{5D749CA6-E280-3911-84EB-7C3D81EC352F}"/>
                </a:ext>
              </a:extLst>
            </p:cNvPr>
            <p:cNvSpPr/>
            <p:nvPr/>
          </p:nvSpPr>
          <p:spPr>
            <a:xfrm>
              <a:off x="5251400" y="2482800"/>
              <a:ext cx="90675" cy="44150"/>
            </a:xfrm>
            <a:custGeom>
              <a:avLst/>
              <a:gdLst/>
              <a:ahLst/>
              <a:cxnLst/>
              <a:rect l="l" t="t" r="r" b="b"/>
              <a:pathLst>
                <a:path w="3627" h="1766" extrusionOk="0">
                  <a:moveTo>
                    <a:pt x="1033" y="0"/>
                  </a:moveTo>
                  <a:lnTo>
                    <a:pt x="0" y="433"/>
                  </a:lnTo>
                  <a:cubicBezTo>
                    <a:pt x="0" y="433"/>
                    <a:pt x="321" y="1116"/>
                    <a:pt x="1033" y="1535"/>
                  </a:cubicBezTo>
                  <a:cubicBezTo>
                    <a:pt x="1337" y="1714"/>
                    <a:pt x="1691" y="1765"/>
                    <a:pt x="1996" y="1765"/>
                  </a:cubicBezTo>
                  <a:cubicBezTo>
                    <a:pt x="2402" y="1765"/>
                    <a:pt x="2720" y="1674"/>
                    <a:pt x="2720" y="1674"/>
                  </a:cubicBezTo>
                  <a:lnTo>
                    <a:pt x="3627" y="1549"/>
                  </a:lnTo>
                  <a:cubicBezTo>
                    <a:pt x="2413" y="544"/>
                    <a:pt x="1033" y="0"/>
                    <a:pt x="10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8352;p74">
              <a:extLst>
                <a:ext uri="{FF2B5EF4-FFF2-40B4-BE49-F238E27FC236}">
                  <a16:creationId xmlns:a16="http://schemas.microsoft.com/office/drawing/2014/main" xmlns="" id="{8EB8B14D-8DA4-CF3D-A26A-6E8A52A55BBE}"/>
                </a:ext>
              </a:extLst>
            </p:cNvPr>
            <p:cNvSpPr/>
            <p:nvPr/>
          </p:nvSpPr>
          <p:spPr>
            <a:xfrm>
              <a:off x="5300225" y="2531700"/>
              <a:ext cx="45700" cy="37400"/>
            </a:xfrm>
            <a:custGeom>
              <a:avLst/>
              <a:gdLst/>
              <a:ahLst/>
              <a:cxnLst/>
              <a:rect l="l" t="t" r="r" b="b"/>
              <a:pathLst>
                <a:path w="1828" h="1496" extrusionOk="0">
                  <a:moveTo>
                    <a:pt x="1232" y="0"/>
                  </a:moveTo>
                  <a:cubicBezTo>
                    <a:pt x="808" y="0"/>
                    <a:pt x="586" y="137"/>
                    <a:pt x="586" y="137"/>
                  </a:cubicBezTo>
                  <a:lnTo>
                    <a:pt x="0" y="1476"/>
                  </a:lnTo>
                  <a:cubicBezTo>
                    <a:pt x="0" y="1476"/>
                    <a:pt x="104" y="1495"/>
                    <a:pt x="267" y="1495"/>
                  </a:cubicBezTo>
                  <a:cubicBezTo>
                    <a:pt x="491" y="1495"/>
                    <a:pt x="827" y="1458"/>
                    <a:pt x="1158" y="1280"/>
                  </a:cubicBezTo>
                  <a:cubicBezTo>
                    <a:pt x="1730" y="973"/>
                    <a:pt x="1827" y="81"/>
                    <a:pt x="1827" y="81"/>
                  </a:cubicBezTo>
                  <a:cubicBezTo>
                    <a:pt x="1598" y="22"/>
                    <a:pt x="1400" y="0"/>
                    <a:pt x="1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8353;p74">
              <a:extLst>
                <a:ext uri="{FF2B5EF4-FFF2-40B4-BE49-F238E27FC236}">
                  <a16:creationId xmlns:a16="http://schemas.microsoft.com/office/drawing/2014/main" xmlns="" id="{71FB7AA3-7EFD-D65C-39BC-36EB4EB7F38B}"/>
                </a:ext>
              </a:extLst>
            </p:cNvPr>
            <p:cNvSpPr/>
            <p:nvPr/>
          </p:nvSpPr>
          <p:spPr>
            <a:xfrm>
              <a:off x="5351125" y="2535450"/>
              <a:ext cx="19550" cy="39775"/>
            </a:xfrm>
            <a:custGeom>
              <a:avLst/>
              <a:gdLst/>
              <a:ahLst/>
              <a:cxnLst/>
              <a:rect l="l" t="t" r="r" b="b"/>
              <a:pathLst>
                <a:path w="782" h="1591" extrusionOk="0">
                  <a:moveTo>
                    <a:pt x="266" y="0"/>
                  </a:moveTo>
                  <a:cubicBezTo>
                    <a:pt x="266" y="0"/>
                    <a:pt x="1" y="572"/>
                    <a:pt x="84" y="740"/>
                  </a:cubicBezTo>
                  <a:cubicBezTo>
                    <a:pt x="182" y="921"/>
                    <a:pt x="587" y="1591"/>
                    <a:pt x="587" y="1591"/>
                  </a:cubicBezTo>
                  <a:lnTo>
                    <a:pt x="782" y="614"/>
                  </a:lnTo>
                  <a:cubicBezTo>
                    <a:pt x="782" y="614"/>
                    <a:pt x="754" y="335"/>
                    <a:pt x="2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8354;p74">
              <a:extLst>
                <a:ext uri="{FF2B5EF4-FFF2-40B4-BE49-F238E27FC236}">
                  <a16:creationId xmlns:a16="http://schemas.microsoft.com/office/drawing/2014/main" xmlns="" id="{C09C9F96-A851-E4D4-D73D-0759DD7F447E}"/>
                </a:ext>
              </a:extLst>
            </p:cNvPr>
            <p:cNvSpPr/>
            <p:nvPr/>
          </p:nvSpPr>
          <p:spPr>
            <a:xfrm>
              <a:off x="4907925" y="2589150"/>
              <a:ext cx="76375" cy="30100"/>
            </a:xfrm>
            <a:custGeom>
              <a:avLst/>
              <a:gdLst/>
              <a:ahLst/>
              <a:cxnLst/>
              <a:rect l="l" t="t" r="r" b="b"/>
              <a:pathLst>
                <a:path w="3055" h="1204" extrusionOk="0">
                  <a:moveTo>
                    <a:pt x="2248" y="0"/>
                  </a:moveTo>
                  <a:cubicBezTo>
                    <a:pt x="1321" y="0"/>
                    <a:pt x="586" y="154"/>
                    <a:pt x="586" y="154"/>
                  </a:cubicBezTo>
                  <a:lnTo>
                    <a:pt x="0" y="921"/>
                  </a:lnTo>
                  <a:cubicBezTo>
                    <a:pt x="0" y="921"/>
                    <a:pt x="443" y="1204"/>
                    <a:pt x="1062" y="1204"/>
                  </a:cubicBezTo>
                  <a:cubicBezTo>
                    <a:pt x="1103" y="1204"/>
                    <a:pt x="1144" y="1203"/>
                    <a:pt x="1186" y="1200"/>
                  </a:cubicBezTo>
                  <a:cubicBezTo>
                    <a:pt x="1855" y="1172"/>
                    <a:pt x="2441" y="545"/>
                    <a:pt x="2441" y="545"/>
                  </a:cubicBezTo>
                  <a:lnTo>
                    <a:pt x="3055" y="42"/>
                  </a:lnTo>
                  <a:cubicBezTo>
                    <a:pt x="2779" y="12"/>
                    <a:pt x="2506" y="0"/>
                    <a:pt x="22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8355;p74">
              <a:extLst>
                <a:ext uri="{FF2B5EF4-FFF2-40B4-BE49-F238E27FC236}">
                  <a16:creationId xmlns:a16="http://schemas.microsoft.com/office/drawing/2014/main" xmlns="" id="{46CF9608-0485-6E20-0E0B-F8D95C958731}"/>
                </a:ext>
              </a:extLst>
            </p:cNvPr>
            <p:cNvSpPr/>
            <p:nvPr/>
          </p:nvSpPr>
          <p:spPr>
            <a:xfrm>
              <a:off x="4969975" y="2597175"/>
              <a:ext cx="28625" cy="44300"/>
            </a:xfrm>
            <a:custGeom>
              <a:avLst/>
              <a:gdLst/>
              <a:ahLst/>
              <a:cxnLst/>
              <a:rect l="l" t="t" r="r" b="b"/>
              <a:pathLst>
                <a:path w="1145" h="1772" extrusionOk="0">
                  <a:moveTo>
                    <a:pt x="866" y="0"/>
                  </a:moveTo>
                  <a:cubicBezTo>
                    <a:pt x="210" y="210"/>
                    <a:pt x="1" y="586"/>
                    <a:pt x="1" y="586"/>
                  </a:cubicBezTo>
                  <a:lnTo>
                    <a:pt x="99" y="1772"/>
                  </a:lnTo>
                  <a:cubicBezTo>
                    <a:pt x="99" y="1772"/>
                    <a:pt x="559" y="1591"/>
                    <a:pt x="852" y="1116"/>
                  </a:cubicBezTo>
                  <a:cubicBezTo>
                    <a:pt x="1145" y="642"/>
                    <a:pt x="866" y="0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8356;p74">
              <a:extLst>
                <a:ext uri="{FF2B5EF4-FFF2-40B4-BE49-F238E27FC236}">
                  <a16:creationId xmlns:a16="http://schemas.microsoft.com/office/drawing/2014/main" xmlns="" id="{CCC45B9D-759C-3BDB-B428-39C9A3C0628C}"/>
                </a:ext>
              </a:extLst>
            </p:cNvPr>
            <p:cNvSpPr/>
            <p:nvPr/>
          </p:nvSpPr>
          <p:spPr>
            <a:xfrm>
              <a:off x="5001025" y="2592975"/>
              <a:ext cx="20950" cy="23400"/>
            </a:xfrm>
            <a:custGeom>
              <a:avLst/>
              <a:gdLst/>
              <a:ahLst/>
              <a:cxnLst/>
              <a:rect l="l" t="t" r="r" b="b"/>
              <a:pathLst>
                <a:path w="838" h="936" extrusionOk="0">
                  <a:moveTo>
                    <a:pt x="0" y="1"/>
                  </a:moveTo>
                  <a:cubicBezTo>
                    <a:pt x="0" y="1"/>
                    <a:pt x="14" y="503"/>
                    <a:pt x="154" y="587"/>
                  </a:cubicBezTo>
                  <a:cubicBezTo>
                    <a:pt x="293" y="657"/>
                    <a:pt x="837" y="936"/>
                    <a:pt x="837" y="936"/>
                  </a:cubicBezTo>
                  <a:lnTo>
                    <a:pt x="600" y="182"/>
                  </a:lnTo>
                  <a:cubicBezTo>
                    <a:pt x="600" y="182"/>
                    <a:pt x="475" y="15"/>
                    <a:pt x="0" y="1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8357;p74">
              <a:extLst>
                <a:ext uri="{FF2B5EF4-FFF2-40B4-BE49-F238E27FC236}">
                  <a16:creationId xmlns:a16="http://schemas.microsoft.com/office/drawing/2014/main" xmlns="" id="{FF70FD36-BB92-63A6-0EF4-9F1ADD75428D}"/>
                </a:ext>
              </a:extLst>
            </p:cNvPr>
            <p:cNvSpPr/>
            <p:nvPr/>
          </p:nvSpPr>
          <p:spPr>
            <a:xfrm>
              <a:off x="4465050" y="2562650"/>
              <a:ext cx="69425" cy="45700"/>
            </a:xfrm>
            <a:custGeom>
              <a:avLst/>
              <a:gdLst/>
              <a:ahLst/>
              <a:cxnLst/>
              <a:rect l="l" t="t" r="r" b="b"/>
              <a:pathLst>
                <a:path w="2777" h="1828" extrusionOk="0">
                  <a:moveTo>
                    <a:pt x="2776" y="0"/>
                  </a:moveTo>
                  <a:cubicBezTo>
                    <a:pt x="1507" y="210"/>
                    <a:pt x="391" y="768"/>
                    <a:pt x="391" y="768"/>
                  </a:cubicBezTo>
                  <a:lnTo>
                    <a:pt x="0" y="1660"/>
                  </a:lnTo>
                  <a:cubicBezTo>
                    <a:pt x="0" y="1660"/>
                    <a:pt x="572" y="1828"/>
                    <a:pt x="1228" y="1618"/>
                  </a:cubicBezTo>
                  <a:cubicBezTo>
                    <a:pt x="1883" y="1395"/>
                    <a:pt x="2302" y="628"/>
                    <a:pt x="2302" y="628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8358;p74">
              <a:extLst>
                <a:ext uri="{FF2B5EF4-FFF2-40B4-BE49-F238E27FC236}">
                  <a16:creationId xmlns:a16="http://schemas.microsoft.com/office/drawing/2014/main" xmlns="" id="{53C0DFE5-0788-7EA4-5C5A-8D6A49BEE0C0}"/>
                </a:ext>
              </a:extLst>
            </p:cNvPr>
            <p:cNvSpPr/>
            <p:nvPr/>
          </p:nvSpPr>
          <p:spPr>
            <a:xfrm>
              <a:off x="4525725" y="2567175"/>
              <a:ext cx="28275" cy="47800"/>
            </a:xfrm>
            <a:custGeom>
              <a:avLst/>
              <a:gdLst/>
              <a:ahLst/>
              <a:cxnLst/>
              <a:rect l="l" t="t" r="r" b="b"/>
              <a:pathLst>
                <a:path w="1131" h="1912" extrusionOk="0">
                  <a:moveTo>
                    <a:pt x="712" y="1"/>
                  </a:moveTo>
                  <a:cubicBezTo>
                    <a:pt x="112" y="377"/>
                    <a:pt x="0" y="796"/>
                    <a:pt x="0" y="796"/>
                  </a:cubicBezTo>
                  <a:lnTo>
                    <a:pt x="377" y="1912"/>
                  </a:lnTo>
                  <a:cubicBezTo>
                    <a:pt x="377" y="1912"/>
                    <a:pt x="782" y="1605"/>
                    <a:pt x="949" y="1075"/>
                  </a:cubicBezTo>
                  <a:cubicBezTo>
                    <a:pt x="1130" y="545"/>
                    <a:pt x="712" y="1"/>
                    <a:pt x="712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8359;p74">
              <a:extLst>
                <a:ext uri="{FF2B5EF4-FFF2-40B4-BE49-F238E27FC236}">
                  <a16:creationId xmlns:a16="http://schemas.microsoft.com/office/drawing/2014/main" xmlns="" id="{F2CB9ECE-A179-99BF-F580-6D2D53ABA454}"/>
                </a:ext>
              </a:extLst>
            </p:cNvPr>
            <p:cNvSpPr/>
            <p:nvPr/>
          </p:nvSpPr>
          <p:spPr>
            <a:xfrm>
              <a:off x="4551525" y="2557425"/>
              <a:ext cx="26175" cy="19900"/>
            </a:xfrm>
            <a:custGeom>
              <a:avLst/>
              <a:gdLst/>
              <a:ahLst/>
              <a:cxnLst/>
              <a:rect l="l" t="t" r="r" b="b"/>
              <a:pathLst>
                <a:path w="1047" h="796" extrusionOk="0">
                  <a:moveTo>
                    <a:pt x="1" y="126"/>
                  </a:moveTo>
                  <a:cubicBezTo>
                    <a:pt x="475" y="0"/>
                    <a:pt x="628" y="140"/>
                    <a:pt x="628" y="140"/>
                  </a:cubicBezTo>
                  <a:lnTo>
                    <a:pt x="1047" y="795"/>
                  </a:lnTo>
                  <a:cubicBezTo>
                    <a:pt x="1047" y="795"/>
                    <a:pt x="447" y="684"/>
                    <a:pt x="294" y="642"/>
                  </a:cubicBezTo>
                  <a:cubicBezTo>
                    <a:pt x="140" y="600"/>
                    <a:pt x="1" y="126"/>
                    <a:pt x="1" y="126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8360;p74">
              <a:extLst>
                <a:ext uri="{FF2B5EF4-FFF2-40B4-BE49-F238E27FC236}">
                  <a16:creationId xmlns:a16="http://schemas.microsoft.com/office/drawing/2014/main" xmlns="" id="{24360675-B2E4-E537-0CA2-9310609CD927}"/>
                </a:ext>
              </a:extLst>
            </p:cNvPr>
            <p:cNvSpPr/>
            <p:nvPr/>
          </p:nvSpPr>
          <p:spPr>
            <a:xfrm>
              <a:off x="4588500" y="2494650"/>
              <a:ext cx="84400" cy="84075"/>
            </a:xfrm>
            <a:custGeom>
              <a:avLst/>
              <a:gdLst/>
              <a:ahLst/>
              <a:cxnLst/>
              <a:rect l="l" t="t" r="r" b="b"/>
              <a:pathLst>
                <a:path w="3376" h="3363" extrusionOk="0">
                  <a:moveTo>
                    <a:pt x="2399" y="963"/>
                  </a:moveTo>
                  <a:cubicBezTo>
                    <a:pt x="2469" y="935"/>
                    <a:pt x="2525" y="907"/>
                    <a:pt x="2595" y="865"/>
                  </a:cubicBezTo>
                  <a:cubicBezTo>
                    <a:pt x="2804" y="684"/>
                    <a:pt x="3376" y="0"/>
                    <a:pt x="3376" y="0"/>
                  </a:cubicBezTo>
                  <a:cubicBezTo>
                    <a:pt x="3376" y="0"/>
                    <a:pt x="2497" y="126"/>
                    <a:pt x="2260" y="252"/>
                  </a:cubicBezTo>
                  <a:cubicBezTo>
                    <a:pt x="2106" y="349"/>
                    <a:pt x="1883" y="712"/>
                    <a:pt x="1772" y="921"/>
                  </a:cubicBezTo>
                  <a:cubicBezTo>
                    <a:pt x="1632" y="768"/>
                    <a:pt x="1325" y="461"/>
                    <a:pt x="1018" y="489"/>
                  </a:cubicBezTo>
                  <a:cubicBezTo>
                    <a:pt x="600" y="544"/>
                    <a:pt x="0" y="1033"/>
                    <a:pt x="0" y="1033"/>
                  </a:cubicBezTo>
                  <a:cubicBezTo>
                    <a:pt x="0" y="1033"/>
                    <a:pt x="809" y="1075"/>
                    <a:pt x="977" y="1047"/>
                  </a:cubicBezTo>
                  <a:cubicBezTo>
                    <a:pt x="1116" y="1019"/>
                    <a:pt x="1395" y="963"/>
                    <a:pt x="1730" y="1005"/>
                  </a:cubicBezTo>
                  <a:cubicBezTo>
                    <a:pt x="1311" y="1047"/>
                    <a:pt x="865" y="1214"/>
                    <a:pt x="656" y="1465"/>
                  </a:cubicBezTo>
                  <a:cubicBezTo>
                    <a:pt x="433" y="1730"/>
                    <a:pt x="363" y="3362"/>
                    <a:pt x="363" y="3362"/>
                  </a:cubicBezTo>
                  <a:cubicBezTo>
                    <a:pt x="363" y="3362"/>
                    <a:pt x="907" y="2734"/>
                    <a:pt x="1130" y="2400"/>
                  </a:cubicBezTo>
                  <a:cubicBezTo>
                    <a:pt x="1311" y="2121"/>
                    <a:pt x="1702" y="1284"/>
                    <a:pt x="1813" y="1047"/>
                  </a:cubicBezTo>
                  <a:cubicBezTo>
                    <a:pt x="1813" y="1047"/>
                    <a:pt x="1827" y="1047"/>
                    <a:pt x="1827" y="1047"/>
                  </a:cubicBezTo>
                  <a:cubicBezTo>
                    <a:pt x="1674" y="1395"/>
                    <a:pt x="1604" y="2121"/>
                    <a:pt x="1674" y="2246"/>
                  </a:cubicBezTo>
                  <a:cubicBezTo>
                    <a:pt x="1758" y="2372"/>
                    <a:pt x="2971" y="2707"/>
                    <a:pt x="2971" y="2707"/>
                  </a:cubicBezTo>
                  <a:cubicBezTo>
                    <a:pt x="2971" y="2707"/>
                    <a:pt x="3083" y="1395"/>
                    <a:pt x="2943" y="1116"/>
                  </a:cubicBezTo>
                  <a:cubicBezTo>
                    <a:pt x="2874" y="991"/>
                    <a:pt x="2636" y="963"/>
                    <a:pt x="2399" y="963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8361;p74">
              <a:extLst>
                <a:ext uri="{FF2B5EF4-FFF2-40B4-BE49-F238E27FC236}">
                  <a16:creationId xmlns:a16="http://schemas.microsoft.com/office/drawing/2014/main" xmlns="" id="{5FD94BFD-CA5E-9C39-04DE-E44B928972DC}"/>
                </a:ext>
              </a:extLst>
            </p:cNvPr>
            <p:cNvSpPr/>
            <p:nvPr/>
          </p:nvSpPr>
          <p:spPr>
            <a:xfrm>
              <a:off x="4785525" y="2411300"/>
              <a:ext cx="40475" cy="52675"/>
            </a:xfrm>
            <a:custGeom>
              <a:avLst/>
              <a:gdLst/>
              <a:ahLst/>
              <a:cxnLst/>
              <a:rect l="l" t="t" r="r" b="b"/>
              <a:pathLst>
                <a:path w="1619" h="2107" extrusionOk="0">
                  <a:moveTo>
                    <a:pt x="698" y="1"/>
                  </a:moveTo>
                  <a:cubicBezTo>
                    <a:pt x="419" y="210"/>
                    <a:pt x="0" y="866"/>
                    <a:pt x="14" y="1033"/>
                  </a:cubicBezTo>
                  <a:cubicBezTo>
                    <a:pt x="28" y="1186"/>
                    <a:pt x="935" y="2107"/>
                    <a:pt x="935" y="2107"/>
                  </a:cubicBezTo>
                  <a:cubicBezTo>
                    <a:pt x="935" y="2107"/>
                    <a:pt x="1618" y="963"/>
                    <a:pt x="1604" y="642"/>
                  </a:cubicBezTo>
                  <a:cubicBezTo>
                    <a:pt x="1604" y="322"/>
                    <a:pt x="698" y="1"/>
                    <a:pt x="698" y="1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8362;p74">
              <a:extLst>
                <a:ext uri="{FF2B5EF4-FFF2-40B4-BE49-F238E27FC236}">
                  <a16:creationId xmlns:a16="http://schemas.microsoft.com/office/drawing/2014/main" xmlns="" id="{7676BA92-0EF9-6CB0-FCEB-72530C6D779F}"/>
                </a:ext>
              </a:extLst>
            </p:cNvPr>
            <p:cNvSpPr/>
            <p:nvPr/>
          </p:nvSpPr>
          <p:spPr>
            <a:xfrm>
              <a:off x="4803300" y="2399450"/>
              <a:ext cx="48850" cy="17975"/>
            </a:xfrm>
            <a:custGeom>
              <a:avLst/>
              <a:gdLst/>
              <a:ahLst/>
              <a:cxnLst/>
              <a:rect l="l" t="t" r="r" b="b"/>
              <a:pathLst>
                <a:path w="1954" h="719" extrusionOk="0">
                  <a:moveTo>
                    <a:pt x="881" y="0"/>
                  </a:moveTo>
                  <a:cubicBezTo>
                    <a:pt x="876" y="0"/>
                    <a:pt x="870" y="0"/>
                    <a:pt x="865" y="1"/>
                  </a:cubicBezTo>
                  <a:cubicBezTo>
                    <a:pt x="600" y="1"/>
                    <a:pt x="0" y="447"/>
                    <a:pt x="0" y="447"/>
                  </a:cubicBezTo>
                  <a:cubicBezTo>
                    <a:pt x="384" y="583"/>
                    <a:pt x="570" y="719"/>
                    <a:pt x="792" y="719"/>
                  </a:cubicBezTo>
                  <a:cubicBezTo>
                    <a:pt x="820" y="719"/>
                    <a:pt x="849" y="717"/>
                    <a:pt x="879" y="712"/>
                  </a:cubicBezTo>
                  <a:cubicBezTo>
                    <a:pt x="1144" y="670"/>
                    <a:pt x="1953" y="321"/>
                    <a:pt x="1953" y="321"/>
                  </a:cubicBezTo>
                  <a:cubicBezTo>
                    <a:pt x="1953" y="321"/>
                    <a:pt x="1150" y="0"/>
                    <a:pt x="881" y="0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8363;p74">
              <a:extLst>
                <a:ext uri="{FF2B5EF4-FFF2-40B4-BE49-F238E27FC236}">
                  <a16:creationId xmlns:a16="http://schemas.microsoft.com/office/drawing/2014/main" xmlns="" id="{34F06123-D551-1D6C-D966-BDD3ED4826B7}"/>
                </a:ext>
              </a:extLst>
            </p:cNvPr>
            <p:cNvSpPr/>
            <p:nvPr/>
          </p:nvSpPr>
          <p:spPr>
            <a:xfrm>
              <a:off x="4745075" y="2404875"/>
              <a:ext cx="58250" cy="41325"/>
            </a:xfrm>
            <a:custGeom>
              <a:avLst/>
              <a:gdLst/>
              <a:ahLst/>
              <a:cxnLst/>
              <a:rect l="l" t="t" r="r" b="b"/>
              <a:pathLst>
                <a:path w="2330" h="1653" extrusionOk="0">
                  <a:moveTo>
                    <a:pt x="1427" y="0"/>
                  </a:moveTo>
                  <a:cubicBezTo>
                    <a:pt x="1300" y="0"/>
                    <a:pt x="1183" y="19"/>
                    <a:pt x="1088" y="62"/>
                  </a:cubicBezTo>
                  <a:cubicBezTo>
                    <a:pt x="781" y="202"/>
                    <a:pt x="0" y="1653"/>
                    <a:pt x="0" y="1653"/>
                  </a:cubicBezTo>
                  <a:cubicBezTo>
                    <a:pt x="0" y="1653"/>
                    <a:pt x="753" y="1346"/>
                    <a:pt x="1088" y="1150"/>
                  </a:cubicBezTo>
                  <a:cubicBezTo>
                    <a:pt x="1423" y="969"/>
                    <a:pt x="2329" y="230"/>
                    <a:pt x="2329" y="230"/>
                  </a:cubicBezTo>
                  <a:cubicBezTo>
                    <a:pt x="2050" y="95"/>
                    <a:pt x="1711" y="0"/>
                    <a:pt x="1427" y="0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8364;p74">
              <a:extLst>
                <a:ext uri="{FF2B5EF4-FFF2-40B4-BE49-F238E27FC236}">
                  <a16:creationId xmlns:a16="http://schemas.microsoft.com/office/drawing/2014/main" xmlns="" id="{E9756E8C-F951-1BB5-8AE6-056B6BE49102}"/>
                </a:ext>
              </a:extLst>
            </p:cNvPr>
            <p:cNvSpPr/>
            <p:nvPr/>
          </p:nvSpPr>
          <p:spPr>
            <a:xfrm>
              <a:off x="4762850" y="2386925"/>
              <a:ext cx="40475" cy="24400"/>
            </a:xfrm>
            <a:custGeom>
              <a:avLst/>
              <a:gdLst/>
              <a:ahLst/>
              <a:cxnLst/>
              <a:rect l="l" t="t" r="r" b="b"/>
              <a:pathLst>
                <a:path w="1619" h="976" extrusionOk="0">
                  <a:moveTo>
                    <a:pt x="592" y="1"/>
                  </a:moveTo>
                  <a:cubicBezTo>
                    <a:pt x="284" y="1"/>
                    <a:pt x="0" y="55"/>
                    <a:pt x="0" y="55"/>
                  </a:cubicBezTo>
                  <a:cubicBezTo>
                    <a:pt x="0" y="55"/>
                    <a:pt x="684" y="502"/>
                    <a:pt x="837" y="557"/>
                  </a:cubicBezTo>
                  <a:cubicBezTo>
                    <a:pt x="977" y="627"/>
                    <a:pt x="1312" y="725"/>
                    <a:pt x="1618" y="976"/>
                  </a:cubicBezTo>
                  <a:cubicBezTo>
                    <a:pt x="1618" y="976"/>
                    <a:pt x="1493" y="250"/>
                    <a:pt x="1116" y="83"/>
                  </a:cubicBezTo>
                  <a:cubicBezTo>
                    <a:pt x="970" y="20"/>
                    <a:pt x="776" y="1"/>
                    <a:pt x="592" y="1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8365;p74">
              <a:extLst>
                <a:ext uri="{FF2B5EF4-FFF2-40B4-BE49-F238E27FC236}">
                  <a16:creationId xmlns:a16="http://schemas.microsoft.com/office/drawing/2014/main" xmlns="" id="{6A08DC6C-C09B-B4B4-257B-B12E06435FFB}"/>
                </a:ext>
              </a:extLst>
            </p:cNvPr>
            <p:cNvSpPr/>
            <p:nvPr/>
          </p:nvSpPr>
          <p:spPr>
            <a:xfrm>
              <a:off x="4954301" y="2545391"/>
              <a:ext cx="57900" cy="21650"/>
            </a:xfrm>
            <a:custGeom>
              <a:avLst/>
              <a:gdLst/>
              <a:ahLst/>
              <a:cxnLst/>
              <a:rect l="l" t="t" r="r" b="b"/>
              <a:pathLst>
                <a:path w="2316" h="866" extrusionOk="0">
                  <a:moveTo>
                    <a:pt x="307" y="586"/>
                  </a:moveTo>
                  <a:cubicBezTo>
                    <a:pt x="921" y="851"/>
                    <a:pt x="1563" y="865"/>
                    <a:pt x="1563" y="865"/>
                  </a:cubicBezTo>
                  <a:lnTo>
                    <a:pt x="2316" y="865"/>
                  </a:lnTo>
                  <a:cubicBezTo>
                    <a:pt x="2316" y="865"/>
                    <a:pt x="1842" y="307"/>
                    <a:pt x="1730" y="238"/>
                  </a:cubicBezTo>
                  <a:cubicBezTo>
                    <a:pt x="1618" y="168"/>
                    <a:pt x="1019" y="28"/>
                    <a:pt x="949" y="14"/>
                  </a:cubicBezTo>
                  <a:cubicBezTo>
                    <a:pt x="879" y="0"/>
                    <a:pt x="98" y="28"/>
                    <a:pt x="56" y="42"/>
                  </a:cubicBezTo>
                  <a:cubicBezTo>
                    <a:pt x="0" y="42"/>
                    <a:pt x="307" y="586"/>
                    <a:pt x="307" y="58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8366;p74">
              <a:extLst>
                <a:ext uri="{FF2B5EF4-FFF2-40B4-BE49-F238E27FC236}">
                  <a16:creationId xmlns:a16="http://schemas.microsoft.com/office/drawing/2014/main" xmlns="" id="{7B7997F4-93EA-F2BF-7B31-7482F9545F73}"/>
                </a:ext>
              </a:extLst>
            </p:cNvPr>
            <p:cNvSpPr/>
            <p:nvPr/>
          </p:nvSpPr>
          <p:spPr>
            <a:xfrm>
              <a:off x="4972776" y="2527616"/>
              <a:ext cx="47450" cy="13975"/>
            </a:xfrm>
            <a:custGeom>
              <a:avLst/>
              <a:gdLst/>
              <a:ahLst/>
              <a:cxnLst/>
              <a:rect l="l" t="t" r="r" b="b"/>
              <a:pathLst>
                <a:path w="1898" h="559" extrusionOk="0">
                  <a:moveTo>
                    <a:pt x="1" y="405"/>
                  </a:moveTo>
                  <a:cubicBezTo>
                    <a:pt x="349" y="544"/>
                    <a:pt x="838" y="558"/>
                    <a:pt x="838" y="558"/>
                  </a:cubicBezTo>
                  <a:lnTo>
                    <a:pt x="1898" y="544"/>
                  </a:lnTo>
                  <a:lnTo>
                    <a:pt x="1465" y="70"/>
                  </a:lnTo>
                  <a:cubicBezTo>
                    <a:pt x="1465" y="70"/>
                    <a:pt x="879" y="0"/>
                    <a:pt x="796" y="14"/>
                  </a:cubicBezTo>
                  <a:cubicBezTo>
                    <a:pt x="712" y="28"/>
                    <a:pt x="1" y="405"/>
                    <a:pt x="1" y="4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8367;p74">
              <a:extLst>
                <a:ext uri="{FF2B5EF4-FFF2-40B4-BE49-F238E27FC236}">
                  <a16:creationId xmlns:a16="http://schemas.microsoft.com/office/drawing/2014/main" xmlns="" id="{FCB29EBB-A0F5-0699-7FFD-755D12F0F550}"/>
                </a:ext>
              </a:extLst>
            </p:cNvPr>
            <p:cNvSpPr/>
            <p:nvPr/>
          </p:nvSpPr>
          <p:spPr>
            <a:xfrm>
              <a:off x="4906526" y="2533350"/>
              <a:ext cx="45700" cy="16425"/>
            </a:xfrm>
            <a:custGeom>
              <a:avLst/>
              <a:gdLst/>
              <a:ahLst/>
              <a:cxnLst/>
              <a:rect l="l" t="t" r="r" b="b"/>
              <a:pathLst>
                <a:path w="1828" h="657" extrusionOk="0">
                  <a:moveTo>
                    <a:pt x="1828" y="475"/>
                  </a:moveTo>
                  <a:cubicBezTo>
                    <a:pt x="1395" y="656"/>
                    <a:pt x="851" y="628"/>
                    <a:pt x="851" y="628"/>
                  </a:cubicBezTo>
                  <a:cubicBezTo>
                    <a:pt x="851" y="628"/>
                    <a:pt x="98" y="252"/>
                    <a:pt x="42" y="224"/>
                  </a:cubicBezTo>
                  <a:cubicBezTo>
                    <a:pt x="0" y="210"/>
                    <a:pt x="307" y="1"/>
                    <a:pt x="726" y="15"/>
                  </a:cubicBezTo>
                  <a:cubicBezTo>
                    <a:pt x="1130" y="15"/>
                    <a:pt x="1828" y="475"/>
                    <a:pt x="1828" y="4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8368;p74">
              <a:extLst>
                <a:ext uri="{FF2B5EF4-FFF2-40B4-BE49-F238E27FC236}">
                  <a16:creationId xmlns:a16="http://schemas.microsoft.com/office/drawing/2014/main" xmlns="" id="{F3D308A2-5A23-13FE-A8B4-D5B286D5B71D}"/>
                </a:ext>
              </a:extLst>
            </p:cNvPr>
            <p:cNvSpPr/>
            <p:nvPr/>
          </p:nvSpPr>
          <p:spPr>
            <a:xfrm>
              <a:off x="4915225" y="2518700"/>
              <a:ext cx="30725" cy="23050"/>
            </a:xfrm>
            <a:custGeom>
              <a:avLst/>
              <a:gdLst/>
              <a:ahLst/>
              <a:cxnLst/>
              <a:rect l="l" t="t" r="r" b="b"/>
              <a:pathLst>
                <a:path w="1229" h="922" extrusionOk="0">
                  <a:moveTo>
                    <a:pt x="1228" y="922"/>
                  </a:moveTo>
                  <a:cubicBezTo>
                    <a:pt x="1145" y="922"/>
                    <a:pt x="615" y="573"/>
                    <a:pt x="503" y="517"/>
                  </a:cubicBezTo>
                  <a:cubicBezTo>
                    <a:pt x="392" y="447"/>
                    <a:pt x="1" y="1"/>
                    <a:pt x="1" y="1"/>
                  </a:cubicBezTo>
                  <a:cubicBezTo>
                    <a:pt x="1" y="1"/>
                    <a:pt x="629" y="1"/>
                    <a:pt x="810" y="85"/>
                  </a:cubicBezTo>
                  <a:cubicBezTo>
                    <a:pt x="991" y="168"/>
                    <a:pt x="1228" y="922"/>
                    <a:pt x="1228" y="92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8369;p74">
              <a:extLst>
                <a:ext uri="{FF2B5EF4-FFF2-40B4-BE49-F238E27FC236}">
                  <a16:creationId xmlns:a16="http://schemas.microsoft.com/office/drawing/2014/main" xmlns="" id="{B8DD0908-C705-0858-1902-090646C117FA}"/>
                </a:ext>
              </a:extLst>
            </p:cNvPr>
            <p:cNvSpPr/>
            <p:nvPr/>
          </p:nvSpPr>
          <p:spPr>
            <a:xfrm>
              <a:off x="4956401" y="2514525"/>
              <a:ext cx="23725" cy="26875"/>
            </a:xfrm>
            <a:custGeom>
              <a:avLst/>
              <a:gdLst/>
              <a:ahLst/>
              <a:cxnLst/>
              <a:rect l="l" t="t" r="r" b="b"/>
              <a:pathLst>
                <a:path w="949" h="1075" extrusionOk="0">
                  <a:moveTo>
                    <a:pt x="0" y="1075"/>
                  </a:moveTo>
                  <a:cubicBezTo>
                    <a:pt x="321" y="1019"/>
                    <a:pt x="823" y="754"/>
                    <a:pt x="823" y="754"/>
                  </a:cubicBezTo>
                  <a:lnTo>
                    <a:pt x="949" y="1"/>
                  </a:lnTo>
                  <a:cubicBezTo>
                    <a:pt x="949" y="1"/>
                    <a:pt x="377" y="210"/>
                    <a:pt x="335" y="266"/>
                  </a:cubicBezTo>
                  <a:cubicBezTo>
                    <a:pt x="209" y="391"/>
                    <a:pt x="0" y="1075"/>
                    <a:pt x="0" y="10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8370;p74">
              <a:extLst>
                <a:ext uri="{FF2B5EF4-FFF2-40B4-BE49-F238E27FC236}">
                  <a16:creationId xmlns:a16="http://schemas.microsoft.com/office/drawing/2014/main" xmlns="" id="{E2067428-D277-72AB-82F8-C8296A32484B}"/>
                </a:ext>
              </a:extLst>
            </p:cNvPr>
            <p:cNvSpPr/>
            <p:nvPr/>
          </p:nvSpPr>
          <p:spPr>
            <a:xfrm>
              <a:off x="4922576" y="2430316"/>
              <a:ext cx="32450" cy="60000"/>
            </a:xfrm>
            <a:custGeom>
              <a:avLst/>
              <a:gdLst/>
              <a:ahLst/>
              <a:cxnLst/>
              <a:rect l="l" t="t" r="r" b="b"/>
              <a:pathLst>
                <a:path w="1298" h="2400" extrusionOk="0">
                  <a:moveTo>
                    <a:pt x="530" y="0"/>
                  </a:moveTo>
                  <a:lnTo>
                    <a:pt x="321" y="600"/>
                  </a:lnTo>
                  <a:cubicBezTo>
                    <a:pt x="321" y="600"/>
                    <a:pt x="0" y="1256"/>
                    <a:pt x="209" y="1716"/>
                  </a:cubicBezTo>
                  <a:cubicBezTo>
                    <a:pt x="405" y="2190"/>
                    <a:pt x="851" y="2400"/>
                    <a:pt x="851" y="2400"/>
                  </a:cubicBezTo>
                  <a:lnTo>
                    <a:pt x="1297" y="1702"/>
                  </a:lnTo>
                  <a:cubicBezTo>
                    <a:pt x="1297" y="1702"/>
                    <a:pt x="1088" y="782"/>
                    <a:pt x="5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8371;p74">
              <a:extLst>
                <a:ext uri="{FF2B5EF4-FFF2-40B4-BE49-F238E27FC236}">
                  <a16:creationId xmlns:a16="http://schemas.microsoft.com/office/drawing/2014/main" xmlns="" id="{7C05895B-829D-E26D-0165-4278B308FEE1}"/>
                </a:ext>
              </a:extLst>
            </p:cNvPr>
            <p:cNvSpPr/>
            <p:nvPr/>
          </p:nvSpPr>
          <p:spPr>
            <a:xfrm>
              <a:off x="4896751" y="2427866"/>
              <a:ext cx="32125" cy="31075"/>
            </a:xfrm>
            <a:custGeom>
              <a:avLst/>
              <a:gdLst/>
              <a:ahLst/>
              <a:cxnLst/>
              <a:rect l="l" t="t" r="r" b="b"/>
              <a:pathLst>
                <a:path w="1285" h="1243" extrusionOk="0">
                  <a:moveTo>
                    <a:pt x="1228" y="1"/>
                  </a:moveTo>
                  <a:cubicBezTo>
                    <a:pt x="1228" y="1"/>
                    <a:pt x="601" y="85"/>
                    <a:pt x="294" y="461"/>
                  </a:cubicBezTo>
                  <a:cubicBezTo>
                    <a:pt x="1" y="852"/>
                    <a:pt x="15" y="1242"/>
                    <a:pt x="15" y="1242"/>
                  </a:cubicBezTo>
                  <a:lnTo>
                    <a:pt x="1033" y="824"/>
                  </a:lnTo>
                  <a:cubicBezTo>
                    <a:pt x="1033" y="824"/>
                    <a:pt x="1284" y="531"/>
                    <a:pt x="12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8372;p74">
              <a:extLst>
                <a:ext uri="{FF2B5EF4-FFF2-40B4-BE49-F238E27FC236}">
                  <a16:creationId xmlns:a16="http://schemas.microsoft.com/office/drawing/2014/main" xmlns="" id="{602E2DF7-85BA-2FDC-CE95-846F4DF7D0AE}"/>
                </a:ext>
              </a:extLst>
            </p:cNvPr>
            <p:cNvSpPr/>
            <p:nvPr/>
          </p:nvSpPr>
          <p:spPr>
            <a:xfrm>
              <a:off x="4900601" y="2411841"/>
              <a:ext cx="27225" cy="11550"/>
            </a:xfrm>
            <a:custGeom>
              <a:avLst/>
              <a:gdLst/>
              <a:ahLst/>
              <a:cxnLst/>
              <a:rect l="l" t="t" r="r" b="b"/>
              <a:pathLst>
                <a:path w="1089" h="462" extrusionOk="0">
                  <a:moveTo>
                    <a:pt x="726" y="0"/>
                  </a:moveTo>
                  <a:lnTo>
                    <a:pt x="0" y="126"/>
                  </a:lnTo>
                  <a:cubicBezTo>
                    <a:pt x="0" y="126"/>
                    <a:pt x="433" y="391"/>
                    <a:pt x="544" y="446"/>
                  </a:cubicBezTo>
                  <a:cubicBezTo>
                    <a:pt x="561" y="457"/>
                    <a:pt x="585" y="462"/>
                    <a:pt x="614" y="462"/>
                  </a:cubicBezTo>
                  <a:cubicBezTo>
                    <a:pt x="777" y="462"/>
                    <a:pt x="1088" y="321"/>
                    <a:pt x="1088" y="321"/>
                  </a:cubicBezTo>
                  <a:cubicBezTo>
                    <a:pt x="921" y="0"/>
                    <a:pt x="726" y="0"/>
                    <a:pt x="7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8373;p74">
              <a:extLst>
                <a:ext uri="{FF2B5EF4-FFF2-40B4-BE49-F238E27FC236}">
                  <a16:creationId xmlns:a16="http://schemas.microsoft.com/office/drawing/2014/main" xmlns="" id="{D25F83E5-FFE6-D8E4-1013-7E40E35C61BC}"/>
                </a:ext>
              </a:extLst>
            </p:cNvPr>
            <p:cNvSpPr/>
            <p:nvPr/>
          </p:nvSpPr>
          <p:spPr>
            <a:xfrm>
              <a:off x="4512125" y="2365275"/>
              <a:ext cx="118575" cy="128350"/>
            </a:xfrm>
            <a:custGeom>
              <a:avLst/>
              <a:gdLst/>
              <a:ahLst/>
              <a:cxnLst/>
              <a:rect l="l" t="t" r="r" b="b"/>
              <a:pathLst>
                <a:path w="4743" h="5134" extrusionOk="0">
                  <a:moveTo>
                    <a:pt x="2162" y="3265"/>
                  </a:moveTo>
                  <a:cubicBezTo>
                    <a:pt x="2190" y="3795"/>
                    <a:pt x="2037" y="4311"/>
                    <a:pt x="2037" y="4311"/>
                  </a:cubicBezTo>
                  <a:lnTo>
                    <a:pt x="1437" y="5134"/>
                  </a:lnTo>
                  <a:cubicBezTo>
                    <a:pt x="1437" y="5134"/>
                    <a:pt x="1214" y="4185"/>
                    <a:pt x="1242" y="3850"/>
                  </a:cubicBezTo>
                  <a:cubicBezTo>
                    <a:pt x="1256" y="3683"/>
                    <a:pt x="1451" y="3404"/>
                    <a:pt x="1646" y="3167"/>
                  </a:cubicBezTo>
                  <a:cubicBezTo>
                    <a:pt x="1381" y="3251"/>
                    <a:pt x="1019" y="3334"/>
                    <a:pt x="809" y="3362"/>
                  </a:cubicBezTo>
                  <a:cubicBezTo>
                    <a:pt x="433" y="3404"/>
                    <a:pt x="0" y="3446"/>
                    <a:pt x="0" y="3446"/>
                  </a:cubicBezTo>
                  <a:cubicBezTo>
                    <a:pt x="0" y="3446"/>
                    <a:pt x="489" y="2623"/>
                    <a:pt x="740" y="2497"/>
                  </a:cubicBezTo>
                  <a:cubicBezTo>
                    <a:pt x="935" y="2400"/>
                    <a:pt x="1367" y="2511"/>
                    <a:pt x="1744" y="2776"/>
                  </a:cubicBezTo>
                  <a:cubicBezTo>
                    <a:pt x="1535" y="2414"/>
                    <a:pt x="1256" y="1870"/>
                    <a:pt x="1228" y="1563"/>
                  </a:cubicBezTo>
                  <a:cubicBezTo>
                    <a:pt x="1186" y="1047"/>
                    <a:pt x="1381" y="1"/>
                    <a:pt x="1381" y="1"/>
                  </a:cubicBezTo>
                  <a:cubicBezTo>
                    <a:pt x="1381" y="1"/>
                    <a:pt x="1939" y="921"/>
                    <a:pt x="1995" y="1186"/>
                  </a:cubicBezTo>
                  <a:cubicBezTo>
                    <a:pt x="2037" y="1381"/>
                    <a:pt x="2065" y="1995"/>
                    <a:pt x="2065" y="2511"/>
                  </a:cubicBezTo>
                  <a:cubicBezTo>
                    <a:pt x="2162" y="1800"/>
                    <a:pt x="2386" y="1298"/>
                    <a:pt x="2386" y="1298"/>
                  </a:cubicBezTo>
                  <a:cubicBezTo>
                    <a:pt x="2944" y="614"/>
                    <a:pt x="3850" y="782"/>
                    <a:pt x="3850" y="782"/>
                  </a:cubicBezTo>
                  <a:cubicBezTo>
                    <a:pt x="3850" y="782"/>
                    <a:pt x="2971" y="1730"/>
                    <a:pt x="2832" y="2009"/>
                  </a:cubicBezTo>
                  <a:cubicBezTo>
                    <a:pt x="2790" y="2079"/>
                    <a:pt x="2748" y="2149"/>
                    <a:pt x="2693" y="2232"/>
                  </a:cubicBezTo>
                  <a:cubicBezTo>
                    <a:pt x="2832" y="2121"/>
                    <a:pt x="2971" y="2023"/>
                    <a:pt x="3153" y="1953"/>
                  </a:cubicBezTo>
                  <a:cubicBezTo>
                    <a:pt x="3850" y="1702"/>
                    <a:pt x="4492" y="1772"/>
                    <a:pt x="4492" y="1772"/>
                  </a:cubicBezTo>
                  <a:lnTo>
                    <a:pt x="3488" y="2651"/>
                  </a:lnTo>
                  <a:cubicBezTo>
                    <a:pt x="3488" y="2651"/>
                    <a:pt x="2818" y="2790"/>
                    <a:pt x="2246" y="2944"/>
                  </a:cubicBezTo>
                  <a:lnTo>
                    <a:pt x="2218" y="2972"/>
                  </a:lnTo>
                  <a:cubicBezTo>
                    <a:pt x="2734" y="2846"/>
                    <a:pt x="3446" y="3055"/>
                    <a:pt x="3446" y="3055"/>
                  </a:cubicBezTo>
                  <a:lnTo>
                    <a:pt x="3920" y="3669"/>
                  </a:lnTo>
                  <a:cubicBezTo>
                    <a:pt x="3920" y="3669"/>
                    <a:pt x="3292" y="3822"/>
                    <a:pt x="2930" y="3850"/>
                  </a:cubicBezTo>
                  <a:cubicBezTo>
                    <a:pt x="2930" y="3850"/>
                    <a:pt x="2581" y="3488"/>
                    <a:pt x="2302" y="3265"/>
                  </a:cubicBezTo>
                  <a:cubicBezTo>
                    <a:pt x="2888" y="4450"/>
                    <a:pt x="4729" y="4785"/>
                    <a:pt x="4743" y="4799"/>
                  </a:cubicBezTo>
                  <a:lnTo>
                    <a:pt x="4729" y="4938"/>
                  </a:lnTo>
                  <a:cubicBezTo>
                    <a:pt x="4631" y="4910"/>
                    <a:pt x="2734" y="4562"/>
                    <a:pt x="2162" y="3265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8374;p74">
              <a:extLst>
                <a:ext uri="{FF2B5EF4-FFF2-40B4-BE49-F238E27FC236}">
                  <a16:creationId xmlns:a16="http://schemas.microsoft.com/office/drawing/2014/main" xmlns="" id="{A6E55081-82D7-EFC4-560F-89644AC0CF54}"/>
                </a:ext>
              </a:extLst>
            </p:cNvPr>
            <p:cNvSpPr/>
            <p:nvPr/>
          </p:nvSpPr>
          <p:spPr>
            <a:xfrm>
              <a:off x="4424250" y="2337025"/>
              <a:ext cx="93475" cy="71525"/>
            </a:xfrm>
            <a:custGeom>
              <a:avLst/>
              <a:gdLst/>
              <a:ahLst/>
              <a:cxnLst/>
              <a:rect l="l" t="t" r="r" b="b"/>
              <a:pathLst>
                <a:path w="3739" h="2861" extrusionOk="0">
                  <a:moveTo>
                    <a:pt x="2623" y="991"/>
                  </a:moveTo>
                  <a:cubicBezTo>
                    <a:pt x="2665" y="977"/>
                    <a:pt x="2706" y="977"/>
                    <a:pt x="2748" y="963"/>
                  </a:cubicBezTo>
                  <a:cubicBezTo>
                    <a:pt x="2999" y="866"/>
                    <a:pt x="3739" y="363"/>
                    <a:pt x="3739" y="363"/>
                  </a:cubicBezTo>
                  <a:cubicBezTo>
                    <a:pt x="3739" y="363"/>
                    <a:pt x="2860" y="210"/>
                    <a:pt x="2595" y="266"/>
                  </a:cubicBezTo>
                  <a:cubicBezTo>
                    <a:pt x="2441" y="308"/>
                    <a:pt x="2162" y="545"/>
                    <a:pt x="1995" y="712"/>
                  </a:cubicBezTo>
                  <a:cubicBezTo>
                    <a:pt x="1897" y="503"/>
                    <a:pt x="1688" y="154"/>
                    <a:pt x="1409" y="84"/>
                  </a:cubicBezTo>
                  <a:cubicBezTo>
                    <a:pt x="1005" y="1"/>
                    <a:pt x="293" y="294"/>
                    <a:pt x="293" y="294"/>
                  </a:cubicBezTo>
                  <a:cubicBezTo>
                    <a:pt x="293" y="294"/>
                    <a:pt x="1047" y="587"/>
                    <a:pt x="1214" y="614"/>
                  </a:cubicBezTo>
                  <a:cubicBezTo>
                    <a:pt x="1339" y="642"/>
                    <a:pt x="1618" y="656"/>
                    <a:pt x="1911" y="796"/>
                  </a:cubicBezTo>
                  <a:cubicBezTo>
                    <a:pt x="1911" y="796"/>
                    <a:pt x="1911" y="796"/>
                    <a:pt x="1911" y="796"/>
                  </a:cubicBezTo>
                  <a:cubicBezTo>
                    <a:pt x="1507" y="726"/>
                    <a:pt x="1047" y="754"/>
                    <a:pt x="795" y="921"/>
                  </a:cubicBezTo>
                  <a:cubicBezTo>
                    <a:pt x="516" y="1117"/>
                    <a:pt x="0" y="2679"/>
                    <a:pt x="0" y="2679"/>
                  </a:cubicBezTo>
                  <a:cubicBezTo>
                    <a:pt x="0" y="2679"/>
                    <a:pt x="698" y="2246"/>
                    <a:pt x="991" y="1981"/>
                  </a:cubicBezTo>
                  <a:cubicBezTo>
                    <a:pt x="1242" y="1772"/>
                    <a:pt x="1800" y="1131"/>
                    <a:pt x="1995" y="907"/>
                  </a:cubicBezTo>
                  <a:cubicBezTo>
                    <a:pt x="1995" y="907"/>
                    <a:pt x="1995" y="907"/>
                    <a:pt x="2009" y="907"/>
                  </a:cubicBezTo>
                  <a:cubicBezTo>
                    <a:pt x="1772" y="1214"/>
                    <a:pt x="1521" y="1856"/>
                    <a:pt x="1549" y="2009"/>
                  </a:cubicBezTo>
                  <a:cubicBezTo>
                    <a:pt x="1591" y="2149"/>
                    <a:pt x="2651" y="2860"/>
                    <a:pt x="2651" y="2860"/>
                  </a:cubicBezTo>
                  <a:cubicBezTo>
                    <a:pt x="2651" y="2860"/>
                    <a:pt x="3125" y="1619"/>
                    <a:pt x="3069" y="1298"/>
                  </a:cubicBezTo>
                  <a:cubicBezTo>
                    <a:pt x="3041" y="1158"/>
                    <a:pt x="2832" y="1061"/>
                    <a:pt x="2623" y="99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8375;p74">
              <a:extLst>
                <a:ext uri="{FF2B5EF4-FFF2-40B4-BE49-F238E27FC236}">
                  <a16:creationId xmlns:a16="http://schemas.microsoft.com/office/drawing/2014/main" xmlns="" id="{FCFCDCF5-BA66-862E-B845-2A168CC4E3F6}"/>
                </a:ext>
              </a:extLst>
            </p:cNvPr>
            <p:cNvSpPr/>
            <p:nvPr/>
          </p:nvSpPr>
          <p:spPr>
            <a:xfrm>
              <a:off x="4709150" y="2494300"/>
              <a:ext cx="51275" cy="70125"/>
            </a:xfrm>
            <a:custGeom>
              <a:avLst/>
              <a:gdLst/>
              <a:ahLst/>
              <a:cxnLst/>
              <a:rect l="l" t="t" r="r" b="b"/>
              <a:pathLst>
                <a:path w="2051" h="2805" extrusionOk="0">
                  <a:moveTo>
                    <a:pt x="572" y="907"/>
                  </a:moveTo>
                  <a:cubicBezTo>
                    <a:pt x="558" y="879"/>
                    <a:pt x="558" y="851"/>
                    <a:pt x="530" y="837"/>
                  </a:cubicBezTo>
                  <a:cubicBezTo>
                    <a:pt x="433" y="712"/>
                    <a:pt x="0" y="447"/>
                    <a:pt x="0" y="447"/>
                  </a:cubicBezTo>
                  <a:cubicBezTo>
                    <a:pt x="0" y="447"/>
                    <a:pt x="56" y="1116"/>
                    <a:pt x="140" y="1256"/>
                  </a:cubicBezTo>
                  <a:cubicBezTo>
                    <a:pt x="182" y="1354"/>
                    <a:pt x="377" y="1409"/>
                    <a:pt x="516" y="1451"/>
                  </a:cubicBezTo>
                  <a:cubicBezTo>
                    <a:pt x="405" y="1619"/>
                    <a:pt x="210" y="1925"/>
                    <a:pt x="224" y="2149"/>
                  </a:cubicBezTo>
                  <a:cubicBezTo>
                    <a:pt x="237" y="2455"/>
                    <a:pt x="530" y="2804"/>
                    <a:pt x="530" y="2804"/>
                  </a:cubicBezTo>
                  <a:cubicBezTo>
                    <a:pt x="530" y="2804"/>
                    <a:pt x="586" y="2149"/>
                    <a:pt x="572" y="2037"/>
                  </a:cubicBezTo>
                  <a:cubicBezTo>
                    <a:pt x="572" y="1925"/>
                    <a:pt x="544" y="1730"/>
                    <a:pt x="572" y="1465"/>
                  </a:cubicBezTo>
                  <a:cubicBezTo>
                    <a:pt x="572" y="1465"/>
                    <a:pt x="572" y="1465"/>
                    <a:pt x="572" y="1465"/>
                  </a:cubicBezTo>
                  <a:cubicBezTo>
                    <a:pt x="600" y="1786"/>
                    <a:pt x="684" y="2079"/>
                    <a:pt x="837" y="2163"/>
                  </a:cubicBezTo>
                  <a:cubicBezTo>
                    <a:pt x="1005" y="2260"/>
                    <a:pt x="2051" y="1870"/>
                    <a:pt x="2051" y="1870"/>
                  </a:cubicBezTo>
                  <a:cubicBezTo>
                    <a:pt x="2051" y="1870"/>
                    <a:pt x="1660" y="1605"/>
                    <a:pt x="1451" y="1535"/>
                  </a:cubicBezTo>
                  <a:cubicBezTo>
                    <a:pt x="1284" y="1465"/>
                    <a:pt x="795" y="1395"/>
                    <a:pt x="628" y="1367"/>
                  </a:cubicBezTo>
                  <a:lnTo>
                    <a:pt x="628" y="1354"/>
                  </a:lnTo>
                  <a:cubicBezTo>
                    <a:pt x="851" y="1367"/>
                    <a:pt x="1298" y="1242"/>
                    <a:pt x="1367" y="1144"/>
                  </a:cubicBezTo>
                  <a:cubicBezTo>
                    <a:pt x="1465" y="1047"/>
                    <a:pt x="1716" y="1"/>
                    <a:pt x="1716" y="1"/>
                  </a:cubicBezTo>
                  <a:cubicBezTo>
                    <a:pt x="1716" y="1"/>
                    <a:pt x="865" y="266"/>
                    <a:pt x="684" y="461"/>
                  </a:cubicBezTo>
                  <a:cubicBezTo>
                    <a:pt x="614" y="545"/>
                    <a:pt x="586" y="726"/>
                    <a:pt x="572" y="907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8376;p74">
              <a:extLst>
                <a:ext uri="{FF2B5EF4-FFF2-40B4-BE49-F238E27FC236}">
                  <a16:creationId xmlns:a16="http://schemas.microsoft.com/office/drawing/2014/main" xmlns="" id="{8DE37819-428E-FC5A-7A19-1F71EDA8F647}"/>
                </a:ext>
              </a:extLst>
            </p:cNvPr>
            <p:cNvSpPr/>
            <p:nvPr/>
          </p:nvSpPr>
          <p:spPr>
            <a:xfrm>
              <a:off x="4640800" y="2358650"/>
              <a:ext cx="101150" cy="79175"/>
            </a:xfrm>
            <a:custGeom>
              <a:avLst/>
              <a:gdLst/>
              <a:ahLst/>
              <a:cxnLst/>
              <a:rect l="l" t="t" r="r" b="b"/>
              <a:pathLst>
                <a:path w="4046" h="3167" extrusionOk="0">
                  <a:moveTo>
                    <a:pt x="2846" y="1298"/>
                  </a:moveTo>
                  <a:cubicBezTo>
                    <a:pt x="2888" y="1312"/>
                    <a:pt x="2930" y="1312"/>
                    <a:pt x="2985" y="1298"/>
                  </a:cubicBezTo>
                  <a:cubicBezTo>
                    <a:pt x="3250" y="1256"/>
                    <a:pt x="4046" y="907"/>
                    <a:pt x="4046" y="907"/>
                  </a:cubicBezTo>
                  <a:cubicBezTo>
                    <a:pt x="4046" y="907"/>
                    <a:pt x="3223" y="586"/>
                    <a:pt x="2958" y="586"/>
                  </a:cubicBezTo>
                  <a:cubicBezTo>
                    <a:pt x="2804" y="586"/>
                    <a:pt x="2497" y="782"/>
                    <a:pt x="2288" y="907"/>
                  </a:cubicBezTo>
                  <a:cubicBezTo>
                    <a:pt x="2232" y="684"/>
                    <a:pt x="2093" y="293"/>
                    <a:pt x="1828" y="168"/>
                  </a:cubicBezTo>
                  <a:cubicBezTo>
                    <a:pt x="1451" y="1"/>
                    <a:pt x="712" y="140"/>
                    <a:pt x="712" y="140"/>
                  </a:cubicBezTo>
                  <a:cubicBezTo>
                    <a:pt x="712" y="140"/>
                    <a:pt x="1395" y="586"/>
                    <a:pt x="1549" y="642"/>
                  </a:cubicBezTo>
                  <a:cubicBezTo>
                    <a:pt x="1674" y="698"/>
                    <a:pt x="1939" y="782"/>
                    <a:pt x="2204" y="963"/>
                  </a:cubicBezTo>
                  <a:cubicBezTo>
                    <a:pt x="2204" y="977"/>
                    <a:pt x="2204" y="977"/>
                    <a:pt x="2204" y="977"/>
                  </a:cubicBezTo>
                  <a:cubicBezTo>
                    <a:pt x="1814" y="810"/>
                    <a:pt x="1367" y="754"/>
                    <a:pt x="1088" y="865"/>
                  </a:cubicBezTo>
                  <a:cubicBezTo>
                    <a:pt x="782" y="1005"/>
                    <a:pt x="0" y="2455"/>
                    <a:pt x="0" y="2455"/>
                  </a:cubicBezTo>
                  <a:cubicBezTo>
                    <a:pt x="0" y="2455"/>
                    <a:pt x="754" y="2149"/>
                    <a:pt x="1088" y="1967"/>
                  </a:cubicBezTo>
                  <a:cubicBezTo>
                    <a:pt x="1367" y="1800"/>
                    <a:pt x="2037" y="1270"/>
                    <a:pt x="2260" y="1102"/>
                  </a:cubicBezTo>
                  <a:lnTo>
                    <a:pt x="2260" y="1102"/>
                  </a:lnTo>
                  <a:cubicBezTo>
                    <a:pt x="1995" y="1354"/>
                    <a:pt x="1632" y="1939"/>
                    <a:pt x="1632" y="2093"/>
                  </a:cubicBezTo>
                  <a:cubicBezTo>
                    <a:pt x="1646" y="2246"/>
                    <a:pt x="2567" y="3167"/>
                    <a:pt x="2567" y="3167"/>
                  </a:cubicBezTo>
                  <a:cubicBezTo>
                    <a:pt x="2567" y="3167"/>
                    <a:pt x="3237" y="2023"/>
                    <a:pt x="3237" y="1702"/>
                  </a:cubicBezTo>
                  <a:cubicBezTo>
                    <a:pt x="3223" y="1563"/>
                    <a:pt x="3055" y="1423"/>
                    <a:pt x="2846" y="1298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8377;p74">
              <a:extLst>
                <a:ext uri="{FF2B5EF4-FFF2-40B4-BE49-F238E27FC236}">
                  <a16:creationId xmlns:a16="http://schemas.microsoft.com/office/drawing/2014/main" xmlns="" id="{53E8CCE4-B764-4626-D0A3-C106776D8B9B}"/>
                </a:ext>
              </a:extLst>
            </p:cNvPr>
            <p:cNvSpPr/>
            <p:nvPr/>
          </p:nvSpPr>
          <p:spPr>
            <a:xfrm>
              <a:off x="5640550" y="2707725"/>
              <a:ext cx="80600" cy="47450"/>
            </a:xfrm>
            <a:custGeom>
              <a:avLst/>
              <a:gdLst/>
              <a:ahLst/>
              <a:cxnLst/>
              <a:rect l="l" t="t" r="r" b="b"/>
              <a:pathLst>
                <a:path w="3224" h="1898" extrusionOk="0">
                  <a:moveTo>
                    <a:pt x="2554" y="1144"/>
                  </a:moveTo>
                  <a:cubicBezTo>
                    <a:pt x="1940" y="572"/>
                    <a:pt x="629" y="0"/>
                    <a:pt x="629" y="0"/>
                  </a:cubicBezTo>
                  <a:lnTo>
                    <a:pt x="1" y="488"/>
                  </a:lnTo>
                  <a:cubicBezTo>
                    <a:pt x="1" y="488"/>
                    <a:pt x="140" y="1004"/>
                    <a:pt x="294" y="1897"/>
                  </a:cubicBezTo>
                  <a:lnTo>
                    <a:pt x="3223" y="1897"/>
                  </a:lnTo>
                  <a:cubicBezTo>
                    <a:pt x="2972" y="1576"/>
                    <a:pt x="2735" y="1297"/>
                    <a:pt x="2554" y="114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4" name="Google Shape;1158;p40">
            <a:extLst>
              <a:ext uri="{FF2B5EF4-FFF2-40B4-BE49-F238E27FC236}">
                <a16:creationId xmlns:a16="http://schemas.microsoft.com/office/drawing/2014/main" xmlns="" id="{93BFC4EE-B1DD-E4AD-257D-72787ED0B818}"/>
              </a:ext>
            </a:extLst>
          </p:cNvPr>
          <p:cNvSpPr/>
          <p:nvPr/>
        </p:nvSpPr>
        <p:spPr>
          <a:xfrm>
            <a:off x="2595180" y="3304005"/>
            <a:ext cx="1052686" cy="401212"/>
          </a:xfrm>
          <a:custGeom>
            <a:avLst/>
            <a:gdLst/>
            <a:ahLst/>
            <a:cxnLst/>
            <a:rect l="l" t="t" r="r" b="b"/>
            <a:pathLst>
              <a:path w="33532" h="8404" extrusionOk="0">
                <a:moveTo>
                  <a:pt x="23449" y="1"/>
                </a:moveTo>
                <a:cubicBezTo>
                  <a:pt x="21458" y="1"/>
                  <a:pt x="19548" y="915"/>
                  <a:pt x="18307" y="2497"/>
                </a:cubicBezTo>
                <a:cubicBezTo>
                  <a:pt x="18147" y="1379"/>
                  <a:pt x="17211" y="535"/>
                  <a:pt x="16093" y="489"/>
                </a:cubicBezTo>
                <a:cubicBezTo>
                  <a:pt x="16043" y="486"/>
                  <a:pt x="15994" y="484"/>
                  <a:pt x="15945" y="484"/>
                </a:cubicBezTo>
                <a:cubicBezTo>
                  <a:pt x="14866" y="484"/>
                  <a:pt x="13934" y="1198"/>
                  <a:pt x="13650" y="2246"/>
                </a:cubicBezTo>
                <a:cubicBezTo>
                  <a:pt x="12372" y="1855"/>
                  <a:pt x="11240" y="1691"/>
                  <a:pt x="10273" y="1691"/>
                </a:cubicBezTo>
                <a:cubicBezTo>
                  <a:pt x="6388" y="1691"/>
                  <a:pt x="5157" y="4345"/>
                  <a:pt x="7716" y="5625"/>
                </a:cubicBezTo>
                <a:cubicBezTo>
                  <a:pt x="5844" y="5625"/>
                  <a:pt x="4018" y="6035"/>
                  <a:pt x="1918" y="6332"/>
                </a:cubicBezTo>
                <a:cubicBezTo>
                  <a:pt x="1393" y="6401"/>
                  <a:pt x="868" y="6469"/>
                  <a:pt x="297" y="6515"/>
                </a:cubicBezTo>
                <a:cubicBezTo>
                  <a:pt x="24" y="6538"/>
                  <a:pt x="1" y="6948"/>
                  <a:pt x="297" y="6971"/>
                </a:cubicBezTo>
                <a:cubicBezTo>
                  <a:pt x="6643" y="7816"/>
                  <a:pt x="14928" y="8318"/>
                  <a:pt x="18444" y="8364"/>
                </a:cubicBezTo>
                <a:cubicBezTo>
                  <a:pt x="19450" y="8376"/>
                  <a:pt x="20423" y="8403"/>
                  <a:pt x="21263" y="8403"/>
                </a:cubicBezTo>
                <a:cubicBezTo>
                  <a:pt x="23433" y="8403"/>
                  <a:pt x="24719" y="8223"/>
                  <a:pt x="23419" y="7154"/>
                </a:cubicBezTo>
                <a:lnTo>
                  <a:pt x="23419" y="7154"/>
                </a:lnTo>
                <a:cubicBezTo>
                  <a:pt x="23859" y="7181"/>
                  <a:pt x="24317" y="7195"/>
                  <a:pt x="24785" y="7195"/>
                </a:cubicBezTo>
                <a:cubicBezTo>
                  <a:pt x="27789" y="7195"/>
                  <a:pt x="31215" y="6635"/>
                  <a:pt x="33052" y="5647"/>
                </a:cubicBezTo>
                <a:cubicBezTo>
                  <a:pt x="33485" y="5419"/>
                  <a:pt x="33531" y="4826"/>
                  <a:pt x="33075" y="4620"/>
                </a:cubicBezTo>
                <a:cubicBezTo>
                  <a:pt x="32983" y="4575"/>
                  <a:pt x="32869" y="4529"/>
                  <a:pt x="32778" y="4506"/>
                </a:cubicBezTo>
                <a:cubicBezTo>
                  <a:pt x="32013" y="4192"/>
                  <a:pt x="31011" y="3912"/>
                  <a:pt x="29962" y="3912"/>
                </a:cubicBezTo>
                <a:cubicBezTo>
                  <a:pt x="29791" y="3912"/>
                  <a:pt x="29618" y="3919"/>
                  <a:pt x="29445" y="3935"/>
                </a:cubicBezTo>
                <a:cubicBezTo>
                  <a:pt x="28555" y="1813"/>
                  <a:pt x="26592" y="352"/>
                  <a:pt x="24287" y="55"/>
                </a:cubicBezTo>
                <a:cubicBezTo>
                  <a:pt x="24007" y="19"/>
                  <a:pt x="23727" y="1"/>
                  <a:pt x="2344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     </a:t>
            </a:r>
            <a:endParaRPr/>
          </a:p>
        </p:txBody>
      </p:sp>
      <p:sp>
        <p:nvSpPr>
          <p:cNvPr id="1645" name="Google Shape;1158;p40">
            <a:extLst>
              <a:ext uri="{FF2B5EF4-FFF2-40B4-BE49-F238E27FC236}">
                <a16:creationId xmlns:a16="http://schemas.microsoft.com/office/drawing/2014/main" xmlns="" id="{C144A21E-573A-4B1A-F863-696901ED4046}"/>
              </a:ext>
            </a:extLst>
          </p:cNvPr>
          <p:cNvSpPr/>
          <p:nvPr/>
        </p:nvSpPr>
        <p:spPr>
          <a:xfrm>
            <a:off x="5305082" y="3685931"/>
            <a:ext cx="869988" cy="274033"/>
          </a:xfrm>
          <a:custGeom>
            <a:avLst/>
            <a:gdLst/>
            <a:ahLst/>
            <a:cxnLst/>
            <a:rect l="l" t="t" r="r" b="b"/>
            <a:pathLst>
              <a:path w="33532" h="8404" extrusionOk="0">
                <a:moveTo>
                  <a:pt x="23449" y="1"/>
                </a:moveTo>
                <a:cubicBezTo>
                  <a:pt x="21458" y="1"/>
                  <a:pt x="19548" y="915"/>
                  <a:pt x="18307" y="2497"/>
                </a:cubicBezTo>
                <a:cubicBezTo>
                  <a:pt x="18147" y="1379"/>
                  <a:pt x="17211" y="535"/>
                  <a:pt x="16093" y="489"/>
                </a:cubicBezTo>
                <a:cubicBezTo>
                  <a:pt x="16043" y="486"/>
                  <a:pt x="15994" y="484"/>
                  <a:pt x="15945" y="484"/>
                </a:cubicBezTo>
                <a:cubicBezTo>
                  <a:pt x="14866" y="484"/>
                  <a:pt x="13934" y="1198"/>
                  <a:pt x="13650" y="2246"/>
                </a:cubicBezTo>
                <a:cubicBezTo>
                  <a:pt x="12372" y="1855"/>
                  <a:pt x="11240" y="1691"/>
                  <a:pt x="10273" y="1691"/>
                </a:cubicBezTo>
                <a:cubicBezTo>
                  <a:pt x="6388" y="1691"/>
                  <a:pt x="5157" y="4345"/>
                  <a:pt x="7716" y="5625"/>
                </a:cubicBezTo>
                <a:cubicBezTo>
                  <a:pt x="5844" y="5625"/>
                  <a:pt x="4018" y="6035"/>
                  <a:pt x="1918" y="6332"/>
                </a:cubicBezTo>
                <a:cubicBezTo>
                  <a:pt x="1393" y="6401"/>
                  <a:pt x="868" y="6469"/>
                  <a:pt x="297" y="6515"/>
                </a:cubicBezTo>
                <a:cubicBezTo>
                  <a:pt x="24" y="6538"/>
                  <a:pt x="1" y="6948"/>
                  <a:pt x="297" y="6971"/>
                </a:cubicBezTo>
                <a:cubicBezTo>
                  <a:pt x="6643" y="7816"/>
                  <a:pt x="14928" y="8318"/>
                  <a:pt x="18444" y="8364"/>
                </a:cubicBezTo>
                <a:cubicBezTo>
                  <a:pt x="19450" y="8376"/>
                  <a:pt x="20423" y="8403"/>
                  <a:pt x="21263" y="8403"/>
                </a:cubicBezTo>
                <a:cubicBezTo>
                  <a:pt x="23433" y="8403"/>
                  <a:pt x="24719" y="8223"/>
                  <a:pt x="23419" y="7154"/>
                </a:cubicBezTo>
                <a:lnTo>
                  <a:pt x="23419" y="7154"/>
                </a:lnTo>
                <a:cubicBezTo>
                  <a:pt x="23859" y="7181"/>
                  <a:pt x="24317" y="7195"/>
                  <a:pt x="24785" y="7195"/>
                </a:cubicBezTo>
                <a:cubicBezTo>
                  <a:pt x="27789" y="7195"/>
                  <a:pt x="31215" y="6635"/>
                  <a:pt x="33052" y="5647"/>
                </a:cubicBezTo>
                <a:cubicBezTo>
                  <a:pt x="33485" y="5419"/>
                  <a:pt x="33531" y="4826"/>
                  <a:pt x="33075" y="4620"/>
                </a:cubicBezTo>
                <a:cubicBezTo>
                  <a:pt x="32983" y="4575"/>
                  <a:pt x="32869" y="4529"/>
                  <a:pt x="32778" y="4506"/>
                </a:cubicBezTo>
                <a:cubicBezTo>
                  <a:pt x="32013" y="4192"/>
                  <a:pt x="31011" y="3912"/>
                  <a:pt x="29962" y="3912"/>
                </a:cubicBezTo>
                <a:cubicBezTo>
                  <a:pt x="29791" y="3912"/>
                  <a:pt x="29618" y="3919"/>
                  <a:pt x="29445" y="3935"/>
                </a:cubicBezTo>
                <a:cubicBezTo>
                  <a:pt x="28555" y="1813"/>
                  <a:pt x="26592" y="352"/>
                  <a:pt x="24287" y="55"/>
                </a:cubicBezTo>
                <a:cubicBezTo>
                  <a:pt x="24007" y="19"/>
                  <a:pt x="23727" y="1"/>
                  <a:pt x="2344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     </a:t>
            </a:r>
            <a:endParaRPr/>
          </a:p>
        </p:txBody>
      </p:sp>
      <p:grpSp>
        <p:nvGrpSpPr>
          <p:cNvPr id="1646" name="Google Shape;777;p39">
            <a:extLst>
              <a:ext uri="{FF2B5EF4-FFF2-40B4-BE49-F238E27FC236}">
                <a16:creationId xmlns:a16="http://schemas.microsoft.com/office/drawing/2014/main" xmlns="" id="{544BB89B-3488-5C69-D409-70535CCA739B}"/>
              </a:ext>
            </a:extLst>
          </p:cNvPr>
          <p:cNvGrpSpPr/>
          <p:nvPr/>
        </p:nvGrpSpPr>
        <p:grpSpPr>
          <a:xfrm>
            <a:off x="5762315" y="4638710"/>
            <a:ext cx="2963776" cy="642928"/>
            <a:chOff x="6531058" y="4622526"/>
            <a:chExt cx="2963776" cy="642928"/>
          </a:xfrm>
        </p:grpSpPr>
        <p:grpSp>
          <p:nvGrpSpPr>
            <p:cNvPr id="1647" name="Google Shape;778;p39">
              <a:extLst>
                <a:ext uri="{FF2B5EF4-FFF2-40B4-BE49-F238E27FC236}">
                  <a16:creationId xmlns:a16="http://schemas.microsoft.com/office/drawing/2014/main" xmlns="" id="{07D45EE3-C2CE-DC37-68D7-C47B0FC68B5C}"/>
                </a:ext>
              </a:extLst>
            </p:cNvPr>
            <p:cNvGrpSpPr/>
            <p:nvPr/>
          </p:nvGrpSpPr>
          <p:grpSpPr>
            <a:xfrm>
              <a:off x="7665912" y="4744501"/>
              <a:ext cx="1529731" cy="398998"/>
              <a:chOff x="1733150" y="-84800"/>
              <a:chExt cx="910175" cy="237400"/>
            </a:xfrm>
          </p:grpSpPr>
          <p:sp>
            <p:nvSpPr>
              <p:cNvPr id="1974" name="Google Shape;779;p39">
                <a:extLst>
                  <a:ext uri="{FF2B5EF4-FFF2-40B4-BE49-F238E27FC236}">
                    <a16:creationId xmlns:a16="http://schemas.microsoft.com/office/drawing/2014/main" xmlns="" id="{1A110943-DA87-1991-9700-8FE86C99D878}"/>
                  </a:ext>
                </a:extLst>
              </p:cNvPr>
              <p:cNvSpPr/>
              <p:nvPr/>
            </p:nvSpPr>
            <p:spPr>
              <a:xfrm>
                <a:off x="1733150" y="-84800"/>
                <a:ext cx="910175" cy="237400"/>
              </a:xfrm>
              <a:custGeom>
                <a:avLst/>
                <a:gdLst/>
                <a:ahLst/>
                <a:cxnLst/>
                <a:rect l="l" t="t" r="r" b="b"/>
                <a:pathLst>
                  <a:path w="36407" h="9496" extrusionOk="0">
                    <a:moveTo>
                      <a:pt x="0" y="9495"/>
                    </a:moveTo>
                    <a:lnTo>
                      <a:pt x="36407" y="9495"/>
                    </a:lnTo>
                    <a:lnTo>
                      <a:pt x="31545" y="4405"/>
                    </a:lnTo>
                    <a:lnTo>
                      <a:pt x="23328" y="1849"/>
                    </a:lnTo>
                    <a:lnTo>
                      <a:pt x="19607" y="913"/>
                    </a:lnTo>
                    <a:lnTo>
                      <a:pt x="17028" y="114"/>
                    </a:lnTo>
                    <a:lnTo>
                      <a:pt x="13650" y="0"/>
                    </a:lnTo>
                    <a:lnTo>
                      <a:pt x="8788" y="392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5" name="Google Shape;780;p39">
                <a:extLst>
                  <a:ext uri="{FF2B5EF4-FFF2-40B4-BE49-F238E27FC236}">
                    <a16:creationId xmlns:a16="http://schemas.microsoft.com/office/drawing/2014/main" xmlns="" id="{C1BE55BD-3B4A-E97D-ACFA-973E113B8AB1}"/>
                  </a:ext>
                </a:extLst>
              </p:cNvPr>
              <p:cNvSpPr/>
              <p:nvPr/>
            </p:nvSpPr>
            <p:spPr>
              <a:xfrm>
                <a:off x="2101200" y="-84250"/>
                <a:ext cx="542125" cy="236850"/>
              </a:xfrm>
              <a:custGeom>
                <a:avLst/>
                <a:gdLst/>
                <a:ahLst/>
                <a:cxnLst/>
                <a:rect l="l" t="t" r="r" b="b"/>
                <a:pathLst>
                  <a:path w="21685" h="9474" extrusionOk="0">
                    <a:moveTo>
                      <a:pt x="1" y="1"/>
                    </a:moveTo>
                    <a:lnTo>
                      <a:pt x="708" y="2124"/>
                    </a:lnTo>
                    <a:lnTo>
                      <a:pt x="9473" y="9473"/>
                    </a:lnTo>
                    <a:lnTo>
                      <a:pt x="21685" y="9473"/>
                    </a:lnTo>
                    <a:lnTo>
                      <a:pt x="16823" y="4383"/>
                    </a:lnTo>
                    <a:lnTo>
                      <a:pt x="8606" y="1827"/>
                    </a:lnTo>
                    <a:lnTo>
                      <a:pt x="4885" y="891"/>
                    </a:lnTo>
                    <a:lnTo>
                      <a:pt x="2306" y="9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42424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6" name="Google Shape;781;p39">
                <a:extLst>
                  <a:ext uri="{FF2B5EF4-FFF2-40B4-BE49-F238E27FC236}">
                    <a16:creationId xmlns:a16="http://schemas.microsoft.com/office/drawing/2014/main" xmlns="" id="{D20822CA-6F5E-870C-3AD7-C77549B689CB}"/>
                  </a:ext>
                </a:extLst>
              </p:cNvPr>
              <p:cNvSpPr/>
              <p:nvPr/>
            </p:nvSpPr>
            <p:spPr>
              <a:xfrm>
                <a:off x="2116050" y="-83675"/>
                <a:ext cx="496475" cy="226575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9063" extrusionOk="0">
                    <a:moveTo>
                      <a:pt x="1712" y="69"/>
                    </a:moveTo>
                    <a:lnTo>
                      <a:pt x="4291" y="868"/>
                    </a:lnTo>
                    <a:lnTo>
                      <a:pt x="8012" y="1804"/>
                    </a:lnTo>
                    <a:lnTo>
                      <a:pt x="16229" y="4360"/>
                    </a:lnTo>
                    <a:lnTo>
                      <a:pt x="19858" y="8149"/>
                    </a:lnTo>
                    <a:cubicBezTo>
                      <a:pt x="16800" y="9062"/>
                      <a:pt x="16024" y="9062"/>
                      <a:pt x="12577" y="7601"/>
                    </a:cubicBezTo>
                    <a:cubicBezTo>
                      <a:pt x="7670" y="5524"/>
                      <a:pt x="3629" y="3516"/>
                      <a:pt x="2511" y="2740"/>
                    </a:cubicBezTo>
                    <a:cubicBezTo>
                      <a:pt x="2032" y="2375"/>
                      <a:pt x="982" y="1188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782;p39">
                <a:extLst>
                  <a:ext uri="{FF2B5EF4-FFF2-40B4-BE49-F238E27FC236}">
                    <a16:creationId xmlns:a16="http://schemas.microsoft.com/office/drawing/2014/main" xmlns="" id="{62FFF3AA-6364-252E-5DD8-012BDEBE2FCF}"/>
                  </a:ext>
                </a:extLst>
              </p:cNvPr>
              <p:cNvSpPr/>
              <p:nvPr/>
            </p:nvSpPr>
            <p:spPr>
              <a:xfrm>
                <a:off x="1960825" y="-48300"/>
                <a:ext cx="274500" cy="200900"/>
              </a:xfrm>
              <a:custGeom>
                <a:avLst/>
                <a:gdLst/>
                <a:ahLst/>
                <a:cxnLst/>
                <a:rect l="l" t="t" r="r" b="b"/>
                <a:pathLst>
                  <a:path w="10980" h="8036" extrusionOk="0">
                    <a:moveTo>
                      <a:pt x="1" y="2238"/>
                    </a:moveTo>
                    <a:lnTo>
                      <a:pt x="2740" y="1"/>
                    </a:lnTo>
                    <a:cubicBezTo>
                      <a:pt x="3173" y="526"/>
                      <a:pt x="3676" y="1096"/>
                      <a:pt x="4246" y="1667"/>
                    </a:cubicBezTo>
                    <a:cubicBezTo>
                      <a:pt x="6392" y="3744"/>
                      <a:pt x="10226" y="6369"/>
                      <a:pt x="10614" y="7168"/>
                    </a:cubicBezTo>
                    <a:cubicBezTo>
                      <a:pt x="10706" y="7328"/>
                      <a:pt x="10820" y="7647"/>
                      <a:pt x="10980" y="8035"/>
                    </a:cubicBezTo>
                    <a:lnTo>
                      <a:pt x="5570" y="8035"/>
                    </a:lnTo>
                    <a:cubicBezTo>
                      <a:pt x="5547" y="6985"/>
                      <a:pt x="5228" y="6255"/>
                      <a:pt x="4246" y="5205"/>
                    </a:cubicBezTo>
                    <a:cubicBezTo>
                      <a:pt x="3470" y="4338"/>
                      <a:pt x="1690" y="3196"/>
                      <a:pt x="1" y="2238"/>
                    </a:cubicBezTo>
                    <a:close/>
                  </a:path>
                </a:pathLst>
              </a:custGeom>
              <a:solidFill>
                <a:srgbClr val="242424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8" name="Google Shape;783;p39">
                <a:extLst>
                  <a:ext uri="{FF2B5EF4-FFF2-40B4-BE49-F238E27FC236}">
                    <a16:creationId xmlns:a16="http://schemas.microsoft.com/office/drawing/2014/main" xmlns="" id="{742DC32A-E9E9-161D-B4E6-B508B37F4B32}"/>
                  </a:ext>
                </a:extLst>
              </p:cNvPr>
              <p:cNvSpPr/>
              <p:nvPr/>
            </p:nvSpPr>
            <p:spPr>
              <a:xfrm>
                <a:off x="2211900" y="-65400"/>
                <a:ext cx="157525" cy="218000"/>
              </a:xfrm>
              <a:custGeom>
                <a:avLst/>
                <a:gdLst/>
                <a:ahLst/>
                <a:cxnLst/>
                <a:rect l="l" t="t" r="r" b="b"/>
                <a:pathLst>
                  <a:path w="6301" h="8720" extrusionOk="0">
                    <a:moveTo>
                      <a:pt x="5273" y="8719"/>
                    </a:moveTo>
                    <a:cubicBezTo>
                      <a:pt x="4520" y="7395"/>
                      <a:pt x="3584" y="5729"/>
                      <a:pt x="3242" y="5204"/>
                    </a:cubicBezTo>
                    <a:cubicBezTo>
                      <a:pt x="2717" y="4383"/>
                      <a:pt x="1895" y="2305"/>
                      <a:pt x="1" y="0"/>
                    </a:cubicBezTo>
                    <a:lnTo>
                      <a:pt x="457" y="137"/>
                    </a:lnTo>
                    <a:lnTo>
                      <a:pt x="891" y="251"/>
                    </a:lnTo>
                    <a:cubicBezTo>
                      <a:pt x="1850" y="1872"/>
                      <a:pt x="3082" y="4109"/>
                      <a:pt x="3356" y="4930"/>
                    </a:cubicBezTo>
                    <a:cubicBezTo>
                      <a:pt x="3630" y="5775"/>
                      <a:pt x="5137" y="7510"/>
                      <a:pt x="6301" y="87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9" name="Google Shape;784;p39">
                <a:extLst>
                  <a:ext uri="{FF2B5EF4-FFF2-40B4-BE49-F238E27FC236}">
                    <a16:creationId xmlns:a16="http://schemas.microsoft.com/office/drawing/2014/main" xmlns="" id="{EB62A87C-87F3-E4DB-30B3-A13E6E1AC5E3}"/>
                  </a:ext>
                </a:extLst>
              </p:cNvPr>
              <p:cNvSpPr/>
              <p:nvPr/>
            </p:nvSpPr>
            <p:spPr>
              <a:xfrm>
                <a:off x="2158275" y="-81950"/>
                <a:ext cx="485050" cy="234550"/>
              </a:xfrm>
              <a:custGeom>
                <a:avLst/>
                <a:gdLst/>
                <a:ahLst/>
                <a:cxnLst/>
                <a:rect l="l" t="t" r="r" b="b"/>
                <a:pathLst>
                  <a:path w="19402" h="9382" extrusionOk="0">
                    <a:moveTo>
                      <a:pt x="14768" y="4839"/>
                    </a:moveTo>
                    <a:lnTo>
                      <a:pt x="6300" y="1917"/>
                    </a:lnTo>
                    <a:lnTo>
                      <a:pt x="2214" y="753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602" y="799"/>
                    </a:lnTo>
                    <a:lnTo>
                      <a:pt x="6323" y="1735"/>
                    </a:lnTo>
                    <a:lnTo>
                      <a:pt x="14540" y="4291"/>
                    </a:lnTo>
                    <a:lnTo>
                      <a:pt x="19402" y="9381"/>
                    </a:lnTo>
                    <a:lnTo>
                      <a:pt x="18900" y="938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48" name="Google Shape;785;p39">
              <a:extLst>
                <a:ext uri="{FF2B5EF4-FFF2-40B4-BE49-F238E27FC236}">
                  <a16:creationId xmlns:a16="http://schemas.microsoft.com/office/drawing/2014/main" xmlns="" id="{1572F795-BF57-D5F2-6030-887FD7153E5C}"/>
                </a:ext>
              </a:extLst>
            </p:cNvPr>
            <p:cNvGrpSpPr/>
            <p:nvPr/>
          </p:nvGrpSpPr>
          <p:grpSpPr>
            <a:xfrm>
              <a:off x="6531058" y="4622526"/>
              <a:ext cx="2963776" cy="642928"/>
              <a:chOff x="1377650" y="3635125"/>
              <a:chExt cx="965525" cy="209450"/>
            </a:xfrm>
          </p:grpSpPr>
          <p:sp>
            <p:nvSpPr>
              <p:cNvPr id="1649" name="Google Shape;786;p39">
                <a:extLst>
                  <a:ext uri="{FF2B5EF4-FFF2-40B4-BE49-F238E27FC236}">
                    <a16:creationId xmlns:a16="http://schemas.microsoft.com/office/drawing/2014/main" xmlns="" id="{A71793DF-2D59-1E71-28C7-F8A358776EFF}"/>
                  </a:ext>
                </a:extLst>
              </p:cNvPr>
              <p:cNvSpPr/>
              <p:nvPr/>
            </p:nvSpPr>
            <p:spPr>
              <a:xfrm>
                <a:off x="1597900" y="3753075"/>
                <a:ext cx="559250" cy="66350"/>
              </a:xfrm>
              <a:custGeom>
                <a:avLst/>
                <a:gdLst/>
                <a:ahLst/>
                <a:cxnLst/>
                <a:rect l="l" t="t" r="r" b="b"/>
                <a:pathLst>
                  <a:path w="22370" h="2654" extrusionOk="0">
                    <a:moveTo>
                      <a:pt x="22119" y="1145"/>
                    </a:moveTo>
                    <a:cubicBezTo>
                      <a:pt x="22118" y="1145"/>
                      <a:pt x="22117" y="1145"/>
                      <a:pt x="22116" y="1145"/>
                    </a:cubicBezTo>
                    <a:lnTo>
                      <a:pt x="22116" y="1145"/>
                    </a:lnTo>
                    <a:cubicBezTo>
                      <a:pt x="22117" y="1146"/>
                      <a:pt x="22118" y="1147"/>
                      <a:pt x="22119" y="1148"/>
                    </a:cubicBezTo>
                    <a:cubicBezTo>
                      <a:pt x="22121" y="1146"/>
                      <a:pt x="22121" y="1145"/>
                      <a:pt x="22119" y="1145"/>
                    </a:cubicBezTo>
                    <a:close/>
                    <a:moveTo>
                      <a:pt x="1028" y="2016"/>
                    </a:moveTo>
                    <a:cubicBezTo>
                      <a:pt x="1051" y="2016"/>
                      <a:pt x="959" y="2130"/>
                      <a:pt x="959" y="2130"/>
                    </a:cubicBezTo>
                    <a:cubicBezTo>
                      <a:pt x="937" y="2084"/>
                      <a:pt x="868" y="2039"/>
                      <a:pt x="823" y="2016"/>
                    </a:cubicBezTo>
                    <a:lnTo>
                      <a:pt x="823" y="2016"/>
                    </a:lnTo>
                    <a:cubicBezTo>
                      <a:pt x="857" y="2027"/>
                      <a:pt x="891" y="2033"/>
                      <a:pt x="925" y="2033"/>
                    </a:cubicBezTo>
                    <a:cubicBezTo>
                      <a:pt x="959" y="2033"/>
                      <a:pt x="994" y="2027"/>
                      <a:pt x="1028" y="2016"/>
                    </a:cubicBezTo>
                    <a:close/>
                    <a:moveTo>
                      <a:pt x="19091" y="0"/>
                    </a:moveTo>
                    <a:cubicBezTo>
                      <a:pt x="19067" y="0"/>
                      <a:pt x="19041" y="3"/>
                      <a:pt x="19014" y="7"/>
                    </a:cubicBezTo>
                    <a:cubicBezTo>
                      <a:pt x="19014" y="53"/>
                      <a:pt x="18969" y="167"/>
                      <a:pt x="18991" y="258"/>
                    </a:cubicBezTo>
                    <a:cubicBezTo>
                      <a:pt x="18916" y="118"/>
                      <a:pt x="18774" y="49"/>
                      <a:pt x="18631" y="49"/>
                    </a:cubicBezTo>
                    <a:cubicBezTo>
                      <a:pt x="18472" y="49"/>
                      <a:pt x="18311" y="135"/>
                      <a:pt x="18238" y="304"/>
                    </a:cubicBezTo>
                    <a:cubicBezTo>
                      <a:pt x="18201" y="271"/>
                      <a:pt x="18146" y="257"/>
                      <a:pt x="18083" y="257"/>
                    </a:cubicBezTo>
                    <a:cubicBezTo>
                      <a:pt x="17838" y="257"/>
                      <a:pt x="17481" y="478"/>
                      <a:pt x="17645" y="715"/>
                    </a:cubicBezTo>
                    <a:lnTo>
                      <a:pt x="17508" y="715"/>
                    </a:lnTo>
                    <a:cubicBezTo>
                      <a:pt x="17464" y="704"/>
                      <a:pt x="17421" y="698"/>
                      <a:pt x="17379" y="698"/>
                    </a:cubicBezTo>
                    <a:cubicBezTo>
                      <a:pt x="17250" y="698"/>
                      <a:pt x="17138" y="753"/>
                      <a:pt x="17051" y="874"/>
                    </a:cubicBezTo>
                    <a:cubicBezTo>
                      <a:pt x="17051" y="829"/>
                      <a:pt x="17051" y="806"/>
                      <a:pt x="17051" y="760"/>
                    </a:cubicBezTo>
                    <a:cubicBezTo>
                      <a:pt x="16823" y="783"/>
                      <a:pt x="16549" y="920"/>
                      <a:pt x="16526" y="1057"/>
                    </a:cubicBezTo>
                    <a:cubicBezTo>
                      <a:pt x="16481" y="1080"/>
                      <a:pt x="16458" y="1080"/>
                      <a:pt x="16412" y="1080"/>
                    </a:cubicBezTo>
                    <a:cubicBezTo>
                      <a:pt x="16223" y="964"/>
                      <a:pt x="16006" y="829"/>
                      <a:pt x="15839" y="829"/>
                    </a:cubicBezTo>
                    <a:cubicBezTo>
                      <a:pt x="15743" y="829"/>
                      <a:pt x="15663" y="873"/>
                      <a:pt x="15613" y="989"/>
                    </a:cubicBezTo>
                    <a:cubicBezTo>
                      <a:pt x="15514" y="824"/>
                      <a:pt x="15344" y="754"/>
                      <a:pt x="15162" y="754"/>
                    </a:cubicBezTo>
                    <a:cubicBezTo>
                      <a:pt x="15092" y="754"/>
                      <a:pt x="15021" y="764"/>
                      <a:pt x="14951" y="783"/>
                    </a:cubicBezTo>
                    <a:cubicBezTo>
                      <a:pt x="14974" y="852"/>
                      <a:pt x="14974" y="943"/>
                      <a:pt x="15020" y="1034"/>
                    </a:cubicBezTo>
                    <a:cubicBezTo>
                      <a:pt x="14951" y="928"/>
                      <a:pt x="14835" y="882"/>
                      <a:pt x="14721" y="882"/>
                    </a:cubicBezTo>
                    <a:cubicBezTo>
                      <a:pt x="14492" y="882"/>
                      <a:pt x="14274" y="1065"/>
                      <a:pt x="14472" y="1308"/>
                    </a:cubicBezTo>
                    <a:cubicBezTo>
                      <a:pt x="14289" y="1308"/>
                      <a:pt x="14084" y="1354"/>
                      <a:pt x="13924" y="1445"/>
                    </a:cubicBezTo>
                    <a:cubicBezTo>
                      <a:pt x="13830" y="1361"/>
                      <a:pt x="13692" y="1330"/>
                      <a:pt x="13546" y="1330"/>
                    </a:cubicBezTo>
                    <a:cubicBezTo>
                      <a:pt x="13375" y="1330"/>
                      <a:pt x="13193" y="1373"/>
                      <a:pt x="13057" y="1422"/>
                    </a:cubicBezTo>
                    <a:cubicBezTo>
                      <a:pt x="13039" y="1159"/>
                      <a:pt x="12887" y="1018"/>
                      <a:pt x="12663" y="1018"/>
                    </a:cubicBezTo>
                    <a:cubicBezTo>
                      <a:pt x="12595" y="1018"/>
                      <a:pt x="12520" y="1031"/>
                      <a:pt x="12441" y="1057"/>
                    </a:cubicBezTo>
                    <a:cubicBezTo>
                      <a:pt x="12441" y="1103"/>
                      <a:pt x="12418" y="1194"/>
                      <a:pt x="12418" y="1240"/>
                    </a:cubicBezTo>
                    <a:cubicBezTo>
                      <a:pt x="12344" y="1151"/>
                      <a:pt x="12259" y="1115"/>
                      <a:pt x="12184" y="1115"/>
                    </a:cubicBezTo>
                    <a:cubicBezTo>
                      <a:pt x="12028" y="1115"/>
                      <a:pt x="11921" y="1275"/>
                      <a:pt x="12075" y="1445"/>
                    </a:cubicBezTo>
                    <a:cubicBezTo>
                      <a:pt x="12006" y="1384"/>
                      <a:pt x="11920" y="1366"/>
                      <a:pt x="11822" y="1366"/>
                    </a:cubicBezTo>
                    <a:cubicBezTo>
                      <a:pt x="11684" y="1366"/>
                      <a:pt x="11523" y="1402"/>
                      <a:pt x="11353" y="1402"/>
                    </a:cubicBezTo>
                    <a:cubicBezTo>
                      <a:pt x="11328" y="1402"/>
                      <a:pt x="11302" y="1401"/>
                      <a:pt x="11277" y="1399"/>
                    </a:cubicBezTo>
                    <a:cubicBezTo>
                      <a:pt x="11254" y="1445"/>
                      <a:pt x="11254" y="1491"/>
                      <a:pt x="11231" y="1536"/>
                    </a:cubicBezTo>
                    <a:lnTo>
                      <a:pt x="11208" y="1536"/>
                    </a:lnTo>
                    <a:cubicBezTo>
                      <a:pt x="11130" y="1458"/>
                      <a:pt x="11031" y="1423"/>
                      <a:pt x="10939" y="1423"/>
                    </a:cubicBezTo>
                    <a:cubicBezTo>
                      <a:pt x="10897" y="1423"/>
                      <a:pt x="10856" y="1431"/>
                      <a:pt x="10820" y="1445"/>
                    </a:cubicBezTo>
                    <a:cubicBezTo>
                      <a:pt x="10729" y="1422"/>
                      <a:pt x="10660" y="1399"/>
                      <a:pt x="10569" y="1354"/>
                    </a:cubicBezTo>
                    <a:cubicBezTo>
                      <a:pt x="10493" y="1259"/>
                      <a:pt x="10385" y="1211"/>
                      <a:pt x="10259" y="1211"/>
                    </a:cubicBezTo>
                    <a:cubicBezTo>
                      <a:pt x="10234" y="1211"/>
                      <a:pt x="10208" y="1213"/>
                      <a:pt x="10181" y="1217"/>
                    </a:cubicBezTo>
                    <a:cubicBezTo>
                      <a:pt x="10158" y="1194"/>
                      <a:pt x="10112" y="1171"/>
                      <a:pt x="10067" y="1171"/>
                    </a:cubicBezTo>
                    <a:cubicBezTo>
                      <a:pt x="9975" y="1126"/>
                      <a:pt x="9907" y="1080"/>
                      <a:pt x="9816" y="1057"/>
                    </a:cubicBezTo>
                    <a:cubicBezTo>
                      <a:pt x="9740" y="952"/>
                      <a:pt x="9635" y="876"/>
                      <a:pt x="9527" y="876"/>
                    </a:cubicBezTo>
                    <a:cubicBezTo>
                      <a:pt x="9471" y="876"/>
                      <a:pt x="9414" y="896"/>
                      <a:pt x="9359" y="943"/>
                    </a:cubicBezTo>
                    <a:cubicBezTo>
                      <a:pt x="9222" y="966"/>
                      <a:pt x="9108" y="989"/>
                      <a:pt x="8971" y="1011"/>
                    </a:cubicBezTo>
                    <a:cubicBezTo>
                      <a:pt x="8857" y="989"/>
                      <a:pt x="8743" y="989"/>
                      <a:pt x="8629" y="989"/>
                    </a:cubicBezTo>
                    <a:cubicBezTo>
                      <a:pt x="8629" y="1057"/>
                      <a:pt x="8629" y="1126"/>
                      <a:pt x="8652" y="1194"/>
                    </a:cubicBezTo>
                    <a:cubicBezTo>
                      <a:pt x="8629" y="1261"/>
                      <a:pt x="8651" y="1373"/>
                      <a:pt x="8717" y="1398"/>
                    </a:cubicBezTo>
                    <a:lnTo>
                      <a:pt x="8717" y="1398"/>
                    </a:lnTo>
                    <a:cubicBezTo>
                      <a:pt x="8398" y="1285"/>
                      <a:pt x="8080" y="1194"/>
                      <a:pt x="7761" y="1126"/>
                    </a:cubicBezTo>
                    <a:cubicBezTo>
                      <a:pt x="7694" y="957"/>
                      <a:pt x="7626" y="776"/>
                      <a:pt x="7421" y="776"/>
                    </a:cubicBezTo>
                    <a:cubicBezTo>
                      <a:pt x="7348" y="776"/>
                      <a:pt x="7258" y="798"/>
                      <a:pt x="7145" y="852"/>
                    </a:cubicBezTo>
                    <a:cubicBezTo>
                      <a:pt x="7066" y="678"/>
                      <a:pt x="6779" y="416"/>
                      <a:pt x="6557" y="416"/>
                    </a:cubicBezTo>
                    <a:cubicBezTo>
                      <a:pt x="6458" y="416"/>
                      <a:pt x="6372" y="467"/>
                      <a:pt x="6323" y="601"/>
                    </a:cubicBezTo>
                    <a:cubicBezTo>
                      <a:pt x="6204" y="545"/>
                      <a:pt x="5987" y="506"/>
                      <a:pt x="5775" y="506"/>
                    </a:cubicBezTo>
                    <a:cubicBezTo>
                      <a:pt x="5381" y="506"/>
                      <a:pt x="5007" y="641"/>
                      <a:pt x="5319" y="1057"/>
                    </a:cubicBezTo>
                    <a:cubicBezTo>
                      <a:pt x="5182" y="1057"/>
                      <a:pt x="5022" y="1126"/>
                      <a:pt x="4908" y="1126"/>
                    </a:cubicBezTo>
                    <a:lnTo>
                      <a:pt x="4931" y="1148"/>
                    </a:lnTo>
                    <a:lnTo>
                      <a:pt x="4863" y="1148"/>
                    </a:lnTo>
                    <a:cubicBezTo>
                      <a:pt x="4634" y="1103"/>
                      <a:pt x="4452" y="943"/>
                      <a:pt x="4269" y="806"/>
                    </a:cubicBezTo>
                    <a:cubicBezTo>
                      <a:pt x="3790" y="486"/>
                      <a:pt x="3242" y="235"/>
                      <a:pt x="2671" y="144"/>
                    </a:cubicBezTo>
                    <a:cubicBezTo>
                      <a:pt x="2563" y="127"/>
                      <a:pt x="2451" y="117"/>
                      <a:pt x="2340" y="117"/>
                    </a:cubicBezTo>
                    <a:cubicBezTo>
                      <a:pt x="2147" y="117"/>
                      <a:pt x="1955" y="149"/>
                      <a:pt x="1781" y="235"/>
                    </a:cubicBezTo>
                    <a:cubicBezTo>
                      <a:pt x="1507" y="349"/>
                      <a:pt x="1325" y="646"/>
                      <a:pt x="1302" y="943"/>
                    </a:cubicBezTo>
                    <a:cubicBezTo>
                      <a:pt x="1188" y="943"/>
                      <a:pt x="1051" y="966"/>
                      <a:pt x="914" y="1034"/>
                    </a:cubicBezTo>
                    <a:cubicBezTo>
                      <a:pt x="937" y="1057"/>
                      <a:pt x="959" y="1080"/>
                      <a:pt x="959" y="1103"/>
                    </a:cubicBezTo>
                    <a:cubicBezTo>
                      <a:pt x="933" y="1085"/>
                      <a:pt x="904" y="1078"/>
                      <a:pt x="870" y="1078"/>
                    </a:cubicBezTo>
                    <a:cubicBezTo>
                      <a:pt x="815" y="1078"/>
                      <a:pt x="747" y="1097"/>
                      <a:pt x="663" y="1126"/>
                    </a:cubicBezTo>
                    <a:cubicBezTo>
                      <a:pt x="754" y="1285"/>
                      <a:pt x="686" y="1354"/>
                      <a:pt x="845" y="1445"/>
                    </a:cubicBezTo>
                    <a:cubicBezTo>
                      <a:pt x="731" y="1445"/>
                      <a:pt x="617" y="1514"/>
                      <a:pt x="526" y="1536"/>
                    </a:cubicBezTo>
                    <a:cubicBezTo>
                      <a:pt x="663" y="1650"/>
                      <a:pt x="640" y="1742"/>
                      <a:pt x="845" y="1787"/>
                    </a:cubicBezTo>
                    <a:cubicBezTo>
                      <a:pt x="686" y="1833"/>
                      <a:pt x="640" y="1902"/>
                      <a:pt x="526" y="1970"/>
                    </a:cubicBezTo>
                    <a:cubicBezTo>
                      <a:pt x="320" y="1970"/>
                      <a:pt x="92" y="2061"/>
                      <a:pt x="69" y="2312"/>
                    </a:cubicBezTo>
                    <a:cubicBezTo>
                      <a:pt x="161" y="2312"/>
                      <a:pt x="252" y="2358"/>
                      <a:pt x="252" y="2358"/>
                    </a:cubicBezTo>
                    <a:cubicBezTo>
                      <a:pt x="252" y="2358"/>
                      <a:pt x="69" y="2381"/>
                      <a:pt x="1" y="2427"/>
                    </a:cubicBezTo>
                    <a:cubicBezTo>
                      <a:pt x="2023" y="2595"/>
                      <a:pt x="4908" y="2653"/>
                      <a:pt x="7933" y="2653"/>
                    </a:cubicBezTo>
                    <a:cubicBezTo>
                      <a:pt x="14740" y="2653"/>
                      <a:pt x="22255" y="2358"/>
                      <a:pt x="22255" y="2358"/>
                    </a:cubicBezTo>
                    <a:cubicBezTo>
                      <a:pt x="22255" y="2358"/>
                      <a:pt x="22370" y="1331"/>
                      <a:pt x="22210" y="1148"/>
                    </a:cubicBezTo>
                    <a:cubicBezTo>
                      <a:pt x="22151" y="1187"/>
                      <a:pt x="22059" y="1176"/>
                      <a:pt x="21991" y="1201"/>
                    </a:cubicBezTo>
                    <a:lnTo>
                      <a:pt x="21991" y="1201"/>
                    </a:lnTo>
                    <a:cubicBezTo>
                      <a:pt x="22032" y="1181"/>
                      <a:pt x="22099" y="1149"/>
                      <a:pt x="22116" y="1145"/>
                    </a:cubicBezTo>
                    <a:lnTo>
                      <a:pt x="22116" y="1145"/>
                    </a:lnTo>
                    <a:cubicBezTo>
                      <a:pt x="22052" y="1050"/>
                      <a:pt x="21965" y="1023"/>
                      <a:pt x="21871" y="1023"/>
                    </a:cubicBezTo>
                    <a:cubicBezTo>
                      <a:pt x="21833" y="1023"/>
                      <a:pt x="21793" y="1028"/>
                      <a:pt x="21753" y="1034"/>
                    </a:cubicBezTo>
                    <a:cubicBezTo>
                      <a:pt x="21594" y="966"/>
                      <a:pt x="21411" y="920"/>
                      <a:pt x="21228" y="897"/>
                    </a:cubicBezTo>
                    <a:cubicBezTo>
                      <a:pt x="21022" y="743"/>
                      <a:pt x="20679" y="625"/>
                      <a:pt x="20418" y="625"/>
                    </a:cubicBezTo>
                    <a:cubicBezTo>
                      <a:pt x="20216" y="625"/>
                      <a:pt x="20064" y="695"/>
                      <a:pt x="20064" y="874"/>
                    </a:cubicBezTo>
                    <a:cubicBezTo>
                      <a:pt x="20041" y="692"/>
                      <a:pt x="19904" y="601"/>
                      <a:pt x="19722" y="578"/>
                    </a:cubicBezTo>
                    <a:cubicBezTo>
                      <a:pt x="19676" y="623"/>
                      <a:pt x="19631" y="669"/>
                      <a:pt x="19608" y="715"/>
                    </a:cubicBezTo>
                    <a:cubicBezTo>
                      <a:pt x="19544" y="437"/>
                      <a:pt x="19440" y="0"/>
                      <a:pt x="190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787;p39">
                <a:extLst>
                  <a:ext uri="{FF2B5EF4-FFF2-40B4-BE49-F238E27FC236}">
                    <a16:creationId xmlns:a16="http://schemas.microsoft.com/office/drawing/2014/main" xmlns="" id="{AE1C3F89-2CA2-737E-7F41-907EB3B8AAEF}"/>
                  </a:ext>
                </a:extLst>
              </p:cNvPr>
              <p:cNvSpPr/>
              <p:nvPr/>
            </p:nvSpPr>
            <p:spPr>
              <a:xfrm>
                <a:off x="1997925" y="3765100"/>
                <a:ext cx="345250" cy="40775"/>
              </a:xfrm>
              <a:custGeom>
                <a:avLst/>
                <a:gdLst/>
                <a:ahLst/>
                <a:cxnLst/>
                <a:rect l="l" t="t" r="r" b="b"/>
                <a:pathLst>
                  <a:path w="13810" h="1631" extrusionOk="0">
                    <a:moveTo>
                      <a:pt x="480" y="1238"/>
                    </a:moveTo>
                    <a:lnTo>
                      <a:pt x="480" y="1238"/>
                    </a:lnTo>
                    <a:cubicBezTo>
                      <a:pt x="525" y="1261"/>
                      <a:pt x="571" y="1261"/>
                      <a:pt x="617" y="1261"/>
                    </a:cubicBezTo>
                    <a:cubicBezTo>
                      <a:pt x="620" y="1258"/>
                      <a:pt x="622" y="1256"/>
                      <a:pt x="623" y="1256"/>
                    </a:cubicBezTo>
                    <a:cubicBezTo>
                      <a:pt x="627" y="1256"/>
                      <a:pt x="594" y="1306"/>
                      <a:pt x="594" y="1306"/>
                    </a:cubicBezTo>
                    <a:cubicBezTo>
                      <a:pt x="548" y="1284"/>
                      <a:pt x="525" y="1261"/>
                      <a:pt x="480" y="1238"/>
                    </a:cubicBezTo>
                    <a:close/>
                    <a:moveTo>
                      <a:pt x="11783" y="1"/>
                    </a:moveTo>
                    <a:cubicBezTo>
                      <a:pt x="11767" y="1"/>
                      <a:pt x="11750" y="2"/>
                      <a:pt x="11733" y="5"/>
                    </a:cubicBezTo>
                    <a:cubicBezTo>
                      <a:pt x="11733" y="28"/>
                      <a:pt x="11710" y="97"/>
                      <a:pt x="11710" y="165"/>
                    </a:cubicBezTo>
                    <a:cubicBezTo>
                      <a:pt x="11667" y="80"/>
                      <a:pt x="11584" y="39"/>
                      <a:pt x="11499" y="39"/>
                    </a:cubicBezTo>
                    <a:cubicBezTo>
                      <a:pt x="11402" y="39"/>
                      <a:pt x="11302" y="91"/>
                      <a:pt x="11253" y="188"/>
                    </a:cubicBezTo>
                    <a:cubicBezTo>
                      <a:pt x="11230" y="170"/>
                      <a:pt x="11197" y="162"/>
                      <a:pt x="11158" y="162"/>
                    </a:cubicBezTo>
                    <a:cubicBezTo>
                      <a:pt x="11005" y="162"/>
                      <a:pt x="10778" y="293"/>
                      <a:pt x="10888" y="439"/>
                    </a:cubicBezTo>
                    <a:lnTo>
                      <a:pt x="10797" y="439"/>
                    </a:lnTo>
                    <a:cubicBezTo>
                      <a:pt x="10770" y="434"/>
                      <a:pt x="10744" y="431"/>
                      <a:pt x="10720" y="431"/>
                    </a:cubicBezTo>
                    <a:cubicBezTo>
                      <a:pt x="10641" y="431"/>
                      <a:pt x="10575" y="461"/>
                      <a:pt x="10523" y="530"/>
                    </a:cubicBezTo>
                    <a:lnTo>
                      <a:pt x="10523" y="485"/>
                    </a:lnTo>
                    <a:cubicBezTo>
                      <a:pt x="10386" y="485"/>
                      <a:pt x="10203" y="576"/>
                      <a:pt x="10203" y="667"/>
                    </a:cubicBezTo>
                    <a:lnTo>
                      <a:pt x="10135" y="667"/>
                    </a:lnTo>
                    <a:cubicBezTo>
                      <a:pt x="10021" y="596"/>
                      <a:pt x="9889" y="516"/>
                      <a:pt x="9784" y="516"/>
                    </a:cubicBezTo>
                    <a:cubicBezTo>
                      <a:pt x="9720" y="516"/>
                      <a:pt x="9667" y="545"/>
                      <a:pt x="9633" y="622"/>
                    </a:cubicBezTo>
                    <a:cubicBezTo>
                      <a:pt x="9564" y="519"/>
                      <a:pt x="9457" y="468"/>
                      <a:pt x="9341" y="468"/>
                    </a:cubicBezTo>
                    <a:cubicBezTo>
                      <a:pt x="9302" y="468"/>
                      <a:pt x="9262" y="473"/>
                      <a:pt x="9222" y="485"/>
                    </a:cubicBezTo>
                    <a:cubicBezTo>
                      <a:pt x="9242" y="526"/>
                      <a:pt x="9226" y="586"/>
                      <a:pt x="9256" y="631"/>
                    </a:cubicBezTo>
                    <a:lnTo>
                      <a:pt x="9256" y="631"/>
                    </a:lnTo>
                    <a:cubicBezTo>
                      <a:pt x="9212" y="581"/>
                      <a:pt x="9147" y="560"/>
                      <a:pt x="9084" y="560"/>
                    </a:cubicBezTo>
                    <a:cubicBezTo>
                      <a:pt x="8939" y="560"/>
                      <a:pt x="8801" y="673"/>
                      <a:pt x="8925" y="827"/>
                    </a:cubicBezTo>
                    <a:cubicBezTo>
                      <a:pt x="8811" y="827"/>
                      <a:pt x="8697" y="850"/>
                      <a:pt x="8583" y="896"/>
                    </a:cubicBezTo>
                    <a:cubicBezTo>
                      <a:pt x="8532" y="845"/>
                      <a:pt x="8451" y="826"/>
                      <a:pt x="8364" y="826"/>
                    </a:cubicBezTo>
                    <a:cubicBezTo>
                      <a:pt x="8254" y="826"/>
                      <a:pt x="8134" y="857"/>
                      <a:pt x="8058" y="896"/>
                    </a:cubicBezTo>
                    <a:cubicBezTo>
                      <a:pt x="8040" y="736"/>
                      <a:pt x="7939" y="645"/>
                      <a:pt x="7798" y="645"/>
                    </a:cubicBezTo>
                    <a:cubicBezTo>
                      <a:pt x="7758" y="645"/>
                      <a:pt x="7715" y="652"/>
                      <a:pt x="7670" y="667"/>
                    </a:cubicBezTo>
                    <a:cubicBezTo>
                      <a:pt x="7670" y="690"/>
                      <a:pt x="7670" y="759"/>
                      <a:pt x="7670" y="781"/>
                    </a:cubicBezTo>
                    <a:cubicBezTo>
                      <a:pt x="7618" y="723"/>
                      <a:pt x="7562" y="699"/>
                      <a:pt x="7514" y="699"/>
                    </a:cubicBezTo>
                    <a:cubicBezTo>
                      <a:pt x="7413" y="699"/>
                      <a:pt x="7349" y="803"/>
                      <a:pt x="7441" y="896"/>
                    </a:cubicBezTo>
                    <a:cubicBezTo>
                      <a:pt x="7402" y="864"/>
                      <a:pt x="7353" y="854"/>
                      <a:pt x="7300" y="854"/>
                    </a:cubicBezTo>
                    <a:cubicBezTo>
                      <a:pt x="7218" y="854"/>
                      <a:pt x="7123" y="877"/>
                      <a:pt x="7027" y="877"/>
                    </a:cubicBezTo>
                    <a:cubicBezTo>
                      <a:pt x="7005" y="877"/>
                      <a:pt x="6984" y="875"/>
                      <a:pt x="6962" y="873"/>
                    </a:cubicBezTo>
                    <a:cubicBezTo>
                      <a:pt x="6939" y="896"/>
                      <a:pt x="6939" y="941"/>
                      <a:pt x="6916" y="964"/>
                    </a:cubicBezTo>
                    <a:cubicBezTo>
                      <a:pt x="6865" y="913"/>
                      <a:pt x="6788" y="887"/>
                      <a:pt x="6724" y="887"/>
                    </a:cubicBezTo>
                    <a:cubicBezTo>
                      <a:pt x="6702" y="887"/>
                      <a:pt x="6682" y="890"/>
                      <a:pt x="6665" y="896"/>
                    </a:cubicBezTo>
                    <a:cubicBezTo>
                      <a:pt x="6620" y="896"/>
                      <a:pt x="6574" y="873"/>
                      <a:pt x="6528" y="850"/>
                    </a:cubicBezTo>
                    <a:cubicBezTo>
                      <a:pt x="6472" y="794"/>
                      <a:pt x="6400" y="753"/>
                      <a:pt x="6326" y="753"/>
                    </a:cubicBezTo>
                    <a:cubicBezTo>
                      <a:pt x="6310" y="753"/>
                      <a:pt x="6293" y="755"/>
                      <a:pt x="6277" y="759"/>
                    </a:cubicBezTo>
                    <a:cubicBezTo>
                      <a:pt x="6254" y="736"/>
                      <a:pt x="6232" y="736"/>
                      <a:pt x="6209" y="713"/>
                    </a:cubicBezTo>
                    <a:cubicBezTo>
                      <a:pt x="6163" y="690"/>
                      <a:pt x="6095" y="667"/>
                      <a:pt x="6049" y="645"/>
                    </a:cubicBezTo>
                    <a:cubicBezTo>
                      <a:pt x="6007" y="588"/>
                      <a:pt x="5947" y="549"/>
                      <a:pt x="5886" y="549"/>
                    </a:cubicBezTo>
                    <a:cubicBezTo>
                      <a:pt x="5848" y="549"/>
                      <a:pt x="5810" y="564"/>
                      <a:pt x="5775" y="599"/>
                    </a:cubicBezTo>
                    <a:cubicBezTo>
                      <a:pt x="5684" y="599"/>
                      <a:pt x="5615" y="622"/>
                      <a:pt x="5524" y="622"/>
                    </a:cubicBezTo>
                    <a:lnTo>
                      <a:pt x="5319" y="622"/>
                    </a:lnTo>
                    <a:cubicBezTo>
                      <a:pt x="5319" y="667"/>
                      <a:pt x="5319" y="690"/>
                      <a:pt x="5341" y="736"/>
                    </a:cubicBezTo>
                    <a:cubicBezTo>
                      <a:pt x="5319" y="781"/>
                      <a:pt x="5319" y="850"/>
                      <a:pt x="5387" y="873"/>
                    </a:cubicBezTo>
                    <a:cubicBezTo>
                      <a:pt x="5182" y="804"/>
                      <a:pt x="4976" y="736"/>
                      <a:pt x="4794" y="713"/>
                    </a:cubicBezTo>
                    <a:cubicBezTo>
                      <a:pt x="4743" y="594"/>
                      <a:pt x="4705" y="488"/>
                      <a:pt x="4576" y="488"/>
                    </a:cubicBezTo>
                    <a:cubicBezTo>
                      <a:pt x="4532" y="488"/>
                      <a:pt x="4476" y="501"/>
                      <a:pt x="4406" y="530"/>
                    </a:cubicBezTo>
                    <a:cubicBezTo>
                      <a:pt x="4357" y="434"/>
                      <a:pt x="4174" y="258"/>
                      <a:pt x="4037" y="258"/>
                    </a:cubicBezTo>
                    <a:cubicBezTo>
                      <a:pt x="3980" y="258"/>
                      <a:pt x="3931" y="290"/>
                      <a:pt x="3903" y="371"/>
                    </a:cubicBezTo>
                    <a:cubicBezTo>
                      <a:pt x="3824" y="339"/>
                      <a:pt x="3688" y="316"/>
                      <a:pt x="3555" y="316"/>
                    </a:cubicBezTo>
                    <a:cubicBezTo>
                      <a:pt x="3305" y="316"/>
                      <a:pt x="3070" y="399"/>
                      <a:pt x="3264" y="667"/>
                    </a:cubicBezTo>
                    <a:cubicBezTo>
                      <a:pt x="3255" y="664"/>
                      <a:pt x="3244" y="663"/>
                      <a:pt x="3233" y="663"/>
                    </a:cubicBezTo>
                    <a:cubicBezTo>
                      <a:pt x="3165" y="663"/>
                      <a:pt x="3075" y="713"/>
                      <a:pt x="3036" y="713"/>
                    </a:cubicBezTo>
                    <a:lnTo>
                      <a:pt x="2990" y="713"/>
                    </a:lnTo>
                    <a:cubicBezTo>
                      <a:pt x="2854" y="690"/>
                      <a:pt x="2739" y="599"/>
                      <a:pt x="2625" y="508"/>
                    </a:cubicBezTo>
                    <a:cubicBezTo>
                      <a:pt x="2329" y="302"/>
                      <a:pt x="1986" y="142"/>
                      <a:pt x="1644" y="97"/>
                    </a:cubicBezTo>
                    <a:cubicBezTo>
                      <a:pt x="1577" y="88"/>
                      <a:pt x="1507" y="83"/>
                      <a:pt x="1437" y="83"/>
                    </a:cubicBezTo>
                    <a:cubicBezTo>
                      <a:pt x="1317" y="83"/>
                      <a:pt x="1197" y="99"/>
                      <a:pt x="1096" y="142"/>
                    </a:cubicBezTo>
                    <a:cubicBezTo>
                      <a:pt x="913" y="234"/>
                      <a:pt x="799" y="393"/>
                      <a:pt x="799" y="576"/>
                    </a:cubicBezTo>
                    <a:cubicBezTo>
                      <a:pt x="708" y="576"/>
                      <a:pt x="639" y="599"/>
                      <a:pt x="548" y="645"/>
                    </a:cubicBezTo>
                    <a:cubicBezTo>
                      <a:pt x="571" y="667"/>
                      <a:pt x="571" y="667"/>
                      <a:pt x="571" y="690"/>
                    </a:cubicBezTo>
                    <a:cubicBezTo>
                      <a:pt x="552" y="681"/>
                      <a:pt x="533" y="675"/>
                      <a:pt x="511" y="675"/>
                    </a:cubicBezTo>
                    <a:cubicBezTo>
                      <a:pt x="480" y="675"/>
                      <a:pt x="442" y="686"/>
                      <a:pt x="388" y="713"/>
                    </a:cubicBezTo>
                    <a:cubicBezTo>
                      <a:pt x="457" y="781"/>
                      <a:pt x="411" y="850"/>
                      <a:pt x="503" y="896"/>
                    </a:cubicBezTo>
                    <a:cubicBezTo>
                      <a:pt x="434" y="896"/>
                      <a:pt x="366" y="941"/>
                      <a:pt x="320" y="941"/>
                    </a:cubicBezTo>
                    <a:cubicBezTo>
                      <a:pt x="388" y="1033"/>
                      <a:pt x="366" y="1078"/>
                      <a:pt x="503" y="1124"/>
                    </a:cubicBezTo>
                    <a:cubicBezTo>
                      <a:pt x="388" y="1124"/>
                      <a:pt x="366" y="1192"/>
                      <a:pt x="320" y="1215"/>
                    </a:cubicBezTo>
                    <a:cubicBezTo>
                      <a:pt x="183" y="1215"/>
                      <a:pt x="46" y="1284"/>
                      <a:pt x="23" y="1421"/>
                    </a:cubicBezTo>
                    <a:cubicBezTo>
                      <a:pt x="69" y="1443"/>
                      <a:pt x="137" y="1466"/>
                      <a:pt x="137" y="1466"/>
                    </a:cubicBezTo>
                    <a:cubicBezTo>
                      <a:pt x="137" y="1466"/>
                      <a:pt x="46" y="1466"/>
                      <a:pt x="0" y="1489"/>
                    </a:cubicBezTo>
                    <a:cubicBezTo>
                      <a:pt x="1237" y="1594"/>
                      <a:pt x="3004" y="1630"/>
                      <a:pt x="4861" y="1630"/>
                    </a:cubicBezTo>
                    <a:cubicBezTo>
                      <a:pt x="9071" y="1630"/>
                      <a:pt x="13741" y="1443"/>
                      <a:pt x="13741" y="1443"/>
                    </a:cubicBezTo>
                    <a:cubicBezTo>
                      <a:pt x="13741" y="1443"/>
                      <a:pt x="13810" y="827"/>
                      <a:pt x="13696" y="713"/>
                    </a:cubicBezTo>
                    <a:cubicBezTo>
                      <a:pt x="13650" y="736"/>
                      <a:pt x="13604" y="736"/>
                      <a:pt x="13536" y="759"/>
                    </a:cubicBezTo>
                    <a:cubicBezTo>
                      <a:pt x="13536" y="759"/>
                      <a:pt x="13650" y="690"/>
                      <a:pt x="13650" y="690"/>
                    </a:cubicBezTo>
                    <a:cubicBezTo>
                      <a:pt x="13606" y="647"/>
                      <a:pt x="13563" y="631"/>
                      <a:pt x="13514" y="631"/>
                    </a:cubicBezTo>
                    <a:cubicBezTo>
                      <a:pt x="13485" y="631"/>
                      <a:pt x="13455" y="636"/>
                      <a:pt x="13422" y="645"/>
                    </a:cubicBezTo>
                    <a:cubicBezTo>
                      <a:pt x="13330" y="599"/>
                      <a:pt x="13216" y="576"/>
                      <a:pt x="13102" y="553"/>
                    </a:cubicBezTo>
                    <a:cubicBezTo>
                      <a:pt x="12973" y="450"/>
                      <a:pt x="12758" y="376"/>
                      <a:pt x="12594" y="376"/>
                    </a:cubicBezTo>
                    <a:cubicBezTo>
                      <a:pt x="12467" y="376"/>
                      <a:pt x="12372" y="421"/>
                      <a:pt x="12372" y="530"/>
                    </a:cubicBezTo>
                    <a:cubicBezTo>
                      <a:pt x="12372" y="439"/>
                      <a:pt x="12280" y="371"/>
                      <a:pt x="12166" y="348"/>
                    </a:cubicBezTo>
                    <a:cubicBezTo>
                      <a:pt x="12143" y="393"/>
                      <a:pt x="12121" y="416"/>
                      <a:pt x="12098" y="439"/>
                    </a:cubicBezTo>
                    <a:cubicBezTo>
                      <a:pt x="12055" y="269"/>
                      <a:pt x="11993" y="1"/>
                      <a:pt x="117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788;p39">
                <a:extLst>
                  <a:ext uri="{FF2B5EF4-FFF2-40B4-BE49-F238E27FC236}">
                    <a16:creationId xmlns:a16="http://schemas.microsoft.com/office/drawing/2014/main" xmlns="" id="{6AF4C10A-FCCE-AE76-DDC3-244267D3835D}"/>
                  </a:ext>
                </a:extLst>
              </p:cNvPr>
              <p:cNvSpPr/>
              <p:nvPr/>
            </p:nvSpPr>
            <p:spPr>
              <a:xfrm>
                <a:off x="1383350" y="37287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23"/>
                    </a:cubicBezTo>
                    <a:lnTo>
                      <a:pt x="23" y="23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789;p39">
                <a:extLst>
                  <a:ext uri="{FF2B5EF4-FFF2-40B4-BE49-F238E27FC236}">
                    <a16:creationId xmlns:a16="http://schemas.microsoft.com/office/drawing/2014/main" xmlns="" id="{61168F85-351C-91B3-8492-7B285AFB5938}"/>
                  </a:ext>
                </a:extLst>
              </p:cNvPr>
              <p:cNvSpPr/>
              <p:nvPr/>
            </p:nvSpPr>
            <p:spPr>
              <a:xfrm>
                <a:off x="1383925" y="37292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790;p39">
                <a:extLst>
                  <a:ext uri="{FF2B5EF4-FFF2-40B4-BE49-F238E27FC236}">
                    <a16:creationId xmlns:a16="http://schemas.microsoft.com/office/drawing/2014/main" xmlns="" id="{7A3C714D-A1E1-39DC-3A73-6C0612F114C1}"/>
                  </a:ext>
                </a:extLst>
              </p:cNvPr>
              <p:cNvSpPr/>
              <p:nvPr/>
            </p:nvSpPr>
            <p:spPr>
              <a:xfrm>
                <a:off x="1382775" y="37292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24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791;p39">
                <a:extLst>
                  <a:ext uri="{FF2B5EF4-FFF2-40B4-BE49-F238E27FC236}">
                    <a16:creationId xmlns:a16="http://schemas.microsoft.com/office/drawing/2014/main" xmlns="" id="{3E1ACCB9-42FB-F5BA-6E18-A44DB845F67C}"/>
                  </a:ext>
                </a:extLst>
              </p:cNvPr>
              <p:cNvSpPr/>
              <p:nvPr/>
            </p:nvSpPr>
            <p:spPr>
              <a:xfrm>
                <a:off x="1402400" y="3726325"/>
                <a:ext cx="7800" cy="6400"/>
              </a:xfrm>
              <a:custGeom>
                <a:avLst/>
                <a:gdLst/>
                <a:ahLst/>
                <a:cxnLst/>
                <a:rect l="l" t="t" r="r" b="b"/>
                <a:pathLst>
                  <a:path w="312" h="256" extrusionOk="0">
                    <a:moveTo>
                      <a:pt x="124" y="1"/>
                    </a:moveTo>
                    <a:cubicBezTo>
                      <a:pt x="1" y="1"/>
                      <a:pt x="35" y="82"/>
                      <a:pt x="15" y="164"/>
                    </a:cubicBezTo>
                    <a:cubicBezTo>
                      <a:pt x="21" y="161"/>
                      <a:pt x="27" y="159"/>
                      <a:pt x="32" y="159"/>
                    </a:cubicBezTo>
                    <a:cubicBezTo>
                      <a:pt x="66" y="159"/>
                      <a:pt x="80" y="213"/>
                      <a:pt x="60" y="233"/>
                    </a:cubicBezTo>
                    <a:lnTo>
                      <a:pt x="129" y="233"/>
                    </a:lnTo>
                    <a:lnTo>
                      <a:pt x="243" y="255"/>
                    </a:lnTo>
                    <a:lnTo>
                      <a:pt x="311" y="164"/>
                    </a:lnTo>
                    <a:cubicBezTo>
                      <a:pt x="288" y="118"/>
                      <a:pt x="266" y="50"/>
                      <a:pt x="174" y="4"/>
                    </a:cubicBezTo>
                    <a:cubicBezTo>
                      <a:pt x="155" y="2"/>
                      <a:pt x="138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792;p39">
                <a:extLst>
                  <a:ext uri="{FF2B5EF4-FFF2-40B4-BE49-F238E27FC236}">
                    <a16:creationId xmlns:a16="http://schemas.microsoft.com/office/drawing/2014/main" xmlns="" id="{CF47AD56-D8D5-55B2-450F-09BEA3B6B693}"/>
                  </a:ext>
                </a:extLst>
              </p:cNvPr>
              <p:cNvSpPr/>
              <p:nvPr/>
            </p:nvSpPr>
            <p:spPr>
              <a:xfrm>
                <a:off x="1433000" y="3769800"/>
                <a:ext cx="8000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83" extrusionOk="0">
                    <a:moveTo>
                      <a:pt x="23" y="0"/>
                    </a:moveTo>
                    <a:cubicBezTo>
                      <a:pt x="0" y="46"/>
                      <a:pt x="23" y="114"/>
                      <a:pt x="69" y="160"/>
                    </a:cubicBezTo>
                    <a:lnTo>
                      <a:pt x="114" y="160"/>
                    </a:lnTo>
                    <a:lnTo>
                      <a:pt x="114" y="183"/>
                    </a:lnTo>
                    <a:cubicBezTo>
                      <a:pt x="183" y="183"/>
                      <a:pt x="320" y="160"/>
                      <a:pt x="297" y="68"/>
                    </a:cubicBezTo>
                    <a:cubicBezTo>
                      <a:pt x="270" y="42"/>
                      <a:pt x="244" y="31"/>
                      <a:pt x="221" y="31"/>
                    </a:cubicBezTo>
                    <a:cubicBezTo>
                      <a:pt x="206" y="31"/>
                      <a:pt x="192" y="36"/>
                      <a:pt x="183" y="46"/>
                    </a:cubicBezTo>
                    <a:cubicBezTo>
                      <a:pt x="183" y="46"/>
                      <a:pt x="160" y="23"/>
                      <a:pt x="137" y="23"/>
                    </a:cubicBezTo>
                    <a:cubicBezTo>
                      <a:pt x="137" y="0"/>
                      <a:pt x="69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793;p39">
                <a:extLst>
                  <a:ext uri="{FF2B5EF4-FFF2-40B4-BE49-F238E27FC236}">
                    <a16:creationId xmlns:a16="http://schemas.microsoft.com/office/drawing/2014/main" xmlns="" id="{9D5D6DE5-303C-B42B-751D-19763FD45371}"/>
                  </a:ext>
                </a:extLst>
              </p:cNvPr>
              <p:cNvSpPr/>
              <p:nvPr/>
            </p:nvSpPr>
            <p:spPr>
              <a:xfrm>
                <a:off x="1454100" y="3777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794;p39">
                <a:extLst>
                  <a:ext uri="{FF2B5EF4-FFF2-40B4-BE49-F238E27FC236}">
                    <a16:creationId xmlns:a16="http://schemas.microsoft.com/office/drawing/2014/main" xmlns="" id="{21A3A8F3-724B-CFAD-74D4-7C7935E24F9B}"/>
                  </a:ext>
                </a:extLst>
              </p:cNvPr>
              <p:cNvSpPr/>
              <p:nvPr/>
            </p:nvSpPr>
            <p:spPr>
              <a:xfrm>
                <a:off x="1451250" y="3769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795;p39">
                <a:extLst>
                  <a:ext uri="{FF2B5EF4-FFF2-40B4-BE49-F238E27FC236}">
                    <a16:creationId xmlns:a16="http://schemas.microsoft.com/office/drawing/2014/main" xmlns="" id="{3724A712-C9FF-5156-02DF-839358854086}"/>
                  </a:ext>
                </a:extLst>
              </p:cNvPr>
              <p:cNvSpPr/>
              <p:nvPr/>
            </p:nvSpPr>
            <p:spPr>
              <a:xfrm>
                <a:off x="1451250" y="3768975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7" y="0"/>
                    </a:moveTo>
                    <a:cubicBezTo>
                      <a:pt x="1" y="0"/>
                      <a:pt x="1" y="10"/>
                      <a:pt x="1" y="10"/>
                    </a:cubicBezTo>
                    <a:lnTo>
                      <a:pt x="24" y="10"/>
                    </a:lnTo>
                    <a:cubicBezTo>
                      <a:pt x="16" y="3"/>
                      <a:pt x="11" y="0"/>
                      <a:pt x="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796;p39">
                <a:extLst>
                  <a:ext uri="{FF2B5EF4-FFF2-40B4-BE49-F238E27FC236}">
                    <a16:creationId xmlns:a16="http://schemas.microsoft.com/office/drawing/2014/main" xmlns="" id="{1F539F4E-D803-AFAF-1A80-E1AEF5F49AE1}"/>
                  </a:ext>
                </a:extLst>
              </p:cNvPr>
              <p:cNvSpPr/>
              <p:nvPr/>
            </p:nvSpPr>
            <p:spPr>
              <a:xfrm>
                <a:off x="1452975" y="3761400"/>
                <a:ext cx="9150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22" extrusionOk="0">
                    <a:moveTo>
                      <a:pt x="220" y="1"/>
                    </a:moveTo>
                    <a:cubicBezTo>
                      <a:pt x="179" y="1"/>
                      <a:pt x="166" y="39"/>
                      <a:pt x="114" y="39"/>
                    </a:cubicBezTo>
                    <a:cubicBezTo>
                      <a:pt x="206" y="131"/>
                      <a:pt x="0" y="62"/>
                      <a:pt x="46" y="131"/>
                    </a:cubicBezTo>
                    <a:cubicBezTo>
                      <a:pt x="69" y="131"/>
                      <a:pt x="69" y="176"/>
                      <a:pt x="69" y="176"/>
                    </a:cubicBezTo>
                    <a:lnTo>
                      <a:pt x="91" y="176"/>
                    </a:lnTo>
                    <a:cubicBezTo>
                      <a:pt x="91" y="176"/>
                      <a:pt x="91" y="199"/>
                      <a:pt x="137" y="222"/>
                    </a:cubicBezTo>
                    <a:lnTo>
                      <a:pt x="137" y="199"/>
                    </a:lnTo>
                    <a:cubicBezTo>
                      <a:pt x="152" y="204"/>
                      <a:pt x="162" y="206"/>
                      <a:pt x="170" y="206"/>
                    </a:cubicBezTo>
                    <a:cubicBezTo>
                      <a:pt x="192" y="206"/>
                      <a:pt x="196" y="192"/>
                      <a:pt x="218" y="192"/>
                    </a:cubicBezTo>
                    <a:cubicBezTo>
                      <a:pt x="226" y="192"/>
                      <a:pt x="237" y="194"/>
                      <a:pt x="251" y="199"/>
                    </a:cubicBezTo>
                    <a:cubicBezTo>
                      <a:pt x="270" y="199"/>
                      <a:pt x="273" y="170"/>
                      <a:pt x="297" y="170"/>
                    </a:cubicBezTo>
                    <a:cubicBezTo>
                      <a:pt x="303" y="170"/>
                      <a:pt x="311" y="172"/>
                      <a:pt x="320" y="176"/>
                    </a:cubicBezTo>
                    <a:cubicBezTo>
                      <a:pt x="320" y="165"/>
                      <a:pt x="325" y="159"/>
                      <a:pt x="331" y="159"/>
                    </a:cubicBezTo>
                    <a:cubicBezTo>
                      <a:pt x="337" y="159"/>
                      <a:pt x="343" y="165"/>
                      <a:pt x="343" y="176"/>
                    </a:cubicBezTo>
                    <a:lnTo>
                      <a:pt x="365" y="108"/>
                    </a:lnTo>
                    <a:cubicBezTo>
                      <a:pt x="365" y="85"/>
                      <a:pt x="343" y="39"/>
                      <a:pt x="274" y="16"/>
                    </a:cubicBezTo>
                    <a:cubicBezTo>
                      <a:pt x="251" y="5"/>
                      <a:pt x="234" y="1"/>
                      <a:pt x="2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797;p39">
                <a:extLst>
                  <a:ext uri="{FF2B5EF4-FFF2-40B4-BE49-F238E27FC236}">
                    <a16:creationId xmlns:a16="http://schemas.microsoft.com/office/drawing/2014/main" xmlns="" id="{9CAED584-4F64-6583-4131-83090A5A74FF}"/>
                  </a:ext>
                </a:extLst>
              </p:cNvPr>
              <p:cNvSpPr/>
              <p:nvPr/>
            </p:nvSpPr>
            <p:spPr>
              <a:xfrm>
                <a:off x="1402750" y="3725050"/>
                <a:ext cx="34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1" extrusionOk="0">
                    <a:moveTo>
                      <a:pt x="57" y="0"/>
                    </a:moveTo>
                    <a:cubicBezTo>
                      <a:pt x="33" y="0"/>
                      <a:pt x="17" y="16"/>
                      <a:pt x="1" y="32"/>
                    </a:cubicBezTo>
                    <a:cubicBezTo>
                      <a:pt x="23" y="55"/>
                      <a:pt x="23" y="55"/>
                      <a:pt x="46" y="78"/>
                    </a:cubicBezTo>
                    <a:cubicBezTo>
                      <a:pt x="69" y="78"/>
                      <a:pt x="69" y="78"/>
                      <a:pt x="92" y="101"/>
                    </a:cubicBezTo>
                    <a:cubicBezTo>
                      <a:pt x="92" y="78"/>
                      <a:pt x="138" y="78"/>
                      <a:pt x="138" y="55"/>
                    </a:cubicBezTo>
                    <a:cubicBezTo>
                      <a:pt x="115" y="32"/>
                      <a:pt x="138" y="10"/>
                      <a:pt x="92" y="10"/>
                    </a:cubicBezTo>
                    <a:cubicBezTo>
                      <a:pt x="78" y="3"/>
                      <a:pt x="67" y="0"/>
                      <a:pt x="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798;p39">
                <a:extLst>
                  <a:ext uri="{FF2B5EF4-FFF2-40B4-BE49-F238E27FC236}">
                    <a16:creationId xmlns:a16="http://schemas.microsoft.com/office/drawing/2014/main" xmlns="" id="{4ECD9DFB-34B0-BA55-80B8-6E2DC77BF2C7}"/>
                  </a:ext>
                </a:extLst>
              </p:cNvPr>
              <p:cNvSpPr/>
              <p:nvPr/>
            </p:nvSpPr>
            <p:spPr>
              <a:xfrm>
                <a:off x="1408450" y="3726425"/>
                <a:ext cx="11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1" y="0"/>
                    </a:moveTo>
                    <a:cubicBezTo>
                      <a:pt x="1" y="0"/>
                      <a:pt x="41" y="0"/>
                      <a:pt x="46" y="19"/>
                    </a:cubicBezTo>
                    <a:lnTo>
                      <a:pt x="46" y="19"/>
                    </a:lnTo>
                    <a:cubicBezTo>
                      <a:pt x="46" y="13"/>
                      <a:pt x="46" y="7"/>
                      <a:pt x="46" y="0"/>
                    </a:cubicBezTo>
                    <a:close/>
                    <a:moveTo>
                      <a:pt x="46" y="19"/>
                    </a:moveTo>
                    <a:cubicBezTo>
                      <a:pt x="46" y="20"/>
                      <a:pt x="46" y="22"/>
                      <a:pt x="46" y="23"/>
                    </a:cubicBezTo>
                    <a:lnTo>
                      <a:pt x="46" y="23"/>
                    </a:ln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22"/>
                      <a:pt x="46" y="20"/>
                      <a:pt x="46" y="19"/>
                    </a:cubicBezTo>
                    <a:close/>
                    <a:moveTo>
                      <a:pt x="46" y="23"/>
                    </a:moveTo>
                    <a:lnTo>
                      <a:pt x="46" y="23"/>
                    </a:lnTo>
                    <a:cubicBezTo>
                      <a:pt x="41" y="23"/>
                      <a:pt x="24" y="26"/>
                      <a:pt x="24" y="46"/>
                    </a:cubicBezTo>
                    <a:cubicBezTo>
                      <a:pt x="39" y="46"/>
                      <a:pt x="44" y="36"/>
                      <a:pt x="46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799;p39">
                <a:extLst>
                  <a:ext uri="{FF2B5EF4-FFF2-40B4-BE49-F238E27FC236}">
                    <a16:creationId xmlns:a16="http://schemas.microsoft.com/office/drawing/2014/main" xmlns="" id="{E2A8D927-170F-C325-3120-1AD01462582E}"/>
                  </a:ext>
                </a:extLst>
              </p:cNvPr>
              <p:cNvSpPr/>
              <p:nvPr/>
            </p:nvSpPr>
            <p:spPr>
              <a:xfrm>
                <a:off x="1439850" y="3734975"/>
                <a:ext cx="287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15" extrusionOk="0">
                    <a:moveTo>
                      <a:pt x="46" y="1"/>
                    </a:moveTo>
                    <a:cubicBezTo>
                      <a:pt x="0" y="24"/>
                      <a:pt x="46" y="69"/>
                      <a:pt x="46" y="115"/>
                    </a:cubicBezTo>
                    <a:cubicBezTo>
                      <a:pt x="46" y="69"/>
                      <a:pt x="114" y="92"/>
                      <a:pt x="114" y="46"/>
                    </a:cubicBezTo>
                    <a:cubicBezTo>
                      <a:pt x="114" y="24"/>
                      <a:pt x="92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800;p39">
                <a:extLst>
                  <a:ext uri="{FF2B5EF4-FFF2-40B4-BE49-F238E27FC236}">
                    <a16:creationId xmlns:a16="http://schemas.microsoft.com/office/drawing/2014/main" xmlns="" id="{722CC9AC-A2BC-F2AE-31D2-75BA836F749C}"/>
                  </a:ext>
                </a:extLst>
              </p:cNvPr>
              <p:cNvSpPr/>
              <p:nvPr/>
            </p:nvSpPr>
            <p:spPr>
              <a:xfrm>
                <a:off x="1414725" y="3719975"/>
                <a:ext cx="4600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99" extrusionOk="0">
                    <a:moveTo>
                      <a:pt x="81" y="1"/>
                    </a:moveTo>
                    <a:cubicBezTo>
                      <a:pt x="46" y="1"/>
                      <a:pt x="42" y="30"/>
                      <a:pt x="24" y="30"/>
                    </a:cubicBezTo>
                    <a:cubicBezTo>
                      <a:pt x="1" y="53"/>
                      <a:pt x="69" y="76"/>
                      <a:pt x="92" y="99"/>
                    </a:cubicBezTo>
                    <a:lnTo>
                      <a:pt x="115" y="99"/>
                    </a:lnTo>
                    <a:cubicBezTo>
                      <a:pt x="115" y="87"/>
                      <a:pt x="121" y="87"/>
                      <a:pt x="126" y="87"/>
                    </a:cubicBezTo>
                    <a:cubicBezTo>
                      <a:pt x="132" y="87"/>
                      <a:pt x="138" y="87"/>
                      <a:pt x="138" y="76"/>
                    </a:cubicBezTo>
                    <a:cubicBezTo>
                      <a:pt x="138" y="53"/>
                      <a:pt x="184" y="30"/>
                      <a:pt x="115" y="7"/>
                    </a:cubicBezTo>
                    <a:cubicBezTo>
                      <a:pt x="101" y="3"/>
                      <a:pt x="90" y="1"/>
                      <a:pt x="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801;p39">
                <a:extLst>
                  <a:ext uri="{FF2B5EF4-FFF2-40B4-BE49-F238E27FC236}">
                    <a16:creationId xmlns:a16="http://schemas.microsoft.com/office/drawing/2014/main" xmlns="" id="{B4F0D4E7-81B2-F41E-8150-69F3AA0594BE}"/>
                  </a:ext>
                </a:extLst>
              </p:cNvPr>
              <p:cNvSpPr/>
              <p:nvPr/>
            </p:nvSpPr>
            <p:spPr>
              <a:xfrm>
                <a:off x="1429000" y="3718850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24" y="0"/>
                    </a:moveTo>
                    <a:cubicBezTo>
                      <a:pt x="1" y="0"/>
                      <a:pt x="1" y="29"/>
                      <a:pt x="1" y="29"/>
                    </a:cubicBezTo>
                    <a:cubicBezTo>
                      <a:pt x="1" y="29"/>
                      <a:pt x="15" y="59"/>
                      <a:pt x="21" y="59"/>
                    </a:cubicBezTo>
                    <a:cubicBezTo>
                      <a:pt x="22" y="59"/>
                      <a:pt x="23" y="57"/>
                      <a:pt x="23" y="52"/>
                    </a:cubicBezTo>
                    <a:lnTo>
                      <a:pt x="46" y="75"/>
                    </a:lnTo>
                    <a:lnTo>
                      <a:pt x="69" y="52"/>
                    </a:lnTo>
                    <a:cubicBezTo>
                      <a:pt x="69" y="29"/>
                      <a:pt x="92" y="7"/>
                      <a:pt x="46" y="7"/>
                    </a:cubicBezTo>
                    <a:cubicBezTo>
                      <a:pt x="37" y="2"/>
                      <a:pt x="30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802;p39">
                <a:extLst>
                  <a:ext uri="{FF2B5EF4-FFF2-40B4-BE49-F238E27FC236}">
                    <a16:creationId xmlns:a16="http://schemas.microsoft.com/office/drawing/2014/main" xmlns="" id="{A06E8A3E-58D5-4A22-20FF-FAFD3729B381}"/>
                  </a:ext>
                </a:extLst>
              </p:cNvPr>
              <p:cNvSpPr/>
              <p:nvPr/>
            </p:nvSpPr>
            <p:spPr>
              <a:xfrm>
                <a:off x="1377650" y="3754375"/>
                <a:ext cx="742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83" y="1"/>
                    </a:moveTo>
                    <a:cubicBezTo>
                      <a:pt x="69" y="24"/>
                      <a:pt x="0" y="138"/>
                      <a:pt x="0" y="229"/>
                    </a:cubicBezTo>
                    <a:lnTo>
                      <a:pt x="92" y="206"/>
                    </a:lnTo>
                    <a:cubicBezTo>
                      <a:pt x="160" y="161"/>
                      <a:pt x="297" y="92"/>
                      <a:pt x="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803;p39">
                <a:extLst>
                  <a:ext uri="{FF2B5EF4-FFF2-40B4-BE49-F238E27FC236}">
                    <a16:creationId xmlns:a16="http://schemas.microsoft.com/office/drawing/2014/main" xmlns="" id="{787922A5-7787-E5F0-0DB1-11919BE56714}"/>
                  </a:ext>
                </a:extLst>
              </p:cNvPr>
              <p:cNvSpPr/>
              <p:nvPr/>
            </p:nvSpPr>
            <p:spPr>
              <a:xfrm>
                <a:off x="1387350" y="37589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23" y="0"/>
                    </a:moveTo>
                    <a:cubicBezTo>
                      <a:pt x="23" y="23"/>
                      <a:pt x="0" y="23"/>
                      <a:pt x="0" y="46"/>
                    </a:cubicBezTo>
                    <a:cubicBezTo>
                      <a:pt x="0" y="46"/>
                      <a:pt x="23" y="69"/>
                      <a:pt x="46" y="92"/>
                    </a:cubicBezTo>
                    <a:cubicBezTo>
                      <a:pt x="92" y="92"/>
                      <a:pt x="114" y="69"/>
                      <a:pt x="114" y="69"/>
                    </a:cubicBezTo>
                    <a:cubicBezTo>
                      <a:pt x="92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804;p39">
                <a:extLst>
                  <a:ext uri="{FF2B5EF4-FFF2-40B4-BE49-F238E27FC236}">
                    <a16:creationId xmlns:a16="http://schemas.microsoft.com/office/drawing/2014/main" xmlns="" id="{DB923125-DC81-91A7-7EE0-4F7C413EABE0}"/>
                  </a:ext>
                </a:extLst>
              </p:cNvPr>
              <p:cNvSpPr/>
              <p:nvPr/>
            </p:nvSpPr>
            <p:spPr>
              <a:xfrm>
                <a:off x="1382775" y="3756100"/>
                <a:ext cx="28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46" extrusionOk="0">
                    <a:moveTo>
                      <a:pt x="46" y="0"/>
                    </a:moveTo>
                    <a:cubicBezTo>
                      <a:pt x="1" y="0"/>
                      <a:pt x="46" y="46"/>
                      <a:pt x="92" y="46"/>
                    </a:cubicBezTo>
                    <a:cubicBezTo>
                      <a:pt x="92" y="46"/>
                      <a:pt x="115" y="23"/>
                      <a:pt x="92" y="23"/>
                    </a:cubicBezTo>
                    <a:cubicBezTo>
                      <a:pt x="92" y="0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805;p39">
                <a:extLst>
                  <a:ext uri="{FF2B5EF4-FFF2-40B4-BE49-F238E27FC236}">
                    <a16:creationId xmlns:a16="http://schemas.microsoft.com/office/drawing/2014/main" xmlns="" id="{FA3AC57D-D671-82DA-CEA6-1A7A9C861CE8}"/>
                  </a:ext>
                </a:extLst>
              </p:cNvPr>
              <p:cNvSpPr/>
              <p:nvPr/>
            </p:nvSpPr>
            <p:spPr>
              <a:xfrm>
                <a:off x="1747425" y="3762950"/>
                <a:ext cx="5150" cy="42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69" extrusionOk="0">
                    <a:moveTo>
                      <a:pt x="46" y="0"/>
                    </a:moveTo>
                    <a:cubicBezTo>
                      <a:pt x="46" y="46"/>
                      <a:pt x="0" y="23"/>
                      <a:pt x="0" y="46"/>
                    </a:cubicBezTo>
                    <a:cubicBezTo>
                      <a:pt x="0" y="91"/>
                      <a:pt x="46" y="137"/>
                      <a:pt x="114" y="160"/>
                    </a:cubicBezTo>
                    <a:cubicBezTo>
                      <a:pt x="126" y="166"/>
                      <a:pt x="139" y="169"/>
                      <a:pt x="150" y="169"/>
                    </a:cubicBezTo>
                    <a:cubicBezTo>
                      <a:pt x="181" y="169"/>
                      <a:pt x="205" y="148"/>
                      <a:pt x="205" y="114"/>
                    </a:cubicBezTo>
                    <a:cubicBezTo>
                      <a:pt x="183" y="69"/>
                      <a:pt x="137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806;p39">
                <a:extLst>
                  <a:ext uri="{FF2B5EF4-FFF2-40B4-BE49-F238E27FC236}">
                    <a16:creationId xmlns:a16="http://schemas.microsoft.com/office/drawing/2014/main" xmlns="" id="{36A33146-0B46-89A9-4C5B-42AF0049E732}"/>
                  </a:ext>
                </a:extLst>
              </p:cNvPr>
              <p:cNvSpPr/>
              <p:nvPr/>
            </p:nvSpPr>
            <p:spPr>
              <a:xfrm>
                <a:off x="1976250" y="3754375"/>
                <a:ext cx="1427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389" extrusionOk="0">
                    <a:moveTo>
                      <a:pt x="365" y="1"/>
                    </a:moveTo>
                    <a:cubicBezTo>
                      <a:pt x="137" y="24"/>
                      <a:pt x="0" y="206"/>
                      <a:pt x="23" y="389"/>
                    </a:cubicBezTo>
                    <a:lnTo>
                      <a:pt x="160" y="366"/>
                    </a:lnTo>
                    <a:cubicBezTo>
                      <a:pt x="342" y="320"/>
                      <a:pt x="571" y="229"/>
                      <a:pt x="457" y="24"/>
                    </a:cubicBezTo>
                    <a:lnTo>
                      <a:pt x="36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807;p39">
                <a:extLst>
                  <a:ext uri="{FF2B5EF4-FFF2-40B4-BE49-F238E27FC236}">
                    <a16:creationId xmlns:a16="http://schemas.microsoft.com/office/drawing/2014/main" xmlns="" id="{0FB42661-775C-7BBD-5B50-9B5538C73180}"/>
                  </a:ext>
                </a:extLst>
              </p:cNvPr>
              <p:cNvSpPr/>
              <p:nvPr/>
            </p:nvSpPr>
            <p:spPr>
              <a:xfrm>
                <a:off x="1833000" y="3732700"/>
                <a:ext cx="2057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960" extrusionOk="0">
                    <a:moveTo>
                      <a:pt x="503" y="0"/>
                    </a:moveTo>
                    <a:cubicBezTo>
                      <a:pt x="366" y="46"/>
                      <a:pt x="412" y="183"/>
                      <a:pt x="389" y="274"/>
                    </a:cubicBezTo>
                    <a:lnTo>
                      <a:pt x="480" y="251"/>
                    </a:lnTo>
                    <a:cubicBezTo>
                      <a:pt x="503" y="274"/>
                      <a:pt x="480" y="297"/>
                      <a:pt x="480" y="320"/>
                    </a:cubicBezTo>
                    <a:cubicBezTo>
                      <a:pt x="438" y="309"/>
                      <a:pt x="402" y="305"/>
                      <a:pt x="370" y="305"/>
                    </a:cubicBezTo>
                    <a:cubicBezTo>
                      <a:pt x="196" y="305"/>
                      <a:pt x="159" y="445"/>
                      <a:pt x="24" y="503"/>
                    </a:cubicBezTo>
                    <a:cubicBezTo>
                      <a:pt x="252" y="571"/>
                      <a:pt x="1" y="639"/>
                      <a:pt x="46" y="662"/>
                    </a:cubicBezTo>
                    <a:lnTo>
                      <a:pt x="138" y="662"/>
                    </a:lnTo>
                    <a:cubicBezTo>
                      <a:pt x="206" y="731"/>
                      <a:pt x="161" y="799"/>
                      <a:pt x="161" y="822"/>
                    </a:cubicBezTo>
                    <a:lnTo>
                      <a:pt x="275" y="822"/>
                    </a:lnTo>
                    <a:lnTo>
                      <a:pt x="320" y="891"/>
                    </a:lnTo>
                    <a:lnTo>
                      <a:pt x="366" y="845"/>
                    </a:lnTo>
                    <a:cubicBezTo>
                      <a:pt x="405" y="864"/>
                      <a:pt x="508" y="867"/>
                      <a:pt x="526" y="923"/>
                    </a:cubicBezTo>
                    <a:lnTo>
                      <a:pt x="526" y="923"/>
                    </a:lnTo>
                    <a:lnTo>
                      <a:pt x="526" y="845"/>
                    </a:lnTo>
                    <a:cubicBezTo>
                      <a:pt x="617" y="799"/>
                      <a:pt x="708" y="685"/>
                      <a:pt x="663" y="571"/>
                    </a:cubicBezTo>
                    <a:cubicBezTo>
                      <a:pt x="298" y="274"/>
                      <a:pt x="823" y="297"/>
                      <a:pt x="617" y="69"/>
                    </a:cubicBezTo>
                    <a:cubicBezTo>
                      <a:pt x="594" y="23"/>
                      <a:pt x="526" y="0"/>
                      <a:pt x="503" y="0"/>
                    </a:cubicBezTo>
                    <a:close/>
                    <a:moveTo>
                      <a:pt x="526" y="923"/>
                    </a:moveTo>
                    <a:lnTo>
                      <a:pt x="526" y="959"/>
                    </a:lnTo>
                    <a:cubicBezTo>
                      <a:pt x="529" y="945"/>
                      <a:pt x="529" y="933"/>
                      <a:pt x="526" y="9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808;p39">
                <a:extLst>
                  <a:ext uri="{FF2B5EF4-FFF2-40B4-BE49-F238E27FC236}">
                    <a16:creationId xmlns:a16="http://schemas.microsoft.com/office/drawing/2014/main" xmlns="" id="{DEEFE4A1-117C-6404-B630-DCC5A5EC5789}"/>
                  </a:ext>
                </a:extLst>
              </p:cNvPr>
              <p:cNvSpPr/>
              <p:nvPr/>
            </p:nvSpPr>
            <p:spPr>
              <a:xfrm>
                <a:off x="1790775" y="3840550"/>
                <a:ext cx="175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70" h="24" extrusionOk="0">
                    <a:moveTo>
                      <a:pt x="1" y="0"/>
                    </a:moveTo>
                    <a:cubicBezTo>
                      <a:pt x="1" y="0"/>
                      <a:pt x="1" y="23"/>
                      <a:pt x="24" y="23"/>
                    </a:cubicBezTo>
                    <a:lnTo>
                      <a:pt x="69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809;p39">
                <a:extLst>
                  <a:ext uri="{FF2B5EF4-FFF2-40B4-BE49-F238E27FC236}">
                    <a16:creationId xmlns:a16="http://schemas.microsoft.com/office/drawing/2014/main" xmlns="" id="{82CA7D3A-28ED-AAFB-EBF4-3CEE1E8BC6DD}"/>
                  </a:ext>
                </a:extLst>
              </p:cNvPr>
              <p:cNvSpPr/>
              <p:nvPr/>
            </p:nvSpPr>
            <p:spPr>
              <a:xfrm>
                <a:off x="1796500" y="3812025"/>
                <a:ext cx="1725" cy="950"/>
              </a:xfrm>
              <a:custGeom>
                <a:avLst/>
                <a:gdLst/>
                <a:ahLst/>
                <a:cxnLst/>
                <a:rect l="l" t="t" r="r" b="b"/>
                <a:pathLst>
                  <a:path w="69" h="38" extrusionOk="0">
                    <a:moveTo>
                      <a:pt x="0" y="0"/>
                    </a:moveTo>
                    <a:cubicBezTo>
                      <a:pt x="0" y="27"/>
                      <a:pt x="24" y="38"/>
                      <a:pt x="43" y="38"/>
                    </a:cubicBezTo>
                    <a:cubicBezTo>
                      <a:pt x="57" y="38"/>
                      <a:pt x="69" y="32"/>
                      <a:pt x="69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810;p39">
                <a:extLst>
                  <a:ext uri="{FF2B5EF4-FFF2-40B4-BE49-F238E27FC236}">
                    <a16:creationId xmlns:a16="http://schemas.microsoft.com/office/drawing/2014/main" xmlns="" id="{5EAB7371-67BF-4DE3-3595-F1FB8D94BEF9}"/>
                  </a:ext>
                </a:extLst>
              </p:cNvPr>
              <p:cNvSpPr/>
              <p:nvPr/>
            </p:nvSpPr>
            <p:spPr>
              <a:xfrm>
                <a:off x="1797925" y="3810775"/>
                <a:ext cx="300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12" h="28" extrusionOk="0">
                    <a:moveTo>
                      <a:pt x="2" y="1"/>
                    </a:moveTo>
                    <a:cubicBezTo>
                      <a:pt x="0" y="1"/>
                      <a:pt x="2" y="8"/>
                      <a:pt x="12" y="27"/>
                    </a:cubicBezTo>
                    <a:cubicBezTo>
                      <a:pt x="12" y="14"/>
                      <a:pt x="4" y="1"/>
                      <a:pt x="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811;p39">
                <a:extLst>
                  <a:ext uri="{FF2B5EF4-FFF2-40B4-BE49-F238E27FC236}">
                    <a16:creationId xmlns:a16="http://schemas.microsoft.com/office/drawing/2014/main" xmlns="" id="{662E354E-53F3-7D2A-E11F-759494B62986}"/>
                  </a:ext>
                </a:extLst>
              </p:cNvPr>
              <p:cNvSpPr/>
              <p:nvPr/>
            </p:nvSpPr>
            <p:spPr>
              <a:xfrm>
                <a:off x="1797625" y="3808025"/>
                <a:ext cx="4600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3" extrusionOk="0">
                    <a:moveTo>
                      <a:pt x="46" y="0"/>
                    </a:moveTo>
                    <a:cubicBezTo>
                      <a:pt x="24" y="23"/>
                      <a:pt x="1" y="23"/>
                      <a:pt x="1" y="46"/>
                    </a:cubicBezTo>
                    <a:cubicBezTo>
                      <a:pt x="1" y="69"/>
                      <a:pt x="46" y="69"/>
                      <a:pt x="69" y="92"/>
                    </a:cubicBezTo>
                    <a:lnTo>
                      <a:pt x="92" y="160"/>
                    </a:lnTo>
                    <a:lnTo>
                      <a:pt x="46" y="160"/>
                    </a:lnTo>
                    <a:cubicBezTo>
                      <a:pt x="46" y="160"/>
                      <a:pt x="46" y="137"/>
                      <a:pt x="24" y="137"/>
                    </a:cubicBezTo>
                    <a:lnTo>
                      <a:pt x="46" y="183"/>
                    </a:lnTo>
                    <a:cubicBezTo>
                      <a:pt x="115" y="160"/>
                      <a:pt x="183" y="114"/>
                      <a:pt x="138" y="23"/>
                    </a:cubicBezTo>
                    <a:cubicBezTo>
                      <a:pt x="115" y="23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812;p39">
                <a:extLst>
                  <a:ext uri="{FF2B5EF4-FFF2-40B4-BE49-F238E27FC236}">
                    <a16:creationId xmlns:a16="http://schemas.microsoft.com/office/drawing/2014/main" xmlns="" id="{3C4B5BF5-8D73-A44A-A664-E2D3B9E5BF15}"/>
                  </a:ext>
                </a:extLst>
              </p:cNvPr>
              <p:cNvSpPr/>
              <p:nvPr/>
            </p:nvSpPr>
            <p:spPr>
              <a:xfrm>
                <a:off x="1796500" y="3809150"/>
                <a:ext cx="57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23" h="47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47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813;p39">
                <a:extLst>
                  <a:ext uri="{FF2B5EF4-FFF2-40B4-BE49-F238E27FC236}">
                    <a16:creationId xmlns:a16="http://schemas.microsoft.com/office/drawing/2014/main" xmlns="" id="{59671367-1AF9-216B-99CE-311001D8A430}"/>
                  </a:ext>
                </a:extLst>
              </p:cNvPr>
              <p:cNvSpPr/>
              <p:nvPr/>
            </p:nvSpPr>
            <p:spPr>
              <a:xfrm>
                <a:off x="1796500" y="3809725"/>
                <a:ext cx="115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46" h="70" extrusionOk="0">
                    <a:moveTo>
                      <a:pt x="0" y="1"/>
                    </a:moveTo>
                    <a:cubicBezTo>
                      <a:pt x="0" y="24"/>
                      <a:pt x="0" y="46"/>
                      <a:pt x="23" y="69"/>
                    </a:cubicBezTo>
                    <a:lnTo>
                      <a:pt x="46" y="69"/>
                    </a:lnTo>
                    <a:cubicBezTo>
                      <a:pt x="23" y="46"/>
                      <a:pt x="23" y="24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814;p39">
                <a:extLst>
                  <a:ext uri="{FF2B5EF4-FFF2-40B4-BE49-F238E27FC236}">
                    <a16:creationId xmlns:a16="http://schemas.microsoft.com/office/drawing/2014/main" xmlns="" id="{AB1DB153-C32B-11FA-AD0D-CEBE0FBA566D}"/>
                  </a:ext>
                </a:extLst>
              </p:cNvPr>
              <p:cNvSpPr/>
              <p:nvPr/>
            </p:nvSpPr>
            <p:spPr>
              <a:xfrm>
                <a:off x="1757125" y="3764650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23" y="1"/>
                    </a:moveTo>
                    <a:cubicBezTo>
                      <a:pt x="23" y="12"/>
                      <a:pt x="17" y="12"/>
                      <a:pt x="11" y="12"/>
                    </a:cubicBezTo>
                    <a:cubicBezTo>
                      <a:pt x="6" y="12"/>
                      <a:pt x="0" y="12"/>
                      <a:pt x="0" y="23"/>
                    </a:cubicBezTo>
                    <a:cubicBezTo>
                      <a:pt x="0" y="46"/>
                      <a:pt x="23" y="46"/>
                      <a:pt x="46" y="69"/>
                    </a:cubicBezTo>
                    <a:cubicBezTo>
                      <a:pt x="69" y="69"/>
                      <a:pt x="91" y="69"/>
                      <a:pt x="91" y="46"/>
                    </a:cubicBezTo>
                    <a:cubicBezTo>
                      <a:pt x="69" y="23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815;p39">
                <a:extLst>
                  <a:ext uri="{FF2B5EF4-FFF2-40B4-BE49-F238E27FC236}">
                    <a16:creationId xmlns:a16="http://schemas.microsoft.com/office/drawing/2014/main" xmlns="" id="{B04AD121-0CB1-93BA-29C2-0A8DF4AE76B8}"/>
                  </a:ext>
                </a:extLst>
              </p:cNvPr>
              <p:cNvSpPr/>
              <p:nvPr/>
            </p:nvSpPr>
            <p:spPr>
              <a:xfrm>
                <a:off x="1803900" y="3804600"/>
                <a:ext cx="575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230" h="206" extrusionOk="0">
                    <a:moveTo>
                      <a:pt x="138" y="0"/>
                    </a:moveTo>
                    <a:cubicBezTo>
                      <a:pt x="46" y="23"/>
                      <a:pt x="1" y="114"/>
                      <a:pt x="1" y="206"/>
                    </a:cubicBezTo>
                    <a:lnTo>
                      <a:pt x="69" y="183"/>
                    </a:lnTo>
                    <a:cubicBezTo>
                      <a:pt x="138" y="160"/>
                      <a:pt x="229" y="92"/>
                      <a:pt x="183" y="23"/>
                    </a:cubicBezTo>
                    <a:lnTo>
                      <a:pt x="1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816;p39">
                <a:extLst>
                  <a:ext uri="{FF2B5EF4-FFF2-40B4-BE49-F238E27FC236}">
                    <a16:creationId xmlns:a16="http://schemas.microsoft.com/office/drawing/2014/main" xmlns="" id="{9A993464-369A-4733-1C48-42C67A0D218F}"/>
                  </a:ext>
                </a:extLst>
              </p:cNvPr>
              <p:cNvSpPr/>
              <p:nvPr/>
            </p:nvSpPr>
            <p:spPr>
              <a:xfrm>
                <a:off x="1735425" y="3783475"/>
                <a:ext cx="402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3" extrusionOk="0">
                    <a:moveTo>
                      <a:pt x="69" y="1"/>
                    </a:moveTo>
                    <a:cubicBezTo>
                      <a:pt x="24" y="1"/>
                      <a:pt x="1" y="24"/>
                      <a:pt x="24" y="46"/>
                    </a:cubicBezTo>
                    <a:cubicBezTo>
                      <a:pt x="24" y="46"/>
                      <a:pt x="46" y="69"/>
                      <a:pt x="46" y="69"/>
                    </a:cubicBezTo>
                    <a:cubicBezTo>
                      <a:pt x="55" y="86"/>
                      <a:pt x="63" y="91"/>
                      <a:pt x="72" y="91"/>
                    </a:cubicBezTo>
                    <a:cubicBezTo>
                      <a:pt x="81" y="91"/>
                      <a:pt x="90" y="85"/>
                      <a:pt x="99" y="85"/>
                    </a:cubicBezTo>
                    <a:cubicBezTo>
                      <a:pt x="105" y="85"/>
                      <a:pt x="110" y="87"/>
                      <a:pt x="115" y="92"/>
                    </a:cubicBezTo>
                    <a:cubicBezTo>
                      <a:pt x="115" y="92"/>
                      <a:pt x="138" y="92"/>
                      <a:pt x="138" y="69"/>
                    </a:cubicBezTo>
                    <a:cubicBezTo>
                      <a:pt x="160" y="69"/>
                      <a:pt x="160" y="46"/>
                      <a:pt x="138" y="24"/>
                    </a:cubicBezTo>
                    <a:cubicBezTo>
                      <a:pt x="92" y="1"/>
                      <a:pt x="69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817;p39">
                <a:extLst>
                  <a:ext uri="{FF2B5EF4-FFF2-40B4-BE49-F238E27FC236}">
                    <a16:creationId xmlns:a16="http://schemas.microsoft.com/office/drawing/2014/main" xmlns="" id="{C2C99BD6-85E5-2F3B-AC2B-4FBFA344B698}"/>
                  </a:ext>
                </a:extLst>
              </p:cNvPr>
              <p:cNvSpPr/>
              <p:nvPr/>
            </p:nvSpPr>
            <p:spPr>
              <a:xfrm>
                <a:off x="1775375" y="37971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1"/>
                    </a:moveTo>
                    <a:cubicBezTo>
                      <a:pt x="0" y="1"/>
                      <a:pt x="0" y="23"/>
                      <a:pt x="23" y="2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818;p39">
                <a:extLst>
                  <a:ext uri="{FF2B5EF4-FFF2-40B4-BE49-F238E27FC236}">
                    <a16:creationId xmlns:a16="http://schemas.microsoft.com/office/drawing/2014/main" xmlns="" id="{05E0E721-5ACC-A1DA-E317-912AAF1BD42F}"/>
                  </a:ext>
                </a:extLst>
              </p:cNvPr>
              <p:cNvSpPr/>
              <p:nvPr/>
            </p:nvSpPr>
            <p:spPr>
              <a:xfrm>
                <a:off x="1945425" y="370472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23" y="1"/>
                      <a:pt x="23" y="1"/>
                    </a:cubicBezTo>
                    <a:lnTo>
                      <a:pt x="23" y="1"/>
                    </a:lnTo>
                    <a:cubicBezTo>
                      <a:pt x="23" y="1"/>
                      <a:pt x="23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819;p39">
                <a:extLst>
                  <a:ext uri="{FF2B5EF4-FFF2-40B4-BE49-F238E27FC236}">
                    <a16:creationId xmlns:a16="http://schemas.microsoft.com/office/drawing/2014/main" xmlns="" id="{19FE45F0-BE1A-EBD5-A913-9809D1530472}"/>
                  </a:ext>
                </a:extLst>
              </p:cNvPr>
              <p:cNvSpPr/>
              <p:nvPr/>
            </p:nvSpPr>
            <p:spPr>
              <a:xfrm>
                <a:off x="1946575" y="37047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1"/>
                    </a:moveTo>
                    <a:lnTo>
                      <a:pt x="0" y="2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820;p39">
                <a:extLst>
                  <a:ext uri="{FF2B5EF4-FFF2-40B4-BE49-F238E27FC236}">
                    <a16:creationId xmlns:a16="http://schemas.microsoft.com/office/drawing/2014/main" xmlns="" id="{C64AA8EF-9C3C-208D-C577-43798B65E65E}"/>
                  </a:ext>
                </a:extLst>
              </p:cNvPr>
              <p:cNvSpPr/>
              <p:nvPr/>
            </p:nvSpPr>
            <p:spPr>
              <a:xfrm>
                <a:off x="1945425" y="37047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821;p39">
                <a:extLst>
                  <a:ext uri="{FF2B5EF4-FFF2-40B4-BE49-F238E27FC236}">
                    <a16:creationId xmlns:a16="http://schemas.microsoft.com/office/drawing/2014/main" xmlns="" id="{8F24F898-B385-DBA3-B3EB-848C9D8B15DC}"/>
                  </a:ext>
                </a:extLst>
              </p:cNvPr>
              <p:cNvSpPr/>
              <p:nvPr/>
            </p:nvSpPr>
            <p:spPr>
              <a:xfrm>
                <a:off x="1777650" y="3784625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1" y="0"/>
                    </a:moveTo>
                    <a:cubicBezTo>
                      <a:pt x="1" y="0"/>
                      <a:pt x="11" y="11"/>
                      <a:pt x="18" y="11"/>
                    </a:cubicBezTo>
                    <a:cubicBezTo>
                      <a:pt x="21" y="11"/>
                      <a:pt x="24" y="8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822;p39">
                <a:extLst>
                  <a:ext uri="{FF2B5EF4-FFF2-40B4-BE49-F238E27FC236}">
                    <a16:creationId xmlns:a16="http://schemas.microsoft.com/office/drawing/2014/main" xmlns="" id="{44B711B2-726F-9D0C-84E5-0A6C811D7706}"/>
                  </a:ext>
                </a:extLst>
              </p:cNvPr>
              <p:cNvSpPr/>
              <p:nvPr/>
            </p:nvSpPr>
            <p:spPr>
              <a:xfrm>
                <a:off x="1778225" y="378405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1"/>
                    </a:moveTo>
                    <a:lnTo>
                      <a:pt x="23" y="1"/>
                    </a:lnTo>
                    <a:cubicBezTo>
                      <a:pt x="1" y="1"/>
                      <a:pt x="1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823;p39">
                <a:extLst>
                  <a:ext uri="{FF2B5EF4-FFF2-40B4-BE49-F238E27FC236}">
                    <a16:creationId xmlns:a16="http://schemas.microsoft.com/office/drawing/2014/main" xmlns="" id="{546330C8-CFA7-742D-315E-D3D0583A7462}"/>
                  </a:ext>
                </a:extLst>
              </p:cNvPr>
              <p:cNvSpPr/>
              <p:nvPr/>
            </p:nvSpPr>
            <p:spPr>
              <a:xfrm>
                <a:off x="1778225" y="3782900"/>
                <a:ext cx="21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87" h="70" extrusionOk="0">
                    <a:moveTo>
                      <a:pt x="23" y="1"/>
                    </a:moveTo>
                    <a:cubicBezTo>
                      <a:pt x="1" y="1"/>
                      <a:pt x="1" y="1"/>
                      <a:pt x="1" y="24"/>
                    </a:cubicBezTo>
                    <a:lnTo>
                      <a:pt x="23" y="24"/>
                    </a:lnTo>
                    <a:lnTo>
                      <a:pt x="44" y="65"/>
                    </a:lnTo>
                    <a:lnTo>
                      <a:pt x="44" y="65"/>
                    </a:lnTo>
                    <a:cubicBezTo>
                      <a:pt x="65" y="56"/>
                      <a:pt x="86" y="35"/>
                      <a:pt x="69" y="1"/>
                    </a:cubicBezTo>
                    <a:close/>
                    <a:moveTo>
                      <a:pt x="44" y="65"/>
                    </a:moveTo>
                    <a:lnTo>
                      <a:pt x="44" y="65"/>
                    </a:lnTo>
                    <a:cubicBezTo>
                      <a:pt x="37" y="68"/>
                      <a:pt x="29" y="69"/>
                      <a:pt x="23" y="69"/>
                    </a:cubicBezTo>
                    <a:lnTo>
                      <a:pt x="46" y="69"/>
                    </a:lnTo>
                    <a:lnTo>
                      <a:pt x="44" y="6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824;p39">
                <a:extLst>
                  <a:ext uri="{FF2B5EF4-FFF2-40B4-BE49-F238E27FC236}">
                    <a16:creationId xmlns:a16="http://schemas.microsoft.com/office/drawing/2014/main" xmlns="" id="{579F669D-E8A0-8474-0E70-567C87AE5D52}"/>
                  </a:ext>
                </a:extLst>
              </p:cNvPr>
              <p:cNvSpPr/>
              <p:nvPr/>
            </p:nvSpPr>
            <p:spPr>
              <a:xfrm>
                <a:off x="1777650" y="37834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lnTo>
                      <a:pt x="24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825;p39">
                <a:extLst>
                  <a:ext uri="{FF2B5EF4-FFF2-40B4-BE49-F238E27FC236}">
                    <a16:creationId xmlns:a16="http://schemas.microsoft.com/office/drawing/2014/main" xmlns="" id="{58FE6A79-3683-3B77-CDBF-620E3C25E8A0}"/>
                  </a:ext>
                </a:extLst>
              </p:cNvPr>
              <p:cNvSpPr/>
              <p:nvPr/>
            </p:nvSpPr>
            <p:spPr>
              <a:xfrm>
                <a:off x="1777650" y="37834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1"/>
                    </a:moveTo>
                    <a:cubicBezTo>
                      <a:pt x="1" y="24"/>
                      <a:pt x="1" y="24"/>
                      <a:pt x="24" y="24"/>
                    </a:cubicBezTo>
                    <a:cubicBezTo>
                      <a:pt x="24" y="24"/>
                      <a:pt x="24" y="24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826;p39">
                <a:extLst>
                  <a:ext uri="{FF2B5EF4-FFF2-40B4-BE49-F238E27FC236}">
                    <a16:creationId xmlns:a16="http://schemas.microsoft.com/office/drawing/2014/main" xmlns="" id="{AD4F7715-CC87-8283-A4FB-4326548C329A}"/>
                  </a:ext>
                </a:extLst>
              </p:cNvPr>
              <p:cNvSpPr/>
              <p:nvPr/>
            </p:nvSpPr>
            <p:spPr>
              <a:xfrm>
                <a:off x="1807900" y="3764200"/>
                <a:ext cx="8575" cy="732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293" extrusionOk="0">
                    <a:moveTo>
                      <a:pt x="131" y="0"/>
                    </a:moveTo>
                    <a:cubicBezTo>
                      <a:pt x="109" y="0"/>
                      <a:pt x="88" y="6"/>
                      <a:pt x="69" y="19"/>
                    </a:cubicBezTo>
                    <a:cubicBezTo>
                      <a:pt x="1" y="64"/>
                      <a:pt x="46" y="178"/>
                      <a:pt x="46" y="247"/>
                    </a:cubicBezTo>
                    <a:lnTo>
                      <a:pt x="137" y="247"/>
                    </a:lnTo>
                    <a:lnTo>
                      <a:pt x="160" y="292"/>
                    </a:lnTo>
                    <a:cubicBezTo>
                      <a:pt x="197" y="274"/>
                      <a:pt x="189" y="241"/>
                      <a:pt x="221" y="241"/>
                    </a:cubicBezTo>
                    <a:cubicBezTo>
                      <a:pt x="229" y="241"/>
                      <a:pt x="239" y="242"/>
                      <a:pt x="252" y="247"/>
                    </a:cubicBezTo>
                    <a:lnTo>
                      <a:pt x="274" y="292"/>
                    </a:lnTo>
                    <a:cubicBezTo>
                      <a:pt x="274" y="253"/>
                      <a:pt x="274" y="197"/>
                      <a:pt x="230" y="197"/>
                    </a:cubicBezTo>
                    <a:cubicBezTo>
                      <a:pt x="223" y="197"/>
                      <a:pt x="215" y="198"/>
                      <a:pt x="206" y="201"/>
                    </a:cubicBezTo>
                    <a:cubicBezTo>
                      <a:pt x="206" y="178"/>
                      <a:pt x="216" y="171"/>
                      <a:pt x="230" y="171"/>
                    </a:cubicBezTo>
                    <a:cubicBezTo>
                      <a:pt x="259" y="171"/>
                      <a:pt x="305" y="201"/>
                      <a:pt x="320" y="201"/>
                    </a:cubicBezTo>
                    <a:cubicBezTo>
                      <a:pt x="343" y="156"/>
                      <a:pt x="274" y="110"/>
                      <a:pt x="297" y="87"/>
                    </a:cubicBezTo>
                    <a:cubicBezTo>
                      <a:pt x="248" y="38"/>
                      <a:pt x="187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827;p39">
                <a:extLst>
                  <a:ext uri="{FF2B5EF4-FFF2-40B4-BE49-F238E27FC236}">
                    <a16:creationId xmlns:a16="http://schemas.microsoft.com/office/drawing/2014/main" xmlns="" id="{127748FC-16F4-43EB-71C9-C7E91330D2FE}"/>
                  </a:ext>
                </a:extLst>
              </p:cNvPr>
              <p:cNvSpPr/>
              <p:nvPr/>
            </p:nvSpPr>
            <p:spPr>
              <a:xfrm>
                <a:off x="1964825" y="3702200"/>
                <a:ext cx="74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62" extrusionOk="0">
                    <a:moveTo>
                      <a:pt x="112" y="0"/>
                    </a:moveTo>
                    <a:cubicBezTo>
                      <a:pt x="13" y="0"/>
                      <a:pt x="39" y="90"/>
                      <a:pt x="0" y="148"/>
                    </a:cubicBezTo>
                    <a:cubicBezTo>
                      <a:pt x="46" y="148"/>
                      <a:pt x="69" y="193"/>
                      <a:pt x="46" y="216"/>
                    </a:cubicBezTo>
                    <a:lnTo>
                      <a:pt x="115" y="216"/>
                    </a:lnTo>
                    <a:lnTo>
                      <a:pt x="115" y="239"/>
                    </a:lnTo>
                    <a:lnTo>
                      <a:pt x="229" y="239"/>
                    </a:lnTo>
                    <a:lnTo>
                      <a:pt x="229" y="262"/>
                    </a:lnTo>
                    <a:lnTo>
                      <a:pt x="297" y="170"/>
                    </a:lnTo>
                    <a:cubicBezTo>
                      <a:pt x="297" y="125"/>
                      <a:pt x="274" y="33"/>
                      <a:pt x="183" y="11"/>
                    </a:cubicBezTo>
                    <a:cubicBezTo>
                      <a:pt x="154" y="3"/>
                      <a:pt x="131" y="0"/>
                      <a:pt x="1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828;p39">
                <a:extLst>
                  <a:ext uri="{FF2B5EF4-FFF2-40B4-BE49-F238E27FC236}">
                    <a16:creationId xmlns:a16="http://schemas.microsoft.com/office/drawing/2014/main" xmlns="" id="{CA7C9C04-65EF-09C1-B9AD-FBDCB6CBE076}"/>
                  </a:ext>
                </a:extLst>
              </p:cNvPr>
              <p:cNvSpPr/>
              <p:nvPr/>
            </p:nvSpPr>
            <p:spPr>
              <a:xfrm>
                <a:off x="1839850" y="38000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1"/>
                    </a:moveTo>
                    <a:lnTo>
                      <a:pt x="1" y="24"/>
                    </a:lnTo>
                    <a:cubicBezTo>
                      <a:pt x="1" y="24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829;p39">
                <a:extLst>
                  <a:ext uri="{FF2B5EF4-FFF2-40B4-BE49-F238E27FC236}">
                    <a16:creationId xmlns:a16="http://schemas.microsoft.com/office/drawing/2014/main" xmlns="" id="{B8C829BC-357F-59D1-28A7-78130727FE15}"/>
                  </a:ext>
                </a:extLst>
              </p:cNvPr>
              <p:cNvSpPr/>
              <p:nvPr/>
            </p:nvSpPr>
            <p:spPr>
              <a:xfrm>
                <a:off x="1835850" y="3798325"/>
                <a:ext cx="4025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1" extrusionOk="0">
                    <a:moveTo>
                      <a:pt x="69" y="0"/>
                    </a:moveTo>
                    <a:cubicBezTo>
                      <a:pt x="1" y="23"/>
                      <a:pt x="24" y="92"/>
                      <a:pt x="1" y="137"/>
                    </a:cubicBezTo>
                    <a:lnTo>
                      <a:pt x="47" y="46"/>
                    </a:lnTo>
                    <a:lnTo>
                      <a:pt x="115" y="114"/>
                    </a:lnTo>
                    <a:lnTo>
                      <a:pt x="92" y="114"/>
                    </a:lnTo>
                    <a:lnTo>
                      <a:pt x="129" y="133"/>
                    </a:lnTo>
                    <a:lnTo>
                      <a:pt x="129" y="133"/>
                    </a:lnTo>
                    <a:cubicBezTo>
                      <a:pt x="130" y="130"/>
                      <a:pt x="132" y="128"/>
                      <a:pt x="135" y="128"/>
                    </a:cubicBezTo>
                    <a:cubicBezTo>
                      <a:pt x="140" y="128"/>
                      <a:pt x="147" y="131"/>
                      <a:pt x="161" y="137"/>
                    </a:cubicBezTo>
                    <a:lnTo>
                      <a:pt x="115" y="46"/>
                    </a:lnTo>
                    <a:lnTo>
                      <a:pt x="138" y="46"/>
                    </a:lnTo>
                    <a:cubicBezTo>
                      <a:pt x="138" y="69"/>
                      <a:pt x="161" y="69"/>
                      <a:pt x="161" y="69"/>
                    </a:cubicBezTo>
                    <a:lnTo>
                      <a:pt x="138" y="23"/>
                    </a:lnTo>
                    <a:lnTo>
                      <a:pt x="69" y="0"/>
                    </a:lnTo>
                    <a:close/>
                    <a:moveTo>
                      <a:pt x="129" y="133"/>
                    </a:moveTo>
                    <a:lnTo>
                      <a:pt x="129" y="133"/>
                    </a:lnTo>
                    <a:cubicBezTo>
                      <a:pt x="126" y="139"/>
                      <a:pt x="126" y="149"/>
                      <a:pt x="115" y="160"/>
                    </a:cubicBezTo>
                    <a:lnTo>
                      <a:pt x="138" y="137"/>
                    </a:lnTo>
                    <a:lnTo>
                      <a:pt x="129" y="13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830;p39">
                <a:extLst>
                  <a:ext uri="{FF2B5EF4-FFF2-40B4-BE49-F238E27FC236}">
                    <a16:creationId xmlns:a16="http://schemas.microsoft.com/office/drawing/2014/main" xmlns="" id="{9FC628B5-2483-0BE6-19A7-655E3828B5E8}"/>
                  </a:ext>
                </a:extLst>
              </p:cNvPr>
              <p:cNvSpPr/>
              <p:nvPr/>
            </p:nvSpPr>
            <p:spPr>
              <a:xfrm>
                <a:off x="1858125" y="3792050"/>
                <a:ext cx="630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06" extrusionOk="0">
                    <a:moveTo>
                      <a:pt x="137" y="0"/>
                    </a:moveTo>
                    <a:cubicBezTo>
                      <a:pt x="114" y="46"/>
                      <a:pt x="0" y="46"/>
                      <a:pt x="69" y="114"/>
                    </a:cubicBezTo>
                    <a:cubicBezTo>
                      <a:pt x="82" y="118"/>
                      <a:pt x="91" y="119"/>
                      <a:pt x="98" y="119"/>
                    </a:cubicBezTo>
                    <a:cubicBezTo>
                      <a:pt x="130" y="119"/>
                      <a:pt x="96" y="87"/>
                      <a:pt x="116" y="87"/>
                    </a:cubicBezTo>
                    <a:cubicBezTo>
                      <a:pt x="120" y="87"/>
                      <a:pt x="127" y="88"/>
                      <a:pt x="137" y="91"/>
                    </a:cubicBezTo>
                    <a:lnTo>
                      <a:pt x="183" y="114"/>
                    </a:lnTo>
                    <a:cubicBezTo>
                      <a:pt x="164" y="133"/>
                      <a:pt x="161" y="166"/>
                      <a:pt x="124" y="166"/>
                    </a:cubicBezTo>
                    <a:cubicBezTo>
                      <a:pt x="115" y="166"/>
                      <a:pt x="105" y="164"/>
                      <a:pt x="91" y="160"/>
                    </a:cubicBezTo>
                    <a:cubicBezTo>
                      <a:pt x="69" y="160"/>
                      <a:pt x="46" y="137"/>
                      <a:pt x="46" y="114"/>
                    </a:cubicBezTo>
                    <a:lnTo>
                      <a:pt x="46" y="114"/>
                    </a:lnTo>
                    <a:cubicBezTo>
                      <a:pt x="0" y="137"/>
                      <a:pt x="69" y="183"/>
                      <a:pt x="69" y="206"/>
                    </a:cubicBezTo>
                    <a:cubicBezTo>
                      <a:pt x="114" y="183"/>
                      <a:pt x="206" y="206"/>
                      <a:pt x="206" y="137"/>
                    </a:cubicBezTo>
                    <a:cubicBezTo>
                      <a:pt x="228" y="114"/>
                      <a:pt x="251" y="46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831;p39">
                <a:extLst>
                  <a:ext uri="{FF2B5EF4-FFF2-40B4-BE49-F238E27FC236}">
                    <a16:creationId xmlns:a16="http://schemas.microsoft.com/office/drawing/2014/main" xmlns="" id="{5EEC7B7F-E132-438A-AC89-106DAEB32BCD}"/>
                  </a:ext>
                </a:extLst>
              </p:cNvPr>
              <p:cNvSpPr/>
              <p:nvPr/>
            </p:nvSpPr>
            <p:spPr>
              <a:xfrm>
                <a:off x="1782225" y="3722425"/>
                <a:ext cx="117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3" y="1"/>
                    </a:moveTo>
                    <a:lnTo>
                      <a:pt x="0" y="23"/>
                    </a:lnTo>
                    <a:lnTo>
                      <a:pt x="23" y="46"/>
                    </a:lnTo>
                    <a:lnTo>
                      <a:pt x="46" y="23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832;p39">
                <a:extLst>
                  <a:ext uri="{FF2B5EF4-FFF2-40B4-BE49-F238E27FC236}">
                    <a16:creationId xmlns:a16="http://schemas.microsoft.com/office/drawing/2014/main" xmlns="" id="{E83A17B3-155C-6F05-2EA4-CF81626B17E7}"/>
                  </a:ext>
                </a:extLst>
              </p:cNvPr>
              <p:cNvSpPr/>
              <p:nvPr/>
            </p:nvSpPr>
            <p:spPr>
              <a:xfrm>
                <a:off x="1994925" y="3768500"/>
                <a:ext cx="2450" cy="1300"/>
              </a:xfrm>
              <a:custGeom>
                <a:avLst/>
                <a:gdLst/>
                <a:ahLst/>
                <a:cxnLst/>
                <a:rect l="l" t="t" r="r" b="b"/>
                <a:pathLst>
                  <a:path w="98" h="52" extrusionOk="0">
                    <a:moveTo>
                      <a:pt x="12" y="0"/>
                    </a:moveTo>
                    <a:cubicBezTo>
                      <a:pt x="1" y="0"/>
                      <a:pt x="38" y="34"/>
                      <a:pt x="75" y="52"/>
                    </a:cubicBezTo>
                    <a:cubicBezTo>
                      <a:pt x="75" y="52"/>
                      <a:pt x="98" y="29"/>
                      <a:pt x="75" y="29"/>
                    </a:cubicBezTo>
                    <a:cubicBezTo>
                      <a:pt x="75" y="6"/>
                      <a:pt x="52" y="6"/>
                      <a:pt x="29" y="6"/>
                    </a:cubicBezTo>
                    <a:cubicBezTo>
                      <a:pt x="20" y="2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833;p39">
                <a:extLst>
                  <a:ext uri="{FF2B5EF4-FFF2-40B4-BE49-F238E27FC236}">
                    <a16:creationId xmlns:a16="http://schemas.microsoft.com/office/drawing/2014/main" xmlns="" id="{6341F358-95A9-B5CF-AE34-24425920AAC5}"/>
                  </a:ext>
                </a:extLst>
              </p:cNvPr>
              <p:cNvSpPr/>
              <p:nvPr/>
            </p:nvSpPr>
            <p:spPr>
              <a:xfrm>
                <a:off x="1915175" y="3814075"/>
                <a:ext cx="9725" cy="595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38" extrusionOk="0">
                    <a:moveTo>
                      <a:pt x="179" y="0"/>
                    </a:moveTo>
                    <a:cubicBezTo>
                      <a:pt x="164" y="0"/>
                      <a:pt x="150" y="3"/>
                      <a:pt x="138" y="9"/>
                    </a:cubicBezTo>
                    <a:cubicBezTo>
                      <a:pt x="69" y="9"/>
                      <a:pt x="1" y="32"/>
                      <a:pt x="24" y="101"/>
                    </a:cubicBezTo>
                    <a:cubicBezTo>
                      <a:pt x="46" y="101"/>
                      <a:pt x="92" y="146"/>
                      <a:pt x="69" y="146"/>
                    </a:cubicBezTo>
                    <a:lnTo>
                      <a:pt x="115" y="169"/>
                    </a:lnTo>
                    <a:cubicBezTo>
                      <a:pt x="130" y="200"/>
                      <a:pt x="145" y="207"/>
                      <a:pt x="161" y="207"/>
                    </a:cubicBezTo>
                    <a:cubicBezTo>
                      <a:pt x="177" y="207"/>
                      <a:pt x="194" y="200"/>
                      <a:pt x="213" y="200"/>
                    </a:cubicBezTo>
                    <a:cubicBezTo>
                      <a:pt x="231" y="200"/>
                      <a:pt x="252" y="207"/>
                      <a:pt x="275" y="238"/>
                    </a:cubicBezTo>
                    <a:cubicBezTo>
                      <a:pt x="275" y="192"/>
                      <a:pt x="343" y="215"/>
                      <a:pt x="366" y="192"/>
                    </a:cubicBezTo>
                    <a:cubicBezTo>
                      <a:pt x="389" y="146"/>
                      <a:pt x="389" y="124"/>
                      <a:pt x="320" y="55"/>
                    </a:cubicBezTo>
                    <a:cubicBezTo>
                      <a:pt x="270" y="22"/>
                      <a:pt x="220" y="0"/>
                      <a:pt x="1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834;p39">
                <a:extLst>
                  <a:ext uri="{FF2B5EF4-FFF2-40B4-BE49-F238E27FC236}">
                    <a16:creationId xmlns:a16="http://schemas.microsoft.com/office/drawing/2014/main" xmlns="" id="{D70C1DD0-D312-1EA6-2C75-328128F2B5C2}"/>
                  </a:ext>
                </a:extLst>
              </p:cNvPr>
              <p:cNvSpPr/>
              <p:nvPr/>
            </p:nvSpPr>
            <p:spPr>
              <a:xfrm>
                <a:off x="1995075" y="3745575"/>
                <a:ext cx="8000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93" extrusionOk="0">
                    <a:moveTo>
                      <a:pt x="81" y="0"/>
                    </a:moveTo>
                    <a:cubicBezTo>
                      <a:pt x="66" y="0"/>
                      <a:pt x="53" y="3"/>
                      <a:pt x="46" y="10"/>
                    </a:cubicBezTo>
                    <a:cubicBezTo>
                      <a:pt x="0" y="56"/>
                      <a:pt x="23" y="102"/>
                      <a:pt x="92" y="170"/>
                    </a:cubicBezTo>
                    <a:lnTo>
                      <a:pt x="114" y="170"/>
                    </a:lnTo>
                    <a:lnTo>
                      <a:pt x="114" y="193"/>
                    </a:lnTo>
                    <a:cubicBezTo>
                      <a:pt x="183" y="170"/>
                      <a:pt x="320" y="170"/>
                      <a:pt x="297" y="56"/>
                    </a:cubicBezTo>
                    <a:cubicBezTo>
                      <a:pt x="286" y="45"/>
                      <a:pt x="263" y="39"/>
                      <a:pt x="240" y="39"/>
                    </a:cubicBezTo>
                    <a:cubicBezTo>
                      <a:pt x="217" y="39"/>
                      <a:pt x="194" y="45"/>
                      <a:pt x="183" y="56"/>
                    </a:cubicBezTo>
                    <a:cubicBezTo>
                      <a:pt x="183" y="33"/>
                      <a:pt x="183" y="33"/>
                      <a:pt x="160" y="10"/>
                    </a:cubicBezTo>
                    <a:cubicBezTo>
                      <a:pt x="145" y="10"/>
                      <a:pt x="109" y="0"/>
                      <a:pt x="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835;p39">
                <a:extLst>
                  <a:ext uri="{FF2B5EF4-FFF2-40B4-BE49-F238E27FC236}">
                    <a16:creationId xmlns:a16="http://schemas.microsoft.com/office/drawing/2014/main" xmlns="" id="{6DF7DDF7-6559-C85E-29A0-0006B7320170}"/>
                  </a:ext>
                </a:extLst>
              </p:cNvPr>
              <p:cNvSpPr/>
              <p:nvPr/>
            </p:nvSpPr>
            <p:spPr>
              <a:xfrm>
                <a:off x="2016175" y="3753250"/>
                <a:ext cx="60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1" y="0"/>
                    </a:moveTo>
                    <a:lnTo>
                      <a:pt x="1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836;p39">
                <a:extLst>
                  <a:ext uri="{FF2B5EF4-FFF2-40B4-BE49-F238E27FC236}">
                    <a16:creationId xmlns:a16="http://schemas.microsoft.com/office/drawing/2014/main" xmlns="" id="{F54D4698-8AA0-3071-2F8C-C749C4135794}"/>
                  </a:ext>
                </a:extLst>
              </p:cNvPr>
              <p:cNvSpPr/>
              <p:nvPr/>
            </p:nvSpPr>
            <p:spPr>
              <a:xfrm>
                <a:off x="2013325" y="374525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23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837;p39">
                <a:extLst>
                  <a:ext uri="{FF2B5EF4-FFF2-40B4-BE49-F238E27FC236}">
                    <a16:creationId xmlns:a16="http://schemas.microsoft.com/office/drawing/2014/main" xmlns="" id="{F82E5F6B-D6C5-7567-27BD-01130BD005A7}"/>
                  </a:ext>
                </a:extLst>
              </p:cNvPr>
              <p:cNvSpPr/>
              <p:nvPr/>
            </p:nvSpPr>
            <p:spPr>
              <a:xfrm>
                <a:off x="2013325" y="374467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46" y="1"/>
                    </a:moveTo>
                    <a:cubicBezTo>
                      <a:pt x="23" y="1"/>
                      <a:pt x="1" y="1"/>
                      <a:pt x="1" y="24"/>
                    </a:cubicBezTo>
                    <a:cubicBezTo>
                      <a:pt x="1" y="12"/>
                      <a:pt x="12" y="6"/>
                      <a:pt x="23" y="6"/>
                    </a:cubicBezTo>
                    <a:cubicBezTo>
                      <a:pt x="35" y="6"/>
                      <a:pt x="46" y="12"/>
                      <a:pt x="46" y="24"/>
                    </a:cubicBezTo>
                    <a:cubicBezTo>
                      <a:pt x="46" y="24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838;p39">
                <a:extLst>
                  <a:ext uri="{FF2B5EF4-FFF2-40B4-BE49-F238E27FC236}">
                    <a16:creationId xmlns:a16="http://schemas.microsoft.com/office/drawing/2014/main" xmlns="" id="{20289B6A-BD26-5BBC-DC1D-F4D29AA4441F}"/>
                  </a:ext>
                </a:extLst>
              </p:cNvPr>
              <p:cNvSpPr/>
              <p:nvPr/>
            </p:nvSpPr>
            <p:spPr>
              <a:xfrm>
                <a:off x="2015600" y="3737100"/>
                <a:ext cx="8600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13" extrusionOk="0">
                    <a:moveTo>
                      <a:pt x="218" y="1"/>
                    </a:moveTo>
                    <a:cubicBezTo>
                      <a:pt x="181" y="1"/>
                      <a:pt x="170" y="30"/>
                      <a:pt x="115" y="30"/>
                    </a:cubicBezTo>
                    <a:cubicBezTo>
                      <a:pt x="184" y="121"/>
                      <a:pt x="1" y="53"/>
                      <a:pt x="24" y="144"/>
                    </a:cubicBezTo>
                    <a:cubicBezTo>
                      <a:pt x="47" y="144"/>
                      <a:pt x="47" y="167"/>
                      <a:pt x="69" y="167"/>
                    </a:cubicBezTo>
                    <a:cubicBezTo>
                      <a:pt x="92" y="190"/>
                      <a:pt x="92" y="190"/>
                      <a:pt x="115" y="212"/>
                    </a:cubicBezTo>
                    <a:lnTo>
                      <a:pt x="138" y="212"/>
                    </a:lnTo>
                    <a:cubicBezTo>
                      <a:pt x="174" y="212"/>
                      <a:pt x="182" y="183"/>
                      <a:pt x="207" y="183"/>
                    </a:cubicBezTo>
                    <a:cubicBezTo>
                      <a:pt x="213" y="183"/>
                      <a:pt x="220" y="185"/>
                      <a:pt x="229" y="190"/>
                    </a:cubicBezTo>
                    <a:cubicBezTo>
                      <a:pt x="236" y="193"/>
                      <a:pt x="241" y="194"/>
                      <a:pt x="246" y="194"/>
                    </a:cubicBezTo>
                    <a:cubicBezTo>
                      <a:pt x="262" y="194"/>
                      <a:pt x="262" y="174"/>
                      <a:pt x="273" y="174"/>
                    </a:cubicBezTo>
                    <a:cubicBezTo>
                      <a:pt x="278" y="174"/>
                      <a:pt x="286" y="178"/>
                      <a:pt x="298" y="190"/>
                    </a:cubicBezTo>
                    <a:lnTo>
                      <a:pt x="321" y="167"/>
                    </a:lnTo>
                    <a:cubicBezTo>
                      <a:pt x="321" y="167"/>
                      <a:pt x="321" y="157"/>
                      <a:pt x="327" y="157"/>
                    </a:cubicBezTo>
                    <a:cubicBezTo>
                      <a:pt x="331" y="157"/>
                      <a:pt x="336" y="159"/>
                      <a:pt x="343" y="167"/>
                    </a:cubicBezTo>
                    <a:lnTo>
                      <a:pt x="343" y="121"/>
                    </a:lnTo>
                    <a:cubicBezTo>
                      <a:pt x="343" y="75"/>
                      <a:pt x="321" y="30"/>
                      <a:pt x="252" y="7"/>
                    </a:cubicBezTo>
                    <a:cubicBezTo>
                      <a:pt x="238" y="2"/>
                      <a:pt x="227" y="1"/>
                      <a:pt x="2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839;p39">
                <a:extLst>
                  <a:ext uri="{FF2B5EF4-FFF2-40B4-BE49-F238E27FC236}">
                    <a16:creationId xmlns:a16="http://schemas.microsoft.com/office/drawing/2014/main" xmlns="" id="{FB828C8A-3DCE-FED7-36A2-2ACAE3C87CAB}"/>
                  </a:ext>
                </a:extLst>
              </p:cNvPr>
              <p:cNvSpPr/>
              <p:nvPr/>
            </p:nvSpPr>
            <p:spPr>
              <a:xfrm>
                <a:off x="1756550" y="3757800"/>
                <a:ext cx="5725" cy="460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84" extrusionOk="0">
                    <a:moveTo>
                      <a:pt x="137" y="1"/>
                    </a:moveTo>
                    <a:cubicBezTo>
                      <a:pt x="46" y="24"/>
                      <a:pt x="0" y="92"/>
                      <a:pt x="23" y="183"/>
                    </a:cubicBezTo>
                    <a:lnTo>
                      <a:pt x="69" y="160"/>
                    </a:lnTo>
                    <a:cubicBezTo>
                      <a:pt x="137" y="138"/>
                      <a:pt x="229" y="92"/>
                      <a:pt x="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840;p39">
                <a:extLst>
                  <a:ext uri="{FF2B5EF4-FFF2-40B4-BE49-F238E27FC236}">
                    <a16:creationId xmlns:a16="http://schemas.microsoft.com/office/drawing/2014/main" xmlns="" id="{2F2A8145-94CC-020D-5F1D-6E126D0B49EA}"/>
                  </a:ext>
                </a:extLst>
              </p:cNvPr>
              <p:cNvSpPr/>
              <p:nvPr/>
            </p:nvSpPr>
            <p:spPr>
              <a:xfrm>
                <a:off x="1777075" y="3766675"/>
                <a:ext cx="4600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25" extrusionOk="0">
                    <a:moveTo>
                      <a:pt x="53" y="115"/>
                    </a:moveTo>
                    <a:cubicBezTo>
                      <a:pt x="47" y="115"/>
                      <a:pt x="47" y="125"/>
                      <a:pt x="47" y="125"/>
                    </a:cubicBezTo>
                    <a:lnTo>
                      <a:pt x="69" y="125"/>
                    </a:lnTo>
                    <a:cubicBezTo>
                      <a:pt x="62" y="117"/>
                      <a:pt x="57" y="115"/>
                      <a:pt x="53" y="115"/>
                    </a:cubicBezTo>
                    <a:close/>
                    <a:moveTo>
                      <a:pt x="76" y="1"/>
                    </a:moveTo>
                    <a:cubicBezTo>
                      <a:pt x="54" y="1"/>
                      <a:pt x="39" y="11"/>
                      <a:pt x="24" y="11"/>
                    </a:cubicBezTo>
                    <a:cubicBezTo>
                      <a:pt x="24" y="57"/>
                      <a:pt x="1" y="79"/>
                      <a:pt x="47" y="102"/>
                    </a:cubicBezTo>
                    <a:lnTo>
                      <a:pt x="69" y="125"/>
                    </a:lnTo>
                    <a:lnTo>
                      <a:pt x="115" y="125"/>
                    </a:lnTo>
                    <a:cubicBezTo>
                      <a:pt x="115" y="102"/>
                      <a:pt x="184" y="102"/>
                      <a:pt x="161" y="79"/>
                    </a:cubicBezTo>
                    <a:cubicBezTo>
                      <a:pt x="161" y="57"/>
                      <a:pt x="161" y="34"/>
                      <a:pt x="115" y="11"/>
                    </a:cubicBezTo>
                    <a:cubicBezTo>
                      <a:pt x="100" y="3"/>
                      <a:pt x="87" y="1"/>
                      <a:pt x="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841;p39">
                <a:extLst>
                  <a:ext uri="{FF2B5EF4-FFF2-40B4-BE49-F238E27FC236}">
                    <a16:creationId xmlns:a16="http://schemas.microsoft.com/office/drawing/2014/main" xmlns="" id="{D6C74D0D-2A3B-F681-774D-97123670F5E4}"/>
                  </a:ext>
                </a:extLst>
              </p:cNvPr>
              <p:cNvSpPr/>
              <p:nvPr/>
            </p:nvSpPr>
            <p:spPr>
              <a:xfrm>
                <a:off x="1790200" y="3764075"/>
                <a:ext cx="2900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93" extrusionOk="0">
                    <a:moveTo>
                      <a:pt x="69" y="1"/>
                    </a:moveTo>
                    <a:cubicBezTo>
                      <a:pt x="24" y="1"/>
                      <a:pt x="1" y="24"/>
                      <a:pt x="1" y="46"/>
                    </a:cubicBezTo>
                    <a:cubicBezTo>
                      <a:pt x="1" y="69"/>
                      <a:pt x="24" y="69"/>
                      <a:pt x="47" y="92"/>
                    </a:cubicBezTo>
                    <a:lnTo>
                      <a:pt x="69" y="92"/>
                    </a:lnTo>
                    <a:cubicBezTo>
                      <a:pt x="92" y="92"/>
                      <a:pt x="115" y="92"/>
                      <a:pt x="115" y="69"/>
                    </a:cubicBezTo>
                    <a:cubicBezTo>
                      <a:pt x="92" y="46"/>
                      <a:pt x="115" y="24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842;p39">
                <a:extLst>
                  <a:ext uri="{FF2B5EF4-FFF2-40B4-BE49-F238E27FC236}">
                    <a16:creationId xmlns:a16="http://schemas.microsoft.com/office/drawing/2014/main" xmlns="" id="{50FD1266-D153-8536-6E0D-0DEF1BA8F99C}"/>
                  </a:ext>
                </a:extLst>
              </p:cNvPr>
              <p:cNvSpPr/>
              <p:nvPr/>
            </p:nvSpPr>
            <p:spPr>
              <a:xfrm>
                <a:off x="1795350" y="3765225"/>
                <a:ext cx="117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3" y="0"/>
                    </a:moveTo>
                    <a:cubicBezTo>
                      <a:pt x="23" y="0"/>
                      <a:pt x="0" y="0"/>
                      <a:pt x="0" y="23"/>
                    </a:cubicBezTo>
                    <a:cubicBezTo>
                      <a:pt x="0" y="23"/>
                      <a:pt x="11" y="13"/>
                      <a:pt x="24" y="13"/>
                    </a:cubicBezTo>
                    <a:cubicBezTo>
                      <a:pt x="27" y="13"/>
                      <a:pt x="31" y="14"/>
                      <a:pt x="35" y="15"/>
                    </a:cubicBezTo>
                    <a:lnTo>
                      <a:pt x="35" y="15"/>
                    </a:lnTo>
                    <a:cubicBezTo>
                      <a:pt x="32" y="11"/>
                      <a:pt x="28" y="5"/>
                      <a:pt x="23" y="0"/>
                    </a:cubicBezTo>
                    <a:close/>
                    <a:moveTo>
                      <a:pt x="35" y="15"/>
                    </a:moveTo>
                    <a:cubicBezTo>
                      <a:pt x="44" y="32"/>
                      <a:pt x="36" y="46"/>
                      <a:pt x="0" y="46"/>
                    </a:cubicBezTo>
                    <a:cubicBezTo>
                      <a:pt x="23" y="46"/>
                      <a:pt x="46" y="46"/>
                      <a:pt x="46" y="23"/>
                    </a:cubicBezTo>
                    <a:cubicBezTo>
                      <a:pt x="42" y="19"/>
                      <a:pt x="38" y="17"/>
                      <a:pt x="35" y="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843;p39">
                <a:extLst>
                  <a:ext uri="{FF2B5EF4-FFF2-40B4-BE49-F238E27FC236}">
                    <a16:creationId xmlns:a16="http://schemas.microsoft.com/office/drawing/2014/main" xmlns="" id="{A132E28A-353A-32DB-F51C-0F9E33542286}"/>
                  </a:ext>
                </a:extLst>
              </p:cNvPr>
              <p:cNvSpPr/>
              <p:nvPr/>
            </p:nvSpPr>
            <p:spPr>
              <a:xfrm>
                <a:off x="1825025" y="3773050"/>
                <a:ext cx="2300" cy="30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122" extrusionOk="0">
                    <a:moveTo>
                      <a:pt x="59" y="1"/>
                    </a:moveTo>
                    <a:cubicBezTo>
                      <a:pt x="55" y="1"/>
                      <a:pt x="51" y="2"/>
                      <a:pt x="46" y="7"/>
                    </a:cubicBezTo>
                    <a:cubicBezTo>
                      <a:pt x="0" y="30"/>
                      <a:pt x="23" y="75"/>
                      <a:pt x="46" y="121"/>
                    </a:cubicBezTo>
                    <a:cubicBezTo>
                      <a:pt x="23" y="75"/>
                      <a:pt x="92" y="75"/>
                      <a:pt x="92" y="30"/>
                    </a:cubicBezTo>
                    <a:cubicBezTo>
                      <a:pt x="92" y="30"/>
                      <a:pt x="77" y="1"/>
                      <a:pt x="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844;p39">
                <a:extLst>
                  <a:ext uri="{FF2B5EF4-FFF2-40B4-BE49-F238E27FC236}">
                    <a16:creationId xmlns:a16="http://schemas.microsoft.com/office/drawing/2014/main" xmlns="" id="{396FB769-F958-0353-93A9-7B35F3AAA1B2}"/>
                  </a:ext>
                </a:extLst>
              </p:cNvPr>
              <p:cNvSpPr/>
              <p:nvPr/>
            </p:nvSpPr>
            <p:spPr>
              <a:xfrm>
                <a:off x="1801050" y="3758775"/>
                <a:ext cx="402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9" extrusionOk="0">
                    <a:moveTo>
                      <a:pt x="69" y="1"/>
                    </a:moveTo>
                    <a:cubicBezTo>
                      <a:pt x="45" y="1"/>
                      <a:pt x="42" y="30"/>
                      <a:pt x="23" y="30"/>
                    </a:cubicBezTo>
                    <a:cubicBezTo>
                      <a:pt x="1" y="76"/>
                      <a:pt x="69" y="99"/>
                      <a:pt x="92" y="99"/>
                    </a:cubicBezTo>
                    <a:cubicBezTo>
                      <a:pt x="92" y="87"/>
                      <a:pt x="103" y="87"/>
                      <a:pt x="115" y="87"/>
                    </a:cubicBezTo>
                    <a:cubicBezTo>
                      <a:pt x="126" y="87"/>
                      <a:pt x="138" y="87"/>
                      <a:pt x="138" y="76"/>
                    </a:cubicBezTo>
                    <a:cubicBezTo>
                      <a:pt x="115" y="53"/>
                      <a:pt x="160" y="30"/>
                      <a:pt x="92" y="7"/>
                    </a:cubicBezTo>
                    <a:cubicBezTo>
                      <a:pt x="83" y="3"/>
                      <a:pt x="75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845;p39">
                <a:extLst>
                  <a:ext uri="{FF2B5EF4-FFF2-40B4-BE49-F238E27FC236}">
                    <a16:creationId xmlns:a16="http://schemas.microsoft.com/office/drawing/2014/main" xmlns="" id="{4D013C22-9693-7AAF-86B1-8D75A805B4B8}"/>
                  </a:ext>
                </a:extLst>
              </p:cNvPr>
              <p:cNvSpPr/>
              <p:nvPr/>
            </p:nvSpPr>
            <p:spPr>
              <a:xfrm>
                <a:off x="1814175" y="3757225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46" y="1"/>
                    </a:moveTo>
                    <a:cubicBezTo>
                      <a:pt x="1" y="1"/>
                      <a:pt x="1" y="24"/>
                      <a:pt x="1" y="47"/>
                    </a:cubicBezTo>
                    <a:cubicBezTo>
                      <a:pt x="19" y="47"/>
                      <a:pt x="23" y="76"/>
                      <a:pt x="35" y="76"/>
                    </a:cubicBezTo>
                    <a:cubicBezTo>
                      <a:pt x="38" y="76"/>
                      <a:pt x="42" y="74"/>
                      <a:pt x="46" y="69"/>
                    </a:cubicBezTo>
                    <a:lnTo>
                      <a:pt x="92" y="47"/>
                    </a:lnTo>
                    <a:cubicBezTo>
                      <a:pt x="69" y="47"/>
                      <a:pt x="92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846;p39">
                <a:extLst>
                  <a:ext uri="{FF2B5EF4-FFF2-40B4-BE49-F238E27FC236}">
                    <a16:creationId xmlns:a16="http://schemas.microsoft.com/office/drawing/2014/main" xmlns="" id="{51E88725-7889-ED9E-8AAC-DA6ADAA804E5}"/>
                  </a:ext>
                </a:extLst>
              </p:cNvPr>
              <p:cNvSpPr/>
              <p:nvPr/>
            </p:nvSpPr>
            <p:spPr>
              <a:xfrm>
                <a:off x="1778800" y="37658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847;p39">
                <a:extLst>
                  <a:ext uri="{FF2B5EF4-FFF2-40B4-BE49-F238E27FC236}">
                    <a16:creationId xmlns:a16="http://schemas.microsoft.com/office/drawing/2014/main" xmlns="" id="{1FE585B9-14CE-970D-1D10-BF738D7D6C86}"/>
                  </a:ext>
                </a:extLst>
              </p:cNvPr>
              <p:cNvSpPr/>
              <p:nvPr/>
            </p:nvSpPr>
            <p:spPr>
              <a:xfrm>
                <a:off x="1779375" y="37663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0"/>
                    </a:moveTo>
                    <a:lnTo>
                      <a:pt x="23" y="0"/>
                    </a:ln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848;p39">
                <a:extLst>
                  <a:ext uri="{FF2B5EF4-FFF2-40B4-BE49-F238E27FC236}">
                    <a16:creationId xmlns:a16="http://schemas.microsoft.com/office/drawing/2014/main" xmlns="" id="{565567C7-C9C2-2FBB-5D86-C7C06735B552}"/>
                  </a:ext>
                </a:extLst>
              </p:cNvPr>
              <p:cNvSpPr/>
              <p:nvPr/>
            </p:nvSpPr>
            <p:spPr>
              <a:xfrm>
                <a:off x="1778800" y="37663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849;p39">
                <a:extLst>
                  <a:ext uri="{FF2B5EF4-FFF2-40B4-BE49-F238E27FC236}">
                    <a16:creationId xmlns:a16="http://schemas.microsoft.com/office/drawing/2014/main" xmlns="" id="{CD1122ED-43C5-DBFB-490D-B6B2F21BDA5E}"/>
                  </a:ext>
                </a:extLst>
              </p:cNvPr>
              <p:cNvSpPr/>
              <p:nvPr/>
            </p:nvSpPr>
            <p:spPr>
              <a:xfrm>
                <a:off x="1794775" y="3752675"/>
                <a:ext cx="2300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92" h="69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69"/>
                    </a:cubicBezTo>
                    <a:cubicBezTo>
                      <a:pt x="23" y="69"/>
                      <a:pt x="23" y="46"/>
                      <a:pt x="23" y="23"/>
                    </a:cubicBezTo>
                    <a:lnTo>
                      <a:pt x="46" y="46"/>
                    </a:lnTo>
                    <a:cubicBezTo>
                      <a:pt x="69" y="69"/>
                      <a:pt x="46" y="69"/>
                      <a:pt x="69" y="69"/>
                    </a:cubicBezTo>
                    <a:cubicBezTo>
                      <a:pt x="69" y="46"/>
                      <a:pt x="92" y="46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850;p39">
                <a:extLst>
                  <a:ext uri="{FF2B5EF4-FFF2-40B4-BE49-F238E27FC236}">
                    <a16:creationId xmlns:a16="http://schemas.microsoft.com/office/drawing/2014/main" xmlns="" id="{3775A261-DD23-27F9-0581-7523CE530DDB}"/>
                  </a:ext>
                </a:extLst>
              </p:cNvPr>
              <p:cNvSpPr/>
              <p:nvPr/>
            </p:nvSpPr>
            <p:spPr>
              <a:xfrm>
                <a:off x="1802200" y="3712150"/>
                <a:ext cx="2300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92" h="79" extrusionOk="0">
                    <a:moveTo>
                      <a:pt x="23" y="1"/>
                    </a:moveTo>
                    <a:cubicBezTo>
                      <a:pt x="23" y="23"/>
                      <a:pt x="0" y="23"/>
                      <a:pt x="0" y="23"/>
                    </a:cubicBezTo>
                    <a:cubicBezTo>
                      <a:pt x="0" y="46"/>
                      <a:pt x="23" y="69"/>
                      <a:pt x="46" y="69"/>
                    </a:cubicBezTo>
                    <a:cubicBezTo>
                      <a:pt x="53" y="76"/>
                      <a:pt x="59" y="79"/>
                      <a:pt x="65" y="79"/>
                    </a:cubicBezTo>
                    <a:cubicBezTo>
                      <a:pt x="80" y="79"/>
                      <a:pt x="92" y="62"/>
                      <a:pt x="92" y="46"/>
                    </a:cubicBezTo>
                    <a:cubicBezTo>
                      <a:pt x="69" y="23"/>
                      <a:pt x="46" y="23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851;p39">
                <a:extLst>
                  <a:ext uri="{FF2B5EF4-FFF2-40B4-BE49-F238E27FC236}">
                    <a16:creationId xmlns:a16="http://schemas.microsoft.com/office/drawing/2014/main" xmlns="" id="{90B635FB-D1A5-44CF-11E6-24813490B226}"/>
                  </a:ext>
                </a:extLst>
              </p:cNvPr>
              <p:cNvSpPr/>
              <p:nvPr/>
            </p:nvSpPr>
            <p:spPr>
              <a:xfrm>
                <a:off x="1798200" y="3709300"/>
                <a:ext cx="2300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92" h="47" extrusionOk="0">
                    <a:moveTo>
                      <a:pt x="46" y="1"/>
                    </a:moveTo>
                    <a:cubicBezTo>
                      <a:pt x="1" y="1"/>
                      <a:pt x="46" y="46"/>
                      <a:pt x="69" y="46"/>
                    </a:cubicBezTo>
                    <a:cubicBezTo>
                      <a:pt x="92" y="46"/>
                      <a:pt x="92" y="46"/>
                      <a:pt x="92" y="23"/>
                    </a:cubicBezTo>
                    <a:cubicBezTo>
                      <a:pt x="69" y="23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852;p39">
                <a:extLst>
                  <a:ext uri="{FF2B5EF4-FFF2-40B4-BE49-F238E27FC236}">
                    <a16:creationId xmlns:a16="http://schemas.microsoft.com/office/drawing/2014/main" xmlns="" id="{C5196F4C-2F3E-79DE-E2F2-C6031F5924DC}"/>
                  </a:ext>
                </a:extLst>
              </p:cNvPr>
              <p:cNvSpPr/>
              <p:nvPr/>
            </p:nvSpPr>
            <p:spPr>
              <a:xfrm>
                <a:off x="1852400" y="3753250"/>
                <a:ext cx="630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06" extrusionOk="0">
                    <a:moveTo>
                      <a:pt x="161" y="0"/>
                    </a:moveTo>
                    <a:cubicBezTo>
                      <a:pt x="47" y="23"/>
                      <a:pt x="1" y="114"/>
                      <a:pt x="1" y="206"/>
                    </a:cubicBezTo>
                    <a:lnTo>
                      <a:pt x="69" y="183"/>
                    </a:lnTo>
                    <a:cubicBezTo>
                      <a:pt x="138" y="137"/>
                      <a:pt x="252" y="91"/>
                      <a:pt x="2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853;p39">
                <a:extLst>
                  <a:ext uri="{FF2B5EF4-FFF2-40B4-BE49-F238E27FC236}">
                    <a16:creationId xmlns:a16="http://schemas.microsoft.com/office/drawing/2014/main" xmlns="" id="{DFA76BD7-E84A-282A-0FB8-AABBB55D5149}"/>
                  </a:ext>
                </a:extLst>
              </p:cNvPr>
              <p:cNvSpPr/>
              <p:nvPr/>
            </p:nvSpPr>
            <p:spPr>
              <a:xfrm>
                <a:off x="1841000" y="3692750"/>
                <a:ext cx="97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458" extrusionOk="0">
                    <a:moveTo>
                      <a:pt x="229" y="1"/>
                    </a:moveTo>
                    <a:cubicBezTo>
                      <a:pt x="183" y="23"/>
                      <a:pt x="183" y="92"/>
                      <a:pt x="183" y="138"/>
                    </a:cubicBezTo>
                    <a:lnTo>
                      <a:pt x="229" y="115"/>
                    </a:lnTo>
                    <a:cubicBezTo>
                      <a:pt x="229" y="138"/>
                      <a:pt x="229" y="138"/>
                      <a:pt x="229" y="138"/>
                    </a:cubicBezTo>
                    <a:cubicBezTo>
                      <a:pt x="92" y="138"/>
                      <a:pt x="92" y="229"/>
                      <a:pt x="23" y="252"/>
                    </a:cubicBezTo>
                    <a:cubicBezTo>
                      <a:pt x="115" y="275"/>
                      <a:pt x="0" y="320"/>
                      <a:pt x="23" y="343"/>
                    </a:cubicBezTo>
                    <a:lnTo>
                      <a:pt x="69" y="343"/>
                    </a:lnTo>
                    <a:cubicBezTo>
                      <a:pt x="92" y="366"/>
                      <a:pt x="92" y="389"/>
                      <a:pt x="69" y="411"/>
                    </a:cubicBezTo>
                    <a:lnTo>
                      <a:pt x="137" y="389"/>
                    </a:lnTo>
                    <a:lnTo>
                      <a:pt x="160" y="434"/>
                    </a:lnTo>
                    <a:lnTo>
                      <a:pt x="160" y="389"/>
                    </a:lnTo>
                    <a:cubicBezTo>
                      <a:pt x="183" y="411"/>
                      <a:pt x="251" y="411"/>
                      <a:pt x="251" y="457"/>
                    </a:cubicBezTo>
                    <a:lnTo>
                      <a:pt x="251" y="389"/>
                    </a:lnTo>
                    <a:cubicBezTo>
                      <a:pt x="297" y="366"/>
                      <a:pt x="320" y="297"/>
                      <a:pt x="297" y="252"/>
                    </a:cubicBezTo>
                    <a:cubicBezTo>
                      <a:pt x="137" y="138"/>
                      <a:pt x="388" y="115"/>
                      <a:pt x="297" y="23"/>
                    </a:cubicBezTo>
                    <a:cubicBezTo>
                      <a:pt x="274" y="1"/>
                      <a:pt x="251" y="1"/>
                      <a:pt x="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854;p39">
                <a:extLst>
                  <a:ext uri="{FF2B5EF4-FFF2-40B4-BE49-F238E27FC236}">
                    <a16:creationId xmlns:a16="http://schemas.microsoft.com/office/drawing/2014/main" xmlns="" id="{F7748A98-52EA-0D10-DB8E-235D226F35CC}"/>
                  </a:ext>
                </a:extLst>
              </p:cNvPr>
              <p:cNvSpPr/>
              <p:nvPr/>
            </p:nvSpPr>
            <p:spPr>
              <a:xfrm>
                <a:off x="1778800" y="3733275"/>
                <a:ext cx="40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2" extrusionOk="0">
                    <a:moveTo>
                      <a:pt x="46" y="0"/>
                    </a:moveTo>
                    <a:cubicBezTo>
                      <a:pt x="23" y="0"/>
                      <a:pt x="0" y="23"/>
                      <a:pt x="0" y="46"/>
                    </a:cubicBezTo>
                    <a:cubicBezTo>
                      <a:pt x="23" y="46"/>
                      <a:pt x="23" y="69"/>
                      <a:pt x="23" y="69"/>
                    </a:cubicBezTo>
                    <a:lnTo>
                      <a:pt x="46" y="69"/>
                    </a:lnTo>
                    <a:cubicBezTo>
                      <a:pt x="55" y="86"/>
                      <a:pt x="63" y="90"/>
                      <a:pt x="71" y="90"/>
                    </a:cubicBezTo>
                    <a:cubicBezTo>
                      <a:pt x="81" y="90"/>
                      <a:pt x="90" y="85"/>
                      <a:pt x="99" y="85"/>
                    </a:cubicBezTo>
                    <a:cubicBezTo>
                      <a:pt x="104" y="85"/>
                      <a:pt x="109" y="86"/>
                      <a:pt x="115" y="92"/>
                    </a:cubicBezTo>
                    <a:cubicBezTo>
                      <a:pt x="115" y="92"/>
                      <a:pt x="137" y="92"/>
                      <a:pt x="137" y="69"/>
                    </a:cubicBezTo>
                    <a:cubicBezTo>
                      <a:pt x="137" y="69"/>
                      <a:pt x="160" y="46"/>
                      <a:pt x="115" y="23"/>
                    </a:cubicBezTo>
                    <a:cubicBezTo>
                      <a:pt x="92" y="0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855;p39">
                <a:extLst>
                  <a:ext uri="{FF2B5EF4-FFF2-40B4-BE49-F238E27FC236}">
                    <a16:creationId xmlns:a16="http://schemas.microsoft.com/office/drawing/2014/main" xmlns="" id="{9F965E36-CCB0-3AD2-07B5-92B8093387F2}"/>
                  </a:ext>
                </a:extLst>
              </p:cNvPr>
              <p:cNvSpPr/>
              <p:nvPr/>
            </p:nvSpPr>
            <p:spPr>
              <a:xfrm>
                <a:off x="1821600" y="3746400"/>
                <a:ext cx="60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0" y="0"/>
                    </a:moveTo>
                    <a:cubicBezTo>
                      <a:pt x="0" y="0"/>
                      <a:pt x="0" y="0"/>
                      <a:pt x="23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856;p39">
                <a:extLst>
                  <a:ext uri="{FF2B5EF4-FFF2-40B4-BE49-F238E27FC236}">
                    <a16:creationId xmlns:a16="http://schemas.microsoft.com/office/drawing/2014/main" xmlns="" id="{A65B344B-0D85-1042-F927-E975CE2D0426}"/>
                  </a:ext>
                </a:extLst>
              </p:cNvPr>
              <p:cNvSpPr/>
              <p:nvPr/>
            </p:nvSpPr>
            <p:spPr>
              <a:xfrm>
                <a:off x="1824450" y="3732700"/>
                <a:ext cx="600" cy="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18" extrusionOk="0">
                    <a:moveTo>
                      <a:pt x="0" y="0"/>
                    </a:moveTo>
                    <a:cubicBezTo>
                      <a:pt x="0" y="12"/>
                      <a:pt x="6" y="17"/>
                      <a:pt x="12" y="17"/>
                    </a:cubicBezTo>
                    <a:cubicBezTo>
                      <a:pt x="18" y="17"/>
                      <a:pt x="23" y="12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857;p39">
                <a:extLst>
                  <a:ext uri="{FF2B5EF4-FFF2-40B4-BE49-F238E27FC236}">
                    <a16:creationId xmlns:a16="http://schemas.microsoft.com/office/drawing/2014/main" xmlns="" id="{EE4C8FE8-15A2-A757-0769-6D0F43AC42E1}"/>
                  </a:ext>
                </a:extLst>
              </p:cNvPr>
              <p:cNvSpPr/>
              <p:nvPr/>
            </p:nvSpPr>
            <p:spPr>
              <a:xfrm>
                <a:off x="1825025" y="3732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858;p39">
                <a:extLst>
                  <a:ext uri="{FF2B5EF4-FFF2-40B4-BE49-F238E27FC236}">
                    <a16:creationId xmlns:a16="http://schemas.microsoft.com/office/drawing/2014/main" xmlns="" id="{466CC5D2-749B-A3F7-1A28-39C335D55E0F}"/>
                  </a:ext>
                </a:extLst>
              </p:cNvPr>
              <p:cNvSpPr/>
              <p:nvPr/>
            </p:nvSpPr>
            <p:spPr>
              <a:xfrm>
                <a:off x="1824450" y="3730425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23" y="69"/>
                    </a:moveTo>
                    <a:cubicBezTo>
                      <a:pt x="23" y="91"/>
                      <a:pt x="23" y="91"/>
                      <a:pt x="23" y="91"/>
                    </a:cubicBezTo>
                    <a:lnTo>
                      <a:pt x="46" y="91"/>
                    </a:lnTo>
                    <a:lnTo>
                      <a:pt x="23" y="69"/>
                    </a:lnTo>
                    <a:close/>
                    <a:moveTo>
                      <a:pt x="23" y="0"/>
                    </a:moveTo>
                    <a:cubicBezTo>
                      <a:pt x="23" y="23"/>
                      <a:pt x="23" y="23"/>
                      <a:pt x="0" y="46"/>
                    </a:cubicBezTo>
                    <a:lnTo>
                      <a:pt x="46" y="46"/>
                    </a:lnTo>
                    <a:lnTo>
                      <a:pt x="46" y="91"/>
                    </a:lnTo>
                    <a:cubicBezTo>
                      <a:pt x="69" y="91"/>
                      <a:pt x="115" y="69"/>
                      <a:pt x="69" y="23"/>
                    </a:cubicBezTo>
                    <a:cubicBezTo>
                      <a:pt x="69" y="23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859;p39">
                <a:extLst>
                  <a:ext uri="{FF2B5EF4-FFF2-40B4-BE49-F238E27FC236}">
                    <a16:creationId xmlns:a16="http://schemas.microsoft.com/office/drawing/2014/main" xmlns="" id="{E1511EC2-0C58-4CD8-1A3D-6944D1ECC6C2}"/>
                  </a:ext>
                </a:extLst>
              </p:cNvPr>
              <p:cNvSpPr/>
              <p:nvPr/>
            </p:nvSpPr>
            <p:spPr>
              <a:xfrm>
                <a:off x="1824450" y="37315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860;p39">
                <a:extLst>
                  <a:ext uri="{FF2B5EF4-FFF2-40B4-BE49-F238E27FC236}">
                    <a16:creationId xmlns:a16="http://schemas.microsoft.com/office/drawing/2014/main" xmlns="" id="{77FE2A77-4D1D-C537-139C-C5809BBB48DC}"/>
                  </a:ext>
                </a:extLst>
              </p:cNvPr>
              <p:cNvSpPr/>
              <p:nvPr/>
            </p:nvSpPr>
            <p:spPr>
              <a:xfrm>
                <a:off x="1824450" y="3731550"/>
                <a:ext cx="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7" extrusionOk="0">
                    <a:moveTo>
                      <a:pt x="0" y="46"/>
                    </a:moveTo>
                    <a:lnTo>
                      <a:pt x="0" y="46"/>
                    </a:lnTo>
                    <a:cubicBezTo>
                      <a:pt x="0" y="24"/>
                      <a:pt x="0" y="24"/>
                      <a:pt x="0" y="1"/>
                    </a:cubicBezTo>
                    <a:cubicBezTo>
                      <a:pt x="0" y="24"/>
                      <a:pt x="0" y="24"/>
                      <a:pt x="0" y="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861;p39">
                <a:extLst>
                  <a:ext uri="{FF2B5EF4-FFF2-40B4-BE49-F238E27FC236}">
                    <a16:creationId xmlns:a16="http://schemas.microsoft.com/office/drawing/2014/main" xmlns="" id="{058A9AEC-40DA-39A7-6D49-119711AD7CF9}"/>
                  </a:ext>
                </a:extLst>
              </p:cNvPr>
              <p:cNvSpPr/>
              <p:nvPr/>
            </p:nvSpPr>
            <p:spPr>
              <a:xfrm>
                <a:off x="1829575" y="3709625"/>
                <a:ext cx="4025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5" extrusionOk="0">
                    <a:moveTo>
                      <a:pt x="63" y="1"/>
                    </a:moveTo>
                    <a:cubicBezTo>
                      <a:pt x="50" y="1"/>
                      <a:pt x="37" y="4"/>
                      <a:pt x="24" y="10"/>
                    </a:cubicBezTo>
                    <a:cubicBezTo>
                      <a:pt x="1" y="33"/>
                      <a:pt x="24" y="79"/>
                      <a:pt x="24" y="124"/>
                    </a:cubicBezTo>
                    <a:lnTo>
                      <a:pt x="69" y="102"/>
                    </a:lnTo>
                    <a:lnTo>
                      <a:pt x="69" y="124"/>
                    </a:lnTo>
                    <a:cubicBezTo>
                      <a:pt x="92" y="124"/>
                      <a:pt x="92" y="102"/>
                      <a:pt x="114" y="102"/>
                    </a:cubicBezTo>
                    <a:lnTo>
                      <a:pt x="114" y="102"/>
                    </a:lnTo>
                    <a:cubicBezTo>
                      <a:pt x="112" y="89"/>
                      <a:pt x="107" y="79"/>
                      <a:pt x="92" y="79"/>
                    </a:cubicBezTo>
                    <a:cubicBezTo>
                      <a:pt x="92" y="71"/>
                      <a:pt x="97" y="69"/>
                      <a:pt x="104" y="69"/>
                    </a:cubicBezTo>
                    <a:cubicBezTo>
                      <a:pt x="118" y="69"/>
                      <a:pt x="138" y="79"/>
                      <a:pt x="138" y="79"/>
                    </a:cubicBezTo>
                    <a:cubicBezTo>
                      <a:pt x="161" y="56"/>
                      <a:pt x="138" y="33"/>
                      <a:pt x="138" y="33"/>
                    </a:cubicBezTo>
                    <a:cubicBezTo>
                      <a:pt x="122" y="17"/>
                      <a:pt x="94" y="1"/>
                      <a:pt x="63" y="1"/>
                    </a:cubicBezTo>
                    <a:close/>
                    <a:moveTo>
                      <a:pt x="115" y="102"/>
                    </a:moveTo>
                    <a:cubicBezTo>
                      <a:pt x="115" y="102"/>
                      <a:pt x="114" y="102"/>
                      <a:pt x="114" y="102"/>
                    </a:cubicBezTo>
                    <a:lnTo>
                      <a:pt x="114" y="102"/>
                    </a:lnTo>
                    <a:cubicBezTo>
                      <a:pt x="115" y="109"/>
                      <a:pt x="115" y="117"/>
                      <a:pt x="115" y="124"/>
                    </a:cubicBezTo>
                    <a:lnTo>
                      <a:pt x="115" y="10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862;p39">
                <a:extLst>
                  <a:ext uri="{FF2B5EF4-FFF2-40B4-BE49-F238E27FC236}">
                    <a16:creationId xmlns:a16="http://schemas.microsoft.com/office/drawing/2014/main" xmlns="" id="{715D3E77-C67A-5DC6-15CB-232DC1B1656D}"/>
                  </a:ext>
                </a:extLst>
              </p:cNvPr>
              <p:cNvSpPr/>
              <p:nvPr/>
            </p:nvSpPr>
            <p:spPr>
              <a:xfrm>
                <a:off x="1847275" y="3729700"/>
                <a:ext cx="345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1" extrusionOk="0">
                    <a:moveTo>
                      <a:pt x="38" y="0"/>
                    </a:moveTo>
                    <a:cubicBezTo>
                      <a:pt x="0" y="0"/>
                      <a:pt x="0" y="37"/>
                      <a:pt x="0" y="75"/>
                    </a:cubicBezTo>
                    <a:cubicBezTo>
                      <a:pt x="23" y="75"/>
                      <a:pt x="23" y="98"/>
                      <a:pt x="23" y="98"/>
                    </a:cubicBezTo>
                    <a:lnTo>
                      <a:pt x="92" y="98"/>
                    </a:lnTo>
                    <a:lnTo>
                      <a:pt x="115" y="120"/>
                    </a:lnTo>
                    <a:lnTo>
                      <a:pt x="137" y="75"/>
                    </a:lnTo>
                    <a:cubicBezTo>
                      <a:pt x="137" y="52"/>
                      <a:pt x="115" y="6"/>
                      <a:pt x="69" y="6"/>
                    </a:cubicBezTo>
                    <a:cubicBezTo>
                      <a:pt x="56" y="2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863;p39">
                <a:extLst>
                  <a:ext uri="{FF2B5EF4-FFF2-40B4-BE49-F238E27FC236}">
                    <a16:creationId xmlns:a16="http://schemas.microsoft.com/office/drawing/2014/main" xmlns="" id="{6EC09387-AA35-4007-1369-68329E0B4D9D}"/>
                  </a:ext>
                </a:extLst>
              </p:cNvPr>
              <p:cNvSpPr/>
              <p:nvPr/>
            </p:nvSpPr>
            <p:spPr>
              <a:xfrm>
                <a:off x="1843850" y="3724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864;p39">
                <a:extLst>
                  <a:ext uri="{FF2B5EF4-FFF2-40B4-BE49-F238E27FC236}">
                    <a16:creationId xmlns:a16="http://schemas.microsoft.com/office/drawing/2014/main" xmlns="" id="{CE4BA273-099C-4B06-6B8A-D55CBD3F204D}"/>
                  </a:ext>
                </a:extLst>
              </p:cNvPr>
              <p:cNvSpPr/>
              <p:nvPr/>
            </p:nvSpPr>
            <p:spPr>
              <a:xfrm>
                <a:off x="1842150" y="3724150"/>
                <a:ext cx="1725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69" extrusionOk="0">
                    <a:moveTo>
                      <a:pt x="23" y="0"/>
                    </a:moveTo>
                    <a:cubicBezTo>
                      <a:pt x="0" y="0"/>
                      <a:pt x="0" y="46"/>
                      <a:pt x="0" y="68"/>
                    </a:cubicBezTo>
                    <a:lnTo>
                      <a:pt x="23" y="23"/>
                    </a:lnTo>
                    <a:lnTo>
                      <a:pt x="46" y="46"/>
                    </a:lnTo>
                    <a:lnTo>
                      <a:pt x="69" y="46"/>
                    </a:lnTo>
                    <a:lnTo>
                      <a:pt x="46" y="23"/>
                    </a:lnTo>
                    <a:lnTo>
                      <a:pt x="69" y="23"/>
                    </a:lnTo>
                    <a:lnTo>
                      <a:pt x="69" y="0"/>
                    </a:lnTo>
                    <a:close/>
                    <a:moveTo>
                      <a:pt x="69" y="46"/>
                    </a:moveTo>
                    <a:cubicBezTo>
                      <a:pt x="46" y="46"/>
                      <a:pt x="46" y="68"/>
                      <a:pt x="46" y="68"/>
                    </a:cubicBezTo>
                    <a:lnTo>
                      <a:pt x="69" y="4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865;p39">
                <a:extLst>
                  <a:ext uri="{FF2B5EF4-FFF2-40B4-BE49-F238E27FC236}">
                    <a16:creationId xmlns:a16="http://schemas.microsoft.com/office/drawing/2014/main" xmlns="" id="{410008AD-CE72-A3E5-B219-82016A4E5BDE}"/>
                  </a:ext>
                </a:extLst>
              </p:cNvPr>
              <p:cNvSpPr/>
              <p:nvPr/>
            </p:nvSpPr>
            <p:spPr>
              <a:xfrm>
                <a:off x="1852400" y="3720150"/>
                <a:ext cx="2900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9" extrusionOk="0">
                    <a:moveTo>
                      <a:pt x="69" y="0"/>
                    </a:moveTo>
                    <a:cubicBezTo>
                      <a:pt x="47" y="0"/>
                      <a:pt x="1" y="23"/>
                      <a:pt x="24" y="46"/>
                    </a:cubicBezTo>
                    <a:cubicBezTo>
                      <a:pt x="69" y="46"/>
                      <a:pt x="24" y="23"/>
                      <a:pt x="69" y="23"/>
                    </a:cubicBezTo>
                    <a:lnTo>
                      <a:pt x="92" y="46"/>
                    </a:lnTo>
                    <a:cubicBezTo>
                      <a:pt x="92" y="23"/>
                      <a:pt x="115" y="0"/>
                      <a:pt x="69" y="0"/>
                    </a:cubicBezTo>
                    <a:close/>
                    <a:moveTo>
                      <a:pt x="24" y="46"/>
                    </a:moveTo>
                    <a:cubicBezTo>
                      <a:pt x="12" y="46"/>
                      <a:pt x="18" y="52"/>
                      <a:pt x="27" y="57"/>
                    </a:cubicBezTo>
                    <a:lnTo>
                      <a:pt x="27" y="57"/>
                    </a:lnTo>
                    <a:cubicBezTo>
                      <a:pt x="24" y="52"/>
                      <a:pt x="24" y="46"/>
                      <a:pt x="24" y="46"/>
                    </a:cubicBezTo>
                    <a:close/>
                    <a:moveTo>
                      <a:pt x="92" y="46"/>
                    </a:moveTo>
                    <a:cubicBezTo>
                      <a:pt x="70" y="46"/>
                      <a:pt x="69" y="68"/>
                      <a:pt x="48" y="69"/>
                    </a:cubicBezTo>
                    <a:lnTo>
                      <a:pt x="48" y="69"/>
                    </a:lnTo>
                    <a:cubicBezTo>
                      <a:pt x="55" y="69"/>
                      <a:pt x="92" y="67"/>
                      <a:pt x="92" y="46"/>
                    </a:cubicBezTo>
                    <a:close/>
                    <a:moveTo>
                      <a:pt x="27" y="57"/>
                    </a:moveTo>
                    <a:cubicBezTo>
                      <a:pt x="29" y="63"/>
                      <a:pt x="35" y="69"/>
                      <a:pt x="47" y="69"/>
                    </a:cubicBezTo>
                    <a:cubicBezTo>
                      <a:pt x="47" y="69"/>
                      <a:pt x="35" y="63"/>
                      <a:pt x="27" y="57"/>
                    </a:cubicBezTo>
                    <a:close/>
                    <a:moveTo>
                      <a:pt x="48" y="69"/>
                    </a:moveTo>
                    <a:lnTo>
                      <a:pt x="48" y="69"/>
                    </a:lnTo>
                    <a:cubicBezTo>
                      <a:pt x="47" y="69"/>
                      <a:pt x="47" y="69"/>
                      <a:pt x="47" y="69"/>
                    </a:cubicBezTo>
                    <a:cubicBezTo>
                      <a:pt x="47" y="69"/>
                      <a:pt x="47" y="69"/>
                      <a:pt x="48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866;p39">
                <a:extLst>
                  <a:ext uri="{FF2B5EF4-FFF2-40B4-BE49-F238E27FC236}">
                    <a16:creationId xmlns:a16="http://schemas.microsoft.com/office/drawing/2014/main" xmlns="" id="{957991FF-FA79-8F10-7E14-DE0D8B7D7054}"/>
                  </a:ext>
                </a:extLst>
              </p:cNvPr>
              <p:cNvSpPr/>
              <p:nvPr/>
            </p:nvSpPr>
            <p:spPr>
              <a:xfrm>
                <a:off x="1965400" y="3700575"/>
                <a:ext cx="287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9" extrusionOk="0">
                    <a:moveTo>
                      <a:pt x="44" y="1"/>
                    </a:moveTo>
                    <a:cubicBezTo>
                      <a:pt x="15" y="1"/>
                      <a:pt x="0" y="30"/>
                      <a:pt x="0" y="30"/>
                    </a:cubicBezTo>
                    <a:cubicBezTo>
                      <a:pt x="0" y="76"/>
                      <a:pt x="0" y="53"/>
                      <a:pt x="46" y="98"/>
                    </a:cubicBezTo>
                    <a:cubicBezTo>
                      <a:pt x="46" y="91"/>
                      <a:pt x="46" y="88"/>
                      <a:pt x="47" y="88"/>
                    </a:cubicBezTo>
                    <a:cubicBezTo>
                      <a:pt x="49" y="88"/>
                      <a:pt x="54" y="98"/>
                      <a:pt x="69" y="98"/>
                    </a:cubicBezTo>
                    <a:cubicBezTo>
                      <a:pt x="92" y="76"/>
                      <a:pt x="114" y="76"/>
                      <a:pt x="114" y="53"/>
                    </a:cubicBezTo>
                    <a:cubicBezTo>
                      <a:pt x="92" y="53"/>
                      <a:pt x="114" y="30"/>
                      <a:pt x="69" y="7"/>
                    </a:cubicBezTo>
                    <a:cubicBezTo>
                      <a:pt x="60" y="3"/>
                      <a:pt x="51" y="1"/>
                      <a:pt x="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867;p39">
                <a:extLst>
                  <a:ext uri="{FF2B5EF4-FFF2-40B4-BE49-F238E27FC236}">
                    <a16:creationId xmlns:a16="http://schemas.microsoft.com/office/drawing/2014/main" xmlns="" id="{5B825744-D91E-8A9C-7799-576CDF03F68C}"/>
                  </a:ext>
                </a:extLst>
              </p:cNvPr>
              <p:cNvSpPr/>
              <p:nvPr/>
            </p:nvSpPr>
            <p:spPr>
              <a:xfrm>
                <a:off x="1970525" y="3701875"/>
                <a:ext cx="1750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70" h="47" extrusionOk="0">
                    <a:moveTo>
                      <a:pt x="46" y="1"/>
                    </a:moveTo>
                    <a:cubicBezTo>
                      <a:pt x="24" y="1"/>
                      <a:pt x="1" y="1"/>
                      <a:pt x="1" y="24"/>
                    </a:cubicBezTo>
                    <a:cubicBezTo>
                      <a:pt x="16" y="24"/>
                      <a:pt x="31" y="14"/>
                      <a:pt x="40" y="14"/>
                    </a:cubicBezTo>
                    <a:cubicBezTo>
                      <a:pt x="44" y="14"/>
                      <a:pt x="46" y="16"/>
                      <a:pt x="46" y="24"/>
                    </a:cubicBezTo>
                    <a:cubicBezTo>
                      <a:pt x="46" y="46"/>
                      <a:pt x="24" y="46"/>
                      <a:pt x="24" y="46"/>
                    </a:cubicBezTo>
                    <a:cubicBezTo>
                      <a:pt x="46" y="46"/>
                      <a:pt x="69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868;p39">
                <a:extLst>
                  <a:ext uri="{FF2B5EF4-FFF2-40B4-BE49-F238E27FC236}">
                    <a16:creationId xmlns:a16="http://schemas.microsoft.com/office/drawing/2014/main" xmlns="" id="{8DBC6D14-53E9-3513-C62C-84322766F0A5}"/>
                  </a:ext>
                </a:extLst>
              </p:cNvPr>
              <p:cNvSpPr/>
              <p:nvPr/>
            </p:nvSpPr>
            <p:spPr>
              <a:xfrm>
                <a:off x="2002475" y="3710450"/>
                <a:ext cx="2900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38" extrusionOk="0">
                    <a:moveTo>
                      <a:pt x="47" y="0"/>
                    </a:moveTo>
                    <a:cubicBezTo>
                      <a:pt x="1" y="23"/>
                      <a:pt x="24" y="91"/>
                      <a:pt x="47" y="137"/>
                    </a:cubicBezTo>
                    <a:cubicBezTo>
                      <a:pt x="24" y="91"/>
                      <a:pt x="115" y="91"/>
                      <a:pt x="92" y="46"/>
                    </a:cubicBezTo>
                    <a:cubicBezTo>
                      <a:pt x="92" y="46"/>
                      <a:pt x="69" y="0"/>
                      <a:pt x="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869;p39">
                <a:extLst>
                  <a:ext uri="{FF2B5EF4-FFF2-40B4-BE49-F238E27FC236}">
                    <a16:creationId xmlns:a16="http://schemas.microsoft.com/office/drawing/2014/main" xmlns="" id="{A19A913E-7DB5-9981-6949-145E3A956AAF}"/>
                  </a:ext>
                </a:extLst>
              </p:cNvPr>
              <p:cNvSpPr/>
              <p:nvPr/>
            </p:nvSpPr>
            <p:spPr>
              <a:xfrm>
                <a:off x="1976800" y="3695450"/>
                <a:ext cx="4600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99" extrusionOk="0">
                    <a:moveTo>
                      <a:pt x="81" y="0"/>
                    </a:moveTo>
                    <a:cubicBezTo>
                      <a:pt x="46" y="0"/>
                      <a:pt x="42" y="30"/>
                      <a:pt x="24" y="30"/>
                    </a:cubicBezTo>
                    <a:cubicBezTo>
                      <a:pt x="1" y="75"/>
                      <a:pt x="92" y="98"/>
                      <a:pt x="115" y="98"/>
                    </a:cubicBezTo>
                    <a:cubicBezTo>
                      <a:pt x="115" y="87"/>
                      <a:pt x="121" y="87"/>
                      <a:pt x="129" y="87"/>
                    </a:cubicBezTo>
                    <a:cubicBezTo>
                      <a:pt x="138" y="87"/>
                      <a:pt x="149" y="87"/>
                      <a:pt x="161" y="75"/>
                    </a:cubicBezTo>
                    <a:cubicBezTo>
                      <a:pt x="138" y="52"/>
                      <a:pt x="183" y="30"/>
                      <a:pt x="115" y="7"/>
                    </a:cubicBezTo>
                    <a:cubicBezTo>
                      <a:pt x="101" y="2"/>
                      <a:pt x="90" y="0"/>
                      <a:pt x="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870;p39">
                <a:extLst>
                  <a:ext uri="{FF2B5EF4-FFF2-40B4-BE49-F238E27FC236}">
                    <a16:creationId xmlns:a16="http://schemas.microsoft.com/office/drawing/2014/main" xmlns="" id="{D81E3D5B-E6DE-CFD6-6B18-D004236BD131}"/>
                  </a:ext>
                </a:extLst>
              </p:cNvPr>
              <p:cNvSpPr/>
              <p:nvPr/>
            </p:nvSpPr>
            <p:spPr>
              <a:xfrm>
                <a:off x="1991075" y="3694475"/>
                <a:ext cx="2300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92" h="69" extrusionOk="0">
                    <a:moveTo>
                      <a:pt x="46" y="0"/>
                    </a:moveTo>
                    <a:cubicBezTo>
                      <a:pt x="0" y="0"/>
                      <a:pt x="0" y="23"/>
                      <a:pt x="0" y="46"/>
                    </a:cubicBezTo>
                    <a:cubicBezTo>
                      <a:pt x="23" y="46"/>
                      <a:pt x="23" y="69"/>
                      <a:pt x="46" y="69"/>
                    </a:cubicBezTo>
                    <a:lnTo>
                      <a:pt x="92" y="46"/>
                    </a:lnTo>
                    <a:cubicBezTo>
                      <a:pt x="69" y="23"/>
                      <a:pt x="92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871;p39">
                <a:extLst>
                  <a:ext uri="{FF2B5EF4-FFF2-40B4-BE49-F238E27FC236}">
                    <a16:creationId xmlns:a16="http://schemas.microsoft.com/office/drawing/2014/main" xmlns="" id="{207D9535-5193-ADBC-A1FB-60D6D14C6906}"/>
                  </a:ext>
                </a:extLst>
              </p:cNvPr>
              <p:cNvSpPr/>
              <p:nvPr/>
            </p:nvSpPr>
            <p:spPr>
              <a:xfrm>
                <a:off x="1851850" y="3798325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0" y="23"/>
                      <a:pt x="23" y="46"/>
                      <a:pt x="23" y="69"/>
                    </a:cubicBezTo>
                    <a:cubicBezTo>
                      <a:pt x="46" y="69"/>
                      <a:pt x="46" y="46"/>
                      <a:pt x="23" y="46"/>
                    </a:cubicBezTo>
                    <a:lnTo>
                      <a:pt x="69" y="46"/>
                    </a:lnTo>
                    <a:cubicBezTo>
                      <a:pt x="91" y="69"/>
                      <a:pt x="69" y="69"/>
                      <a:pt x="91" y="92"/>
                    </a:cubicBezTo>
                    <a:cubicBezTo>
                      <a:pt x="91" y="69"/>
                      <a:pt x="114" y="46"/>
                      <a:pt x="91" y="23"/>
                    </a:cubicBezTo>
                    <a:cubicBezTo>
                      <a:pt x="69" y="23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872;p39">
                <a:extLst>
                  <a:ext uri="{FF2B5EF4-FFF2-40B4-BE49-F238E27FC236}">
                    <a16:creationId xmlns:a16="http://schemas.microsoft.com/office/drawing/2014/main" xmlns="" id="{E9D8D3C5-7D4A-1108-14C0-602A85EA3D77}"/>
                  </a:ext>
                </a:extLst>
              </p:cNvPr>
              <p:cNvSpPr/>
              <p:nvPr/>
            </p:nvSpPr>
            <p:spPr>
              <a:xfrm>
                <a:off x="1860675" y="3757800"/>
                <a:ext cx="26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70" extrusionOk="0">
                    <a:moveTo>
                      <a:pt x="35" y="1"/>
                    </a:moveTo>
                    <a:cubicBezTo>
                      <a:pt x="24" y="12"/>
                      <a:pt x="12" y="12"/>
                      <a:pt x="7" y="12"/>
                    </a:cubicBezTo>
                    <a:cubicBezTo>
                      <a:pt x="1" y="12"/>
                      <a:pt x="1" y="12"/>
                      <a:pt x="12" y="24"/>
                    </a:cubicBezTo>
                    <a:cubicBezTo>
                      <a:pt x="12" y="46"/>
                      <a:pt x="35" y="69"/>
                      <a:pt x="58" y="69"/>
                    </a:cubicBezTo>
                    <a:cubicBezTo>
                      <a:pt x="81" y="69"/>
                      <a:pt x="104" y="69"/>
                      <a:pt x="104" y="46"/>
                    </a:cubicBezTo>
                    <a:cubicBezTo>
                      <a:pt x="81" y="24"/>
                      <a:pt x="58" y="1"/>
                      <a:pt x="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873;p39">
                <a:extLst>
                  <a:ext uri="{FF2B5EF4-FFF2-40B4-BE49-F238E27FC236}">
                    <a16:creationId xmlns:a16="http://schemas.microsoft.com/office/drawing/2014/main" xmlns="" id="{95E6C0C1-A87B-89D6-3930-12E421574C48}"/>
                  </a:ext>
                </a:extLst>
              </p:cNvPr>
              <p:cNvSpPr/>
              <p:nvPr/>
            </p:nvSpPr>
            <p:spPr>
              <a:xfrm>
                <a:off x="1856400" y="3754375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69" y="1"/>
                    </a:moveTo>
                    <a:cubicBezTo>
                      <a:pt x="1" y="1"/>
                      <a:pt x="46" y="46"/>
                      <a:pt x="92" y="69"/>
                    </a:cubicBezTo>
                    <a:cubicBezTo>
                      <a:pt x="92" y="46"/>
                      <a:pt x="115" y="46"/>
                      <a:pt x="115" y="24"/>
                    </a:cubicBezTo>
                    <a:cubicBezTo>
                      <a:pt x="92" y="24"/>
                      <a:pt x="69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874;p39">
                <a:extLst>
                  <a:ext uri="{FF2B5EF4-FFF2-40B4-BE49-F238E27FC236}">
                    <a16:creationId xmlns:a16="http://schemas.microsoft.com/office/drawing/2014/main" xmlns="" id="{0D2A2A1E-4E76-DE0A-2FE0-096DFA864BCB}"/>
                  </a:ext>
                </a:extLst>
              </p:cNvPr>
              <p:cNvSpPr/>
              <p:nvPr/>
            </p:nvSpPr>
            <p:spPr>
              <a:xfrm>
                <a:off x="1913475" y="3801175"/>
                <a:ext cx="7425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83" extrusionOk="0">
                    <a:moveTo>
                      <a:pt x="183" y="0"/>
                    </a:moveTo>
                    <a:cubicBezTo>
                      <a:pt x="69" y="23"/>
                      <a:pt x="0" y="115"/>
                      <a:pt x="23" y="183"/>
                    </a:cubicBezTo>
                    <a:lnTo>
                      <a:pt x="92" y="183"/>
                    </a:lnTo>
                    <a:cubicBezTo>
                      <a:pt x="183" y="137"/>
                      <a:pt x="297" y="92"/>
                      <a:pt x="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875;p39">
                <a:extLst>
                  <a:ext uri="{FF2B5EF4-FFF2-40B4-BE49-F238E27FC236}">
                    <a16:creationId xmlns:a16="http://schemas.microsoft.com/office/drawing/2014/main" xmlns="" id="{9771B0D7-C89D-BC82-6DE8-E9B7B1BF9A2E}"/>
                  </a:ext>
                </a:extLst>
              </p:cNvPr>
              <p:cNvSpPr/>
              <p:nvPr/>
            </p:nvSpPr>
            <p:spPr>
              <a:xfrm>
                <a:off x="1835300" y="3778350"/>
                <a:ext cx="40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60" h="92" extrusionOk="0">
                    <a:moveTo>
                      <a:pt x="69" y="0"/>
                    </a:moveTo>
                    <a:cubicBezTo>
                      <a:pt x="23" y="0"/>
                      <a:pt x="0" y="23"/>
                      <a:pt x="0" y="46"/>
                    </a:cubicBezTo>
                    <a:cubicBezTo>
                      <a:pt x="23" y="46"/>
                      <a:pt x="46" y="69"/>
                      <a:pt x="23" y="69"/>
                    </a:cubicBezTo>
                    <a:lnTo>
                      <a:pt x="46" y="69"/>
                    </a:lnTo>
                    <a:cubicBezTo>
                      <a:pt x="54" y="86"/>
                      <a:pt x="63" y="90"/>
                      <a:pt x="71" y="90"/>
                    </a:cubicBezTo>
                    <a:cubicBezTo>
                      <a:pt x="80" y="90"/>
                      <a:pt x="90" y="85"/>
                      <a:pt x="99" y="85"/>
                    </a:cubicBezTo>
                    <a:cubicBezTo>
                      <a:pt x="104" y="85"/>
                      <a:pt x="109" y="87"/>
                      <a:pt x="114" y="92"/>
                    </a:cubicBezTo>
                    <a:cubicBezTo>
                      <a:pt x="114" y="92"/>
                      <a:pt x="160" y="92"/>
                      <a:pt x="160" y="69"/>
                    </a:cubicBezTo>
                    <a:cubicBezTo>
                      <a:pt x="160" y="69"/>
                      <a:pt x="160" y="46"/>
                      <a:pt x="137" y="23"/>
                    </a:cubicBezTo>
                    <a:cubicBezTo>
                      <a:pt x="114" y="0"/>
                      <a:pt x="91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876;p39">
                <a:extLst>
                  <a:ext uri="{FF2B5EF4-FFF2-40B4-BE49-F238E27FC236}">
                    <a16:creationId xmlns:a16="http://schemas.microsoft.com/office/drawing/2014/main" xmlns="" id="{F261F540-A1DC-501C-4541-425E84E0CD52}"/>
                  </a:ext>
                </a:extLst>
              </p:cNvPr>
              <p:cNvSpPr/>
              <p:nvPr/>
            </p:nvSpPr>
            <p:spPr>
              <a:xfrm>
                <a:off x="1880950" y="3793175"/>
                <a:ext cx="11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1" extrusionOk="0">
                    <a:moveTo>
                      <a:pt x="23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23" y="1"/>
                    </a:cubicBezTo>
                    <a:lnTo>
                      <a:pt x="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877;p39">
                <a:extLst>
                  <a:ext uri="{FF2B5EF4-FFF2-40B4-BE49-F238E27FC236}">
                    <a16:creationId xmlns:a16="http://schemas.microsoft.com/office/drawing/2014/main" xmlns="" id="{6273CEDD-B42A-A33A-0AC5-EBFED8042DBC}"/>
                  </a:ext>
                </a:extLst>
              </p:cNvPr>
              <p:cNvSpPr/>
              <p:nvPr/>
            </p:nvSpPr>
            <p:spPr>
              <a:xfrm>
                <a:off x="1884375" y="37789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0" y="0"/>
                    </a:moveTo>
                    <a:cubicBezTo>
                      <a:pt x="0" y="23"/>
                      <a:pt x="23" y="23"/>
                      <a:pt x="23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878;p39">
                <a:extLst>
                  <a:ext uri="{FF2B5EF4-FFF2-40B4-BE49-F238E27FC236}">
                    <a16:creationId xmlns:a16="http://schemas.microsoft.com/office/drawing/2014/main" xmlns="" id="{357E3FD8-51AE-31B2-025B-BF4ED365AA47}"/>
                  </a:ext>
                </a:extLst>
              </p:cNvPr>
              <p:cNvSpPr/>
              <p:nvPr/>
            </p:nvSpPr>
            <p:spPr>
              <a:xfrm>
                <a:off x="1884925" y="37783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lnTo>
                      <a:pt x="1" y="23"/>
                    </a:lnTo>
                    <a:cubicBezTo>
                      <a:pt x="1" y="0"/>
                      <a:pt x="1" y="0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879;p39">
                <a:extLst>
                  <a:ext uri="{FF2B5EF4-FFF2-40B4-BE49-F238E27FC236}">
                    <a16:creationId xmlns:a16="http://schemas.microsoft.com/office/drawing/2014/main" xmlns="" id="{23A2D04C-27DF-3838-ADE5-C720C247680F}"/>
                  </a:ext>
                </a:extLst>
              </p:cNvPr>
              <p:cNvSpPr/>
              <p:nvPr/>
            </p:nvSpPr>
            <p:spPr>
              <a:xfrm>
                <a:off x="1884375" y="3777200"/>
                <a:ext cx="267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93" extrusionOk="0">
                    <a:moveTo>
                      <a:pt x="23" y="1"/>
                    </a:moveTo>
                    <a:cubicBezTo>
                      <a:pt x="23" y="1"/>
                      <a:pt x="23" y="24"/>
                      <a:pt x="0" y="24"/>
                    </a:cubicBezTo>
                    <a:cubicBezTo>
                      <a:pt x="23" y="24"/>
                      <a:pt x="46" y="24"/>
                      <a:pt x="46" y="46"/>
                    </a:cubicBezTo>
                    <a:lnTo>
                      <a:pt x="67" y="68"/>
                    </a:lnTo>
                    <a:lnTo>
                      <a:pt x="67" y="68"/>
                    </a:lnTo>
                    <a:cubicBezTo>
                      <a:pt x="92" y="51"/>
                      <a:pt x="106" y="31"/>
                      <a:pt x="91" y="1"/>
                    </a:cubicBezTo>
                    <a:close/>
                    <a:moveTo>
                      <a:pt x="67" y="68"/>
                    </a:moveTo>
                    <a:lnTo>
                      <a:pt x="67" y="68"/>
                    </a:lnTo>
                    <a:cubicBezTo>
                      <a:pt x="66" y="68"/>
                      <a:pt x="66" y="69"/>
                      <a:pt x="65" y="69"/>
                    </a:cubicBezTo>
                    <a:lnTo>
                      <a:pt x="69" y="69"/>
                    </a:lnTo>
                    <a:lnTo>
                      <a:pt x="67" y="68"/>
                    </a:lnTo>
                    <a:close/>
                    <a:moveTo>
                      <a:pt x="23" y="69"/>
                    </a:moveTo>
                    <a:lnTo>
                      <a:pt x="23" y="92"/>
                    </a:lnTo>
                    <a:cubicBezTo>
                      <a:pt x="38" y="85"/>
                      <a:pt x="52" y="77"/>
                      <a:pt x="65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880;p39">
                <a:extLst>
                  <a:ext uri="{FF2B5EF4-FFF2-40B4-BE49-F238E27FC236}">
                    <a16:creationId xmlns:a16="http://schemas.microsoft.com/office/drawing/2014/main" xmlns="" id="{8A80858E-6D9B-9CE2-A079-C233E5CF806D}"/>
                  </a:ext>
                </a:extLst>
              </p:cNvPr>
              <p:cNvSpPr/>
              <p:nvPr/>
            </p:nvSpPr>
            <p:spPr>
              <a:xfrm>
                <a:off x="1884375" y="377777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881;p39">
                <a:extLst>
                  <a:ext uri="{FF2B5EF4-FFF2-40B4-BE49-F238E27FC236}">
                    <a16:creationId xmlns:a16="http://schemas.microsoft.com/office/drawing/2014/main" xmlns="" id="{F6F897A9-2BD9-1E71-8CFA-16CA4A41C523}"/>
                  </a:ext>
                </a:extLst>
              </p:cNvPr>
              <p:cNvSpPr/>
              <p:nvPr/>
            </p:nvSpPr>
            <p:spPr>
              <a:xfrm>
                <a:off x="1884375" y="37783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lnTo>
                      <a:pt x="0" y="23"/>
                    </a:lnTo>
                    <a:cubicBezTo>
                      <a:pt x="0" y="23"/>
                      <a:pt x="0" y="0"/>
                      <a:pt x="0" y="0"/>
                    </a:cubicBezTo>
                    <a:cubicBezTo>
                      <a:pt x="0" y="0"/>
                      <a:pt x="0" y="23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882;p39">
                <a:extLst>
                  <a:ext uri="{FF2B5EF4-FFF2-40B4-BE49-F238E27FC236}">
                    <a16:creationId xmlns:a16="http://schemas.microsoft.com/office/drawing/2014/main" xmlns="" id="{322C5323-76CE-4EB5-EF5E-01F74119D680}"/>
                  </a:ext>
                </a:extLst>
              </p:cNvPr>
              <p:cNvSpPr/>
              <p:nvPr/>
            </p:nvSpPr>
            <p:spPr>
              <a:xfrm>
                <a:off x="1890075" y="3755850"/>
                <a:ext cx="4025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5" extrusionOk="0">
                    <a:moveTo>
                      <a:pt x="71" y="1"/>
                    </a:moveTo>
                    <a:cubicBezTo>
                      <a:pt x="61" y="1"/>
                      <a:pt x="53" y="4"/>
                      <a:pt x="46" y="10"/>
                    </a:cubicBezTo>
                    <a:cubicBezTo>
                      <a:pt x="0" y="33"/>
                      <a:pt x="23" y="79"/>
                      <a:pt x="23" y="124"/>
                    </a:cubicBezTo>
                    <a:lnTo>
                      <a:pt x="69" y="102"/>
                    </a:lnTo>
                    <a:lnTo>
                      <a:pt x="69" y="124"/>
                    </a:lnTo>
                    <a:cubicBezTo>
                      <a:pt x="114" y="124"/>
                      <a:pt x="93" y="102"/>
                      <a:pt x="134" y="102"/>
                    </a:cubicBezTo>
                    <a:lnTo>
                      <a:pt x="134" y="102"/>
                    </a:lnTo>
                    <a:cubicBezTo>
                      <a:pt x="132" y="90"/>
                      <a:pt x="126" y="79"/>
                      <a:pt x="115" y="79"/>
                    </a:cubicBezTo>
                    <a:cubicBezTo>
                      <a:pt x="107" y="71"/>
                      <a:pt x="109" y="69"/>
                      <a:pt x="116" y="69"/>
                    </a:cubicBezTo>
                    <a:cubicBezTo>
                      <a:pt x="130" y="69"/>
                      <a:pt x="160" y="79"/>
                      <a:pt x="160" y="79"/>
                    </a:cubicBezTo>
                    <a:cubicBezTo>
                      <a:pt x="160" y="79"/>
                      <a:pt x="137" y="56"/>
                      <a:pt x="160" y="33"/>
                    </a:cubicBezTo>
                    <a:cubicBezTo>
                      <a:pt x="128" y="17"/>
                      <a:pt x="96" y="1"/>
                      <a:pt x="71" y="1"/>
                    </a:cubicBezTo>
                    <a:close/>
                    <a:moveTo>
                      <a:pt x="137" y="102"/>
                    </a:moveTo>
                    <a:cubicBezTo>
                      <a:pt x="136" y="102"/>
                      <a:pt x="135" y="102"/>
                      <a:pt x="134" y="102"/>
                    </a:cubicBezTo>
                    <a:lnTo>
                      <a:pt x="134" y="102"/>
                    </a:lnTo>
                    <a:cubicBezTo>
                      <a:pt x="137" y="113"/>
                      <a:pt x="137" y="124"/>
                      <a:pt x="137" y="124"/>
                    </a:cubicBezTo>
                    <a:lnTo>
                      <a:pt x="137" y="10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883;p39">
                <a:extLst>
                  <a:ext uri="{FF2B5EF4-FFF2-40B4-BE49-F238E27FC236}">
                    <a16:creationId xmlns:a16="http://schemas.microsoft.com/office/drawing/2014/main" xmlns="" id="{1B329B6E-E698-4E10-D602-C2A95DB0AD97}"/>
                  </a:ext>
                </a:extLst>
              </p:cNvPr>
              <p:cNvSpPr/>
              <p:nvPr/>
            </p:nvSpPr>
            <p:spPr>
              <a:xfrm>
                <a:off x="1908900" y="3776625"/>
                <a:ext cx="3450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16" extrusionOk="0">
                    <a:moveTo>
                      <a:pt x="92" y="1"/>
                    </a:moveTo>
                    <a:cubicBezTo>
                      <a:pt x="1" y="1"/>
                      <a:pt x="1" y="47"/>
                      <a:pt x="1" y="92"/>
                    </a:cubicBezTo>
                    <a:cubicBezTo>
                      <a:pt x="7" y="86"/>
                      <a:pt x="12" y="83"/>
                      <a:pt x="15" y="83"/>
                    </a:cubicBezTo>
                    <a:cubicBezTo>
                      <a:pt x="23" y="83"/>
                      <a:pt x="23" y="99"/>
                      <a:pt x="23" y="115"/>
                    </a:cubicBezTo>
                    <a:lnTo>
                      <a:pt x="115" y="115"/>
                    </a:lnTo>
                    <a:lnTo>
                      <a:pt x="138" y="69"/>
                    </a:lnTo>
                    <a:cubicBezTo>
                      <a:pt x="138" y="47"/>
                      <a:pt x="138" y="24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884;p39">
                <a:extLst>
                  <a:ext uri="{FF2B5EF4-FFF2-40B4-BE49-F238E27FC236}">
                    <a16:creationId xmlns:a16="http://schemas.microsoft.com/office/drawing/2014/main" xmlns="" id="{05364760-22EC-1EF5-F0AE-B1A4A3FDEE6F}"/>
                  </a:ext>
                </a:extLst>
              </p:cNvPr>
              <p:cNvSpPr/>
              <p:nvPr/>
            </p:nvSpPr>
            <p:spPr>
              <a:xfrm>
                <a:off x="1908325" y="3751950"/>
                <a:ext cx="345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1" extrusionOk="0">
                    <a:moveTo>
                      <a:pt x="71" y="0"/>
                    </a:moveTo>
                    <a:cubicBezTo>
                      <a:pt x="64" y="0"/>
                      <a:pt x="56" y="2"/>
                      <a:pt x="46" y="6"/>
                    </a:cubicBezTo>
                    <a:cubicBezTo>
                      <a:pt x="1" y="29"/>
                      <a:pt x="46" y="75"/>
                      <a:pt x="69" y="121"/>
                    </a:cubicBezTo>
                    <a:cubicBezTo>
                      <a:pt x="46" y="75"/>
                      <a:pt x="138" y="75"/>
                      <a:pt x="115" y="29"/>
                    </a:cubicBezTo>
                    <a:cubicBezTo>
                      <a:pt x="115" y="29"/>
                      <a:pt x="100" y="0"/>
                      <a:pt x="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885;p39">
                <a:extLst>
                  <a:ext uri="{FF2B5EF4-FFF2-40B4-BE49-F238E27FC236}">
                    <a16:creationId xmlns:a16="http://schemas.microsoft.com/office/drawing/2014/main" xmlns="" id="{EFEDBC08-4E6B-53F8-90D9-F3947883047B}"/>
                  </a:ext>
                </a:extLst>
              </p:cNvPr>
              <p:cNvSpPr/>
              <p:nvPr/>
            </p:nvSpPr>
            <p:spPr>
              <a:xfrm>
                <a:off x="1939725" y="3729850"/>
                <a:ext cx="742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206" y="0"/>
                    </a:moveTo>
                    <a:cubicBezTo>
                      <a:pt x="69" y="46"/>
                      <a:pt x="0" y="137"/>
                      <a:pt x="23" y="229"/>
                    </a:cubicBezTo>
                    <a:lnTo>
                      <a:pt x="91" y="206"/>
                    </a:lnTo>
                    <a:cubicBezTo>
                      <a:pt x="183" y="160"/>
                      <a:pt x="297" y="114"/>
                      <a:pt x="251" y="23"/>
                    </a:cubicBez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886;p39">
                <a:extLst>
                  <a:ext uri="{FF2B5EF4-FFF2-40B4-BE49-F238E27FC236}">
                    <a16:creationId xmlns:a16="http://schemas.microsoft.com/office/drawing/2014/main" xmlns="" id="{E8A679BF-420A-A9A0-BD4D-246246E0A816}"/>
                  </a:ext>
                </a:extLst>
              </p:cNvPr>
              <p:cNvSpPr/>
              <p:nvPr/>
            </p:nvSpPr>
            <p:spPr>
              <a:xfrm>
                <a:off x="1932875" y="3791225"/>
                <a:ext cx="34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2" extrusionOk="0">
                    <a:moveTo>
                      <a:pt x="35" y="1"/>
                    </a:moveTo>
                    <a:cubicBezTo>
                      <a:pt x="12" y="1"/>
                      <a:pt x="0" y="17"/>
                      <a:pt x="0" y="33"/>
                    </a:cubicBezTo>
                    <a:cubicBezTo>
                      <a:pt x="0" y="79"/>
                      <a:pt x="0" y="56"/>
                      <a:pt x="46" y="102"/>
                    </a:cubicBezTo>
                    <a:cubicBezTo>
                      <a:pt x="46" y="94"/>
                      <a:pt x="48" y="92"/>
                      <a:pt x="52" y="92"/>
                    </a:cubicBezTo>
                    <a:cubicBezTo>
                      <a:pt x="59" y="92"/>
                      <a:pt x="69" y="102"/>
                      <a:pt x="69" y="102"/>
                    </a:cubicBezTo>
                    <a:cubicBezTo>
                      <a:pt x="92" y="79"/>
                      <a:pt x="114" y="79"/>
                      <a:pt x="137" y="56"/>
                    </a:cubicBezTo>
                    <a:cubicBezTo>
                      <a:pt x="114" y="33"/>
                      <a:pt x="137" y="10"/>
                      <a:pt x="69" y="10"/>
                    </a:cubicBezTo>
                    <a:cubicBezTo>
                      <a:pt x="55" y="4"/>
                      <a:pt x="44" y="1"/>
                      <a:pt x="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887;p39">
                <a:extLst>
                  <a:ext uri="{FF2B5EF4-FFF2-40B4-BE49-F238E27FC236}">
                    <a16:creationId xmlns:a16="http://schemas.microsoft.com/office/drawing/2014/main" xmlns="" id="{C347340F-A4B5-CA1D-162D-8CC72FC9B36E}"/>
                  </a:ext>
                </a:extLst>
              </p:cNvPr>
              <p:cNvSpPr/>
              <p:nvPr/>
            </p:nvSpPr>
            <p:spPr>
              <a:xfrm>
                <a:off x="1939150" y="3792625"/>
                <a:ext cx="11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0" y="0"/>
                    </a:moveTo>
                    <a:cubicBezTo>
                      <a:pt x="0" y="11"/>
                      <a:pt x="6" y="11"/>
                      <a:pt x="15" y="11"/>
                    </a:cubicBezTo>
                    <a:cubicBezTo>
                      <a:pt x="23" y="11"/>
                      <a:pt x="34" y="11"/>
                      <a:pt x="44" y="21"/>
                    </a:cubicBezTo>
                    <a:lnTo>
                      <a:pt x="44" y="21"/>
                    </a:lnTo>
                    <a:cubicBezTo>
                      <a:pt x="46" y="15"/>
                      <a:pt x="46" y="7"/>
                      <a:pt x="46" y="0"/>
                    </a:cubicBezTo>
                    <a:close/>
                    <a:moveTo>
                      <a:pt x="44" y="21"/>
                    </a:moveTo>
                    <a:cubicBezTo>
                      <a:pt x="42" y="30"/>
                      <a:pt x="37" y="38"/>
                      <a:pt x="26" y="42"/>
                    </a:cubicBezTo>
                    <a:lnTo>
                      <a:pt x="26" y="42"/>
                    </a:lnTo>
                    <a:cubicBezTo>
                      <a:pt x="36" y="39"/>
                      <a:pt x="46" y="33"/>
                      <a:pt x="46" y="23"/>
                    </a:cubicBezTo>
                    <a:cubicBezTo>
                      <a:pt x="45" y="22"/>
                      <a:pt x="45" y="22"/>
                      <a:pt x="44" y="21"/>
                    </a:cubicBezTo>
                    <a:close/>
                    <a:moveTo>
                      <a:pt x="26" y="42"/>
                    </a:moveTo>
                    <a:cubicBezTo>
                      <a:pt x="14" y="46"/>
                      <a:pt x="0" y="46"/>
                      <a:pt x="0" y="46"/>
                    </a:cubicBezTo>
                    <a:cubicBezTo>
                      <a:pt x="11" y="46"/>
                      <a:pt x="19" y="44"/>
                      <a:pt x="26" y="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888;p39">
                <a:extLst>
                  <a:ext uri="{FF2B5EF4-FFF2-40B4-BE49-F238E27FC236}">
                    <a16:creationId xmlns:a16="http://schemas.microsoft.com/office/drawing/2014/main" xmlns="" id="{731B445A-C77E-0F72-0590-4FB45647F493}"/>
                  </a:ext>
                </a:extLst>
              </p:cNvPr>
              <p:cNvSpPr/>
              <p:nvPr/>
            </p:nvSpPr>
            <p:spPr>
              <a:xfrm>
                <a:off x="1945425" y="3785600"/>
                <a:ext cx="572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99" extrusionOk="0">
                    <a:moveTo>
                      <a:pt x="115" y="1"/>
                    </a:moveTo>
                    <a:cubicBezTo>
                      <a:pt x="68" y="1"/>
                      <a:pt x="64" y="30"/>
                      <a:pt x="46" y="30"/>
                    </a:cubicBezTo>
                    <a:cubicBezTo>
                      <a:pt x="0" y="53"/>
                      <a:pt x="115" y="98"/>
                      <a:pt x="137" y="98"/>
                    </a:cubicBezTo>
                    <a:cubicBezTo>
                      <a:pt x="137" y="87"/>
                      <a:pt x="149" y="87"/>
                      <a:pt x="160" y="87"/>
                    </a:cubicBezTo>
                    <a:cubicBezTo>
                      <a:pt x="172" y="87"/>
                      <a:pt x="183" y="87"/>
                      <a:pt x="183" y="76"/>
                    </a:cubicBezTo>
                    <a:cubicBezTo>
                      <a:pt x="160" y="53"/>
                      <a:pt x="229" y="30"/>
                      <a:pt x="160" y="7"/>
                    </a:cubicBezTo>
                    <a:cubicBezTo>
                      <a:pt x="142" y="3"/>
                      <a:pt x="127" y="1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889;p39">
                <a:extLst>
                  <a:ext uri="{FF2B5EF4-FFF2-40B4-BE49-F238E27FC236}">
                    <a16:creationId xmlns:a16="http://schemas.microsoft.com/office/drawing/2014/main" xmlns="" id="{A17E8AD3-E6CC-DB90-CE9F-D12FCECDEDF0}"/>
                  </a:ext>
                </a:extLst>
              </p:cNvPr>
              <p:cNvSpPr/>
              <p:nvPr/>
            </p:nvSpPr>
            <p:spPr>
              <a:xfrm>
                <a:off x="1961975" y="37840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1"/>
                    </a:moveTo>
                    <a:cubicBezTo>
                      <a:pt x="0" y="1"/>
                      <a:pt x="0" y="23"/>
                      <a:pt x="0" y="46"/>
                    </a:cubicBezTo>
                    <a:cubicBezTo>
                      <a:pt x="19" y="46"/>
                      <a:pt x="22" y="76"/>
                      <a:pt x="35" y="76"/>
                    </a:cubicBezTo>
                    <a:cubicBezTo>
                      <a:pt x="38" y="76"/>
                      <a:pt x="41" y="74"/>
                      <a:pt x="46" y="69"/>
                    </a:cubicBezTo>
                    <a:lnTo>
                      <a:pt x="46" y="92"/>
                    </a:lnTo>
                    <a:lnTo>
                      <a:pt x="92" y="69"/>
                    </a:lnTo>
                    <a:cubicBezTo>
                      <a:pt x="69" y="46"/>
                      <a:pt x="114" y="23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890;p39">
                <a:extLst>
                  <a:ext uri="{FF2B5EF4-FFF2-40B4-BE49-F238E27FC236}">
                    <a16:creationId xmlns:a16="http://schemas.microsoft.com/office/drawing/2014/main" xmlns="" id="{1A3B3A27-2192-B509-C501-E32A6E11F68A}"/>
                  </a:ext>
                </a:extLst>
              </p:cNvPr>
              <p:cNvSpPr/>
              <p:nvPr/>
            </p:nvSpPr>
            <p:spPr>
              <a:xfrm>
                <a:off x="1938575" y="37783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1" y="23"/>
                      <a:pt x="23" y="46"/>
                      <a:pt x="23" y="69"/>
                    </a:cubicBezTo>
                    <a:cubicBezTo>
                      <a:pt x="46" y="69"/>
                      <a:pt x="46" y="69"/>
                      <a:pt x="23" y="46"/>
                    </a:cubicBezTo>
                    <a:lnTo>
                      <a:pt x="69" y="46"/>
                    </a:lnTo>
                    <a:cubicBezTo>
                      <a:pt x="92" y="69"/>
                      <a:pt x="69" y="69"/>
                      <a:pt x="92" y="92"/>
                    </a:cubicBezTo>
                    <a:cubicBezTo>
                      <a:pt x="92" y="69"/>
                      <a:pt x="115" y="46"/>
                      <a:pt x="92" y="23"/>
                    </a:cubicBezTo>
                    <a:cubicBezTo>
                      <a:pt x="69" y="23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891;p39">
                <a:extLst>
                  <a:ext uri="{FF2B5EF4-FFF2-40B4-BE49-F238E27FC236}">
                    <a16:creationId xmlns:a16="http://schemas.microsoft.com/office/drawing/2014/main" xmlns="" id="{30099C9C-3438-F4F5-90E2-7A5AC8E109F8}"/>
                  </a:ext>
                </a:extLst>
              </p:cNvPr>
              <p:cNvSpPr/>
              <p:nvPr/>
            </p:nvSpPr>
            <p:spPr>
              <a:xfrm>
                <a:off x="1949425" y="3734975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23" y="1"/>
                    </a:moveTo>
                    <a:cubicBezTo>
                      <a:pt x="23" y="12"/>
                      <a:pt x="17" y="12"/>
                      <a:pt x="12" y="12"/>
                    </a:cubicBezTo>
                    <a:cubicBezTo>
                      <a:pt x="6" y="12"/>
                      <a:pt x="0" y="12"/>
                      <a:pt x="0" y="24"/>
                    </a:cubicBezTo>
                    <a:cubicBezTo>
                      <a:pt x="0" y="46"/>
                      <a:pt x="23" y="69"/>
                      <a:pt x="46" y="69"/>
                    </a:cubicBezTo>
                    <a:cubicBezTo>
                      <a:pt x="92" y="69"/>
                      <a:pt x="114" y="69"/>
                      <a:pt x="114" y="46"/>
                    </a:cubicBezTo>
                    <a:cubicBezTo>
                      <a:pt x="92" y="24"/>
                      <a:pt x="69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892;p39">
                <a:extLst>
                  <a:ext uri="{FF2B5EF4-FFF2-40B4-BE49-F238E27FC236}">
                    <a16:creationId xmlns:a16="http://schemas.microsoft.com/office/drawing/2014/main" xmlns="" id="{E23945EB-B124-9892-F086-AA7DDA516A51}"/>
                  </a:ext>
                </a:extLst>
              </p:cNvPr>
              <p:cNvSpPr/>
              <p:nvPr/>
            </p:nvSpPr>
            <p:spPr>
              <a:xfrm>
                <a:off x="1944850" y="3731550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46" y="1"/>
                    </a:moveTo>
                    <a:cubicBezTo>
                      <a:pt x="1" y="1"/>
                      <a:pt x="46" y="46"/>
                      <a:pt x="92" y="69"/>
                    </a:cubicBezTo>
                    <a:cubicBezTo>
                      <a:pt x="115" y="46"/>
                      <a:pt x="115" y="46"/>
                      <a:pt x="115" y="24"/>
                    </a:cubicBezTo>
                    <a:cubicBezTo>
                      <a:pt x="92" y="24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893;p39">
                <a:extLst>
                  <a:ext uri="{FF2B5EF4-FFF2-40B4-BE49-F238E27FC236}">
                    <a16:creationId xmlns:a16="http://schemas.microsoft.com/office/drawing/2014/main" xmlns="" id="{45805C55-C0CE-4217-D34E-89AE78503EA1}"/>
                  </a:ext>
                </a:extLst>
              </p:cNvPr>
              <p:cNvSpPr/>
              <p:nvPr/>
            </p:nvSpPr>
            <p:spPr>
              <a:xfrm>
                <a:off x="1920325" y="3757225"/>
                <a:ext cx="457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15" extrusionOk="0">
                    <a:moveTo>
                      <a:pt x="69" y="1"/>
                    </a:moveTo>
                    <a:cubicBezTo>
                      <a:pt x="23" y="1"/>
                      <a:pt x="0" y="47"/>
                      <a:pt x="0" y="69"/>
                    </a:cubicBezTo>
                    <a:cubicBezTo>
                      <a:pt x="23" y="69"/>
                      <a:pt x="46" y="92"/>
                      <a:pt x="23" y="92"/>
                    </a:cubicBezTo>
                    <a:lnTo>
                      <a:pt x="46" y="92"/>
                    </a:lnTo>
                    <a:cubicBezTo>
                      <a:pt x="52" y="105"/>
                      <a:pt x="58" y="109"/>
                      <a:pt x="65" y="109"/>
                    </a:cubicBezTo>
                    <a:cubicBezTo>
                      <a:pt x="76" y="109"/>
                      <a:pt x="88" y="98"/>
                      <a:pt x="104" y="98"/>
                    </a:cubicBezTo>
                    <a:cubicBezTo>
                      <a:pt x="114" y="98"/>
                      <a:pt x="124" y="102"/>
                      <a:pt x="137" y="115"/>
                    </a:cubicBezTo>
                    <a:cubicBezTo>
                      <a:pt x="137" y="104"/>
                      <a:pt x="143" y="104"/>
                      <a:pt x="151" y="104"/>
                    </a:cubicBezTo>
                    <a:cubicBezTo>
                      <a:pt x="160" y="104"/>
                      <a:pt x="171" y="104"/>
                      <a:pt x="183" y="92"/>
                    </a:cubicBezTo>
                    <a:cubicBezTo>
                      <a:pt x="183" y="69"/>
                      <a:pt x="183" y="47"/>
                      <a:pt x="160" y="24"/>
                    </a:cubicBezTo>
                    <a:cubicBezTo>
                      <a:pt x="114" y="1"/>
                      <a:pt x="91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894;p39">
                <a:extLst>
                  <a:ext uri="{FF2B5EF4-FFF2-40B4-BE49-F238E27FC236}">
                    <a16:creationId xmlns:a16="http://schemas.microsoft.com/office/drawing/2014/main" xmlns="" id="{22CD234D-9BFC-A065-55D2-6E87DA823004}"/>
                  </a:ext>
                </a:extLst>
              </p:cNvPr>
              <p:cNvSpPr/>
              <p:nvPr/>
            </p:nvSpPr>
            <p:spPr>
              <a:xfrm>
                <a:off x="1971100" y="377207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3" y="0"/>
                    </a:moveTo>
                    <a:cubicBezTo>
                      <a:pt x="23" y="0"/>
                      <a:pt x="1" y="0"/>
                      <a:pt x="23" y="23"/>
                    </a:cubicBezTo>
                    <a:lnTo>
                      <a:pt x="46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895;p39">
                <a:extLst>
                  <a:ext uri="{FF2B5EF4-FFF2-40B4-BE49-F238E27FC236}">
                    <a16:creationId xmlns:a16="http://schemas.microsoft.com/office/drawing/2014/main" xmlns="" id="{E7402A7C-B81C-FC14-4510-212A71B5C1CF}"/>
                  </a:ext>
                </a:extLst>
              </p:cNvPr>
              <p:cNvSpPr/>
              <p:nvPr/>
            </p:nvSpPr>
            <p:spPr>
              <a:xfrm>
                <a:off x="1975675" y="3757800"/>
                <a:ext cx="5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23" y="1"/>
                    </a:moveTo>
                    <a:lnTo>
                      <a:pt x="0" y="1"/>
                    </a:lnTo>
                    <a:lnTo>
                      <a:pt x="0" y="1"/>
                    </a:lnTo>
                    <a:cubicBezTo>
                      <a:pt x="0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896;p39">
                <a:extLst>
                  <a:ext uri="{FF2B5EF4-FFF2-40B4-BE49-F238E27FC236}">
                    <a16:creationId xmlns:a16="http://schemas.microsoft.com/office/drawing/2014/main" xmlns="" id="{0A5A8122-AEE5-EF0F-28D3-DD8FE111A301}"/>
                  </a:ext>
                </a:extLst>
              </p:cNvPr>
              <p:cNvSpPr/>
              <p:nvPr/>
            </p:nvSpPr>
            <p:spPr>
              <a:xfrm>
                <a:off x="1976250" y="3756675"/>
                <a:ext cx="0" cy="575"/>
              </a:xfrm>
              <a:custGeom>
                <a:avLst/>
                <a:gdLst/>
                <a:ahLst/>
                <a:cxnLst/>
                <a:rect l="l" t="t" r="r" b="b"/>
                <a:pathLst>
                  <a:path h="23" extrusionOk="0">
                    <a:moveTo>
                      <a:pt x="0" y="23"/>
                    </a:moveTo>
                    <a:lnTo>
                      <a:pt x="0" y="23"/>
                    </a:lnTo>
                    <a:cubicBezTo>
                      <a:pt x="0" y="0"/>
                      <a:pt x="0" y="0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897;p39">
                <a:extLst>
                  <a:ext uri="{FF2B5EF4-FFF2-40B4-BE49-F238E27FC236}">
                    <a16:creationId xmlns:a16="http://schemas.microsoft.com/office/drawing/2014/main" xmlns="" id="{C6C2F6F1-A75C-B7B0-9621-E33E6AF19BA4}"/>
                  </a:ext>
                </a:extLst>
              </p:cNvPr>
              <p:cNvSpPr/>
              <p:nvPr/>
            </p:nvSpPr>
            <p:spPr>
              <a:xfrm>
                <a:off x="1975675" y="3755525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23" y="0"/>
                      <a:pt x="23" y="0"/>
                      <a:pt x="0" y="23"/>
                    </a:cubicBezTo>
                    <a:cubicBezTo>
                      <a:pt x="23" y="23"/>
                      <a:pt x="46" y="23"/>
                      <a:pt x="46" y="46"/>
                    </a:cubicBezTo>
                    <a:lnTo>
                      <a:pt x="69" y="69"/>
                    </a:lnTo>
                    <a:lnTo>
                      <a:pt x="23" y="69"/>
                    </a:lnTo>
                    <a:lnTo>
                      <a:pt x="46" y="92"/>
                    </a:lnTo>
                    <a:cubicBezTo>
                      <a:pt x="91" y="69"/>
                      <a:pt x="114" y="46"/>
                      <a:pt x="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898;p39">
                <a:extLst>
                  <a:ext uri="{FF2B5EF4-FFF2-40B4-BE49-F238E27FC236}">
                    <a16:creationId xmlns:a16="http://schemas.microsoft.com/office/drawing/2014/main" xmlns="" id="{57A5121E-F9F1-CC19-F8FD-D4F26867645B}"/>
                  </a:ext>
                </a:extLst>
              </p:cNvPr>
              <p:cNvSpPr/>
              <p:nvPr/>
            </p:nvSpPr>
            <p:spPr>
              <a:xfrm>
                <a:off x="1975675" y="37561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899;p39">
                <a:extLst>
                  <a:ext uri="{FF2B5EF4-FFF2-40B4-BE49-F238E27FC236}">
                    <a16:creationId xmlns:a16="http://schemas.microsoft.com/office/drawing/2014/main" xmlns="" id="{EC60C396-A533-25FD-43EC-85FBD6776805}"/>
                  </a:ext>
                </a:extLst>
              </p:cNvPr>
              <p:cNvSpPr/>
              <p:nvPr/>
            </p:nvSpPr>
            <p:spPr>
              <a:xfrm>
                <a:off x="1975675" y="3756675"/>
                <a:ext cx="57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3" h="23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lnTo>
                      <a:pt x="23" y="23"/>
                    </a:lnTo>
                    <a:cubicBezTo>
                      <a:pt x="0" y="2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900;p39">
                <a:extLst>
                  <a:ext uri="{FF2B5EF4-FFF2-40B4-BE49-F238E27FC236}">
                    <a16:creationId xmlns:a16="http://schemas.microsoft.com/office/drawing/2014/main" xmlns="" id="{37300F16-2558-5CED-8491-081D5405B0E1}"/>
                  </a:ext>
                </a:extLst>
              </p:cNvPr>
              <p:cNvSpPr/>
              <p:nvPr/>
            </p:nvSpPr>
            <p:spPr>
              <a:xfrm>
                <a:off x="1905475" y="37715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0"/>
                    </a:moveTo>
                    <a:lnTo>
                      <a:pt x="1" y="23"/>
                    </a:lnTo>
                    <a:cubicBezTo>
                      <a:pt x="1" y="2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901;p39">
                <a:extLst>
                  <a:ext uri="{FF2B5EF4-FFF2-40B4-BE49-F238E27FC236}">
                    <a16:creationId xmlns:a16="http://schemas.microsoft.com/office/drawing/2014/main" xmlns="" id="{8E8FDF42-5125-5226-34C2-F4D4840A5B85}"/>
                  </a:ext>
                </a:extLst>
              </p:cNvPr>
              <p:cNvSpPr/>
              <p:nvPr/>
            </p:nvSpPr>
            <p:spPr>
              <a:xfrm>
                <a:off x="1903200" y="3770925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46" y="1"/>
                    </a:moveTo>
                    <a:cubicBezTo>
                      <a:pt x="0" y="23"/>
                      <a:pt x="23" y="46"/>
                      <a:pt x="23" y="69"/>
                    </a:cubicBezTo>
                    <a:lnTo>
                      <a:pt x="46" y="23"/>
                    </a:lnTo>
                    <a:lnTo>
                      <a:pt x="69" y="46"/>
                    </a:lnTo>
                    <a:lnTo>
                      <a:pt x="69" y="69"/>
                    </a:lnTo>
                    <a:cubicBezTo>
                      <a:pt x="69" y="69"/>
                      <a:pt x="69" y="46"/>
                      <a:pt x="92" y="46"/>
                    </a:cubicBezTo>
                    <a:lnTo>
                      <a:pt x="69" y="23"/>
                    </a:lnTo>
                    <a:lnTo>
                      <a:pt x="92" y="23"/>
                    </a:lnTo>
                    <a:lnTo>
                      <a:pt x="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902;p39">
                <a:extLst>
                  <a:ext uri="{FF2B5EF4-FFF2-40B4-BE49-F238E27FC236}">
                    <a16:creationId xmlns:a16="http://schemas.microsoft.com/office/drawing/2014/main" xmlns="" id="{228BBEFF-69D9-B2A4-37DF-192DBFB9EEC3}"/>
                  </a:ext>
                </a:extLst>
              </p:cNvPr>
              <p:cNvSpPr/>
              <p:nvPr/>
            </p:nvSpPr>
            <p:spPr>
              <a:xfrm>
                <a:off x="1914600" y="3766925"/>
                <a:ext cx="287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3" extrusionOk="0">
                    <a:moveTo>
                      <a:pt x="69" y="1"/>
                    </a:moveTo>
                    <a:cubicBezTo>
                      <a:pt x="47" y="24"/>
                      <a:pt x="1" y="24"/>
                      <a:pt x="24" y="69"/>
                    </a:cubicBezTo>
                    <a:cubicBezTo>
                      <a:pt x="69" y="69"/>
                      <a:pt x="24" y="47"/>
                      <a:pt x="69" y="47"/>
                    </a:cubicBezTo>
                    <a:lnTo>
                      <a:pt x="92" y="69"/>
                    </a:lnTo>
                    <a:cubicBezTo>
                      <a:pt x="115" y="47"/>
                      <a:pt x="115" y="24"/>
                      <a:pt x="69" y="1"/>
                    </a:cubicBezTo>
                    <a:close/>
                    <a:moveTo>
                      <a:pt x="24" y="69"/>
                    </a:moveTo>
                    <a:cubicBezTo>
                      <a:pt x="1" y="69"/>
                      <a:pt x="24" y="92"/>
                      <a:pt x="24" y="92"/>
                    </a:cubicBezTo>
                    <a:cubicBezTo>
                      <a:pt x="47" y="92"/>
                      <a:pt x="92" y="92"/>
                      <a:pt x="92" y="69"/>
                    </a:cubicBezTo>
                    <a:cubicBezTo>
                      <a:pt x="77" y="69"/>
                      <a:pt x="72" y="80"/>
                      <a:pt x="63" y="80"/>
                    </a:cubicBezTo>
                    <a:cubicBezTo>
                      <a:pt x="59" y="80"/>
                      <a:pt x="54" y="77"/>
                      <a:pt x="47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903;p39">
                <a:extLst>
                  <a:ext uri="{FF2B5EF4-FFF2-40B4-BE49-F238E27FC236}">
                    <a16:creationId xmlns:a16="http://schemas.microsoft.com/office/drawing/2014/main" xmlns="" id="{A74FCC1A-267E-73D0-C51F-46B0F25883CE}"/>
                  </a:ext>
                </a:extLst>
              </p:cNvPr>
              <p:cNvSpPr/>
              <p:nvPr/>
            </p:nvSpPr>
            <p:spPr>
              <a:xfrm>
                <a:off x="1818175" y="36916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904;p39">
                <a:extLst>
                  <a:ext uri="{FF2B5EF4-FFF2-40B4-BE49-F238E27FC236}">
                    <a16:creationId xmlns:a16="http://schemas.microsoft.com/office/drawing/2014/main" xmlns="" id="{951378FB-9A4C-8F8C-B5E0-C7C419B72BAB}"/>
                  </a:ext>
                </a:extLst>
              </p:cNvPr>
              <p:cNvSpPr/>
              <p:nvPr/>
            </p:nvSpPr>
            <p:spPr>
              <a:xfrm>
                <a:off x="1815325" y="36830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905;p39">
                <a:extLst>
                  <a:ext uri="{FF2B5EF4-FFF2-40B4-BE49-F238E27FC236}">
                    <a16:creationId xmlns:a16="http://schemas.microsoft.com/office/drawing/2014/main" xmlns="" id="{3546B443-73FC-5E5D-B5C3-5C64ACF60AEE}"/>
                  </a:ext>
                </a:extLst>
              </p:cNvPr>
              <p:cNvSpPr/>
              <p:nvPr/>
            </p:nvSpPr>
            <p:spPr>
              <a:xfrm>
                <a:off x="1815325" y="3682800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7" y="0"/>
                    </a:moveTo>
                    <a:cubicBezTo>
                      <a:pt x="0" y="0"/>
                      <a:pt x="0" y="11"/>
                      <a:pt x="0" y="11"/>
                    </a:cubicBezTo>
                    <a:lnTo>
                      <a:pt x="23" y="11"/>
                    </a:lnTo>
                    <a:cubicBezTo>
                      <a:pt x="15" y="3"/>
                      <a:pt x="10" y="0"/>
                      <a:pt x="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906;p39">
                <a:extLst>
                  <a:ext uri="{FF2B5EF4-FFF2-40B4-BE49-F238E27FC236}">
                    <a16:creationId xmlns:a16="http://schemas.microsoft.com/office/drawing/2014/main" xmlns="" id="{84A47E8D-B6CD-41C7-0F9E-3E4E8011A5DE}"/>
                  </a:ext>
                </a:extLst>
              </p:cNvPr>
              <p:cNvSpPr/>
              <p:nvPr/>
            </p:nvSpPr>
            <p:spPr>
              <a:xfrm>
                <a:off x="1817025" y="3674325"/>
                <a:ext cx="8600" cy="59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36" extrusionOk="0">
                    <a:moveTo>
                      <a:pt x="209" y="1"/>
                    </a:moveTo>
                    <a:cubicBezTo>
                      <a:pt x="166" y="1"/>
                      <a:pt x="170" y="30"/>
                      <a:pt x="115" y="30"/>
                    </a:cubicBezTo>
                    <a:cubicBezTo>
                      <a:pt x="183" y="121"/>
                      <a:pt x="1" y="76"/>
                      <a:pt x="24" y="144"/>
                    </a:cubicBezTo>
                    <a:cubicBezTo>
                      <a:pt x="69" y="144"/>
                      <a:pt x="69" y="190"/>
                      <a:pt x="69" y="190"/>
                    </a:cubicBezTo>
                    <a:cubicBezTo>
                      <a:pt x="92" y="190"/>
                      <a:pt x="92" y="213"/>
                      <a:pt x="115" y="235"/>
                    </a:cubicBezTo>
                    <a:lnTo>
                      <a:pt x="138" y="213"/>
                    </a:lnTo>
                    <a:cubicBezTo>
                      <a:pt x="174" y="213"/>
                      <a:pt x="182" y="183"/>
                      <a:pt x="206" y="183"/>
                    </a:cubicBezTo>
                    <a:cubicBezTo>
                      <a:pt x="213" y="183"/>
                      <a:pt x="220" y="185"/>
                      <a:pt x="229" y="190"/>
                    </a:cubicBezTo>
                    <a:cubicBezTo>
                      <a:pt x="247" y="190"/>
                      <a:pt x="251" y="161"/>
                      <a:pt x="275" y="161"/>
                    </a:cubicBezTo>
                    <a:cubicBezTo>
                      <a:pt x="281" y="161"/>
                      <a:pt x="288" y="162"/>
                      <a:pt x="297" y="167"/>
                    </a:cubicBezTo>
                    <a:cubicBezTo>
                      <a:pt x="297" y="144"/>
                      <a:pt x="320" y="144"/>
                      <a:pt x="320" y="144"/>
                    </a:cubicBezTo>
                    <a:lnTo>
                      <a:pt x="343" y="99"/>
                    </a:lnTo>
                    <a:cubicBezTo>
                      <a:pt x="343" y="53"/>
                      <a:pt x="320" y="7"/>
                      <a:pt x="252" y="7"/>
                    </a:cubicBezTo>
                    <a:cubicBezTo>
                      <a:pt x="234" y="3"/>
                      <a:pt x="220" y="1"/>
                      <a:pt x="2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907;p39">
                <a:extLst>
                  <a:ext uri="{FF2B5EF4-FFF2-40B4-BE49-F238E27FC236}">
                    <a16:creationId xmlns:a16="http://schemas.microsoft.com/office/drawing/2014/main" xmlns="" id="{0C0F3839-FAB2-3DEE-2CF3-5E26097D19F2}"/>
                  </a:ext>
                </a:extLst>
              </p:cNvPr>
              <p:cNvSpPr/>
              <p:nvPr/>
            </p:nvSpPr>
            <p:spPr>
              <a:xfrm>
                <a:off x="2048700" y="3675075"/>
                <a:ext cx="402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08" extrusionOk="0">
                    <a:moveTo>
                      <a:pt x="92" y="0"/>
                    </a:moveTo>
                    <a:cubicBezTo>
                      <a:pt x="81" y="11"/>
                      <a:pt x="69" y="11"/>
                      <a:pt x="58" y="11"/>
                    </a:cubicBezTo>
                    <a:cubicBezTo>
                      <a:pt x="46" y="11"/>
                      <a:pt x="35" y="11"/>
                      <a:pt x="24" y="23"/>
                    </a:cubicBezTo>
                    <a:cubicBezTo>
                      <a:pt x="1" y="46"/>
                      <a:pt x="1" y="114"/>
                      <a:pt x="46" y="160"/>
                    </a:cubicBezTo>
                    <a:cubicBezTo>
                      <a:pt x="61" y="188"/>
                      <a:pt x="83" y="208"/>
                      <a:pt x="104" y="208"/>
                    </a:cubicBezTo>
                    <a:cubicBezTo>
                      <a:pt x="117" y="208"/>
                      <a:pt x="129" y="200"/>
                      <a:pt x="138" y="183"/>
                    </a:cubicBezTo>
                    <a:cubicBezTo>
                      <a:pt x="161" y="137"/>
                      <a:pt x="138" y="69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908;p39">
                <a:extLst>
                  <a:ext uri="{FF2B5EF4-FFF2-40B4-BE49-F238E27FC236}">
                    <a16:creationId xmlns:a16="http://schemas.microsoft.com/office/drawing/2014/main" xmlns="" id="{87AE9F7E-8980-9817-576D-2A200CC72FF2}"/>
                  </a:ext>
                </a:extLst>
              </p:cNvPr>
              <p:cNvSpPr/>
              <p:nvPr/>
            </p:nvSpPr>
            <p:spPr>
              <a:xfrm>
                <a:off x="2227875" y="3809850"/>
                <a:ext cx="14300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290" extrusionOk="0">
                    <a:moveTo>
                      <a:pt x="292" y="1"/>
                    </a:moveTo>
                    <a:cubicBezTo>
                      <a:pt x="168" y="1"/>
                      <a:pt x="58" y="56"/>
                      <a:pt x="1" y="156"/>
                    </a:cubicBezTo>
                    <a:lnTo>
                      <a:pt x="115" y="224"/>
                    </a:lnTo>
                    <a:cubicBezTo>
                      <a:pt x="203" y="257"/>
                      <a:pt x="306" y="290"/>
                      <a:pt x="393" y="290"/>
                    </a:cubicBezTo>
                    <a:cubicBezTo>
                      <a:pt x="486" y="290"/>
                      <a:pt x="560" y="251"/>
                      <a:pt x="572" y="133"/>
                    </a:cubicBezTo>
                    <a:lnTo>
                      <a:pt x="526" y="64"/>
                    </a:lnTo>
                    <a:cubicBezTo>
                      <a:pt x="448" y="21"/>
                      <a:pt x="368" y="1"/>
                      <a:pt x="2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909;p39">
                <a:extLst>
                  <a:ext uri="{FF2B5EF4-FFF2-40B4-BE49-F238E27FC236}">
                    <a16:creationId xmlns:a16="http://schemas.microsoft.com/office/drawing/2014/main" xmlns="" id="{2095F5EE-01B4-76BC-A613-10EB7B5300ED}"/>
                  </a:ext>
                </a:extLst>
              </p:cNvPr>
              <p:cNvSpPr/>
              <p:nvPr/>
            </p:nvSpPr>
            <p:spPr>
              <a:xfrm>
                <a:off x="2126325" y="3709975"/>
                <a:ext cx="21700" cy="193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73" extrusionOk="0">
                    <a:moveTo>
                      <a:pt x="730" y="1"/>
                    </a:moveTo>
                    <a:cubicBezTo>
                      <a:pt x="643" y="1"/>
                      <a:pt x="599" y="101"/>
                      <a:pt x="525" y="156"/>
                    </a:cubicBezTo>
                    <a:lnTo>
                      <a:pt x="616" y="202"/>
                    </a:lnTo>
                    <a:cubicBezTo>
                      <a:pt x="616" y="225"/>
                      <a:pt x="594" y="225"/>
                      <a:pt x="571" y="225"/>
                    </a:cubicBezTo>
                    <a:cubicBezTo>
                      <a:pt x="496" y="129"/>
                      <a:pt x="421" y="107"/>
                      <a:pt x="346" y="107"/>
                    </a:cubicBezTo>
                    <a:cubicBezTo>
                      <a:pt x="288" y="107"/>
                      <a:pt x="229" y="121"/>
                      <a:pt x="170" y="121"/>
                    </a:cubicBezTo>
                    <a:cubicBezTo>
                      <a:pt x="144" y="121"/>
                      <a:pt x="117" y="118"/>
                      <a:pt x="91" y="110"/>
                    </a:cubicBezTo>
                    <a:lnTo>
                      <a:pt x="91" y="110"/>
                    </a:lnTo>
                    <a:cubicBezTo>
                      <a:pt x="251" y="293"/>
                      <a:pt x="0" y="202"/>
                      <a:pt x="23" y="247"/>
                    </a:cubicBezTo>
                    <a:lnTo>
                      <a:pt x="91" y="316"/>
                    </a:lnTo>
                    <a:cubicBezTo>
                      <a:pt x="91" y="407"/>
                      <a:pt x="23" y="430"/>
                      <a:pt x="0" y="430"/>
                    </a:cubicBezTo>
                    <a:lnTo>
                      <a:pt x="91" y="499"/>
                    </a:lnTo>
                    <a:lnTo>
                      <a:pt x="91" y="590"/>
                    </a:lnTo>
                    <a:lnTo>
                      <a:pt x="137" y="567"/>
                    </a:lnTo>
                    <a:cubicBezTo>
                      <a:pt x="156" y="624"/>
                      <a:pt x="237" y="696"/>
                      <a:pt x="226" y="745"/>
                    </a:cubicBezTo>
                    <a:lnTo>
                      <a:pt x="226" y="745"/>
                    </a:lnTo>
                    <a:lnTo>
                      <a:pt x="274" y="681"/>
                    </a:lnTo>
                    <a:cubicBezTo>
                      <a:pt x="289" y="685"/>
                      <a:pt x="306" y="687"/>
                      <a:pt x="324" y="687"/>
                    </a:cubicBezTo>
                    <a:cubicBezTo>
                      <a:pt x="415" y="687"/>
                      <a:pt x="533" y="639"/>
                      <a:pt x="571" y="544"/>
                    </a:cubicBezTo>
                    <a:cubicBezTo>
                      <a:pt x="457" y="88"/>
                      <a:pt x="845" y="430"/>
                      <a:pt x="867" y="133"/>
                    </a:cubicBezTo>
                    <a:cubicBezTo>
                      <a:pt x="867" y="88"/>
                      <a:pt x="822" y="42"/>
                      <a:pt x="799" y="19"/>
                    </a:cubicBezTo>
                    <a:cubicBezTo>
                      <a:pt x="773" y="6"/>
                      <a:pt x="750" y="1"/>
                      <a:pt x="730" y="1"/>
                    </a:cubicBezTo>
                    <a:close/>
                    <a:moveTo>
                      <a:pt x="226" y="745"/>
                    </a:moveTo>
                    <a:lnTo>
                      <a:pt x="205" y="772"/>
                    </a:lnTo>
                    <a:cubicBezTo>
                      <a:pt x="217" y="765"/>
                      <a:pt x="224" y="755"/>
                      <a:pt x="226" y="7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910;p39">
                <a:extLst>
                  <a:ext uri="{FF2B5EF4-FFF2-40B4-BE49-F238E27FC236}">
                    <a16:creationId xmlns:a16="http://schemas.microsoft.com/office/drawing/2014/main" xmlns="" id="{471BE231-9453-DB77-AD1D-207AFB1C3ABD}"/>
                  </a:ext>
                </a:extLst>
              </p:cNvPr>
              <p:cNvSpPr/>
              <p:nvPr/>
            </p:nvSpPr>
            <p:spPr>
              <a:xfrm>
                <a:off x="2032725" y="3760650"/>
                <a:ext cx="175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70" h="7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4" y="24"/>
                      <a:pt x="1" y="24"/>
                      <a:pt x="24" y="46"/>
                    </a:cubicBezTo>
                    <a:lnTo>
                      <a:pt x="69" y="69"/>
                    </a:lnTo>
                    <a:lnTo>
                      <a:pt x="24" y="24"/>
                    </a:lnTo>
                    <a:cubicBezTo>
                      <a:pt x="24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911;p39">
                <a:extLst>
                  <a:ext uri="{FF2B5EF4-FFF2-40B4-BE49-F238E27FC236}">
                    <a16:creationId xmlns:a16="http://schemas.microsoft.com/office/drawing/2014/main" xmlns="" id="{AD38BFD9-2F29-BD0E-88AB-9EB6F88EDAB1}"/>
                  </a:ext>
                </a:extLst>
              </p:cNvPr>
              <p:cNvSpPr/>
              <p:nvPr/>
            </p:nvSpPr>
            <p:spPr>
              <a:xfrm>
                <a:off x="2055675" y="3742400"/>
                <a:ext cx="1050" cy="1325"/>
              </a:xfrm>
              <a:custGeom>
                <a:avLst/>
                <a:gdLst/>
                <a:ahLst/>
                <a:cxnLst/>
                <a:rect l="l" t="t" r="r" b="b"/>
                <a:pathLst>
                  <a:path w="42" h="53" extrusionOk="0">
                    <a:moveTo>
                      <a:pt x="19" y="0"/>
                    </a:moveTo>
                    <a:lnTo>
                      <a:pt x="19" y="0"/>
                    </a:lnTo>
                    <a:cubicBezTo>
                      <a:pt x="0" y="19"/>
                      <a:pt x="26" y="52"/>
                      <a:pt x="37" y="52"/>
                    </a:cubicBezTo>
                    <a:cubicBezTo>
                      <a:pt x="40" y="52"/>
                      <a:pt x="41" y="50"/>
                      <a:pt x="41" y="46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912;p39">
                <a:extLst>
                  <a:ext uri="{FF2B5EF4-FFF2-40B4-BE49-F238E27FC236}">
                    <a16:creationId xmlns:a16="http://schemas.microsoft.com/office/drawing/2014/main" xmlns="" id="{5DAF8F71-D440-9168-29C5-DAAAC1A06E2B}"/>
                  </a:ext>
                </a:extLst>
              </p:cNvPr>
              <p:cNvSpPr/>
              <p:nvPr/>
            </p:nvSpPr>
            <p:spPr>
              <a:xfrm>
                <a:off x="2057850" y="3742300"/>
                <a:ext cx="300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12" h="28" extrusionOk="0">
                    <a:moveTo>
                      <a:pt x="10" y="1"/>
                    </a:moveTo>
                    <a:cubicBezTo>
                      <a:pt x="8" y="1"/>
                      <a:pt x="0" y="14"/>
                      <a:pt x="0" y="27"/>
                    </a:cubicBezTo>
                    <a:cubicBezTo>
                      <a:pt x="10" y="8"/>
                      <a:pt x="11" y="1"/>
                      <a:pt x="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913;p39">
                <a:extLst>
                  <a:ext uri="{FF2B5EF4-FFF2-40B4-BE49-F238E27FC236}">
                    <a16:creationId xmlns:a16="http://schemas.microsoft.com/office/drawing/2014/main" xmlns="" id="{8A18B5F6-7288-ADF2-EE36-9EEDFAF7A4F2}"/>
                  </a:ext>
                </a:extLst>
              </p:cNvPr>
              <p:cNvSpPr/>
              <p:nvPr/>
            </p:nvSpPr>
            <p:spPr>
              <a:xfrm>
                <a:off x="2057850" y="3740125"/>
                <a:ext cx="40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68" extrusionOk="0">
                    <a:moveTo>
                      <a:pt x="0" y="114"/>
                    </a:moveTo>
                    <a:lnTo>
                      <a:pt x="11" y="126"/>
                    </a:lnTo>
                    <a:lnTo>
                      <a:pt x="11" y="126"/>
                    </a:lnTo>
                    <a:lnTo>
                      <a:pt x="23" y="114"/>
                    </a:lnTo>
                    <a:close/>
                    <a:moveTo>
                      <a:pt x="11" y="126"/>
                    </a:moveTo>
                    <a:lnTo>
                      <a:pt x="0" y="137"/>
                    </a:lnTo>
                    <a:cubicBezTo>
                      <a:pt x="14" y="147"/>
                      <a:pt x="30" y="154"/>
                      <a:pt x="45" y="159"/>
                    </a:cubicBezTo>
                    <a:lnTo>
                      <a:pt x="45" y="159"/>
                    </a:lnTo>
                    <a:lnTo>
                      <a:pt x="11" y="126"/>
                    </a:lnTo>
                    <a:close/>
                    <a:moveTo>
                      <a:pt x="46" y="0"/>
                    </a:moveTo>
                    <a:cubicBezTo>
                      <a:pt x="46" y="23"/>
                      <a:pt x="68" y="69"/>
                      <a:pt x="68" y="91"/>
                    </a:cubicBezTo>
                    <a:lnTo>
                      <a:pt x="46" y="160"/>
                    </a:lnTo>
                    <a:lnTo>
                      <a:pt x="46" y="160"/>
                    </a:lnTo>
                    <a:cubicBezTo>
                      <a:pt x="46" y="160"/>
                      <a:pt x="45" y="159"/>
                      <a:pt x="45" y="159"/>
                    </a:cubicBezTo>
                    <a:lnTo>
                      <a:pt x="45" y="159"/>
                    </a:lnTo>
                    <a:lnTo>
                      <a:pt x="46" y="160"/>
                    </a:lnTo>
                    <a:lnTo>
                      <a:pt x="46" y="160"/>
                    </a:lnTo>
                    <a:lnTo>
                      <a:pt x="46" y="160"/>
                    </a:lnTo>
                    <a:cubicBezTo>
                      <a:pt x="60" y="164"/>
                      <a:pt x="75" y="167"/>
                      <a:pt x="89" y="167"/>
                    </a:cubicBezTo>
                    <a:cubicBezTo>
                      <a:pt x="128" y="167"/>
                      <a:pt x="160" y="145"/>
                      <a:pt x="160" y="91"/>
                    </a:cubicBezTo>
                    <a:cubicBezTo>
                      <a:pt x="160" y="46"/>
                      <a:pt x="137" y="23"/>
                      <a:pt x="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914;p39">
                <a:extLst>
                  <a:ext uri="{FF2B5EF4-FFF2-40B4-BE49-F238E27FC236}">
                    <a16:creationId xmlns:a16="http://schemas.microsoft.com/office/drawing/2014/main" xmlns="" id="{4AB72251-E930-0B56-AFD5-15D71BB29055}"/>
                  </a:ext>
                </a:extLst>
              </p:cNvPr>
              <p:cNvSpPr/>
              <p:nvPr/>
            </p:nvSpPr>
            <p:spPr>
              <a:xfrm>
                <a:off x="2057850" y="3740125"/>
                <a:ext cx="115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46" h="23" extrusionOk="0">
                    <a:moveTo>
                      <a:pt x="46" y="0"/>
                    </a:moveTo>
                    <a:cubicBezTo>
                      <a:pt x="23" y="0"/>
                      <a:pt x="0" y="0"/>
                      <a:pt x="0" y="23"/>
                    </a:cubicBezTo>
                    <a:cubicBezTo>
                      <a:pt x="0" y="23"/>
                      <a:pt x="23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915;p39">
                <a:extLst>
                  <a:ext uri="{FF2B5EF4-FFF2-40B4-BE49-F238E27FC236}">
                    <a16:creationId xmlns:a16="http://schemas.microsoft.com/office/drawing/2014/main" xmlns="" id="{52CB4B21-2910-0FA7-D467-E1B18CA3E2DD}"/>
                  </a:ext>
                </a:extLst>
              </p:cNvPr>
              <p:cNvSpPr/>
              <p:nvPr/>
            </p:nvSpPr>
            <p:spPr>
              <a:xfrm>
                <a:off x="2056700" y="3740675"/>
                <a:ext cx="11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70" extrusionOk="0">
                    <a:moveTo>
                      <a:pt x="46" y="1"/>
                    </a:moveTo>
                    <a:lnTo>
                      <a:pt x="46" y="1"/>
                    </a:lnTo>
                    <a:cubicBezTo>
                      <a:pt x="23" y="24"/>
                      <a:pt x="23" y="24"/>
                      <a:pt x="0" y="47"/>
                    </a:cubicBezTo>
                    <a:lnTo>
                      <a:pt x="23" y="69"/>
                    </a:lnTo>
                    <a:cubicBezTo>
                      <a:pt x="23" y="47"/>
                      <a:pt x="23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916;p39">
                <a:extLst>
                  <a:ext uri="{FF2B5EF4-FFF2-40B4-BE49-F238E27FC236}">
                    <a16:creationId xmlns:a16="http://schemas.microsoft.com/office/drawing/2014/main" xmlns="" id="{78860400-3C8C-C65C-1321-0D07EA2D5DF6}"/>
                  </a:ext>
                </a:extLst>
              </p:cNvPr>
              <p:cNvSpPr/>
              <p:nvPr/>
            </p:nvSpPr>
            <p:spPr>
              <a:xfrm>
                <a:off x="2056125" y="3681650"/>
                <a:ext cx="1750" cy="2000"/>
              </a:xfrm>
              <a:custGeom>
                <a:avLst/>
                <a:gdLst/>
                <a:ahLst/>
                <a:cxnLst/>
                <a:rect l="l" t="t" r="r" b="b"/>
                <a:pathLst>
                  <a:path w="70" h="80" extrusionOk="0">
                    <a:moveTo>
                      <a:pt x="6" y="1"/>
                    </a:moveTo>
                    <a:cubicBezTo>
                      <a:pt x="3" y="1"/>
                      <a:pt x="1" y="3"/>
                      <a:pt x="1" y="11"/>
                    </a:cubicBezTo>
                    <a:cubicBezTo>
                      <a:pt x="1" y="11"/>
                      <a:pt x="1" y="57"/>
                      <a:pt x="1" y="57"/>
                    </a:cubicBezTo>
                    <a:cubicBezTo>
                      <a:pt x="23" y="79"/>
                      <a:pt x="46" y="79"/>
                      <a:pt x="46" y="79"/>
                    </a:cubicBezTo>
                    <a:cubicBezTo>
                      <a:pt x="69" y="57"/>
                      <a:pt x="46" y="34"/>
                      <a:pt x="23" y="11"/>
                    </a:cubicBezTo>
                    <a:cubicBezTo>
                      <a:pt x="23" y="11"/>
                      <a:pt x="13" y="1"/>
                      <a:pt x="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917;p39">
                <a:extLst>
                  <a:ext uri="{FF2B5EF4-FFF2-40B4-BE49-F238E27FC236}">
                    <a16:creationId xmlns:a16="http://schemas.microsoft.com/office/drawing/2014/main" xmlns="" id="{C8CD0A7E-88AB-D67D-5B6D-A9AA84DBC8E4}"/>
                  </a:ext>
                </a:extLst>
              </p:cNvPr>
              <p:cNvSpPr/>
              <p:nvPr/>
            </p:nvSpPr>
            <p:spPr>
              <a:xfrm>
                <a:off x="2063550" y="3742750"/>
                <a:ext cx="6875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21" extrusionOk="0">
                    <a:moveTo>
                      <a:pt x="180" y="1"/>
                    </a:moveTo>
                    <a:cubicBezTo>
                      <a:pt x="107" y="1"/>
                      <a:pt x="35" y="26"/>
                      <a:pt x="0" y="78"/>
                    </a:cubicBezTo>
                    <a:lnTo>
                      <a:pt x="69" y="101"/>
                    </a:lnTo>
                    <a:cubicBezTo>
                      <a:pt x="99" y="111"/>
                      <a:pt x="139" y="121"/>
                      <a:pt x="176" y="121"/>
                    </a:cubicBezTo>
                    <a:cubicBezTo>
                      <a:pt x="221" y="121"/>
                      <a:pt x="262" y="105"/>
                      <a:pt x="274" y="55"/>
                    </a:cubicBezTo>
                    <a:lnTo>
                      <a:pt x="251" y="9"/>
                    </a:lnTo>
                    <a:cubicBezTo>
                      <a:pt x="229" y="4"/>
                      <a:pt x="204" y="1"/>
                      <a:pt x="1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918;p39">
                <a:extLst>
                  <a:ext uri="{FF2B5EF4-FFF2-40B4-BE49-F238E27FC236}">
                    <a16:creationId xmlns:a16="http://schemas.microsoft.com/office/drawing/2014/main" xmlns="" id="{F596361C-DBED-20CC-4AFB-08F87E24929E}"/>
                  </a:ext>
                </a:extLst>
              </p:cNvPr>
              <p:cNvSpPr/>
              <p:nvPr/>
            </p:nvSpPr>
            <p:spPr>
              <a:xfrm>
                <a:off x="2027025" y="3683775"/>
                <a:ext cx="2300" cy="2975"/>
              </a:xfrm>
              <a:custGeom>
                <a:avLst/>
                <a:gdLst/>
                <a:ahLst/>
                <a:cxnLst/>
                <a:rect l="l" t="t" r="r" b="b"/>
                <a:pathLst>
                  <a:path w="92" h="119" extrusionOk="0">
                    <a:moveTo>
                      <a:pt x="15" y="0"/>
                    </a:moveTo>
                    <a:cubicBezTo>
                      <a:pt x="6" y="0"/>
                      <a:pt x="0" y="6"/>
                      <a:pt x="0" y="17"/>
                    </a:cubicBezTo>
                    <a:cubicBezTo>
                      <a:pt x="0" y="17"/>
                      <a:pt x="0" y="40"/>
                      <a:pt x="0" y="40"/>
                    </a:cubicBezTo>
                    <a:lnTo>
                      <a:pt x="0" y="63"/>
                    </a:lnTo>
                    <a:cubicBezTo>
                      <a:pt x="0" y="86"/>
                      <a:pt x="46" y="63"/>
                      <a:pt x="46" y="109"/>
                    </a:cubicBezTo>
                    <a:cubicBezTo>
                      <a:pt x="46" y="109"/>
                      <a:pt x="56" y="119"/>
                      <a:pt x="63" y="119"/>
                    </a:cubicBezTo>
                    <a:cubicBezTo>
                      <a:pt x="66" y="119"/>
                      <a:pt x="69" y="116"/>
                      <a:pt x="69" y="109"/>
                    </a:cubicBezTo>
                    <a:cubicBezTo>
                      <a:pt x="92" y="109"/>
                      <a:pt x="92" y="109"/>
                      <a:pt x="92" y="63"/>
                    </a:cubicBezTo>
                    <a:cubicBezTo>
                      <a:pt x="92" y="40"/>
                      <a:pt x="69" y="17"/>
                      <a:pt x="46" y="17"/>
                    </a:cubicBezTo>
                    <a:cubicBezTo>
                      <a:pt x="35" y="6"/>
                      <a:pt x="23" y="0"/>
                      <a:pt x="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919;p39">
                <a:extLst>
                  <a:ext uri="{FF2B5EF4-FFF2-40B4-BE49-F238E27FC236}">
                    <a16:creationId xmlns:a16="http://schemas.microsoft.com/office/drawing/2014/main" xmlns="" id="{B88384AF-E3CB-DA0B-6599-5AA2FE0D0CF9}"/>
                  </a:ext>
                </a:extLst>
              </p:cNvPr>
              <p:cNvSpPr/>
              <p:nvPr/>
            </p:nvSpPr>
            <p:spPr>
              <a:xfrm>
                <a:off x="2049275" y="37178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24"/>
                    </a:cubicBezTo>
                    <a:lnTo>
                      <a:pt x="23" y="24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920;p39">
                <a:extLst>
                  <a:ext uri="{FF2B5EF4-FFF2-40B4-BE49-F238E27FC236}">
                    <a16:creationId xmlns:a16="http://schemas.microsoft.com/office/drawing/2014/main" xmlns="" id="{28911F84-E788-818C-BBD6-08D312BE4123}"/>
                  </a:ext>
                </a:extLst>
              </p:cNvPr>
              <p:cNvSpPr/>
              <p:nvPr/>
            </p:nvSpPr>
            <p:spPr>
              <a:xfrm>
                <a:off x="2242150" y="37486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0"/>
                    </a:moveTo>
                    <a:cubicBezTo>
                      <a:pt x="23" y="0"/>
                      <a:pt x="23" y="23"/>
                      <a:pt x="23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921;p39">
                <a:extLst>
                  <a:ext uri="{FF2B5EF4-FFF2-40B4-BE49-F238E27FC236}">
                    <a16:creationId xmlns:a16="http://schemas.microsoft.com/office/drawing/2014/main" xmlns="" id="{76081524-F870-B348-FA49-6A726DA84858}"/>
                  </a:ext>
                </a:extLst>
              </p:cNvPr>
              <p:cNvSpPr/>
              <p:nvPr/>
            </p:nvSpPr>
            <p:spPr>
              <a:xfrm>
                <a:off x="2242725" y="37492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0"/>
                    </a:moveTo>
                    <a:lnTo>
                      <a:pt x="0" y="23"/>
                    </a:lnTo>
                    <a:cubicBezTo>
                      <a:pt x="0" y="2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922;p39">
                <a:extLst>
                  <a:ext uri="{FF2B5EF4-FFF2-40B4-BE49-F238E27FC236}">
                    <a16:creationId xmlns:a16="http://schemas.microsoft.com/office/drawing/2014/main" xmlns="" id="{E0225A8C-C1B8-F490-BB6D-7E7F6ACA7307}"/>
                  </a:ext>
                </a:extLst>
              </p:cNvPr>
              <p:cNvSpPr/>
              <p:nvPr/>
            </p:nvSpPr>
            <p:spPr>
              <a:xfrm>
                <a:off x="2242150" y="37486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923;p39">
                <a:extLst>
                  <a:ext uri="{FF2B5EF4-FFF2-40B4-BE49-F238E27FC236}">
                    <a16:creationId xmlns:a16="http://schemas.microsoft.com/office/drawing/2014/main" xmlns="" id="{C50145AD-FC5A-EC7A-E6CB-4F7FCAAE4201}"/>
                  </a:ext>
                </a:extLst>
              </p:cNvPr>
              <p:cNvSpPr/>
              <p:nvPr/>
            </p:nvSpPr>
            <p:spPr>
              <a:xfrm>
                <a:off x="2059550" y="37093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1"/>
                    </a:moveTo>
                    <a:cubicBezTo>
                      <a:pt x="0" y="23"/>
                      <a:pt x="0" y="23"/>
                      <a:pt x="23" y="2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924;p39">
                <a:extLst>
                  <a:ext uri="{FF2B5EF4-FFF2-40B4-BE49-F238E27FC236}">
                    <a16:creationId xmlns:a16="http://schemas.microsoft.com/office/drawing/2014/main" xmlns="" id="{97370A69-596E-560F-8C67-270EF7DF7846}"/>
                  </a:ext>
                </a:extLst>
              </p:cNvPr>
              <p:cNvSpPr/>
              <p:nvPr/>
            </p:nvSpPr>
            <p:spPr>
              <a:xfrm>
                <a:off x="2060700" y="37093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lnTo>
                      <a:pt x="0" y="23"/>
                    </a:lnTo>
                    <a:cubicBezTo>
                      <a:pt x="0" y="1"/>
                      <a:pt x="0" y="1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925;p39">
                <a:extLst>
                  <a:ext uri="{FF2B5EF4-FFF2-40B4-BE49-F238E27FC236}">
                    <a16:creationId xmlns:a16="http://schemas.microsoft.com/office/drawing/2014/main" xmlns="" id="{EC054821-DF97-6F20-6623-8ED410F05B13}"/>
                  </a:ext>
                </a:extLst>
              </p:cNvPr>
              <p:cNvSpPr/>
              <p:nvPr/>
            </p:nvSpPr>
            <p:spPr>
              <a:xfrm>
                <a:off x="2060125" y="3708725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0" y="46"/>
                    </a:moveTo>
                    <a:cubicBezTo>
                      <a:pt x="9" y="51"/>
                      <a:pt x="16" y="54"/>
                      <a:pt x="23" y="56"/>
                    </a:cubicBezTo>
                    <a:lnTo>
                      <a:pt x="23" y="56"/>
                    </a:lnTo>
                    <a:lnTo>
                      <a:pt x="23" y="46"/>
                    </a:lnTo>
                    <a:close/>
                    <a:moveTo>
                      <a:pt x="23" y="1"/>
                    </a:moveTo>
                    <a:cubicBezTo>
                      <a:pt x="23" y="1"/>
                      <a:pt x="46" y="24"/>
                      <a:pt x="46" y="24"/>
                    </a:cubicBezTo>
                    <a:lnTo>
                      <a:pt x="29" y="58"/>
                    </a:lnTo>
                    <a:lnTo>
                      <a:pt x="29" y="58"/>
                    </a:lnTo>
                    <a:cubicBezTo>
                      <a:pt x="27" y="58"/>
                      <a:pt x="25" y="57"/>
                      <a:pt x="23" y="56"/>
                    </a:cubicBezTo>
                    <a:lnTo>
                      <a:pt x="23" y="56"/>
                    </a:lnTo>
                    <a:lnTo>
                      <a:pt x="23" y="69"/>
                    </a:lnTo>
                    <a:lnTo>
                      <a:pt x="29" y="58"/>
                    </a:lnTo>
                    <a:lnTo>
                      <a:pt x="29" y="58"/>
                    </a:lnTo>
                    <a:cubicBezTo>
                      <a:pt x="35" y="60"/>
                      <a:pt x="41" y="61"/>
                      <a:pt x="47" y="61"/>
                    </a:cubicBezTo>
                    <a:cubicBezTo>
                      <a:pt x="65" y="61"/>
                      <a:pt x="78" y="50"/>
                      <a:pt x="92" y="24"/>
                    </a:cubicBezTo>
                    <a:cubicBezTo>
                      <a:pt x="69" y="24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926;p39">
                <a:extLst>
                  <a:ext uri="{FF2B5EF4-FFF2-40B4-BE49-F238E27FC236}">
                    <a16:creationId xmlns:a16="http://schemas.microsoft.com/office/drawing/2014/main" xmlns="" id="{14E980A9-8B72-7419-B267-1549719C2367}"/>
                  </a:ext>
                </a:extLst>
              </p:cNvPr>
              <p:cNvSpPr/>
              <p:nvPr/>
            </p:nvSpPr>
            <p:spPr>
              <a:xfrm>
                <a:off x="2060125" y="370872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lnTo>
                      <a:pt x="23" y="1"/>
                    </a:lnTo>
                    <a:cubicBezTo>
                      <a:pt x="23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927;p39">
                <a:extLst>
                  <a:ext uri="{FF2B5EF4-FFF2-40B4-BE49-F238E27FC236}">
                    <a16:creationId xmlns:a16="http://schemas.microsoft.com/office/drawing/2014/main" xmlns="" id="{DAAC6881-93C9-C902-1DE3-C83941C511F8}"/>
                  </a:ext>
                </a:extLst>
              </p:cNvPr>
              <p:cNvSpPr/>
              <p:nvPr/>
            </p:nvSpPr>
            <p:spPr>
              <a:xfrm>
                <a:off x="2060125" y="37087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4"/>
                    </a:moveTo>
                    <a:lnTo>
                      <a:pt x="0" y="24"/>
                    </a:lnTo>
                    <a:cubicBezTo>
                      <a:pt x="0" y="24"/>
                      <a:pt x="0" y="24"/>
                      <a:pt x="0" y="1"/>
                    </a:cubicBezTo>
                    <a:cubicBezTo>
                      <a:pt x="0" y="1"/>
                      <a:pt x="0" y="24"/>
                      <a:pt x="0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928;p39">
                <a:extLst>
                  <a:ext uri="{FF2B5EF4-FFF2-40B4-BE49-F238E27FC236}">
                    <a16:creationId xmlns:a16="http://schemas.microsoft.com/office/drawing/2014/main" xmlns="" id="{37EA7F66-834F-173A-2457-F07FEA3C503D}"/>
                  </a:ext>
                </a:extLst>
              </p:cNvPr>
              <p:cNvSpPr/>
              <p:nvPr/>
            </p:nvSpPr>
            <p:spPr>
              <a:xfrm>
                <a:off x="2093225" y="3713300"/>
                <a:ext cx="7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20" extrusionOk="0">
                    <a:moveTo>
                      <a:pt x="183" y="0"/>
                    </a:moveTo>
                    <a:cubicBezTo>
                      <a:pt x="91" y="0"/>
                      <a:pt x="69" y="114"/>
                      <a:pt x="0" y="160"/>
                    </a:cubicBezTo>
                    <a:lnTo>
                      <a:pt x="69" y="206"/>
                    </a:lnTo>
                    <a:lnTo>
                      <a:pt x="46" y="251"/>
                    </a:lnTo>
                    <a:cubicBezTo>
                      <a:pt x="56" y="257"/>
                      <a:pt x="65" y="258"/>
                      <a:pt x="74" y="258"/>
                    </a:cubicBezTo>
                    <a:cubicBezTo>
                      <a:pt x="89" y="258"/>
                      <a:pt x="102" y="253"/>
                      <a:pt x="116" y="253"/>
                    </a:cubicBezTo>
                    <a:cubicBezTo>
                      <a:pt x="129" y="253"/>
                      <a:pt x="143" y="257"/>
                      <a:pt x="160" y="274"/>
                    </a:cubicBezTo>
                    <a:lnTo>
                      <a:pt x="137" y="320"/>
                    </a:lnTo>
                    <a:cubicBezTo>
                      <a:pt x="183" y="320"/>
                      <a:pt x="206" y="251"/>
                      <a:pt x="160" y="206"/>
                    </a:cubicBezTo>
                    <a:cubicBezTo>
                      <a:pt x="164" y="198"/>
                      <a:pt x="168" y="195"/>
                      <a:pt x="173" y="195"/>
                    </a:cubicBezTo>
                    <a:cubicBezTo>
                      <a:pt x="197" y="195"/>
                      <a:pt x="232" y="278"/>
                      <a:pt x="251" y="297"/>
                    </a:cubicBezTo>
                    <a:cubicBezTo>
                      <a:pt x="274" y="274"/>
                      <a:pt x="274" y="206"/>
                      <a:pt x="297" y="183"/>
                    </a:cubicBezTo>
                    <a:cubicBezTo>
                      <a:pt x="297" y="114"/>
                      <a:pt x="251" y="0"/>
                      <a:pt x="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929;p39">
                <a:extLst>
                  <a:ext uri="{FF2B5EF4-FFF2-40B4-BE49-F238E27FC236}">
                    <a16:creationId xmlns:a16="http://schemas.microsoft.com/office/drawing/2014/main" xmlns="" id="{1131599D-2050-2179-08B7-F0B503ACFF70}"/>
                  </a:ext>
                </a:extLst>
              </p:cNvPr>
              <p:cNvSpPr/>
              <p:nvPr/>
            </p:nvSpPr>
            <p:spPr>
              <a:xfrm>
                <a:off x="2256425" y="3759575"/>
                <a:ext cx="6875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95" extrusionOk="0">
                    <a:moveTo>
                      <a:pt x="134" y="0"/>
                    </a:moveTo>
                    <a:cubicBezTo>
                      <a:pt x="92" y="0"/>
                      <a:pt x="67" y="52"/>
                      <a:pt x="23" y="67"/>
                    </a:cubicBezTo>
                    <a:cubicBezTo>
                      <a:pt x="46" y="89"/>
                      <a:pt x="23" y="158"/>
                      <a:pt x="0" y="158"/>
                    </a:cubicBezTo>
                    <a:lnTo>
                      <a:pt x="46" y="181"/>
                    </a:lnTo>
                    <a:lnTo>
                      <a:pt x="46" y="204"/>
                    </a:lnTo>
                    <a:lnTo>
                      <a:pt x="114" y="272"/>
                    </a:lnTo>
                    <a:lnTo>
                      <a:pt x="114" y="295"/>
                    </a:lnTo>
                    <a:lnTo>
                      <a:pt x="206" y="249"/>
                    </a:lnTo>
                    <a:cubicBezTo>
                      <a:pt x="251" y="226"/>
                      <a:pt x="274" y="135"/>
                      <a:pt x="228" y="67"/>
                    </a:cubicBezTo>
                    <a:cubicBezTo>
                      <a:pt x="187" y="17"/>
                      <a:pt x="158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930;p39">
                <a:extLst>
                  <a:ext uri="{FF2B5EF4-FFF2-40B4-BE49-F238E27FC236}">
                    <a16:creationId xmlns:a16="http://schemas.microsoft.com/office/drawing/2014/main" xmlns="" id="{46E0A8D0-A362-372D-2978-92DEF9A3A66B}"/>
                  </a:ext>
                </a:extLst>
              </p:cNvPr>
              <p:cNvSpPr/>
              <p:nvPr/>
            </p:nvSpPr>
            <p:spPr>
              <a:xfrm>
                <a:off x="2097200" y="37589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0"/>
                    </a:moveTo>
                    <a:cubicBezTo>
                      <a:pt x="24" y="0"/>
                      <a:pt x="1" y="0"/>
                      <a:pt x="1" y="23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931;p39">
                <a:extLst>
                  <a:ext uri="{FF2B5EF4-FFF2-40B4-BE49-F238E27FC236}">
                    <a16:creationId xmlns:a16="http://schemas.microsoft.com/office/drawing/2014/main" xmlns="" id="{0BC99ABD-8A3B-E002-ADE5-B1394FCD7951}"/>
                  </a:ext>
                </a:extLst>
              </p:cNvPr>
              <p:cNvSpPr/>
              <p:nvPr/>
            </p:nvSpPr>
            <p:spPr>
              <a:xfrm>
                <a:off x="2093225" y="3755975"/>
                <a:ext cx="5150" cy="41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65" extrusionOk="0">
                    <a:moveTo>
                      <a:pt x="114" y="156"/>
                    </a:moveTo>
                    <a:cubicBezTo>
                      <a:pt x="109" y="159"/>
                      <a:pt x="103" y="165"/>
                      <a:pt x="91" y="165"/>
                    </a:cubicBezTo>
                    <a:lnTo>
                      <a:pt x="114" y="165"/>
                    </a:lnTo>
                    <a:lnTo>
                      <a:pt x="114" y="156"/>
                    </a:lnTo>
                    <a:close/>
                    <a:moveTo>
                      <a:pt x="133" y="1"/>
                    </a:moveTo>
                    <a:cubicBezTo>
                      <a:pt x="79" y="1"/>
                      <a:pt x="40" y="57"/>
                      <a:pt x="0" y="97"/>
                    </a:cubicBezTo>
                    <a:lnTo>
                      <a:pt x="114" y="51"/>
                    </a:lnTo>
                    <a:lnTo>
                      <a:pt x="114" y="142"/>
                    </a:lnTo>
                    <a:lnTo>
                      <a:pt x="114" y="156"/>
                    </a:lnTo>
                    <a:lnTo>
                      <a:pt x="114" y="156"/>
                    </a:lnTo>
                    <a:cubicBezTo>
                      <a:pt x="116" y="155"/>
                      <a:pt x="118" y="155"/>
                      <a:pt x="120" y="155"/>
                    </a:cubicBezTo>
                    <a:cubicBezTo>
                      <a:pt x="124" y="155"/>
                      <a:pt x="130" y="157"/>
                      <a:pt x="137" y="165"/>
                    </a:cubicBezTo>
                    <a:lnTo>
                      <a:pt x="160" y="74"/>
                    </a:lnTo>
                    <a:lnTo>
                      <a:pt x="183" y="97"/>
                    </a:lnTo>
                    <a:cubicBezTo>
                      <a:pt x="183" y="119"/>
                      <a:pt x="183" y="119"/>
                      <a:pt x="183" y="119"/>
                    </a:cubicBezTo>
                    <a:lnTo>
                      <a:pt x="206" y="74"/>
                    </a:lnTo>
                    <a:lnTo>
                      <a:pt x="160" y="5"/>
                    </a:lnTo>
                    <a:cubicBezTo>
                      <a:pt x="151" y="2"/>
                      <a:pt x="142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932;p39">
                <a:extLst>
                  <a:ext uri="{FF2B5EF4-FFF2-40B4-BE49-F238E27FC236}">
                    <a16:creationId xmlns:a16="http://schemas.microsoft.com/office/drawing/2014/main" xmlns="" id="{A13040FE-86C8-D3D9-86E9-EFA1EAD69448}"/>
                  </a:ext>
                </a:extLst>
              </p:cNvPr>
              <p:cNvSpPr/>
              <p:nvPr/>
            </p:nvSpPr>
            <p:spPr>
              <a:xfrm>
                <a:off x="2115025" y="3765750"/>
                <a:ext cx="6175" cy="4450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78" extrusionOk="0">
                    <a:moveTo>
                      <a:pt x="91" y="0"/>
                    </a:moveTo>
                    <a:cubicBezTo>
                      <a:pt x="75" y="0"/>
                      <a:pt x="64" y="11"/>
                      <a:pt x="64" y="48"/>
                    </a:cubicBezTo>
                    <a:cubicBezTo>
                      <a:pt x="78" y="68"/>
                      <a:pt x="85" y="74"/>
                      <a:pt x="90" y="74"/>
                    </a:cubicBezTo>
                    <a:cubicBezTo>
                      <a:pt x="98" y="74"/>
                      <a:pt x="100" y="57"/>
                      <a:pt x="111" y="57"/>
                    </a:cubicBezTo>
                    <a:cubicBezTo>
                      <a:pt x="116" y="57"/>
                      <a:pt x="123" y="61"/>
                      <a:pt x="133" y="71"/>
                    </a:cubicBezTo>
                    <a:lnTo>
                      <a:pt x="155" y="139"/>
                    </a:lnTo>
                    <a:cubicBezTo>
                      <a:pt x="145" y="134"/>
                      <a:pt x="136" y="132"/>
                      <a:pt x="127" y="132"/>
                    </a:cubicBezTo>
                    <a:cubicBezTo>
                      <a:pt x="112" y="132"/>
                      <a:pt x="99" y="138"/>
                      <a:pt x="85" y="138"/>
                    </a:cubicBezTo>
                    <a:cubicBezTo>
                      <a:pt x="72" y="138"/>
                      <a:pt x="58" y="133"/>
                      <a:pt x="41" y="116"/>
                    </a:cubicBezTo>
                    <a:cubicBezTo>
                      <a:pt x="41" y="94"/>
                      <a:pt x="41" y="48"/>
                      <a:pt x="41" y="48"/>
                    </a:cubicBezTo>
                    <a:cubicBezTo>
                      <a:pt x="36" y="45"/>
                      <a:pt x="32" y="44"/>
                      <a:pt x="28" y="44"/>
                    </a:cubicBezTo>
                    <a:cubicBezTo>
                      <a:pt x="0" y="44"/>
                      <a:pt x="18" y="116"/>
                      <a:pt x="18" y="116"/>
                    </a:cubicBezTo>
                    <a:cubicBezTo>
                      <a:pt x="53" y="134"/>
                      <a:pt x="88" y="177"/>
                      <a:pt x="122" y="177"/>
                    </a:cubicBezTo>
                    <a:cubicBezTo>
                      <a:pt x="133" y="177"/>
                      <a:pt x="144" y="173"/>
                      <a:pt x="155" y="162"/>
                    </a:cubicBezTo>
                    <a:cubicBezTo>
                      <a:pt x="178" y="162"/>
                      <a:pt x="247" y="116"/>
                      <a:pt x="178" y="25"/>
                    </a:cubicBezTo>
                    <a:cubicBezTo>
                      <a:pt x="151" y="25"/>
                      <a:pt x="115" y="0"/>
                      <a:pt x="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933;p39">
                <a:extLst>
                  <a:ext uri="{FF2B5EF4-FFF2-40B4-BE49-F238E27FC236}">
                    <a16:creationId xmlns:a16="http://schemas.microsoft.com/office/drawing/2014/main" xmlns="" id="{326173B8-A99E-24F4-68F7-547FCC6E014C}"/>
                  </a:ext>
                </a:extLst>
              </p:cNvPr>
              <p:cNvSpPr/>
              <p:nvPr/>
            </p:nvSpPr>
            <p:spPr>
              <a:xfrm>
                <a:off x="2103500" y="36642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0"/>
                    </a:moveTo>
                    <a:lnTo>
                      <a:pt x="0" y="23"/>
                    </a:ln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934;p39">
                <a:extLst>
                  <a:ext uri="{FF2B5EF4-FFF2-40B4-BE49-F238E27FC236}">
                    <a16:creationId xmlns:a16="http://schemas.microsoft.com/office/drawing/2014/main" xmlns="" id="{F343157D-1918-8EF4-C88C-2C1D474D7910}"/>
                  </a:ext>
                </a:extLst>
              </p:cNvPr>
              <p:cNvSpPr/>
              <p:nvPr/>
            </p:nvSpPr>
            <p:spPr>
              <a:xfrm>
                <a:off x="2238750" y="3828450"/>
                <a:ext cx="1725" cy="1850"/>
              </a:xfrm>
              <a:custGeom>
                <a:avLst/>
                <a:gdLst/>
                <a:ahLst/>
                <a:cxnLst/>
                <a:rect l="l" t="t" r="r" b="b"/>
                <a:pathLst>
                  <a:path w="69" h="74" extrusionOk="0">
                    <a:moveTo>
                      <a:pt x="29" y="0"/>
                    </a:moveTo>
                    <a:cubicBezTo>
                      <a:pt x="0" y="0"/>
                      <a:pt x="3" y="54"/>
                      <a:pt x="22" y="73"/>
                    </a:cubicBezTo>
                    <a:cubicBezTo>
                      <a:pt x="45" y="73"/>
                      <a:pt x="45" y="73"/>
                      <a:pt x="68" y="51"/>
                    </a:cubicBezTo>
                    <a:cubicBezTo>
                      <a:pt x="45" y="51"/>
                      <a:pt x="45" y="28"/>
                      <a:pt x="45" y="5"/>
                    </a:cubicBezTo>
                    <a:cubicBezTo>
                      <a:pt x="39" y="2"/>
                      <a:pt x="33" y="0"/>
                      <a:pt x="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935;p39">
                <a:extLst>
                  <a:ext uri="{FF2B5EF4-FFF2-40B4-BE49-F238E27FC236}">
                    <a16:creationId xmlns:a16="http://schemas.microsoft.com/office/drawing/2014/main" xmlns="" id="{D1344180-66B3-4843-00A7-8CE48265380E}"/>
                  </a:ext>
                </a:extLst>
              </p:cNvPr>
              <p:cNvSpPr/>
              <p:nvPr/>
            </p:nvSpPr>
            <p:spPr>
              <a:xfrm>
                <a:off x="2145725" y="3816425"/>
                <a:ext cx="6875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327" extrusionOk="0">
                    <a:moveTo>
                      <a:pt x="63" y="1"/>
                    </a:moveTo>
                    <a:cubicBezTo>
                      <a:pt x="34" y="1"/>
                      <a:pt x="12" y="18"/>
                      <a:pt x="0" y="52"/>
                    </a:cubicBezTo>
                    <a:cubicBezTo>
                      <a:pt x="23" y="75"/>
                      <a:pt x="23" y="121"/>
                      <a:pt x="0" y="121"/>
                    </a:cubicBezTo>
                    <a:lnTo>
                      <a:pt x="46" y="166"/>
                    </a:lnTo>
                    <a:cubicBezTo>
                      <a:pt x="0" y="258"/>
                      <a:pt x="137" y="189"/>
                      <a:pt x="114" y="326"/>
                    </a:cubicBezTo>
                    <a:cubicBezTo>
                      <a:pt x="122" y="311"/>
                      <a:pt x="132" y="306"/>
                      <a:pt x="144" y="306"/>
                    </a:cubicBezTo>
                    <a:cubicBezTo>
                      <a:pt x="168" y="306"/>
                      <a:pt x="198" y="326"/>
                      <a:pt x="228" y="326"/>
                    </a:cubicBezTo>
                    <a:cubicBezTo>
                      <a:pt x="251" y="326"/>
                      <a:pt x="274" y="281"/>
                      <a:pt x="274" y="212"/>
                    </a:cubicBezTo>
                    <a:cubicBezTo>
                      <a:pt x="251" y="121"/>
                      <a:pt x="206" y="75"/>
                      <a:pt x="160" y="52"/>
                    </a:cubicBezTo>
                    <a:cubicBezTo>
                      <a:pt x="126" y="18"/>
                      <a:pt x="91" y="1"/>
                      <a:pt x="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936;p39">
                <a:extLst>
                  <a:ext uri="{FF2B5EF4-FFF2-40B4-BE49-F238E27FC236}">
                    <a16:creationId xmlns:a16="http://schemas.microsoft.com/office/drawing/2014/main" xmlns="" id="{17D5CB9E-2555-A0CE-8A24-479167659674}"/>
                  </a:ext>
                </a:extLst>
              </p:cNvPr>
              <p:cNvSpPr/>
              <p:nvPr/>
            </p:nvSpPr>
            <p:spPr>
              <a:xfrm>
                <a:off x="2253000" y="3810875"/>
                <a:ext cx="57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52" extrusionOk="0">
                    <a:moveTo>
                      <a:pt x="69" y="0"/>
                    </a:moveTo>
                    <a:cubicBezTo>
                      <a:pt x="23" y="23"/>
                      <a:pt x="0" y="69"/>
                      <a:pt x="0" y="160"/>
                    </a:cubicBezTo>
                    <a:lnTo>
                      <a:pt x="23" y="183"/>
                    </a:lnTo>
                    <a:lnTo>
                      <a:pt x="23" y="206"/>
                    </a:lnTo>
                    <a:cubicBezTo>
                      <a:pt x="52" y="220"/>
                      <a:pt x="107" y="252"/>
                      <a:pt x="155" y="252"/>
                    </a:cubicBezTo>
                    <a:cubicBezTo>
                      <a:pt x="184" y="252"/>
                      <a:pt x="211" y="240"/>
                      <a:pt x="229" y="206"/>
                    </a:cubicBezTo>
                    <a:cubicBezTo>
                      <a:pt x="229" y="160"/>
                      <a:pt x="183" y="137"/>
                      <a:pt x="160" y="137"/>
                    </a:cubicBezTo>
                    <a:cubicBezTo>
                      <a:pt x="160" y="115"/>
                      <a:pt x="160" y="115"/>
                      <a:pt x="137" y="92"/>
                    </a:cubicBezTo>
                    <a:cubicBezTo>
                      <a:pt x="137" y="46"/>
                      <a:pt x="92" y="23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937;p39">
                <a:extLst>
                  <a:ext uri="{FF2B5EF4-FFF2-40B4-BE49-F238E27FC236}">
                    <a16:creationId xmlns:a16="http://schemas.microsoft.com/office/drawing/2014/main" xmlns="" id="{8BA44CE6-E429-B992-F96B-05099947E57E}"/>
                  </a:ext>
                </a:extLst>
              </p:cNvPr>
              <p:cNvSpPr/>
              <p:nvPr/>
            </p:nvSpPr>
            <p:spPr>
              <a:xfrm>
                <a:off x="2264975" y="382912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1"/>
                    </a:moveTo>
                    <a:lnTo>
                      <a:pt x="1" y="24"/>
                    </a:lnTo>
                    <a:lnTo>
                      <a:pt x="23" y="24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938;p39">
                <a:extLst>
                  <a:ext uri="{FF2B5EF4-FFF2-40B4-BE49-F238E27FC236}">
                    <a16:creationId xmlns:a16="http://schemas.microsoft.com/office/drawing/2014/main" xmlns="" id="{B3CE47F2-3EEC-6A07-01E0-1EF2E2061402}"/>
                  </a:ext>
                </a:extLst>
              </p:cNvPr>
              <p:cNvSpPr/>
              <p:nvPr/>
            </p:nvSpPr>
            <p:spPr>
              <a:xfrm>
                <a:off x="2268975" y="3821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939;p39">
                <a:extLst>
                  <a:ext uri="{FF2B5EF4-FFF2-40B4-BE49-F238E27FC236}">
                    <a16:creationId xmlns:a16="http://schemas.microsoft.com/office/drawing/2014/main" xmlns="" id="{7754CEA4-6A57-EDDB-6352-4672DE23866B}"/>
                  </a:ext>
                </a:extLst>
              </p:cNvPr>
              <p:cNvSpPr/>
              <p:nvPr/>
            </p:nvSpPr>
            <p:spPr>
              <a:xfrm>
                <a:off x="2268975" y="38211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23" y="23"/>
                      <a:pt x="23" y="23"/>
                    </a:cubicBezTo>
                    <a:cubicBezTo>
                      <a:pt x="23" y="23"/>
                      <a:pt x="23" y="23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940;p39">
                <a:extLst>
                  <a:ext uri="{FF2B5EF4-FFF2-40B4-BE49-F238E27FC236}">
                    <a16:creationId xmlns:a16="http://schemas.microsoft.com/office/drawing/2014/main" xmlns="" id="{C851A2CF-F41B-81C5-E49C-EB640DA25305}"/>
                  </a:ext>
                </a:extLst>
              </p:cNvPr>
              <p:cNvSpPr/>
              <p:nvPr/>
            </p:nvSpPr>
            <p:spPr>
              <a:xfrm>
                <a:off x="2274100" y="3818300"/>
                <a:ext cx="68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52" extrusionOk="0">
                    <a:moveTo>
                      <a:pt x="23" y="19"/>
                    </a:moveTo>
                    <a:cubicBezTo>
                      <a:pt x="14" y="19"/>
                      <a:pt x="6" y="26"/>
                      <a:pt x="1" y="46"/>
                    </a:cubicBezTo>
                    <a:cubicBezTo>
                      <a:pt x="24" y="69"/>
                      <a:pt x="1" y="91"/>
                      <a:pt x="1" y="91"/>
                    </a:cubicBezTo>
                    <a:cubicBezTo>
                      <a:pt x="1" y="114"/>
                      <a:pt x="1" y="137"/>
                      <a:pt x="1" y="160"/>
                    </a:cubicBezTo>
                    <a:lnTo>
                      <a:pt x="24" y="160"/>
                    </a:lnTo>
                    <a:cubicBezTo>
                      <a:pt x="46" y="183"/>
                      <a:pt x="58" y="183"/>
                      <a:pt x="69" y="183"/>
                    </a:cubicBezTo>
                    <a:cubicBezTo>
                      <a:pt x="81" y="183"/>
                      <a:pt x="92" y="183"/>
                      <a:pt x="115" y="206"/>
                    </a:cubicBezTo>
                    <a:cubicBezTo>
                      <a:pt x="121" y="211"/>
                      <a:pt x="126" y="213"/>
                      <a:pt x="132" y="213"/>
                    </a:cubicBezTo>
                    <a:cubicBezTo>
                      <a:pt x="137" y="213"/>
                      <a:pt x="142" y="211"/>
                      <a:pt x="146" y="211"/>
                    </a:cubicBezTo>
                    <a:cubicBezTo>
                      <a:pt x="155" y="211"/>
                      <a:pt x="161" y="217"/>
                      <a:pt x="161" y="251"/>
                    </a:cubicBezTo>
                    <a:lnTo>
                      <a:pt x="183" y="228"/>
                    </a:lnTo>
                    <a:cubicBezTo>
                      <a:pt x="183" y="228"/>
                      <a:pt x="206" y="228"/>
                      <a:pt x="206" y="251"/>
                    </a:cubicBezTo>
                    <a:lnTo>
                      <a:pt x="252" y="228"/>
                    </a:lnTo>
                    <a:cubicBezTo>
                      <a:pt x="275" y="183"/>
                      <a:pt x="275" y="137"/>
                      <a:pt x="252" y="91"/>
                    </a:cubicBezTo>
                    <a:cubicBezTo>
                      <a:pt x="206" y="0"/>
                      <a:pt x="183" y="46"/>
                      <a:pt x="115" y="23"/>
                    </a:cubicBezTo>
                    <a:cubicBezTo>
                      <a:pt x="115" y="52"/>
                      <a:pt x="109" y="62"/>
                      <a:pt x="100" y="62"/>
                    </a:cubicBezTo>
                    <a:cubicBezTo>
                      <a:pt x="81" y="62"/>
                      <a:pt x="47" y="19"/>
                      <a:pt x="23" y="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941;p39">
                <a:extLst>
                  <a:ext uri="{FF2B5EF4-FFF2-40B4-BE49-F238E27FC236}">
                    <a16:creationId xmlns:a16="http://schemas.microsoft.com/office/drawing/2014/main" xmlns="" id="{8C01CCB1-28A9-F6FE-DFEE-24D3542B53F1}"/>
                  </a:ext>
                </a:extLst>
              </p:cNvPr>
              <p:cNvSpPr/>
              <p:nvPr/>
            </p:nvSpPr>
            <p:spPr>
              <a:xfrm>
                <a:off x="2057850" y="3677450"/>
                <a:ext cx="6300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13" extrusionOk="0">
                    <a:moveTo>
                      <a:pt x="153" y="1"/>
                    </a:moveTo>
                    <a:cubicBezTo>
                      <a:pt x="90" y="1"/>
                      <a:pt x="33" y="38"/>
                      <a:pt x="0" y="88"/>
                    </a:cubicBezTo>
                    <a:lnTo>
                      <a:pt x="46" y="110"/>
                    </a:lnTo>
                    <a:cubicBezTo>
                      <a:pt x="68" y="110"/>
                      <a:pt x="96" y="113"/>
                      <a:pt x="124" y="113"/>
                    </a:cubicBezTo>
                    <a:cubicBezTo>
                      <a:pt x="180" y="113"/>
                      <a:pt x="236" y="103"/>
                      <a:pt x="251" y="42"/>
                    </a:cubicBezTo>
                    <a:lnTo>
                      <a:pt x="228" y="19"/>
                    </a:lnTo>
                    <a:cubicBezTo>
                      <a:pt x="203" y="6"/>
                      <a:pt x="177" y="1"/>
                      <a:pt x="1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942;p39">
                <a:extLst>
                  <a:ext uri="{FF2B5EF4-FFF2-40B4-BE49-F238E27FC236}">
                    <a16:creationId xmlns:a16="http://schemas.microsoft.com/office/drawing/2014/main" xmlns="" id="{846317F0-FA9F-F766-BD3B-143EDE5FB1AB}"/>
                  </a:ext>
                </a:extLst>
              </p:cNvPr>
              <p:cNvSpPr/>
              <p:nvPr/>
            </p:nvSpPr>
            <p:spPr>
              <a:xfrm>
                <a:off x="2069825" y="3695600"/>
                <a:ext cx="345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61" extrusionOk="0">
                    <a:moveTo>
                      <a:pt x="46" y="1"/>
                    </a:moveTo>
                    <a:cubicBezTo>
                      <a:pt x="23" y="46"/>
                      <a:pt x="0" y="46"/>
                      <a:pt x="0" y="92"/>
                    </a:cubicBezTo>
                    <a:lnTo>
                      <a:pt x="23" y="92"/>
                    </a:lnTo>
                    <a:lnTo>
                      <a:pt x="23" y="115"/>
                    </a:lnTo>
                    <a:cubicBezTo>
                      <a:pt x="16" y="107"/>
                      <a:pt x="10" y="105"/>
                      <a:pt x="7" y="105"/>
                    </a:cubicBezTo>
                    <a:cubicBezTo>
                      <a:pt x="0" y="105"/>
                      <a:pt x="0" y="115"/>
                      <a:pt x="0" y="115"/>
                    </a:cubicBezTo>
                    <a:lnTo>
                      <a:pt x="46" y="138"/>
                    </a:lnTo>
                    <a:lnTo>
                      <a:pt x="46" y="161"/>
                    </a:lnTo>
                    <a:cubicBezTo>
                      <a:pt x="54" y="144"/>
                      <a:pt x="66" y="139"/>
                      <a:pt x="77" y="139"/>
                    </a:cubicBezTo>
                    <a:cubicBezTo>
                      <a:pt x="89" y="139"/>
                      <a:pt x="101" y="145"/>
                      <a:pt x="108" y="145"/>
                    </a:cubicBezTo>
                    <a:cubicBezTo>
                      <a:pt x="112" y="145"/>
                      <a:pt x="114" y="143"/>
                      <a:pt x="114" y="138"/>
                    </a:cubicBezTo>
                    <a:cubicBezTo>
                      <a:pt x="137" y="115"/>
                      <a:pt x="137" y="92"/>
                      <a:pt x="114" y="69"/>
                    </a:cubicBezTo>
                    <a:cubicBezTo>
                      <a:pt x="92" y="24"/>
                      <a:pt x="69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943;p39">
                <a:extLst>
                  <a:ext uri="{FF2B5EF4-FFF2-40B4-BE49-F238E27FC236}">
                    <a16:creationId xmlns:a16="http://schemas.microsoft.com/office/drawing/2014/main" xmlns="" id="{959A9AD6-9A1C-651D-7B1D-E9B3512C87F6}"/>
                  </a:ext>
                </a:extLst>
              </p:cNvPr>
              <p:cNvSpPr/>
              <p:nvPr/>
            </p:nvSpPr>
            <p:spPr>
              <a:xfrm>
                <a:off x="2081800" y="3701750"/>
                <a:ext cx="2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8" extrusionOk="0">
                    <a:moveTo>
                      <a:pt x="35" y="0"/>
                    </a:moveTo>
                    <a:cubicBezTo>
                      <a:pt x="24" y="0"/>
                      <a:pt x="12" y="6"/>
                      <a:pt x="1" y="6"/>
                    </a:cubicBezTo>
                    <a:cubicBezTo>
                      <a:pt x="1" y="29"/>
                      <a:pt x="1" y="29"/>
                      <a:pt x="1" y="74"/>
                    </a:cubicBezTo>
                    <a:cubicBezTo>
                      <a:pt x="24" y="74"/>
                      <a:pt x="24" y="74"/>
                      <a:pt x="24" y="97"/>
                    </a:cubicBezTo>
                    <a:lnTo>
                      <a:pt x="69" y="97"/>
                    </a:lnTo>
                    <a:cubicBezTo>
                      <a:pt x="69" y="74"/>
                      <a:pt x="115" y="51"/>
                      <a:pt x="69" y="29"/>
                    </a:cubicBezTo>
                    <a:cubicBezTo>
                      <a:pt x="58" y="6"/>
                      <a:pt x="46" y="0"/>
                      <a:pt x="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944;p39">
                <a:extLst>
                  <a:ext uri="{FF2B5EF4-FFF2-40B4-BE49-F238E27FC236}">
                    <a16:creationId xmlns:a16="http://schemas.microsoft.com/office/drawing/2014/main" xmlns="" id="{BD720292-B91D-8A67-1D52-1CB0785F4BEB}"/>
                  </a:ext>
                </a:extLst>
              </p:cNvPr>
              <p:cNvSpPr/>
              <p:nvPr/>
            </p:nvSpPr>
            <p:spPr>
              <a:xfrm>
                <a:off x="2085225" y="3705300"/>
                <a:ext cx="1175" cy="1025"/>
              </a:xfrm>
              <a:custGeom>
                <a:avLst/>
                <a:gdLst/>
                <a:ahLst/>
                <a:cxnLst/>
                <a:rect l="l" t="t" r="r" b="b"/>
                <a:pathLst>
                  <a:path w="47" h="41" extrusionOk="0">
                    <a:moveTo>
                      <a:pt x="23" y="1"/>
                    </a:moveTo>
                    <a:cubicBezTo>
                      <a:pt x="23" y="1"/>
                      <a:pt x="46" y="1"/>
                      <a:pt x="46" y="24"/>
                    </a:cubicBezTo>
                    <a:lnTo>
                      <a:pt x="46" y="1"/>
                    </a:lnTo>
                    <a:close/>
                    <a:moveTo>
                      <a:pt x="1" y="24"/>
                    </a:moveTo>
                    <a:cubicBezTo>
                      <a:pt x="12" y="35"/>
                      <a:pt x="23" y="41"/>
                      <a:pt x="32" y="41"/>
                    </a:cubicBezTo>
                    <a:cubicBezTo>
                      <a:pt x="41" y="41"/>
                      <a:pt x="46" y="35"/>
                      <a:pt x="46" y="24"/>
                    </a:cubicBezTo>
                    <a:lnTo>
                      <a:pt x="46" y="24"/>
                    </a:lnTo>
                    <a:cubicBezTo>
                      <a:pt x="39" y="31"/>
                      <a:pt x="34" y="34"/>
                      <a:pt x="29" y="34"/>
                    </a:cubicBezTo>
                    <a:cubicBezTo>
                      <a:pt x="21" y="34"/>
                      <a:pt x="16" y="24"/>
                      <a:pt x="1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945;p39">
                <a:extLst>
                  <a:ext uri="{FF2B5EF4-FFF2-40B4-BE49-F238E27FC236}">
                    <a16:creationId xmlns:a16="http://schemas.microsoft.com/office/drawing/2014/main" xmlns="" id="{99BC367F-6F63-F08C-66FB-E81317053412}"/>
                  </a:ext>
                </a:extLst>
              </p:cNvPr>
              <p:cNvSpPr/>
              <p:nvPr/>
            </p:nvSpPr>
            <p:spPr>
              <a:xfrm>
                <a:off x="2102925" y="3729275"/>
                <a:ext cx="23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9" y="0"/>
                    </a:moveTo>
                    <a:cubicBezTo>
                      <a:pt x="23" y="0"/>
                      <a:pt x="0" y="69"/>
                      <a:pt x="0" y="92"/>
                    </a:cubicBezTo>
                    <a:cubicBezTo>
                      <a:pt x="0" y="87"/>
                      <a:pt x="4" y="85"/>
                      <a:pt x="9" y="85"/>
                    </a:cubicBezTo>
                    <a:cubicBezTo>
                      <a:pt x="20" y="85"/>
                      <a:pt x="37" y="90"/>
                      <a:pt x="53" y="90"/>
                    </a:cubicBezTo>
                    <a:cubicBezTo>
                      <a:pt x="68" y="90"/>
                      <a:pt x="83" y="86"/>
                      <a:pt x="92" y="69"/>
                    </a:cubicBezTo>
                    <a:cubicBezTo>
                      <a:pt x="92" y="69"/>
                      <a:pt x="92" y="23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946;p39">
                <a:extLst>
                  <a:ext uri="{FF2B5EF4-FFF2-40B4-BE49-F238E27FC236}">
                    <a16:creationId xmlns:a16="http://schemas.microsoft.com/office/drawing/2014/main" xmlns="" id="{A52FE9AD-C6EF-3728-DE94-FE297C3B3D3B}"/>
                  </a:ext>
                </a:extLst>
              </p:cNvPr>
              <p:cNvSpPr/>
              <p:nvPr/>
            </p:nvSpPr>
            <p:spPr>
              <a:xfrm>
                <a:off x="2093225" y="3704175"/>
                <a:ext cx="4000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15" extrusionOk="0">
                    <a:moveTo>
                      <a:pt x="46" y="0"/>
                    </a:moveTo>
                    <a:cubicBezTo>
                      <a:pt x="0" y="23"/>
                      <a:pt x="46" y="91"/>
                      <a:pt x="69" y="91"/>
                    </a:cubicBezTo>
                    <a:lnTo>
                      <a:pt x="69" y="114"/>
                    </a:lnTo>
                    <a:cubicBezTo>
                      <a:pt x="69" y="107"/>
                      <a:pt x="71" y="104"/>
                      <a:pt x="75" y="104"/>
                    </a:cubicBezTo>
                    <a:cubicBezTo>
                      <a:pt x="84" y="104"/>
                      <a:pt x="99" y="114"/>
                      <a:pt x="114" y="114"/>
                    </a:cubicBezTo>
                    <a:cubicBezTo>
                      <a:pt x="114" y="69"/>
                      <a:pt x="160" y="91"/>
                      <a:pt x="137" y="46"/>
                    </a:cubicBezTo>
                    <a:cubicBezTo>
                      <a:pt x="114" y="12"/>
                      <a:pt x="97" y="6"/>
                      <a:pt x="83" y="6"/>
                    </a:cubicBezTo>
                    <a:cubicBezTo>
                      <a:pt x="76" y="6"/>
                      <a:pt x="69" y="7"/>
                      <a:pt x="63" y="7"/>
                    </a:cubicBezTo>
                    <a:cubicBezTo>
                      <a:pt x="57" y="7"/>
                      <a:pt x="52" y="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947;p39">
                <a:extLst>
                  <a:ext uri="{FF2B5EF4-FFF2-40B4-BE49-F238E27FC236}">
                    <a16:creationId xmlns:a16="http://schemas.microsoft.com/office/drawing/2014/main" xmlns="" id="{D0474506-29AF-FFFD-6A8D-F3853C253309}"/>
                  </a:ext>
                </a:extLst>
              </p:cNvPr>
              <p:cNvSpPr/>
              <p:nvPr/>
            </p:nvSpPr>
            <p:spPr>
              <a:xfrm>
                <a:off x="2105200" y="3710500"/>
                <a:ext cx="1725" cy="1675"/>
              </a:xfrm>
              <a:custGeom>
                <a:avLst/>
                <a:gdLst/>
                <a:ahLst/>
                <a:cxnLst/>
                <a:rect l="l" t="t" r="r" b="b"/>
                <a:pathLst>
                  <a:path w="69" h="67" extrusionOk="0">
                    <a:moveTo>
                      <a:pt x="24" y="1"/>
                    </a:moveTo>
                    <a:cubicBezTo>
                      <a:pt x="11" y="1"/>
                      <a:pt x="1" y="21"/>
                      <a:pt x="1" y="21"/>
                    </a:cubicBezTo>
                    <a:cubicBezTo>
                      <a:pt x="1" y="21"/>
                      <a:pt x="1" y="67"/>
                      <a:pt x="1" y="67"/>
                    </a:cubicBezTo>
                    <a:lnTo>
                      <a:pt x="46" y="67"/>
                    </a:lnTo>
                    <a:cubicBezTo>
                      <a:pt x="46" y="44"/>
                      <a:pt x="69" y="67"/>
                      <a:pt x="46" y="21"/>
                    </a:cubicBezTo>
                    <a:cubicBezTo>
                      <a:pt x="39" y="6"/>
                      <a:pt x="31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948;p39">
                <a:extLst>
                  <a:ext uri="{FF2B5EF4-FFF2-40B4-BE49-F238E27FC236}">
                    <a16:creationId xmlns:a16="http://schemas.microsoft.com/office/drawing/2014/main" xmlns="" id="{38F76B74-DA7D-F30A-1B9D-D6B64D7C77C0}"/>
                  </a:ext>
                </a:extLst>
              </p:cNvPr>
              <p:cNvSpPr/>
              <p:nvPr/>
            </p:nvSpPr>
            <p:spPr>
              <a:xfrm>
                <a:off x="2072100" y="369560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23" y="24"/>
                      <a:pt x="23" y="24"/>
                      <a:pt x="23" y="24"/>
                    </a:cubicBezTo>
                    <a:lnTo>
                      <a:pt x="46" y="24"/>
                    </a:lnTo>
                    <a:cubicBezTo>
                      <a:pt x="23" y="24"/>
                      <a:pt x="23" y="24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949;p39">
                <a:extLst>
                  <a:ext uri="{FF2B5EF4-FFF2-40B4-BE49-F238E27FC236}">
                    <a16:creationId xmlns:a16="http://schemas.microsoft.com/office/drawing/2014/main" xmlns="" id="{BC6CCE59-8D6B-0082-0C62-30A8AC14CAF7}"/>
                  </a:ext>
                </a:extLst>
              </p:cNvPr>
              <p:cNvSpPr/>
              <p:nvPr/>
            </p:nvSpPr>
            <p:spPr>
              <a:xfrm>
                <a:off x="2072675" y="369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950;p39">
                <a:extLst>
                  <a:ext uri="{FF2B5EF4-FFF2-40B4-BE49-F238E27FC236}">
                    <a16:creationId xmlns:a16="http://schemas.microsoft.com/office/drawing/2014/main" xmlns="" id="{13CAAC07-BB15-D4D7-5E93-FAE154F901CC}"/>
                  </a:ext>
                </a:extLst>
              </p:cNvPr>
              <p:cNvSpPr/>
              <p:nvPr/>
            </p:nvSpPr>
            <p:spPr>
              <a:xfrm>
                <a:off x="2072100" y="369560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23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951;p39">
                <a:extLst>
                  <a:ext uri="{FF2B5EF4-FFF2-40B4-BE49-F238E27FC236}">
                    <a16:creationId xmlns:a16="http://schemas.microsoft.com/office/drawing/2014/main" xmlns="" id="{89F9DE8D-A13C-B935-AAF2-0DB3012E15A9}"/>
                  </a:ext>
                </a:extLst>
              </p:cNvPr>
              <p:cNvSpPr/>
              <p:nvPr/>
            </p:nvSpPr>
            <p:spPr>
              <a:xfrm>
                <a:off x="2093225" y="3695025"/>
                <a:ext cx="172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93" extrusionOk="0">
                    <a:moveTo>
                      <a:pt x="46" y="1"/>
                    </a:moveTo>
                    <a:cubicBezTo>
                      <a:pt x="15" y="1"/>
                      <a:pt x="5" y="11"/>
                      <a:pt x="2" y="25"/>
                    </a:cubicBezTo>
                    <a:lnTo>
                      <a:pt x="2" y="25"/>
                    </a:lnTo>
                    <a:lnTo>
                      <a:pt x="0" y="24"/>
                    </a:lnTo>
                    <a:cubicBezTo>
                      <a:pt x="0" y="32"/>
                      <a:pt x="0" y="40"/>
                      <a:pt x="0" y="47"/>
                    </a:cubicBezTo>
                    <a:cubicBezTo>
                      <a:pt x="0" y="39"/>
                      <a:pt x="0" y="32"/>
                      <a:pt x="2" y="25"/>
                    </a:cubicBezTo>
                    <a:lnTo>
                      <a:pt x="2" y="25"/>
                    </a:lnTo>
                    <a:lnTo>
                      <a:pt x="46" y="69"/>
                    </a:lnTo>
                    <a:cubicBezTo>
                      <a:pt x="46" y="81"/>
                      <a:pt x="40" y="81"/>
                      <a:pt x="34" y="81"/>
                    </a:cubicBezTo>
                    <a:cubicBezTo>
                      <a:pt x="29" y="81"/>
                      <a:pt x="23" y="81"/>
                      <a:pt x="23" y="92"/>
                    </a:cubicBezTo>
                    <a:cubicBezTo>
                      <a:pt x="46" y="92"/>
                      <a:pt x="69" y="92"/>
                      <a:pt x="69" y="47"/>
                    </a:cubicBezTo>
                    <a:cubicBezTo>
                      <a:pt x="46" y="47"/>
                      <a:pt x="46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952;p39">
                <a:extLst>
                  <a:ext uri="{FF2B5EF4-FFF2-40B4-BE49-F238E27FC236}">
                    <a16:creationId xmlns:a16="http://schemas.microsoft.com/office/drawing/2014/main" xmlns="" id="{FCC91D01-FD40-2165-59E4-E630C84D7515}"/>
                  </a:ext>
                </a:extLst>
              </p:cNvPr>
              <p:cNvSpPr/>
              <p:nvPr/>
            </p:nvSpPr>
            <p:spPr>
              <a:xfrm>
                <a:off x="2125175" y="3668225"/>
                <a:ext cx="17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92" extrusionOk="0">
                    <a:moveTo>
                      <a:pt x="0" y="0"/>
                    </a:moveTo>
                    <a:cubicBezTo>
                      <a:pt x="0" y="23"/>
                      <a:pt x="0" y="46"/>
                      <a:pt x="23" y="69"/>
                    </a:cubicBezTo>
                    <a:cubicBezTo>
                      <a:pt x="46" y="91"/>
                      <a:pt x="46" y="91"/>
                      <a:pt x="69" y="91"/>
                    </a:cubicBezTo>
                    <a:cubicBezTo>
                      <a:pt x="69" y="46"/>
                      <a:pt x="69" y="23"/>
                      <a:pt x="46" y="0"/>
                    </a:cubicBezTo>
                    <a:cubicBezTo>
                      <a:pt x="38" y="8"/>
                      <a:pt x="33" y="10"/>
                      <a:pt x="29" y="10"/>
                    </a:cubicBezTo>
                    <a:cubicBezTo>
                      <a:pt x="21" y="10"/>
                      <a:pt x="16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953;p39">
                <a:extLst>
                  <a:ext uri="{FF2B5EF4-FFF2-40B4-BE49-F238E27FC236}">
                    <a16:creationId xmlns:a16="http://schemas.microsoft.com/office/drawing/2014/main" xmlns="" id="{839AB5B7-2348-5449-CF0A-0EAC2280C51B}"/>
                  </a:ext>
                </a:extLst>
              </p:cNvPr>
              <p:cNvSpPr/>
              <p:nvPr/>
            </p:nvSpPr>
            <p:spPr>
              <a:xfrm>
                <a:off x="2124625" y="3663850"/>
                <a:ext cx="1725" cy="15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61" extrusionOk="0">
                    <a:moveTo>
                      <a:pt x="20" y="0"/>
                    </a:moveTo>
                    <a:cubicBezTo>
                      <a:pt x="1" y="0"/>
                      <a:pt x="5" y="44"/>
                      <a:pt x="22" y="61"/>
                    </a:cubicBezTo>
                    <a:cubicBezTo>
                      <a:pt x="45" y="61"/>
                      <a:pt x="45" y="61"/>
                      <a:pt x="68" y="38"/>
                    </a:cubicBezTo>
                    <a:cubicBezTo>
                      <a:pt x="45" y="38"/>
                      <a:pt x="45" y="15"/>
                      <a:pt x="45" y="15"/>
                    </a:cubicBezTo>
                    <a:cubicBezTo>
                      <a:pt x="34" y="4"/>
                      <a:pt x="26" y="0"/>
                      <a:pt x="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954;p39">
                <a:extLst>
                  <a:ext uri="{FF2B5EF4-FFF2-40B4-BE49-F238E27FC236}">
                    <a16:creationId xmlns:a16="http://schemas.microsoft.com/office/drawing/2014/main" xmlns="" id="{E446A225-D708-2EED-F86E-A5BD8E63343D}"/>
                  </a:ext>
                </a:extLst>
              </p:cNvPr>
              <p:cNvSpPr/>
              <p:nvPr/>
            </p:nvSpPr>
            <p:spPr>
              <a:xfrm>
                <a:off x="2134875" y="3732125"/>
                <a:ext cx="7450" cy="295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18" extrusionOk="0">
                    <a:moveTo>
                      <a:pt x="156" y="1"/>
                    </a:moveTo>
                    <a:cubicBezTo>
                      <a:pt x="92" y="1"/>
                      <a:pt x="31" y="31"/>
                      <a:pt x="0" y="92"/>
                    </a:cubicBezTo>
                    <a:lnTo>
                      <a:pt x="69" y="115"/>
                    </a:lnTo>
                    <a:cubicBezTo>
                      <a:pt x="92" y="115"/>
                      <a:pt x="122" y="117"/>
                      <a:pt x="153" y="117"/>
                    </a:cubicBezTo>
                    <a:cubicBezTo>
                      <a:pt x="216" y="117"/>
                      <a:pt x="282" y="107"/>
                      <a:pt x="297" y="46"/>
                    </a:cubicBezTo>
                    <a:lnTo>
                      <a:pt x="252" y="23"/>
                    </a:lnTo>
                    <a:cubicBezTo>
                      <a:pt x="221" y="8"/>
                      <a:pt x="188" y="1"/>
                      <a:pt x="1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955;p39">
                <a:extLst>
                  <a:ext uri="{FF2B5EF4-FFF2-40B4-BE49-F238E27FC236}">
                    <a16:creationId xmlns:a16="http://schemas.microsoft.com/office/drawing/2014/main" xmlns="" id="{D7F3637B-7CA2-2CF7-C256-D974808354FA}"/>
                  </a:ext>
                </a:extLst>
              </p:cNvPr>
              <p:cNvSpPr/>
              <p:nvPr/>
            </p:nvSpPr>
            <p:spPr>
              <a:xfrm>
                <a:off x="2163400" y="3679625"/>
                <a:ext cx="10875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6" extrusionOk="0">
                    <a:moveTo>
                      <a:pt x="389" y="1"/>
                    </a:moveTo>
                    <a:cubicBezTo>
                      <a:pt x="343" y="1"/>
                      <a:pt x="297" y="46"/>
                      <a:pt x="275" y="69"/>
                    </a:cubicBezTo>
                    <a:lnTo>
                      <a:pt x="320" y="92"/>
                    </a:lnTo>
                    <a:cubicBezTo>
                      <a:pt x="320" y="115"/>
                      <a:pt x="297" y="115"/>
                      <a:pt x="297" y="115"/>
                    </a:cubicBezTo>
                    <a:cubicBezTo>
                      <a:pt x="258" y="75"/>
                      <a:pt x="223" y="66"/>
                      <a:pt x="190" y="66"/>
                    </a:cubicBezTo>
                    <a:cubicBezTo>
                      <a:pt x="159" y="66"/>
                      <a:pt x="130" y="74"/>
                      <a:pt x="102" y="74"/>
                    </a:cubicBezTo>
                    <a:cubicBezTo>
                      <a:pt x="91" y="74"/>
                      <a:pt x="80" y="73"/>
                      <a:pt x="69" y="69"/>
                    </a:cubicBezTo>
                    <a:lnTo>
                      <a:pt x="69" y="69"/>
                    </a:lnTo>
                    <a:cubicBezTo>
                      <a:pt x="115" y="130"/>
                      <a:pt x="69" y="130"/>
                      <a:pt x="40" y="130"/>
                    </a:cubicBezTo>
                    <a:lnTo>
                      <a:pt x="40" y="130"/>
                    </a:lnTo>
                    <a:cubicBezTo>
                      <a:pt x="26" y="130"/>
                      <a:pt x="16" y="130"/>
                      <a:pt x="24" y="138"/>
                    </a:cubicBezTo>
                    <a:lnTo>
                      <a:pt x="46" y="160"/>
                    </a:lnTo>
                    <a:cubicBezTo>
                      <a:pt x="69" y="206"/>
                      <a:pt x="24" y="206"/>
                      <a:pt x="1" y="229"/>
                    </a:cubicBezTo>
                    <a:lnTo>
                      <a:pt x="69" y="252"/>
                    </a:lnTo>
                    <a:lnTo>
                      <a:pt x="46" y="297"/>
                    </a:lnTo>
                    <a:lnTo>
                      <a:pt x="46" y="297"/>
                    </a:lnTo>
                    <a:lnTo>
                      <a:pt x="92" y="275"/>
                    </a:lnTo>
                    <a:cubicBezTo>
                      <a:pt x="92" y="294"/>
                      <a:pt x="124" y="329"/>
                      <a:pt x="121" y="354"/>
                    </a:cubicBezTo>
                    <a:lnTo>
                      <a:pt x="121" y="354"/>
                    </a:lnTo>
                    <a:lnTo>
                      <a:pt x="138" y="320"/>
                    </a:lnTo>
                    <a:cubicBezTo>
                      <a:pt x="206" y="320"/>
                      <a:pt x="275" y="297"/>
                      <a:pt x="297" y="252"/>
                    </a:cubicBezTo>
                    <a:cubicBezTo>
                      <a:pt x="229" y="46"/>
                      <a:pt x="434" y="183"/>
                      <a:pt x="434" y="69"/>
                    </a:cubicBezTo>
                    <a:cubicBezTo>
                      <a:pt x="434" y="46"/>
                      <a:pt x="412" y="23"/>
                      <a:pt x="389" y="1"/>
                    </a:cubicBezTo>
                    <a:close/>
                    <a:moveTo>
                      <a:pt x="121" y="354"/>
                    </a:moveTo>
                    <a:lnTo>
                      <a:pt x="115" y="366"/>
                    </a:lnTo>
                    <a:cubicBezTo>
                      <a:pt x="118" y="362"/>
                      <a:pt x="120" y="358"/>
                      <a:pt x="121" y="35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956;p39">
                <a:extLst>
                  <a:ext uri="{FF2B5EF4-FFF2-40B4-BE49-F238E27FC236}">
                    <a16:creationId xmlns:a16="http://schemas.microsoft.com/office/drawing/2014/main" xmlns="" id="{C4805A3E-4F8C-A526-0157-18AD9C2985D4}"/>
                  </a:ext>
                </a:extLst>
              </p:cNvPr>
              <p:cNvSpPr/>
              <p:nvPr/>
            </p:nvSpPr>
            <p:spPr>
              <a:xfrm>
                <a:off x="2093225" y="3670650"/>
                <a:ext cx="28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32" extrusionOk="0">
                    <a:moveTo>
                      <a:pt x="26" y="0"/>
                    </a:moveTo>
                    <a:cubicBezTo>
                      <a:pt x="12" y="0"/>
                      <a:pt x="0" y="6"/>
                      <a:pt x="0" y="17"/>
                    </a:cubicBezTo>
                    <a:cubicBezTo>
                      <a:pt x="0" y="40"/>
                      <a:pt x="0" y="63"/>
                      <a:pt x="0" y="63"/>
                    </a:cubicBezTo>
                    <a:lnTo>
                      <a:pt x="23" y="63"/>
                    </a:lnTo>
                    <a:cubicBezTo>
                      <a:pt x="0" y="109"/>
                      <a:pt x="46" y="86"/>
                      <a:pt x="46" y="131"/>
                    </a:cubicBezTo>
                    <a:cubicBezTo>
                      <a:pt x="53" y="124"/>
                      <a:pt x="59" y="121"/>
                      <a:pt x="63" y="121"/>
                    </a:cubicBezTo>
                    <a:cubicBezTo>
                      <a:pt x="71" y="121"/>
                      <a:pt x="76" y="131"/>
                      <a:pt x="91" y="131"/>
                    </a:cubicBezTo>
                    <a:cubicBezTo>
                      <a:pt x="114" y="109"/>
                      <a:pt x="114" y="109"/>
                      <a:pt x="114" y="63"/>
                    </a:cubicBezTo>
                    <a:cubicBezTo>
                      <a:pt x="91" y="40"/>
                      <a:pt x="91" y="17"/>
                      <a:pt x="69" y="17"/>
                    </a:cubicBezTo>
                    <a:cubicBezTo>
                      <a:pt x="57" y="6"/>
                      <a:pt x="40" y="0"/>
                      <a:pt x="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0" name="Google Shape;957;p39">
                <a:extLst>
                  <a:ext uri="{FF2B5EF4-FFF2-40B4-BE49-F238E27FC236}">
                    <a16:creationId xmlns:a16="http://schemas.microsoft.com/office/drawing/2014/main" xmlns="" id="{5D23AE10-31E3-BB61-674B-0BB12AF5A933}"/>
                  </a:ext>
                </a:extLst>
              </p:cNvPr>
              <p:cNvSpPr/>
              <p:nvPr/>
            </p:nvSpPr>
            <p:spPr>
              <a:xfrm>
                <a:off x="2118325" y="3706200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6" y="0"/>
                    </a:moveTo>
                    <a:cubicBezTo>
                      <a:pt x="3" y="0"/>
                      <a:pt x="1" y="3"/>
                      <a:pt x="1" y="10"/>
                    </a:cubicBezTo>
                    <a:lnTo>
                      <a:pt x="23" y="10"/>
                    </a:lnTo>
                    <a:cubicBezTo>
                      <a:pt x="23" y="10"/>
                      <a:pt x="13" y="0"/>
                      <a:pt x="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1" name="Google Shape;958;p39">
                <a:extLst>
                  <a:ext uri="{FF2B5EF4-FFF2-40B4-BE49-F238E27FC236}">
                    <a16:creationId xmlns:a16="http://schemas.microsoft.com/office/drawing/2014/main" xmlns="" id="{13A2B5E8-97EF-AB58-8021-E714ABDB5A4A}"/>
                  </a:ext>
                </a:extLst>
              </p:cNvPr>
              <p:cNvSpPr/>
              <p:nvPr/>
            </p:nvSpPr>
            <p:spPr>
              <a:xfrm>
                <a:off x="2129750" y="36973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0" y="0"/>
                    </a:moveTo>
                    <a:cubicBezTo>
                      <a:pt x="0" y="23"/>
                      <a:pt x="0" y="23"/>
                      <a:pt x="23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2" name="Google Shape;959;p39">
                <a:extLst>
                  <a:ext uri="{FF2B5EF4-FFF2-40B4-BE49-F238E27FC236}">
                    <a16:creationId xmlns:a16="http://schemas.microsoft.com/office/drawing/2014/main" xmlns="" id="{11399816-F9CF-258E-6F9C-9AAF33567DC9}"/>
                  </a:ext>
                </a:extLst>
              </p:cNvPr>
              <p:cNvSpPr/>
              <p:nvPr/>
            </p:nvSpPr>
            <p:spPr>
              <a:xfrm>
                <a:off x="2130300" y="3697075"/>
                <a:ext cx="55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2" h="11" extrusionOk="0">
                    <a:moveTo>
                      <a:pt x="16" y="0"/>
                    </a:moveTo>
                    <a:cubicBezTo>
                      <a:pt x="14" y="0"/>
                      <a:pt x="8" y="3"/>
                      <a:pt x="1" y="10"/>
                    </a:cubicBezTo>
                    <a:cubicBezTo>
                      <a:pt x="16" y="10"/>
                      <a:pt x="21" y="0"/>
                      <a:pt x="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3" name="Google Shape;960;p39">
                <a:extLst>
                  <a:ext uri="{FF2B5EF4-FFF2-40B4-BE49-F238E27FC236}">
                    <a16:creationId xmlns:a16="http://schemas.microsoft.com/office/drawing/2014/main" xmlns="" id="{59584229-49FF-B488-EE23-717E6FD1F870}"/>
                  </a:ext>
                </a:extLst>
              </p:cNvPr>
              <p:cNvSpPr/>
              <p:nvPr/>
            </p:nvSpPr>
            <p:spPr>
              <a:xfrm>
                <a:off x="2130300" y="3696175"/>
                <a:ext cx="2325" cy="1875"/>
              </a:xfrm>
              <a:custGeom>
                <a:avLst/>
                <a:gdLst/>
                <a:ahLst/>
                <a:cxnLst/>
                <a:rect l="l" t="t" r="r" b="b"/>
                <a:pathLst>
                  <a:path w="93" h="75" extrusionOk="0">
                    <a:moveTo>
                      <a:pt x="24" y="1"/>
                    </a:moveTo>
                    <a:cubicBezTo>
                      <a:pt x="24" y="23"/>
                      <a:pt x="46" y="23"/>
                      <a:pt x="46" y="46"/>
                    </a:cubicBezTo>
                    <a:lnTo>
                      <a:pt x="24" y="69"/>
                    </a:lnTo>
                    <a:lnTo>
                      <a:pt x="1" y="69"/>
                    </a:lnTo>
                    <a:cubicBezTo>
                      <a:pt x="24" y="69"/>
                      <a:pt x="41" y="75"/>
                      <a:pt x="55" y="75"/>
                    </a:cubicBezTo>
                    <a:cubicBezTo>
                      <a:pt x="69" y="75"/>
                      <a:pt x="81" y="69"/>
                      <a:pt x="92" y="46"/>
                    </a:cubicBezTo>
                    <a:cubicBezTo>
                      <a:pt x="69" y="23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4" name="Google Shape;961;p39">
                <a:extLst>
                  <a:ext uri="{FF2B5EF4-FFF2-40B4-BE49-F238E27FC236}">
                    <a16:creationId xmlns:a16="http://schemas.microsoft.com/office/drawing/2014/main" xmlns="" id="{00FD0230-DFC5-9870-5484-72B04DEEC45A}"/>
                  </a:ext>
                </a:extLst>
              </p:cNvPr>
              <p:cNvSpPr/>
              <p:nvPr/>
            </p:nvSpPr>
            <p:spPr>
              <a:xfrm>
                <a:off x="2130300" y="36961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1"/>
                    </a:moveTo>
                    <a:cubicBezTo>
                      <a:pt x="24" y="1"/>
                      <a:pt x="1" y="1"/>
                      <a:pt x="1" y="23"/>
                    </a:cubicBezTo>
                    <a:cubicBezTo>
                      <a:pt x="1" y="23"/>
                      <a:pt x="24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5" name="Google Shape;962;p39">
                <a:extLst>
                  <a:ext uri="{FF2B5EF4-FFF2-40B4-BE49-F238E27FC236}">
                    <a16:creationId xmlns:a16="http://schemas.microsoft.com/office/drawing/2014/main" xmlns="" id="{B71E1981-8075-AB06-AC56-5B7089041D4C}"/>
                  </a:ext>
                </a:extLst>
              </p:cNvPr>
              <p:cNvSpPr/>
              <p:nvPr/>
            </p:nvSpPr>
            <p:spPr>
              <a:xfrm>
                <a:off x="2129750" y="3696750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0"/>
                    </a:moveTo>
                    <a:cubicBezTo>
                      <a:pt x="23" y="0"/>
                      <a:pt x="23" y="0"/>
                      <a:pt x="0" y="23"/>
                    </a:cubicBezTo>
                    <a:lnTo>
                      <a:pt x="23" y="23"/>
                    </a:ln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6" name="Google Shape;963;p39">
                <a:extLst>
                  <a:ext uri="{FF2B5EF4-FFF2-40B4-BE49-F238E27FC236}">
                    <a16:creationId xmlns:a16="http://schemas.microsoft.com/office/drawing/2014/main" xmlns="" id="{3C76981C-3BFD-0218-FA7B-4E3B36E6777D}"/>
                  </a:ext>
                </a:extLst>
              </p:cNvPr>
              <p:cNvSpPr/>
              <p:nvPr/>
            </p:nvSpPr>
            <p:spPr>
              <a:xfrm>
                <a:off x="2147425" y="3683050"/>
                <a:ext cx="4025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38" extrusionOk="0">
                    <a:moveTo>
                      <a:pt x="92" y="1"/>
                    </a:moveTo>
                    <a:cubicBezTo>
                      <a:pt x="46" y="1"/>
                      <a:pt x="23" y="46"/>
                      <a:pt x="1" y="92"/>
                    </a:cubicBezTo>
                    <a:lnTo>
                      <a:pt x="46" y="92"/>
                    </a:lnTo>
                    <a:lnTo>
                      <a:pt x="23" y="115"/>
                    </a:lnTo>
                    <a:cubicBezTo>
                      <a:pt x="31" y="122"/>
                      <a:pt x="39" y="125"/>
                      <a:pt x="46" y="125"/>
                    </a:cubicBezTo>
                    <a:cubicBezTo>
                      <a:pt x="61" y="125"/>
                      <a:pt x="77" y="115"/>
                      <a:pt x="92" y="115"/>
                    </a:cubicBezTo>
                    <a:lnTo>
                      <a:pt x="69" y="138"/>
                    </a:lnTo>
                    <a:cubicBezTo>
                      <a:pt x="92" y="138"/>
                      <a:pt x="115" y="115"/>
                      <a:pt x="92" y="92"/>
                    </a:cubicBezTo>
                    <a:cubicBezTo>
                      <a:pt x="92" y="88"/>
                      <a:pt x="93" y="86"/>
                      <a:pt x="94" y="86"/>
                    </a:cubicBezTo>
                    <a:cubicBezTo>
                      <a:pt x="100" y="86"/>
                      <a:pt x="115" y="119"/>
                      <a:pt x="115" y="138"/>
                    </a:cubicBezTo>
                    <a:cubicBezTo>
                      <a:pt x="138" y="115"/>
                      <a:pt x="138" y="92"/>
                      <a:pt x="160" y="69"/>
                    </a:cubicBezTo>
                    <a:cubicBezTo>
                      <a:pt x="138" y="46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7" name="Google Shape;964;p39">
                <a:extLst>
                  <a:ext uri="{FF2B5EF4-FFF2-40B4-BE49-F238E27FC236}">
                    <a16:creationId xmlns:a16="http://schemas.microsoft.com/office/drawing/2014/main" xmlns="" id="{D91A308D-AD2E-C6BD-E64B-70A2B195B45D}"/>
                  </a:ext>
                </a:extLst>
              </p:cNvPr>
              <p:cNvSpPr/>
              <p:nvPr/>
            </p:nvSpPr>
            <p:spPr>
              <a:xfrm>
                <a:off x="2148000" y="3709375"/>
                <a:ext cx="3450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12" extrusionOk="0">
                    <a:moveTo>
                      <a:pt x="78" y="1"/>
                    </a:moveTo>
                    <a:cubicBezTo>
                      <a:pt x="55" y="1"/>
                      <a:pt x="39" y="27"/>
                      <a:pt x="23" y="43"/>
                    </a:cubicBezTo>
                    <a:cubicBezTo>
                      <a:pt x="23" y="43"/>
                      <a:pt x="23" y="66"/>
                      <a:pt x="0" y="66"/>
                    </a:cubicBezTo>
                    <a:lnTo>
                      <a:pt x="23" y="89"/>
                    </a:lnTo>
                    <a:lnTo>
                      <a:pt x="69" y="112"/>
                    </a:lnTo>
                    <a:lnTo>
                      <a:pt x="115" y="112"/>
                    </a:lnTo>
                    <a:cubicBezTo>
                      <a:pt x="137" y="89"/>
                      <a:pt x="137" y="43"/>
                      <a:pt x="115" y="20"/>
                    </a:cubicBezTo>
                    <a:cubicBezTo>
                      <a:pt x="100" y="6"/>
                      <a:pt x="88" y="1"/>
                      <a:pt x="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8" name="Google Shape;965;p39">
                <a:extLst>
                  <a:ext uri="{FF2B5EF4-FFF2-40B4-BE49-F238E27FC236}">
                    <a16:creationId xmlns:a16="http://schemas.microsoft.com/office/drawing/2014/main" xmlns="" id="{DC2E3C07-801B-6008-8599-714B907AF646}"/>
                  </a:ext>
                </a:extLst>
              </p:cNvPr>
              <p:cNvSpPr/>
              <p:nvPr/>
            </p:nvSpPr>
            <p:spPr>
              <a:xfrm>
                <a:off x="2150275" y="3703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9" name="Google Shape;966;p39">
                <a:extLst>
                  <a:ext uri="{FF2B5EF4-FFF2-40B4-BE49-F238E27FC236}">
                    <a16:creationId xmlns:a16="http://schemas.microsoft.com/office/drawing/2014/main" xmlns="" id="{2B81546F-438D-CC90-37B7-1079DA6DF96E}"/>
                  </a:ext>
                </a:extLst>
              </p:cNvPr>
              <p:cNvSpPr/>
              <p:nvPr/>
            </p:nvSpPr>
            <p:spPr>
              <a:xfrm>
                <a:off x="2148000" y="3701725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55" y="0"/>
                    </a:moveTo>
                    <a:cubicBezTo>
                      <a:pt x="37" y="0"/>
                      <a:pt x="19" y="30"/>
                      <a:pt x="0" y="30"/>
                    </a:cubicBezTo>
                    <a:lnTo>
                      <a:pt x="46" y="30"/>
                    </a:lnTo>
                    <a:lnTo>
                      <a:pt x="69" y="52"/>
                    </a:lnTo>
                    <a:lnTo>
                      <a:pt x="69" y="30"/>
                    </a:lnTo>
                    <a:lnTo>
                      <a:pt x="92" y="52"/>
                    </a:lnTo>
                    <a:lnTo>
                      <a:pt x="92" y="30"/>
                    </a:lnTo>
                    <a:lnTo>
                      <a:pt x="69" y="7"/>
                    </a:lnTo>
                    <a:cubicBezTo>
                      <a:pt x="64" y="2"/>
                      <a:pt x="60" y="0"/>
                      <a:pt x="55" y="0"/>
                    </a:cubicBezTo>
                    <a:close/>
                    <a:moveTo>
                      <a:pt x="59" y="66"/>
                    </a:moveTo>
                    <a:cubicBezTo>
                      <a:pt x="53" y="68"/>
                      <a:pt x="46" y="75"/>
                      <a:pt x="46" y="75"/>
                    </a:cubicBezTo>
                    <a:lnTo>
                      <a:pt x="69" y="75"/>
                    </a:lnTo>
                    <a:lnTo>
                      <a:pt x="59" y="66"/>
                    </a:lnTo>
                    <a:close/>
                    <a:moveTo>
                      <a:pt x="46" y="52"/>
                    </a:moveTo>
                    <a:lnTo>
                      <a:pt x="59" y="66"/>
                    </a:lnTo>
                    <a:lnTo>
                      <a:pt x="59" y="66"/>
                    </a:lnTo>
                    <a:cubicBezTo>
                      <a:pt x="61" y="65"/>
                      <a:pt x="62" y="65"/>
                      <a:pt x="63" y="65"/>
                    </a:cubicBezTo>
                    <a:cubicBezTo>
                      <a:pt x="66" y="65"/>
                      <a:pt x="69" y="68"/>
                      <a:pt x="69" y="75"/>
                    </a:cubicBezTo>
                    <a:lnTo>
                      <a:pt x="69" y="5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0" name="Google Shape;967;p39">
                <a:extLst>
                  <a:ext uri="{FF2B5EF4-FFF2-40B4-BE49-F238E27FC236}">
                    <a16:creationId xmlns:a16="http://schemas.microsoft.com/office/drawing/2014/main" xmlns="" id="{E670437E-09FC-9186-16F4-C8186AE21ED3}"/>
                  </a:ext>
                </a:extLst>
              </p:cNvPr>
              <p:cNvSpPr/>
              <p:nvPr/>
            </p:nvSpPr>
            <p:spPr>
              <a:xfrm>
                <a:off x="2158850" y="3705175"/>
                <a:ext cx="3450" cy="2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81" extrusionOk="0">
                    <a:moveTo>
                      <a:pt x="51" y="0"/>
                    </a:moveTo>
                    <a:cubicBezTo>
                      <a:pt x="40" y="0"/>
                      <a:pt x="34" y="6"/>
                      <a:pt x="46" y="29"/>
                    </a:cubicBezTo>
                    <a:cubicBezTo>
                      <a:pt x="51" y="33"/>
                      <a:pt x="53" y="35"/>
                      <a:pt x="55" y="35"/>
                    </a:cubicBezTo>
                    <a:cubicBezTo>
                      <a:pt x="59" y="35"/>
                      <a:pt x="55" y="22"/>
                      <a:pt x="59" y="22"/>
                    </a:cubicBezTo>
                    <a:cubicBezTo>
                      <a:pt x="61" y="22"/>
                      <a:pt x="64" y="24"/>
                      <a:pt x="69" y="29"/>
                    </a:cubicBezTo>
                    <a:lnTo>
                      <a:pt x="69" y="51"/>
                    </a:lnTo>
                    <a:cubicBezTo>
                      <a:pt x="69" y="51"/>
                      <a:pt x="58" y="62"/>
                      <a:pt x="45" y="62"/>
                    </a:cubicBezTo>
                    <a:cubicBezTo>
                      <a:pt x="38" y="62"/>
                      <a:pt x="31" y="59"/>
                      <a:pt x="23" y="51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18" y="24"/>
                      <a:pt x="15" y="22"/>
                      <a:pt x="12" y="22"/>
                    </a:cubicBezTo>
                    <a:cubicBezTo>
                      <a:pt x="0" y="22"/>
                      <a:pt x="0" y="51"/>
                      <a:pt x="0" y="51"/>
                    </a:cubicBezTo>
                    <a:cubicBezTo>
                      <a:pt x="18" y="51"/>
                      <a:pt x="51" y="81"/>
                      <a:pt x="64" y="81"/>
                    </a:cubicBezTo>
                    <a:cubicBezTo>
                      <a:pt x="67" y="81"/>
                      <a:pt x="69" y="79"/>
                      <a:pt x="69" y="74"/>
                    </a:cubicBezTo>
                    <a:cubicBezTo>
                      <a:pt x="91" y="51"/>
                      <a:pt x="137" y="51"/>
                      <a:pt x="91" y="6"/>
                    </a:cubicBezTo>
                    <a:cubicBezTo>
                      <a:pt x="80" y="6"/>
                      <a:pt x="63" y="0"/>
                      <a:pt x="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968;p39">
                <a:extLst>
                  <a:ext uri="{FF2B5EF4-FFF2-40B4-BE49-F238E27FC236}">
                    <a16:creationId xmlns:a16="http://schemas.microsoft.com/office/drawing/2014/main" xmlns="" id="{C296C54E-C508-FAFB-5939-42BED1B15A81}"/>
                  </a:ext>
                </a:extLst>
              </p:cNvPr>
              <p:cNvSpPr/>
              <p:nvPr/>
            </p:nvSpPr>
            <p:spPr>
              <a:xfrm>
                <a:off x="2259275" y="3758225"/>
                <a:ext cx="2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8" extrusionOk="0">
                    <a:moveTo>
                      <a:pt x="57" y="1"/>
                    </a:moveTo>
                    <a:cubicBezTo>
                      <a:pt x="46" y="1"/>
                      <a:pt x="35" y="7"/>
                      <a:pt x="23" y="7"/>
                    </a:cubicBezTo>
                    <a:cubicBezTo>
                      <a:pt x="0" y="29"/>
                      <a:pt x="0" y="29"/>
                      <a:pt x="23" y="75"/>
                    </a:cubicBezTo>
                    <a:cubicBezTo>
                      <a:pt x="23" y="75"/>
                      <a:pt x="23" y="75"/>
                      <a:pt x="23" y="98"/>
                    </a:cubicBezTo>
                    <a:lnTo>
                      <a:pt x="92" y="98"/>
                    </a:lnTo>
                    <a:cubicBezTo>
                      <a:pt x="92" y="75"/>
                      <a:pt x="114" y="75"/>
                      <a:pt x="92" y="29"/>
                    </a:cubicBezTo>
                    <a:cubicBezTo>
                      <a:pt x="80" y="7"/>
                      <a:pt x="69" y="1"/>
                      <a:pt x="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2" name="Google Shape;969;p39">
                <a:extLst>
                  <a:ext uri="{FF2B5EF4-FFF2-40B4-BE49-F238E27FC236}">
                    <a16:creationId xmlns:a16="http://schemas.microsoft.com/office/drawing/2014/main" xmlns="" id="{ED880CC2-DB2A-80C5-6502-D4873E76C6D8}"/>
                  </a:ext>
                </a:extLst>
              </p:cNvPr>
              <p:cNvSpPr/>
              <p:nvPr/>
            </p:nvSpPr>
            <p:spPr>
              <a:xfrm>
                <a:off x="2263275" y="3761800"/>
                <a:ext cx="1150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57" extrusionOk="0">
                    <a:moveTo>
                      <a:pt x="0" y="46"/>
                    </a:moveTo>
                    <a:lnTo>
                      <a:pt x="0" y="46"/>
                    </a:lnTo>
                    <a:cubicBezTo>
                      <a:pt x="1" y="47"/>
                      <a:pt x="2" y="48"/>
                      <a:pt x="4" y="49"/>
                    </a:cubicBezTo>
                    <a:lnTo>
                      <a:pt x="4" y="49"/>
                    </a:lnTo>
                    <a:cubicBezTo>
                      <a:pt x="2" y="47"/>
                      <a:pt x="0" y="46"/>
                      <a:pt x="0" y="46"/>
                    </a:cubicBezTo>
                    <a:close/>
                    <a:moveTo>
                      <a:pt x="23" y="0"/>
                    </a:moveTo>
                    <a:lnTo>
                      <a:pt x="23" y="0"/>
                    </a:lnTo>
                    <a:cubicBezTo>
                      <a:pt x="0" y="23"/>
                      <a:pt x="46" y="23"/>
                      <a:pt x="23" y="46"/>
                    </a:cubicBezTo>
                    <a:cubicBezTo>
                      <a:pt x="23" y="52"/>
                      <a:pt x="22" y="54"/>
                      <a:pt x="20" y="56"/>
                    </a:cubicBezTo>
                    <a:lnTo>
                      <a:pt x="20" y="56"/>
                    </a:lnTo>
                    <a:cubicBezTo>
                      <a:pt x="34" y="55"/>
                      <a:pt x="46" y="39"/>
                      <a:pt x="46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  <a:moveTo>
                      <a:pt x="4" y="49"/>
                    </a:moveTo>
                    <a:cubicBezTo>
                      <a:pt x="7" y="52"/>
                      <a:pt x="13" y="56"/>
                      <a:pt x="17" y="56"/>
                    </a:cubicBezTo>
                    <a:cubicBezTo>
                      <a:pt x="18" y="56"/>
                      <a:pt x="19" y="56"/>
                      <a:pt x="20" y="56"/>
                    </a:cubicBezTo>
                    <a:lnTo>
                      <a:pt x="20" y="56"/>
                    </a:lnTo>
                    <a:cubicBezTo>
                      <a:pt x="20" y="56"/>
                      <a:pt x="20" y="56"/>
                      <a:pt x="20" y="56"/>
                    </a:cubicBezTo>
                    <a:cubicBezTo>
                      <a:pt x="15" y="56"/>
                      <a:pt x="9" y="54"/>
                      <a:pt x="4" y="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970;p39">
                <a:extLst>
                  <a:ext uri="{FF2B5EF4-FFF2-40B4-BE49-F238E27FC236}">
                    <a16:creationId xmlns:a16="http://schemas.microsoft.com/office/drawing/2014/main" xmlns="" id="{5BBF7138-3F36-0246-E98A-B7C25C2B2D2F}"/>
                  </a:ext>
                </a:extLst>
              </p:cNvPr>
              <p:cNvSpPr/>
              <p:nvPr/>
            </p:nvSpPr>
            <p:spPr>
              <a:xfrm>
                <a:off x="2281525" y="3788500"/>
                <a:ext cx="287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7" extrusionOk="0">
                    <a:moveTo>
                      <a:pt x="53" y="1"/>
                    </a:moveTo>
                    <a:cubicBezTo>
                      <a:pt x="27" y="1"/>
                      <a:pt x="22" y="42"/>
                      <a:pt x="8" y="79"/>
                    </a:cubicBezTo>
                    <a:lnTo>
                      <a:pt x="8" y="79"/>
                    </a:lnTo>
                    <a:cubicBezTo>
                      <a:pt x="12" y="76"/>
                      <a:pt x="17" y="75"/>
                      <a:pt x="23" y="75"/>
                    </a:cubicBezTo>
                    <a:cubicBezTo>
                      <a:pt x="37" y="75"/>
                      <a:pt x="55" y="81"/>
                      <a:pt x="71" y="81"/>
                    </a:cubicBezTo>
                    <a:cubicBezTo>
                      <a:pt x="79" y="81"/>
                      <a:pt x="87" y="79"/>
                      <a:pt x="92" y="74"/>
                    </a:cubicBezTo>
                    <a:cubicBezTo>
                      <a:pt x="92" y="51"/>
                      <a:pt x="115" y="5"/>
                      <a:pt x="69" y="5"/>
                    </a:cubicBezTo>
                    <a:cubicBezTo>
                      <a:pt x="63" y="2"/>
                      <a:pt x="57" y="1"/>
                      <a:pt x="53" y="1"/>
                    </a:cubicBezTo>
                    <a:close/>
                    <a:moveTo>
                      <a:pt x="8" y="79"/>
                    </a:moveTo>
                    <a:cubicBezTo>
                      <a:pt x="3" y="82"/>
                      <a:pt x="1" y="87"/>
                      <a:pt x="1" y="97"/>
                    </a:cubicBezTo>
                    <a:cubicBezTo>
                      <a:pt x="3" y="91"/>
                      <a:pt x="6" y="85"/>
                      <a:pt x="8" y="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971;p39">
                <a:extLst>
                  <a:ext uri="{FF2B5EF4-FFF2-40B4-BE49-F238E27FC236}">
                    <a16:creationId xmlns:a16="http://schemas.microsoft.com/office/drawing/2014/main" xmlns="" id="{733A8C53-5055-387A-550E-F32418983CD4}"/>
                  </a:ext>
                </a:extLst>
              </p:cNvPr>
              <p:cNvSpPr/>
              <p:nvPr/>
            </p:nvSpPr>
            <p:spPr>
              <a:xfrm>
                <a:off x="2271250" y="3761650"/>
                <a:ext cx="4025" cy="26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05" extrusionOk="0">
                    <a:moveTo>
                      <a:pt x="83" y="1"/>
                    </a:moveTo>
                    <a:cubicBezTo>
                      <a:pt x="69" y="1"/>
                      <a:pt x="58" y="6"/>
                      <a:pt x="46" y="6"/>
                    </a:cubicBezTo>
                    <a:cubicBezTo>
                      <a:pt x="1" y="6"/>
                      <a:pt x="69" y="75"/>
                      <a:pt x="69" y="98"/>
                    </a:cubicBezTo>
                    <a:cubicBezTo>
                      <a:pt x="74" y="93"/>
                      <a:pt x="79" y="91"/>
                      <a:pt x="83" y="91"/>
                    </a:cubicBezTo>
                    <a:cubicBezTo>
                      <a:pt x="96" y="91"/>
                      <a:pt x="107" y="104"/>
                      <a:pt x="112" y="104"/>
                    </a:cubicBezTo>
                    <a:cubicBezTo>
                      <a:pt x="114" y="104"/>
                      <a:pt x="115" y="103"/>
                      <a:pt x="115" y="98"/>
                    </a:cubicBezTo>
                    <a:cubicBezTo>
                      <a:pt x="115" y="75"/>
                      <a:pt x="160" y="98"/>
                      <a:pt x="138" y="29"/>
                    </a:cubicBezTo>
                    <a:cubicBezTo>
                      <a:pt x="115" y="6"/>
                      <a:pt x="98" y="1"/>
                      <a:pt x="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972;p39">
                <a:extLst>
                  <a:ext uri="{FF2B5EF4-FFF2-40B4-BE49-F238E27FC236}">
                    <a16:creationId xmlns:a16="http://schemas.microsoft.com/office/drawing/2014/main" xmlns="" id="{2E874E33-94D2-FA74-9C41-B8EAB0C17C24}"/>
                  </a:ext>
                </a:extLst>
              </p:cNvPr>
              <p:cNvSpPr/>
              <p:nvPr/>
            </p:nvSpPr>
            <p:spPr>
              <a:xfrm>
                <a:off x="2283800" y="3768550"/>
                <a:ext cx="2325" cy="1825"/>
              </a:xfrm>
              <a:custGeom>
                <a:avLst/>
                <a:gdLst/>
                <a:ahLst/>
                <a:cxnLst/>
                <a:rect l="l" t="t" r="r" b="b"/>
                <a:pathLst>
                  <a:path w="93" h="73" extrusionOk="0">
                    <a:moveTo>
                      <a:pt x="24" y="1"/>
                    </a:moveTo>
                    <a:cubicBezTo>
                      <a:pt x="8" y="1"/>
                      <a:pt x="1" y="14"/>
                      <a:pt x="1" y="27"/>
                    </a:cubicBezTo>
                    <a:cubicBezTo>
                      <a:pt x="1" y="27"/>
                      <a:pt x="1" y="56"/>
                      <a:pt x="13" y="56"/>
                    </a:cubicBezTo>
                    <a:cubicBezTo>
                      <a:pt x="15" y="56"/>
                      <a:pt x="19" y="55"/>
                      <a:pt x="24" y="50"/>
                    </a:cubicBezTo>
                    <a:lnTo>
                      <a:pt x="24" y="73"/>
                    </a:lnTo>
                    <a:lnTo>
                      <a:pt x="69" y="73"/>
                    </a:lnTo>
                    <a:cubicBezTo>
                      <a:pt x="69" y="50"/>
                      <a:pt x="92" y="73"/>
                      <a:pt x="69" y="27"/>
                    </a:cubicBezTo>
                    <a:cubicBezTo>
                      <a:pt x="50" y="8"/>
                      <a:pt x="35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973;p39">
                <a:extLst>
                  <a:ext uri="{FF2B5EF4-FFF2-40B4-BE49-F238E27FC236}">
                    <a16:creationId xmlns:a16="http://schemas.microsoft.com/office/drawing/2014/main" xmlns="" id="{72206540-39AE-5521-C4E8-2C60E74EEAA9}"/>
                  </a:ext>
                </a:extLst>
              </p:cNvPr>
              <p:cNvSpPr/>
              <p:nvPr/>
            </p:nvSpPr>
            <p:spPr>
              <a:xfrm>
                <a:off x="2107475" y="3765550"/>
                <a:ext cx="2325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93" h="79" extrusionOk="0">
                    <a:moveTo>
                      <a:pt x="39" y="1"/>
                    </a:moveTo>
                    <a:cubicBezTo>
                      <a:pt x="22" y="1"/>
                      <a:pt x="17" y="17"/>
                      <a:pt x="1" y="33"/>
                    </a:cubicBezTo>
                    <a:cubicBezTo>
                      <a:pt x="8" y="41"/>
                      <a:pt x="14" y="43"/>
                      <a:pt x="17" y="43"/>
                    </a:cubicBezTo>
                    <a:cubicBezTo>
                      <a:pt x="24" y="43"/>
                      <a:pt x="24" y="33"/>
                      <a:pt x="24" y="33"/>
                    </a:cubicBezTo>
                    <a:lnTo>
                      <a:pt x="46" y="56"/>
                    </a:lnTo>
                    <a:cubicBezTo>
                      <a:pt x="69" y="79"/>
                      <a:pt x="46" y="79"/>
                      <a:pt x="46" y="79"/>
                    </a:cubicBezTo>
                    <a:cubicBezTo>
                      <a:pt x="69" y="79"/>
                      <a:pt x="92" y="79"/>
                      <a:pt x="92" y="33"/>
                    </a:cubicBezTo>
                    <a:cubicBezTo>
                      <a:pt x="69" y="33"/>
                      <a:pt x="69" y="10"/>
                      <a:pt x="69" y="10"/>
                    </a:cubicBezTo>
                    <a:cubicBezTo>
                      <a:pt x="56" y="4"/>
                      <a:pt x="46" y="1"/>
                      <a:pt x="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7" name="Google Shape;974;p39">
                <a:extLst>
                  <a:ext uri="{FF2B5EF4-FFF2-40B4-BE49-F238E27FC236}">
                    <a16:creationId xmlns:a16="http://schemas.microsoft.com/office/drawing/2014/main" xmlns="" id="{BAE12010-3571-AD6E-3932-0CF93735BD8D}"/>
                  </a:ext>
                </a:extLst>
              </p:cNvPr>
              <p:cNvSpPr/>
              <p:nvPr/>
            </p:nvSpPr>
            <p:spPr>
              <a:xfrm>
                <a:off x="2141150" y="3738975"/>
                <a:ext cx="17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92" extrusionOk="0">
                    <a:moveTo>
                      <a:pt x="46" y="0"/>
                    </a:moveTo>
                    <a:cubicBezTo>
                      <a:pt x="39" y="8"/>
                      <a:pt x="31" y="11"/>
                      <a:pt x="24" y="11"/>
                    </a:cubicBezTo>
                    <a:cubicBezTo>
                      <a:pt x="11" y="11"/>
                      <a:pt x="1" y="0"/>
                      <a:pt x="1" y="0"/>
                    </a:cubicBezTo>
                    <a:lnTo>
                      <a:pt x="1" y="0"/>
                    </a:lnTo>
                    <a:cubicBezTo>
                      <a:pt x="1" y="23"/>
                      <a:pt x="1" y="46"/>
                      <a:pt x="23" y="69"/>
                    </a:cubicBezTo>
                    <a:cubicBezTo>
                      <a:pt x="23" y="92"/>
                      <a:pt x="46" y="92"/>
                      <a:pt x="69" y="92"/>
                    </a:cubicBezTo>
                    <a:cubicBezTo>
                      <a:pt x="69" y="69"/>
                      <a:pt x="69" y="4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975;p39">
                <a:extLst>
                  <a:ext uri="{FF2B5EF4-FFF2-40B4-BE49-F238E27FC236}">
                    <a16:creationId xmlns:a16="http://schemas.microsoft.com/office/drawing/2014/main" xmlns="" id="{A868E076-7853-0A66-610B-1CB6B2D192F9}"/>
                  </a:ext>
                </a:extLst>
              </p:cNvPr>
              <p:cNvSpPr/>
              <p:nvPr/>
            </p:nvSpPr>
            <p:spPr>
              <a:xfrm>
                <a:off x="2140600" y="3734300"/>
                <a:ext cx="1150" cy="1850"/>
              </a:xfrm>
              <a:custGeom>
                <a:avLst/>
                <a:gdLst/>
                <a:ahLst/>
                <a:cxnLst/>
                <a:rect l="l" t="t" r="r" b="b"/>
                <a:pathLst>
                  <a:path w="46" h="74" extrusionOk="0">
                    <a:moveTo>
                      <a:pt x="29" y="0"/>
                    </a:moveTo>
                    <a:cubicBezTo>
                      <a:pt x="0" y="0"/>
                      <a:pt x="3" y="54"/>
                      <a:pt x="23" y="73"/>
                    </a:cubicBezTo>
                    <a:cubicBezTo>
                      <a:pt x="45" y="73"/>
                      <a:pt x="45" y="73"/>
                      <a:pt x="45" y="51"/>
                    </a:cubicBezTo>
                    <a:cubicBezTo>
                      <a:pt x="45" y="51"/>
                      <a:pt x="45" y="28"/>
                      <a:pt x="45" y="5"/>
                    </a:cubicBezTo>
                    <a:cubicBezTo>
                      <a:pt x="39" y="2"/>
                      <a:pt x="33" y="0"/>
                      <a:pt x="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976;p39">
                <a:extLst>
                  <a:ext uri="{FF2B5EF4-FFF2-40B4-BE49-F238E27FC236}">
                    <a16:creationId xmlns:a16="http://schemas.microsoft.com/office/drawing/2014/main" xmlns="" id="{344002A1-3A6F-A10D-ACCA-00955F1095E4}"/>
                  </a:ext>
                </a:extLst>
              </p:cNvPr>
              <p:cNvSpPr/>
              <p:nvPr/>
            </p:nvSpPr>
            <p:spPr>
              <a:xfrm>
                <a:off x="2151425" y="3806300"/>
                <a:ext cx="7450" cy="340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6" extrusionOk="0">
                    <a:moveTo>
                      <a:pt x="163" y="1"/>
                    </a:moveTo>
                    <a:cubicBezTo>
                      <a:pt x="92" y="1"/>
                      <a:pt x="31" y="31"/>
                      <a:pt x="0" y="92"/>
                    </a:cubicBezTo>
                    <a:lnTo>
                      <a:pt x="69" y="115"/>
                    </a:lnTo>
                    <a:cubicBezTo>
                      <a:pt x="110" y="125"/>
                      <a:pt x="155" y="135"/>
                      <a:pt x="195" y="135"/>
                    </a:cubicBezTo>
                    <a:cubicBezTo>
                      <a:pt x="244" y="135"/>
                      <a:pt x="284" y="120"/>
                      <a:pt x="297" y="69"/>
                    </a:cubicBezTo>
                    <a:lnTo>
                      <a:pt x="274" y="24"/>
                    </a:lnTo>
                    <a:cubicBezTo>
                      <a:pt x="236" y="8"/>
                      <a:pt x="19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0" name="Google Shape;977;p39">
                <a:extLst>
                  <a:ext uri="{FF2B5EF4-FFF2-40B4-BE49-F238E27FC236}">
                    <a16:creationId xmlns:a16="http://schemas.microsoft.com/office/drawing/2014/main" xmlns="" id="{BA190296-B350-D933-DA4B-06501026C0D7}"/>
                  </a:ext>
                </a:extLst>
              </p:cNvPr>
              <p:cNvSpPr/>
              <p:nvPr/>
            </p:nvSpPr>
            <p:spPr>
              <a:xfrm>
                <a:off x="2107475" y="3740125"/>
                <a:ext cx="3450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38" extrusionOk="0">
                    <a:moveTo>
                      <a:pt x="1" y="0"/>
                    </a:moveTo>
                    <a:cubicBezTo>
                      <a:pt x="24" y="23"/>
                      <a:pt x="24" y="46"/>
                      <a:pt x="1" y="46"/>
                    </a:cubicBezTo>
                    <a:lnTo>
                      <a:pt x="24" y="69"/>
                    </a:lnTo>
                    <a:cubicBezTo>
                      <a:pt x="24" y="91"/>
                      <a:pt x="69" y="69"/>
                      <a:pt x="69" y="114"/>
                    </a:cubicBezTo>
                    <a:cubicBezTo>
                      <a:pt x="69" y="114"/>
                      <a:pt x="92" y="137"/>
                      <a:pt x="115" y="137"/>
                    </a:cubicBezTo>
                    <a:cubicBezTo>
                      <a:pt x="115" y="114"/>
                      <a:pt x="138" y="114"/>
                      <a:pt x="138" y="69"/>
                    </a:cubicBezTo>
                    <a:cubicBezTo>
                      <a:pt x="115" y="46"/>
                      <a:pt x="92" y="23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978;p39">
                <a:extLst>
                  <a:ext uri="{FF2B5EF4-FFF2-40B4-BE49-F238E27FC236}">
                    <a16:creationId xmlns:a16="http://schemas.microsoft.com/office/drawing/2014/main" xmlns="" id="{D726673C-1FD1-1E45-AFEC-FB72F087682C}"/>
                  </a:ext>
                </a:extLst>
              </p:cNvPr>
              <p:cNvSpPr/>
              <p:nvPr/>
            </p:nvSpPr>
            <p:spPr>
              <a:xfrm>
                <a:off x="2134300" y="37783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0"/>
                    </a:moveTo>
                    <a:cubicBezTo>
                      <a:pt x="1" y="0"/>
                      <a:pt x="1" y="23"/>
                      <a:pt x="1" y="23"/>
                    </a:cubicBez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979;p39">
                <a:extLst>
                  <a:ext uri="{FF2B5EF4-FFF2-40B4-BE49-F238E27FC236}">
                    <a16:creationId xmlns:a16="http://schemas.microsoft.com/office/drawing/2014/main" xmlns="" id="{75F3068F-1F29-3228-EDFF-9B1A1C6C854B}"/>
                  </a:ext>
                </a:extLst>
              </p:cNvPr>
              <p:cNvSpPr/>
              <p:nvPr/>
            </p:nvSpPr>
            <p:spPr>
              <a:xfrm>
                <a:off x="2145725" y="3769800"/>
                <a:ext cx="57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3" h="23" extrusionOk="0">
                    <a:moveTo>
                      <a:pt x="23" y="23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0" y="0"/>
                      <a:pt x="23" y="23"/>
                      <a:pt x="23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980;p39">
                <a:extLst>
                  <a:ext uri="{FF2B5EF4-FFF2-40B4-BE49-F238E27FC236}">
                    <a16:creationId xmlns:a16="http://schemas.microsoft.com/office/drawing/2014/main" xmlns="" id="{C536FBAE-FF28-F05D-4875-4350ECF0361E}"/>
                  </a:ext>
                </a:extLst>
              </p:cNvPr>
              <p:cNvSpPr/>
              <p:nvPr/>
            </p:nvSpPr>
            <p:spPr>
              <a:xfrm>
                <a:off x="2146850" y="3769225"/>
                <a:ext cx="2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extrusionOk="0">
                    <a:moveTo>
                      <a:pt x="1" y="23"/>
                    </a:moveTo>
                    <a:lnTo>
                      <a:pt x="1" y="23"/>
                    </a:ln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981;p39">
                <a:extLst>
                  <a:ext uri="{FF2B5EF4-FFF2-40B4-BE49-F238E27FC236}">
                    <a16:creationId xmlns:a16="http://schemas.microsoft.com/office/drawing/2014/main" xmlns="" id="{2C40CBC0-DC89-CC49-4CA3-9790C3BA03EF}"/>
                  </a:ext>
                </a:extLst>
              </p:cNvPr>
              <p:cNvSpPr/>
              <p:nvPr/>
            </p:nvSpPr>
            <p:spPr>
              <a:xfrm>
                <a:off x="2146850" y="3768650"/>
                <a:ext cx="1750" cy="1875"/>
              </a:xfrm>
              <a:custGeom>
                <a:avLst/>
                <a:gdLst/>
                <a:ahLst/>
                <a:cxnLst/>
                <a:rect l="l" t="t" r="r" b="b"/>
                <a:pathLst>
                  <a:path w="70" h="75" extrusionOk="0">
                    <a:moveTo>
                      <a:pt x="1" y="0"/>
                    </a:moveTo>
                    <a:cubicBezTo>
                      <a:pt x="24" y="23"/>
                      <a:pt x="24" y="23"/>
                      <a:pt x="24" y="46"/>
                    </a:cubicBezTo>
                    <a:lnTo>
                      <a:pt x="24" y="69"/>
                    </a:lnTo>
                    <a:lnTo>
                      <a:pt x="1" y="46"/>
                    </a:lnTo>
                    <a:lnTo>
                      <a:pt x="1" y="69"/>
                    </a:lnTo>
                    <a:cubicBezTo>
                      <a:pt x="12" y="69"/>
                      <a:pt x="29" y="75"/>
                      <a:pt x="44" y="75"/>
                    </a:cubicBezTo>
                    <a:cubicBezTo>
                      <a:pt x="58" y="75"/>
                      <a:pt x="69" y="69"/>
                      <a:pt x="69" y="46"/>
                    </a:cubicBezTo>
                    <a:cubicBezTo>
                      <a:pt x="69" y="23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982;p39">
                <a:extLst>
                  <a:ext uri="{FF2B5EF4-FFF2-40B4-BE49-F238E27FC236}">
                    <a16:creationId xmlns:a16="http://schemas.microsoft.com/office/drawing/2014/main" xmlns="" id="{4522EA75-267A-E8F5-43F5-35F5967A4739}"/>
                  </a:ext>
                </a:extLst>
              </p:cNvPr>
              <p:cNvSpPr/>
              <p:nvPr/>
            </p:nvSpPr>
            <p:spPr>
              <a:xfrm>
                <a:off x="2146850" y="3768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6" name="Google Shape;983;p39">
                <a:extLst>
                  <a:ext uri="{FF2B5EF4-FFF2-40B4-BE49-F238E27FC236}">
                    <a16:creationId xmlns:a16="http://schemas.microsoft.com/office/drawing/2014/main" xmlns="" id="{90F86D21-F67E-A42D-0EA3-7445377BABC1}"/>
                  </a:ext>
                </a:extLst>
              </p:cNvPr>
              <p:cNvSpPr/>
              <p:nvPr/>
            </p:nvSpPr>
            <p:spPr>
              <a:xfrm>
                <a:off x="2146275" y="3768650"/>
                <a:ext cx="60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46" extrusionOk="0">
                    <a:moveTo>
                      <a:pt x="1" y="46"/>
                    </a:moveTo>
                    <a:lnTo>
                      <a:pt x="1" y="46"/>
                    </a:lnTo>
                    <a:cubicBezTo>
                      <a:pt x="1" y="23"/>
                      <a:pt x="1" y="23"/>
                      <a:pt x="24" y="0"/>
                    </a:cubicBezTo>
                    <a:cubicBezTo>
                      <a:pt x="1" y="23"/>
                      <a:pt x="1" y="23"/>
                      <a:pt x="1" y="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984;p39">
                <a:extLst>
                  <a:ext uri="{FF2B5EF4-FFF2-40B4-BE49-F238E27FC236}">
                    <a16:creationId xmlns:a16="http://schemas.microsoft.com/office/drawing/2014/main" xmlns="" id="{A7A90E5E-20E8-9432-38B4-21C677C27AF2}"/>
                  </a:ext>
                </a:extLst>
              </p:cNvPr>
              <p:cNvSpPr/>
              <p:nvPr/>
            </p:nvSpPr>
            <p:spPr>
              <a:xfrm>
                <a:off x="2164550" y="3755525"/>
                <a:ext cx="345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61" extrusionOk="0">
                    <a:moveTo>
                      <a:pt x="92" y="0"/>
                    </a:moveTo>
                    <a:cubicBezTo>
                      <a:pt x="23" y="0"/>
                      <a:pt x="23" y="46"/>
                      <a:pt x="0" y="92"/>
                    </a:cubicBezTo>
                    <a:lnTo>
                      <a:pt x="23" y="115"/>
                    </a:lnTo>
                    <a:lnTo>
                      <a:pt x="23" y="137"/>
                    </a:lnTo>
                    <a:cubicBezTo>
                      <a:pt x="38" y="137"/>
                      <a:pt x="43" y="127"/>
                      <a:pt x="52" y="127"/>
                    </a:cubicBezTo>
                    <a:cubicBezTo>
                      <a:pt x="56" y="127"/>
                      <a:pt x="61" y="130"/>
                      <a:pt x="69" y="137"/>
                    </a:cubicBezTo>
                    <a:lnTo>
                      <a:pt x="69" y="160"/>
                    </a:lnTo>
                    <a:cubicBezTo>
                      <a:pt x="92" y="160"/>
                      <a:pt x="92" y="115"/>
                      <a:pt x="69" y="115"/>
                    </a:cubicBezTo>
                    <a:cubicBezTo>
                      <a:pt x="73" y="110"/>
                      <a:pt x="78" y="108"/>
                      <a:pt x="82" y="108"/>
                    </a:cubicBezTo>
                    <a:cubicBezTo>
                      <a:pt x="100" y="108"/>
                      <a:pt x="114" y="137"/>
                      <a:pt x="114" y="137"/>
                    </a:cubicBezTo>
                    <a:cubicBezTo>
                      <a:pt x="137" y="137"/>
                      <a:pt x="137" y="92"/>
                      <a:pt x="137" y="92"/>
                    </a:cubicBezTo>
                    <a:cubicBezTo>
                      <a:pt x="137" y="46"/>
                      <a:pt x="114" y="0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985;p39">
                <a:extLst>
                  <a:ext uri="{FF2B5EF4-FFF2-40B4-BE49-F238E27FC236}">
                    <a16:creationId xmlns:a16="http://schemas.microsoft.com/office/drawing/2014/main" xmlns="" id="{06736B7C-800C-6661-4FC3-A4DCE1C9E760}"/>
                  </a:ext>
                </a:extLst>
              </p:cNvPr>
              <p:cNvSpPr/>
              <p:nvPr/>
            </p:nvSpPr>
            <p:spPr>
              <a:xfrm>
                <a:off x="2165125" y="3783150"/>
                <a:ext cx="3450" cy="32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8" extrusionOk="0">
                    <a:moveTo>
                      <a:pt x="68" y="0"/>
                    </a:moveTo>
                    <a:cubicBezTo>
                      <a:pt x="47" y="0"/>
                      <a:pt x="28" y="23"/>
                      <a:pt x="0" y="37"/>
                    </a:cubicBezTo>
                    <a:cubicBezTo>
                      <a:pt x="23" y="37"/>
                      <a:pt x="23" y="82"/>
                      <a:pt x="0" y="82"/>
                    </a:cubicBezTo>
                    <a:lnTo>
                      <a:pt x="23" y="82"/>
                    </a:lnTo>
                    <a:lnTo>
                      <a:pt x="23" y="105"/>
                    </a:lnTo>
                    <a:lnTo>
                      <a:pt x="69" y="128"/>
                    </a:lnTo>
                    <a:lnTo>
                      <a:pt x="114" y="105"/>
                    </a:lnTo>
                    <a:cubicBezTo>
                      <a:pt x="137" y="105"/>
                      <a:pt x="137" y="59"/>
                      <a:pt x="114" y="37"/>
                    </a:cubicBezTo>
                    <a:cubicBezTo>
                      <a:pt x="96" y="10"/>
                      <a:pt x="82" y="0"/>
                      <a:pt x="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986;p39">
                <a:extLst>
                  <a:ext uri="{FF2B5EF4-FFF2-40B4-BE49-F238E27FC236}">
                    <a16:creationId xmlns:a16="http://schemas.microsoft.com/office/drawing/2014/main" xmlns="" id="{15A698C9-485E-435C-0CA8-958299434C8E}"/>
                  </a:ext>
                </a:extLst>
              </p:cNvPr>
              <p:cNvSpPr/>
              <p:nvPr/>
            </p:nvSpPr>
            <p:spPr>
              <a:xfrm>
                <a:off x="2181675" y="3763500"/>
                <a:ext cx="2875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16" extrusionOk="0">
                    <a:moveTo>
                      <a:pt x="69" y="1"/>
                    </a:moveTo>
                    <a:cubicBezTo>
                      <a:pt x="29" y="1"/>
                      <a:pt x="24" y="53"/>
                      <a:pt x="8" y="97"/>
                    </a:cubicBezTo>
                    <a:lnTo>
                      <a:pt x="8" y="97"/>
                    </a:lnTo>
                    <a:cubicBezTo>
                      <a:pt x="12" y="95"/>
                      <a:pt x="17" y="94"/>
                      <a:pt x="22" y="94"/>
                    </a:cubicBezTo>
                    <a:cubicBezTo>
                      <a:pt x="37" y="94"/>
                      <a:pt x="55" y="99"/>
                      <a:pt x="70" y="99"/>
                    </a:cubicBezTo>
                    <a:cubicBezTo>
                      <a:pt x="79" y="99"/>
                      <a:pt x="86" y="97"/>
                      <a:pt x="91" y="92"/>
                    </a:cubicBezTo>
                    <a:cubicBezTo>
                      <a:pt x="114" y="69"/>
                      <a:pt x="114" y="24"/>
                      <a:pt x="69" y="1"/>
                    </a:cubicBezTo>
                    <a:close/>
                    <a:moveTo>
                      <a:pt x="8" y="97"/>
                    </a:moveTo>
                    <a:lnTo>
                      <a:pt x="8" y="97"/>
                    </a:lnTo>
                    <a:cubicBezTo>
                      <a:pt x="3" y="100"/>
                      <a:pt x="0" y="106"/>
                      <a:pt x="0" y="115"/>
                    </a:cubicBezTo>
                    <a:cubicBezTo>
                      <a:pt x="3" y="109"/>
                      <a:pt x="5" y="103"/>
                      <a:pt x="8" y="9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987;p39">
                <a:extLst>
                  <a:ext uri="{FF2B5EF4-FFF2-40B4-BE49-F238E27FC236}">
                    <a16:creationId xmlns:a16="http://schemas.microsoft.com/office/drawing/2014/main" xmlns="" id="{E57D1EB7-6DE7-ACBC-3684-D51D3F6F0087}"/>
                  </a:ext>
                </a:extLst>
              </p:cNvPr>
              <p:cNvSpPr/>
              <p:nvPr/>
            </p:nvSpPr>
            <p:spPr>
              <a:xfrm>
                <a:off x="2217625" y="3767475"/>
                <a:ext cx="800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35" extrusionOk="0">
                    <a:moveTo>
                      <a:pt x="178" y="1"/>
                    </a:moveTo>
                    <a:cubicBezTo>
                      <a:pt x="108" y="1"/>
                      <a:pt x="44" y="26"/>
                      <a:pt x="0" y="70"/>
                    </a:cubicBezTo>
                    <a:lnTo>
                      <a:pt x="69" y="116"/>
                    </a:lnTo>
                    <a:cubicBezTo>
                      <a:pt x="106" y="125"/>
                      <a:pt x="155" y="134"/>
                      <a:pt x="199" y="134"/>
                    </a:cubicBezTo>
                    <a:cubicBezTo>
                      <a:pt x="264" y="134"/>
                      <a:pt x="320" y="115"/>
                      <a:pt x="320" y="47"/>
                    </a:cubicBezTo>
                    <a:lnTo>
                      <a:pt x="297" y="25"/>
                    </a:lnTo>
                    <a:cubicBezTo>
                      <a:pt x="256" y="8"/>
                      <a:pt x="216" y="1"/>
                      <a:pt x="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988;p39">
                <a:extLst>
                  <a:ext uri="{FF2B5EF4-FFF2-40B4-BE49-F238E27FC236}">
                    <a16:creationId xmlns:a16="http://schemas.microsoft.com/office/drawing/2014/main" xmlns="" id="{99134D25-8A1D-38B6-1180-B01A5E9A521B}"/>
                  </a:ext>
                </a:extLst>
              </p:cNvPr>
              <p:cNvSpPr/>
              <p:nvPr/>
            </p:nvSpPr>
            <p:spPr>
              <a:xfrm>
                <a:off x="2174825" y="3809025"/>
                <a:ext cx="3450" cy="27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8" extrusionOk="0">
                    <a:moveTo>
                      <a:pt x="54" y="0"/>
                    </a:moveTo>
                    <a:cubicBezTo>
                      <a:pt x="40" y="0"/>
                      <a:pt x="23" y="6"/>
                      <a:pt x="0" y="6"/>
                    </a:cubicBezTo>
                    <a:cubicBezTo>
                      <a:pt x="0" y="29"/>
                      <a:pt x="0" y="29"/>
                      <a:pt x="23" y="74"/>
                    </a:cubicBezTo>
                    <a:cubicBezTo>
                      <a:pt x="23" y="74"/>
                      <a:pt x="23" y="74"/>
                      <a:pt x="23" y="97"/>
                    </a:cubicBezTo>
                    <a:cubicBezTo>
                      <a:pt x="38" y="97"/>
                      <a:pt x="64" y="107"/>
                      <a:pt x="79" y="107"/>
                    </a:cubicBezTo>
                    <a:cubicBezTo>
                      <a:pt x="86" y="107"/>
                      <a:pt x="92" y="105"/>
                      <a:pt x="92" y="97"/>
                    </a:cubicBezTo>
                    <a:cubicBezTo>
                      <a:pt x="92" y="74"/>
                      <a:pt x="137" y="74"/>
                      <a:pt x="92" y="29"/>
                    </a:cubicBezTo>
                    <a:cubicBezTo>
                      <a:pt x="80" y="6"/>
                      <a:pt x="69" y="0"/>
                      <a:pt x="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989;p39">
                <a:extLst>
                  <a:ext uri="{FF2B5EF4-FFF2-40B4-BE49-F238E27FC236}">
                    <a16:creationId xmlns:a16="http://schemas.microsoft.com/office/drawing/2014/main" xmlns="" id="{94E30278-8BA2-2CDC-9EEF-2B5647C53E16}"/>
                  </a:ext>
                </a:extLst>
              </p:cNvPr>
              <p:cNvSpPr/>
              <p:nvPr/>
            </p:nvSpPr>
            <p:spPr>
              <a:xfrm>
                <a:off x="2179375" y="3813150"/>
                <a:ext cx="1175" cy="14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56" extrusionOk="0">
                    <a:moveTo>
                      <a:pt x="1" y="1"/>
                    </a:moveTo>
                    <a:cubicBezTo>
                      <a:pt x="1" y="1"/>
                      <a:pt x="24" y="24"/>
                      <a:pt x="24" y="24"/>
                    </a:cubicBezTo>
                    <a:lnTo>
                      <a:pt x="27" y="24"/>
                    </a:lnTo>
                    <a:cubicBezTo>
                      <a:pt x="20" y="10"/>
                      <a:pt x="1" y="1"/>
                      <a:pt x="1" y="1"/>
                    </a:cubicBezTo>
                    <a:close/>
                    <a:moveTo>
                      <a:pt x="27" y="24"/>
                    </a:moveTo>
                    <a:lnTo>
                      <a:pt x="27" y="24"/>
                    </a:lnTo>
                    <a:cubicBezTo>
                      <a:pt x="31" y="31"/>
                      <a:pt x="32" y="38"/>
                      <a:pt x="24" y="46"/>
                    </a:cubicBezTo>
                    <a:cubicBezTo>
                      <a:pt x="24" y="46"/>
                      <a:pt x="13" y="36"/>
                      <a:pt x="7" y="36"/>
                    </a:cubicBezTo>
                    <a:cubicBezTo>
                      <a:pt x="3" y="36"/>
                      <a:pt x="1" y="39"/>
                      <a:pt x="1" y="46"/>
                    </a:cubicBezTo>
                    <a:cubicBezTo>
                      <a:pt x="7" y="53"/>
                      <a:pt x="14" y="56"/>
                      <a:pt x="20" y="56"/>
                    </a:cubicBezTo>
                    <a:cubicBezTo>
                      <a:pt x="35" y="56"/>
                      <a:pt x="46" y="40"/>
                      <a:pt x="46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3" name="Google Shape;990;p39">
                <a:extLst>
                  <a:ext uri="{FF2B5EF4-FFF2-40B4-BE49-F238E27FC236}">
                    <a16:creationId xmlns:a16="http://schemas.microsoft.com/office/drawing/2014/main" xmlns="" id="{0E0DF854-52D4-3A40-68ED-61CAE08E5750}"/>
                  </a:ext>
                </a:extLst>
              </p:cNvPr>
              <p:cNvSpPr/>
              <p:nvPr/>
            </p:nvSpPr>
            <p:spPr>
              <a:xfrm>
                <a:off x="2188525" y="3813025"/>
                <a:ext cx="4575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20" extrusionOk="0">
                    <a:moveTo>
                      <a:pt x="83" y="0"/>
                    </a:moveTo>
                    <a:cubicBezTo>
                      <a:pt x="68" y="0"/>
                      <a:pt x="57" y="6"/>
                      <a:pt x="46" y="6"/>
                    </a:cubicBezTo>
                    <a:cubicBezTo>
                      <a:pt x="0" y="6"/>
                      <a:pt x="68" y="74"/>
                      <a:pt x="68" y="97"/>
                    </a:cubicBezTo>
                    <a:lnTo>
                      <a:pt x="68" y="120"/>
                    </a:lnTo>
                    <a:cubicBezTo>
                      <a:pt x="76" y="112"/>
                      <a:pt x="84" y="110"/>
                      <a:pt x="90" y="110"/>
                    </a:cubicBezTo>
                    <a:cubicBezTo>
                      <a:pt x="104" y="110"/>
                      <a:pt x="114" y="120"/>
                      <a:pt x="114" y="120"/>
                    </a:cubicBezTo>
                    <a:cubicBezTo>
                      <a:pt x="137" y="74"/>
                      <a:pt x="183" y="97"/>
                      <a:pt x="137" y="29"/>
                    </a:cubicBezTo>
                    <a:cubicBezTo>
                      <a:pt x="114" y="6"/>
                      <a:pt x="97" y="0"/>
                      <a:pt x="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4" name="Google Shape;991;p39">
                <a:extLst>
                  <a:ext uri="{FF2B5EF4-FFF2-40B4-BE49-F238E27FC236}">
                    <a16:creationId xmlns:a16="http://schemas.microsoft.com/office/drawing/2014/main" xmlns="" id="{2391AB73-3530-ADAB-319B-9BF3C51B336C}"/>
                  </a:ext>
                </a:extLst>
              </p:cNvPr>
              <p:cNvSpPr/>
              <p:nvPr/>
            </p:nvSpPr>
            <p:spPr>
              <a:xfrm>
                <a:off x="2202200" y="3820900"/>
                <a:ext cx="2875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9" extrusionOk="0">
                    <a:moveTo>
                      <a:pt x="53" y="0"/>
                    </a:moveTo>
                    <a:cubicBezTo>
                      <a:pt x="31" y="0"/>
                      <a:pt x="16" y="10"/>
                      <a:pt x="1" y="10"/>
                    </a:cubicBezTo>
                    <a:cubicBezTo>
                      <a:pt x="24" y="33"/>
                      <a:pt x="1" y="56"/>
                      <a:pt x="24" y="56"/>
                    </a:cubicBezTo>
                    <a:lnTo>
                      <a:pt x="24" y="79"/>
                    </a:lnTo>
                    <a:lnTo>
                      <a:pt x="69" y="79"/>
                    </a:lnTo>
                    <a:cubicBezTo>
                      <a:pt x="69" y="56"/>
                      <a:pt x="115" y="56"/>
                      <a:pt x="92" y="10"/>
                    </a:cubicBezTo>
                    <a:cubicBezTo>
                      <a:pt x="77" y="3"/>
                      <a:pt x="64" y="0"/>
                      <a:pt x="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5" name="Google Shape;992;p39">
                <a:extLst>
                  <a:ext uri="{FF2B5EF4-FFF2-40B4-BE49-F238E27FC236}">
                    <a16:creationId xmlns:a16="http://schemas.microsoft.com/office/drawing/2014/main" xmlns="" id="{41C7E39C-FAE5-5637-FDD3-E8833C60A772}"/>
                  </a:ext>
                </a:extLst>
              </p:cNvPr>
              <p:cNvSpPr/>
              <p:nvPr/>
            </p:nvSpPr>
            <p:spPr>
              <a:xfrm>
                <a:off x="2187950" y="3802650"/>
                <a:ext cx="230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2" extrusionOk="0">
                    <a:moveTo>
                      <a:pt x="34" y="0"/>
                    </a:moveTo>
                    <a:cubicBezTo>
                      <a:pt x="12" y="0"/>
                      <a:pt x="0" y="17"/>
                      <a:pt x="0" y="33"/>
                    </a:cubicBezTo>
                    <a:cubicBezTo>
                      <a:pt x="7" y="39"/>
                      <a:pt x="12" y="42"/>
                      <a:pt x="15" y="42"/>
                    </a:cubicBezTo>
                    <a:cubicBezTo>
                      <a:pt x="23" y="42"/>
                      <a:pt x="23" y="26"/>
                      <a:pt x="23" y="10"/>
                    </a:cubicBezTo>
                    <a:lnTo>
                      <a:pt x="46" y="56"/>
                    </a:lnTo>
                    <a:cubicBezTo>
                      <a:pt x="46" y="78"/>
                      <a:pt x="46" y="78"/>
                      <a:pt x="23" y="101"/>
                    </a:cubicBezTo>
                    <a:cubicBezTo>
                      <a:pt x="69" y="78"/>
                      <a:pt x="91" y="78"/>
                      <a:pt x="91" y="33"/>
                    </a:cubicBezTo>
                    <a:cubicBezTo>
                      <a:pt x="69" y="33"/>
                      <a:pt x="69" y="10"/>
                      <a:pt x="69" y="10"/>
                    </a:cubicBezTo>
                    <a:cubicBezTo>
                      <a:pt x="55" y="3"/>
                      <a:pt x="44" y="0"/>
                      <a:pt x="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6" name="Google Shape;993;p39">
                <a:extLst>
                  <a:ext uri="{FF2B5EF4-FFF2-40B4-BE49-F238E27FC236}">
                    <a16:creationId xmlns:a16="http://schemas.microsoft.com/office/drawing/2014/main" xmlns="" id="{FA0B4996-A65C-8BA6-0019-43C4616EF1B1}"/>
                  </a:ext>
                </a:extLst>
              </p:cNvPr>
              <p:cNvSpPr/>
              <p:nvPr/>
            </p:nvSpPr>
            <p:spPr>
              <a:xfrm>
                <a:off x="2225025" y="3774925"/>
                <a:ext cx="17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70" h="102" extrusionOk="0">
                    <a:moveTo>
                      <a:pt x="46" y="0"/>
                    </a:moveTo>
                    <a:cubicBezTo>
                      <a:pt x="39" y="8"/>
                      <a:pt x="31" y="11"/>
                      <a:pt x="25" y="11"/>
                    </a:cubicBezTo>
                    <a:cubicBezTo>
                      <a:pt x="11" y="11"/>
                      <a:pt x="1" y="0"/>
                      <a:pt x="1" y="0"/>
                    </a:cubicBezTo>
                    <a:lnTo>
                      <a:pt x="1" y="0"/>
                    </a:lnTo>
                    <a:cubicBezTo>
                      <a:pt x="1" y="23"/>
                      <a:pt x="1" y="46"/>
                      <a:pt x="24" y="69"/>
                    </a:cubicBezTo>
                    <a:cubicBezTo>
                      <a:pt x="40" y="85"/>
                      <a:pt x="56" y="101"/>
                      <a:pt x="64" y="101"/>
                    </a:cubicBezTo>
                    <a:cubicBezTo>
                      <a:pt x="67" y="101"/>
                      <a:pt x="69" y="98"/>
                      <a:pt x="69" y="92"/>
                    </a:cubicBezTo>
                    <a:cubicBezTo>
                      <a:pt x="69" y="69"/>
                      <a:pt x="69" y="4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7" name="Google Shape;994;p39">
                <a:extLst>
                  <a:ext uri="{FF2B5EF4-FFF2-40B4-BE49-F238E27FC236}">
                    <a16:creationId xmlns:a16="http://schemas.microsoft.com/office/drawing/2014/main" xmlns="" id="{EB7AA699-047E-F0EF-8501-A5D8DE632ED3}"/>
                  </a:ext>
                </a:extLst>
              </p:cNvPr>
              <p:cNvSpPr/>
              <p:nvPr/>
            </p:nvSpPr>
            <p:spPr>
              <a:xfrm>
                <a:off x="2224175" y="3769975"/>
                <a:ext cx="1450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58" h="79" extrusionOk="0">
                    <a:moveTo>
                      <a:pt x="13" y="0"/>
                    </a:moveTo>
                    <a:cubicBezTo>
                      <a:pt x="0" y="0"/>
                      <a:pt x="17" y="44"/>
                      <a:pt x="35" y="61"/>
                    </a:cubicBezTo>
                    <a:cubicBezTo>
                      <a:pt x="46" y="73"/>
                      <a:pt x="52" y="79"/>
                      <a:pt x="55" y="79"/>
                    </a:cubicBezTo>
                    <a:cubicBezTo>
                      <a:pt x="58" y="79"/>
                      <a:pt x="58" y="73"/>
                      <a:pt x="58" y="61"/>
                    </a:cubicBezTo>
                    <a:cubicBezTo>
                      <a:pt x="58" y="39"/>
                      <a:pt x="58" y="16"/>
                      <a:pt x="35" y="16"/>
                    </a:cubicBezTo>
                    <a:cubicBezTo>
                      <a:pt x="24" y="5"/>
                      <a:pt x="17" y="0"/>
                      <a:pt x="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8" name="Google Shape;995;p39">
                <a:extLst>
                  <a:ext uri="{FF2B5EF4-FFF2-40B4-BE49-F238E27FC236}">
                    <a16:creationId xmlns:a16="http://schemas.microsoft.com/office/drawing/2014/main" xmlns="" id="{146C6025-B9BA-61B3-EFF4-DA8E06736224}"/>
                  </a:ext>
                </a:extLst>
              </p:cNvPr>
              <p:cNvSpPr/>
              <p:nvPr/>
            </p:nvSpPr>
            <p:spPr>
              <a:xfrm>
                <a:off x="2187375" y="3775075"/>
                <a:ext cx="3450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5" extrusionOk="0">
                    <a:moveTo>
                      <a:pt x="29" y="0"/>
                    </a:moveTo>
                    <a:cubicBezTo>
                      <a:pt x="12" y="0"/>
                      <a:pt x="0" y="6"/>
                      <a:pt x="0" y="17"/>
                    </a:cubicBezTo>
                    <a:cubicBezTo>
                      <a:pt x="23" y="40"/>
                      <a:pt x="23" y="63"/>
                      <a:pt x="0" y="63"/>
                    </a:cubicBezTo>
                    <a:lnTo>
                      <a:pt x="23" y="63"/>
                    </a:lnTo>
                    <a:cubicBezTo>
                      <a:pt x="0" y="109"/>
                      <a:pt x="69" y="86"/>
                      <a:pt x="69" y="131"/>
                    </a:cubicBezTo>
                    <a:cubicBezTo>
                      <a:pt x="69" y="131"/>
                      <a:pt x="92" y="154"/>
                      <a:pt x="114" y="154"/>
                    </a:cubicBezTo>
                    <a:cubicBezTo>
                      <a:pt x="137" y="131"/>
                      <a:pt x="137" y="131"/>
                      <a:pt x="137" y="86"/>
                    </a:cubicBezTo>
                    <a:cubicBezTo>
                      <a:pt x="114" y="40"/>
                      <a:pt x="114" y="17"/>
                      <a:pt x="92" y="17"/>
                    </a:cubicBezTo>
                    <a:cubicBezTo>
                      <a:pt x="69" y="6"/>
                      <a:pt x="46" y="0"/>
                      <a:pt x="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9" name="Google Shape;996;p39">
                <a:extLst>
                  <a:ext uri="{FF2B5EF4-FFF2-40B4-BE49-F238E27FC236}">
                    <a16:creationId xmlns:a16="http://schemas.microsoft.com/office/drawing/2014/main" xmlns="" id="{5876A2C4-D626-87D6-C127-6E0B5307D0EE}"/>
                  </a:ext>
                </a:extLst>
              </p:cNvPr>
              <p:cNvSpPr/>
              <p:nvPr/>
            </p:nvSpPr>
            <p:spPr>
              <a:xfrm>
                <a:off x="2218175" y="38171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23"/>
                    </a:cubicBezTo>
                    <a:lnTo>
                      <a:pt x="24" y="2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0" name="Google Shape;997;p39">
                <a:extLst>
                  <a:ext uri="{FF2B5EF4-FFF2-40B4-BE49-F238E27FC236}">
                    <a16:creationId xmlns:a16="http://schemas.microsoft.com/office/drawing/2014/main" xmlns="" id="{80F8DC13-6BFD-012F-B6AF-3BCA08F81CFD}"/>
                  </a:ext>
                </a:extLst>
              </p:cNvPr>
              <p:cNvSpPr/>
              <p:nvPr/>
            </p:nvSpPr>
            <p:spPr>
              <a:xfrm>
                <a:off x="2230750" y="38080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0" y="0"/>
                    </a:moveTo>
                    <a:cubicBezTo>
                      <a:pt x="0" y="0"/>
                      <a:pt x="23" y="23"/>
                      <a:pt x="23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1" name="Google Shape;998;p39">
                <a:extLst>
                  <a:ext uri="{FF2B5EF4-FFF2-40B4-BE49-F238E27FC236}">
                    <a16:creationId xmlns:a16="http://schemas.microsoft.com/office/drawing/2014/main" xmlns="" id="{96BABA77-3508-6B96-2958-7A000BDAE791}"/>
                  </a:ext>
                </a:extLst>
              </p:cNvPr>
              <p:cNvSpPr/>
              <p:nvPr/>
            </p:nvSpPr>
            <p:spPr>
              <a:xfrm>
                <a:off x="2231875" y="38074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lnTo>
                      <a:pt x="1" y="23"/>
                    </a:ln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2" name="Google Shape;999;p39">
                <a:extLst>
                  <a:ext uri="{FF2B5EF4-FFF2-40B4-BE49-F238E27FC236}">
                    <a16:creationId xmlns:a16="http://schemas.microsoft.com/office/drawing/2014/main" xmlns="" id="{023A18BC-6F48-65B6-CD0D-57E89AF7FBEF}"/>
                  </a:ext>
                </a:extLst>
              </p:cNvPr>
              <p:cNvSpPr/>
              <p:nvPr/>
            </p:nvSpPr>
            <p:spPr>
              <a:xfrm>
                <a:off x="2231875" y="3806875"/>
                <a:ext cx="23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93" h="85" extrusionOk="0">
                    <a:moveTo>
                      <a:pt x="24" y="1"/>
                    </a:moveTo>
                    <a:cubicBezTo>
                      <a:pt x="24" y="23"/>
                      <a:pt x="46" y="23"/>
                      <a:pt x="46" y="46"/>
                    </a:cubicBezTo>
                    <a:lnTo>
                      <a:pt x="24" y="69"/>
                    </a:lnTo>
                    <a:lnTo>
                      <a:pt x="1" y="69"/>
                    </a:lnTo>
                    <a:cubicBezTo>
                      <a:pt x="20" y="79"/>
                      <a:pt x="39" y="84"/>
                      <a:pt x="54" y="84"/>
                    </a:cubicBezTo>
                    <a:cubicBezTo>
                      <a:pt x="76" y="84"/>
                      <a:pt x="92" y="73"/>
                      <a:pt x="92" y="46"/>
                    </a:cubicBezTo>
                    <a:cubicBezTo>
                      <a:pt x="92" y="23"/>
                      <a:pt x="69" y="23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3" name="Google Shape;1000;p39">
                <a:extLst>
                  <a:ext uri="{FF2B5EF4-FFF2-40B4-BE49-F238E27FC236}">
                    <a16:creationId xmlns:a16="http://schemas.microsoft.com/office/drawing/2014/main" xmlns="" id="{89B5EA1C-5777-BF82-F52F-3592D71260AB}"/>
                  </a:ext>
                </a:extLst>
              </p:cNvPr>
              <p:cNvSpPr/>
              <p:nvPr/>
            </p:nvSpPr>
            <p:spPr>
              <a:xfrm>
                <a:off x="2231875" y="38068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23"/>
                    </a:moveTo>
                    <a:cubicBezTo>
                      <a:pt x="1" y="1"/>
                      <a:pt x="1" y="1"/>
                      <a:pt x="24" y="1"/>
                    </a:cubicBezTo>
                    <a:cubicBezTo>
                      <a:pt x="1" y="1"/>
                      <a:pt x="1" y="1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4" name="Google Shape;1001;p39">
                <a:extLst>
                  <a:ext uri="{FF2B5EF4-FFF2-40B4-BE49-F238E27FC236}">
                    <a16:creationId xmlns:a16="http://schemas.microsoft.com/office/drawing/2014/main" xmlns="" id="{AF55A32B-D360-DB76-828C-90DDD6EA6E70}"/>
                  </a:ext>
                </a:extLst>
              </p:cNvPr>
              <p:cNvSpPr/>
              <p:nvPr/>
            </p:nvSpPr>
            <p:spPr>
              <a:xfrm>
                <a:off x="2231300" y="38074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0"/>
                    </a:moveTo>
                    <a:cubicBezTo>
                      <a:pt x="1" y="0"/>
                      <a:pt x="1" y="0"/>
                      <a:pt x="1" y="23"/>
                    </a:cubicBezTo>
                    <a:cubicBezTo>
                      <a:pt x="24" y="0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5" name="Google Shape;1002;p39">
                <a:extLst>
                  <a:ext uri="{FF2B5EF4-FFF2-40B4-BE49-F238E27FC236}">
                    <a16:creationId xmlns:a16="http://schemas.microsoft.com/office/drawing/2014/main" xmlns="" id="{50814C54-09BD-8E81-4C30-D25DBDB159B0}"/>
                  </a:ext>
                </a:extLst>
              </p:cNvPr>
              <p:cNvSpPr/>
              <p:nvPr/>
            </p:nvSpPr>
            <p:spPr>
              <a:xfrm>
                <a:off x="2167400" y="3776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6" name="Google Shape;1003;p39">
                <a:extLst>
                  <a:ext uri="{FF2B5EF4-FFF2-40B4-BE49-F238E27FC236}">
                    <a16:creationId xmlns:a16="http://schemas.microsoft.com/office/drawing/2014/main" xmlns="" id="{7237075F-6561-CC98-8173-2883DB788183}"/>
                  </a:ext>
                </a:extLst>
              </p:cNvPr>
              <p:cNvSpPr/>
              <p:nvPr/>
            </p:nvSpPr>
            <p:spPr>
              <a:xfrm>
                <a:off x="2165125" y="3775325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24" y="18"/>
                    </a:moveTo>
                    <a:lnTo>
                      <a:pt x="0" y="30"/>
                    </a:lnTo>
                    <a:cubicBezTo>
                      <a:pt x="8" y="30"/>
                      <a:pt x="16" y="24"/>
                      <a:pt x="24" y="18"/>
                    </a:cubicBezTo>
                    <a:close/>
                    <a:moveTo>
                      <a:pt x="55" y="1"/>
                    </a:moveTo>
                    <a:cubicBezTo>
                      <a:pt x="45" y="1"/>
                      <a:pt x="35" y="10"/>
                      <a:pt x="24" y="18"/>
                    </a:cubicBezTo>
                    <a:lnTo>
                      <a:pt x="24" y="18"/>
                    </a:lnTo>
                    <a:lnTo>
                      <a:pt x="46" y="7"/>
                    </a:lnTo>
                    <a:lnTo>
                      <a:pt x="69" y="53"/>
                    </a:lnTo>
                    <a:lnTo>
                      <a:pt x="69" y="30"/>
                    </a:lnTo>
                    <a:lnTo>
                      <a:pt x="91" y="30"/>
                    </a:lnTo>
                    <a:lnTo>
                      <a:pt x="91" y="7"/>
                    </a:lnTo>
                    <a:lnTo>
                      <a:pt x="69" y="7"/>
                    </a:lnTo>
                    <a:cubicBezTo>
                      <a:pt x="64" y="3"/>
                      <a:pt x="60" y="1"/>
                      <a:pt x="55" y="1"/>
                    </a:cubicBezTo>
                    <a:close/>
                    <a:moveTo>
                      <a:pt x="46" y="53"/>
                    </a:moveTo>
                    <a:lnTo>
                      <a:pt x="46" y="76"/>
                    </a:lnTo>
                    <a:cubicBezTo>
                      <a:pt x="46" y="76"/>
                      <a:pt x="46" y="66"/>
                      <a:pt x="53" y="66"/>
                    </a:cubicBezTo>
                    <a:cubicBezTo>
                      <a:pt x="56" y="66"/>
                      <a:pt x="61" y="68"/>
                      <a:pt x="69" y="76"/>
                    </a:cubicBezTo>
                    <a:lnTo>
                      <a:pt x="69" y="5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7" name="Google Shape;1004;p39">
                <a:extLst>
                  <a:ext uri="{FF2B5EF4-FFF2-40B4-BE49-F238E27FC236}">
                    <a16:creationId xmlns:a16="http://schemas.microsoft.com/office/drawing/2014/main" xmlns="" id="{83BF8C32-C143-59B7-2899-3E72AF0C04BE}"/>
                  </a:ext>
                </a:extLst>
              </p:cNvPr>
              <p:cNvSpPr/>
              <p:nvPr/>
            </p:nvSpPr>
            <p:spPr>
              <a:xfrm>
                <a:off x="2176525" y="3779350"/>
                <a:ext cx="2875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4" extrusionOk="0">
                    <a:moveTo>
                      <a:pt x="24" y="29"/>
                    </a:moveTo>
                    <a:cubicBezTo>
                      <a:pt x="14" y="29"/>
                      <a:pt x="12" y="29"/>
                      <a:pt x="14" y="31"/>
                    </a:cubicBezTo>
                    <a:lnTo>
                      <a:pt x="14" y="31"/>
                    </a:lnTo>
                    <a:cubicBezTo>
                      <a:pt x="16" y="30"/>
                      <a:pt x="20" y="29"/>
                      <a:pt x="24" y="29"/>
                    </a:cubicBezTo>
                    <a:close/>
                    <a:moveTo>
                      <a:pt x="49" y="0"/>
                    </a:moveTo>
                    <a:cubicBezTo>
                      <a:pt x="35" y="0"/>
                      <a:pt x="24" y="6"/>
                      <a:pt x="24" y="29"/>
                    </a:cubicBezTo>
                    <a:cubicBezTo>
                      <a:pt x="28" y="34"/>
                      <a:pt x="32" y="35"/>
                      <a:pt x="35" y="35"/>
                    </a:cubicBezTo>
                    <a:cubicBezTo>
                      <a:pt x="44" y="35"/>
                      <a:pt x="49" y="22"/>
                      <a:pt x="57" y="22"/>
                    </a:cubicBezTo>
                    <a:cubicBezTo>
                      <a:pt x="61" y="22"/>
                      <a:pt x="64" y="24"/>
                      <a:pt x="69" y="29"/>
                    </a:cubicBezTo>
                    <a:lnTo>
                      <a:pt x="69" y="75"/>
                    </a:lnTo>
                    <a:cubicBezTo>
                      <a:pt x="92" y="75"/>
                      <a:pt x="115" y="52"/>
                      <a:pt x="92" y="6"/>
                    </a:cubicBezTo>
                    <a:cubicBezTo>
                      <a:pt x="81" y="6"/>
                      <a:pt x="63" y="0"/>
                      <a:pt x="49" y="0"/>
                    </a:cubicBezTo>
                    <a:close/>
                    <a:moveTo>
                      <a:pt x="14" y="31"/>
                    </a:moveTo>
                    <a:cubicBezTo>
                      <a:pt x="1" y="36"/>
                      <a:pt x="1" y="52"/>
                      <a:pt x="1" y="52"/>
                    </a:cubicBezTo>
                    <a:cubicBezTo>
                      <a:pt x="17" y="68"/>
                      <a:pt x="33" y="84"/>
                      <a:pt x="49" y="84"/>
                    </a:cubicBezTo>
                    <a:cubicBezTo>
                      <a:pt x="56" y="84"/>
                      <a:pt x="62" y="81"/>
                      <a:pt x="69" y="75"/>
                    </a:cubicBezTo>
                    <a:cubicBezTo>
                      <a:pt x="58" y="63"/>
                      <a:pt x="52" y="63"/>
                      <a:pt x="46" y="63"/>
                    </a:cubicBezTo>
                    <a:cubicBezTo>
                      <a:pt x="41" y="63"/>
                      <a:pt x="35" y="63"/>
                      <a:pt x="24" y="52"/>
                    </a:cubicBezTo>
                    <a:cubicBezTo>
                      <a:pt x="24" y="38"/>
                      <a:pt x="16" y="33"/>
                      <a:pt x="14" y="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8" name="Google Shape;1005;p39">
                <a:extLst>
                  <a:ext uri="{FF2B5EF4-FFF2-40B4-BE49-F238E27FC236}">
                    <a16:creationId xmlns:a16="http://schemas.microsoft.com/office/drawing/2014/main" xmlns="" id="{49BBF469-7025-2B97-AC63-CE93575941D4}"/>
                  </a:ext>
                </a:extLst>
              </p:cNvPr>
              <p:cNvSpPr/>
              <p:nvPr/>
            </p:nvSpPr>
            <p:spPr>
              <a:xfrm>
                <a:off x="2151425" y="36613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9" name="Google Shape;1006;p39">
                <a:extLst>
                  <a:ext uri="{FF2B5EF4-FFF2-40B4-BE49-F238E27FC236}">
                    <a16:creationId xmlns:a16="http://schemas.microsoft.com/office/drawing/2014/main" xmlns="" id="{DF375C3F-4276-AF99-ECE1-21F11DFACBAD}"/>
                  </a:ext>
                </a:extLst>
              </p:cNvPr>
              <p:cNvSpPr/>
              <p:nvPr/>
            </p:nvSpPr>
            <p:spPr>
              <a:xfrm>
                <a:off x="2155425" y="36533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0" name="Google Shape;1007;p39">
                <a:extLst>
                  <a:ext uri="{FF2B5EF4-FFF2-40B4-BE49-F238E27FC236}">
                    <a16:creationId xmlns:a16="http://schemas.microsoft.com/office/drawing/2014/main" xmlns="" id="{DB8E3AFE-0FA1-31AB-9E88-D511767F2B09}"/>
                  </a:ext>
                </a:extLst>
              </p:cNvPr>
              <p:cNvSpPr/>
              <p:nvPr/>
            </p:nvSpPr>
            <p:spPr>
              <a:xfrm>
                <a:off x="2155425" y="3653125"/>
                <a:ext cx="575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23" h="34" extrusionOk="0">
                    <a:moveTo>
                      <a:pt x="7" y="1"/>
                    </a:moveTo>
                    <a:cubicBezTo>
                      <a:pt x="0" y="1"/>
                      <a:pt x="0" y="11"/>
                      <a:pt x="0" y="11"/>
                    </a:cubicBezTo>
                    <a:cubicBezTo>
                      <a:pt x="0" y="11"/>
                      <a:pt x="23" y="11"/>
                      <a:pt x="23" y="34"/>
                    </a:cubicBezTo>
                    <a:cubicBezTo>
                      <a:pt x="23" y="34"/>
                      <a:pt x="23" y="11"/>
                      <a:pt x="23" y="11"/>
                    </a:cubicBezTo>
                    <a:cubicBezTo>
                      <a:pt x="15" y="3"/>
                      <a:pt x="10" y="1"/>
                      <a:pt x="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1" name="Google Shape;1008;p39">
                <a:extLst>
                  <a:ext uri="{FF2B5EF4-FFF2-40B4-BE49-F238E27FC236}">
                    <a16:creationId xmlns:a16="http://schemas.microsoft.com/office/drawing/2014/main" xmlns="" id="{B571863A-C0F2-ED4D-F9E1-0B7BEF47CD4A}"/>
                  </a:ext>
                </a:extLst>
              </p:cNvPr>
              <p:cNvSpPr/>
              <p:nvPr/>
            </p:nvSpPr>
            <p:spPr>
              <a:xfrm>
                <a:off x="2160550" y="3649950"/>
                <a:ext cx="7450" cy="51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07" extrusionOk="0">
                    <a:moveTo>
                      <a:pt x="138" y="1"/>
                    </a:moveTo>
                    <a:cubicBezTo>
                      <a:pt x="138" y="33"/>
                      <a:pt x="129" y="43"/>
                      <a:pt x="115" y="43"/>
                    </a:cubicBezTo>
                    <a:cubicBezTo>
                      <a:pt x="90" y="43"/>
                      <a:pt x="49" y="6"/>
                      <a:pt x="22" y="6"/>
                    </a:cubicBezTo>
                    <a:cubicBezTo>
                      <a:pt x="13" y="6"/>
                      <a:pt x="5" y="11"/>
                      <a:pt x="1" y="24"/>
                    </a:cubicBezTo>
                    <a:cubicBezTo>
                      <a:pt x="23" y="46"/>
                      <a:pt x="1" y="92"/>
                      <a:pt x="1" y="92"/>
                    </a:cubicBezTo>
                    <a:cubicBezTo>
                      <a:pt x="23" y="115"/>
                      <a:pt x="1" y="115"/>
                      <a:pt x="23" y="138"/>
                    </a:cubicBezTo>
                    <a:lnTo>
                      <a:pt x="46" y="138"/>
                    </a:lnTo>
                    <a:cubicBezTo>
                      <a:pt x="58" y="161"/>
                      <a:pt x="69" y="161"/>
                      <a:pt x="80" y="161"/>
                    </a:cubicBezTo>
                    <a:cubicBezTo>
                      <a:pt x="92" y="161"/>
                      <a:pt x="103" y="161"/>
                      <a:pt x="115" y="183"/>
                    </a:cubicBezTo>
                    <a:cubicBezTo>
                      <a:pt x="120" y="189"/>
                      <a:pt x="126" y="190"/>
                      <a:pt x="133" y="190"/>
                    </a:cubicBezTo>
                    <a:cubicBezTo>
                      <a:pt x="145" y="190"/>
                      <a:pt x="158" y="185"/>
                      <a:pt x="168" y="185"/>
                    </a:cubicBezTo>
                    <a:cubicBezTo>
                      <a:pt x="177" y="185"/>
                      <a:pt x="183" y="189"/>
                      <a:pt x="183" y="206"/>
                    </a:cubicBezTo>
                    <a:lnTo>
                      <a:pt x="229" y="206"/>
                    </a:lnTo>
                    <a:lnTo>
                      <a:pt x="274" y="183"/>
                    </a:lnTo>
                    <a:cubicBezTo>
                      <a:pt x="274" y="138"/>
                      <a:pt x="297" y="92"/>
                      <a:pt x="274" y="46"/>
                    </a:cubicBezTo>
                    <a:cubicBezTo>
                      <a:pt x="240" y="12"/>
                      <a:pt x="217" y="6"/>
                      <a:pt x="197" y="6"/>
                    </a:cubicBezTo>
                    <a:cubicBezTo>
                      <a:pt x="187" y="6"/>
                      <a:pt x="178" y="8"/>
                      <a:pt x="169" y="8"/>
                    </a:cubicBezTo>
                    <a:cubicBezTo>
                      <a:pt x="159" y="8"/>
                      <a:pt x="149" y="6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2" name="Google Shape;1009;p39">
                <a:extLst>
                  <a:ext uri="{FF2B5EF4-FFF2-40B4-BE49-F238E27FC236}">
                    <a16:creationId xmlns:a16="http://schemas.microsoft.com/office/drawing/2014/main" xmlns="" id="{93F1417F-2C37-5F53-6B08-A91E49E1CE9A}"/>
                  </a:ext>
                </a:extLst>
              </p:cNvPr>
              <p:cNvSpPr/>
              <p:nvPr/>
            </p:nvSpPr>
            <p:spPr>
              <a:xfrm>
                <a:off x="1496900" y="3787475"/>
                <a:ext cx="6300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15" extrusionOk="0">
                    <a:moveTo>
                      <a:pt x="24" y="1"/>
                    </a:moveTo>
                    <a:cubicBezTo>
                      <a:pt x="46" y="23"/>
                      <a:pt x="1" y="46"/>
                      <a:pt x="1" y="69"/>
                    </a:cubicBezTo>
                    <a:cubicBezTo>
                      <a:pt x="24" y="92"/>
                      <a:pt x="92" y="115"/>
                      <a:pt x="161" y="115"/>
                    </a:cubicBezTo>
                    <a:cubicBezTo>
                      <a:pt x="206" y="115"/>
                      <a:pt x="252" y="92"/>
                      <a:pt x="229" y="46"/>
                    </a:cubicBezTo>
                    <a:cubicBezTo>
                      <a:pt x="183" y="23"/>
                      <a:pt x="115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3" name="Google Shape;1010;p39">
                <a:extLst>
                  <a:ext uri="{FF2B5EF4-FFF2-40B4-BE49-F238E27FC236}">
                    <a16:creationId xmlns:a16="http://schemas.microsoft.com/office/drawing/2014/main" xmlns="" id="{5F761ACA-88D1-9214-7D30-86A24C54FC1D}"/>
                  </a:ext>
                </a:extLst>
              </p:cNvPr>
              <p:cNvSpPr/>
              <p:nvPr/>
            </p:nvSpPr>
            <p:spPr>
              <a:xfrm>
                <a:off x="1706900" y="3692750"/>
                <a:ext cx="13725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03" extrusionOk="0">
                    <a:moveTo>
                      <a:pt x="252" y="1"/>
                    </a:moveTo>
                    <a:cubicBezTo>
                      <a:pt x="46" y="115"/>
                      <a:pt x="0" y="343"/>
                      <a:pt x="92" y="503"/>
                    </a:cubicBezTo>
                    <a:lnTo>
                      <a:pt x="229" y="434"/>
                    </a:lnTo>
                    <a:cubicBezTo>
                      <a:pt x="343" y="320"/>
                      <a:pt x="548" y="138"/>
                      <a:pt x="3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4" name="Google Shape;1011;p39">
                <a:extLst>
                  <a:ext uri="{FF2B5EF4-FFF2-40B4-BE49-F238E27FC236}">
                    <a16:creationId xmlns:a16="http://schemas.microsoft.com/office/drawing/2014/main" xmlns="" id="{8E39DBF4-18FC-022E-B5B7-72527D1C5B4E}"/>
                  </a:ext>
                </a:extLst>
              </p:cNvPr>
              <p:cNvSpPr/>
              <p:nvPr/>
            </p:nvSpPr>
            <p:spPr>
              <a:xfrm>
                <a:off x="1569375" y="3723875"/>
                <a:ext cx="1772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902" extrusionOk="0">
                    <a:moveTo>
                      <a:pt x="644" y="854"/>
                    </a:moveTo>
                    <a:lnTo>
                      <a:pt x="662" y="878"/>
                    </a:lnTo>
                    <a:cubicBezTo>
                      <a:pt x="659" y="868"/>
                      <a:pt x="653" y="860"/>
                      <a:pt x="644" y="854"/>
                    </a:cubicBezTo>
                    <a:close/>
                    <a:moveTo>
                      <a:pt x="338" y="1"/>
                    </a:moveTo>
                    <a:cubicBezTo>
                      <a:pt x="302" y="1"/>
                      <a:pt x="267" y="11"/>
                      <a:pt x="252" y="11"/>
                    </a:cubicBezTo>
                    <a:cubicBezTo>
                      <a:pt x="138" y="102"/>
                      <a:pt x="229" y="216"/>
                      <a:pt x="252" y="285"/>
                    </a:cubicBezTo>
                    <a:lnTo>
                      <a:pt x="320" y="262"/>
                    </a:lnTo>
                    <a:cubicBezTo>
                      <a:pt x="366" y="262"/>
                      <a:pt x="343" y="285"/>
                      <a:pt x="343" y="308"/>
                    </a:cubicBezTo>
                    <a:cubicBezTo>
                      <a:pt x="69" y="353"/>
                      <a:pt x="115" y="536"/>
                      <a:pt x="1" y="650"/>
                    </a:cubicBezTo>
                    <a:cubicBezTo>
                      <a:pt x="17" y="649"/>
                      <a:pt x="32" y="648"/>
                      <a:pt x="45" y="648"/>
                    </a:cubicBezTo>
                    <a:cubicBezTo>
                      <a:pt x="225" y="648"/>
                      <a:pt x="49" y="787"/>
                      <a:pt x="92" y="787"/>
                    </a:cubicBezTo>
                    <a:lnTo>
                      <a:pt x="183" y="741"/>
                    </a:lnTo>
                    <a:cubicBezTo>
                      <a:pt x="274" y="787"/>
                      <a:pt x="252" y="856"/>
                      <a:pt x="252" y="901"/>
                    </a:cubicBezTo>
                    <a:lnTo>
                      <a:pt x="366" y="833"/>
                    </a:lnTo>
                    <a:lnTo>
                      <a:pt x="434" y="901"/>
                    </a:lnTo>
                    <a:lnTo>
                      <a:pt x="434" y="833"/>
                    </a:lnTo>
                    <a:cubicBezTo>
                      <a:pt x="451" y="838"/>
                      <a:pt x="473" y="840"/>
                      <a:pt x="496" y="840"/>
                    </a:cubicBezTo>
                    <a:cubicBezTo>
                      <a:pt x="518" y="840"/>
                      <a:pt x="543" y="838"/>
                      <a:pt x="565" y="838"/>
                    </a:cubicBezTo>
                    <a:cubicBezTo>
                      <a:pt x="597" y="838"/>
                      <a:pt x="626" y="841"/>
                      <a:pt x="644" y="854"/>
                    </a:cubicBezTo>
                    <a:lnTo>
                      <a:pt x="644" y="854"/>
                    </a:lnTo>
                    <a:lnTo>
                      <a:pt x="594" y="787"/>
                    </a:lnTo>
                    <a:cubicBezTo>
                      <a:pt x="685" y="696"/>
                      <a:pt x="708" y="559"/>
                      <a:pt x="617" y="468"/>
                    </a:cubicBezTo>
                    <a:cubicBezTo>
                      <a:pt x="160" y="331"/>
                      <a:pt x="662" y="171"/>
                      <a:pt x="389" y="11"/>
                    </a:cubicBezTo>
                    <a:cubicBezTo>
                      <a:pt x="373" y="3"/>
                      <a:pt x="356" y="1"/>
                      <a:pt x="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5" name="Google Shape;1012;p39">
                <a:extLst>
                  <a:ext uri="{FF2B5EF4-FFF2-40B4-BE49-F238E27FC236}">
                    <a16:creationId xmlns:a16="http://schemas.microsoft.com/office/drawing/2014/main" xmlns="" id="{F2BB1800-472C-2EB7-D567-ED849DACA1EF}"/>
                  </a:ext>
                </a:extLst>
              </p:cNvPr>
              <p:cNvSpPr/>
              <p:nvPr/>
            </p:nvSpPr>
            <p:spPr>
              <a:xfrm>
                <a:off x="1567100" y="3843400"/>
                <a:ext cx="17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23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23"/>
                      <a:pt x="46" y="46"/>
                    </a:cubicBezTo>
                    <a:lnTo>
                      <a:pt x="69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6" name="Google Shape;1013;p39">
                <a:extLst>
                  <a:ext uri="{FF2B5EF4-FFF2-40B4-BE49-F238E27FC236}">
                    <a16:creationId xmlns:a16="http://schemas.microsoft.com/office/drawing/2014/main" xmlns="" id="{B5C9E8F7-C6FE-8A0F-3871-29BAF9AF1272}"/>
                  </a:ext>
                </a:extLst>
              </p:cNvPr>
              <p:cNvSpPr/>
              <p:nvPr/>
            </p:nvSpPr>
            <p:spPr>
              <a:xfrm>
                <a:off x="1561400" y="3814875"/>
                <a:ext cx="1725" cy="10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41" extrusionOk="0">
                    <a:moveTo>
                      <a:pt x="0" y="0"/>
                    </a:moveTo>
                    <a:lnTo>
                      <a:pt x="0" y="23"/>
                    </a:lnTo>
                    <a:cubicBezTo>
                      <a:pt x="11" y="34"/>
                      <a:pt x="29" y="40"/>
                      <a:pt x="43" y="40"/>
                    </a:cubicBezTo>
                    <a:cubicBezTo>
                      <a:pt x="57" y="40"/>
                      <a:pt x="68" y="34"/>
                      <a:pt x="68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7" name="Google Shape;1014;p39">
                <a:extLst>
                  <a:ext uri="{FF2B5EF4-FFF2-40B4-BE49-F238E27FC236}">
                    <a16:creationId xmlns:a16="http://schemas.microsoft.com/office/drawing/2014/main" xmlns="" id="{D91E6E93-C628-8C10-F3E7-444B54BF93DB}"/>
                  </a:ext>
                </a:extLst>
              </p:cNvPr>
              <p:cNvSpPr/>
              <p:nvPr/>
            </p:nvSpPr>
            <p:spPr>
              <a:xfrm>
                <a:off x="1562250" y="3813650"/>
                <a:ext cx="300" cy="675"/>
              </a:xfrm>
              <a:custGeom>
                <a:avLst/>
                <a:gdLst/>
                <a:ahLst/>
                <a:cxnLst/>
                <a:rect l="l" t="t" r="r" b="b"/>
                <a:pathLst>
                  <a:path w="12" h="27" extrusionOk="0">
                    <a:moveTo>
                      <a:pt x="2" y="0"/>
                    </a:moveTo>
                    <a:cubicBezTo>
                      <a:pt x="1" y="0"/>
                      <a:pt x="2" y="7"/>
                      <a:pt x="12" y="26"/>
                    </a:cubicBezTo>
                    <a:cubicBezTo>
                      <a:pt x="12" y="13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8" name="Google Shape;1015;p39">
                <a:extLst>
                  <a:ext uri="{FF2B5EF4-FFF2-40B4-BE49-F238E27FC236}">
                    <a16:creationId xmlns:a16="http://schemas.microsoft.com/office/drawing/2014/main" xmlns="" id="{DCBB084F-71D2-67A0-8815-B218F7A8F0CF}"/>
                  </a:ext>
                </a:extLst>
              </p:cNvPr>
              <p:cNvSpPr/>
              <p:nvPr/>
            </p:nvSpPr>
            <p:spPr>
              <a:xfrm>
                <a:off x="1560825" y="3810300"/>
                <a:ext cx="5725" cy="460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84" extrusionOk="0">
                    <a:moveTo>
                      <a:pt x="137" y="1"/>
                    </a:moveTo>
                    <a:cubicBezTo>
                      <a:pt x="91" y="1"/>
                      <a:pt x="46" y="1"/>
                      <a:pt x="23" y="23"/>
                    </a:cubicBezTo>
                    <a:cubicBezTo>
                      <a:pt x="23" y="46"/>
                      <a:pt x="0" y="69"/>
                      <a:pt x="0" y="92"/>
                    </a:cubicBezTo>
                    <a:lnTo>
                      <a:pt x="91" y="92"/>
                    </a:lnTo>
                    <a:lnTo>
                      <a:pt x="137" y="138"/>
                    </a:lnTo>
                    <a:lnTo>
                      <a:pt x="91" y="160"/>
                    </a:lnTo>
                    <a:lnTo>
                      <a:pt x="69" y="160"/>
                    </a:lnTo>
                    <a:lnTo>
                      <a:pt x="114" y="183"/>
                    </a:lnTo>
                    <a:cubicBezTo>
                      <a:pt x="160" y="138"/>
                      <a:pt x="228" y="69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9" name="Google Shape;1016;p39">
                <a:extLst>
                  <a:ext uri="{FF2B5EF4-FFF2-40B4-BE49-F238E27FC236}">
                    <a16:creationId xmlns:a16="http://schemas.microsoft.com/office/drawing/2014/main" xmlns="" id="{D555C397-EE73-3E5B-5B65-8EFA978589F3}"/>
                  </a:ext>
                </a:extLst>
              </p:cNvPr>
              <p:cNvSpPr/>
              <p:nvPr/>
            </p:nvSpPr>
            <p:spPr>
              <a:xfrm>
                <a:off x="1560250" y="38125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0" name="Google Shape;1017;p39">
                <a:extLst>
                  <a:ext uri="{FF2B5EF4-FFF2-40B4-BE49-F238E27FC236}">
                    <a16:creationId xmlns:a16="http://schemas.microsoft.com/office/drawing/2014/main" xmlns="" id="{CA0815BE-1D0C-A9E9-CA07-562FB3398DF3}"/>
                  </a:ext>
                </a:extLst>
              </p:cNvPr>
              <p:cNvSpPr/>
              <p:nvPr/>
            </p:nvSpPr>
            <p:spPr>
              <a:xfrm>
                <a:off x="1560825" y="3813150"/>
                <a:ext cx="115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46" h="70" extrusionOk="0">
                    <a:moveTo>
                      <a:pt x="0" y="1"/>
                    </a:moveTo>
                    <a:cubicBezTo>
                      <a:pt x="0" y="24"/>
                      <a:pt x="0" y="46"/>
                      <a:pt x="23" y="69"/>
                    </a:cubicBezTo>
                    <a:lnTo>
                      <a:pt x="46" y="46"/>
                    </a:lnTo>
                    <a:cubicBezTo>
                      <a:pt x="23" y="46"/>
                      <a:pt x="0" y="24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1" name="Google Shape;1018;p39">
                <a:extLst>
                  <a:ext uri="{FF2B5EF4-FFF2-40B4-BE49-F238E27FC236}">
                    <a16:creationId xmlns:a16="http://schemas.microsoft.com/office/drawing/2014/main" xmlns="" id="{30DC9577-F45C-3E38-7384-0067046775BE}"/>
                  </a:ext>
                </a:extLst>
              </p:cNvPr>
              <p:cNvSpPr/>
              <p:nvPr/>
            </p:nvSpPr>
            <p:spPr>
              <a:xfrm>
                <a:off x="1506025" y="3785500"/>
                <a:ext cx="2900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57" extrusionOk="0">
                    <a:moveTo>
                      <a:pt x="47" y="1"/>
                    </a:moveTo>
                    <a:cubicBezTo>
                      <a:pt x="39" y="1"/>
                      <a:pt x="31" y="4"/>
                      <a:pt x="24" y="11"/>
                    </a:cubicBezTo>
                    <a:cubicBezTo>
                      <a:pt x="24" y="11"/>
                      <a:pt x="1" y="11"/>
                      <a:pt x="1" y="34"/>
                    </a:cubicBezTo>
                    <a:cubicBezTo>
                      <a:pt x="24" y="57"/>
                      <a:pt x="47" y="57"/>
                      <a:pt x="69" y="57"/>
                    </a:cubicBezTo>
                    <a:cubicBezTo>
                      <a:pt x="92" y="57"/>
                      <a:pt x="115" y="34"/>
                      <a:pt x="92" y="11"/>
                    </a:cubicBezTo>
                    <a:cubicBezTo>
                      <a:pt x="77" y="11"/>
                      <a:pt x="62" y="1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2" name="Google Shape;1019;p39">
                <a:extLst>
                  <a:ext uri="{FF2B5EF4-FFF2-40B4-BE49-F238E27FC236}">
                    <a16:creationId xmlns:a16="http://schemas.microsoft.com/office/drawing/2014/main" xmlns="" id="{306A0B5E-CF80-7C09-775C-34FD30FEE731}"/>
                  </a:ext>
                </a:extLst>
              </p:cNvPr>
              <p:cNvSpPr/>
              <p:nvPr/>
            </p:nvSpPr>
            <p:spPr>
              <a:xfrm>
                <a:off x="1565950" y="3804600"/>
                <a:ext cx="572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29" extrusionOk="0">
                    <a:moveTo>
                      <a:pt x="115" y="0"/>
                    </a:moveTo>
                    <a:cubicBezTo>
                      <a:pt x="23" y="46"/>
                      <a:pt x="1" y="160"/>
                      <a:pt x="46" y="229"/>
                    </a:cubicBezTo>
                    <a:lnTo>
                      <a:pt x="92" y="183"/>
                    </a:lnTo>
                    <a:cubicBezTo>
                      <a:pt x="160" y="137"/>
                      <a:pt x="229" y="46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3" name="Google Shape;1020;p39">
                <a:extLst>
                  <a:ext uri="{FF2B5EF4-FFF2-40B4-BE49-F238E27FC236}">
                    <a16:creationId xmlns:a16="http://schemas.microsoft.com/office/drawing/2014/main" xmlns="" id="{3CA5AE04-8695-901A-34DD-2382783795FC}"/>
                  </a:ext>
                </a:extLst>
              </p:cNvPr>
              <p:cNvSpPr/>
              <p:nvPr/>
            </p:nvSpPr>
            <p:spPr>
              <a:xfrm>
                <a:off x="1494050" y="3810300"/>
                <a:ext cx="3450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7" extrusionOk="0">
                    <a:moveTo>
                      <a:pt x="115" y="1"/>
                    </a:moveTo>
                    <a:cubicBezTo>
                      <a:pt x="69" y="1"/>
                      <a:pt x="46" y="1"/>
                      <a:pt x="23" y="23"/>
                    </a:cubicBezTo>
                    <a:cubicBezTo>
                      <a:pt x="1" y="23"/>
                      <a:pt x="1" y="46"/>
                      <a:pt x="1" y="69"/>
                    </a:cubicBezTo>
                    <a:cubicBezTo>
                      <a:pt x="23" y="69"/>
                      <a:pt x="46" y="69"/>
                      <a:pt x="46" y="92"/>
                    </a:cubicBezTo>
                    <a:lnTo>
                      <a:pt x="69" y="92"/>
                    </a:lnTo>
                    <a:cubicBezTo>
                      <a:pt x="73" y="95"/>
                      <a:pt x="75" y="97"/>
                      <a:pt x="78" y="97"/>
                    </a:cubicBezTo>
                    <a:cubicBezTo>
                      <a:pt x="88" y="97"/>
                      <a:pt x="92" y="76"/>
                      <a:pt x="101" y="76"/>
                    </a:cubicBezTo>
                    <a:cubicBezTo>
                      <a:pt x="104" y="76"/>
                      <a:pt x="109" y="80"/>
                      <a:pt x="115" y="92"/>
                    </a:cubicBezTo>
                    <a:cubicBezTo>
                      <a:pt x="115" y="69"/>
                      <a:pt x="138" y="69"/>
                      <a:pt x="138" y="46"/>
                    </a:cubicBezTo>
                    <a:cubicBezTo>
                      <a:pt x="138" y="23"/>
                      <a:pt x="138" y="23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4" name="Google Shape;1021;p39">
                <a:extLst>
                  <a:ext uri="{FF2B5EF4-FFF2-40B4-BE49-F238E27FC236}">
                    <a16:creationId xmlns:a16="http://schemas.microsoft.com/office/drawing/2014/main" xmlns="" id="{FF5B106F-4FEB-710D-29E0-B56B831E4EC1}"/>
                  </a:ext>
                </a:extLst>
              </p:cNvPr>
              <p:cNvSpPr/>
              <p:nvPr/>
            </p:nvSpPr>
            <p:spPr>
              <a:xfrm>
                <a:off x="1535700" y="380915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24" y="1"/>
                      <a:pt x="24" y="24"/>
                      <a:pt x="24" y="24"/>
                    </a:cubicBezTo>
                    <a:lnTo>
                      <a:pt x="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5" name="Google Shape;1022;p39">
                <a:extLst>
                  <a:ext uri="{FF2B5EF4-FFF2-40B4-BE49-F238E27FC236}">
                    <a16:creationId xmlns:a16="http://schemas.microsoft.com/office/drawing/2014/main" xmlns="" id="{F606C0D5-58E3-1C62-C09B-033C83642FB0}"/>
                  </a:ext>
                </a:extLst>
              </p:cNvPr>
              <p:cNvSpPr/>
              <p:nvPr/>
            </p:nvSpPr>
            <p:spPr>
              <a:xfrm>
                <a:off x="1656675" y="366137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0"/>
                    </a:moveTo>
                    <a:cubicBezTo>
                      <a:pt x="1" y="0"/>
                      <a:pt x="1" y="23"/>
                      <a:pt x="1" y="23"/>
                    </a:cubicBezTo>
                    <a:lnTo>
                      <a:pt x="46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6" name="Google Shape;1023;p39">
                <a:extLst>
                  <a:ext uri="{FF2B5EF4-FFF2-40B4-BE49-F238E27FC236}">
                    <a16:creationId xmlns:a16="http://schemas.microsoft.com/office/drawing/2014/main" xmlns="" id="{6A0B073F-76A9-594D-A114-08658219E33A}"/>
                  </a:ext>
                </a:extLst>
              </p:cNvPr>
              <p:cNvSpPr/>
              <p:nvPr/>
            </p:nvSpPr>
            <p:spPr>
              <a:xfrm>
                <a:off x="1657825" y="3661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7" name="Google Shape;1024;p39">
                <a:extLst>
                  <a:ext uri="{FF2B5EF4-FFF2-40B4-BE49-F238E27FC236}">
                    <a16:creationId xmlns:a16="http://schemas.microsoft.com/office/drawing/2014/main" xmlns="" id="{3FA89F3C-5A26-844A-BECC-5028D14F308F}"/>
                  </a:ext>
                </a:extLst>
              </p:cNvPr>
              <p:cNvSpPr/>
              <p:nvPr/>
            </p:nvSpPr>
            <p:spPr>
              <a:xfrm>
                <a:off x="1656675" y="3661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8" name="Google Shape;1025;p39">
                <a:extLst>
                  <a:ext uri="{FF2B5EF4-FFF2-40B4-BE49-F238E27FC236}">
                    <a16:creationId xmlns:a16="http://schemas.microsoft.com/office/drawing/2014/main" xmlns="" id="{5EF11C94-2097-FA38-CE22-49EBA2EBCEE7}"/>
                  </a:ext>
                </a:extLst>
              </p:cNvPr>
              <p:cNvSpPr/>
              <p:nvPr/>
            </p:nvSpPr>
            <p:spPr>
              <a:xfrm>
                <a:off x="1532850" y="3796600"/>
                <a:ext cx="117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47" h="11" extrusionOk="0">
                    <a:moveTo>
                      <a:pt x="1" y="1"/>
                    </a:moveTo>
                    <a:cubicBezTo>
                      <a:pt x="8" y="8"/>
                      <a:pt x="16" y="11"/>
                      <a:pt x="23" y="11"/>
                    </a:cubicBezTo>
                    <a:cubicBezTo>
                      <a:pt x="36" y="1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9" name="Google Shape;1026;p39">
                <a:extLst>
                  <a:ext uri="{FF2B5EF4-FFF2-40B4-BE49-F238E27FC236}">
                    <a16:creationId xmlns:a16="http://schemas.microsoft.com/office/drawing/2014/main" xmlns="" id="{20C751E8-460E-9F05-D993-D1F4690571B8}"/>
                  </a:ext>
                </a:extLst>
              </p:cNvPr>
              <p:cNvSpPr/>
              <p:nvPr/>
            </p:nvSpPr>
            <p:spPr>
              <a:xfrm>
                <a:off x="1533425" y="3796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0" name="Google Shape;1027;p39">
                <a:extLst>
                  <a:ext uri="{FF2B5EF4-FFF2-40B4-BE49-F238E27FC236}">
                    <a16:creationId xmlns:a16="http://schemas.microsoft.com/office/drawing/2014/main" xmlns="" id="{4CC03ED6-D148-419D-4D2C-E39C6BE45578}"/>
                  </a:ext>
                </a:extLst>
              </p:cNvPr>
              <p:cNvSpPr/>
              <p:nvPr/>
            </p:nvSpPr>
            <p:spPr>
              <a:xfrm>
                <a:off x="1532850" y="3794325"/>
                <a:ext cx="23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92" extrusionOk="0">
                    <a:moveTo>
                      <a:pt x="1" y="0"/>
                    </a:moveTo>
                    <a:cubicBezTo>
                      <a:pt x="1" y="23"/>
                      <a:pt x="1" y="23"/>
                      <a:pt x="1" y="46"/>
                    </a:cubicBezTo>
                    <a:lnTo>
                      <a:pt x="24" y="46"/>
                    </a:lnTo>
                    <a:lnTo>
                      <a:pt x="46" y="69"/>
                    </a:lnTo>
                    <a:lnTo>
                      <a:pt x="24" y="69"/>
                    </a:lnTo>
                    <a:lnTo>
                      <a:pt x="46" y="92"/>
                    </a:lnTo>
                    <a:cubicBezTo>
                      <a:pt x="69" y="69"/>
                      <a:pt x="92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1" name="Google Shape;1028;p39">
                <a:extLst>
                  <a:ext uri="{FF2B5EF4-FFF2-40B4-BE49-F238E27FC236}">
                    <a16:creationId xmlns:a16="http://schemas.microsoft.com/office/drawing/2014/main" xmlns="" id="{61350363-53F9-BB7E-768D-7C9E85EAAEB0}"/>
                  </a:ext>
                </a:extLst>
              </p:cNvPr>
              <p:cNvSpPr/>
              <p:nvPr/>
            </p:nvSpPr>
            <p:spPr>
              <a:xfrm>
                <a:off x="1532850" y="3795475"/>
                <a:ext cx="2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extrusionOk="0">
                    <a:moveTo>
                      <a:pt x="1" y="23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2" name="Google Shape;1029;p39">
                <a:extLst>
                  <a:ext uri="{FF2B5EF4-FFF2-40B4-BE49-F238E27FC236}">
                    <a16:creationId xmlns:a16="http://schemas.microsoft.com/office/drawing/2014/main" xmlns="" id="{D12AE9EB-6D3B-7676-B9B3-19C343472B46}"/>
                  </a:ext>
                </a:extLst>
              </p:cNvPr>
              <p:cNvSpPr/>
              <p:nvPr/>
            </p:nvSpPr>
            <p:spPr>
              <a:xfrm>
                <a:off x="1532850" y="379602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24" y="24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3" name="Google Shape;1030;p39">
                <a:extLst>
                  <a:ext uri="{FF2B5EF4-FFF2-40B4-BE49-F238E27FC236}">
                    <a16:creationId xmlns:a16="http://schemas.microsoft.com/office/drawing/2014/main" xmlns="" id="{5C76B497-E83C-65CC-778F-40C354134059}"/>
                  </a:ext>
                </a:extLst>
              </p:cNvPr>
              <p:cNvSpPr/>
              <p:nvPr/>
            </p:nvSpPr>
            <p:spPr>
              <a:xfrm>
                <a:off x="1553400" y="3765425"/>
                <a:ext cx="915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67" extrusionOk="0">
                    <a:moveTo>
                      <a:pt x="178" y="0"/>
                    </a:moveTo>
                    <a:cubicBezTo>
                      <a:pt x="123" y="0"/>
                      <a:pt x="73" y="11"/>
                      <a:pt x="46" y="38"/>
                    </a:cubicBezTo>
                    <a:cubicBezTo>
                      <a:pt x="0" y="129"/>
                      <a:pt x="92" y="198"/>
                      <a:pt x="137" y="266"/>
                    </a:cubicBezTo>
                    <a:lnTo>
                      <a:pt x="206" y="243"/>
                    </a:lnTo>
                    <a:lnTo>
                      <a:pt x="229" y="266"/>
                    </a:lnTo>
                    <a:cubicBezTo>
                      <a:pt x="274" y="243"/>
                      <a:pt x="252" y="198"/>
                      <a:pt x="320" y="198"/>
                    </a:cubicBezTo>
                    <a:lnTo>
                      <a:pt x="343" y="221"/>
                    </a:lnTo>
                    <a:cubicBezTo>
                      <a:pt x="343" y="201"/>
                      <a:pt x="309" y="148"/>
                      <a:pt x="271" y="148"/>
                    </a:cubicBezTo>
                    <a:cubicBezTo>
                      <a:pt x="264" y="148"/>
                      <a:pt x="258" y="149"/>
                      <a:pt x="252" y="152"/>
                    </a:cubicBezTo>
                    <a:cubicBezTo>
                      <a:pt x="229" y="129"/>
                      <a:pt x="252" y="124"/>
                      <a:pt x="283" y="124"/>
                    </a:cubicBezTo>
                    <a:cubicBezTo>
                      <a:pt x="314" y="124"/>
                      <a:pt x="354" y="129"/>
                      <a:pt x="366" y="129"/>
                    </a:cubicBezTo>
                    <a:cubicBezTo>
                      <a:pt x="366" y="84"/>
                      <a:pt x="297" y="61"/>
                      <a:pt x="297" y="15"/>
                    </a:cubicBezTo>
                    <a:cubicBezTo>
                      <a:pt x="259" y="6"/>
                      <a:pt x="218" y="0"/>
                      <a:pt x="1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4" name="Google Shape;1031;p39">
                <a:extLst>
                  <a:ext uri="{FF2B5EF4-FFF2-40B4-BE49-F238E27FC236}">
                    <a16:creationId xmlns:a16="http://schemas.microsoft.com/office/drawing/2014/main" xmlns="" id="{0F4B38DF-124D-B2E9-5B36-5D2AD410FE23}"/>
                  </a:ext>
                </a:extLst>
              </p:cNvPr>
              <p:cNvSpPr/>
              <p:nvPr/>
            </p:nvSpPr>
            <p:spPr>
              <a:xfrm>
                <a:off x="1673225" y="3651100"/>
                <a:ext cx="860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29" extrusionOk="0">
                    <a:moveTo>
                      <a:pt x="183" y="0"/>
                    </a:moveTo>
                    <a:cubicBezTo>
                      <a:pt x="1" y="23"/>
                      <a:pt x="92" y="115"/>
                      <a:pt x="92" y="183"/>
                    </a:cubicBezTo>
                    <a:cubicBezTo>
                      <a:pt x="96" y="179"/>
                      <a:pt x="102" y="177"/>
                      <a:pt x="107" y="177"/>
                    </a:cubicBezTo>
                    <a:cubicBezTo>
                      <a:pt x="131" y="177"/>
                      <a:pt x="161" y="210"/>
                      <a:pt x="161" y="229"/>
                    </a:cubicBezTo>
                    <a:lnTo>
                      <a:pt x="206" y="206"/>
                    </a:lnTo>
                    <a:lnTo>
                      <a:pt x="229" y="229"/>
                    </a:lnTo>
                    <a:lnTo>
                      <a:pt x="320" y="206"/>
                    </a:lnTo>
                    <a:lnTo>
                      <a:pt x="343" y="206"/>
                    </a:lnTo>
                    <a:lnTo>
                      <a:pt x="343" y="92"/>
                    </a:lnTo>
                    <a:cubicBezTo>
                      <a:pt x="343" y="69"/>
                      <a:pt x="275" y="0"/>
                      <a:pt x="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5" name="Google Shape;1032;p39">
                <a:extLst>
                  <a:ext uri="{FF2B5EF4-FFF2-40B4-BE49-F238E27FC236}">
                    <a16:creationId xmlns:a16="http://schemas.microsoft.com/office/drawing/2014/main" xmlns="" id="{765EA5B4-2CE8-334B-5360-73D4F0046591}"/>
                  </a:ext>
                </a:extLst>
              </p:cNvPr>
              <p:cNvSpPr/>
              <p:nvPr/>
            </p:nvSpPr>
            <p:spPr>
              <a:xfrm>
                <a:off x="1596775" y="3788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6" name="Google Shape;1033;p39">
                <a:extLst>
                  <a:ext uri="{FF2B5EF4-FFF2-40B4-BE49-F238E27FC236}">
                    <a16:creationId xmlns:a16="http://schemas.microsoft.com/office/drawing/2014/main" xmlns="" id="{ABF79C60-B8F4-4AAE-1852-10803B1DB7DB}"/>
                  </a:ext>
                </a:extLst>
              </p:cNvPr>
              <p:cNvSpPr/>
              <p:nvPr/>
            </p:nvSpPr>
            <p:spPr>
              <a:xfrm>
                <a:off x="1592200" y="3787475"/>
                <a:ext cx="515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61" extrusionOk="0">
                    <a:moveTo>
                      <a:pt x="178" y="112"/>
                    </a:moveTo>
                    <a:cubicBezTo>
                      <a:pt x="180" y="120"/>
                      <a:pt x="183" y="129"/>
                      <a:pt x="183" y="138"/>
                    </a:cubicBezTo>
                    <a:lnTo>
                      <a:pt x="183" y="115"/>
                    </a:lnTo>
                    <a:lnTo>
                      <a:pt x="178" y="112"/>
                    </a:lnTo>
                    <a:close/>
                    <a:moveTo>
                      <a:pt x="69" y="1"/>
                    </a:moveTo>
                    <a:cubicBezTo>
                      <a:pt x="1" y="46"/>
                      <a:pt x="69" y="115"/>
                      <a:pt x="69" y="160"/>
                    </a:cubicBezTo>
                    <a:lnTo>
                      <a:pt x="69" y="69"/>
                    </a:lnTo>
                    <a:lnTo>
                      <a:pt x="160" y="92"/>
                    </a:lnTo>
                    <a:lnTo>
                      <a:pt x="138" y="92"/>
                    </a:lnTo>
                    <a:lnTo>
                      <a:pt x="178" y="112"/>
                    </a:lnTo>
                    <a:lnTo>
                      <a:pt x="178" y="112"/>
                    </a:lnTo>
                    <a:cubicBezTo>
                      <a:pt x="176" y="100"/>
                      <a:pt x="178" y="92"/>
                      <a:pt x="206" y="92"/>
                    </a:cubicBezTo>
                    <a:lnTo>
                      <a:pt x="115" y="46"/>
                    </a:lnTo>
                    <a:lnTo>
                      <a:pt x="183" y="46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7" name="Google Shape;1034;p39">
                <a:extLst>
                  <a:ext uri="{FF2B5EF4-FFF2-40B4-BE49-F238E27FC236}">
                    <a16:creationId xmlns:a16="http://schemas.microsoft.com/office/drawing/2014/main" xmlns="" id="{1F9FD964-2788-6AA2-EA9D-27F7DD2D05F8}"/>
                  </a:ext>
                </a:extLst>
              </p:cNvPr>
              <p:cNvSpPr/>
              <p:nvPr/>
            </p:nvSpPr>
            <p:spPr>
              <a:xfrm>
                <a:off x="1611025" y="3773200"/>
                <a:ext cx="6300" cy="51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07" extrusionOk="0">
                    <a:moveTo>
                      <a:pt x="115" y="1"/>
                    </a:moveTo>
                    <a:cubicBezTo>
                      <a:pt x="92" y="47"/>
                      <a:pt x="1" y="92"/>
                      <a:pt x="92" y="115"/>
                    </a:cubicBezTo>
                    <a:cubicBezTo>
                      <a:pt x="161" y="115"/>
                      <a:pt x="69" y="92"/>
                      <a:pt x="138" y="69"/>
                    </a:cubicBezTo>
                    <a:lnTo>
                      <a:pt x="138" y="69"/>
                    </a:lnTo>
                    <a:lnTo>
                      <a:pt x="206" y="92"/>
                    </a:lnTo>
                    <a:cubicBezTo>
                      <a:pt x="183" y="115"/>
                      <a:pt x="183" y="161"/>
                      <a:pt x="115" y="161"/>
                    </a:cubicBezTo>
                    <a:cubicBezTo>
                      <a:pt x="92" y="161"/>
                      <a:pt x="69" y="161"/>
                      <a:pt x="69" y="138"/>
                    </a:cubicBezTo>
                    <a:lnTo>
                      <a:pt x="69" y="138"/>
                    </a:lnTo>
                    <a:cubicBezTo>
                      <a:pt x="24" y="161"/>
                      <a:pt x="115" y="206"/>
                      <a:pt x="115" y="206"/>
                    </a:cubicBezTo>
                    <a:cubicBezTo>
                      <a:pt x="161" y="161"/>
                      <a:pt x="252" y="161"/>
                      <a:pt x="206" y="115"/>
                    </a:cubicBezTo>
                    <a:cubicBezTo>
                      <a:pt x="229" y="69"/>
                      <a:pt x="229" y="1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8" name="Google Shape;1035;p39">
                <a:extLst>
                  <a:ext uri="{FF2B5EF4-FFF2-40B4-BE49-F238E27FC236}">
                    <a16:creationId xmlns:a16="http://schemas.microsoft.com/office/drawing/2014/main" xmlns="" id="{690B1C97-E736-CEF8-39B7-D498412D40A3}"/>
                  </a:ext>
                </a:extLst>
              </p:cNvPr>
              <p:cNvSpPr/>
              <p:nvPr/>
            </p:nvSpPr>
            <p:spPr>
              <a:xfrm>
                <a:off x="1513450" y="3737250"/>
                <a:ext cx="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7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47"/>
                    </a:lnTo>
                    <a:lnTo>
                      <a:pt x="1" y="4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9" name="Google Shape;1036;p39">
                <a:extLst>
                  <a:ext uri="{FF2B5EF4-FFF2-40B4-BE49-F238E27FC236}">
                    <a16:creationId xmlns:a16="http://schemas.microsoft.com/office/drawing/2014/main" xmlns="" id="{41C68443-FC2A-B471-355E-6DD1F4CE86B3}"/>
                  </a:ext>
                </a:extLst>
              </p:cNvPr>
              <p:cNvSpPr/>
              <p:nvPr/>
            </p:nvSpPr>
            <p:spPr>
              <a:xfrm>
                <a:off x="1727675" y="3702450"/>
                <a:ext cx="2650" cy="750"/>
              </a:xfrm>
              <a:custGeom>
                <a:avLst/>
                <a:gdLst/>
                <a:ahLst/>
                <a:cxnLst/>
                <a:rect l="l" t="t" r="r" b="b"/>
                <a:pathLst>
                  <a:path w="106" h="30" extrusionOk="0">
                    <a:moveTo>
                      <a:pt x="37" y="1"/>
                    </a:moveTo>
                    <a:cubicBezTo>
                      <a:pt x="0" y="1"/>
                      <a:pt x="22" y="30"/>
                      <a:pt x="56" y="30"/>
                    </a:cubicBezTo>
                    <a:cubicBezTo>
                      <a:pt x="64" y="30"/>
                      <a:pt x="73" y="28"/>
                      <a:pt x="82" y="23"/>
                    </a:cubicBezTo>
                    <a:cubicBezTo>
                      <a:pt x="82" y="23"/>
                      <a:pt x="105" y="23"/>
                      <a:pt x="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0" name="Google Shape;1037;p39">
                <a:extLst>
                  <a:ext uri="{FF2B5EF4-FFF2-40B4-BE49-F238E27FC236}">
                    <a16:creationId xmlns:a16="http://schemas.microsoft.com/office/drawing/2014/main" xmlns="" id="{5D6B9EC6-8202-A193-7653-BD7B141429FB}"/>
                  </a:ext>
                </a:extLst>
              </p:cNvPr>
              <p:cNvSpPr/>
              <p:nvPr/>
            </p:nvSpPr>
            <p:spPr>
              <a:xfrm>
                <a:off x="1672100" y="3772225"/>
                <a:ext cx="10275" cy="5000"/>
              </a:xfrm>
              <a:custGeom>
                <a:avLst/>
                <a:gdLst/>
                <a:ahLst/>
                <a:cxnLst/>
                <a:rect l="l" t="t" r="r" b="b"/>
                <a:pathLst>
                  <a:path w="411" h="200" extrusionOk="0">
                    <a:moveTo>
                      <a:pt x="200" y="0"/>
                    </a:moveTo>
                    <a:cubicBezTo>
                      <a:pt x="166" y="0"/>
                      <a:pt x="137" y="6"/>
                      <a:pt x="114" y="17"/>
                    </a:cubicBezTo>
                    <a:cubicBezTo>
                      <a:pt x="46" y="63"/>
                      <a:pt x="0" y="108"/>
                      <a:pt x="46" y="154"/>
                    </a:cubicBezTo>
                    <a:cubicBezTo>
                      <a:pt x="91" y="154"/>
                      <a:pt x="114" y="177"/>
                      <a:pt x="114" y="200"/>
                    </a:cubicBezTo>
                    <a:lnTo>
                      <a:pt x="160" y="177"/>
                    </a:lnTo>
                    <a:cubicBezTo>
                      <a:pt x="174" y="191"/>
                      <a:pt x="187" y="197"/>
                      <a:pt x="198" y="197"/>
                    </a:cubicBezTo>
                    <a:cubicBezTo>
                      <a:pt x="230" y="197"/>
                      <a:pt x="254" y="157"/>
                      <a:pt x="293" y="157"/>
                    </a:cubicBezTo>
                    <a:cubicBezTo>
                      <a:pt x="307" y="157"/>
                      <a:pt x="323" y="162"/>
                      <a:pt x="342" y="177"/>
                    </a:cubicBezTo>
                    <a:cubicBezTo>
                      <a:pt x="320" y="154"/>
                      <a:pt x="388" y="154"/>
                      <a:pt x="411" y="108"/>
                    </a:cubicBezTo>
                    <a:cubicBezTo>
                      <a:pt x="411" y="86"/>
                      <a:pt x="388" y="40"/>
                      <a:pt x="320" y="17"/>
                    </a:cubicBezTo>
                    <a:cubicBezTo>
                      <a:pt x="274" y="6"/>
                      <a:pt x="234" y="0"/>
                      <a:pt x="2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1" name="Google Shape;1038;p39">
                <a:extLst>
                  <a:ext uri="{FF2B5EF4-FFF2-40B4-BE49-F238E27FC236}">
                    <a16:creationId xmlns:a16="http://schemas.microsoft.com/office/drawing/2014/main" xmlns="" id="{759D7F6F-7048-C1EB-4CD0-D1879B76646C}"/>
                  </a:ext>
                </a:extLst>
              </p:cNvPr>
              <p:cNvSpPr/>
              <p:nvPr/>
            </p:nvSpPr>
            <p:spPr>
              <a:xfrm>
                <a:off x="1719450" y="3679975"/>
                <a:ext cx="8575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93" extrusionOk="0">
                    <a:moveTo>
                      <a:pt x="235" y="0"/>
                    </a:moveTo>
                    <a:cubicBezTo>
                      <a:pt x="204" y="0"/>
                      <a:pt x="177" y="16"/>
                      <a:pt x="160" y="32"/>
                    </a:cubicBezTo>
                    <a:cubicBezTo>
                      <a:pt x="160" y="32"/>
                      <a:pt x="150" y="22"/>
                      <a:pt x="137" y="22"/>
                    </a:cubicBezTo>
                    <a:cubicBezTo>
                      <a:pt x="130" y="22"/>
                      <a:pt x="122" y="25"/>
                      <a:pt x="115" y="32"/>
                    </a:cubicBezTo>
                    <a:cubicBezTo>
                      <a:pt x="108" y="26"/>
                      <a:pt x="99" y="23"/>
                      <a:pt x="90" y="23"/>
                    </a:cubicBezTo>
                    <a:cubicBezTo>
                      <a:pt x="67" y="23"/>
                      <a:pt x="40" y="39"/>
                      <a:pt x="23" y="55"/>
                    </a:cubicBezTo>
                    <a:cubicBezTo>
                      <a:pt x="1" y="101"/>
                      <a:pt x="46" y="146"/>
                      <a:pt x="115" y="192"/>
                    </a:cubicBezTo>
                    <a:lnTo>
                      <a:pt x="138" y="169"/>
                    </a:lnTo>
                    <a:lnTo>
                      <a:pt x="160" y="192"/>
                    </a:lnTo>
                    <a:cubicBezTo>
                      <a:pt x="206" y="146"/>
                      <a:pt x="343" y="101"/>
                      <a:pt x="275" y="9"/>
                    </a:cubicBezTo>
                    <a:cubicBezTo>
                      <a:pt x="261" y="3"/>
                      <a:pt x="248" y="0"/>
                      <a:pt x="2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2" name="Google Shape;1039;p39">
                <a:extLst>
                  <a:ext uri="{FF2B5EF4-FFF2-40B4-BE49-F238E27FC236}">
                    <a16:creationId xmlns:a16="http://schemas.microsoft.com/office/drawing/2014/main" xmlns="" id="{6F7DAA1C-5DA3-229B-23DA-1835BAA64749}"/>
                  </a:ext>
                </a:extLst>
              </p:cNvPr>
              <p:cNvSpPr/>
              <p:nvPr/>
            </p:nvSpPr>
            <p:spPr>
              <a:xfrm>
                <a:off x="1741700" y="368077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23"/>
                    </a:lnTo>
                    <a:lnTo>
                      <a:pt x="1" y="2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3" name="Google Shape;1040;p39">
                <a:extLst>
                  <a:ext uri="{FF2B5EF4-FFF2-40B4-BE49-F238E27FC236}">
                    <a16:creationId xmlns:a16="http://schemas.microsoft.com/office/drawing/2014/main" xmlns="" id="{F9FB43E7-A42C-AA0C-C93A-069084C9D5BA}"/>
                  </a:ext>
                </a:extLst>
              </p:cNvPr>
              <p:cNvSpPr/>
              <p:nvPr/>
            </p:nvSpPr>
            <p:spPr>
              <a:xfrm>
                <a:off x="1736000" y="3674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4" name="Google Shape;1041;p39">
                <a:extLst>
                  <a:ext uri="{FF2B5EF4-FFF2-40B4-BE49-F238E27FC236}">
                    <a16:creationId xmlns:a16="http://schemas.microsoft.com/office/drawing/2014/main" xmlns="" id="{D1315634-0F33-6BE0-11D0-2CC17CD5DFD2}"/>
                  </a:ext>
                </a:extLst>
              </p:cNvPr>
              <p:cNvSpPr/>
              <p:nvPr/>
            </p:nvSpPr>
            <p:spPr>
              <a:xfrm>
                <a:off x="1735425" y="367392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0"/>
                      <a:pt x="24" y="23"/>
                    </a:cubicBezTo>
                    <a:cubicBezTo>
                      <a:pt x="1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5" name="Google Shape;1042;p39">
                <a:extLst>
                  <a:ext uri="{FF2B5EF4-FFF2-40B4-BE49-F238E27FC236}">
                    <a16:creationId xmlns:a16="http://schemas.microsoft.com/office/drawing/2014/main" xmlns="" id="{4FF64B0A-EC0A-3CFE-387C-8EB0EC5AC3D7}"/>
                  </a:ext>
                </a:extLst>
              </p:cNvPr>
              <p:cNvSpPr/>
              <p:nvPr/>
            </p:nvSpPr>
            <p:spPr>
              <a:xfrm>
                <a:off x="1734850" y="3663650"/>
                <a:ext cx="91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252" extrusionOk="0">
                    <a:moveTo>
                      <a:pt x="229" y="1"/>
                    </a:moveTo>
                    <a:cubicBezTo>
                      <a:pt x="138" y="23"/>
                      <a:pt x="161" y="69"/>
                      <a:pt x="92" y="92"/>
                    </a:cubicBezTo>
                    <a:cubicBezTo>
                      <a:pt x="206" y="160"/>
                      <a:pt x="1" y="160"/>
                      <a:pt x="69" y="206"/>
                    </a:cubicBezTo>
                    <a:cubicBezTo>
                      <a:pt x="92" y="206"/>
                      <a:pt x="115" y="229"/>
                      <a:pt x="115" y="229"/>
                    </a:cubicBezTo>
                    <a:cubicBezTo>
                      <a:pt x="138" y="229"/>
                      <a:pt x="138" y="252"/>
                      <a:pt x="183" y="252"/>
                    </a:cubicBezTo>
                    <a:lnTo>
                      <a:pt x="183" y="229"/>
                    </a:lnTo>
                    <a:cubicBezTo>
                      <a:pt x="252" y="229"/>
                      <a:pt x="206" y="183"/>
                      <a:pt x="275" y="183"/>
                    </a:cubicBezTo>
                    <a:lnTo>
                      <a:pt x="275" y="206"/>
                    </a:lnTo>
                    <a:cubicBezTo>
                      <a:pt x="312" y="187"/>
                      <a:pt x="289" y="154"/>
                      <a:pt x="315" y="154"/>
                    </a:cubicBezTo>
                    <a:cubicBezTo>
                      <a:pt x="321" y="154"/>
                      <a:pt x="330" y="156"/>
                      <a:pt x="343" y="160"/>
                    </a:cubicBezTo>
                    <a:lnTo>
                      <a:pt x="343" y="137"/>
                    </a:lnTo>
                    <a:cubicBezTo>
                      <a:pt x="343" y="137"/>
                      <a:pt x="343" y="127"/>
                      <a:pt x="350" y="127"/>
                    </a:cubicBezTo>
                    <a:cubicBezTo>
                      <a:pt x="353" y="127"/>
                      <a:pt x="358" y="130"/>
                      <a:pt x="366" y="137"/>
                    </a:cubicBezTo>
                    <a:lnTo>
                      <a:pt x="343" y="69"/>
                    </a:lnTo>
                    <a:cubicBezTo>
                      <a:pt x="343" y="46"/>
                      <a:pt x="298" y="1"/>
                      <a:pt x="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6" name="Google Shape;1043;p39">
                <a:extLst>
                  <a:ext uri="{FF2B5EF4-FFF2-40B4-BE49-F238E27FC236}">
                    <a16:creationId xmlns:a16="http://schemas.microsoft.com/office/drawing/2014/main" xmlns="" id="{22AE6BA7-B900-3CEF-DA55-E774BBB7AC76}"/>
                  </a:ext>
                </a:extLst>
              </p:cNvPr>
              <p:cNvSpPr/>
              <p:nvPr/>
            </p:nvSpPr>
            <p:spPr>
              <a:xfrm>
                <a:off x="1503750" y="3777775"/>
                <a:ext cx="517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7" h="229" extrusionOk="0">
                    <a:moveTo>
                      <a:pt x="138" y="1"/>
                    </a:moveTo>
                    <a:lnTo>
                      <a:pt x="92" y="23"/>
                    </a:lnTo>
                    <a:cubicBezTo>
                      <a:pt x="23" y="69"/>
                      <a:pt x="1" y="160"/>
                      <a:pt x="46" y="229"/>
                    </a:cubicBezTo>
                    <a:lnTo>
                      <a:pt x="92" y="206"/>
                    </a:lnTo>
                    <a:cubicBezTo>
                      <a:pt x="138" y="160"/>
                      <a:pt x="206" y="69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7" name="Google Shape;1044;p39">
                <a:extLst>
                  <a:ext uri="{FF2B5EF4-FFF2-40B4-BE49-F238E27FC236}">
                    <a16:creationId xmlns:a16="http://schemas.microsoft.com/office/drawing/2014/main" xmlns="" id="{5B627C19-C461-11D1-E050-85CC12B4EF8E}"/>
                  </a:ext>
                </a:extLst>
              </p:cNvPr>
              <p:cNvSpPr/>
              <p:nvPr/>
            </p:nvSpPr>
            <p:spPr>
              <a:xfrm>
                <a:off x="1526000" y="3779500"/>
                <a:ext cx="4425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37" extrusionOk="0">
                    <a:moveTo>
                      <a:pt x="138" y="92"/>
                    </a:moveTo>
                    <a:cubicBezTo>
                      <a:pt x="132" y="100"/>
                      <a:pt x="131" y="107"/>
                      <a:pt x="138" y="114"/>
                    </a:cubicBezTo>
                    <a:lnTo>
                      <a:pt x="138" y="92"/>
                    </a:lnTo>
                    <a:close/>
                    <a:moveTo>
                      <a:pt x="92" y="0"/>
                    </a:moveTo>
                    <a:cubicBezTo>
                      <a:pt x="46" y="0"/>
                      <a:pt x="24" y="23"/>
                      <a:pt x="1" y="46"/>
                    </a:cubicBezTo>
                    <a:cubicBezTo>
                      <a:pt x="24" y="69"/>
                      <a:pt x="1" y="114"/>
                      <a:pt x="46" y="137"/>
                    </a:cubicBezTo>
                    <a:cubicBezTo>
                      <a:pt x="69" y="114"/>
                      <a:pt x="46" y="114"/>
                      <a:pt x="69" y="114"/>
                    </a:cubicBezTo>
                    <a:cubicBezTo>
                      <a:pt x="69" y="114"/>
                      <a:pt x="69" y="137"/>
                      <a:pt x="69" y="137"/>
                    </a:cubicBezTo>
                    <a:lnTo>
                      <a:pt x="138" y="91"/>
                    </a:lnTo>
                    <a:lnTo>
                      <a:pt x="138" y="92"/>
                    </a:lnTo>
                    <a:lnTo>
                      <a:pt x="138" y="92"/>
                    </a:lnTo>
                    <a:cubicBezTo>
                      <a:pt x="149" y="77"/>
                      <a:pt x="176" y="61"/>
                      <a:pt x="161" y="46"/>
                    </a:cubicBezTo>
                    <a:cubicBezTo>
                      <a:pt x="138" y="23"/>
                      <a:pt x="138" y="0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8" name="Google Shape;1045;p39">
                <a:extLst>
                  <a:ext uri="{FF2B5EF4-FFF2-40B4-BE49-F238E27FC236}">
                    <a16:creationId xmlns:a16="http://schemas.microsoft.com/office/drawing/2014/main" xmlns="" id="{180473A6-EFA7-2C1D-07B5-E543D7F6E09F}"/>
                  </a:ext>
                </a:extLst>
              </p:cNvPr>
              <p:cNvSpPr/>
              <p:nvPr/>
            </p:nvSpPr>
            <p:spPr>
              <a:xfrm>
                <a:off x="1536850" y="37726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1" y="23"/>
                      <a:pt x="1" y="46"/>
                      <a:pt x="1" y="69"/>
                    </a:cubicBezTo>
                    <a:cubicBezTo>
                      <a:pt x="12" y="80"/>
                      <a:pt x="18" y="80"/>
                      <a:pt x="26" y="80"/>
                    </a:cubicBezTo>
                    <a:cubicBezTo>
                      <a:pt x="35" y="80"/>
                      <a:pt x="46" y="80"/>
                      <a:pt x="69" y="91"/>
                    </a:cubicBezTo>
                    <a:lnTo>
                      <a:pt x="92" y="91"/>
                    </a:lnTo>
                    <a:cubicBezTo>
                      <a:pt x="92" y="69"/>
                      <a:pt x="115" y="69"/>
                      <a:pt x="115" y="46"/>
                    </a:cubicBezTo>
                    <a:cubicBezTo>
                      <a:pt x="92" y="23"/>
                      <a:pt x="115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9" name="Google Shape;1046;p39">
                <a:extLst>
                  <a:ext uri="{FF2B5EF4-FFF2-40B4-BE49-F238E27FC236}">
                    <a16:creationId xmlns:a16="http://schemas.microsoft.com/office/drawing/2014/main" xmlns="" id="{A2C96336-CCB2-1D9F-7588-F2FFA8CD3B36}"/>
                  </a:ext>
                </a:extLst>
              </p:cNvPr>
              <p:cNvSpPr/>
              <p:nvPr/>
            </p:nvSpPr>
            <p:spPr>
              <a:xfrm>
                <a:off x="1541975" y="3772075"/>
                <a:ext cx="11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18" y="13"/>
                    </a:moveTo>
                    <a:cubicBezTo>
                      <a:pt x="11" y="13"/>
                      <a:pt x="1" y="23"/>
                      <a:pt x="1" y="23"/>
                    </a:cubicBezTo>
                    <a:lnTo>
                      <a:pt x="24" y="23"/>
                    </a:lnTo>
                    <a:cubicBezTo>
                      <a:pt x="24" y="16"/>
                      <a:pt x="21" y="13"/>
                      <a:pt x="18" y="13"/>
                    </a:cubicBezTo>
                    <a:close/>
                    <a:moveTo>
                      <a:pt x="24" y="0"/>
                    </a:moveTo>
                    <a:lnTo>
                      <a:pt x="24" y="23"/>
                    </a:lnTo>
                    <a:cubicBezTo>
                      <a:pt x="47" y="46"/>
                      <a:pt x="24" y="46"/>
                      <a:pt x="24" y="46"/>
                    </a:cubicBezTo>
                    <a:cubicBezTo>
                      <a:pt x="47" y="46"/>
                      <a:pt x="47" y="23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0" name="Google Shape;1047;p39">
                <a:extLst>
                  <a:ext uri="{FF2B5EF4-FFF2-40B4-BE49-F238E27FC236}">
                    <a16:creationId xmlns:a16="http://schemas.microsoft.com/office/drawing/2014/main" xmlns="" id="{D70C40CB-D867-B4CE-4D03-1C46DB0FFCE5}"/>
                  </a:ext>
                </a:extLst>
              </p:cNvPr>
              <p:cNvSpPr/>
              <p:nvPr/>
            </p:nvSpPr>
            <p:spPr>
              <a:xfrm>
                <a:off x="1572225" y="3768400"/>
                <a:ext cx="34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2" extrusionOk="0">
                    <a:moveTo>
                      <a:pt x="62" y="0"/>
                    </a:moveTo>
                    <a:cubicBezTo>
                      <a:pt x="51" y="0"/>
                      <a:pt x="39" y="3"/>
                      <a:pt x="24" y="10"/>
                    </a:cubicBezTo>
                    <a:cubicBezTo>
                      <a:pt x="1" y="33"/>
                      <a:pt x="46" y="79"/>
                      <a:pt x="92" y="102"/>
                    </a:cubicBezTo>
                    <a:cubicBezTo>
                      <a:pt x="46" y="79"/>
                      <a:pt x="138" y="56"/>
                      <a:pt x="92" y="10"/>
                    </a:cubicBezTo>
                    <a:cubicBezTo>
                      <a:pt x="92" y="10"/>
                      <a:pt x="82" y="0"/>
                      <a:pt x="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1" name="Google Shape;1048;p39">
                <a:extLst>
                  <a:ext uri="{FF2B5EF4-FFF2-40B4-BE49-F238E27FC236}">
                    <a16:creationId xmlns:a16="http://schemas.microsoft.com/office/drawing/2014/main" xmlns="" id="{51FCA279-AF5B-5E6B-B4C3-E8573730F189}"/>
                  </a:ext>
                </a:extLst>
              </p:cNvPr>
              <p:cNvSpPr/>
              <p:nvPr/>
            </p:nvSpPr>
            <p:spPr>
              <a:xfrm>
                <a:off x="1544850" y="3763500"/>
                <a:ext cx="3450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3" extrusionOk="0">
                    <a:moveTo>
                      <a:pt x="91" y="1"/>
                    </a:moveTo>
                    <a:cubicBezTo>
                      <a:pt x="23" y="1"/>
                      <a:pt x="23" y="47"/>
                      <a:pt x="23" y="69"/>
                    </a:cubicBezTo>
                    <a:cubicBezTo>
                      <a:pt x="0" y="92"/>
                      <a:pt x="91" y="92"/>
                      <a:pt x="114" y="92"/>
                    </a:cubicBezTo>
                    <a:cubicBezTo>
                      <a:pt x="114" y="69"/>
                      <a:pt x="137" y="69"/>
                      <a:pt x="137" y="47"/>
                    </a:cubicBezTo>
                    <a:cubicBezTo>
                      <a:pt x="114" y="47"/>
                      <a:pt x="137" y="1"/>
                      <a:pt x="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2" name="Google Shape;1049;p39">
                <a:extLst>
                  <a:ext uri="{FF2B5EF4-FFF2-40B4-BE49-F238E27FC236}">
                    <a16:creationId xmlns:a16="http://schemas.microsoft.com/office/drawing/2014/main" xmlns="" id="{FDCE3FB2-1319-82C7-8FB1-DE608F8AC56E}"/>
                  </a:ext>
                </a:extLst>
              </p:cNvPr>
              <p:cNvSpPr/>
              <p:nvPr/>
            </p:nvSpPr>
            <p:spPr>
              <a:xfrm>
                <a:off x="1555675" y="3757800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69" y="1"/>
                    </a:moveTo>
                    <a:cubicBezTo>
                      <a:pt x="1" y="24"/>
                      <a:pt x="24" y="46"/>
                      <a:pt x="24" y="69"/>
                    </a:cubicBezTo>
                    <a:cubicBezTo>
                      <a:pt x="31" y="62"/>
                      <a:pt x="39" y="59"/>
                      <a:pt x="46" y="59"/>
                    </a:cubicBezTo>
                    <a:cubicBezTo>
                      <a:pt x="59" y="59"/>
                      <a:pt x="69" y="69"/>
                      <a:pt x="69" y="69"/>
                    </a:cubicBezTo>
                    <a:lnTo>
                      <a:pt x="92" y="69"/>
                    </a:lnTo>
                    <a:lnTo>
                      <a:pt x="115" y="24"/>
                    </a:lnTo>
                    <a:cubicBezTo>
                      <a:pt x="92" y="24"/>
                      <a:pt x="115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3" name="Google Shape;1050;p39">
                <a:extLst>
                  <a:ext uri="{FF2B5EF4-FFF2-40B4-BE49-F238E27FC236}">
                    <a16:creationId xmlns:a16="http://schemas.microsoft.com/office/drawing/2014/main" xmlns="" id="{3C66F063-AF9E-E674-60FC-ABDC136D0362}"/>
                  </a:ext>
                </a:extLst>
              </p:cNvPr>
              <p:cNvSpPr/>
              <p:nvPr/>
            </p:nvSpPr>
            <p:spPr>
              <a:xfrm>
                <a:off x="1526575" y="377892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3" y="0"/>
                    </a:moveTo>
                    <a:cubicBezTo>
                      <a:pt x="1" y="0"/>
                      <a:pt x="23" y="23"/>
                      <a:pt x="1" y="23"/>
                    </a:cubicBezTo>
                    <a:lnTo>
                      <a:pt x="46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4" name="Google Shape;1051;p39">
                <a:extLst>
                  <a:ext uri="{FF2B5EF4-FFF2-40B4-BE49-F238E27FC236}">
                    <a16:creationId xmlns:a16="http://schemas.microsoft.com/office/drawing/2014/main" xmlns="" id="{3EA49B65-3902-3714-6CC7-0DFCBA7D4D8C}"/>
                  </a:ext>
                </a:extLst>
              </p:cNvPr>
              <p:cNvSpPr/>
              <p:nvPr/>
            </p:nvSpPr>
            <p:spPr>
              <a:xfrm>
                <a:off x="1527725" y="3779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5" name="Google Shape;1052;p39">
                <a:extLst>
                  <a:ext uri="{FF2B5EF4-FFF2-40B4-BE49-F238E27FC236}">
                    <a16:creationId xmlns:a16="http://schemas.microsoft.com/office/drawing/2014/main" xmlns="" id="{BFCB72E7-7332-42FB-82D7-BCA2FBB8399C}"/>
                  </a:ext>
                </a:extLst>
              </p:cNvPr>
              <p:cNvSpPr/>
              <p:nvPr/>
            </p:nvSpPr>
            <p:spPr>
              <a:xfrm>
                <a:off x="1526575" y="377950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23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6" name="Google Shape;1053;p39">
                <a:extLst>
                  <a:ext uri="{FF2B5EF4-FFF2-40B4-BE49-F238E27FC236}">
                    <a16:creationId xmlns:a16="http://schemas.microsoft.com/office/drawing/2014/main" xmlns="" id="{8802073D-C2BA-B678-0F02-0416D4BCECDC}"/>
                  </a:ext>
                </a:extLst>
              </p:cNvPr>
              <p:cNvSpPr/>
              <p:nvPr/>
            </p:nvSpPr>
            <p:spPr>
              <a:xfrm>
                <a:off x="1536275" y="3760650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24" y="1"/>
                    </a:moveTo>
                    <a:cubicBezTo>
                      <a:pt x="1" y="24"/>
                      <a:pt x="24" y="46"/>
                      <a:pt x="24" y="69"/>
                    </a:cubicBezTo>
                    <a:cubicBezTo>
                      <a:pt x="46" y="46"/>
                      <a:pt x="46" y="46"/>
                      <a:pt x="24" y="46"/>
                    </a:cubicBezTo>
                    <a:lnTo>
                      <a:pt x="69" y="24"/>
                    </a:lnTo>
                    <a:cubicBezTo>
                      <a:pt x="92" y="46"/>
                      <a:pt x="69" y="46"/>
                      <a:pt x="92" y="69"/>
                    </a:cubicBezTo>
                    <a:cubicBezTo>
                      <a:pt x="92" y="46"/>
                      <a:pt x="92" y="24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7" name="Google Shape;1054;p39">
                <a:extLst>
                  <a:ext uri="{FF2B5EF4-FFF2-40B4-BE49-F238E27FC236}">
                    <a16:creationId xmlns:a16="http://schemas.microsoft.com/office/drawing/2014/main" xmlns="" id="{01C0F0B8-EB21-8A3B-8704-84426034714D}"/>
                  </a:ext>
                </a:extLst>
              </p:cNvPr>
              <p:cNvSpPr/>
              <p:nvPr/>
            </p:nvSpPr>
            <p:spPr>
              <a:xfrm>
                <a:off x="1527150" y="3720725"/>
                <a:ext cx="2875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69" extrusionOk="0">
                    <a:moveTo>
                      <a:pt x="23" y="0"/>
                    </a:moveTo>
                    <a:cubicBezTo>
                      <a:pt x="23" y="23"/>
                      <a:pt x="0" y="23"/>
                      <a:pt x="0" y="46"/>
                    </a:cubicBezTo>
                    <a:cubicBezTo>
                      <a:pt x="23" y="46"/>
                      <a:pt x="46" y="69"/>
                      <a:pt x="69" y="69"/>
                    </a:cubicBezTo>
                    <a:cubicBezTo>
                      <a:pt x="92" y="46"/>
                      <a:pt x="115" y="46"/>
                      <a:pt x="115" y="23"/>
                    </a:cubicBezTo>
                    <a:cubicBezTo>
                      <a:pt x="92" y="0"/>
                      <a:pt x="69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8" name="Google Shape;1055;p39">
                <a:extLst>
                  <a:ext uri="{FF2B5EF4-FFF2-40B4-BE49-F238E27FC236}">
                    <a16:creationId xmlns:a16="http://schemas.microsoft.com/office/drawing/2014/main" xmlns="" id="{9D56B247-22C7-3AC4-01EB-716741C3EFCA}"/>
                  </a:ext>
                </a:extLst>
              </p:cNvPr>
              <p:cNvSpPr/>
              <p:nvPr/>
            </p:nvSpPr>
            <p:spPr>
              <a:xfrm>
                <a:off x="1522575" y="3719000"/>
                <a:ext cx="23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93" h="47" extrusionOk="0">
                    <a:moveTo>
                      <a:pt x="47" y="1"/>
                    </a:moveTo>
                    <a:lnTo>
                      <a:pt x="47" y="1"/>
                    </a:lnTo>
                    <a:cubicBezTo>
                      <a:pt x="1" y="23"/>
                      <a:pt x="47" y="46"/>
                      <a:pt x="92" y="46"/>
                    </a:cubicBezTo>
                    <a:cubicBezTo>
                      <a:pt x="92" y="23"/>
                      <a:pt x="92" y="23"/>
                      <a:pt x="92" y="23"/>
                    </a:cubicBezTo>
                    <a:cubicBezTo>
                      <a:pt x="69" y="23"/>
                      <a:pt x="47" y="1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9" name="Google Shape;1056;p39">
                <a:extLst>
                  <a:ext uri="{FF2B5EF4-FFF2-40B4-BE49-F238E27FC236}">
                    <a16:creationId xmlns:a16="http://schemas.microsoft.com/office/drawing/2014/main" xmlns="" id="{07A8739A-BAC3-D0C5-837F-06502E28CA52}"/>
                  </a:ext>
                </a:extLst>
              </p:cNvPr>
              <p:cNvSpPr/>
              <p:nvPr/>
            </p:nvSpPr>
            <p:spPr>
              <a:xfrm>
                <a:off x="1590500" y="3738975"/>
                <a:ext cx="63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52" extrusionOk="0">
                    <a:moveTo>
                      <a:pt x="114" y="0"/>
                    </a:moveTo>
                    <a:cubicBezTo>
                      <a:pt x="23" y="69"/>
                      <a:pt x="0" y="160"/>
                      <a:pt x="46" y="252"/>
                    </a:cubicBezTo>
                    <a:lnTo>
                      <a:pt x="114" y="206"/>
                    </a:lnTo>
                    <a:cubicBezTo>
                      <a:pt x="160" y="137"/>
                      <a:pt x="251" y="46"/>
                      <a:pt x="1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0" name="Google Shape;1057;p39">
                <a:extLst>
                  <a:ext uri="{FF2B5EF4-FFF2-40B4-BE49-F238E27FC236}">
                    <a16:creationId xmlns:a16="http://schemas.microsoft.com/office/drawing/2014/main" xmlns="" id="{CC89D5E7-6DF6-7D72-9883-5053A2A817C1}"/>
                  </a:ext>
                </a:extLst>
              </p:cNvPr>
              <p:cNvSpPr/>
              <p:nvPr/>
            </p:nvSpPr>
            <p:spPr>
              <a:xfrm>
                <a:off x="1558525" y="3686475"/>
                <a:ext cx="74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35" extrusionOk="0">
                    <a:moveTo>
                      <a:pt x="265" y="392"/>
                    </a:moveTo>
                    <a:lnTo>
                      <a:pt x="275" y="411"/>
                    </a:lnTo>
                    <a:cubicBezTo>
                      <a:pt x="275" y="401"/>
                      <a:pt x="271" y="395"/>
                      <a:pt x="265" y="392"/>
                    </a:cubicBezTo>
                    <a:close/>
                    <a:moveTo>
                      <a:pt x="92" y="1"/>
                    </a:moveTo>
                    <a:cubicBezTo>
                      <a:pt x="47" y="46"/>
                      <a:pt x="92" y="92"/>
                      <a:pt x="92" y="137"/>
                    </a:cubicBezTo>
                    <a:lnTo>
                      <a:pt x="138" y="115"/>
                    </a:lnTo>
                    <a:cubicBezTo>
                      <a:pt x="138" y="137"/>
                      <a:pt x="138" y="137"/>
                      <a:pt x="138" y="137"/>
                    </a:cubicBezTo>
                    <a:cubicBezTo>
                      <a:pt x="24" y="183"/>
                      <a:pt x="47" y="274"/>
                      <a:pt x="1" y="320"/>
                    </a:cubicBezTo>
                    <a:cubicBezTo>
                      <a:pt x="11" y="318"/>
                      <a:pt x="19" y="316"/>
                      <a:pt x="26" y="316"/>
                    </a:cubicBezTo>
                    <a:cubicBezTo>
                      <a:pt x="78" y="316"/>
                      <a:pt x="24" y="389"/>
                      <a:pt x="24" y="389"/>
                    </a:cubicBezTo>
                    <a:lnTo>
                      <a:pt x="69" y="366"/>
                    </a:lnTo>
                    <a:cubicBezTo>
                      <a:pt x="115" y="389"/>
                      <a:pt x="115" y="434"/>
                      <a:pt x="115" y="434"/>
                    </a:cubicBezTo>
                    <a:lnTo>
                      <a:pt x="161" y="411"/>
                    </a:lnTo>
                    <a:lnTo>
                      <a:pt x="183" y="434"/>
                    </a:lnTo>
                    <a:lnTo>
                      <a:pt x="183" y="389"/>
                    </a:lnTo>
                    <a:cubicBezTo>
                      <a:pt x="189" y="394"/>
                      <a:pt x="196" y="395"/>
                      <a:pt x="205" y="395"/>
                    </a:cubicBezTo>
                    <a:cubicBezTo>
                      <a:pt x="220" y="395"/>
                      <a:pt x="238" y="390"/>
                      <a:pt x="253" y="390"/>
                    </a:cubicBezTo>
                    <a:cubicBezTo>
                      <a:pt x="257" y="390"/>
                      <a:pt x="262" y="391"/>
                      <a:pt x="265" y="392"/>
                    </a:cubicBezTo>
                    <a:lnTo>
                      <a:pt x="265" y="392"/>
                    </a:lnTo>
                    <a:lnTo>
                      <a:pt x="252" y="366"/>
                    </a:lnTo>
                    <a:cubicBezTo>
                      <a:pt x="298" y="320"/>
                      <a:pt x="298" y="252"/>
                      <a:pt x="252" y="206"/>
                    </a:cubicBezTo>
                    <a:cubicBezTo>
                      <a:pt x="47" y="160"/>
                      <a:pt x="275" y="69"/>
                      <a:pt x="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1" name="Google Shape;1058;p39">
                <a:extLst>
                  <a:ext uri="{FF2B5EF4-FFF2-40B4-BE49-F238E27FC236}">
                    <a16:creationId xmlns:a16="http://schemas.microsoft.com/office/drawing/2014/main" xmlns="" id="{5872351A-BEFB-3DBE-F68B-AFE129388F8F}"/>
                  </a:ext>
                </a:extLst>
              </p:cNvPr>
              <p:cNvSpPr/>
              <p:nvPr/>
            </p:nvSpPr>
            <p:spPr>
              <a:xfrm>
                <a:off x="1514025" y="3748100"/>
                <a:ext cx="40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7" extrusionOk="0">
                    <a:moveTo>
                      <a:pt x="115" y="1"/>
                    </a:moveTo>
                    <a:cubicBezTo>
                      <a:pt x="92" y="1"/>
                      <a:pt x="69" y="1"/>
                      <a:pt x="46" y="23"/>
                    </a:cubicBezTo>
                    <a:cubicBezTo>
                      <a:pt x="23" y="23"/>
                      <a:pt x="1" y="69"/>
                      <a:pt x="23" y="69"/>
                    </a:cubicBezTo>
                    <a:cubicBezTo>
                      <a:pt x="23" y="69"/>
                      <a:pt x="46" y="92"/>
                      <a:pt x="46" y="92"/>
                    </a:cubicBezTo>
                    <a:lnTo>
                      <a:pt x="69" y="92"/>
                    </a:lnTo>
                    <a:cubicBezTo>
                      <a:pt x="72" y="95"/>
                      <a:pt x="75" y="97"/>
                      <a:pt x="78" y="97"/>
                    </a:cubicBezTo>
                    <a:cubicBezTo>
                      <a:pt x="88" y="97"/>
                      <a:pt x="94" y="76"/>
                      <a:pt x="110" y="76"/>
                    </a:cubicBezTo>
                    <a:cubicBezTo>
                      <a:pt x="117" y="76"/>
                      <a:pt x="126" y="80"/>
                      <a:pt x="137" y="92"/>
                    </a:cubicBezTo>
                    <a:cubicBezTo>
                      <a:pt x="137" y="69"/>
                      <a:pt x="160" y="69"/>
                      <a:pt x="160" y="46"/>
                    </a:cubicBezTo>
                    <a:cubicBezTo>
                      <a:pt x="160" y="23"/>
                      <a:pt x="160" y="23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2" name="Google Shape;1059;p39">
                <a:extLst>
                  <a:ext uri="{FF2B5EF4-FFF2-40B4-BE49-F238E27FC236}">
                    <a16:creationId xmlns:a16="http://schemas.microsoft.com/office/drawing/2014/main" xmlns="" id="{B75FEB9A-A5C9-E7FF-375B-E85D5D581F51}"/>
                  </a:ext>
                </a:extLst>
              </p:cNvPr>
              <p:cNvSpPr/>
              <p:nvPr/>
            </p:nvSpPr>
            <p:spPr>
              <a:xfrm>
                <a:off x="1558525" y="374525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1" y="1"/>
                      <a:pt x="24" y="23"/>
                      <a:pt x="24" y="23"/>
                    </a:cubicBezTo>
                    <a:lnTo>
                      <a:pt x="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3" name="Google Shape;1060;p39">
                <a:extLst>
                  <a:ext uri="{FF2B5EF4-FFF2-40B4-BE49-F238E27FC236}">
                    <a16:creationId xmlns:a16="http://schemas.microsoft.com/office/drawing/2014/main" xmlns="" id="{54501C04-21A7-4724-B3EE-C118523EBDF0}"/>
                  </a:ext>
                </a:extLst>
              </p:cNvPr>
              <p:cNvSpPr/>
              <p:nvPr/>
            </p:nvSpPr>
            <p:spPr>
              <a:xfrm>
                <a:off x="1555675" y="37315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lnTo>
                      <a:pt x="1" y="24"/>
                    </a:lnTo>
                    <a:cubicBezTo>
                      <a:pt x="1" y="24"/>
                      <a:pt x="24" y="24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4" name="Google Shape;1061;p39">
                <a:extLst>
                  <a:ext uri="{FF2B5EF4-FFF2-40B4-BE49-F238E27FC236}">
                    <a16:creationId xmlns:a16="http://schemas.microsoft.com/office/drawing/2014/main" xmlns="" id="{6F564048-1991-8330-518B-2265B64570E2}"/>
                  </a:ext>
                </a:extLst>
              </p:cNvPr>
              <p:cNvSpPr/>
              <p:nvPr/>
            </p:nvSpPr>
            <p:spPr>
              <a:xfrm>
                <a:off x="1555675" y="37309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4" y="1"/>
                    </a:moveTo>
                    <a:lnTo>
                      <a:pt x="24" y="1"/>
                    </a:lnTo>
                    <a:cubicBezTo>
                      <a:pt x="1" y="1"/>
                      <a:pt x="24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5" name="Google Shape;1062;p39">
                <a:extLst>
                  <a:ext uri="{FF2B5EF4-FFF2-40B4-BE49-F238E27FC236}">
                    <a16:creationId xmlns:a16="http://schemas.microsoft.com/office/drawing/2014/main" xmlns="" id="{E1C8F54A-6CCD-D018-C3B9-6D8F32EB6A6D}"/>
                  </a:ext>
                </a:extLst>
              </p:cNvPr>
              <p:cNvSpPr/>
              <p:nvPr/>
            </p:nvSpPr>
            <p:spPr>
              <a:xfrm>
                <a:off x="1555675" y="3729275"/>
                <a:ext cx="23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92" extrusionOk="0">
                    <a:moveTo>
                      <a:pt x="46" y="0"/>
                    </a:moveTo>
                    <a:cubicBezTo>
                      <a:pt x="46" y="0"/>
                      <a:pt x="24" y="0"/>
                      <a:pt x="1" y="23"/>
                    </a:cubicBezTo>
                    <a:cubicBezTo>
                      <a:pt x="1" y="23"/>
                      <a:pt x="1" y="23"/>
                      <a:pt x="1" y="46"/>
                    </a:cubicBezTo>
                    <a:lnTo>
                      <a:pt x="24" y="46"/>
                    </a:lnTo>
                    <a:lnTo>
                      <a:pt x="46" y="69"/>
                    </a:lnTo>
                    <a:lnTo>
                      <a:pt x="24" y="69"/>
                    </a:lnTo>
                    <a:lnTo>
                      <a:pt x="46" y="92"/>
                    </a:lnTo>
                    <a:cubicBezTo>
                      <a:pt x="69" y="69"/>
                      <a:pt x="92" y="4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6" name="Google Shape;1063;p39">
                <a:extLst>
                  <a:ext uri="{FF2B5EF4-FFF2-40B4-BE49-F238E27FC236}">
                    <a16:creationId xmlns:a16="http://schemas.microsoft.com/office/drawing/2014/main" xmlns="" id="{6005BFAA-A63E-7C6C-2308-87C3AC50F4C2}"/>
                  </a:ext>
                </a:extLst>
              </p:cNvPr>
              <p:cNvSpPr/>
              <p:nvPr/>
            </p:nvSpPr>
            <p:spPr>
              <a:xfrm>
                <a:off x="1555100" y="3730425"/>
                <a:ext cx="60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24" y="0"/>
                    </a:moveTo>
                    <a:cubicBezTo>
                      <a:pt x="1" y="0"/>
                      <a:pt x="1" y="0"/>
                      <a:pt x="24" y="23"/>
                    </a:cubicBezTo>
                    <a:cubicBezTo>
                      <a:pt x="24" y="23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7" name="Google Shape;1064;p39">
                <a:extLst>
                  <a:ext uri="{FF2B5EF4-FFF2-40B4-BE49-F238E27FC236}">
                    <a16:creationId xmlns:a16="http://schemas.microsoft.com/office/drawing/2014/main" xmlns="" id="{7E2D0798-3481-74EE-F8BC-D296D270FDE4}"/>
                  </a:ext>
                </a:extLst>
              </p:cNvPr>
              <p:cNvSpPr/>
              <p:nvPr/>
            </p:nvSpPr>
            <p:spPr>
              <a:xfrm>
                <a:off x="1555675" y="37309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24"/>
                      <a:pt x="1" y="24"/>
                    </a:cubicBezTo>
                    <a:lnTo>
                      <a:pt x="24" y="24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8" name="Google Shape;1065;p39">
                <a:extLst>
                  <a:ext uri="{FF2B5EF4-FFF2-40B4-BE49-F238E27FC236}">
                    <a16:creationId xmlns:a16="http://schemas.microsoft.com/office/drawing/2014/main" xmlns="" id="{E39DFBD1-DC2D-D956-E370-477086E71183}"/>
                  </a:ext>
                </a:extLst>
              </p:cNvPr>
              <p:cNvSpPr/>
              <p:nvPr/>
            </p:nvSpPr>
            <p:spPr>
              <a:xfrm>
                <a:off x="1551675" y="3707600"/>
                <a:ext cx="4025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38" extrusionOk="0">
                    <a:moveTo>
                      <a:pt x="115" y="0"/>
                    </a:moveTo>
                    <a:cubicBezTo>
                      <a:pt x="92" y="0"/>
                      <a:pt x="47" y="0"/>
                      <a:pt x="24" y="23"/>
                    </a:cubicBezTo>
                    <a:cubicBezTo>
                      <a:pt x="1" y="69"/>
                      <a:pt x="47" y="91"/>
                      <a:pt x="69" y="137"/>
                    </a:cubicBezTo>
                    <a:lnTo>
                      <a:pt x="92" y="114"/>
                    </a:lnTo>
                    <a:lnTo>
                      <a:pt x="115" y="137"/>
                    </a:lnTo>
                    <a:cubicBezTo>
                      <a:pt x="115" y="114"/>
                      <a:pt x="115" y="91"/>
                      <a:pt x="138" y="91"/>
                    </a:cubicBezTo>
                    <a:lnTo>
                      <a:pt x="161" y="114"/>
                    </a:lnTo>
                    <a:cubicBezTo>
                      <a:pt x="161" y="91"/>
                      <a:pt x="138" y="69"/>
                      <a:pt x="115" y="69"/>
                    </a:cubicBezTo>
                    <a:cubicBezTo>
                      <a:pt x="92" y="46"/>
                      <a:pt x="161" y="46"/>
                      <a:pt x="161" y="46"/>
                    </a:cubicBezTo>
                    <a:cubicBezTo>
                      <a:pt x="161" y="46"/>
                      <a:pt x="138" y="23"/>
                      <a:pt x="1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9" name="Google Shape;1066;p39">
                <a:extLst>
                  <a:ext uri="{FF2B5EF4-FFF2-40B4-BE49-F238E27FC236}">
                    <a16:creationId xmlns:a16="http://schemas.microsoft.com/office/drawing/2014/main" xmlns="" id="{06C9AF93-0DC1-75ED-2F6C-27171DBFE0C8}"/>
                  </a:ext>
                </a:extLst>
              </p:cNvPr>
              <p:cNvSpPr/>
              <p:nvPr/>
            </p:nvSpPr>
            <p:spPr>
              <a:xfrm>
                <a:off x="1575650" y="3720150"/>
                <a:ext cx="3450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15" extrusionOk="0">
                    <a:moveTo>
                      <a:pt x="69" y="0"/>
                    </a:moveTo>
                    <a:cubicBezTo>
                      <a:pt x="1" y="23"/>
                      <a:pt x="23" y="46"/>
                      <a:pt x="23" y="92"/>
                    </a:cubicBezTo>
                    <a:cubicBezTo>
                      <a:pt x="30" y="85"/>
                      <a:pt x="37" y="82"/>
                      <a:pt x="43" y="82"/>
                    </a:cubicBezTo>
                    <a:cubicBezTo>
                      <a:pt x="58" y="82"/>
                      <a:pt x="69" y="98"/>
                      <a:pt x="69" y="114"/>
                    </a:cubicBezTo>
                    <a:lnTo>
                      <a:pt x="92" y="92"/>
                    </a:lnTo>
                    <a:lnTo>
                      <a:pt x="138" y="92"/>
                    </a:lnTo>
                    <a:lnTo>
                      <a:pt x="138" y="46"/>
                    </a:lnTo>
                    <a:cubicBezTo>
                      <a:pt x="138" y="23"/>
                      <a:pt x="115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0" name="Google Shape;1067;p39">
                <a:extLst>
                  <a:ext uri="{FF2B5EF4-FFF2-40B4-BE49-F238E27FC236}">
                    <a16:creationId xmlns:a16="http://schemas.microsoft.com/office/drawing/2014/main" xmlns="" id="{A3FFB408-5E2A-309A-4BF4-D7AB2AAAA9B0}"/>
                  </a:ext>
                </a:extLst>
              </p:cNvPr>
              <p:cNvSpPr/>
              <p:nvPr/>
            </p:nvSpPr>
            <p:spPr>
              <a:xfrm>
                <a:off x="1570525" y="371730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0"/>
                    </a:moveTo>
                    <a:lnTo>
                      <a:pt x="23" y="0"/>
                    </a:ln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068;p39">
                <a:extLst>
                  <a:ext uri="{FF2B5EF4-FFF2-40B4-BE49-F238E27FC236}">
                    <a16:creationId xmlns:a16="http://schemas.microsoft.com/office/drawing/2014/main" xmlns="" id="{5480E81C-B29B-25BA-9362-9C08AADECA31}"/>
                  </a:ext>
                </a:extLst>
              </p:cNvPr>
              <p:cNvSpPr/>
              <p:nvPr/>
            </p:nvSpPr>
            <p:spPr>
              <a:xfrm>
                <a:off x="1568800" y="3716725"/>
                <a:ext cx="23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92" extrusionOk="0">
                    <a:moveTo>
                      <a:pt x="92" y="46"/>
                    </a:moveTo>
                    <a:cubicBezTo>
                      <a:pt x="69" y="46"/>
                      <a:pt x="92" y="69"/>
                      <a:pt x="92" y="69"/>
                    </a:cubicBezTo>
                    <a:lnTo>
                      <a:pt x="92" y="46"/>
                    </a:lnTo>
                    <a:close/>
                    <a:moveTo>
                      <a:pt x="24" y="0"/>
                    </a:moveTo>
                    <a:cubicBezTo>
                      <a:pt x="1" y="23"/>
                      <a:pt x="24" y="69"/>
                      <a:pt x="24" y="92"/>
                    </a:cubicBezTo>
                    <a:lnTo>
                      <a:pt x="46" y="23"/>
                    </a:lnTo>
                    <a:lnTo>
                      <a:pt x="69" y="46"/>
                    </a:lnTo>
                    <a:lnTo>
                      <a:pt x="92" y="46"/>
                    </a:lnTo>
                    <a:lnTo>
                      <a:pt x="69" y="23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2" name="Google Shape;1069;p39">
                <a:extLst>
                  <a:ext uri="{FF2B5EF4-FFF2-40B4-BE49-F238E27FC236}">
                    <a16:creationId xmlns:a16="http://schemas.microsoft.com/office/drawing/2014/main" xmlns="" id="{2B7427C2-6A96-7C21-4560-511FB5E9E9B7}"/>
                  </a:ext>
                </a:extLst>
              </p:cNvPr>
              <p:cNvSpPr/>
              <p:nvPr/>
            </p:nvSpPr>
            <p:spPr>
              <a:xfrm>
                <a:off x="1576800" y="3709150"/>
                <a:ext cx="2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8" extrusionOk="0">
                    <a:moveTo>
                      <a:pt x="78" y="0"/>
                    </a:moveTo>
                    <a:cubicBezTo>
                      <a:pt x="70" y="0"/>
                      <a:pt x="59" y="2"/>
                      <a:pt x="46" y="7"/>
                    </a:cubicBezTo>
                    <a:cubicBezTo>
                      <a:pt x="46" y="29"/>
                      <a:pt x="0" y="52"/>
                      <a:pt x="46" y="52"/>
                    </a:cubicBezTo>
                    <a:cubicBezTo>
                      <a:pt x="92" y="52"/>
                      <a:pt x="46" y="52"/>
                      <a:pt x="69" y="29"/>
                    </a:cubicBezTo>
                    <a:lnTo>
                      <a:pt x="92" y="29"/>
                    </a:lnTo>
                    <a:cubicBezTo>
                      <a:pt x="92" y="52"/>
                      <a:pt x="92" y="75"/>
                      <a:pt x="69" y="75"/>
                    </a:cubicBezTo>
                    <a:lnTo>
                      <a:pt x="46" y="75"/>
                    </a:lnTo>
                    <a:cubicBezTo>
                      <a:pt x="23" y="75"/>
                      <a:pt x="69" y="98"/>
                      <a:pt x="69" y="98"/>
                    </a:cubicBezTo>
                    <a:cubicBezTo>
                      <a:pt x="69" y="75"/>
                      <a:pt x="114" y="75"/>
                      <a:pt x="92" y="52"/>
                    </a:cubicBezTo>
                    <a:cubicBezTo>
                      <a:pt x="110" y="34"/>
                      <a:pt x="114" y="0"/>
                      <a:pt x="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3" name="Google Shape;1070;p39">
                <a:extLst>
                  <a:ext uri="{FF2B5EF4-FFF2-40B4-BE49-F238E27FC236}">
                    <a16:creationId xmlns:a16="http://schemas.microsoft.com/office/drawing/2014/main" xmlns="" id="{A5356682-C4E3-5F6C-FD4B-B7DA2E1506E3}"/>
                  </a:ext>
                </a:extLst>
              </p:cNvPr>
              <p:cNvSpPr/>
              <p:nvPr/>
            </p:nvSpPr>
            <p:spPr>
              <a:xfrm>
                <a:off x="1673800" y="3650375"/>
                <a:ext cx="345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76" extrusionOk="0">
                    <a:moveTo>
                      <a:pt x="89" y="0"/>
                    </a:moveTo>
                    <a:cubicBezTo>
                      <a:pt x="85" y="0"/>
                      <a:pt x="78" y="2"/>
                      <a:pt x="69" y="7"/>
                    </a:cubicBezTo>
                    <a:cubicBezTo>
                      <a:pt x="1" y="7"/>
                      <a:pt x="1" y="29"/>
                      <a:pt x="1" y="52"/>
                    </a:cubicBezTo>
                    <a:cubicBezTo>
                      <a:pt x="23" y="75"/>
                      <a:pt x="23" y="75"/>
                      <a:pt x="69" y="75"/>
                    </a:cubicBezTo>
                    <a:lnTo>
                      <a:pt x="92" y="75"/>
                    </a:lnTo>
                    <a:cubicBezTo>
                      <a:pt x="92" y="75"/>
                      <a:pt x="138" y="52"/>
                      <a:pt x="115" y="29"/>
                    </a:cubicBezTo>
                    <a:cubicBezTo>
                      <a:pt x="96" y="29"/>
                      <a:pt x="107" y="0"/>
                      <a:pt x="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4" name="Google Shape;1071;p39">
                <a:extLst>
                  <a:ext uri="{FF2B5EF4-FFF2-40B4-BE49-F238E27FC236}">
                    <a16:creationId xmlns:a16="http://schemas.microsoft.com/office/drawing/2014/main" xmlns="" id="{54FB187F-6FE4-F249-8E9B-0DC741121378}"/>
                  </a:ext>
                </a:extLst>
              </p:cNvPr>
              <p:cNvSpPr/>
              <p:nvPr/>
            </p:nvSpPr>
            <p:spPr>
              <a:xfrm>
                <a:off x="1679500" y="364995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1" y="8"/>
                      <a:pt x="3" y="11"/>
                      <a:pt x="8" y="11"/>
                    </a:cubicBezTo>
                    <a:cubicBezTo>
                      <a:pt x="14" y="11"/>
                      <a:pt x="23" y="6"/>
                      <a:pt x="34" y="3"/>
                    </a:cubicBezTo>
                    <a:lnTo>
                      <a:pt x="34" y="3"/>
                    </a:lnTo>
                    <a:cubicBezTo>
                      <a:pt x="31" y="1"/>
                      <a:pt x="28" y="1"/>
                      <a:pt x="24" y="1"/>
                    </a:cubicBezTo>
                    <a:close/>
                    <a:moveTo>
                      <a:pt x="46" y="1"/>
                    </a:moveTo>
                    <a:cubicBezTo>
                      <a:pt x="42" y="1"/>
                      <a:pt x="38" y="2"/>
                      <a:pt x="34" y="3"/>
                    </a:cubicBezTo>
                    <a:lnTo>
                      <a:pt x="34" y="3"/>
                    </a:lnTo>
                    <a:cubicBezTo>
                      <a:pt x="42" y="6"/>
                      <a:pt x="43" y="15"/>
                      <a:pt x="37" y="20"/>
                    </a:cubicBezTo>
                    <a:lnTo>
                      <a:pt x="37" y="20"/>
                    </a:lnTo>
                    <a:cubicBezTo>
                      <a:pt x="42" y="17"/>
                      <a:pt x="46" y="11"/>
                      <a:pt x="46" y="1"/>
                    </a:cubicBezTo>
                    <a:close/>
                    <a:moveTo>
                      <a:pt x="37" y="20"/>
                    </a:moveTo>
                    <a:lnTo>
                      <a:pt x="37" y="20"/>
                    </a:lnTo>
                    <a:cubicBezTo>
                      <a:pt x="31" y="24"/>
                      <a:pt x="24" y="24"/>
                      <a:pt x="24" y="24"/>
                    </a:cubicBezTo>
                    <a:cubicBezTo>
                      <a:pt x="30" y="24"/>
                      <a:pt x="34" y="22"/>
                      <a:pt x="37" y="2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1072;p39">
                <a:extLst>
                  <a:ext uri="{FF2B5EF4-FFF2-40B4-BE49-F238E27FC236}">
                    <a16:creationId xmlns:a16="http://schemas.microsoft.com/office/drawing/2014/main" xmlns="" id="{226AE4AD-5448-9ACF-80A6-DA34A9B0BAC4}"/>
                  </a:ext>
                </a:extLst>
              </p:cNvPr>
              <p:cNvSpPr/>
              <p:nvPr/>
            </p:nvSpPr>
            <p:spPr>
              <a:xfrm>
                <a:off x="1712025" y="3646275"/>
                <a:ext cx="3450" cy="25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3" extrusionOk="0">
                    <a:moveTo>
                      <a:pt x="63" y="1"/>
                    </a:moveTo>
                    <a:cubicBezTo>
                      <a:pt x="52" y="1"/>
                      <a:pt x="39" y="3"/>
                      <a:pt x="24" y="11"/>
                    </a:cubicBezTo>
                    <a:cubicBezTo>
                      <a:pt x="1" y="34"/>
                      <a:pt x="47" y="79"/>
                      <a:pt x="69" y="102"/>
                    </a:cubicBezTo>
                    <a:cubicBezTo>
                      <a:pt x="47" y="79"/>
                      <a:pt x="138" y="56"/>
                      <a:pt x="115" y="11"/>
                    </a:cubicBezTo>
                    <a:cubicBezTo>
                      <a:pt x="100" y="11"/>
                      <a:pt x="85" y="1"/>
                      <a:pt x="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073;p39">
                <a:extLst>
                  <a:ext uri="{FF2B5EF4-FFF2-40B4-BE49-F238E27FC236}">
                    <a16:creationId xmlns:a16="http://schemas.microsoft.com/office/drawing/2014/main" xmlns="" id="{CB366637-2F21-702E-202C-0DB516A55806}"/>
                  </a:ext>
                </a:extLst>
              </p:cNvPr>
              <p:cNvSpPr/>
              <p:nvPr/>
            </p:nvSpPr>
            <p:spPr>
              <a:xfrm>
                <a:off x="1682925" y="3640825"/>
                <a:ext cx="40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2" extrusionOk="0">
                    <a:moveTo>
                      <a:pt x="92" y="1"/>
                    </a:moveTo>
                    <a:cubicBezTo>
                      <a:pt x="24" y="23"/>
                      <a:pt x="24" y="46"/>
                      <a:pt x="1" y="69"/>
                    </a:cubicBezTo>
                    <a:cubicBezTo>
                      <a:pt x="1" y="92"/>
                      <a:pt x="92" y="92"/>
                      <a:pt x="115" y="92"/>
                    </a:cubicBezTo>
                    <a:cubicBezTo>
                      <a:pt x="115" y="69"/>
                      <a:pt x="138" y="69"/>
                      <a:pt x="138" y="69"/>
                    </a:cubicBezTo>
                    <a:cubicBezTo>
                      <a:pt x="115" y="46"/>
                      <a:pt x="161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074;p39">
                <a:extLst>
                  <a:ext uri="{FF2B5EF4-FFF2-40B4-BE49-F238E27FC236}">
                    <a16:creationId xmlns:a16="http://schemas.microsoft.com/office/drawing/2014/main" xmlns="" id="{DE74B1CF-C7C5-0CB4-55FC-D063196923B2}"/>
                  </a:ext>
                </a:extLst>
              </p:cNvPr>
              <p:cNvSpPr/>
              <p:nvPr/>
            </p:nvSpPr>
            <p:spPr>
              <a:xfrm>
                <a:off x="1694925" y="3635125"/>
                <a:ext cx="287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6" extrusionOk="0">
                    <a:moveTo>
                      <a:pt x="46" y="0"/>
                    </a:moveTo>
                    <a:cubicBezTo>
                      <a:pt x="0" y="23"/>
                      <a:pt x="23" y="46"/>
                      <a:pt x="23" y="69"/>
                    </a:cubicBezTo>
                    <a:cubicBezTo>
                      <a:pt x="23" y="64"/>
                      <a:pt x="24" y="62"/>
                      <a:pt x="26" y="62"/>
                    </a:cubicBezTo>
                    <a:cubicBezTo>
                      <a:pt x="31" y="62"/>
                      <a:pt x="42" y="75"/>
                      <a:pt x="54" y="75"/>
                    </a:cubicBezTo>
                    <a:cubicBezTo>
                      <a:pt x="59" y="75"/>
                      <a:pt x="64" y="74"/>
                      <a:pt x="69" y="69"/>
                    </a:cubicBezTo>
                    <a:lnTo>
                      <a:pt x="114" y="46"/>
                    </a:lnTo>
                    <a:cubicBezTo>
                      <a:pt x="91" y="23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075;p39">
                <a:extLst>
                  <a:ext uri="{FF2B5EF4-FFF2-40B4-BE49-F238E27FC236}">
                    <a16:creationId xmlns:a16="http://schemas.microsoft.com/office/drawing/2014/main" xmlns="" id="{DDB5E462-CE2F-76D7-E3F4-D43329984B0F}"/>
                  </a:ext>
                </a:extLst>
              </p:cNvPr>
              <p:cNvSpPr/>
              <p:nvPr/>
            </p:nvSpPr>
            <p:spPr>
              <a:xfrm>
                <a:off x="1607600" y="3782100"/>
                <a:ext cx="2325" cy="14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56" extrusionOk="0">
                    <a:moveTo>
                      <a:pt x="30" y="0"/>
                    </a:moveTo>
                    <a:cubicBezTo>
                      <a:pt x="26" y="0"/>
                      <a:pt x="24" y="3"/>
                      <a:pt x="24" y="10"/>
                    </a:cubicBezTo>
                    <a:cubicBezTo>
                      <a:pt x="1" y="10"/>
                      <a:pt x="24" y="56"/>
                      <a:pt x="24" y="56"/>
                    </a:cubicBezTo>
                    <a:cubicBezTo>
                      <a:pt x="47" y="56"/>
                      <a:pt x="47" y="56"/>
                      <a:pt x="24" y="33"/>
                    </a:cubicBezTo>
                    <a:lnTo>
                      <a:pt x="69" y="33"/>
                    </a:lnTo>
                    <a:cubicBezTo>
                      <a:pt x="92" y="33"/>
                      <a:pt x="69" y="56"/>
                      <a:pt x="92" y="56"/>
                    </a:cubicBezTo>
                    <a:cubicBezTo>
                      <a:pt x="92" y="33"/>
                      <a:pt x="92" y="10"/>
                      <a:pt x="69" y="10"/>
                    </a:cubicBezTo>
                    <a:cubicBezTo>
                      <a:pt x="54" y="10"/>
                      <a:pt x="39" y="0"/>
                      <a:pt x="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076;p39">
                <a:extLst>
                  <a:ext uri="{FF2B5EF4-FFF2-40B4-BE49-F238E27FC236}">
                    <a16:creationId xmlns:a16="http://schemas.microsoft.com/office/drawing/2014/main" xmlns="" id="{53C5C5F5-6D4D-13A2-968F-F4C78D0EE5D6}"/>
                  </a:ext>
                </a:extLst>
              </p:cNvPr>
              <p:cNvSpPr/>
              <p:nvPr/>
            </p:nvSpPr>
            <p:spPr>
              <a:xfrm>
                <a:off x="1599625" y="3741250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0" y="1"/>
                    </a:moveTo>
                    <a:cubicBezTo>
                      <a:pt x="23" y="24"/>
                      <a:pt x="0" y="24"/>
                      <a:pt x="0" y="46"/>
                    </a:cubicBezTo>
                    <a:cubicBezTo>
                      <a:pt x="0" y="46"/>
                      <a:pt x="23" y="69"/>
                      <a:pt x="69" y="69"/>
                    </a:cubicBezTo>
                    <a:cubicBezTo>
                      <a:pt x="92" y="69"/>
                      <a:pt x="114" y="46"/>
                      <a:pt x="92" y="24"/>
                    </a:cubicBezTo>
                    <a:cubicBezTo>
                      <a:pt x="69" y="1"/>
                      <a:pt x="46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1077;p39">
                <a:extLst>
                  <a:ext uri="{FF2B5EF4-FFF2-40B4-BE49-F238E27FC236}">
                    <a16:creationId xmlns:a16="http://schemas.microsoft.com/office/drawing/2014/main" xmlns="" id="{0AA596AD-6902-6E39-6CBA-40A030D278B0}"/>
                  </a:ext>
                </a:extLst>
              </p:cNvPr>
              <p:cNvSpPr/>
              <p:nvPr/>
            </p:nvSpPr>
            <p:spPr>
              <a:xfrm>
                <a:off x="1594725" y="3739850"/>
                <a:ext cx="2075" cy="1025"/>
              </a:xfrm>
              <a:custGeom>
                <a:avLst/>
                <a:gdLst/>
                <a:ahLst/>
                <a:cxnLst/>
                <a:rect l="l" t="t" r="r" b="b"/>
                <a:pathLst>
                  <a:path w="83" h="41" extrusionOk="0">
                    <a:moveTo>
                      <a:pt x="43" y="1"/>
                    </a:moveTo>
                    <a:cubicBezTo>
                      <a:pt x="39" y="1"/>
                      <a:pt x="37" y="3"/>
                      <a:pt x="37" y="11"/>
                    </a:cubicBezTo>
                    <a:cubicBezTo>
                      <a:pt x="0" y="11"/>
                      <a:pt x="22" y="40"/>
                      <a:pt x="56" y="40"/>
                    </a:cubicBezTo>
                    <a:cubicBezTo>
                      <a:pt x="64" y="40"/>
                      <a:pt x="73" y="38"/>
                      <a:pt x="82" y="34"/>
                    </a:cubicBezTo>
                    <a:cubicBezTo>
                      <a:pt x="82" y="34"/>
                      <a:pt x="82" y="11"/>
                      <a:pt x="82" y="11"/>
                    </a:cubicBezTo>
                    <a:cubicBezTo>
                      <a:pt x="67" y="11"/>
                      <a:pt x="52" y="1"/>
                      <a:pt x="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1" name="Google Shape;1078;p39">
                <a:extLst>
                  <a:ext uri="{FF2B5EF4-FFF2-40B4-BE49-F238E27FC236}">
                    <a16:creationId xmlns:a16="http://schemas.microsoft.com/office/drawing/2014/main" xmlns="" id="{08C99BA8-843B-EE26-A52D-F56CF83543C0}"/>
                  </a:ext>
                </a:extLst>
              </p:cNvPr>
              <p:cNvSpPr/>
              <p:nvPr/>
            </p:nvSpPr>
            <p:spPr>
              <a:xfrm>
                <a:off x="1666375" y="3760650"/>
                <a:ext cx="63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52" extrusionOk="0">
                    <a:moveTo>
                      <a:pt x="138" y="1"/>
                    </a:moveTo>
                    <a:cubicBezTo>
                      <a:pt x="24" y="69"/>
                      <a:pt x="1" y="183"/>
                      <a:pt x="47" y="252"/>
                    </a:cubicBezTo>
                    <a:lnTo>
                      <a:pt x="115" y="206"/>
                    </a:lnTo>
                    <a:cubicBezTo>
                      <a:pt x="161" y="161"/>
                      <a:pt x="252" y="69"/>
                      <a:pt x="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2" name="Google Shape;1079;p39">
                <a:extLst>
                  <a:ext uri="{FF2B5EF4-FFF2-40B4-BE49-F238E27FC236}">
                    <a16:creationId xmlns:a16="http://schemas.microsoft.com/office/drawing/2014/main" xmlns="" id="{52C27115-9B74-765D-57AA-E92A5B26DA91}"/>
                  </a:ext>
                </a:extLst>
              </p:cNvPr>
              <p:cNvSpPr/>
              <p:nvPr/>
            </p:nvSpPr>
            <p:spPr>
              <a:xfrm>
                <a:off x="1584225" y="3769225"/>
                <a:ext cx="4000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60" h="97" extrusionOk="0">
                    <a:moveTo>
                      <a:pt x="46" y="0"/>
                    </a:moveTo>
                    <a:cubicBezTo>
                      <a:pt x="23" y="23"/>
                      <a:pt x="0" y="46"/>
                      <a:pt x="23" y="69"/>
                    </a:cubicBezTo>
                    <a:cubicBezTo>
                      <a:pt x="23" y="69"/>
                      <a:pt x="46" y="91"/>
                      <a:pt x="46" y="91"/>
                    </a:cubicBezTo>
                    <a:lnTo>
                      <a:pt x="68" y="91"/>
                    </a:lnTo>
                    <a:cubicBezTo>
                      <a:pt x="72" y="95"/>
                      <a:pt x="75" y="96"/>
                      <a:pt x="77" y="96"/>
                    </a:cubicBezTo>
                    <a:cubicBezTo>
                      <a:pt x="88" y="96"/>
                      <a:pt x="94" y="75"/>
                      <a:pt x="109" y="75"/>
                    </a:cubicBezTo>
                    <a:cubicBezTo>
                      <a:pt x="116" y="75"/>
                      <a:pt x="125" y="80"/>
                      <a:pt x="137" y="91"/>
                    </a:cubicBezTo>
                    <a:cubicBezTo>
                      <a:pt x="137" y="69"/>
                      <a:pt x="160" y="69"/>
                      <a:pt x="160" y="46"/>
                    </a:cubicBezTo>
                    <a:cubicBezTo>
                      <a:pt x="160" y="23"/>
                      <a:pt x="160" y="23"/>
                      <a:pt x="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3" name="Google Shape;1080;p39">
                <a:extLst>
                  <a:ext uri="{FF2B5EF4-FFF2-40B4-BE49-F238E27FC236}">
                    <a16:creationId xmlns:a16="http://schemas.microsoft.com/office/drawing/2014/main" xmlns="" id="{B8C2C26F-12C0-E1F6-E9F4-CE8A1B36511D}"/>
                  </a:ext>
                </a:extLst>
              </p:cNvPr>
              <p:cNvSpPr/>
              <p:nvPr/>
            </p:nvSpPr>
            <p:spPr>
              <a:xfrm>
                <a:off x="1631575" y="3766925"/>
                <a:ext cx="11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7" h="1" extrusionOk="0">
                    <a:moveTo>
                      <a:pt x="23" y="1"/>
                    </a:moveTo>
                    <a:cubicBezTo>
                      <a:pt x="23" y="1"/>
                      <a:pt x="1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lnTo>
                      <a:pt x="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4" name="Google Shape;1081;p39">
                <a:extLst>
                  <a:ext uri="{FF2B5EF4-FFF2-40B4-BE49-F238E27FC236}">
                    <a16:creationId xmlns:a16="http://schemas.microsoft.com/office/drawing/2014/main" xmlns="" id="{91653FEB-07C2-EADD-FC2A-C577A9E81E43}"/>
                  </a:ext>
                </a:extLst>
              </p:cNvPr>
              <p:cNvSpPr/>
              <p:nvPr/>
            </p:nvSpPr>
            <p:spPr>
              <a:xfrm>
                <a:off x="1629300" y="3752675"/>
                <a:ext cx="115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0" y="0"/>
                    </a:moveTo>
                    <a:lnTo>
                      <a:pt x="0" y="23"/>
                    </a:lnTo>
                    <a:cubicBezTo>
                      <a:pt x="23" y="23"/>
                      <a:pt x="46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5" name="Google Shape;1082;p39">
                <a:extLst>
                  <a:ext uri="{FF2B5EF4-FFF2-40B4-BE49-F238E27FC236}">
                    <a16:creationId xmlns:a16="http://schemas.microsoft.com/office/drawing/2014/main" xmlns="" id="{A16BA53B-A409-3B71-1F87-B248D05B2FA4}"/>
                  </a:ext>
                </a:extLst>
              </p:cNvPr>
              <p:cNvSpPr/>
              <p:nvPr/>
            </p:nvSpPr>
            <p:spPr>
              <a:xfrm>
                <a:off x="1629875" y="3752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6" name="Google Shape;1083;p39">
                <a:extLst>
                  <a:ext uri="{FF2B5EF4-FFF2-40B4-BE49-F238E27FC236}">
                    <a16:creationId xmlns:a16="http://schemas.microsoft.com/office/drawing/2014/main" xmlns="" id="{383CA33F-C724-1F50-8A63-6DDA18F9401A}"/>
                  </a:ext>
                </a:extLst>
              </p:cNvPr>
              <p:cNvSpPr/>
              <p:nvPr/>
            </p:nvSpPr>
            <p:spPr>
              <a:xfrm>
                <a:off x="1629300" y="3750375"/>
                <a:ext cx="212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85" h="93" extrusionOk="0">
                    <a:moveTo>
                      <a:pt x="23" y="1"/>
                    </a:moveTo>
                    <a:cubicBezTo>
                      <a:pt x="0" y="24"/>
                      <a:pt x="0" y="47"/>
                      <a:pt x="0" y="47"/>
                    </a:cubicBezTo>
                    <a:lnTo>
                      <a:pt x="46" y="47"/>
                    </a:lnTo>
                    <a:lnTo>
                      <a:pt x="65" y="66"/>
                    </a:lnTo>
                    <a:lnTo>
                      <a:pt x="65" y="66"/>
                    </a:lnTo>
                    <a:cubicBezTo>
                      <a:pt x="78" y="44"/>
                      <a:pt x="85" y="17"/>
                      <a:pt x="69" y="1"/>
                    </a:cubicBezTo>
                    <a:close/>
                    <a:moveTo>
                      <a:pt x="65" y="66"/>
                    </a:moveTo>
                    <a:cubicBezTo>
                      <a:pt x="65" y="67"/>
                      <a:pt x="64" y="68"/>
                      <a:pt x="64" y="69"/>
                    </a:cubicBezTo>
                    <a:lnTo>
                      <a:pt x="69" y="69"/>
                    </a:lnTo>
                    <a:lnTo>
                      <a:pt x="65" y="66"/>
                    </a:lnTo>
                    <a:close/>
                    <a:moveTo>
                      <a:pt x="46" y="69"/>
                    </a:moveTo>
                    <a:lnTo>
                      <a:pt x="46" y="92"/>
                    </a:lnTo>
                    <a:cubicBezTo>
                      <a:pt x="52" y="86"/>
                      <a:pt x="58" y="78"/>
                      <a:pt x="64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7" name="Google Shape;1084;p39">
                <a:extLst>
                  <a:ext uri="{FF2B5EF4-FFF2-40B4-BE49-F238E27FC236}">
                    <a16:creationId xmlns:a16="http://schemas.microsoft.com/office/drawing/2014/main" xmlns="" id="{FEFF2F65-5EF6-4336-5FFD-50DFE1EB5A8B}"/>
                  </a:ext>
                </a:extLst>
              </p:cNvPr>
              <p:cNvSpPr/>
              <p:nvPr/>
            </p:nvSpPr>
            <p:spPr>
              <a:xfrm>
                <a:off x="1629300" y="37515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23"/>
                      <a:pt x="0" y="1"/>
                      <a:pt x="0" y="1"/>
                    </a:cubicBezTo>
                    <a:cubicBezTo>
                      <a:pt x="0" y="1"/>
                      <a:pt x="0" y="23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8" name="Google Shape;1085;p39">
                <a:extLst>
                  <a:ext uri="{FF2B5EF4-FFF2-40B4-BE49-F238E27FC236}">
                    <a16:creationId xmlns:a16="http://schemas.microsoft.com/office/drawing/2014/main" xmlns="" id="{4BF1045F-E351-B8B4-5F79-746F187291DD}"/>
                  </a:ext>
                </a:extLst>
              </p:cNvPr>
              <p:cNvSpPr/>
              <p:nvPr/>
            </p:nvSpPr>
            <p:spPr>
              <a:xfrm>
                <a:off x="1629300" y="37521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lnTo>
                      <a:pt x="23" y="23"/>
                    </a:lnTo>
                    <a:cubicBezTo>
                      <a:pt x="0" y="2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9" name="Google Shape;1086;p39">
                <a:extLst>
                  <a:ext uri="{FF2B5EF4-FFF2-40B4-BE49-F238E27FC236}">
                    <a16:creationId xmlns:a16="http://schemas.microsoft.com/office/drawing/2014/main" xmlns="" id="{33264CE7-5603-1311-B2FA-DCF243EF9807}"/>
                  </a:ext>
                </a:extLst>
              </p:cNvPr>
              <p:cNvSpPr/>
              <p:nvPr/>
            </p:nvSpPr>
            <p:spPr>
              <a:xfrm>
                <a:off x="1625875" y="3728275"/>
                <a:ext cx="45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32" extrusionOk="0">
                    <a:moveTo>
                      <a:pt x="160" y="86"/>
                    </a:moveTo>
                    <a:cubicBezTo>
                      <a:pt x="158" y="87"/>
                      <a:pt x="156" y="88"/>
                      <a:pt x="154" y="89"/>
                    </a:cubicBezTo>
                    <a:lnTo>
                      <a:pt x="154" y="89"/>
                    </a:lnTo>
                    <a:cubicBezTo>
                      <a:pt x="158" y="95"/>
                      <a:pt x="160" y="102"/>
                      <a:pt x="160" y="109"/>
                    </a:cubicBezTo>
                    <a:lnTo>
                      <a:pt x="160" y="86"/>
                    </a:lnTo>
                    <a:close/>
                    <a:moveTo>
                      <a:pt x="80" y="0"/>
                    </a:moveTo>
                    <a:cubicBezTo>
                      <a:pt x="57" y="0"/>
                      <a:pt x="35" y="6"/>
                      <a:pt x="23" y="18"/>
                    </a:cubicBezTo>
                    <a:cubicBezTo>
                      <a:pt x="0" y="63"/>
                      <a:pt x="46" y="109"/>
                      <a:pt x="69" y="132"/>
                    </a:cubicBezTo>
                    <a:lnTo>
                      <a:pt x="92" y="109"/>
                    </a:lnTo>
                    <a:lnTo>
                      <a:pt x="114" y="132"/>
                    </a:lnTo>
                    <a:cubicBezTo>
                      <a:pt x="136" y="110"/>
                      <a:pt x="116" y="109"/>
                      <a:pt x="154" y="89"/>
                    </a:cubicBezTo>
                    <a:lnTo>
                      <a:pt x="154" y="89"/>
                    </a:lnTo>
                    <a:cubicBezTo>
                      <a:pt x="149" y="82"/>
                      <a:pt x="142" y="77"/>
                      <a:pt x="134" y="77"/>
                    </a:cubicBezTo>
                    <a:cubicBezTo>
                      <a:pt x="128" y="77"/>
                      <a:pt x="121" y="79"/>
                      <a:pt x="114" y="86"/>
                    </a:cubicBezTo>
                    <a:cubicBezTo>
                      <a:pt x="114" y="63"/>
                      <a:pt x="160" y="63"/>
                      <a:pt x="183" y="63"/>
                    </a:cubicBezTo>
                    <a:cubicBezTo>
                      <a:pt x="183" y="40"/>
                      <a:pt x="137" y="18"/>
                      <a:pt x="137" y="18"/>
                    </a:cubicBezTo>
                    <a:cubicBezTo>
                      <a:pt x="126" y="6"/>
                      <a:pt x="103" y="0"/>
                      <a:pt x="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0" name="Google Shape;1087;p39">
                <a:extLst>
                  <a:ext uri="{FF2B5EF4-FFF2-40B4-BE49-F238E27FC236}">
                    <a16:creationId xmlns:a16="http://schemas.microsoft.com/office/drawing/2014/main" xmlns="" id="{BB747B58-7012-16AB-19A6-30D3483E2D4B}"/>
                  </a:ext>
                </a:extLst>
              </p:cNvPr>
              <p:cNvSpPr/>
              <p:nvPr/>
            </p:nvSpPr>
            <p:spPr>
              <a:xfrm>
                <a:off x="1650975" y="3741250"/>
                <a:ext cx="402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15" extrusionOk="0">
                    <a:moveTo>
                      <a:pt x="92" y="1"/>
                    </a:moveTo>
                    <a:cubicBezTo>
                      <a:pt x="1" y="24"/>
                      <a:pt x="46" y="46"/>
                      <a:pt x="46" y="92"/>
                    </a:cubicBezTo>
                    <a:cubicBezTo>
                      <a:pt x="69" y="92"/>
                      <a:pt x="69" y="92"/>
                      <a:pt x="69" y="115"/>
                    </a:cubicBezTo>
                    <a:lnTo>
                      <a:pt x="92" y="92"/>
                    </a:lnTo>
                    <a:lnTo>
                      <a:pt x="115" y="115"/>
                    </a:lnTo>
                    <a:lnTo>
                      <a:pt x="160" y="92"/>
                    </a:lnTo>
                    <a:lnTo>
                      <a:pt x="160" y="46"/>
                    </a:lnTo>
                    <a:cubicBezTo>
                      <a:pt x="160" y="24"/>
                      <a:pt x="138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1" name="Google Shape;1088;p39">
                <a:extLst>
                  <a:ext uri="{FF2B5EF4-FFF2-40B4-BE49-F238E27FC236}">
                    <a16:creationId xmlns:a16="http://schemas.microsoft.com/office/drawing/2014/main" xmlns="" id="{1743DC1A-641B-86BA-F5C4-024FCD3EF6F8}"/>
                  </a:ext>
                </a:extLst>
              </p:cNvPr>
              <p:cNvSpPr/>
              <p:nvPr/>
            </p:nvSpPr>
            <p:spPr>
              <a:xfrm>
                <a:off x="1641425" y="3718200"/>
                <a:ext cx="3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29" h="124" extrusionOk="0">
                    <a:moveTo>
                      <a:pt x="64" y="0"/>
                    </a:moveTo>
                    <a:cubicBezTo>
                      <a:pt x="56" y="0"/>
                      <a:pt x="47" y="3"/>
                      <a:pt x="40" y="10"/>
                    </a:cubicBezTo>
                    <a:cubicBezTo>
                      <a:pt x="1" y="49"/>
                      <a:pt x="46" y="71"/>
                      <a:pt x="74" y="106"/>
                    </a:cubicBezTo>
                    <a:lnTo>
                      <a:pt x="74" y="106"/>
                    </a:lnTo>
                    <a:cubicBezTo>
                      <a:pt x="64" y="72"/>
                      <a:pt x="128" y="52"/>
                      <a:pt x="109" y="33"/>
                    </a:cubicBezTo>
                    <a:cubicBezTo>
                      <a:pt x="109" y="16"/>
                      <a:pt x="86" y="0"/>
                      <a:pt x="64" y="0"/>
                    </a:cubicBezTo>
                    <a:close/>
                    <a:moveTo>
                      <a:pt x="74" y="106"/>
                    </a:moveTo>
                    <a:cubicBezTo>
                      <a:pt x="76" y="112"/>
                      <a:pt x="79" y="117"/>
                      <a:pt x="86" y="124"/>
                    </a:cubicBezTo>
                    <a:cubicBezTo>
                      <a:pt x="83" y="117"/>
                      <a:pt x="79" y="112"/>
                      <a:pt x="74" y="1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2" name="Google Shape;1089;p39">
                <a:extLst>
                  <a:ext uri="{FF2B5EF4-FFF2-40B4-BE49-F238E27FC236}">
                    <a16:creationId xmlns:a16="http://schemas.microsoft.com/office/drawing/2014/main" xmlns="" id="{5050FF45-5FB6-BBFA-0F2F-2D739DC244CC}"/>
                  </a:ext>
                </a:extLst>
              </p:cNvPr>
              <p:cNvSpPr/>
              <p:nvPr/>
            </p:nvSpPr>
            <p:spPr>
              <a:xfrm>
                <a:off x="1662950" y="3685325"/>
                <a:ext cx="6875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75" extrusionOk="0">
                    <a:moveTo>
                      <a:pt x="115" y="1"/>
                    </a:moveTo>
                    <a:cubicBezTo>
                      <a:pt x="24" y="69"/>
                      <a:pt x="1" y="206"/>
                      <a:pt x="47" y="275"/>
                    </a:cubicBezTo>
                    <a:lnTo>
                      <a:pt x="115" y="229"/>
                    </a:lnTo>
                    <a:cubicBezTo>
                      <a:pt x="161" y="161"/>
                      <a:pt x="275" y="69"/>
                      <a:pt x="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3" name="Google Shape;1090;p39">
                <a:extLst>
                  <a:ext uri="{FF2B5EF4-FFF2-40B4-BE49-F238E27FC236}">
                    <a16:creationId xmlns:a16="http://schemas.microsoft.com/office/drawing/2014/main" xmlns="" id="{81956BD1-1A7F-2F9B-BA3D-7403A421B528}"/>
                  </a:ext>
                </a:extLst>
              </p:cNvPr>
              <p:cNvSpPr/>
              <p:nvPr/>
            </p:nvSpPr>
            <p:spPr>
              <a:xfrm>
                <a:off x="1679500" y="3745825"/>
                <a:ext cx="345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2" extrusionOk="0">
                    <a:moveTo>
                      <a:pt x="69" y="0"/>
                    </a:moveTo>
                    <a:cubicBezTo>
                      <a:pt x="1" y="0"/>
                      <a:pt x="1" y="46"/>
                      <a:pt x="1" y="69"/>
                    </a:cubicBezTo>
                    <a:cubicBezTo>
                      <a:pt x="24" y="92"/>
                      <a:pt x="24" y="92"/>
                      <a:pt x="69" y="92"/>
                    </a:cubicBezTo>
                    <a:lnTo>
                      <a:pt x="92" y="92"/>
                    </a:lnTo>
                    <a:cubicBezTo>
                      <a:pt x="115" y="69"/>
                      <a:pt x="138" y="69"/>
                      <a:pt x="138" y="46"/>
                    </a:cubicBezTo>
                    <a:cubicBezTo>
                      <a:pt x="115" y="23"/>
                      <a:pt x="115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4" name="Google Shape;1091;p39">
                <a:extLst>
                  <a:ext uri="{FF2B5EF4-FFF2-40B4-BE49-F238E27FC236}">
                    <a16:creationId xmlns:a16="http://schemas.microsoft.com/office/drawing/2014/main" xmlns="" id="{72D426D9-F8CE-E0FF-7893-CAE0E96BF7B9}"/>
                  </a:ext>
                </a:extLst>
              </p:cNvPr>
              <p:cNvSpPr/>
              <p:nvPr/>
            </p:nvSpPr>
            <p:spPr>
              <a:xfrm>
                <a:off x="1685225" y="3745250"/>
                <a:ext cx="17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23" y="1"/>
                    </a:moveTo>
                    <a:cubicBezTo>
                      <a:pt x="23" y="1"/>
                      <a:pt x="0" y="1"/>
                      <a:pt x="0" y="23"/>
                    </a:cubicBezTo>
                    <a:cubicBezTo>
                      <a:pt x="15" y="23"/>
                      <a:pt x="31" y="13"/>
                      <a:pt x="46" y="13"/>
                    </a:cubicBezTo>
                    <a:cubicBezTo>
                      <a:pt x="51" y="13"/>
                      <a:pt x="57" y="15"/>
                      <a:pt x="62" y="18"/>
                    </a:cubicBezTo>
                    <a:lnTo>
                      <a:pt x="62" y="18"/>
                    </a:lnTo>
                    <a:cubicBezTo>
                      <a:pt x="61" y="9"/>
                      <a:pt x="55" y="1"/>
                      <a:pt x="46" y="1"/>
                    </a:cubicBezTo>
                    <a:close/>
                    <a:moveTo>
                      <a:pt x="62" y="18"/>
                    </a:moveTo>
                    <a:cubicBezTo>
                      <a:pt x="63" y="22"/>
                      <a:pt x="63" y="26"/>
                      <a:pt x="62" y="30"/>
                    </a:cubicBezTo>
                    <a:lnTo>
                      <a:pt x="62" y="30"/>
                    </a:lnTo>
                    <a:cubicBezTo>
                      <a:pt x="66" y="26"/>
                      <a:pt x="69" y="23"/>
                      <a:pt x="69" y="23"/>
                    </a:cubicBezTo>
                    <a:cubicBezTo>
                      <a:pt x="67" y="21"/>
                      <a:pt x="65" y="20"/>
                      <a:pt x="62" y="18"/>
                    </a:cubicBezTo>
                    <a:close/>
                    <a:moveTo>
                      <a:pt x="62" y="30"/>
                    </a:moveTo>
                    <a:lnTo>
                      <a:pt x="62" y="30"/>
                    </a:lnTo>
                    <a:cubicBezTo>
                      <a:pt x="56" y="36"/>
                      <a:pt x="46" y="46"/>
                      <a:pt x="46" y="46"/>
                    </a:cubicBezTo>
                    <a:cubicBezTo>
                      <a:pt x="55" y="46"/>
                      <a:pt x="61" y="39"/>
                      <a:pt x="62" y="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5" name="Google Shape;1092;p39">
                <a:extLst>
                  <a:ext uri="{FF2B5EF4-FFF2-40B4-BE49-F238E27FC236}">
                    <a16:creationId xmlns:a16="http://schemas.microsoft.com/office/drawing/2014/main" xmlns="" id="{DF9C2A53-BE85-C57F-94CE-86623F5D3747}"/>
                  </a:ext>
                </a:extLst>
              </p:cNvPr>
              <p:cNvSpPr/>
              <p:nvPr/>
            </p:nvSpPr>
            <p:spPr>
              <a:xfrm>
                <a:off x="1689775" y="3735550"/>
                <a:ext cx="46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84" h="92" extrusionOk="0">
                    <a:moveTo>
                      <a:pt x="92" y="1"/>
                    </a:moveTo>
                    <a:cubicBezTo>
                      <a:pt x="24" y="1"/>
                      <a:pt x="46" y="46"/>
                      <a:pt x="1" y="69"/>
                    </a:cubicBezTo>
                    <a:cubicBezTo>
                      <a:pt x="1" y="92"/>
                      <a:pt x="92" y="92"/>
                      <a:pt x="115" y="92"/>
                    </a:cubicBezTo>
                    <a:lnTo>
                      <a:pt x="138" y="92"/>
                    </a:lnTo>
                    <a:cubicBezTo>
                      <a:pt x="115" y="69"/>
                      <a:pt x="160" y="69"/>
                      <a:pt x="160" y="46"/>
                    </a:cubicBezTo>
                    <a:cubicBezTo>
                      <a:pt x="138" y="23"/>
                      <a:pt x="183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6" name="Google Shape;1093;p39">
                <a:extLst>
                  <a:ext uri="{FF2B5EF4-FFF2-40B4-BE49-F238E27FC236}">
                    <a16:creationId xmlns:a16="http://schemas.microsoft.com/office/drawing/2014/main" xmlns="" id="{040B47F9-4B68-1B57-8C1D-D2363FCE208D}"/>
                  </a:ext>
                </a:extLst>
              </p:cNvPr>
              <p:cNvSpPr/>
              <p:nvPr/>
            </p:nvSpPr>
            <p:spPr>
              <a:xfrm>
                <a:off x="1703475" y="3728700"/>
                <a:ext cx="2875" cy="20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0" extrusionOk="0">
                    <a:moveTo>
                      <a:pt x="46" y="1"/>
                    </a:moveTo>
                    <a:cubicBezTo>
                      <a:pt x="1" y="23"/>
                      <a:pt x="23" y="46"/>
                      <a:pt x="23" y="69"/>
                    </a:cubicBezTo>
                    <a:cubicBezTo>
                      <a:pt x="23" y="69"/>
                      <a:pt x="33" y="79"/>
                      <a:pt x="47" y="79"/>
                    </a:cubicBezTo>
                    <a:cubicBezTo>
                      <a:pt x="54" y="79"/>
                      <a:pt x="61" y="77"/>
                      <a:pt x="69" y="69"/>
                    </a:cubicBezTo>
                    <a:lnTo>
                      <a:pt x="115" y="46"/>
                    </a:lnTo>
                    <a:cubicBezTo>
                      <a:pt x="92" y="23"/>
                      <a:pt x="115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7" name="Google Shape;1094;p39">
                <a:extLst>
                  <a:ext uri="{FF2B5EF4-FFF2-40B4-BE49-F238E27FC236}">
                    <a16:creationId xmlns:a16="http://schemas.microsoft.com/office/drawing/2014/main" xmlns="" id="{F1CC88E1-48C4-4505-EE56-EA45FA968306}"/>
                  </a:ext>
                </a:extLst>
              </p:cNvPr>
              <p:cNvSpPr/>
              <p:nvPr/>
            </p:nvSpPr>
            <p:spPr>
              <a:xfrm>
                <a:off x="1680075" y="3732125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23" y="1"/>
                    </a:moveTo>
                    <a:cubicBezTo>
                      <a:pt x="1" y="23"/>
                      <a:pt x="1" y="46"/>
                      <a:pt x="23" y="69"/>
                    </a:cubicBezTo>
                    <a:cubicBezTo>
                      <a:pt x="46" y="69"/>
                      <a:pt x="46" y="46"/>
                      <a:pt x="23" y="46"/>
                    </a:cubicBezTo>
                    <a:lnTo>
                      <a:pt x="69" y="23"/>
                    </a:lnTo>
                    <a:cubicBezTo>
                      <a:pt x="92" y="46"/>
                      <a:pt x="69" y="46"/>
                      <a:pt x="92" y="69"/>
                    </a:cubicBezTo>
                    <a:cubicBezTo>
                      <a:pt x="92" y="46"/>
                      <a:pt x="115" y="23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8" name="Google Shape;1095;p39">
                <a:extLst>
                  <a:ext uri="{FF2B5EF4-FFF2-40B4-BE49-F238E27FC236}">
                    <a16:creationId xmlns:a16="http://schemas.microsoft.com/office/drawing/2014/main" xmlns="" id="{53C04BA6-1C15-A3F7-27A0-283F1477E329}"/>
                  </a:ext>
                </a:extLst>
              </p:cNvPr>
              <p:cNvSpPr/>
              <p:nvPr/>
            </p:nvSpPr>
            <p:spPr>
              <a:xfrm>
                <a:off x="1672650" y="3687925"/>
                <a:ext cx="2900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57" extrusionOk="0">
                    <a:moveTo>
                      <a:pt x="63" y="1"/>
                    </a:moveTo>
                    <a:cubicBezTo>
                      <a:pt x="52" y="1"/>
                      <a:pt x="39" y="3"/>
                      <a:pt x="24" y="11"/>
                    </a:cubicBezTo>
                    <a:cubicBezTo>
                      <a:pt x="24" y="11"/>
                      <a:pt x="1" y="34"/>
                      <a:pt x="1" y="34"/>
                    </a:cubicBezTo>
                    <a:cubicBezTo>
                      <a:pt x="1" y="57"/>
                      <a:pt x="47" y="57"/>
                      <a:pt x="69" y="57"/>
                    </a:cubicBezTo>
                    <a:cubicBezTo>
                      <a:pt x="92" y="57"/>
                      <a:pt x="115" y="34"/>
                      <a:pt x="115" y="11"/>
                    </a:cubicBezTo>
                    <a:cubicBezTo>
                      <a:pt x="100" y="11"/>
                      <a:pt x="85" y="1"/>
                      <a:pt x="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9" name="Google Shape;1096;p39">
                <a:extLst>
                  <a:ext uri="{FF2B5EF4-FFF2-40B4-BE49-F238E27FC236}">
                    <a16:creationId xmlns:a16="http://schemas.microsoft.com/office/drawing/2014/main" xmlns="" id="{C09A6800-6215-AF0D-CB4E-A3E4E2CA7D13}"/>
                  </a:ext>
                </a:extLst>
              </p:cNvPr>
              <p:cNvSpPr/>
              <p:nvPr/>
            </p:nvSpPr>
            <p:spPr>
              <a:xfrm>
                <a:off x="1666950" y="3686225"/>
                <a:ext cx="2875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57" extrusionOk="0">
                    <a:moveTo>
                      <a:pt x="69" y="0"/>
                    </a:moveTo>
                    <a:cubicBezTo>
                      <a:pt x="62" y="0"/>
                      <a:pt x="54" y="3"/>
                      <a:pt x="46" y="11"/>
                    </a:cubicBezTo>
                    <a:cubicBezTo>
                      <a:pt x="1" y="33"/>
                      <a:pt x="69" y="56"/>
                      <a:pt x="92" y="56"/>
                    </a:cubicBezTo>
                    <a:cubicBezTo>
                      <a:pt x="115" y="33"/>
                      <a:pt x="115" y="33"/>
                      <a:pt x="115" y="11"/>
                    </a:cubicBezTo>
                    <a:cubicBezTo>
                      <a:pt x="100" y="11"/>
                      <a:pt x="84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0" name="Google Shape;1097;p39">
                <a:extLst>
                  <a:ext uri="{FF2B5EF4-FFF2-40B4-BE49-F238E27FC236}">
                    <a16:creationId xmlns:a16="http://schemas.microsoft.com/office/drawing/2014/main" xmlns="" id="{0C5995F6-AE7E-29E3-ABE4-31A2ED0DB8E1}"/>
                  </a:ext>
                </a:extLst>
              </p:cNvPr>
              <p:cNvSpPr/>
              <p:nvPr/>
            </p:nvSpPr>
            <p:spPr>
              <a:xfrm>
                <a:off x="1654400" y="3718750"/>
                <a:ext cx="4600" cy="26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07" extrusionOk="0">
                    <a:moveTo>
                      <a:pt x="109" y="0"/>
                    </a:moveTo>
                    <a:cubicBezTo>
                      <a:pt x="87" y="0"/>
                      <a:pt x="61" y="11"/>
                      <a:pt x="46" y="11"/>
                    </a:cubicBezTo>
                    <a:cubicBezTo>
                      <a:pt x="23" y="33"/>
                      <a:pt x="1" y="56"/>
                      <a:pt x="23" y="79"/>
                    </a:cubicBezTo>
                    <a:cubicBezTo>
                      <a:pt x="46" y="79"/>
                      <a:pt x="69" y="102"/>
                      <a:pt x="46" y="102"/>
                    </a:cubicBezTo>
                    <a:lnTo>
                      <a:pt x="92" y="102"/>
                    </a:lnTo>
                    <a:cubicBezTo>
                      <a:pt x="95" y="105"/>
                      <a:pt x="98" y="107"/>
                      <a:pt x="101" y="107"/>
                    </a:cubicBezTo>
                    <a:cubicBezTo>
                      <a:pt x="113" y="107"/>
                      <a:pt x="119" y="74"/>
                      <a:pt x="143" y="74"/>
                    </a:cubicBezTo>
                    <a:cubicBezTo>
                      <a:pt x="148" y="74"/>
                      <a:pt x="154" y="76"/>
                      <a:pt x="160" y="79"/>
                    </a:cubicBezTo>
                    <a:cubicBezTo>
                      <a:pt x="160" y="79"/>
                      <a:pt x="183" y="56"/>
                      <a:pt x="183" y="56"/>
                    </a:cubicBezTo>
                    <a:cubicBezTo>
                      <a:pt x="183" y="33"/>
                      <a:pt x="183" y="11"/>
                      <a:pt x="137" y="11"/>
                    </a:cubicBezTo>
                    <a:cubicBezTo>
                      <a:pt x="130" y="3"/>
                      <a:pt x="120" y="0"/>
                      <a:pt x="1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1" name="Google Shape;1098;p39">
                <a:extLst>
                  <a:ext uri="{FF2B5EF4-FFF2-40B4-BE49-F238E27FC236}">
                    <a16:creationId xmlns:a16="http://schemas.microsoft.com/office/drawing/2014/main" xmlns="" id="{831113EF-405D-968E-6A6B-8FCB2FF82E40}"/>
                  </a:ext>
                </a:extLst>
              </p:cNvPr>
              <p:cNvSpPr/>
              <p:nvPr/>
            </p:nvSpPr>
            <p:spPr>
              <a:xfrm>
                <a:off x="1707475" y="3715000"/>
                <a:ext cx="11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1" extrusionOk="0">
                    <a:moveTo>
                      <a:pt x="23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3" y="1"/>
                      <a:pt x="23" y="1"/>
                      <a:pt x="23" y="1"/>
                    </a:cubicBezTo>
                    <a:lnTo>
                      <a:pt x="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2" name="Google Shape;1099;p39">
                <a:extLst>
                  <a:ext uri="{FF2B5EF4-FFF2-40B4-BE49-F238E27FC236}">
                    <a16:creationId xmlns:a16="http://schemas.microsoft.com/office/drawing/2014/main" xmlns="" id="{D5046962-87A0-21AE-1961-CDFCBE40B82F}"/>
                  </a:ext>
                </a:extLst>
              </p:cNvPr>
              <p:cNvSpPr/>
              <p:nvPr/>
            </p:nvSpPr>
            <p:spPr>
              <a:xfrm>
                <a:off x="1705175" y="3699600"/>
                <a:ext cx="1175" cy="4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18" extrusionOk="0">
                    <a:moveTo>
                      <a:pt x="1" y="1"/>
                    </a:moveTo>
                    <a:cubicBezTo>
                      <a:pt x="12" y="12"/>
                      <a:pt x="24" y="18"/>
                      <a:pt x="32" y="18"/>
                    </a:cubicBezTo>
                    <a:cubicBezTo>
                      <a:pt x="41" y="18"/>
                      <a:pt x="47" y="12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1100;p39">
                <a:extLst>
                  <a:ext uri="{FF2B5EF4-FFF2-40B4-BE49-F238E27FC236}">
                    <a16:creationId xmlns:a16="http://schemas.microsoft.com/office/drawing/2014/main" xmlns="" id="{2B0F177A-76B6-6E96-51F0-9A2C3BA88D2E}"/>
                  </a:ext>
                </a:extLst>
              </p:cNvPr>
              <p:cNvSpPr/>
              <p:nvPr/>
            </p:nvSpPr>
            <p:spPr>
              <a:xfrm>
                <a:off x="1705825" y="3698775"/>
                <a:ext cx="5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1" h="11" extrusionOk="0">
                    <a:moveTo>
                      <a:pt x="5" y="1"/>
                    </a:moveTo>
                    <a:cubicBezTo>
                      <a:pt x="0" y="1"/>
                      <a:pt x="5" y="11"/>
                      <a:pt x="21" y="11"/>
                    </a:cubicBezTo>
                    <a:cubicBezTo>
                      <a:pt x="13" y="3"/>
                      <a:pt x="8" y="1"/>
                      <a:pt x="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101;p39">
                <a:extLst>
                  <a:ext uri="{FF2B5EF4-FFF2-40B4-BE49-F238E27FC236}">
                    <a16:creationId xmlns:a16="http://schemas.microsoft.com/office/drawing/2014/main" xmlns="" id="{AD2237F1-3CC0-C373-7F3E-DEFF0A67A4C0}"/>
                  </a:ext>
                </a:extLst>
              </p:cNvPr>
              <p:cNvSpPr/>
              <p:nvPr/>
            </p:nvSpPr>
            <p:spPr>
              <a:xfrm>
                <a:off x="1705175" y="3696750"/>
                <a:ext cx="267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5" extrusionOk="0">
                    <a:moveTo>
                      <a:pt x="69" y="0"/>
                    </a:moveTo>
                    <a:cubicBezTo>
                      <a:pt x="47" y="0"/>
                      <a:pt x="24" y="23"/>
                      <a:pt x="24" y="23"/>
                    </a:cubicBezTo>
                    <a:cubicBezTo>
                      <a:pt x="1" y="23"/>
                      <a:pt x="1" y="46"/>
                      <a:pt x="1" y="46"/>
                    </a:cubicBezTo>
                    <a:cubicBezTo>
                      <a:pt x="12" y="57"/>
                      <a:pt x="24" y="57"/>
                      <a:pt x="32" y="57"/>
                    </a:cubicBezTo>
                    <a:cubicBezTo>
                      <a:pt x="41" y="57"/>
                      <a:pt x="47" y="57"/>
                      <a:pt x="47" y="69"/>
                    </a:cubicBezTo>
                    <a:lnTo>
                      <a:pt x="69" y="91"/>
                    </a:lnTo>
                    <a:lnTo>
                      <a:pt x="69" y="91"/>
                    </a:lnTo>
                    <a:cubicBezTo>
                      <a:pt x="98" y="60"/>
                      <a:pt x="107" y="38"/>
                      <a:pt x="69" y="0"/>
                    </a:cubicBezTo>
                    <a:close/>
                    <a:moveTo>
                      <a:pt x="69" y="91"/>
                    </a:moveTo>
                    <a:lnTo>
                      <a:pt x="69" y="91"/>
                    </a:lnTo>
                    <a:cubicBezTo>
                      <a:pt x="69" y="92"/>
                      <a:pt x="69" y="92"/>
                      <a:pt x="69" y="92"/>
                    </a:cubicBezTo>
                    <a:lnTo>
                      <a:pt x="69" y="92"/>
                    </a:lnTo>
                    <a:lnTo>
                      <a:pt x="69" y="91"/>
                    </a:lnTo>
                    <a:close/>
                    <a:moveTo>
                      <a:pt x="47" y="92"/>
                    </a:moveTo>
                    <a:lnTo>
                      <a:pt x="47" y="115"/>
                    </a:lnTo>
                    <a:cubicBezTo>
                      <a:pt x="55" y="106"/>
                      <a:pt x="62" y="99"/>
                      <a:pt x="69" y="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5" name="Google Shape;1102;p39">
                <a:extLst>
                  <a:ext uri="{FF2B5EF4-FFF2-40B4-BE49-F238E27FC236}">
                    <a16:creationId xmlns:a16="http://schemas.microsoft.com/office/drawing/2014/main" xmlns="" id="{474D4BE0-2E21-38C6-234E-F451249B114F}"/>
                  </a:ext>
                </a:extLst>
              </p:cNvPr>
              <p:cNvSpPr/>
              <p:nvPr/>
            </p:nvSpPr>
            <p:spPr>
              <a:xfrm>
                <a:off x="1705175" y="3697900"/>
                <a:ext cx="2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extrusionOk="0">
                    <a:moveTo>
                      <a:pt x="1" y="23"/>
                    </a:moveTo>
                    <a:cubicBezTo>
                      <a:pt x="1" y="23"/>
                      <a:pt x="1" y="23"/>
                      <a:pt x="1" y="0"/>
                    </a:cubicBezTo>
                    <a:cubicBezTo>
                      <a:pt x="1" y="23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103;p39">
                <a:extLst>
                  <a:ext uri="{FF2B5EF4-FFF2-40B4-BE49-F238E27FC236}">
                    <a16:creationId xmlns:a16="http://schemas.microsoft.com/office/drawing/2014/main" xmlns="" id="{DD584F6D-7390-8432-4187-BFD0E9C76966}"/>
                  </a:ext>
                </a:extLst>
              </p:cNvPr>
              <p:cNvSpPr/>
              <p:nvPr/>
            </p:nvSpPr>
            <p:spPr>
              <a:xfrm>
                <a:off x="1705175" y="3698450"/>
                <a:ext cx="600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47" extrusionOk="0">
                    <a:moveTo>
                      <a:pt x="1" y="1"/>
                    </a:moveTo>
                    <a:cubicBezTo>
                      <a:pt x="1" y="24"/>
                      <a:pt x="1" y="24"/>
                      <a:pt x="24" y="47"/>
                    </a:cubicBezTo>
                    <a:lnTo>
                      <a:pt x="24" y="24"/>
                    </a:lnTo>
                    <a:cubicBezTo>
                      <a:pt x="24" y="24"/>
                      <a:pt x="1" y="24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104;p39">
                <a:extLst>
                  <a:ext uri="{FF2B5EF4-FFF2-40B4-BE49-F238E27FC236}">
                    <a16:creationId xmlns:a16="http://schemas.microsoft.com/office/drawing/2014/main" xmlns="" id="{8EF01B72-1050-BE56-40A9-7277AABB8075}"/>
                  </a:ext>
                </a:extLst>
              </p:cNvPr>
              <p:cNvSpPr/>
              <p:nvPr/>
            </p:nvSpPr>
            <p:spPr>
              <a:xfrm>
                <a:off x="1646400" y="37384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105;p39">
                <a:extLst>
                  <a:ext uri="{FF2B5EF4-FFF2-40B4-BE49-F238E27FC236}">
                    <a16:creationId xmlns:a16="http://schemas.microsoft.com/office/drawing/2014/main" xmlns="" id="{86F4E851-8608-899E-961C-6D10E588F274}"/>
                  </a:ext>
                </a:extLst>
              </p:cNvPr>
              <p:cNvSpPr/>
              <p:nvPr/>
            </p:nvSpPr>
            <p:spPr>
              <a:xfrm>
                <a:off x="1644125" y="3737825"/>
                <a:ext cx="2300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92" h="93" extrusionOk="0">
                    <a:moveTo>
                      <a:pt x="92" y="46"/>
                    </a:moveTo>
                    <a:cubicBezTo>
                      <a:pt x="69" y="46"/>
                      <a:pt x="92" y="69"/>
                      <a:pt x="92" y="69"/>
                    </a:cubicBezTo>
                    <a:lnTo>
                      <a:pt x="92" y="46"/>
                    </a:lnTo>
                    <a:close/>
                    <a:moveTo>
                      <a:pt x="23" y="1"/>
                    </a:moveTo>
                    <a:cubicBezTo>
                      <a:pt x="1" y="24"/>
                      <a:pt x="23" y="69"/>
                      <a:pt x="23" y="92"/>
                    </a:cubicBezTo>
                    <a:lnTo>
                      <a:pt x="46" y="24"/>
                    </a:lnTo>
                    <a:lnTo>
                      <a:pt x="69" y="46"/>
                    </a:lnTo>
                    <a:lnTo>
                      <a:pt x="92" y="46"/>
                    </a:lnTo>
                    <a:lnTo>
                      <a:pt x="69" y="24"/>
                    </a:lnTo>
                    <a:lnTo>
                      <a:pt x="92" y="24"/>
                    </a:lnTo>
                    <a:lnTo>
                      <a:pt x="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106;p39">
                <a:extLst>
                  <a:ext uri="{FF2B5EF4-FFF2-40B4-BE49-F238E27FC236}">
                    <a16:creationId xmlns:a16="http://schemas.microsoft.com/office/drawing/2014/main" xmlns="" id="{04DE95D0-9D2A-6653-67B0-513C4CF85C37}"/>
                  </a:ext>
                </a:extLst>
              </p:cNvPr>
              <p:cNvSpPr/>
              <p:nvPr/>
            </p:nvSpPr>
            <p:spPr>
              <a:xfrm>
                <a:off x="1653250" y="3730250"/>
                <a:ext cx="2900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99" extrusionOk="0">
                    <a:moveTo>
                      <a:pt x="79" y="1"/>
                    </a:moveTo>
                    <a:cubicBezTo>
                      <a:pt x="70" y="1"/>
                      <a:pt x="60" y="3"/>
                      <a:pt x="47" y="7"/>
                    </a:cubicBezTo>
                    <a:cubicBezTo>
                      <a:pt x="47" y="7"/>
                      <a:pt x="1" y="53"/>
                      <a:pt x="24" y="53"/>
                    </a:cubicBezTo>
                    <a:cubicBezTo>
                      <a:pt x="69" y="53"/>
                      <a:pt x="24" y="30"/>
                      <a:pt x="69" y="30"/>
                    </a:cubicBezTo>
                    <a:lnTo>
                      <a:pt x="92" y="30"/>
                    </a:lnTo>
                    <a:cubicBezTo>
                      <a:pt x="69" y="53"/>
                      <a:pt x="92" y="76"/>
                      <a:pt x="47" y="76"/>
                    </a:cubicBezTo>
                    <a:lnTo>
                      <a:pt x="24" y="76"/>
                    </a:lnTo>
                    <a:cubicBezTo>
                      <a:pt x="1" y="76"/>
                      <a:pt x="47" y="98"/>
                      <a:pt x="47" y="98"/>
                    </a:cubicBezTo>
                    <a:cubicBezTo>
                      <a:pt x="69" y="76"/>
                      <a:pt x="115" y="76"/>
                      <a:pt x="92" y="53"/>
                    </a:cubicBezTo>
                    <a:cubicBezTo>
                      <a:pt x="111" y="34"/>
                      <a:pt x="114" y="1"/>
                      <a:pt x="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107;p39">
                <a:extLst>
                  <a:ext uri="{FF2B5EF4-FFF2-40B4-BE49-F238E27FC236}">
                    <a16:creationId xmlns:a16="http://schemas.microsoft.com/office/drawing/2014/main" xmlns="" id="{7BCC7A30-36AF-2383-E0B2-DEA080828BB1}"/>
                  </a:ext>
                </a:extLst>
              </p:cNvPr>
              <p:cNvSpPr/>
              <p:nvPr/>
            </p:nvSpPr>
            <p:spPr>
              <a:xfrm>
                <a:off x="1534000" y="36956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108;p39">
                <a:extLst>
                  <a:ext uri="{FF2B5EF4-FFF2-40B4-BE49-F238E27FC236}">
                    <a16:creationId xmlns:a16="http://schemas.microsoft.com/office/drawing/2014/main" xmlns="" id="{8CDCAEC9-ABC4-B92B-6894-62F906394844}"/>
                  </a:ext>
                </a:extLst>
              </p:cNvPr>
              <p:cNvSpPr/>
              <p:nvPr/>
            </p:nvSpPr>
            <p:spPr>
              <a:xfrm>
                <a:off x="1527725" y="368932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0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109;p39">
                <a:extLst>
                  <a:ext uri="{FF2B5EF4-FFF2-40B4-BE49-F238E27FC236}">
                    <a16:creationId xmlns:a16="http://schemas.microsoft.com/office/drawing/2014/main" xmlns="" id="{B755B885-A431-F357-796A-4B0CCF80CEB1}"/>
                  </a:ext>
                </a:extLst>
              </p:cNvPr>
              <p:cNvSpPr/>
              <p:nvPr/>
            </p:nvSpPr>
            <p:spPr>
              <a:xfrm>
                <a:off x="1527725" y="3688750"/>
                <a:ext cx="115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1"/>
                      <a:pt x="0" y="24"/>
                    </a:cubicBezTo>
                    <a:cubicBezTo>
                      <a:pt x="0" y="1"/>
                      <a:pt x="23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110;p39">
                <a:extLst>
                  <a:ext uri="{FF2B5EF4-FFF2-40B4-BE49-F238E27FC236}">
                    <a16:creationId xmlns:a16="http://schemas.microsoft.com/office/drawing/2014/main" xmlns="" id="{B9150774-114C-343D-19DD-946C2BBDD3CE}"/>
                  </a:ext>
                </a:extLst>
              </p:cNvPr>
              <p:cNvSpPr/>
              <p:nvPr/>
            </p:nvSpPr>
            <p:spPr>
              <a:xfrm>
                <a:off x="1526575" y="3677925"/>
                <a:ext cx="86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52" extrusionOk="0">
                    <a:moveTo>
                      <a:pt x="206" y="0"/>
                    </a:moveTo>
                    <a:cubicBezTo>
                      <a:pt x="115" y="23"/>
                      <a:pt x="138" y="69"/>
                      <a:pt x="92" y="91"/>
                    </a:cubicBezTo>
                    <a:cubicBezTo>
                      <a:pt x="183" y="137"/>
                      <a:pt x="1" y="160"/>
                      <a:pt x="69" y="228"/>
                    </a:cubicBezTo>
                    <a:cubicBezTo>
                      <a:pt x="74" y="224"/>
                      <a:pt x="78" y="222"/>
                      <a:pt x="83" y="222"/>
                    </a:cubicBezTo>
                    <a:cubicBezTo>
                      <a:pt x="100" y="222"/>
                      <a:pt x="115" y="251"/>
                      <a:pt x="115" y="251"/>
                    </a:cubicBezTo>
                    <a:lnTo>
                      <a:pt x="115" y="228"/>
                    </a:lnTo>
                    <a:cubicBezTo>
                      <a:pt x="138" y="251"/>
                      <a:pt x="138" y="251"/>
                      <a:pt x="183" y="251"/>
                    </a:cubicBezTo>
                    <a:cubicBezTo>
                      <a:pt x="229" y="228"/>
                      <a:pt x="206" y="183"/>
                      <a:pt x="252" y="183"/>
                    </a:cubicBezTo>
                    <a:cubicBezTo>
                      <a:pt x="288" y="183"/>
                      <a:pt x="266" y="154"/>
                      <a:pt x="291" y="154"/>
                    </a:cubicBezTo>
                    <a:cubicBezTo>
                      <a:pt x="297" y="154"/>
                      <a:pt x="307" y="155"/>
                      <a:pt x="320" y="160"/>
                    </a:cubicBezTo>
                    <a:lnTo>
                      <a:pt x="320" y="137"/>
                    </a:lnTo>
                    <a:cubicBezTo>
                      <a:pt x="320" y="114"/>
                      <a:pt x="320" y="114"/>
                      <a:pt x="343" y="114"/>
                    </a:cubicBezTo>
                    <a:lnTo>
                      <a:pt x="320" y="69"/>
                    </a:lnTo>
                    <a:cubicBezTo>
                      <a:pt x="297" y="23"/>
                      <a:pt x="275" y="0"/>
                      <a:pt x="2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980" name="Picture 4" descr="Small Dolphin Clipart Images">
            <a:extLst>
              <a:ext uri="{FF2B5EF4-FFF2-40B4-BE49-F238E27FC236}">
                <a16:creationId xmlns:a16="http://schemas.microsoft.com/office/drawing/2014/main" xmlns="" id="{A1C8DA68-99EB-C9EB-9EE6-5ED8971D6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05823" y="4223288"/>
            <a:ext cx="1312157" cy="70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13" name="Picture 2" descr="Dolphin Animated Gif">
            <a:extLst>
              <a:ext uri="{FF2B5EF4-FFF2-40B4-BE49-F238E27FC236}">
                <a16:creationId xmlns:a16="http://schemas.microsoft.com/office/drawing/2014/main" xmlns="" id="{577F3D91-A160-798E-0F53-A3C8685C25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8" t="19071" r="10734" b="21662"/>
          <a:stretch/>
        </p:blipFill>
        <p:spPr bwMode="auto">
          <a:xfrm>
            <a:off x="3114538" y="4098815"/>
            <a:ext cx="1371351" cy="104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" name="Google Shape;1710;p42"/>
          <p:cNvSpPr/>
          <p:nvPr/>
        </p:nvSpPr>
        <p:spPr>
          <a:xfrm flipH="1">
            <a:off x="8000884" y="367176"/>
            <a:ext cx="1784967" cy="653329"/>
          </a:xfrm>
          <a:custGeom>
            <a:avLst/>
            <a:gdLst/>
            <a:ahLst/>
            <a:cxnLst/>
            <a:rect l="l" t="t" r="r" b="b"/>
            <a:pathLst>
              <a:path w="22347" h="7126" extrusionOk="0">
                <a:moveTo>
                  <a:pt x="11619" y="1"/>
                </a:moveTo>
                <a:cubicBezTo>
                  <a:pt x="9702" y="1"/>
                  <a:pt x="8035" y="1325"/>
                  <a:pt x="7602" y="3196"/>
                </a:cubicBezTo>
                <a:cubicBezTo>
                  <a:pt x="7538" y="3175"/>
                  <a:pt x="7472" y="3165"/>
                  <a:pt x="7406" y="3165"/>
                </a:cubicBezTo>
                <a:cubicBezTo>
                  <a:pt x="7259" y="3165"/>
                  <a:pt x="7111" y="3216"/>
                  <a:pt x="6985" y="3310"/>
                </a:cubicBezTo>
                <a:cubicBezTo>
                  <a:pt x="6826" y="3447"/>
                  <a:pt x="6734" y="3653"/>
                  <a:pt x="6734" y="3881"/>
                </a:cubicBezTo>
                <a:cubicBezTo>
                  <a:pt x="5829" y="3462"/>
                  <a:pt x="5094" y="3300"/>
                  <a:pt x="4510" y="3300"/>
                </a:cubicBezTo>
                <a:cubicBezTo>
                  <a:pt x="3152" y="3300"/>
                  <a:pt x="2610" y="4180"/>
                  <a:pt x="2626" y="4771"/>
                </a:cubicBezTo>
                <a:cubicBezTo>
                  <a:pt x="1918" y="4817"/>
                  <a:pt x="1096" y="5068"/>
                  <a:pt x="389" y="5319"/>
                </a:cubicBezTo>
                <a:cubicBezTo>
                  <a:pt x="298" y="5365"/>
                  <a:pt x="229" y="5410"/>
                  <a:pt x="161" y="5479"/>
                </a:cubicBezTo>
                <a:cubicBezTo>
                  <a:pt x="1" y="5730"/>
                  <a:pt x="138" y="6118"/>
                  <a:pt x="480" y="6163"/>
                </a:cubicBezTo>
                <a:cubicBezTo>
                  <a:pt x="1870" y="6323"/>
                  <a:pt x="3941" y="6516"/>
                  <a:pt x="5935" y="6516"/>
                </a:cubicBezTo>
                <a:cubicBezTo>
                  <a:pt x="6791" y="6516"/>
                  <a:pt x="7633" y="6481"/>
                  <a:pt x="8401" y="6392"/>
                </a:cubicBezTo>
                <a:lnTo>
                  <a:pt x="8401" y="6392"/>
                </a:lnTo>
                <a:cubicBezTo>
                  <a:pt x="7877" y="6930"/>
                  <a:pt x="10865" y="7125"/>
                  <a:pt x="14343" y="7125"/>
                </a:cubicBezTo>
                <a:cubicBezTo>
                  <a:pt x="16323" y="7125"/>
                  <a:pt x="18462" y="7062"/>
                  <a:pt x="20201" y="6962"/>
                </a:cubicBezTo>
                <a:cubicBezTo>
                  <a:pt x="21434" y="6894"/>
                  <a:pt x="22347" y="5867"/>
                  <a:pt x="22324" y="4703"/>
                </a:cubicBezTo>
                <a:cubicBezTo>
                  <a:pt x="22324" y="4452"/>
                  <a:pt x="22256" y="4201"/>
                  <a:pt x="22141" y="3949"/>
                </a:cubicBezTo>
                <a:cubicBezTo>
                  <a:pt x="21822" y="3196"/>
                  <a:pt x="21274" y="2557"/>
                  <a:pt x="20521" y="2123"/>
                </a:cubicBezTo>
                <a:cubicBezTo>
                  <a:pt x="19942" y="1806"/>
                  <a:pt x="19313" y="1654"/>
                  <a:pt x="18692" y="1654"/>
                </a:cubicBezTo>
                <a:cubicBezTo>
                  <a:pt x="17524" y="1654"/>
                  <a:pt x="16381" y="2190"/>
                  <a:pt x="15636" y="3173"/>
                </a:cubicBezTo>
                <a:cubicBezTo>
                  <a:pt x="15202" y="1325"/>
                  <a:pt x="13536" y="1"/>
                  <a:pt x="1161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</a:t>
            </a:r>
            <a:endParaRPr/>
          </a:p>
        </p:txBody>
      </p:sp>
      <p:sp>
        <p:nvSpPr>
          <p:cNvPr id="1711" name="Google Shape;1711;p42"/>
          <p:cNvSpPr/>
          <p:nvPr/>
        </p:nvSpPr>
        <p:spPr>
          <a:xfrm flipH="1">
            <a:off x="-554750" y="156150"/>
            <a:ext cx="2535949" cy="766708"/>
          </a:xfrm>
          <a:custGeom>
            <a:avLst/>
            <a:gdLst/>
            <a:ahLst/>
            <a:cxnLst/>
            <a:rect l="l" t="t" r="r" b="b"/>
            <a:pathLst>
              <a:path w="38702" h="11701" extrusionOk="0">
                <a:moveTo>
                  <a:pt x="15139" y="0"/>
                </a:moveTo>
                <a:cubicBezTo>
                  <a:pt x="14067" y="0"/>
                  <a:pt x="12562" y="331"/>
                  <a:pt x="10508" y="1165"/>
                </a:cubicBezTo>
                <a:cubicBezTo>
                  <a:pt x="9184" y="2330"/>
                  <a:pt x="8157" y="4064"/>
                  <a:pt x="7814" y="6438"/>
                </a:cubicBezTo>
                <a:cubicBezTo>
                  <a:pt x="7392" y="6143"/>
                  <a:pt x="6903" y="5999"/>
                  <a:pt x="6414" y="5999"/>
                </a:cubicBezTo>
                <a:cubicBezTo>
                  <a:pt x="5845" y="5999"/>
                  <a:pt x="5279" y="6194"/>
                  <a:pt x="4824" y="6575"/>
                </a:cubicBezTo>
                <a:cubicBezTo>
                  <a:pt x="3957" y="7305"/>
                  <a:pt x="3706" y="8492"/>
                  <a:pt x="4208" y="9497"/>
                </a:cubicBezTo>
                <a:cubicBezTo>
                  <a:pt x="3640" y="9392"/>
                  <a:pt x="3111" y="9346"/>
                  <a:pt x="2628" y="9346"/>
                </a:cubicBezTo>
                <a:cubicBezTo>
                  <a:pt x="2373" y="9346"/>
                  <a:pt x="2131" y="9359"/>
                  <a:pt x="1902" y="9383"/>
                </a:cubicBezTo>
                <a:cubicBezTo>
                  <a:pt x="1" y="10629"/>
                  <a:pt x="135" y="11573"/>
                  <a:pt x="1828" y="11573"/>
                </a:cubicBezTo>
                <a:cubicBezTo>
                  <a:pt x="2554" y="11573"/>
                  <a:pt x="3565" y="11400"/>
                  <a:pt x="4824" y="11003"/>
                </a:cubicBezTo>
                <a:cubicBezTo>
                  <a:pt x="5160" y="11137"/>
                  <a:pt x="5517" y="11188"/>
                  <a:pt x="5899" y="11188"/>
                </a:cubicBezTo>
                <a:cubicBezTo>
                  <a:pt x="7067" y="11188"/>
                  <a:pt x="8466" y="10713"/>
                  <a:pt x="10193" y="10713"/>
                </a:cubicBezTo>
                <a:cubicBezTo>
                  <a:pt x="10585" y="10713"/>
                  <a:pt x="10994" y="10738"/>
                  <a:pt x="11421" y="10798"/>
                </a:cubicBezTo>
                <a:cubicBezTo>
                  <a:pt x="10186" y="11204"/>
                  <a:pt x="10403" y="11472"/>
                  <a:pt x="11323" y="11472"/>
                </a:cubicBezTo>
                <a:cubicBezTo>
                  <a:pt x="11849" y="11472"/>
                  <a:pt x="12605" y="11385"/>
                  <a:pt x="13452" y="11186"/>
                </a:cubicBezTo>
                <a:lnTo>
                  <a:pt x="13452" y="11186"/>
                </a:lnTo>
                <a:cubicBezTo>
                  <a:pt x="13269" y="11336"/>
                  <a:pt x="13490" y="11391"/>
                  <a:pt x="13974" y="11391"/>
                </a:cubicBezTo>
                <a:cubicBezTo>
                  <a:pt x="15363" y="11391"/>
                  <a:pt x="18915" y="10934"/>
                  <a:pt x="21325" y="10934"/>
                </a:cubicBezTo>
                <a:cubicBezTo>
                  <a:pt x="22166" y="10934"/>
                  <a:pt x="22868" y="10990"/>
                  <a:pt x="23290" y="11140"/>
                </a:cubicBezTo>
                <a:cubicBezTo>
                  <a:pt x="22018" y="11474"/>
                  <a:pt x="21983" y="11664"/>
                  <a:pt x="23001" y="11664"/>
                </a:cubicBezTo>
                <a:cubicBezTo>
                  <a:pt x="23791" y="11664"/>
                  <a:pt x="25217" y="11549"/>
                  <a:pt x="27193" y="11300"/>
                </a:cubicBezTo>
                <a:cubicBezTo>
                  <a:pt x="28661" y="11496"/>
                  <a:pt x="30700" y="11700"/>
                  <a:pt x="32007" y="11700"/>
                </a:cubicBezTo>
                <a:cubicBezTo>
                  <a:pt x="32976" y="11700"/>
                  <a:pt x="33543" y="11588"/>
                  <a:pt x="33173" y="11277"/>
                </a:cubicBezTo>
                <a:lnTo>
                  <a:pt x="33173" y="11277"/>
                </a:lnTo>
                <a:cubicBezTo>
                  <a:pt x="34168" y="11303"/>
                  <a:pt x="35474" y="11366"/>
                  <a:pt x="36436" y="11366"/>
                </a:cubicBezTo>
                <a:cubicBezTo>
                  <a:pt x="38056" y="11366"/>
                  <a:pt x="38701" y="11186"/>
                  <a:pt x="35250" y="10341"/>
                </a:cubicBezTo>
                <a:cubicBezTo>
                  <a:pt x="34692" y="10368"/>
                  <a:pt x="34111" y="10386"/>
                  <a:pt x="33529" y="10386"/>
                </a:cubicBezTo>
                <a:cubicBezTo>
                  <a:pt x="31613" y="10386"/>
                  <a:pt x="29684" y="10192"/>
                  <a:pt x="28494" y="9474"/>
                </a:cubicBezTo>
                <a:cubicBezTo>
                  <a:pt x="28494" y="8584"/>
                  <a:pt x="28015" y="7739"/>
                  <a:pt x="27216" y="7283"/>
                </a:cubicBezTo>
                <a:cubicBezTo>
                  <a:pt x="26821" y="7069"/>
                  <a:pt x="26383" y="6960"/>
                  <a:pt x="25943" y="6960"/>
                </a:cubicBezTo>
                <a:cubicBezTo>
                  <a:pt x="25492" y="6960"/>
                  <a:pt x="25041" y="7074"/>
                  <a:pt x="24637" y="7305"/>
                </a:cubicBezTo>
                <a:cubicBezTo>
                  <a:pt x="24247" y="6585"/>
                  <a:pt x="23509" y="6147"/>
                  <a:pt x="22706" y="6147"/>
                </a:cubicBezTo>
                <a:cubicBezTo>
                  <a:pt x="22567" y="6147"/>
                  <a:pt x="22427" y="6160"/>
                  <a:pt x="22285" y="6187"/>
                </a:cubicBezTo>
                <a:cubicBezTo>
                  <a:pt x="21350" y="6347"/>
                  <a:pt x="20619" y="7100"/>
                  <a:pt x="20482" y="8036"/>
                </a:cubicBezTo>
                <a:cubicBezTo>
                  <a:pt x="20414" y="7442"/>
                  <a:pt x="20049" y="6940"/>
                  <a:pt x="19546" y="6643"/>
                </a:cubicBezTo>
                <a:cubicBezTo>
                  <a:pt x="19267" y="6498"/>
                  <a:pt x="18955" y="6423"/>
                  <a:pt x="18645" y="6423"/>
                </a:cubicBezTo>
                <a:cubicBezTo>
                  <a:pt x="18373" y="6423"/>
                  <a:pt x="18103" y="6480"/>
                  <a:pt x="17857" y="6598"/>
                </a:cubicBezTo>
                <a:cubicBezTo>
                  <a:pt x="17949" y="6415"/>
                  <a:pt x="17972" y="6187"/>
                  <a:pt x="17880" y="5982"/>
                </a:cubicBezTo>
                <a:cubicBezTo>
                  <a:pt x="17812" y="5799"/>
                  <a:pt x="17652" y="5639"/>
                  <a:pt x="17447" y="5594"/>
                </a:cubicBezTo>
                <a:cubicBezTo>
                  <a:pt x="17424" y="5206"/>
                  <a:pt x="17218" y="4863"/>
                  <a:pt x="16899" y="4681"/>
                </a:cubicBezTo>
                <a:cubicBezTo>
                  <a:pt x="16717" y="4571"/>
                  <a:pt x="16522" y="4520"/>
                  <a:pt x="16328" y="4520"/>
                </a:cubicBezTo>
                <a:cubicBezTo>
                  <a:pt x="16157" y="4520"/>
                  <a:pt x="15986" y="4560"/>
                  <a:pt x="15826" y="4635"/>
                </a:cubicBezTo>
                <a:cubicBezTo>
                  <a:pt x="17493" y="3652"/>
                  <a:pt x="18701" y="0"/>
                  <a:pt x="151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2" name="Google Shape;1712;p42"/>
          <p:cNvSpPr/>
          <p:nvPr/>
        </p:nvSpPr>
        <p:spPr>
          <a:xfrm>
            <a:off x="3956475" y="1020504"/>
            <a:ext cx="1231044" cy="420641"/>
          </a:xfrm>
          <a:custGeom>
            <a:avLst/>
            <a:gdLst/>
            <a:ahLst/>
            <a:cxnLst/>
            <a:rect l="l" t="t" r="r" b="b"/>
            <a:pathLst>
              <a:path w="33532" h="8404" extrusionOk="0">
                <a:moveTo>
                  <a:pt x="23449" y="1"/>
                </a:moveTo>
                <a:cubicBezTo>
                  <a:pt x="21458" y="1"/>
                  <a:pt x="19548" y="915"/>
                  <a:pt x="18307" y="2497"/>
                </a:cubicBezTo>
                <a:cubicBezTo>
                  <a:pt x="18147" y="1379"/>
                  <a:pt x="17211" y="535"/>
                  <a:pt x="16093" y="489"/>
                </a:cubicBezTo>
                <a:cubicBezTo>
                  <a:pt x="16043" y="486"/>
                  <a:pt x="15994" y="484"/>
                  <a:pt x="15945" y="484"/>
                </a:cubicBezTo>
                <a:cubicBezTo>
                  <a:pt x="14866" y="484"/>
                  <a:pt x="13934" y="1198"/>
                  <a:pt x="13650" y="2246"/>
                </a:cubicBezTo>
                <a:cubicBezTo>
                  <a:pt x="12372" y="1855"/>
                  <a:pt x="11240" y="1691"/>
                  <a:pt x="10273" y="1691"/>
                </a:cubicBezTo>
                <a:cubicBezTo>
                  <a:pt x="6388" y="1691"/>
                  <a:pt x="5157" y="4345"/>
                  <a:pt x="7716" y="5625"/>
                </a:cubicBezTo>
                <a:cubicBezTo>
                  <a:pt x="5844" y="5625"/>
                  <a:pt x="4018" y="6035"/>
                  <a:pt x="1918" y="6332"/>
                </a:cubicBezTo>
                <a:cubicBezTo>
                  <a:pt x="1393" y="6401"/>
                  <a:pt x="868" y="6469"/>
                  <a:pt x="297" y="6515"/>
                </a:cubicBezTo>
                <a:cubicBezTo>
                  <a:pt x="24" y="6538"/>
                  <a:pt x="1" y="6948"/>
                  <a:pt x="297" y="6971"/>
                </a:cubicBezTo>
                <a:cubicBezTo>
                  <a:pt x="6643" y="7816"/>
                  <a:pt x="14928" y="8318"/>
                  <a:pt x="18444" y="8364"/>
                </a:cubicBezTo>
                <a:cubicBezTo>
                  <a:pt x="19450" y="8376"/>
                  <a:pt x="20423" y="8403"/>
                  <a:pt x="21263" y="8403"/>
                </a:cubicBezTo>
                <a:cubicBezTo>
                  <a:pt x="23433" y="8403"/>
                  <a:pt x="24719" y="8223"/>
                  <a:pt x="23419" y="7154"/>
                </a:cubicBezTo>
                <a:lnTo>
                  <a:pt x="23419" y="7154"/>
                </a:lnTo>
                <a:cubicBezTo>
                  <a:pt x="23859" y="7181"/>
                  <a:pt x="24317" y="7195"/>
                  <a:pt x="24785" y="7195"/>
                </a:cubicBezTo>
                <a:cubicBezTo>
                  <a:pt x="27789" y="7195"/>
                  <a:pt x="31215" y="6635"/>
                  <a:pt x="33052" y="5647"/>
                </a:cubicBezTo>
                <a:cubicBezTo>
                  <a:pt x="33485" y="5419"/>
                  <a:pt x="33531" y="4826"/>
                  <a:pt x="33075" y="4620"/>
                </a:cubicBezTo>
                <a:cubicBezTo>
                  <a:pt x="32983" y="4575"/>
                  <a:pt x="32869" y="4529"/>
                  <a:pt x="32778" y="4506"/>
                </a:cubicBezTo>
                <a:cubicBezTo>
                  <a:pt x="32013" y="4192"/>
                  <a:pt x="31011" y="3912"/>
                  <a:pt x="29962" y="3912"/>
                </a:cubicBezTo>
                <a:cubicBezTo>
                  <a:pt x="29791" y="3912"/>
                  <a:pt x="29618" y="3919"/>
                  <a:pt x="29445" y="3935"/>
                </a:cubicBezTo>
                <a:cubicBezTo>
                  <a:pt x="28555" y="1813"/>
                  <a:pt x="26592" y="352"/>
                  <a:pt x="24287" y="55"/>
                </a:cubicBezTo>
                <a:cubicBezTo>
                  <a:pt x="24007" y="19"/>
                  <a:pt x="23727" y="1"/>
                  <a:pt x="2344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3" name="Google Shape;1713;p42"/>
          <p:cNvSpPr/>
          <p:nvPr/>
        </p:nvSpPr>
        <p:spPr>
          <a:xfrm>
            <a:off x="-367400" y="4072363"/>
            <a:ext cx="869988" cy="274033"/>
          </a:xfrm>
          <a:custGeom>
            <a:avLst/>
            <a:gdLst/>
            <a:ahLst/>
            <a:cxnLst/>
            <a:rect l="l" t="t" r="r" b="b"/>
            <a:pathLst>
              <a:path w="33532" h="8404" extrusionOk="0">
                <a:moveTo>
                  <a:pt x="23449" y="1"/>
                </a:moveTo>
                <a:cubicBezTo>
                  <a:pt x="21458" y="1"/>
                  <a:pt x="19548" y="915"/>
                  <a:pt x="18307" y="2497"/>
                </a:cubicBezTo>
                <a:cubicBezTo>
                  <a:pt x="18147" y="1379"/>
                  <a:pt x="17211" y="535"/>
                  <a:pt x="16093" y="489"/>
                </a:cubicBezTo>
                <a:cubicBezTo>
                  <a:pt x="16043" y="486"/>
                  <a:pt x="15994" y="484"/>
                  <a:pt x="15945" y="484"/>
                </a:cubicBezTo>
                <a:cubicBezTo>
                  <a:pt x="14866" y="484"/>
                  <a:pt x="13934" y="1198"/>
                  <a:pt x="13650" y="2246"/>
                </a:cubicBezTo>
                <a:cubicBezTo>
                  <a:pt x="12372" y="1855"/>
                  <a:pt x="11240" y="1691"/>
                  <a:pt x="10273" y="1691"/>
                </a:cubicBezTo>
                <a:cubicBezTo>
                  <a:pt x="6388" y="1691"/>
                  <a:pt x="5157" y="4345"/>
                  <a:pt x="7716" y="5625"/>
                </a:cubicBezTo>
                <a:cubicBezTo>
                  <a:pt x="5844" y="5625"/>
                  <a:pt x="4018" y="6035"/>
                  <a:pt x="1918" y="6332"/>
                </a:cubicBezTo>
                <a:cubicBezTo>
                  <a:pt x="1393" y="6401"/>
                  <a:pt x="868" y="6469"/>
                  <a:pt x="297" y="6515"/>
                </a:cubicBezTo>
                <a:cubicBezTo>
                  <a:pt x="24" y="6538"/>
                  <a:pt x="1" y="6948"/>
                  <a:pt x="297" y="6971"/>
                </a:cubicBezTo>
                <a:cubicBezTo>
                  <a:pt x="6643" y="7816"/>
                  <a:pt x="14928" y="8318"/>
                  <a:pt x="18444" y="8364"/>
                </a:cubicBezTo>
                <a:cubicBezTo>
                  <a:pt x="19450" y="8376"/>
                  <a:pt x="20423" y="8403"/>
                  <a:pt x="21263" y="8403"/>
                </a:cubicBezTo>
                <a:cubicBezTo>
                  <a:pt x="23433" y="8403"/>
                  <a:pt x="24719" y="8223"/>
                  <a:pt x="23419" y="7154"/>
                </a:cubicBezTo>
                <a:lnTo>
                  <a:pt x="23419" y="7154"/>
                </a:lnTo>
                <a:cubicBezTo>
                  <a:pt x="23859" y="7181"/>
                  <a:pt x="24317" y="7195"/>
                  <a:pt x="24785" y="7195"/>
                </a:cubicBezTo>
                <a:cubicBezTo>
                  <a:pt x="27789" y="7195"/>
                  <a:pt x="31215" y="6635"/>
                  <a:pt x="33052" y="5647"/>
                </a:cubicBezTo>
                <a:cubicBezTo>
                  <a:pt x="33485" y="5419"/>
                  <a:pt x="33531" y="4826"/>
                  <a:pt x="33075" y="4620"/>
                </a:cubicBezTo>
                <a:cubicBezTo>
                  <a:pt x="32983" y="4575"/>
                  <a:pt x="32869" y="4529"/>
                  <a:pt x="32778" y="4506"/>
                </a:cubicBezTo>
                <a:cubicBezTo>
                  <a:pt x="32013" y="4192"/>
                  <a:pt x="31011" y="3912"/>
                  <a:pt x="29962" y="3912"/>
                </a:cubicBezTo>
                <a:cubicBezTo>
                  <a:pt x="29791" y="3912"/>
                  <a:pt x="29618" y="3919"/>
                  <a:pt x="29445" y="3935"/>
                </a:cubicBezTo>
                <a:cubicBezTo>
                  <a:pt x="28555" y="1813"/>
                  <a:pt x="26592" y="352"/>
                  <a:pt x="24287" y="55"/>
                </a:cubicBezTo>
                <a:cubicBezTo>
                  <a:pt x="24007" y="19"/>
                  <a:pt x="23727" y="1"/>
                  <a:pt x="2344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     </a:t>
            </a:r>
            <a:endParaRPr/>
          </a:p>
        </p:txBody>
      </p:sp>
      <p:grpSp>
        <p:nvGrpSpPr>
          <p:cNvPr id="1714" name="Google Shape;1714;p42"/>
          <p:cNvGrpSpPr/>
          <p:nvPr/>
        </p:nvGrpSpPr>
        <p:grpSpPr>
          <a:xfrm>
            <a:off x="3015129" y="1298196"/>
            <a:ext cx="8885718" cy="3967780"/>
            <a:chOff x="-659131" y="1213213"/>
            <a:chExt cx="7627881" cy="3406113"/>
          </a:xfrm>
        </p:grpSpPr>
        <p:sp>
          <p:nvSpPr>
            <p:cNvPr id="1715" name="Google Shape;1715;p42"/>
            <p:cNvSpPr/>
            <p:nvPr/>
          </p:nvSpPr>
          <p:spPr>
            <a:xfrm>
              <a:off x="-659131" y="2840072"/>
              <a:ext cx="4293033" cy="1402762"/>
            </a:xfrm>
            <a:custGeom>
              <a:avLst/>
              <a:gdLst/>
              <a:ahLst/>
              <a:cxnLst/>
              <a:rect l="l" t="t" r="r" b="b"/>
              <a:pathLst>
                <a:path w="108650" h="49380" extrusionOk="0">
                  <a:moveTo>
                    <a:pt x="65497" y="0"/>
                  </a:moveTo>
                  <a:cubicBezTo>
                    <a:pt x="61223" y="0"/>
                    <a:pt x="56759" y="2069"/>
                    <a:pt x="54645" y="8113"/>
                  </a:cubicBezTo>
                  <a:cubicBezTo>
                    <a:pt x="52687" y="13697"/>
                    <a:pt x="53613" y="22968"/>
                    <a:pt x="57381" y="22968"/>
                  </a:cubicBezTo>
                  <a:cubicBezTo>
                    <a:pt x="57479" y="22968"/>
                    <a:pt x="57579" y="22962"/>
                    <a:pt x="57680" y="22949"/>
                  </a:cubicBezTo>
                  <a:lnTo>
                    <a:pt x="57680" y="22949"/>
                  </a:lnTo>
                  <a:cubicBezTo>
                    <a:pt x="56448" y="23771"/>
                    <a:pt x="55740" y="24296"/>
                    <a:pt x="54804" y="25095"/>
                  </a:cubicBezTo>
                  <a:cubicBezTo>
                    <a:pt x="53761" y="24457"/>
                    <a:pt x="52612" y="23917"/>
                    <a:pt x="51453" y="23917"/>
                  </a:cubicBezTo>
                  <a:cubicBezTo>
                    <a:pt x="50457" y="23917"/>
                    <a:pt x="49454" y="24316"/>
                    <a:pt x="48505" y="25392"/>
                  </a:cubicBezTo>
                  <a:cubicBezTo>
                    <a:pt x="49207" y="22222"/>
                    <a:pt x="48460" y="21004"/>
                    <a:pt x="47091" y="21004"/>
                  </a:cubicBezTo>
                  <a:cubicBezTo>
                    <a:pt x="44724" y="21004"/>
                    <a:pt x="40497" y="24645"/>
                    <a:pt x="38690" y="28131"/>
                  </a:cubicBezTo>
                  <a:cubicBezTo>
                    <a:pt x="38370" y="23657"/>
                    <a:pt x="35334" y="25597"/>
                    <a:pt x="33873" y="23406"/>
                  </a:cubicBezTo>
                  <a:cubicBezTo>
                    <a:pt x="32755" y="23657"/>
                    <a:pt x="31796" y="24387"/>
                    <a:pt x="30975" y="25414"/>
                  </a:cubicBezTo>
                  <a:cubicBezTo>
                    <a:pt x="30457" y="21335"/>
                    <a:pt x="26849" y="19480"/>
                    <a:pt x="22413" y="19480"/>
                  </a:cubicBezTo>
                  <a:cubicBezTo>
                    <a:pt x="16871" y="19480"/>
                    <a:pt x="10038" y="22375"/>
                    <a:pt x="6323" y="27446"/>
                  </a:cubicBezTo>
                  <a:cubicBezTo>
                    <a:pt x="1" y="36097"/>
                    <a:pt x="1804" y="47441"/>
                    <a:pt x="6917" y="48993"/>
                  </a:cubicBezTo>
                  <a:cubicBezTo>
                    <a:pt x="7837" y="49270"/>
                    <a:pt x="12677" y="49380"/>
                    <a:pt x="19788" y="49380"/>
                  </a:cubicBezTo>
                  <a:cubicBezTo>
                    <a:pt x="47268" y="49380"/>
                    <a:pt x="108649" y="47738"/>
                    <a:pt x="108649" y="47738"/>
                  </a:cubicBezTo>
                  <a:lnTo>
                    <a:pt x="108649" y="22333"/>
                  </a:lnTo>
                  <a:cubicBezTo>
                    <a:pt x="108649" y="22333"/>
                    <a:pt x="106523" y="21028"/>
                    <a:pt x="104799" y="21028"/>
                  </a:cubicBezTo>
                  <a:cubicBezTo>
                    <a:pt x="104575" y="21028"/>
                    <a:pt x="104358" y="21051"/>
                    <a:pt x="104153" y="21101"/>
                  </a:cubicBezTo>
                  <a:cubicBezTo>
                    <a:pt x="102327" y="21534"/>
                    <a:pt x="99884" y="23200"/>
                    <a:pt x="99679" y="27514"/>
                  </a:cubicBezTo>
                  <a:cubicBezTo>
                    <a:pt x="99801" y="24636"/>
                    <a:pt x="99125" y="24024"/>
                    <a:pt x="98185" y="24024"/>
                  </a:cubicBezTo>
                  <a:cubicBezTo>
                    <a:pt x="97489" y="24024"/>
                    <a:pt x="96649" y="24358"/>
                    <a:pt x="95880" y="24358"/>
                  </a:cubicBezTo>
                  <a:cubicBezTo>
                    <a:pt x="95356" y="24358"/>
                    <a:pt x="94864" y="24203"/>
                    <a:pt x="94475" y="23680"/>
                  </a:cubicBezTo>
                  <a:cubicBezTo>
                    <a:pt x="92900" y="21603"/>
                    <a:pt x="94087" y="18202"/>
                    <a:pt x="91416" y="17380"/>
                  </a:cubicBezTo>
                  <a:cubicBezTo>
                    <a:pt x="91233" y="17326"/>
                    <a:pt x="91040" y="17300"/>
                    <a:pt x="90840" y="17300"/>
                  </a:cubicBezTo>
                  <a:cubicBezTo>
                    <a:pt x="89444" y="17300"/>
                    <a:pt x="87692" y="18530"/>
                    <a:pt x="86395" y="19708"/>
                  </a:cubicBezTo>
                  <a:cubicBezTo>
                    <a:pt x="86243" y="17747"/>
                    <a:pt x="85721" y="17434"/>
                    <a:pt x="85006" y="17434"/>
                  </a:cubicBezTo>
                  <a:cubicBezTo>
                    <a:pt x="84670" y="17434"/>
                    <a:pt x="84291" y="17503"/>
                    <a:pt x="83888" y="17503"/>
                  </a:cubicBezTo>
                  <a:cubicBezTo>
                    <a:pt x="83472" y="17503"/>
                    <a:pt x="83030" y="17429"/>
                    <a:pt x="82583" y="17129"/>
                  </a:cubicBezTo>
                  <a:cubicBezTo>
                    <a:pt x="78839" y="14573"/>
                    <a:pt x="77949" y="7565"/>
                    <a:pt x="74776" y="3708"/>
                  </a:cubicBezTo>
                  <a:cubicBezTo>
                    <a:pt x="73123" y="1717"/>
                    <a:pt x="69389" y="0"/>
                    <a:pt x="65497" y="0"/>
                  </a:cubicBezTo>
                  <a:close/>
                </a:path>
              </a:pathLst>
            </a:custGeom>
            <a:solidFill>
              <a:srgbClr val="FFFFFF">
                <a:alpha val="38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42"/>
            <p:cNvSpPr/>
            <p:nvPr/>
          </p:nvSpPr>
          <p:spPr>
            <a:xfrm>
              <a:off x="4014550" y="2896575"/>
              <a:ext cx="756700" cy="1150425"/>
            </a:xfrm>
            <a:custGeom>
              <a:avLst/>
              <a:gdLst/>
              <a:ahLst/>
              <a:cxnLst/>
              <a:rect l="l" t="t" r="r" b="b"/>
              <a:pathLst>
                <a:path w="30268" h="46017" extrusionOk="0">
                  <a:moveTo>
                    <a:pt x="26501" y="29354"/>
                  </a:moveTo>
                  <a:cubicBezTo>
                    <a:pt x="26501" y="29354"/>
                    <a:pt x="27026" y="28372"/>
                    <a:pt x="27574" y="26957"/>
                  </a:cubicBezTo>
                  <a:lnTo>
                    <a:pt x="27026" y="26341"/>
                  </a:lnTo>
                  <a:lnTo>
                    <a:pt x="27779" y="26364"/>
                  </a:lnTo>
                  <a:cubicBezTo>
                    <a:pt x="27985" y="25793"/>
                    <a:pt x="28190" y="25154"/>
                    <a:pt x="28350" y="24492"/>
                  </a:cubicBezTo>
                  <a:lnTo>
                    <a:pt x="27756" y="23853"/>
                  </a:lnTo>
                  <a:lnTo>
                    <a:pt x="28464" y="23944"/>
                  </a:lnTo>
                  <a:cubicBezTo>
                    <a:pt x="28601" y="23328"/>
                    <a:pt x="28669" y="22712"/>
                    <a:pt x="28692" y="22118"/>
                  </a:cubicBezTo>
                  <a:lnTo>
                    <a:pt x="28213" y="21662"/>
                  </a:lnTo>
                  <a:lnTo>
                    <a:pt x="28692" y="21479"/>
                  </a:lnTo>
                  <a:cubicBezTo>
                    <a:pt x="28647" y="20931"/>
                    <a:pt x="28555" y="20406"/>
                    <a:pt x="28373" y="19950"/>
                  </a:cubicBezTo>
                  <a:lnTo>
                    <a:pt x="27209" y="19607"/>
                  </a:lnTo>
                  <a:lnTo>
                    <a:pt x="28076" y="19516"/>
                  </a:lnTo>
                  <a:cubicBezTo>
                    <a:pt x="27985" y="19402"/>
                    <a:pt x="27848" y="19242"/>
                    <a:pt x="27711" y="19060"/>
                  </a:cubicBezTo>
                  <a:lnTo>
                    <a:pt x="26935" y="18649"/>
                  </a:lnTo>
                  <a:lnTo>
                    <a:pt x="27391" y="18649"/>
                  </a:lnTo>
                  <a:cubicBezTo>
                    <a:pt x="26889" y="18010"/>
                    <a:pt x="26296" y="17279"/>
                    <a:pt x="25839" y="16777"/>
                  </a:cubicBezTo>
                  <a:lnTo>
                    <a:pt x="24675" y="16412"/>
                  </a:lnTo>
                  <a:lnTo>
                    <a:pt x="25451" y="16366"/>
                  </a:lnTo>
                  <a:cubicBezTo>
                    <a:pt x="25383" y="16298"/>
                    <a:pt x="25314" y="16229"/>
                    <a:pt x="25246" y="16184"/>
                  </a:cubicBezTo>
                  <a:cubicBezTo>
                    <a:pt x="25109" y="16069"/>
                    <a:pt x="24629" y="15864"/>
                    <a:pt x="24013" y="15636"/>
                  </a:cubicBezTo>
                  <a:lnTo>
                    <a:pt x="23260" y="15613"/>
                  </a:lnTo>
                  <a:lnTo>
                    <a:pt x="23191" y="15339"/>
                  </a:lnTo>
                  <a:cubicBezTo>
                    <a:pt x="22438" y="15065"/>
                    <a:pt x="21571" y="14791"/>
                    <a:pt x="20795" y="14517"/>
                  </a:cubicBezTo>
                  <a:cubicBezTo>
                    <a:pt x="21000" y="14517"/>
                    <a:pt x="21206" y="14495"/>
                    <a:pt x="21434" y="14495"/>
                  </a:cubicBezTo>
                  <a:lnTo>
                    <a:pt x="21890" y="14015"/>
                  </a:lnTo>
                  <a:cubicBezTo>
                    <a:pt x="21890" y="14015"/>
                    <a:pt x="21913" y="14221"/>
                    <a:pt x="21936" y="14472"/>
                  </a:cubicBezTo>
                  <a:cubicBezTo>
                    <a:pt x="22552" y="14449"/>
                    <a:pt x="23169" y="14472"/>
                    <a:pt x="23602" y="14540"/>
                  </a:cubicBezTo>
                  <a:lnTo>
                    <a:pt x="23967" y="13627"/>
                  </a:lnTo>
                  <a:lnTo>
                    <a:pt x="24287" y="14814"/>
                  </a:lnTo>
                  <a:cubicBezTo>
                    <a:pt x="24926" y="15111"/>
                    <a:pt x="25725" y="15613"/>
                    <a:pt x="26341" y="15933"/>
                  </a:cubicBezTo>
                  <a:cubicBezTo>
                    <a:pt x="26547" y="15544"/>
                    <a:pt x="26843" y="14997"/>
                    <a:pt x="26821" y="15065"/>
                  </a:cubicBezTo>
                  <a:cubicBezTo>
                    <a:pt x="26821" y="15134"/>
                    <a:pt x="26889" y="15704"/>
                    <a:pt x="26980" y="16184"/>
                  </a:cubicBezTo>
                  <a:cubicBezTo>
                    <a:pt x="26980" y="16184"/>
                    <a:pt x="27003" y="16206"/>
                    <a:pt x="27026" y="16206"/>
                  </a:cubicBezTo>
                  <a:cubicBezTo>
                    <a:pt x="27323" y="16252"/>
                    <a:pt x="27939" y="16321"/>
                    <a:pt x="28555" y="16389"/>
                  </a:cubicBezTo>
                  <a:lnTo>
                    <a:pt x="28761" y="15773"/>
                  </a:lnTo>
                  <a:lnTo>
                    <a:pt x="29012" y="16435"/>
                  </a:lnTo>
                  <a:cubicBezTo>
                    <a:pt x="29697" y="16503"/>
                    <a:pt x="30267" y="16549"/>
                    <a:pt x="30267" y="16549"/>
                  </a:cubicBezTo>
                  <a:lnTo>
                    <a:pt x="29628" y="14860"/>
                  </a:lnTo>
                  <a:lnTo>
                    <a:pt x="29286" y="15111"/>
                  </a:lnTo>
                  <a:lnTo>
                    <a:pt x="29309" y="13970"/>
                  </a:lnTo>
                  <a:lnTo>
                    <a:pt x="29080" y="13330"/>
                  </a:lnTo>
                  <a:cubicBezTo>
                    <a:pt x="29080" y="13330"/>
                    <a:pt x="28464" y="13034"/>
                    <a:pt x="27642" y="12737"/>
                  </a:cubicBezTo>
                  <a:lnTo>
                    <a:pt x="27140" y="13376"/>
                  </a:lnTo>
                  <a:lnTo>
                    <a:pt x="26935" y="12463"/>
                  </a:lnTo>
                  <a:cubicBezTo>
                    <a:pt x="26204" y="12212"/>
                    <a:pt x="25405" y="11984"/>
                    <a:pt x="24766" y="11938"/>
                  </a:cubicBezTo>
                  <a:lnTo>
                    <a:pt x="24241" y="12600"/>
                  </a:lnTo>
                  <a:lnTo>
                    <a:pt x="24036" y="11938"/>
                  </a:lnTo>
                  <a:cubicBezTo>
                    <a:pt x="23442" y="12052"/>
                    <a:pt x="22940" y="12326"/>
                    <a:pt x="22415" y="12691"/>
                  </a:cubicBezTo>
                  <a:lnTo>
                    <a:pt x="22119" y="13353"/>
                  </a:lnTo>
                  <a:lnTo>
                    <a:pt x="22050" y="12988"/>
                  </a:lnTo>
                  <a:cubicBezTo>
                    <a:pt x="21662" y="13262"/>
                    <a:pt x="21251" y="13604"/>
                    <a:pt x="20749" y="13901"/>
                  </a:cubicBezTo>
                  <a:cubicBezTo>
                    <a:pt x="21274" y="13399"/>
                    <a:pt x="22027" y="12669"/>
                    <a:pt x="22735" y="11961"/>
                  </a:cubicBezTo>
                  <a:lnTo>
                    <a:pt x="22210" y="11094"/>
                  </a:lnTo>
                  <a:lnTo>
                    <a:pt x="23283" y="11436"/>
                  </a:lnTo>
                  <a:cubicBezTo>
                    <a:pt x="23579" y="11116"/>
                    <a:pt x="23853" y="10842"/>
                    <a:pt x="24082" y="10614"/>
                  </a:cubicBezTo>
                  <a:lnTo>
                    <a:pt x="23465" y="9770"/>
                  </a:lnTo>
                  <a:lnTo>
                    <a:pt x="24264" y="10432"/>
                  </a:lnTo>
                  <a:cubicBezTo>
                    <a:pt x="24287" y="10409"/>
                    <a:pt x="24333" y="10363"/>
                    <a:pt x="24355" y="10340"/>
                  </a:cubicBezTo>
                  <a:cubicBezTo>
                    <a:pt x="24629" y="10066"/>
                    <a:pt x="25086" y="9701"/>
                    <a:pt x="25588" y="9313"/>
                  </a:cubicBezTo>
                  <a:lnTo>
                    <a:pt x="25154" y="7830"/>
                  </a:lnTo>
                  <a:lnTo>
                    <a:pt x="25862" y="9085"/>
                  </a:lnTo>
                  <a:cubicBezTo>
                    <a:pt x="26958" y="8240"/>
                    <a:pt x="28236" y="7236"/>
                    <a:pt x="28692" y="6209"/>
                  </a:cubicBezTo>
                  <a:lnTo>
                    <a:pt x="27300" y="4383"/>
                  </a:lnTo>
                  <a:lnTo>
                    <a:pt x="28989" y="4954"/>
                  </a:lnTo>
                  <a:cubicBezTo>
                    <a:pt x="29103" y="4246"/>
                    <a:pt x="29194" y="3401"/>
                    <a:pt x="29309" y="2603"/>
                  </a:cubicBezTo>
                  <a:lnTo>
                    <a:pt x="28396" y="2032"/>
                  </a:lnTo>
                  <a:lnTo>
                    <a:pt x="29377" y="1804"/>
                  </a:lnTo>
                  <a:cubicBezTo>
                    <a:pt x="29491" y="777"/>
                    <a:pt x="29560" y="1"/>
                    <a:pt x="29560" y="1"/>
                  </a:cubicBezTo>
                  <a:cubicBezTo>
                    <a:pt x="29560" y="1"/>
                    <a:pt x="28418" y="92"/>
                    <a:pt x="27186" y="297"/>
                  </a:cubicBezTo>
                  <a:lnTo>
                    <a:pt x="27231" y="1142"/>
                  </a:lnTo>
                  <a:lnTo>
                    <a:pt x="26912" y="343"/>
                  </a:lnTo>
                  <a:cubicBezTo>
                    <a:pt x="26113" y="480"/>
                    <a:pt x="25314" y="640"/>
                    <a:pt x="24812" y="845"/>
                  </a:cubicBezTo>
                  <a:cubicBezTo>
                    <a:pt x="24812" y="1690"/>
                    <a:pt x="24812" y="2694"/>
                    <a:pt x="24812" y="2831"/>
                  </a:cubicBezTo>
                  <a:cubicBezTo>
                    <a:pt x="24812" y="2968"/>
                    <a:pt x="24219" y="2329"/>
                    <a:pt x="23739" y="1758"/>
                  </a:cubicBezTo>
                  <a:cubicBezTo>
                    <a:pt x="23191" y="2329"/>
                    <a:pt x="22484" y="3128"/>
                    <a:pt x="21845" y="3949"/>
                  </a:cubicBezTo>
                  <a:lnTo>
                    <a:pt x="23306" y="5661"/>
                  </a:lnTo>
                  <a:lnTo>
                    <a:pt x="21388" y="4543"/>
                  </a:lnTo>
                  <a:cubicBezTo>
                    <a:pt x="21000" y="5091"/>
                    <a:pt x="20635" y="5616"/>
                    <a:pt x="20384" y="6072"/>
                  </a:cubicBezTo>
                  <a:lnTo>
                    <a:pt x="21046" y="7054"/>
                  </a:lnTo>
                  <a:cubicBezTo>
                    <a:pt x="21046" y="7054"/>
                    <a:pt x="20635" y="6734"/>
                    <a:pt x="20201" y="6414"/>
                  </a:cubicBezTo>
                  <a:cubicBezTo>
                    <a:pt x="20178" y="6483"/>
                    <a:pt x="20178" y="6506"/>
                    <a:pt x="20156" y="6551"/>
                  </a:cubicBezTo>
                  <a:cubicBezTo>
                    <a:pt x="20064" y="6734"/>
                    <a:pt x="20019" y="6917"/>
                    <a:pt x="19996" y="7054"/>
                  </a:cubicBezTo>
                  <a:cubicBezTo>
                    <a:pt x="19973" y="7168"/>
                    <a:pt x="19950" y="7305"/>
                    <a:pt x="19927" y="7464"/>
                  </a:cubicBezTo>
                  <a:cubicBezTo>
                    <a:pt x="20589" y="8035"/>
                    <a:pt x="21479" y="8788"/>
                    <a:pt x="21479" y="8788"/>
                  </a:cubicBezTo>
                  <a:lnTo>
                    <a:pt x="19836" y="8355"/>
                  </a:lnTo>
                  <a:cubicBezTo>
                    <a:pt x="19790" y="9176"/>
                    <a:pt x="19722" y="10158"/>
                    <a:pt x="19699" y="11116"/>
                  </a:cubicBezTo>
                  <a:lnTo>
                    <a:pt x="20498" y="11915"/>
                  </a:lnTo>
                  <a:lnTo>
                    <a:pt x="19676" y="11596"/>
                  </a:lnTo>
                  <a:cubicBezTo>
                    <a:pt x="19653" y="12121"/>
                    <a:pt x="19631" y="12600"/>
                    <a:pt x="19608" y="13011"/>
                  </a:cubicBezTo>
                  <a:cubicBezTo>
                    <a:pt x="19334" y="11619"/>
                    <a:pt x="18923" y="9747"/>
                    <a:pt x="18604" y="9131"/>
                  </a:cubicBezTo>
                  <a:cubicBezTo>
                    <a:pt x="18467" y="8857"/>
                    <a:pt x="18056" y="8469"/>
                    <a:pt x="17485" y="8035"/>
                  </a:cubicBezTo>
                  <a:lnTo>
                    <a:pt x="17462" y="9153"/>
                  </a:lnTo>
                  <a:lnTo>
                    <a:pt x="17097" y="7738"/>
                  </a:lnTo>
                  <a:cubicBezTo>
                    <a:pt x="16618" y="7396"/>
                    <a:pt x="16047" y="7031"/>
                    <a:pt x="15499" y="6711"/>
                  </a:cubicBezTo>
                  <a:lnTo>
                    <a:pt x="15476" y="8012"/>
                  </a:lnTo>
                  <a:lnTo>
                    <a:pt x="15020" y="6414"/>
                  </a:lnTo>
                  <a:cubicBezTo>
                    <a:pt x="14038" y="5867"/>
                    <a:pt x="13103" y="5387"/>
                    <a:pt x="12532" y="5205"/>
                  </a:cubicBezTo>
                  <a:cubicBezTo>
                    <a:pt x="12395" y="5182"/>
                    <a:pt x="12258" y="5136"/>
                    <a:pt x="12121" y="5113"/>
                  </a:cubicBezTo>
                  <a:lnTo>
                    <a:pt x="11619" y="6414"/>
                  </a:lnTo>
                  <a:lnTo>
                    <a:pt x="11254" y="4999"/>
                  </a:lnTo>
                  <a:cubicBezTo>
                    <a:pt x="10592" y="4976"/>
                    <a:pt x="9839" y="4999"/>
                    <a:pt x="9154" y="5091"/>
                  </a:cubicBezTo>
                  <a:lnTo>
                    <a:pt x="9108" y="6620"/>
                  </a:lnTo>
                  <a:cubicBezTo>
                    <a:pt x="9108" y="6620"/>
                    <a:pt x="8743" y="5889"/>
                    <a:pt x="8446" y="5205"/>
                  </a:cubicBezTo>
                  <a:cubicBezTo>
                    <a:pt x="7784" y="5319"/>
                    <a:pt x="7214" y="5479"/>
                    <a:pt x="6894" y="5661"/>
                  </a:cubicBezTo>
                  <a:cubicBezTo>
                    <a:pt x="6757" y="5752"/>
                    <a:pt x="6529" y="5958"/>
                    <a:pt x="6255" y="6277"/>
                  </a:cubicBezTo>
                  <a:lnTo>
                    <a:pt x="5981" y="8583"/>
                  </a:lnTo>
                  <a:lnTo>
                    <a:pt x="5319" y="7442"/>
                  </a:lnTo>
                  <a:cubicBezTo>
                    <a:pt x="3972" y="9245"/>
                    <a:pt x="2352" y="11756"/>
                    <a:pt x="2352" y="11756"/>
                  </a:cubicBezTo>
                  <a:cubicBezTo>
                    <a:pt x="3128" y="11915"/>
                    <a:pt x="6392" y="12440"/>
                    <a:pt x="9131" y="11413"/>
                  </a:cubicBezTo>
                  <a:lnTo>
                    <a:pt x="9930" y="9199"/>
                  </a:lnTo>
                  <a:lnTo>
                    <a:pt x="10090" y="10842"/>
                  </a:lnTo>
                  <a:cubicBezTo>
                    <a:pt x="10523" y="10706"/>
                    <a:pt x="10843" y="10614"/>
                    <a:pt x="10980" y="10614"/>
                  </a:cubicBezTo>
                  <a:cubicBezTo>
                    <a:pt x="11094" y="10614"/>
                    <a:pt x="11345" y="10637"/>
                    <a:pt x="11665" y="10706"/>
                  </a:cubicBezTo>
                  <a:lnTo>
                    <a:pt x="11687" y="8880"/>
                  </a:lnTo>
                  <a:lnTo>
                    <a:pt x="12144" y="10797"/>
                  </a:lnTo>
                  <a:cubicBezTo>
                    <a:pt x="13011" y="10979"/>
                    <a:pt x="14221" y="11276"/>
                    <a:pt x="15225" y="11641"/>
                  </a:cubicBezTo>
                  <a:lnTo>
                    <a:pt x="15659" y="10318"/>
                  </a:lnTo>
                  <a:lnTo>
                    <a:pt x="15636" y="11778"/>
                  </a:lnTo>
                  <a:cubicBezTo>
                    <a:pt x="16116" y="11961"/>
                    <a:pt x="16549" y="12144"/>
                    <a:pt x="16823" y="12326"/>
                  </a:cubicBezTo>
                  <a:lnTo>
                    <a:pt x="17485" y="11276"/>
                  </a:lnTo>
                  <a:cubicBezTo>
                    <a:pt x="17485" y="11276"/>
                    <a:pt x="17439" y="12075"/>
                    <a:pt x="17417" y="12783"/>
                  </a:cubicBezTo>
                  <a:cubicBezTo>
                    <a:pt x="17690" y="13034"/>
                    <a:pt x="17942" y="13285"/>
                    <a:pt x="18147" y="13536"/>
                  </a:cubicBezTo>
                  <a:cubicBezTo>
                    <a:pt x="17143" y="13262"/>
                    <a:pt x="15682" y="12897"/>
                    <a:pt x="14335" y="12714"/>
                  </a:cubicBezTo>
                  <a:lnTo>
                    <a:pt x="14678" y="13490"/>
                  </a:lnTo>
                  <a:cubicBezTo>
                    <a:pt x="14678" y="13490"/>
                    <a:pt x="13879" y="13011"/>
                    <a:pt x="13194" y="12600"/>
                  </a:cubicBezTo>
                  <a:cubicBezTo>
                    <a:pt x="12623" y="12577"/>
                    <a:pt x="12121" y="12600"/>
                    <a:pt x="11756" y="12714"/>
                  </a:cubicBezTo>
                  <a:cubicBezTo>
                    <a:pt x="11573" y="12760"/>
                    <a:pt x="11391" y="12828"/>
                    <a:pt x="11208" y="12897"/>
                  </a:cubicBezTo>
                  <a:lnTo>
                    <a:pt x="11391" y="13627"/>
                  </a:lnTo>
                  <a:cubicBezTo>
                    <a:pt x="11391" y="13627"/>
                    <a:pt x="11003" y="13376"/>
                    <a:pt x="10637" y="13125"/>
                  </a:cubicBezTo>
                  <a:cubicBezTo>
                    <a:pt x="10112" y="13353"/>
                    <a:pt x="7510" y="15020"/>
                    <a:pt x="7122" y="15362"/>
                  </a:cubicBezTo>
                  <a:lnTo>
                    <a:pt x="7351" y="16572"/>
                  </a:lnTo>
                  <a:lnTo>
                    <a:pt x="6346" y="16138"/>
                  </a:lnTo>
                  <a:cubicBezTo>
                    <a:pt x="6323" y="16161"/>
                    <a:pt x="6301" y="16184"/>
                    <a:pt x="6301" y="16206"/>
                  </a:cubicBezTo>
                  <a:cubicBezTo>
                    <a:pt x="6050" y="16572"/>
                    <a:pt x="5662" y="17279"/>
                    <a:pt x="5251" y="18032"/>
                  </a:cubicBezTo>
                  <a:lnTo>
                    <a:pt x="5753" y="19128"/>
                  </a:lnTo>
                  <a:lnTo>
                    <a:pt x="4954" y="18603"/>
                  </a:lnTo>
                  <a:cubicBezTo>
                    <a:pt x="4361" y="19767"/>
                    <a:pt x="3813" y="20886"/>
                    <a:pt x="3813" y="20886"/>
                  </a:cubicBezTo>
                  <a:cubicBezTo>
                    <a:pt x="5456" y="21137"/>
                    <a:pt x="7077" y="21137"/>
                    <a:pt x="8560" y="20977"/>
                  </a:cubicBezTo>
                  <a:cubicBezTo>
                    <a:pt x="8423" y="19881"/>
                    <a:pt x="8081" y="19197"/>
                    <a:pt x="8081" y="19197"/>
                  </a:cubicBezTo>
                  <a:lnTo>
                    <a:pt x="9085" y="20908"/>
                  </a:lnTo>
                  <a:cubicBezTo>
                    <a:pt x="10523" y="20726"/>
                    <a:pt x="13650" y="20383"/>
                    <a:pt x="13810" y="20178"/>
                  </a:cubicBezTo>
                  <a:cubicBezTo>
                    <a:pt x="14038" y="19813"/>
                    <a:pt x="14769" y="18215"/>
                    <a:pt x="15043" y="17667"/>
                  </a:cubicBezTo>
                  <a:lnTo>
                    <a:pt x="13673" y="16731"/>
                  </a:lnTo>
                  <a:lnTo>
                    <a:pt x="15294" y="17188"/>
                  </a:lnTo>
                  <a:cubicBezTo>
                    <a:pt x="15682" y="16389"/>
                    <a:pt x="16047" y="15636"/>
                    <a:pt x="16161" y="15499"/>
                  </a:cubicBezTo>
                  <a:lnTo>
                    <a:pt x="15842" y="14631"/>
                  </a:lnTo>
                  <a:lnTo>
                    <a:pt x="16504" y="15202"/>
                  </a:lnTo>
                  <a:cubicBezTo>
                    <a:pt x="17051" y="14860"/>
                    <a:pt x="17987" y="14654"/>
                    <a:pt x="18718" y="14540"/>
                  </a:cubicBezTo>
                  <a:cubicBezTo>
                    <a:pt x="18695" y="14586"/>
                    <a:pt x="18672" y="14631"/>
                    <a:pt x="18649" y="14677"/>
                  </a:cubicBezTo>
                  <a:cubicBezTo>
                    <a:pt x="17439" y="14951"/>
                    <a:pt x="1" y="45194"/>
                    <a:pt x="115" y="45331"/>
                  </a:cubicBezTo>
                  <a:lnTo>
                    <a:pt x="663" y="46016"/>
                  </a:lnTo>
                  <a:cubicBezTo>
                    <a:pt x="777" y="45925"/>
                    <a:pt x="8309" y="37708"/>
                    <a:pt x="14723" y="25542"/>
                  </a:cubicBezTo>
                  <a:cubicBezTo>
                    <a:pt x="14951" y="26181"/>
                    <a:pt x="15248" y="26820"/>
                    <a:pt x="15545" y="27414"/>
                  </a:cubicBezTo>
                  <a:lnTo>
                    <a:pt x="16549" y="27573"/>
                  </a:lnTo>
                  <a:lnTo>
                    <a:pt x="15750" y="27779"/>
                  </a:lnTo>
                  <a:cubicBezTo>
                    <a:pt x="16252" y="28737"/>
                    <a:pt x="16709" y="29422"/>
                    <a:pt x="16709" y="29422"/>
                  </a:cubicBezTo>
                  <a:cubicBezTo>
                    <a:pt x="16709" y="29422"/>
                    <a:pt x="17508" y="28874"/>
                    <a:pt x="18398" y="28190"/>
                  </a:cubicBezTo>
                  <a:lnTo>
                    <a:pt x="18170" y="27436"/>
                  </a:lnTo>
                  <a:lnTo>
                    <a:pt x="18900" y="27824"/>
                  </a:lnTo>
                  <a:cubicBezTo>
                    <a:pt x="19471" y="27368"/>
                    <a:pt x="20041" y="26911"/>
                    <a:pt x="20384" y="26546"/>
                  </a:cubicBezTo>
                  <a:lnTo>
                    <a:pt x="18467" y="24994"/>
                  </a:lnTo>
                  <a:lnTo>
                    <a:pt x="20749" y="25747"/>
                  </a:lnTo>
                  <a:cubicBezTo>
                    <a:pt x="20772" y="25382"/>
                    <a:pt x="20818" y="24834"/>
                    <a:pt x="20818" y="24172"/>
                  </a:cubicBezTo>
                  <a:lnTo>
                    <a:pt x="19882" y="23625"/>
                  </a:lnTo>
                  <a:lnTo>
                    <a:pt x="20840" y="23762"/>
                  </a:lnTo>
                  <a:cubicBezTo>
                    <a:pt x="20840" y="23145"/>
                    <a:pt x="20840" y="22461"/>
                    <a:pt x="20818" y="21776"/>
                  </a:cubicBezTo>
                  <a:lnTo>
                    <a:pt x="19060" y="21182"/>
                  </a:lnTo>
                  <a:lnTo>
                    <a:pt x="20795" y="21274"/>
                  </a:lnTo>
                  <a:cubicBezTo>
                    <a:pt x="20772" y="20520"/>
                    <a:pt x="20703" y="19767"/>
                    <a:pt x="20612" y="19105"/>
                  </a:cubicBezTo>
                  <a:cubicBezTo>
                    <a:pt x="20589" y="18877"/>
                    <a:pt x="20566" y="18672"/>
                    <a:pt x="20521" y="18466"/>
                  </a:cubicBezTo>
                  <a:lnTo>
                    <a:pt x="19653" y="18101"/>
                  </a:lnTo>
                  <a:lnTo>
                    <a:pt x="20475" y="18169"/>
                  </a:lnTo>
                  <a:cubicBezTo>
                    <a:pt x="20407" y="17713"/>
                    <a:pt x="20315" y="17302"/>
                    <a:pt x="20224" y="16937"/>
                  </a:cubicBezTo>
                  <a:lnTo>
                    <a:pt x="19357" y="16252"/>
                  </a:lnTo>
                  <a:lnTo>
                    <a:pt x="20087" y="16321"/>
                  </a:lnTo>
                  <a:cubicBezTo>
                    <a:pt x="19996" y="15978"/>
                    <a:pt x="19905" y="15681"/>
                    <a:pt x="19836" y="15453"/>
                  </a:cubicBezTo>
                  <a:cubicBezTo>
                    <a:pt x="20361" y="15796"/>
                    <a:pt x="20818" y="16115"/>
                    <a:pt x="21206" y="16435"/>
                  </a:cubicBezTo>
                  <a:lnTo>
                    <a:pt x="22324" y="16457"/>
                  </a:lnTo>
                  <a:lnTo>
                    <a:pt x="21594" y="16731"/>
                  </a:lnTo>
                  <a:cubicBezTo>
                    <a:pt x="22164" y="17188"/>
                    <a:pt x="22575" y="17599"/>
                    <a:pt x="22803" y="17964"/>
                  </a:cubicBezTo>
                  <a:lnTo>
                    <a:pt x="24264" y="18375"/>
                  </a:lnTo>
                  <a:lnTo>
                    <a:pt x="23009" y="18375"/>
                  </a:lnTo>
                  <a:cubicBezTo>
                    <a:pt x="23100" y="18649"/>
                    <a:pt x="23100" y="19219"/>
                    <a:pt x="23077" y="19927"/>
                  </a:cubicBezTo>
                  <a:lnTo>
                    <a:pt x="24561" y="20680"/>
                  </a:lnTo>
                  <a:lnTo>
                    <a:pt x="23054" y="20315"/>
                  </a:lnTo>
                  <a:cubicBezTo>
                    <a:pt x="23054" y="20566"/>
                    <a:pt x="23032" y="20817"/>
                    <a:pt x="23032" y="21068"/>
                  </a:cubicBezTo>
                  <a:lnTo>
                    <a:pt x="23648" y="21433"/>
                  </a:lnTo>
                  <a:lnTo>
                    <a:pt x="23009" y="21388"/>
                  </a:lnTo>
                  <a:cubicBezTo>
                    <a:pt x="22986" y="21981"/>
                    <a:pt x="22963" y="22552"/>
                    <a:pt x="22940" y="23054"/>
                  </a:cubicBezTo>
                  <a:lnTo>
                    <a:pt x="25063" y="23762"/>
                  </a:lnTo>
                  <a:lnTo>
                    <a:pt x="23283" y="24720"/>
                  </a:lnTo>
                  <a:cubicBezTo>
                    <a:pt x="23557" y="25200"/>
                    <a:pt x="23990" y="25839"/>
                    <a:pt x="24470" y="26523"/>
                  </a:cubicBezTo>
                  <a:lnTo>
                    <a:pt x="25702" y="26478"/>
                  </a:lnTo>
                  <a:lnTo>
                    <a:pt x="24926" y="27185"/>
                  </a:lnTo>
                  <a:cubicBezTo>
                    <a:pt x="25748" y="28327"/>
                    <a:pt x="26501" y="29354"/>
                    <a:pt x="26501" y="293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42"/>
            <p:cNvSpPr/>
            <p:nvPr/>
          </p:nvSpPr>
          <p:spPr>
            <a:xfrm>
              <a:off x="3714400" y="2810400"/>
              <a:ext cx="744700" cy="1358125"/>
            </a:xfrm>
            <a:custGeom>
              <a:avLst/>
              <a:gdLst/>
              <a:ahLst/>
              <a:cxnLst/>
              <a:rect l="l" t="t" r="r" b="b"/>
              <a:pathLst>
                <a:path w="29788" h="54325" extrusionOk="0">
                  <a:moveTo>
                    <a:pt x="29788" y="26866"/>
                  </a:moveTo>
                  <a:cubicBezTo>
                    <a:pt x="29788" y="26866"/>
                    <a:pt x="29719" y="25748"/>
                    <a:pt x="29468" y="24264"/>
                  </a:cubicBezTo>
                  <a:lnTo>
                    <a:pt x="28715" y="24013"/>
                  </a:lnTo>
                  <a:lnTo>
                    <a:pt x="29377" y="23648"/>
                  </a:lnTo>
                  <a:cubicBezTo>
                    <a:pt x="29240" y="23032"/>
                    <a:pt x="29080" y="22392"/>
                    <a:pt x="28898" y="21731"/>
                  </a:cubicBezTo>
                  <a:lnTo>
                    <a:pt x="28076" y="21479"/>
                  </a:lnTo>
                  <a:lnTo>
                    <a:pt x="28715" y="21206"/>
                  </a:lnTo>
                  <a:cubicBezTo>
                    <a:pt x="28510" y="20612"/>
                    <a:pt x="28281" y="20041"/>
                    <a:pt x="27985" y="19516"/>
                  </a:cubicBezTo>
                  <a:lnTo>
                    <a:pt x="27345" y="19380"/>
                  </a:lnTo>
                  <a:lnTo>
                    <a:pt x="27665" y="18969"/>
                  </a:lnTo>
                  <a:cubicBezTo>
                    <a:pt x="27345" y="18512"/>
                    <a:pt x="27003" y="18124"/>
                    <a:pt x="26615" y="17805"/>
                  </a:cubicBezTo>
                  <a:lnTo>
                    <a:pt x="25451" y="18101"/>
                  </a:lnTo>
                  <a:lnTo>
                    <a:pt x="26136" y="17599"/>
                  </a:lnTo>
                  <a:cubicBezTo>
                    <a:pt x="25976" y="17531"/>
                    <a:pt x="25793" y="17462"/>
                    <a:pt x="25588" y="17371"/>
                  </a:cubicBezTo>
                  <a:lnTo>
                    <a:pt x="24721" y="17417"/>
                  </a:lnTo>
                  <a:lnTo>
                    <a:pt x="25086" y="17188"/>
                  </a:lnTo>
                  <a:cubicBezTo>
                    <a:pt x="24355" y="16892"/>
                    <a:pt x="23465" y="16572"/>
                    <a:pt x="22826" y="16367"/>
                  </a:cubicBezTo>
                  <a:lnTo>
                    <a:pt x="21639" y="16640"/>
                  </a:lnTo>
                  <a:lnTo>
                    <a:pt x="22278" y="16207"/>
                  </a:lnTo>
                  <a:cubicBezTo>
                    <a:pt x="22164" y="16184"/>
                    <a:pt x="22073" y="16161"/>
                    <a:pt x="22004" y="16138"/>
                  </a:cubicBezTo>
                  <a:cubicBezTo>
                    <a:pt x="21822" y="16116"/>
                    <a:pt x="21320" y="16184"/>
                    <a:pt x="20658" y="16298"/>
                  </a:cubicBezTo>
                  <a:lnTo>
                    <a:pt x="20019" y="16663"/>
                  </a:lnTo>
                  <a:lnTo>
                    <a:pt x="19790" y="16458"/>
                  </a:lnTo>
                  <a:cubicBezTo>
                    <a:pt x="19014" y="16618"/>
                    <a:pt x="18124" y="16800"/>
                    <a:pt x="17325" y="16983"/>
                  </a:cubicBezTo>
                  <a:cubicBezTo>
                    <a:pt x="17485" y="16869"/>
                    <a:pt x="17668" y="16755"/>
                    <a:pt x="17850" y="16618"/>
                  </a:cubicBezTo>
                  <a:lnTo>
                    <a:pt x="18010" y="15979"/>
                  </a:lnTo>
                  <a:cubicBezTo>
                    <a:pt x="18010" y="15979"/>
                    <a:pt x="18124" y="16161"/>
                    <a:pt x="18284" y="16344"/>
                  </a:cubicBezTo>
                  <a:cubicBezTo>
                    <a:pt x="18809" y="16024"/>
                    <a:pt x="19357" y="15727"/>
                    <a:pt x="19745" y="15568"/>
                  </a:cubicBezTo>
                  <a:lnTo>
                    <a:pt x="19608" y="14586"/>
                  </a:lnTo>
                  <a:lnTo>
                    <a:pt x="20498" y="15454"/>
                  </a:lnTo>
                  <a:cubicBezTo>
                    <a:pt x="21183" y="15385"/>
                    <a:pt x="22118" y="15408"/>
                    <a:pt x="22826" y="15362"/>
                  </a:cubicBezTo>
                  <a:cubicBezTo>
                    <a:pt x="22803" y="14929"/>
                    <a:pt x="22780" y="14312"/>
                    <a:pt x="22803" y="14381"/>
                  </a:cubicBezTo>
                  <a:cubicBezTo>
                    <a:pt x="22826" y="14426"/>
                    <a:pt x="23191" y="14883"/>
                    <a:pt x="23488" y="15271"/>
                  </a:cubicBezTo>
                  <a:cubicBezTo>
                    <a:pt x="23511" y="15271"/>
                    <a:pt x="23534" y="15271"/>
                    <a:pt x="23556" y="15248"/>
                  </a:cubicBezTo>
                  <a:cubicBezTo>
                    <a:pt x="23830" y="15157"/>
                    <a:pt x="24401" y="14906"/>
                    <a:pt x="24949" y="14655"/>
                  </a:cubicBezTo>
                  <a:lnTo>
                    <a:pt x="24812" y="13993"/>
                  </a:lnTo>
                  <a:lnTo>
                    <a:pt x="25383" y="14449"/>
                  </a:lnTo>
                  <a:cubicBezTo>
                    <a:pt x="25999" y="14153"/>
                    <a:pt x="26501" y="13901"/>
                    <a:pt x="26501" y="13901"/>
                  </a:cubicBezTo>
                  <a:lnTo>
                    <a:pt x="25109" y="12760"/>
                  </a:lnTo>
                  <a:lnTo>
                    <a:pt x="24949" y="13148"/>
                  </a:lnTo>
                  <a:lnTo>
                    <a:pt x="24378" y="12167"/>
                  </a:lnTo>
                  <a:lnTo>
                    <a:pt x="23853" y="11756"/>
                  </a:lnTo>
                  <a:cubicBezTo>
                    <a:pt x="23853" y="11756"/>
                    <a:pt x="23191" y="11802"/>
                    <a:pt x="22324" y="11938"/>
                  </a:cubicBezTo>
                  <a:lnTo>
                    <a:pt x="22210" y="12760"/>
                  </a:lnTo>
                  <a:lnTo>
                    <a:pt x="21571" y="12075"/>
                  </a:lnTo>
                  <a:cubicBezTo>
                    <a:pt x="20817" y="12235"/>
                    <a:pt x="20019" y="12441"/>
                    <a:pt x="19448" y="12715"/>
                  </a:cubicBezTo>
                  <a:lnTo>
                    <a:pt x="19334" y="13582"/>
                  </a:lnTo>
                  <a:lnTo>
                    <a:pt x="18832" y="13103"/>
                  </a:lnTo>
                  <a:cubicBezTo>
                    <a:pt x="18352" y="13491"/>
                    <a:pt x="18056" y="13993"/>
                    <a:pt x="17805" y="14586"/>
                  </a:cubicBezTo>
                  <a:lnTo>
                    <a:pt x="17873" y="15294"/>
                  </a:lnTo>
                  <a:lnTo>
                    <a:pt x="17622" y="14997"/>
                  </a:lnTo>
                  <a:cubicBezTo>
                    <a:pt x="17439" y="15454"/>
                    <a:pt x="17234" y="15956"/>
                    <a:pt x="16983" y="16458"/>
                  </a:cubicBezTo>
                  <a:cubicBezTo>
                    <a:pt x="17165" y="15750"/>
                    <a:pt x="17439" y="14746"/>
                    <a:pt x="17690" y="13787"/>
                  </a:cubicBezTo>
                  <a:lnTo>
                    <a:pt x="16800" y="13308"/>
                  </a:lnTo>
                  <a:lnTo>
                    <a:pt x="17896" y="13057"/>
                  </a:lnTo>
                  <a:cubicBezTo>
                    <a:pt x="18010" y="12623"/>
                    <a:pt x="18101" y="12258"/>
                    <a:pt x="18170" y="11938"/>
                  </a:cubicBezTo>
                  <a:lnTo>
                    <a:pt x="17211" y="11528"/>
                  </a:lnTo>
                  <a:lnTo>
                    <a:pt x="18238" y="11710"/>
                  </a:lnTo>
                  <a:cubicBezTo>
                    <a:pt x="18238" y="11642"/>
                    <a:pt x="18261" y="11619"/>
                    <a:pt x="18261" y="11573"/>
                  </a:cubicBezTo>
                  <a:cubicBezTo>
                    <a:pt x="18352" y="11185"/>
                    <a:pt x="18558" y="10660"/>
                    <a:pt x="18809" y="10044"/>
                  </a:cubicBezTo>
                  <a:lnTo>
                    <a:pt x="17690" y="8994"/>
                  </a:lnTo>
                  <a:lnTo>
                    <a:pt x="18946" y="9724"/>
                  </a:lnTo>
                  <a:cubicBezTo>
                    <a:pt x="19448" y="8446"/>
                    <a:pt x="20041" y="6917"/>
                    <a:pt x="19927" y="5799"/>
                  </a:cubicBezTo>
                  <a:lnTo>
                    <a:pt x="17805" y="4931"/>
                  </a:lnTo>
                  <a:lnTo>
                    <a:pt x="19539" y="4589"/>
                  </a:lnTo>
                  <a:cubicBezTo>
                    <a:pt x="19265" y="3927"/>
                    <a:pt x="18923" y="3128"/>
                    <a:pt x="18603" y="2398"/>
                  </a:cubicBezTo>
                  <a:lnTo>
                    <a:pt x="17531" y="2375"/>
                  </a:lnTo>
                  <a:lnTo>
                    <a:pt x="18284" y="1667"/>
                  </a:lnTo>
                  <a:cubicBezTo>
                    <a:pt x="17850" y="709"/>
                    <a:pt x="17508" y="1"/>
                    <a:pt x="17508" y="1"/>
                  </a:cubicBezTo>
                  <a:cubicBezTo>
                    <a:pt x="17508" y="1"/>
                    <a:pt x="16572" y="686"/>
                    <a:pt x="15613" y="1485"/>
                  </a:cubicBezTo>
                  <a:lnTo>
                    <a:pt x="16070" y="2192"/>
                  </a:lnTo>
                  <a:lnTo>
                    <a:pt x="15408" y="1644"/>
                  </a:lnTo>
                  <a:cubicBezTo>
                    <a:pt x="14769" y="2169"/>
                    <a:pt x="14175" y="2740"/>
                    <a:pt x="13856" y="3151"/>
                  </a:cubicBezTo>
                  <a:cubicBezTo>
                    <a:pt x="14289" y="3881"/>
                    <a:pt x="14792" y="4749"/>
                    <a:pt x="14860" y="4863"/>
                  </a:cubicBezTo>
                  <a:cubicBezTo>
                    <a:pt x="14929" y="4977"/>
                    <a:pt x="14084" y="4726"/>
                    <a:pt x="13376" y="4497"/>
                  </a:cubicBezTo>
                  <a:cubicBezTo>
                    <a:pt x="12144" y="10774"/>
                    <a:pt x="14860" y="15043"/>
                    <a:pt x="14860" y="15043"/>
                  </a:cubicBezTo>
                  <a:cubicBezTo>
                    <a:pt x="15111" y="15476"/>
                    <a:pt x="15339" y="15910"/>
                    <a:pt x="15545" y="16275"/>
                  </a:cubicBezTo>
                  <a:cubicBezTo>
                    <a:pt x="14586" y="15225"/>
                    <a:pt x="13285" y="13810"/>
                    <a:pt x="12692" y="13445"/>
                  </a:cubicBezTo>
                  <a:cubicBezTo>
                    <a:pt x="12441" y="13285"/>
                    <a:pt x="11870" y="13148"/>
                    <a:pt x="11185" y="13057"/>
                  </a:cubicBezTo>
                  <a:lnTo>
                    <a:pt x="11733" y="14061"/>
                  </a:lnTo>
                  <a:lnTo>
                    <a:pt x="10683" y="13011"/>
                  </a:lnTo>
                  <a:cubicBezTo>
                    <a:pt x="10090" y="12966"/>
                    <a:pt x="6049" y="13011"/>
                    <a:pt x="5456" y="13148"/>
                  </a:cubicBezTo>
                  <a:cubicBezTo>
                    <a:pt x="5342" y="13171"/>
                    <a:pt x="5205" y="13217"/>
                    <a:pt x="5068" y="13262"/>
                  </a:cubicBezTo>
                  <a:lnTo>
                    <a:pt x="5296" y="14655"/>
                  </a:lnTo>
                  <a:lnTo>
                    <a:pt x="4269" y="13628"/>
                  </a:lnTo>
                  <a:cubicBezTo>
                    <a:pt x="3676" y="13924"/>
                    <a:pt x="3037" y="14335"/>
                    <a:pt x="2489" y="14769"/>
                  </a:cubicBezTo>
                  <a:lnTo>
                    <a:pt x="3219" y="16093"/>
                  </a:lnTo>
                  <a:cubicBezTo>
                    <a:pt x="3219" y="16093"/>
                    <a:pt x="2557" y="15636"/>
                    <a:pt x="1941" y="15203"/>
                  </a:cubicBezTo>
                  <a:cubicBezTo>
                    <a:pt x="1416" y="15659"/>
                    <a:pt x="1028" y="16070"/>
                    <a:pt x="845" y="16389"/>
                  </a:cubicBezTo>
                  <a:cubicBezTo>
                    <a:pt x="754" y="16549"/>
                    <a:pt x="663" y="16846"/>
                    <a:pt x="594" y="17257"/>
                  </a:cubicBezTo>
                  <a:lnTo>
                    <a:pt x="1530" y="19380"/>
                  </a:lnTo>
                  <a:lnTo>
                    <a:pt x="389" y="18718"/>
                  </a:lnTo>
                  <a:cubicBezTo>
                    <a:pt x="138" y="20977"/>
                    <a:pt x="1" y="23967"/>
                    <a:pt x="1" y="23967"/>
                  </a:cubicBezTo>
                  <a:cubicBezTo>
                    <a:pt x="3105" y="23579"/>
                    <a:pt x="4977" y="20544"/>
                    <a:pt x="5707" y="19790"/>
                  </a:cubicBezTo>
                  <a:lnTo>
                    <a:pt x="5251" y="17896"/>
                  </a:lnTo>
                  <a:lnTo>
                    <a:pt x="6209" y="19243"/>
                  </a:lnTo>
                  <a:cubicBezTo>
                    <a:pt x="6529" y="18900"/>
                    <a:pt x="6757" y="18672"/>
                    <a:pt x="6871" y="18581"/>
                  </a:cubicBezTo>
                  <a:cubicBezTo>
                    <a:pt x="6962" y="18535"/>
                    <a:pt x="7191" y="18421"/>
                    <a:pt x="7510" y="18307"/>
                  </a:cubicBezTo>
                  <a:lnTo>
                    <a:pt x="6597" y="16732"/>
                  </a:lnTo>
                  <a:lnTo>
                    <a:pt x="7944" y="18147"/>
                  </a:lnTo>
                  <a:cubicBezTo>
                    <a:pt x="8811" y="17873"/>
                    <a:pt x="9998" y="17531"/>
                    <a:pt x="11048" y="17302"/>
                  </a:cubicBezTo>
                  <a:lnTo>
                    <a:pt x="10751" y="15956"/>
                  </a:lnTo>
                  <a:lnTo>
                    <a:pt x="11482" y="17234"/>
                  </a:lnTo>
                  <a:cubicBezTo>
                    <a:pt x="11984" y="17143"/>
                    <a:pt x="12441" y="17097"/>
                    <a:pt x="12783" y="17097"/>
                  </a:cubicBezTo>
                  <a:lnTo>
                    <a:pt x="12806" y="15842"/>
                  </a:lnTo>
                  <a:cubicBezTo>
                    <a:pt x="12806" y="15842"/>
                    <a:pt x="13194" y="16549"/>
                    <a:pt x="13513" y="17188"/>
                  </a:cubicBezTo>
                  <a:cubicBezTo>
                    <a:pt x="13879" y="17257"/>
                    <a:pt x="14221" y="17371"/>
                    <a:pt x="14518" y="17485"/>
                  </a:cubicBezTo>
                  <a:cubicBezTo>
                    <a:pt x="13536" y="17736"/>
                    <a:pt x="12075" y="18170"/>
                    <a:pt x="10820" y="18695"/>
                  </a:cubicBezTo>
                  <a:lnTo>
                    <a:pt x="11528" y="19197"/>
                  </a:lnTo>
                  <a:cubicBezTo>
                    <a:pt x="11528" y="19197"/>
                    <a:pt x="10569" y="19174"/>
                    <a:pt x="9770" y="19174"/>
                  </a:cubicBezTo>
                  <a:cubicBezTo>
                    <a:pt x="9291" y="19425"/>
                    <a:pt x="8857" y="19699"/>
                    <a:pt x="8606" y="19996"/>
                  </a:cubicBezTo>
                  <a:cubicBezTo>
                    <a:pt x="8469" y="20133"/>
                    <a:pt x="8355" y="20270"/>
                    <a:pt x="8218" y="20429"/>
                  </a:cubicBezTo>
                  <a:lnTo>
                    <a:pt x="8743" y="20954"/>
                  </a:lnTo>
                  <a:cubicBezTo>
                    <a:pt x="8743" y="20954"/>
                    <a:pt x="8286" y="20954"/>
                    <a:pt x="7853" y="20909"/>
                  </a:cubicBezTo>
                  <a:cubicBezTo>
                    <a:pt x="7510" y="21388"/>
                    <a:pt x="7191" y="21913"/>
                    <a:pt x="6917" y="22461"/>
                  </a:cubicBezTo>
                  <a:lnTo>
                    <a:pt x="8674" y="23214"/>
                  </a:lnTo>
                  <a:lnTo>
                    <a:pt x="6643" y="23009"/>
                  </a:lnTo>
                  <a:cubicBezTo>
                    <a:pt x="6346" y="23579"/>
                    <a:pt x="6118" y="24127"/>
                    <a:pt x="5958" y="24629"/>
                  </a:cubicBezTo>
                  <a:lnTo>
                    <a:pt x="6757" y="25542"/>
                  </a:lnTo>
                  <a:lnTo>
                    <a:pt x="5684" y="25679"/>
                  </a:lnTo>
                  <a:cubicBezTo>
                    <a:pt x="5684" y="25725"/>
                    <a:pt x="5684" y="25748"/>
                    <a:pt x="5684" y="25793"/>
                  </a:cubicBezTo>
                  <a:cubicBezTo>
                    <a:pt x="5639" y="26227"/>
                    <a:pt x="5661" y="27026"/>
                    <a:pt x="5707" y="27870"/>
                  </a:cubicBezTo>
                  <a:lnTo>
                    <a:pt x="6689" y="28578"/>
                  </a:lnTo>
                  <a:lnTo>
                    <a:pt x="5730" y="28510"/>
                  </a:lnTo>
                  <a:cubicBezTo>
                    <a:pt x="5798" y="29833"/>
                    <a:pt x="5913" y="31066"/>
                    <a:pt x="5913" y="31066"/>
                  </a:cubicBezTo>
                  <a:cubicBezTo>
                    <a:pt x="7442" y="30450"/>
                    <a:pt x="12509" y="26615"/>
                    <a:pt x="13102" y="25862"/>
                  </a:cubicBezTo>
                  <a:lnTo>
                    <a:pt x="12281" y="25177"/>
                  </a:lnTo>
                  <a:lnTo>
                    <a:pt x="13468" y="25360"/>
                  </a:lnTo>
                  <a:cubicBezTo>
                    <a:pt x="13787" y="24903"/>
                    <a:pt x="13970" y="24515"/>
                    <a:pt x="13970" y="24241"/>
                  </a:cubicBezTo>
                  <a:cubicBezTo>
                    <a:pt x="14016" y="23808"/>
                    <a:pt x="13787" y="20361"/>
                    <a:pt x="13810" y="20156"/>
                  </a:cubicBezTo>
                  <a:lnTo>
                    <a:pt x="13102" y="19562"/>
                  </a:lnTo>
                  <a:lnTo>
                    <a:pt x="13970" y="19745"/>
                  </a:lnTo>
                  <a:cubicBezTo>
                    <a:pt x="14267" y="19174"/>
                    <a:pt x="14974" y="18512"/>
                    <a:pt x="15522" y="18056"/>
                  </a:cubicBezTo>
                  <a:cubicBezTo>
                    <a:pt x="15545" y="18101"/>
                    <a:pt x="15545" y="18147"/>
                    <a:pt x="15545" y="18193"/>
                  </a:cubicBezTo>
                  <a:cubicBezTo>
                    <a:pt x="15476" y="18718"/>
                    <a:pt x="15339" y="19904"/>
                    <a:pt x="15362" y="21137"/>
                  </a:cubicBezTo>
                  <a:cubicBezTo>
                    <a:pt x="15545" y="21183"/>
                    <a:pt x="15819" y="21228"/>
                    <a:pt x="16047" y="21274"/>
                  </a:cubicBezTo>
                  <a:cubicBezTo>
                    <a:pt x="16047" y="21365"/>
                    <a:pt x="16070" y="21434"/>
                    <a:pt x="16070" y="21525"/>
                  </a:cubicBezTo>
                  <a:lnTo>
                    <a:pt x="15362" y="21708"/>
                  </a:lnTo>
                  <a:cubicBezTo>
                    <a:pt x="15362" y="21936"/>
                    <a:pt x="15385" y="22164"/>
                    <a:pt x="15408" y="22392"/>
                  </a:cubicBezTo>
                  <a:cubicBezTo>
                    <a:pt x="15431" y="22552"/>
                    <a:pt x="15476" y="22895"/>
                    <a:pt x="15545" y="23351"/>
                  </a:cubicBezTo>
                  <a:lnTo>
                    <a:pt x="16321" y="23511"/>
                  </a:lnTo>
                  <a:cubicBezTo>
                    <a:pt x="16344" y="23557"/>
                    <a:pt x="16344" y="23602"/>
                    <a:pt x="16344" y="23671"/>
                  </a:cubicBezTo>
                  <a:lnTo>
                    <a:pt x="15636" y="23876"/>
                  </a:lnTo>
                  <a:cubicBezTo>
                    <a:pt x="15727" y="24401"/>
                    <a:pt x="15819" y="24995"/>
                    <a:pt x="15933" y="25565"/>
                  </a:cubicBezTo>
                  <a:lnTo>
                    <a:pt x="16549" y="25588"/>
                  </a:lnTo>
                  <a:cubicBezTo>
                    <a:pt x="16549" y="25725"/>
                    <a:pt x="16572" y="25862"/>
                    <a:pt x="16572" y="26022"/>
                  </a:cubicBezTo>
                  <a:lnTo>
                    <a:pt x="16047" y="26227"/>
                  </a:lnTo>
                  <a:cubicBezTo>
                    <a:pt x="16207" y="27049"/>
                    <a:pt x="16344" y="27734"/>
                    <a:pt x="16435" y="28007"/>
                  </a:cubicBezTo>
                  <a:lnTo>
                    <a:pt x="16732" y="27985"/>
                  </a:lnTo>
                  <a:cubicBezTo>
                    <a:pt x="17645" y="42250"/>
                    <a:pt x="15157" y="53868"/>
                    <a:pt x="15134" y="54028"/>
                  </a:cubicBezTo>
                  <a:lnTo>
                    <a:pt x="15956" y="54325"/>
                  </a:lnTo>
                  <a:cubicBezTo>
                    <a:pt x="15978" y="54188"/>
                    <a:pt x="18307" y="43300"/>
                    <a:pt x="17690" y="29560"/>
                  </a:cubicBezTo>
                  <a:cubicBezTo>
                    <a:pt x="18193" y="29970"/>
                    <a:pt x="18786" y="30381"/>
                    <a:pt x="19357" y="30746"/>
                  </a:cubicBezTo>
                  <a:lnTo>
                    <a:pt x="20270" y="30381"/>
                  </a:lnTo>
                  <a:lnTo>
                    <a:pt x="19699" y="30975"/>
                  </a:lnTo>
                  <a:cubicBezTo>
                    <a:pt x="20612" y="31523"/>
                    <a:pt x="21342" y="31911"/>
                    <a:pt x="21342" y="31911"/>
                  </a:cubicBezTo>
                  <a:cubicBezTo>
                    <a:pt x="21342" y="31911"/>
                    <a:pt x="21776" y="30998"/>
                    <a:pt x="22187" y="29970"/>
                  </a:cubicBezTo>
                  <a:lnTo>
                    <a:pt x="21616" y="29445"/>
                  </a:lnTo>
                  <a:lnTo>
                    <a:pt x="22438" y="29423"/>
                  </a:lnTo>
                  <a:cubicBezTo>
                    <a:pt x="22712" y="28715"/>
                    <a:pt x="22963" y="28030"/>
                    <a:pt x="23077" y="27551"/>
                  </a:cubicBezTo>
                  <a:lnTo>
                    <a:pt x="20635" y="27186"/>
                  </a:lnTo>
                  <a:lnTo>
                    <a:pt x="22963" y="26684"/>
                  </a:lnTo>
                  <a:cubicBezTo>
                    <a:pt x="22803" y="26364"/>
                    <a:pt x="22552" y="25862"/>
                    <a:pt x="22233" y="25291"/>
                  </a:cubicBezTo>
                  <a:lnTo>
                    <a:pt x="21137" y="25291"/>
                  </a:lnTo>
                  <a:lnTo>
                    <a:pt x="22027" y="24926"/>
                  </a:lnTo>
                  <a:cubicBezTo>
                    <a:pt x="21730" y="24378"/>
                    <a:pt x="21388" y="23808"/>
                    <a:pt x="21023" y="23237"/>
                  </a:cubicBezTo>
                  <a:lnTo>
                    <a:pt x="19197" y="23602"/>
                  </a:lnTo>
                  <a:lnTo>
                    <a:pt x="20749" y="22780"/>
                  </a:lnTo>
                  <a:cubicBezTo>
                    <a:pt x="20338" y="22164"/>
                    <a:pt x="18329" y="19608"/>
                    <a:pt x="18056" y="19334"/>
                  </a:cubicBezTo>
                  <a:lnTo>
                    <a:pt x="16960" y="19197"/>
                  </a:lnTo>
                  <a:lnTo>
                    <a:pt x="17622" y="18877"/>
                  </a:lnTo>
                  <a:cubicBezTo>
                    <a:pt x="17371" y="18649"/>
                    <a:pt x="17143" y="18421"/>
                    <a:pt x="16960" y="18261"/>
                  </a:cubicBezTo>
                  <a:cubicBezTo>
                    <a:pt x="17576" y="18307"/>
                    <a:pt x="18147" y="18330"/>
                    <a:pt x="18649" y="18398"/>
                  </a:cubicBezTo>
                  <a:lnTo>
                    <a:pt x="19608" y="17873"/>
                  </a:lnTo>
                  <a:lnTo>
                    <a:pt x="19128" y="18467"/>
                  </a:lnTo>
                  <a:cubicBezTo>
                    <a:pt x="19859" y="18581"/>
                    <a:pt x="20407" y="18718"/>
                    <a:pt x="20795" y="18900"/>
                  </a:cubicBezTo>
                  <a:lnTo>
                    <a:pt x="22255" y="18535"/>
                  </a:lnTo>
                  <a:lnTo>
                    <a:pt x="21183" y="19174"/>
                  </a:lnTo>
                  <a:cubicBezTo>
                    <a:pt x="21388" y="19357"/>
                    <a:pt x="21685" y="19859"/>
                    <a:pt x="22004" y="20475"/>
                  </a:cubicBezTo>
                  <a:lnTo>
                    <a:pt x="23671" y="20361"/>
                  </a:lnTo>
                  <a:lnTo>
                    <a:pt x="22210" y="20818"/>
                  </a:lnTo>
                  <a:cubicBezTo>
                    <a:pt x="22324" y="21046"/>
                    <a:pt x="22438" y="21251"/>
                    <a:pt x="22552" y="21479"/>
                  </a:cubicBezTo>
                  <a:lnTo>
                    <a:pt x="23283" y="21479"/>
                  </a:lnTo>
                  <a:lnTo>
                    <a:pt x="22712" y="21776"/>
                  </a:lnTo>
                  <a:cubicBezTo>
                    <a:pt x="22986" y="22278"/>
                    <a:pt x="23260" y="22803"/>
                    <a:pt x="23488" y="23214"/>
                  </a:cubicBezTo>
                  <a:lnTo>
                    <a:pt x="25679" y="22780"/>
                  </a:lnTo>
                  <a:lnTo>
                    <a:pt x="24629" y="24492"/>
                  </a:lnTo>
                  <a:cubicBezTo>
                    <a:pt x="25109" y="24766"/>
                    <a:pt x="25816" y="25109"/>
                    <a:pt x="26547" y="25451"/>
                  </a:cubicBezTo>
                  <a:lnTo>
                    <a:pt x="27597" y="24789"/>
                  </a:lnTo>
                  <a:lnTo>
                    <a:pt x="27300" y="25793"/>
                  </a:lnTo>
                  <a:cubicBezTo>
                    <a:pt x="28578" y="26364"/>
                    <a:pt x="29788" y="26866"/>
                    <a:pt x="29788" y="26866"/>
                  </a:cubicBezTo>
                  <a:close/>
                  <a:moveTo>
                    <a:pt x="18193" y="27802"/>
                  </a:moveTo>
                  <a:lnTo>
                    <a:pt x="17599" y="28236"/>
                  </a:lnTo>
                  <a:cubicBezTo>
                    <a:pt x="17599" y="28122"/>
                    <a:pt x="17599" y="28007"/>
                    <a:pt x="17576" y="27870"/>
                  </a:cubicBezTo>
                  <a:close/>
                  <a:moveTo>
                    <a:pt x="17645" y="25565"/>
                  </a:moveTo>
                  <a:lnTo>
                    <a:pt x="17416" y="25656"/>
                  </a:lnTo>
                  <a:lnTo>
                    <a:pt x="17416" y="2556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42"/>
            <p:cNvSpPr/>
            <p:nvPr/>
          </p:nvSpPr>
          <p:spPr>
            <a:xfrm>
              <a:off x="4061925" y="3383900"/>
              <a:ext cx="802900" cy="517000"/>
            </a:xfrm>
            <a:custGeom>
              <a:avLst/>
              <a:gdLst/>
              <a:ahLst/>
              <a:cxnLst/>
              <a:rect l="l" t="t" r="r" b="b"/>
              <a:pathLst>
                <a:path w="32116" h="20680" extrusionOk="0">
                  <a:moveTo>
                    <a:pt x="6346" y="13421"/>
                  </a:moveTo>
                  <a:cubicBezTo>
                    <a:pt x="3447" y="10477"/>
                    <a:pt x="0" y="5547"/>
                    <a:pt x="0" y="5547"/>
                  </a:cubicBezTo>
                  <a:cubicBezTo>
                    <a:pt x="0" y="5547"/>
                    <a:pt x="3995" y="936"/>
                    <a:pt x="7373" y="457"/>
                  </a:cubicBezTo>
                  <a:cubicBezTo>
                    <a:pt x="10751" y="0"/>
                    <a:pt x="12828" y="936"/>
                    <a:pt x="12828" y="936"/>
                  </a:cubicBezTo>
                  <a:lnTo>
                    <a:pt x="12395" y="5889"/>
                  </a:lnTo>
                  <a:lnTo>
                    <a:pt x="13878" y="845"/>
                  </a:lnTo>
                  <a:lnTo>
                    <a:pt x="19813" y="3378"/>
                  </a:lnTo>
                  <a:cubicBezTo>
                    <a:pt x="19813" y="3378"/>
                    <a:pt x="18101" y="6665"/>
                    <a:pt x="18215" y="6414"/>
                  </a:cubicBezTo>
                  <a:cubicBezTo>
                    <a:pt x="18329" y="6186"/>
                    <a:pt x="21365" y="2922"/>
                    <a:pt x="21365" y="2922"/>
                  </a:cubicBezTo>
                  <a:cubicBezTo>
                    <a:pt x="21365" y="2922"/>
                    <a:pt x="25177" y="5204"/>
                    <a:pt x="27482" y="7761"/>
                  </a:cubicBezTo>
                  <a:lnTo>
                    <a:pt x="25702" y="9929"/>
                  </a:lnTo>
                  <a:lnTo>
                    <a:pt x="28053" y="8856"/>
                  </a:lnTo>
                  <a:cubicBezTo>
                    <a:pt x="28053" y="8856"/>
                    <a:pt x="29879" y="10865"/>
                    <a:pt x="30997" y="14563"/>
                  </a:cubicBezTo>
                  <a:cubicBezTo>
                    <a:pt x="32116" y="18260"/>
                    <a:pt x="18763" y="20680"/>
                    <a:pt x="18763" y="206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42"/>
            <p:cNvSpPr/>
            <p:nvPr/>
          </p:nvSpPr>
          <p:spPr>
            <a:xfrm>
              <a:off x="3479875" y="3249800"/>
              <a:ext cx="800050" cy="476500"/>
            </a:xfrm>
            <a:custGeom>
              <a:avLst/>
              <a:gdLst/>
              <a:ahLst/>
              <a:cxnLst/>
              <a:rect l="l" t="t" r="r" b="b"/>
              <a:pathLst>
                <a:path w="32002" h="19060" extrusionOk="0">
                  <a:moveTo>
                    <a:pt x="25359" y="12052"/>
                  </a:moveTo>
                  <a:lnTo>
                    <a:pt x="30198" y="6939"/>
                  </a:lnTo>
                  <a:cubicBezTo>
                    <a:pt x="29012" y="5136"/>
                    <a:pt x="27140" y="3059"/>
                    <a:pt x="24332" y="1644"/>
                  </a:cubicBezTo>
                  <a:lnTo>
                    <a:pt x="22232" y="6391"/>
                  </a:lnTo>
                  <a:lnTo>
                    <a:pt x="22210" y="776"/>
                  </a:lnTo>
                  <a:cubicBezTo>
                    <a:pt x="21068" y="411"/>
                    <a:pt x="19813" y="160"/>
                    <a:pt x="18421" y="46"/>
                  </a:cubicBezTo>
                  <a:lnTo>
                    <a:pt x="18238" y="6209"/>
                  </a:lnTo>
                  <a:lnTo>
                    <a:pt x="16960" y="0"/>
                  </a:lnTo>
                  <a:cubicBezTo>
                    <a:pt x="16480" y="0"/>
                    <a:pt x="15978" y="0"/>
                    <a:pt x="15453" y="46"/>
                  </a:cubicBezTo>
                  <a:cubicBezTo>
                    <a:pt x="14403" y="114"/>
                    <a:pt x="13399" y="274"/>
                    <a:pt x="12463" y="525"/>
                  </a:cubicBezTo>
                  <a:lnTo>
                    <a:pt x="13947" y="8468"/>
                  </a:lnTo>
                  <a:lnTo>
                    <a:pt x="13376" y="8925"/>
                  </a:lnTo>
                  <a:lnTo>
                    <a:pt x="10318" y="1210"/>
                  </a:lnTo>
                  <a:cubicBezTo>
                    <a:pt x="9062" y="1735"/>
                    <a:pt x="7944" y="2374"/>
                    <a:pt x="6962" y="3105"/>
                  </a:cubicBezTo>
                  <a:lnTo>
                    <a:pt x="8081" y="6734"/>
                  </a:lnTo>
                  <a:lnTo>
                    <a:pt x="5935" y="3949"/>
                  </a:lnTo>
                  <a:cubicBezTo>
                    <a:pt x="5296" y="4520"/>
                    <a:pt x="4725" y="5136"/>
                    <a:pt x="4200" y="5752"/>
                  </a:cubicBezTo>
                  <a:lnTo>
                    <a:pt x="4680" y="7943"/>
                  </a:lnTo>
                  <a:lnTo>
                    <a:pt x="2717" y="7784"/>
                  </a:lnTo>
                  <a:cubicBezTo>
                    <a:pt x="594" y="11162"/>
                    <a:pt x="1" y="14357"/>
                    <a:pt x="1" y="14357"/>
                  </a:cubicBezTo>
                  <a:lnTo>
                    <a:pt x="7396" y="19059"/>
                  </a:lnTo>
                  <a:lnTo>
                    <a:pt x="27300" y="16754"/>
                  </a:lnTo>
                  <a:lnTo>
                    <a:pt x="32002" y="10591"/>
                  </a:lnTo>
                  <a:cubicBezTo>
                    <a:pt x="32002" y="10591"/>
                    <a:pt x="31728" y="9633"/>
                    <a:pt x="30997" y="83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42"/>
            <p:cNvSpPr/>
            <p:nvPr/>
          </p:nvSpPr>
          <p:spPr>
            <a:xfrm>
              <a:off x="3954075" y="3369050"/>
              <a:ext cx="382350" cy="211175"/>
            </a:xfrm>
            <a:custGeom>
              <a:avLst/>
              <a:gdLst/>
              <a:ahLst/>
              <a:cxnLst/>
              <a:rect l="l" t="t" r="r" b="b"/>
              <a:pathLst>
                <a:path w="15294" h="8447" extrusionOk="0">
                  <a:moveTo>
                    <a:pt x="3789" y="1393"/>
                  </a:moveTo>
                  <a:cubicBezTo>
                    <a:pt x="4429" y="1074"/>
                    <a:pt x="9815" y="1"/>
                    <a:pt x="9815" y="1"/>
                  </a:cubicBezTo>
                  <a:cubicBezTo>
                    <a:pt x="9815" y="1"/>
                    <a:pt x="12440" y="1416"/>
                    <a:pt x="12965" y="1964"/>
                  </a:cubicBezTo>
                  <a:cubicBezTo>
                    <a:pt x="13513" y="2534"/>
                    <a:pt x="14631" y="5776"/>
                    <a:pt x="15293" y="7853"/>
                  </a:cubicBezTo>
                  <a:lnTo>
                    <a:pt x="11504" y="8446"/>
                  </a:lnTo>
                  <a:lnTo>
                    <a:pt x="9290" y="6985"/>
                  </a:lnTo>
                  <a:lnTo>
                    <a:pt x="7807" y="6141"/>
                  </a:lnTo>
                  <a:lnTo>
                    <a:pt x="7875" y="4520"/>
                  </a:lnTo>
                  <a:lnTo>
                    <a:pt x="7213" y="5867"/>
                  </a:lnTo>
                  <a:lnTo>
                    <a:pt x="4885" y="5821"/>
                  </a:lnTo>
                  <a:lnTo>
                    <a:pt x="4474" y="4246"/>
                  </a:lnTo>
                  <a:lnTo>
                    <a:pt x="4155" y="5935"/>
                  </a:lnTo>
                  <a:lnTo>
                    <a:pt x="0" y="4657"/>
                  </a:lnTo>
                  <a:cubicBezTo>
                    <a:pt x="0" y="4657"/>
                    <a:pt x="3127" y="1713"/>
                    <a:pt x="3789" y="13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42"/>
            <p:cNvSpPr/>
            <p:nvPr/>
          </p:nvSpPr>
          <p:spPr>
            <a:xfrm>
              <a:off x="3954075" y="3388450"/>
              <a:ext cx="325275" cy="191775"/>
            </a:xfrm>
            <a:custGeom>
              <a:avLst/>
              <a:gdLst/>
              <a:ahLst/>
              <a:cxnLst/>
              <a:rect l="l" t="t" r="r" b="b"/>
              <a:pathLst>
                <a:path w="13011" h="7671" extrusionOk="0">
                  <a:moveTo>
                    <a:pt x="9290" y="1507"/>
                  </a:moveTo>
                  <a:cubicBezTo>
                    <a:pt x="6483" y="1393"/>
                    <a:pt x="3219" y="2078"/>
                    <a:pt x="3219" y="2078"/>
                  </a:cubicBezTo>
                  <a:cubicBezTo>
                    <a:pt x="3219" y="2078"/>
                    <a:pt x="6163" y="1142"/>
                    <a:pt x="8742" y="1165"/>
                  </a:cubicBezTo>
                  <a:cubicBezTo>
                    <a:pt x="7944" y="708"/>
                    <a:pt x="7053" y="298"/>
                    <a:pt x="6072" y="1"/>
                  </a:cubicBezTo>
                  <a:cubicBezTo>
                    <a:pt x="4999" y="252"/>
                    <a:pt x="4018" y="480"/>
                    <a:pt x="3789" y="617"/>
                  </a:cubicBezTo>
                  <a:cubicBezTo>
                    <a:pt x="3127" y="914"/>
                    <a:pt x="0" y="3881"/>
                    <a:pt x="0" y="3881"/>
                  </a:cubicBezTo>
                  <a:lnTo>
                    <a:pt x="4155" y="5159"/>
                  </a:lnTo>
                  <a:lnTo>
                    <a:pt x="4451" y="3470"/>
                  </a:lnTo>
                  <a:lnTo>
                    <a:pt x="4885" y="5045"/>
                  </a:lnTo>
                  <a:lnTo>
                    <a:pt x="7213" y="5091"/>
                  </a:lnTo>
                  <a:lnTo>
                    <a:pt x="7875" y="3744"/>
                  </a:lnTo>
                  <a:lnTo>
                    <a:pt x="7784" y="5388"/>
                  </a:lnTo>
                  <a:lnTo>
                    <a:pt x="9290" y="6209"/>
                  </a:lnTo>
                  <a:lnTo>
                    <a:pt x="11504" y="7670"/>
                  </a:lnTo>
                  <a:lnTo>
                    <a:pt x="12349" y="7533"/>
                  </a:lnTo>
                  <a:cubicBezTo>
                    <a:pt x="12395" y="7465"/>
                    <a:pt x="12417" y="7396"/>
                    <a:pt x="12440" y="7305"/>
                  </a:cubicBezTo>
                  <a:cubicBezTo>
                    <a:pt x="13011" y="5342"/>
                    <a:pt x="11687" y="3105"/>
                    <a:pt x="9290" y="150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42"/>
            <p:cNvSpPr/>
            <p:nvPr/>
          </p:nvSpPr>
          <p:spPr>
            <a:xfrm>
              <a:off x="4638250" y="3349650"/>
              <a:ext cx="629450" cy="821175"/>
            </a:xfrm>
            <a:custGeom>
              <a:avLst/>
              <a:gdLst/>
              <a:ahLst/>
              <a:cxnLst/>
              <a:rect l="l" t="t" r="r" b="b"/>
              <a:pathLst>
                <a:path w="25178" h="32847" extrusionOk="0">
                  <a:moveTo>
                    <a:pt x="19197" y="23693"/>
                  </a:moveTo>
                  <a:cubicBezTo>
                    <a:pt x="19129" y="23191"/>
                    <a:pt x="18946" y="22118"/>
                    <a:pt x="18558" y="21114"/>
                  </a:cubicBezTo>
                  <a:lnTo>
                    <a:pt x="17896" y="20954"/>
                  </a:lnTo>
                  <a:lnTo>
                    <a:pt x="17531" y="20338"/>
                  </a:lnTo>
                  <a:lnTo>
                    <a:pt x="16412" y="20178"/>
                  </a:lnTo>
                  <a:lnTo>
                    <a:pt x="17348" y="19676"/>
                  </a:lnTo>
                  <a:lnTo>
                    <a:pt x="17348" y="19676"/>
                  </a:lnTo>
                  <a:lnTo>
                    <a:pt x="17691" y="19516"/>
                  </a:lnTo>
                  <a:cubicBezTo>
                    <a:pt x="17257" y="18923"/>
                    <a:pt x="16641" y="18192"/>
                    <a:pt x="15979" y="17439"/>
                  </a:cubicBezTo>
                  <a:lnTo>
                    <a:pt x="15066" y="17325"/>
                  </a:lnTo>
                  <a:lnTo>
                    <a:pt x="15591" y="17006"/>
                  </a:lnTo>
                  <a:cubicBezTo>
                    <a:pt x="15066" y="16435"/>
                    <a:pt x="14518" y="15864"/>
                    <a:pt x="14016" y="15385"/>
                  </a:cubicBezTo>
                  <a:cubicBezTo>
                    <a:pt x="14335" y="15499"/>
                    <a:pt x="14678" y="15613"/>
                    <a:pt x="14974" y="15704"/>
                  </a:cubicBezTo>
                  <a:lnTo>
                    <a:pt x="15659" y="14175"/>
                  </a:lnTo>
                  <a:lnTo>
                    <a:pt x="16275" y="15956"/>
                  </a:lnTo>
                  <a:cubicBezTo>
                    <a:pt x="16960" y="16070"/>
                    <a:pt x="17576" y="16092"/>
                    <a:pt x="18079" y="16024"/>
                  </a:cubicBezTo>
                  <a:lnTo>
                    <a:pt x="18079" y="16024"/>
                  </a:lnTo>
                  <a:cubicBezTo>
                    <a:pt x="18170" y="16024"/>
                    <a:pt x="18238" y="16024"/>
                    <a:pt x="18307" y="16001"/>
                  </a:cubicBezTo>
                  <a:cubicBezTo>
                    <a:pt x="18330" y="16001"/>
                    <a:pt x="18352" y="16001"/>
                    <a:pt x="18352" y="16001"/>
                  </a:cubicBezTo>
                  <a:cubicBezTo>
                    <a:pt x="18421" y="16001"/>
                    <a:pt x="18467" y="15978"/>
                    <a:pt x="18512" y="15978"/>
                  </a:cubicBezTo>
                  <a:cubicBezTo>
                    <a:pt x="18581" y="15956"/>
                    <a:pt x="18649" y="15933"/>
                    <a:pt x="18718" y="15910"/>
                  </a:cubicBezTo>
                  <a:cubicBezTo>
                    <a:pt x="19083" y="15819"/>
                    <a:pt x="19585" y="15522"/>
                    <a:pt x="20110" y="15134"/>
                  </a:cubicBezTo>
                  <a:lnTo>
                    <a:pt x="19562" y="13833"/>
                  </a:lnTo>
                  <a:lnTo>
                    <a:pt x="20475" y="14860"/>
                  </a:lnTo>
                  <a:cubicBezTo>
                    <a:pt x="22575" y="13239"/>
                    <a:pt x="25177" y="10477"/>
                    <a:pt x="25177" y="10477"/>
                  </a:cubicBezTo>
                  <a:cubicBezTo>
                    <a:pt x="25177" y="10477"/>
                    <a:pt x="24127" y="10226"/>
                    <a:pt x="22872" y="9953"/>
                  </a:cubicBezTo>
                  <a:cubicBezTo>
                    <a:pt x="22621" y="9907"/>
                    <a:pt x="22347" y="9838"/>
                    <a:pt x="22096" y="9793"/>
                  </a:cubicBezTo>
                  <a:cubicBezTo>
                    <a:pt x="21959" y="9747"/>
                    <a:pt x="21845" y="9724"/>
                    <a:pt x="21708" y="9701"/>
                  </a:cubicBezTo>
                  <a:cubicBezTo>
                    <a:pt x="21320" y="9610"/>
                    <a:pt x="20932" y="9542"/>
                    <a:pt x="20589" y="9450"/>
                  </a:cubicBezTo>
                  <a:lnTo>
                    <a:pt x="20589" y="9450"/>
                  </a:lnTo>
                  <a:lnTo>
                    <a:pt x="20589" y="9450"/>
                  </a:lnTo>
                  <a:lnTo>
                    <a:pt x="20179" y="10660"/>
                  </a:lnTo>
                  <a:lnTo>
                    <a:pt x="20110" y="9359"/>
                  </a:lnTo>
                  <a:cubicBezTo>
                    <a:pt x="20019" y="9336"/>
                    <a:pt x="19905" y="9313"/>
                    <a:pt x="19813" y="9313"/>
                  </a:cubicBezTo>
                  <a:cubicBezTo>
                    <a:pt x="19539" y="9245"/>
                    <a:pt x="19288" y="9199"/>
                    <a:pt x="19106" y="9176"/>
                  </a:cubicBezTo>
                  <a:cubicBezTo>
                    <a:pt x="18741" y="9131"/>
                    <a:pt x="18216" y="9154"/>
                    <a:pt x="17645" y="9245"/>
                  </a:cubicBezTo>
                  <a:cubicBezTo>
                    <a:pt x="17462" y="9268"/>
                    <a:pt x="17280" y="9313"/>
                    <a:pt x="17097" y="9336"/>
                  </a:cubicBezTo>
                  <a:lnTo>
                    <a:pt x="17097" y="9336"/>
                  </a:lnTo>
                  <a:lnTo>
                    <a:pt x="17097" y="9336"/>
                  </a:lnTo>
                  <a:lnTo>
                    <a:pt x="17371" y="10546"/>
                  </a:lnTo>
                  <a:lnTo>
                    <a:pt x="16275" y="9519"/>
                  </a:lnTo>
                  <a:lnTo>
                    <a:pt x="16230" y="9519"/>
                  </a:lnTo>
                  <a:lnTo>
                    <a:pt x="16230" y="9519"/>
                  </a:lnTo>
                  <a:cubicBezTo>
                    <a:pt x="15408" y="9701"/>
                    <a:pt x="14746" y="9907"/>
                    <a:pt x="14609" y="9930"/>
                  </a:cubicBezTo>
                  <a:cubicBezTo>
                    <a:pt x="14586" y="9930"/>
                    <a:pt x="14541" y="9953"/>
                    <a:pt x="14495" y="9953"/>
                  </a:cubicBezTo>
                  <a:lnTo>
                    <a:pt x="14495" y="11276"/>
                  </a:lnTo>
                  <a:lnTo>
                    <a:pt x="14153" y="9975"/>
                  </a:lnTo>
                  <a:cubicBezTo>
                    <a:pt x="14107" y="9998"/>
                    <a:pt x="14039" y="9998"/>
                    <a:pt x="13970" y="9998"/>
                  </a:cubicBezTo>
                  <a:cubicBezTo>
                    <a:pt x="14312" y="9907"/>
                    <a:pt x="14632" y="9838"/>
                    <a:pt x="14929" y="9770"/>
                  </a:cubicBezTo>
                  <a:lnTo>
                    <a:pt x="15066" y="8651"/>
                  </a:lnTo>
                  <a:lnTo>
                    <a:pt x="15591" y="9633"/>
                  </a:lnTo>
                  <a:cubicBezTo>
                    <a:pt x="15773" y="9587"/>
                    <a:pt x="15887" y="9564"/>
                    <a:pt x="15933" y="9564"/>
                  </a:cubicBezTo>
                  <a:cubicBezTo>
                    <a:pt x="16116" y="9542"/>
                    <a:pt x="17006" y="9222"/>
                    <a:pt x="18101" y="8743"/>
                  </a:cubicBezTo>
                  <a:lnTo>
                    <a:pt x="17873" y="7556"/>
                  </a:lnTo>
                  <a:lnTo>
                    <a:pt x="18741" y="8423"/>
                  </a:lnTo>
                  <a:cubicBezTo>
                    <a:pt x="19174" y="8218"/>
                    <a:pt x="19631" y="7990"/>
                    <a:pt x="20087" y="7738"/>
                  </a:cubicBezTo>
                  <a:lnTo>
                    <a:pt x="20087" y="7738"/>
                  </a:lnTo>
                  <a:cubicBezTo>
                    <a:pt x="20315" y="7624"/>
                    <a:pt x="20544" y="7487"/>
                    <a:pt x="20772" y="7350"/>
                  </a:cubicBezTo>
                  <a:lnTo>
                    <a:pt x="20612" y="5753"/>
                  </a:lnTo>
                  <a:lnTo>
                    <a:pt x="21251" y="7054"/>
                  </a:lnTo>
                  <a:cubicBezTo>
                    <a:pt x="21685" y="6780"/>
                    <a:pt x="22096" y="6483"/>
                    <a:pt x="22438" y="6209"/>
                  </a:cubicBezTo>
                  <a:cubicBezTo>
                    <a:pt x="22826" y="5890"/>
                    <a:pt x="23123" y="5456"/>
                    <a:pt x="23351" y="4999"/>
                  </a:cubicBezTo>
                  <a:lnTo>
                    <a:pt x="22393" y="3972"/>
                  </a:lnTo>
                  <a:lnTo>
                    <a:pt x="23579" y="4383"/>
                  </a:lnTo>
                  <a:cubicBezTo>
                    <a:pt x="24287" y="2420"/>
                    <a:pt x="24059" y="1"/>
                    <a:pt x="24059" y="1"/>
                  </a:cubicBezTo>
                  <a:lnTo>
                    <a:pt x="22256" y="1210"/>
                  </a:lnTo>
                  <a:cubicBezTo>
                    <a:pt x="22324" y="1644"/>
                    <a:pt x="22393" y="2101"/>
                    <a:pt x="22415" y="2192"/>
                  </a:cubicBezTo>
                  <a:cubicBezTo>
                    <a:pt x="22461" y="2306"/>
                    <a:pt x="22119" y="1895"/>
                    <a:pt x="21799" y="1507"/>
                  </a:cubicBezTo>
                  <a:lnTo>
                    <a:pt x="19927" y="2763"/>
                  </a:lnTo>
                  <a:lnTo>
                    <a:pt x="19517" y="4223"/>
                  </a:lnTo>
                  <a:lnTo>
                    <a:pt x="19448" y="3059"/>
                  </a:lnTo>
                  <a:lnTo>
                    <a:pt x="19380" y="3059"/>
                  </a:lnTo>
                  <a:lnTo>
                    <a:pt x="19334" y="3059"/>
                  </a:lnTo>
                  <a:lnTo>
                    <a:pt x="19288" y="3059"/>
                  </a:lnTo>
                  <a:lnTo>
                    <a:pt x="19220" y="3059"/>
                  </a:lnTo>
                  <a:lnTo>
                    <a:pt x="19129" y="3059"/>
                  </a:lnTo>
                  <a:lnTo>
                    <a:pt x="19060" y="3059"/>
                  </a:lnTo>
                  <a:lnTo>
                    <a:pt x="19037" y="3059"/>
                  </a:lnTo>
                  <a:lnTo>
                    <a:pt x="19037" y="3059"/>
                  </a:lnTo>
                  <a:lnTo>
                    <a:pt x="18877" y="3059"/>
                  </a:lnTo>
                  <a:lnTo>
                    <a:pt x="18535" y="4543"/>
                  </a:lnTo>
                  <a:lnTo>
                    <a:pt x="18352" y="3059"/>
                  </a:lnTo>
                  <a:cubicBezTo>
                    <a:pt x="17508" y="3082"/>
                    <a:pt x="16367" y="3105"/>
                    <a:pt x="15499" y="3173"/>
                  </a:cubicBezTo>
                  <a:cubicBezTo>
                    <a:pt x="15499" y="3949"/>
                    <a:pt x="15476" y="5228"/>
                    <a:pt x="15522" y="5365"/>
                  </a:cubicBezTo>
                  <a:cubicBezTo>
                    <a:pt x="15545" y="5502"/>
                    <a:pt x="15157" y="4064"/>
                    <a:pt x="14929" y="3219"/>
                  </a:cubicBezTo>
                  <a:cubicBezTo>
                    <a:pt x="14655" y="3242"/>
                    <a:pt x="14449" y="3288"/>
                    <a:pt x="14335" y="3333"/>
                  </a:cubicBezTo>
                  <a:cubicBezTo>
                    <a:pt x="13924" y="3470"/>
                    <a:pt x="8241" y="4748"/>
                    <a:pt x="8241" y="4748"/>
                  </a:cubicBezTo>
                  <a:cubicBezTo>
                    <a:pt x="8241" y="4748"/>
                    <a:pt x="8834" y="2831"/>
                    <a:pt x="8583" y="2580"/>
                  </a:cubicBezTo>
                  <a:cubicBezTo>
                    <a:pt x="8423" y="2420"/>
                    <a:pt x="8195" y="2283"/>
                    <a:pt x="7921" y="2169"/>
                  </a:cubicBezTo>
                  <a:lnTo>
                    <a:pt x="6301" y="2557"/>
                  </a:lnTo>
                  <a:lnTo>
                    <a:pt x="7396" y="2009"/>
                  </a:lnTo>
                  <a:cubicBezTo>
                    <a:pt x="6643" y="1827"/>
                    <a:pt x="5684" y="1713"/>
                    <a:pt x="4726" y="1667"/>
                  </a:cubicBezTo>
                  <a:lnTo>
                    <a:pt x="3607" y="2352"/>
                  </a:lnTo>
                  <a:lnTo>
                    <a:pt x="3973" y="1644"/>
                  </a:lnTo>
                  <a:cubicBezTo>
                    <a:pt x="1918" y="1598"/>
                    <a:pt x="1" y="1758"/>
                    <a:pt x="1" y="1758"/>
                  </a:cubicBezTo>
                  <a:cubicBezTo>
                    <a:pt x="1" y="1758"/>
                    <a:pt x="617" y="2352"/>
                    <a:pt x="1416" y="3151"/>
                  </a:cubicBezTo>
                  <a:lnTo>
                    <a:pt x="2580" y="2785"/>
                  </a:lnTo>
                  <a:lnTo>
                    <a:pt x="2078" y="3835"/>
                  </a:lnTo>
                  <a:cubicBezTo>
                    <a:pt x="2443" y="4223"/>
                    <a:pt x="2808" y="4611"/>
                    <a:pt x="3151" y="4999"/>
                  </a:cubicBezTo>
                  <a:lnTo>
                    <a:pt x="4132" y="4931"/>
                  </a:lnTo>
                  <a:lnTo>
                    <a:pt x="3425" y="5296"/>
                  </a:lnTo>
                  <a:cubicBezTo>
                    <a:pt x="3813" y="5753"/>
                    <a:pt x="4132" y="6164"/>
                    <a:pt x="4292" y="6483"/>
                  </a:cubicBezTo>
                  <a:lnTo>
                    <a:pt x="5388" y="5844"/>
                  </a:lnTo>
                  <a:lnTo>
                    <a:pt x="4589" y="7099"/>
                  </a:lnTo>
                  <a:cubicBezTo>
                    <a:pt x="4726" y="7373"/>
                    <a:pt x="5913" y="7716"/>
                    <a:pt x="5913" y="7716"/>
                  </a:cubicBezTo>
                  <a:cubicBezTo>
                    <a:pt x="5913" y="7716"/>
                    <a:pt x="2603" y="10934"/>
                    <a:pt x="3060" y="11185"/>
                  </a:cubicBezTo>
                  <a:cubicBezTo>
                    <a:pt x="3288" y="10888"/>
                    <a:pt x="3539" y="11368"/>
                    <a:pt x="3539" y="11368"/>
                  </a:cubicBezTo>
                  <a:cubicBezTo>
                    <a:pt x="3858" y="11482"/>
                    <a:pt x="3630" y="13513"/>
                    <a:pt x="3630" y="13513"/>
                  </a:cubicBezTo>
                  <a:cubicBezTo>
                    <a:pt x="2443" y="14837"/>
                    <a:pt x="1462" y="16458"/>
                    <a:pt x="1462" y="16458"/>
                  </a:cubicBezTo>
                  <a:cubicBezTo>
                    <a:pt x="2147" y="16207"/>
                    <a:pt x="3174" y="14974"/>
                    <a:pt x="3174" y="14974"/>
                  </a:cubicBezTo>
                  <a:lnTo>
                    <a:pt x="4931" y="16983"/>
                  </a:lnTo>
                  <a:cubicBezTo>
                    <a:pt x="4749" y="17553"/>
                    <a:pt x="4589" y="18124"/>
                    <a:pt x="4498" y="18626"/>
                  </a:cubicBezTo>
                  <a:lnTo>
                    <a:pt x="6095" y="19699"/>
                  </a:lnTo>
                  <a:lnTo>
                    <a:pt x="4338" y="19539"/>
                  </a:lnTo>
                  <a:cubicBezTo>
                    <a:pt x="4315" y="19608"/>
                    <a:pt x="4315" y="19676"/>
                    <a:pt x="4315" y="19745"/>
                  </a:cubicBezTo>
                  <a:cubicBezTo>
                    <a:pt x="4246" y="20247"/>
                    <a:pt x="4338" y="21297"/>
                    <a:pt x="4475" y="22575"/>
                  </a:cubicBezTo>
                  <a:lnTo>
                    <a:pt x="5844" y="23009"/>
                  </a:lnTo>
                  <a:lnTo>
                    <a:pt x="4612" y="23739"/>
                  </a:lnTo>
                  <a:cubicBezTo>
                    <a:pt x="4726" y="24538"/>
                    <a:pt x="4840" y="25382"/>
                    <a:pt x="4954" y="26204"/>
                  </a:cubicBezTo>
                  <a:lnTo>
                    <a:pt x="6597" y="25816"/>
                  </a:lnTo>
                  <a:lnTo>
                    <a:pt x="5023" y="26683"/>
                  </a:lnTo>
                  <a:cubicBezTo>
                    <a:pt x="5159" y="27596"/>
                    <a:pt x="5296" y="28487"/>
                    <a:pt x="5433" y="29263"/>
                  </a:cubicBezTo>
                  <a:lnTo>
                    <a:pt x="6278" y="28852"/>
                  </a:lnTo>
                  <a:lnTo>
                    <a:pt x="5502" y="29696"/>
                  </a:lnTo>
                  <a:cubicBezTo>
                    <a:pt x="5707" y="31089"/>
                    <a:pt x="5890" y="32070"/>
                    <a:pt x="5890" y="32070"/>
                  </a:cubicBezTo>
                  <a:cubicBezTo>
                    <a:pt x="5890" y="32070"/>
                    <a:pt x="7488" y="29925"/>
                    <a:pt x="8652" y="28030"/>
                  </a:cubicBezTo>
                  <a:lnTo>
                    <a:pt x="7602" y="26957"/>
                  </a:lnTo>
                  <a:cubicBezTo>
                    <a:pt x="7602" y="26957"/>
                    <a:pt x="8287" y="27254"/>
                    <a:pt x="8948" y="27505"/>
                  </a:cubicBezTo>
                  <a:cubicBezTo>
                    <a:pt x="9245" y="27003"/>
                    <a:pt x="9473" y="26546"/>
                    <a:pt x="9633" y="26158"/>
                  </a:cubicBezTo>
                  <a:cubicBezTo>
                    <a:pt x="9725" y="25907"/>
                    <a:pt x="9816" y="25611"/>
                    <a:pt x="9907" y="25314"/>
                  </a:cubicBezTo>
                  <a:lnTo>
                    <a:pt x="9656" y="25063"/>
                  </a:lnTo>
                  <a:lnTo>
                    <a:pt x="8081" y="24332"/>
                  </a:lnTo>
                  <a:lnTo>
                    <a:pt x="10135" y="24447"/>
                  </a:lnTo>
                  <a:cubicBezTo>
                    <a:pt x="10318" y="23693"/>
                    <a:pt x="10478" y="22940"/>
                    <a:pt x="10592" y="22324"/>
                  </a:cubicBezTo>
                  <a:lnTo>
                    <a:pt x="9747" y="21593"/>
                  </a:lnTo>
                  <a:lnTo>
                    <a:pt x="10272" y="21548"/>
                  </a:lnTo>
                  <a:lnTo>
                    <a:pt x="10272" y="21548"/>
                  </a:lnTo>
                  <a:lnTo>
                    <a:pt x="10729" y="21502"/>
                  </a:lnTo>
                  <a:cubicBezTo>
                    <a:pt x="10774" y="21183"/>
                    <a:pt x="10797" y="21023"/>
                    <a:pt x="10797" y="21023"/>
                  </a:cubicBezTo>
                  <a:cubicBezTo>
                    <a:pt x="10797" y="21023"/>
                    <a:pt x="10797" y="20749"/>
                    <a:pt x="10797" y="20315"/>
                  </a:cubicBezTo>
                  <a:lnTo>
                    <a:pt x="9336" y="18535"/>
                  </a:lnTo>
                  <a:lnTo>
                    <a:pt x="10774" y="19379"/>
                  </a:lnTo>
                  <a:cubicBezTo>
                    <a:pt x="10752" y="18854"/>
                    <a:pt x="10752" y="18238"/>
                    <a:pt x="10729" y="17645"/>
                  </a:cubicBezTo>
                  <a:lnTo>
                    <a:pt x="10980" y="18238"/>
                  </a:lnTo>
                  <a:cubicBezTo>
                    <a:pt x="11916" y="18558"/>
                    <a:pt x="13468" y="19083"/>
                    <a:pt x="13719" y="19128"/>
                  </a:cubicBezTo>
                  <a:cubicBezTo>
                    <a:pt x="13765" y="19128"/>
                    <a:pt x="13765" y="19128"/>
                    <a:pt x="13742" y="19128"/>
                  </a:cubicBezTo>
                  <a:cubicBezTo>
                    <a:pt x="13742" y="19128"/>
                    <a:pt x="13742" y="19128"/>
                    <a:pt x="13719" y="19128"/>
                  </a:cubicBezTo>
                  <a:cubicBezTo>
                    <a:pt x="13468" y="19105"/>
                    <a:pt x="11939" y="19037"/>
                    <a:pt x="11299" y="19014"/>
                  </a:cubicBezTo>
                  <a:lnTo>
                    <a:pt x="12464" y="21685"/>
                  </a:lnTo>
                  <a:lnTo>
                    <a:pt x="12464" y="21685"/>
                  </a:lnTo>
                  <a:lnTo>
                    <a:pt x="12532" y="21844"/>
                  </a:lnTo>
                  <a:cubicBezTo>
                    <a:pt x="12532" y="21844"/>
                    <a:pt x="12532" y="21867"/>
                    <a:pt x="12532" y="21913"/>
                  </a:cubicBezTo>
                  <a:cubicBezTo>
                    <a:pt x="13080" y="22004"/>
                    <a:pt x="13673" y="22073"/>
                    <a:pt x="13787" y="22073"/>
                  </a:cubicBezTo>
                  <a:cubicBezTo>
                    <a:pt x="13970" y="22096"/>
                    <a:pt x="13148" y="22096"/>
                    <a:pt x="12509" y="22096"/>
                  </a:cubicBezTo>
                  <a:cubicBezTo>
                    <a:pt x="12509" y="22301"/>
                    <a:pt x="12509" y="22689"/>
                    <a:pt x="12509" y="23214"/>
                  </a:cubicBezTo>
                  <a:lnTo>
                    <a:pt x="14381" y="23762"/>
                  </a:lnTo>
                  <a:lnTo>
                    <a:pt x="12509" y="23785"/>
                  </a:lnTo>
                  <a:cubicBezTo>
                    <a:pt x="12555" y="24812"/>
                    <a:pt x="12646" y="26227"/>
                    <a:pt x="12874" y="27984"/>
                  </a:cubicBezTo>
                  <a:lnTo>
                    <a:pt x="13947" y="27984"/>
                  </a:lnTo>
                  <a:lnTo>
                    <a:pt x="12943" y="28464"/>
                  </a:lnTo>
                  <a:cubicBezTo>
                    <a:pt x="13011" y="28875"/>
                    <a:pt x="13080" y="29308"/>
                    <a:pt x="13148" y="29742"/>
                  </a:cubicBezTo>
                  <a:lnTo>
                    <a:pt x="14609" y="29491"/>
                  </a:lnTo>
                  <a:cubicBezTo>
                    <a:pt x="14609" y="29491"/>
                    <a:pt x="14107" y="29651"/>
                    <a:pt x="13240" y="30221"/>
                  </a:cubicBezTo>
                  <a:cubicBezTo>
                    <a:pt x="13377" y="31043"/>
                    <a:pt x="13559" y="31910"/>
                    <a:pt x="13765" y="32846"/>
                  </a:cubicBezTo>
                  <a:cubicBezTo>
                    <a:pt x="14860" y="31682"/>
                    <a:pt x="15819" y="30381"/>
                    <a:pt x="16686" y="28989"/>
                  </a:cubicBezTo>
                  <a:lnTo>
                    <a:pt x="15933" y="28030"/>
                  </a:lnTo>
                  <a:lnTo>
                    <a:pt x="17462" y="27665"/>
                  </a:lnTo>
                  <a:cubicBezTo>
                    <a:pt x="18056" y="26569"/>
                    <a:pt x="18626" y="25428"/>
                    <a:pt x="19129" y="24241"/>
                  </a:cubicBezTo>
                  <a:lnTo>
                    <a:pt x="17713" y="2399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42"/>
            <p:cNvSpPr/>
            <p:nvPr/>
          </p:nvSpPr>
          <p:spPr>
            <a:xfrm>
              <a:off x="4328975" y="3387900"/>
              <a:ext cx="370950" cy="788050"/>
            </a:xfrm>
            <a:custGeom>
              <a:avLst/>
              <a:gdLst/>
              <a:ahLst/>
              <a:cxnLst/>
              <a:rect l="l" t="t" r="r" b="b"/>
              <a:pathLst>
                <a:path w="14838" h="31522" extrusionOk="0">
                  <a:moveTo>
                    <a:pt x="14198" y="0"/>
                  </a:moveTo>
                  <a:cubicBezTo>
                    <a:pt x="3424" y="14585"/>
                    <a:pt x="23" y="31293"/>
                    <a:pt x="1" y="31453"/>
                  </a:cubicBezTo>
                  <a:lnTo>
                    <a:pt x="914" y="31522"/>
                  </a:lnTo>
                  <a:cubicBezTo>
                    <a:pt x="936" y="31362"/>
                    <a:pt x="4269" y="15019"/>
                    <a:pt x="14837" y="730"/>
                  </a:cubicBezTo>
                  <a:lnTo>
                    <a:pt x="1419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42"/>
            <p:cNvSpPr/>
            <p:nvPr/>
          </p:nvSpPr>
          <p:spPr>
            <a:xfrm>
              <a:off x="3612275" y="3003275"/>
              <a:ext cx="180325" cy="673950"/>
            </a:xfrm>
            <a:custGeom>
              <a:avLst/>
              <a:gdLst/>
              <a:ahLst/>
              <a:cxnLst/>
              <a:rect l="l" t="t" r="r" b="b"/>
              <a:pathLst>
                <a:path w="7213" h="26958" extrusionOk="0">
                  <a:moveTo>
                    <a:pt x="867" y="1"/>
                  </a:moveTo>
                  <a:lnTo>
                    <a:pt x="0" y="457"/>
                  </a:lnTo>
                  <a:cubicBezTo>
                    <a:pt x="6231" y="13376"/>
                    <a:pt x="4542" y="26729"/>
                    <a:pt x="4542" y="26866"/>
                  </a:cubicBezTo>
                  <a:lnTo>
                    <a:pt x="5478" y="26957"/>
                  </a:lnTo>
                  <a:cubicBezTo>
                    <a:pt x="5501" y="26820"/>
                    <a:pt x="7213" y="13194"/>
                    <a:pt x="8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42"/>
            <p:cNvSpPr/>
            <p:nvPr/>
          </p:nvSpPr>
          <p:spPr>
            <a:xfrm>
              <a:off x="3272175" y="2576450"/>
              <a:ext cx="592900" cy="798350"/>
            </a:xfrm>
            <a:custGeom>
              <a:avLst/>
              <a:gdLst/>
              <a:ahLst/>
              <a:cxnLst/>
              <a:rect l="l" t="t" r="r" b="b"/>
              <a:pathLst>
                <a:path w="23716" h="31934" extrusionOk="0">
                  <a:moveTo>
                    <a:pt x="23373" y="21821"/>
                  </a:moveTo>
                  <a:cubicBezTo>
                    <a:pt x="23350" y="21502"/>
                    <a:pt x="23008" y="20269"/>
                    <a:pt x="23008" y="20269"/>
                  </a:cubicBezTo>
                  <a:lnTo>
                    <a:pt x="21775" y="20406"/>
                  </a:lnTo>
                  <a:lnTo>
                    <a:pt x="22232" y="19722"/>
                  </a:lnTo>
                  <a:cubicBezTo>
                    <a:pt x="21639" y="19014"/>
                    <a:pt x="20566" y="17987"/>
                    <a:pt x="20566" y="17987"/>
                  </a:cubicBezTo>
                  <a:lnTo>
                    <a:pt x="19447" y="18329"/>
                  </a:lnTo>
                  <a:lnTo>
                    <a:pt x="20086" y="17485"/>
                  </a:lnTo>
                  <a:cubicBezTo>
                    <a:pt x="20064" y="17439"/>
                    <a:pt x="20018" y="17393"/>
                    <a:pt x="19972" y="17348"/>
                  </a:cubicBezTo>
                  <a:cubicBezTo>
                    <a:pt x="19927" y="17302"/>
                    <a:pt x="19904" y="17279"/>
                    <a:pt x="19858" y="17256"/>
                  </a:cubicBezTo>
                  <a:cubicBezTo>
                    <a:pt x="19835" y="17256"/>
                    <a:pt x="19835" y="17234"/>
                    <a:pt x="19790" y="17211"/>
                  </a:cubicBezTo>
                  <a:lnTo>
                    <a:pt x="19790" y="17211"/>
                  </a:lnTo>
                  <a:cubicBezTo>
                    <a:pt x="19196" y="16800"/>
                    <a:pt x="17986" y="16549"/>
                    <a:pt x="16549" y="16891"/>
                  </a:cubicBezTo>
                  <a:cubicBezTo>
                    <a:pt x="16800" y="16663"/>
                    <a:pt x="16959" y="16480"/>
                    <a:pt x="16959" y="16480"/>
                  </a:cubicBezTo>
                  <a:lnTo>
                    <a:pt x="17165" y="15225"/>
                  </a:lnTo>
                  <a:lnTo>
                    <a:pt x="17393" y="16458"/>
                  </a:lnTo>
                  <a:lnTo>
                    <a:pt x="18603" y="15841"/>
                  </a:lnTo>
                  <a:lnTo>
                    <a:pt x="18877" y="15065"/>
                  </a:lnTo>
                  <a:lnTo>
                    <a:pt x="19082" y="15864"/>
                  </a:lnTo>
                  <a:cubicBezTo>
                    <a:pt x="19082" y="15864"/>
                    <a:pt x="19356" y="15933"/>
                    <a:pt x="19653" y="16001"/>
                  </a:cubicBezTo>
                  <a:cubicBezTo>
                    <a:pt x="19972" y="16092"/>
                    <a:pt x="20315" y="16184"/>
                    <a:pt x="20520" y="16275"/>
                  </a:cubicBezTo>
                  <a:cubicBezTo>
                    <a:pt x="20657" y="16321"/>
                    <a:pt x="20840" y="16412"/>
                    <a:pt x="20999" y="16526"/>
                  </a:cubicBezTo>
                  <a:cubicBezTo>
                    <a:pt x="21114" y="16595"/>
                    <a:pt x="21228" y="16686"/>
                    <a:pt x="21296" y="16731"/>
                  </a:cubicBezTo>
                  <a:cubicBezTo>
                    <a:pt x="21433" y="16846"/>
                    <a:pt x="21524" y="16914"/>
                    <a:pt x="21524" y="16914"/>
                  </a:cubicBezTo>
                  <a:lnTo>
                    <a:pt x="22049" y="15682"/>
                  </a:lnTo>
                  <a:lnTo>
                    <a:pt x="22049" y="17462"/>
                  </a:lnTo>
                  <a:lnTo>
                    <a:pt x="22803" y="18398"/>
                  </a:lnTo>
                  <a:cubicBezTo>
                    <a:pt x="22803" y="18398"/>
                    <a:pt x="23077" y="17644"/>
                    <a:pt x="23328" y="16731"/>
                  </a:cubicBezTo>
                  <a:cubicBezTo>
                    <a:pt x="23442" y="16321"/>
                    <a:pt x="23533" y="15887"/>
                    <a:pt x="23624" y="15476"/>
                  </a:cubicBezTo>
                  <a:cubicBezTo>
                    <a:pt x="23647" y="15248"/>
                    <a:pt x="23670" y="15042"/>
                    <a:pt x="23693" y="14860"/>
                  </a:cubicBezTo>
                  <a:cubicBezTo>
                    <a:pt x="23693" y="14768"/>
                    <a:pt x="23693" y="14677"/>
                    <a:pt x="23716" y="14586"/>
                  </a:cubicBezTo>
                  <a:cubicBezTo>
                    <a:pt x="23716" y="14221"/>
                    <a:pt x="23693" y="13901"/>
                    <a:pt x="23647" y="13627"/>
                  </a:cubicBezTo>
                  <a:cubicBezTo>
                    <a:pt x="23510" y="12851"/>
                    <a:pt x="23213" y="12509"/>
                    <a:pt x="23213" y="12509"/>
                  </a:cubicBezTo>
                  <a:lnTo>
                    <a:pt x="23213" y="12509"/>
                  </a:lnTo>
                  <a:lnTo>
                    <a:pt x="23213" y="12509"/>
                  </a:lnTo>
                  <a:lnTo>
                    <a:pt x="22643" y="13011"/>
                  </a:lnTo>
                  <a:lnTo>
                    <a:pt x="22711" y="12258"/>
                  </a:lnTo>
                  <a:cubicBezTo>
                    <a:pt x="22711" y="12258"/>
                    <a:pt x="21958" y="11436"/>
                    <a:pt x="20589" y="11253"/>
                  </a:cubicBezTo>
                  <a:lnTo>
                    <a:pt x="20109" y="12098"/>
                  </a:lnTo>
                  <a:lnTo>
                    <a:pt x="19949" y="11185"/>
                  </a:lnTo>
                  <a:cubicBezTo>
                    <a:pt x="19949" y="11185"/>
                    <a:pt x="19927" y="11185"/>
                    <a:pt x="19904" y="11185"/>
                  </a:cubicBezTo>
                  <a:lnTo>
                    <a:pt x="19881" y="11185"/>
                  </a:lnTo>
                  <a:cubicBezTo>
                    <a:pt x="19881" y="11185"/>
                    <a:pt x="19858" y="11185"/>
                    <a:pt x="19858" y="11185"/>
                  </a:cubicBezTo>
                  <a:cubicBezTo>
                    <a:pt x="19835" y="11185"/>
                    <a:pt x="19835" y="11185"/>
                    <a:pt x="19813" y="11185"/>
                  </a:cubicBezTo>
                  <a:cubicBezTo>
                    <a:pt x="19813" y="11185"/>
                    <a:pt x="19790" y="11185"/>
                    <a:pt x="19767" y="11185"/>
                  </a:cubicBezTo>
                  <a:cubicBezTo>
                    <a:pt x="19744" y="11185"/>
                    <a:pt x="19744" y="11185"/>
                    <a:pt x="19721" y="11185"/>
                  </a:cubicBezTo>
                  <a:cubicBezTo>
                    <a:pt x="19698" y="11208"/>
                    <a:pt x="19676" y="11208"/>
                    <a:pt x="19653" y="11208"/>
                  </a:cubicBezTo>
                  <a:cubicBezTo>
                    <a:pt x="19653" y="11208"/>
                    <a:pt x="19630" y="11208"/>
                    <a:pt x="19607" y="11208"/>
                  </a:cubicBezTo>
                  <a:cubicBezTo>
                    <a:pt x="19584" y="11208"/>
                    <a:pt x="19561" y="11208"/>
                    <a:pt x="19539" y="11208"/>
                  </a:cubicBezTo>
                  <a:cubicBezTo>
                    <a:pt x="19516" y="11208"/>
                    <a:pt x="19493" y="11231"/>
                    <a:pt x="19470" y="11231"/>
                  </a:cubicBezTo>
                  <a:cubicBezTo>
                    <a:pt x="19447" y="11231"/>
                    <a:pt x="19424" y="11231"/>
                    <a:pt x="19402" y="11231"/>
                  </a:cubicBezTo>
                  <a:lnTo>
                    <a:pt x="19333" y="11231"/>
                  </a:lnTo>
                  <a:cubicBezTo>
                    <a:pt x="19219" y="11253"/>
                    <a:pt x="19105" y="11276"/>
                    <a:pt x="18968" y="11299"/>
                  </a:cubicBezTo>
                  <a:cubicBezTo>
                    <a:pt x="18945" y="11299"/>
                    <a:pt x="18922" y="11299"/>
                    <a:pt x="18900" y="11322"/>
                  </a:cubicBezTo>
                  <a:cubicBezTo>
                    <a:pt x="18854" y="11322"/>
                    <a:pt x="18831" y="11322"/>
                    <a:pt x="18785" y="11345"/>
                  </a:cubicBezTo>
                  <a:cubicBezTo>
                    <a:pt x="18763" y="11345"/>
                    <a:pt x="18740" y="11345"/>
                    <a:pt x="18717" y="11368"/>
                  </a:cubicBezTo>
                  <a:cubicBezTo>
                    <a:pt x="18671" y="11368"/>
                    <a:pt x="18648" y="11368"/>
                    <a:pt x="18603" y="11390"/>
                  </a:cubicBezTo>
                  <a:cubicBezTo>
                    <a:pt x="18580" y="11390"/>
                    <a:pt x="18557" y="11390"/>
                    <a:pt x="18511" y="11413"/>
                  </a:cubicBezTo>
                  <a:cubicBezTo>
                    <a:pt x="18489" y="11413"/>
                    <a:pt x="18443" y="11436"/>
                    <a:pt x="18420" y="11436"/>
                  </a:cubicBezTo>
                  <a:cubicBezTo>
                    <a:pt x="18375" y="11459"/>
                    <a:pt x="18352" y="11459"/>
                    <a:pt x="18329" y="11459"/>
                  </a:cubicBezTo>
                  <a:cubicBezTo>
                    <a:pt x="18283" y="11482"/>
                    <a:pt x="18260" y="11482"/>
                    <a:pt x="18215" y="11504"/>
                  </a:cubicBezTo>
                  <a:cubicBezTo>
                    <a:pt x="18192" y="11527"/>
                    <a:pt x="18169" y="11527"/>
                    <a:pt x="18146" y="11527"/>
                  </a:cubicBezTo>
                  <a:cubicBezTo>
                    <a:pt x="18101" y="11550"/>
                    <a:pt x="18078" y="11573"/>
                    <a:pt x="18032" y="11573"/>
                  </a:cubicBezTo>
                  <a:cubicBezTo>
                    <a:pt x="18009" y="11596"/>
                    <a:pt x="17986" y="11596"/>
                    <a:pt x="17941" y="11619"/>
                  </a:cubicBezTo>
                  <a:lnTo>
                    <a:pt x="17850" y="11664"/>
                  </a:lnTo>
                  <a:cubicBezTo>
                    <a:pt x="17850" y="11664"/>
                    <a:pt x="17850" y="11664"/>
                    <a:pt x="17850" y="11664"/>
                  </a:cubicBezTo>
                  <a:lnTo>
                    <a:pt x="17850" y="11664"/>
                  </a:lnTo>
                  <a:cubicBezTo>
                    <a:pt x="17827" y="11664"/>
                    <a:pt x="17804" y="11687"/>
                    <a:pt x="17804" y="11687"/>
                  </a:cubicBezTo>
                  <a:lnTo>
                    <a:pt x="18192" y="11139"/>
                  </a:lnTo>
                  <a:cubicBezTo>
                    <a:pt x="18192" y="11139"/>
                    <a:pt x="17598" y="9587"/>
                    <a:pt x="17051" y="9633"/>
                  </a:cubicBezTo>
                  <a:lnTo>
                    <a:pt x="15293" y="10683"/>
                  </a:lnTo>
                  <a:lnTo>
                    <a:pt x="14951" y="12189"/>
                  </a:lnTo>
                  <a:lnTo>
                    <a:pt x="15613" y="12075"/>
                  </a:lnTo>
                  <a:lnTo>
                    <a:pt x="14905" y="12577"/>
                  </a:lnTo>
                  <a:cubicBezTo>
                    <a:pt x="14745" y="13331"/>
                    <a:pt x="14586" y="14061"/>
                    <a:pt x="14471" y="14723"/>
                  </a:cubicBezTo>
                  <a:cubicBezTo>
                    <a:pt x="14494" y="14335"/>
                    <a:pt x="14494" y="13947"/>
                    <a:pt x="14494" y="13559"/>
                  </a:cubicBezTo>
                  <a:lnTo>
                    <a:pt x="13878" y="13467"/>
                  </a:lnTo>
                  <a:lnTo>
                    <a:pt x="14403" y="13171"/>
                  </a:lnTo>
                  <a:cubicBezTo>
                    <a:pt x="14266" y="12486"/>
                    <a:pt x="13627" y="10843"/>
                    <a:pt x="13627" y="10843"/>
                  </a:cubicBezTo>
                  <a:cubicBezTo>
                    <a:pt x="13353" y="11368"/>
                    <a:pt x="13216" y="12098"/>
                    <a:pt x="13125" y="12760"/>
                  </a:cubicBezTo>
                  <a:cubicBezTo>
                    <a:pt x="13102" y="12623"/>
                    <a:pt x="13056" y="12509"/>
                    <a:pt x="13011" y="12395"/>
                  </a:cubicBezTo>
                  <a:lnTo>
                    <a:pt x="12486" y="12486"/>
                  </a:lnTo>
                  <a:lnTo>
                    <a:pt x="12782" y="12098"/>
                  </a:lnTo>
                  <a:lnTo>
                    <a:pt x="12326" y="10591"/>
                  </a:lnTo>
                  <a:lnTo>
                    <a:pt x="12326" y="10591"/>
                  </a:lnTo>
                  <a:lnTo>
                    <a:pt x="12120" y="9907"/>
                  </a:lnTo>
                  <a:lnTo>
                    <a:pt x="11299" y="9633"/>
                  </a:lnTo>
                  <a:lnTo>
                    <a:pt x="11801" y="9222"/>
                  </a:lnTo>
                  <a:cubicBezTo>
                    <a:pt x="11390" y="7647"/>
                    <a:pt x="9541" y="5638"/>
                    <a:pt x="9541" y="5638"/>
                  </a:cubicBezTo>
                  <a:lnTo>
                    <a:pt x="8811" y="6004"/>
                  </a:lnTo>
                  <a:lnTo>
                    <a:pt x="9222" y="5387"/>
                  </a:lnTo>
                  <a:lnTo>
                    <a:pt x="9222" y="5387"/>
                  </a:lnTo>
                  <a:lnTo>
                    <a:pt x="9222" y="5387"/>
                  </a:lnTo>
                  <a:cubicBezTo>
                    <a:pt x="9222" y="5387"/>
                    <a:pt x="9062" y="5136"/>
                    <a:pt x="8834" y="4817"/>
                  </a:cubicBezTo>
                  <a:cubicBezTo>
                    <a:pt x="8788" y="4771"/>
                    <a:pt x="8765" y="4725"/>
                    <a:pt x="8719" y="4680"/>
                  </a:cubicBezTo>
                  <a:cubicBezTo>
                    <a:pt x="8537" y="4429"/>
                    <a:pt x="8331" y="4155"/>
                    <a:pt x="8126" y="3904"/>
                  </a:cubicBezTo>
                  <a:cubicBezTo>
                    <a:pt x="8080" y="3858"/>
                    <a:pt x="8035" y="3812"/>
                    <a:pt x="7989" y="3767"/>
                  </a:cubicBezTo>
                  <a:cubicBezTo>
                    <a:pt x="7921" y="3675"/>
                    <a:pt x="7829" y="3607"/>
                    <a:pt x="7761" y="3539"/>
                  </a:cubicBezTo>
                  <a:cubicBezTo>
                    <a:pt x="7715" y="3493"/>
                    <a:pt x="7669" y="3470"/>
                    <a:pt x="7624" y="3424"/>
                  </a:cubicBezTo>
                  <a:cubicBezTo>
                    <a:pt x="7578" y="3379"/>
                    <a:pt x="7533" y="3356"/>
                    <a:pt x="7487" y="3310"/>
                  </a:cubicBezTo>
                  <a:cubicBezTo>
                    <a:pt x="7396" y="3219"/>
                    <a:pt x="7281" y="3150"/>
                    <a:pt x="7190" y="3059"/>
                  </a:cubicBezTo>
                  <a:lnTo>
                    <a:pt x="7030" y="2922"/>
                  </a:lnTo>
                  <a:cubicBezTo>
                    <a:pt x="6848" y="2785"/>
                    <a:pt x="6688" y="2671"/>
                    <a:pt x="6528" y="2557"/>
                  </a:cubicBezTo>
                  <a:cubicBezTo>
                    <a:pt x="6117" y="2237"/>
                    <a:pt x="5775" y="1986"/>
                    <a:pt x="5775" y="1986"/>
                  </a:cubicBezTo>
                  <a:lnTo>
                    <a:pt x="5318" y="2489"/>
                  </a:lnTo>
                  <a:lnTo>
                    <a:pt x="5318" y="2443"/>
                  </a:lnTo>
                  <a:cubicBezTo>
                    <a:pt x="5318" y="2260"/>
                    <a:pt x="5318" y="1507"/>
                    <a:pt x="5318" y="1347"/>
                  </a:cubicBezTo>
                  <a:cubicBezTo>
                    <a:pt x="5296" y="1188"/>
                    <a:pt x="2694" y="1"/>
                    <a:pt x="2694" y="1"/>
                  </a:cubicBezTo>
                  <a:lnTo>
                    <a:pt x="2694" y="2808"/>
                  </a:lnTo>
                  <a:lnTo>
                    <a:pt x="3926" y="3653"/>
                  </a:lnTo>
                  <a:cubicBezTo>
                    <a:pt x="3926" y="3653"/>
                    <a:pt x="3858" y="3607"/>
                    <a:pt x="3766" y="3584"/>
                  </a:cubicBezTo>
                  <a:cubicBezTo>
                    <a:pt x="3652" y="3539"/>
                    <a:pt x="3492" y="3470"/>
                    <a:pt x="3355" y="3424"/>
                  </a:cubicBezTo>
                  <a:cubicBezTo>
                    <a:pt x="3241" y="3379"/>
                    <a:pt x="3150" y="3356"/>
                    <a:pt x="3036" y="3310"/>
                  </a:cubicBezTo>
                  <a:cubicBezTo>
                    <a:pt x="2922" y="3287"/>
                    <a:pt x="2830" y="3265"/>
                    <a:pt x="2785" y="3265"/>
                  </a:cubicBezTo>
                  <a:cubicBezTo>
                    <a:pt x="2785" y="3265"/>
                    <a:pt x="2785" y="3265"/>
                    <a:pt x="2785" y="3287"/>
                  </a:cubicBezTo>
                  <a:cubicBezTo>
                    <a:pt x="2785" y="3333"/>
                    <a:pt x="2716" y="4383"/>
                    <a:pt x="2671" y="5296"/>
                  </a:cubicBezTo>
                  <a:cubicBezTo>
                    <a:pt x="2625" y="6004"/>
                    <a:pt x="2602" y="6643"/>
                    <a:pt x="2602" y="6643"/>
                  </a:cubicBezTo>
                  <a:lnTo>
                    <a:pt x="4200" y="7191"/>
                  </a:lnTo>
                  <a:lnTo>
                    <a:pt x="2785" y="7282"/>
                  </a:lnTo>
                  <a:cubicBezTo>
                    <a:pt x="2785" y="7282"/>
                    <a:pt x="2830" y="7533"/>
                    <a:pt x="2899" y="7921"/>
                  </a:cubicBezTo>
                  <a:cubicBezTo>
                    <a:pt x="2922" y="8081"/>
                    <a:pt x="2945" y="8240"/>
                    <a:pt x="2967" y="8423"/>
                  </a:cubicBezTo>
                  <a:cubicBezTo>
                    <a:pt x="3059" y="8994"/>
                    <a:pt x="3173" y="9656"/>
                    <a:pt x="3264" y="9975"/>
                  </a:cubicBezTo>
                  <a:cubicBezTo>
                    <a:pt x="3264" y="10044"/>
                    <a:pt x="3287" y="10112"/>
                    <a:pt x="3310" y="10158"/>
                  </a:cubicBezTo>
                  <a:cubicBezTo>
                    <a:pt x="3310" y="10181"/>
                    <a:pt x="3333" y="10203"/>
                    <a:pt x="3333" y="10203"/>
                  </a:cubicBezTo>
                  <a:cubicBezTo>
                    <a:pt x="3515" y="10363"/>
                    <a:pt x="4908" y="10980"/>
                    <a:pt x="4908" y="10980"/>
                  </a:cubicBezTo>
                  <a:lnTo>
                    <a:pt x="5706" y="10067"/>
                  </a:lnTo>
                  <a:lnTo>
                    <a:pt x="5501" y="11094"/>
                  </a:lnTo>
                  <a:cubicBezTo>
                    <a:pt x="5866" y="11253"/>
                    <a:pt x="6346" y="11459"/>
                    <a:pt x="6779" y="11664"/>
                  </a:cubicBezTo>
                  <a:cubicBezTo>
                    <a:pt x="7350" y="11938"/>
                    <a:pt x="7829" y="12166"/>
                    <a:pt x="7829" y="12166"/>
                  </a:cubicBezTo>
                  <a:lnTo>
                    <a:pt x="8537" y="11413"/>
                  </a:lnTo>
                  <a:lnTo>
                    <a:pt x="8217" y="12509"/>
                  </a:lnTo>
                  <a:lnTo>
                    <a:pt x="8217" y="12509"/>
                  </a:lnTo>
                  <a:lnTo>
                    <a:pt x="8217" y="12509"/>
                  </a:lnTo>
                  <a:lnTo>
                    <a:pt x="9952" y="13445"/>
                  </a:lnTo>
                  <a:lnTo>
                    <a:pt x="10660" y="12737"/>
                  </a:lnTo>
                  <a:lnTo>
                    <a:pt x="10294" y="13741"/>
                  </a:lnTo>
                  <a:cubicBezTo>
                    <a:pt x="10294" y="13741"/>
                    <a:pt x="10774" y="14175"/>
                    <a:pt x="11504" y="14974"/>
                  </a:cubicBezTo>
                  <a:lnTo>
                    <a:pt x="11390" y="15134"/>
                  </a:lnTo>
                  <a:lnTo>
                    <a:pt x="10819" y="14403"/>
                  </a:lnTo>
                  <a:cubicBezTo>
                    <a:pt x="9701" y="13764"/>
                    <a:pt x="8605" y="13627"/>
                    <a:pt x="8605" y="13627"/>
                  </a:cubicBezTo>
                  <a:lnTo>
                    <a:pt x="8468" y="13947"/>
                  </a:lnTo>
                  <a:lnTo>
                    <a:pt x="7966" y="13559"/>
                  </a:lnTo>
                  <a:lnTo>
                    <a:pt x="7852" y="13445"/>
                  </a:lnTo>
                  <a:cubicBezTo>
                    <a:pt x="7784" y="13445"/>
                    <a:pt x="7738" y="13422"/>
                    <a:pt x="7669" y="13422"/>
                  </a:cubicBezTo>
                  <a:cubicBezTo>
                    <a:pt x="7373" y="13353"/>
                    <a:pt x="7076" y="13331"/>
                    <a:pt x="6825" y="13308"/>
                  </a:cubicBezTo>
                  <a:cubicBezTo>
                    <a:pt x="6300" y="13262"/>
                    <a:pt x="5889" y="13285"/>
                    <a:pt x="5889" y="13285"/>
                  </a:cubicBezTo>
                  <a:lnTo>
                    <a:pt x="6163" y="14084"/>
                  </a:lnTo>
                  <a:lnTo>
                    <a:pt x="5410" y="13422"/>
                  </a:lnTo>
                  <a:cubicBezTo>
                    <a:pt x="5250" y="13445"/>
                    <a:pt x="5067" y="13513"/>
                    <a:pt x="4839" y="13627"/>
                  </a:cubicBezTo>
                  <a:cubicBezTo>
                    <a:pt x="4771" y="13673"/>
                    <a:pt x="4679" y="13696"/>
                    <a:pt x="4611" y="13741"/>
                  </a:cubicBezTo>
                  <a:cubicBezTo>
                    <a:pt x="4451" y="13833"/>
                    <a:pt x="4291" y="13924"/>
                    <a:pt x="4132" y="14015"/>
                  </a:cubicBezTo>
                  <a:cubicBezTo>
                    <a:pt x="4063" y="14084"/>
                    <a:pt x="3972" y="14129"/>
                    <a:pt x="3903" y="14175"/>
                  </a:cubicBezTo>
                  <a:cubicBezTo>
                    <a:pt x="3744" y="14289"/>
                    <a:pt x="3584" y="14380"/>
                    <a:pt x="3447" y="14495"/>
                  </a:cubicBezTo>
                  <a:cubicBezTo>
                    <a:pt x="2945" y="14860"/>
                    <a:pt x="2557" y="15157"/>
                    <a:pt x="2557" y="15157"/>
                  </a:cubicBezTo>
                  <a:lnTo>
                    <a:pt x="5706" y="16595"/>
                  </a:lnTo>
                  <a:lnTo>
                    <a:pt x="6140" y="15545"/>
                  </a:lnTo>
                  <a:lnTo>
                    <a:pt x="6528" y="16549"/>
                  </a:lnTo>
                  <a:lnTo>
                    <a:pt x="8971" y="16731"/>
                  </a:lnTo>
                  <a:lnTo>
                    <a:pt x="8971" y="15910"/>
                  </a:lnTo>
                  <a:lnTo>
                    <a:pt x="9336" y="16595"/>
                  </a:lnTo>
                  <a:lnTo>
                    <a:pt x="11025" y="16937"/>
                  </a:lnTo>
                  <a:lnTo>
                    <a:pt x="10865" y="16070"/>
                  </a:lnTo>
                  <a:lnTo>
                    <a:pt x="11276" y="16640"/>
                  </a:lnTo>
                  <a:cubicBezTo>
                    <a:pt x="11276" y="16640"/>
                    <a:pt x="12440" y="17074"/>
                    <a:pt x="13650" y="17644"/>
                  </a:cubicBezTo>
                  <a:cubicBezTo>
                    <a:pt x="13102" y="17508"/>
                    <a:pt x="12486" y="17371"/>
                    <a:pt x="12235" y="17348"/>
                  </a:cubicBezTo>
                  <a:cubicBezTo>
                    <a:pt x="11755" y="17325"/>
                    <a:pt x="10135" y="17302"/>
                    <a:pt x="10135" y="17302"/>
                  </a:cubicBezTo>
                  <a:lnTo>
                    <a:pt x="10637" y="17873"/>
                  </a:lnTo>
                  <a:lnTo>
                    <a:pt x="9313" y="17302"/>
                  </a:lnTo>
                  <a:lnTo>
                    <a:pt x="7350" y="17485"/>
                  </a:lnTo>
                  <a:lnTo>
                    <a:pt x="7350" y="17485"/>
                  </a:lnTo>
                  <a:lnTo>
                    <a:pt x="6049" y="17599"/>
                  </a:lnTo>
                  <a:lnTo>
                    <a:pt x="6848" y="18421"/>
                  </a:lnTo>
                  <a:lnTo>
                    <a:pt x="5684" y="17781"/>
                  </a:lnTo>
                  <a:cubicBezTo>
                    <a:pt x="5684" y="17781"/>
                    <a:pt x="4040" y="19128"/>
                    <a:pt x="3538" y="19904"/>
                  </a:cubicBezTo>
                  <a:lnTo>
                    <a:pt x="4223" y="20612"/>
                  </a:lnTo>
                  <a:lnTo>
                    <a:pt x="3241" y="20247"/>
                  </a:lnTo>
                  <a:cubicBezTo>
                    <a:pt x="3241" y="20247"/>
                    <a:pt x="2191" y="21205"/>
                    <a:pt x="1529" y="22095"/>
                  </a:cubicBezTo>
                  <a:cubicBezTo>
                    <a:pt x="1370" y="22301"/>
                    <a:pt x="1256" y="22506"/>
                    <a:pt x="1164" y="22689"/>
                  </a:cubicBezTo>
                  <a:lnTo>
                    <a:pt x="1666" y="23191"/>
                  </a:lnTo>
                  <a:lnTo>
                    <a:pt x="753" y="23191"/>
                  </a:lnTo>
                  <a:cubicBezTo>
                    <a:pt x="479" y="24013"/>
                    <a:pt x="274" y="24812"/>
                    <a:pt x="160" y="25542"/>
                  </a:cubicBezTo>
                  <a:cubicBezTo>
                    <a:pt x="46" y="26272"/>
                    <a:pt x="0" y="26957"/>
                    <a:pt x="46" y="27596"/>
                  </a:cubicBezTo>
                  <a:cubicBezTo>
                    <a:pt x="297" y="27528"/>
                    <a:pt x="548" y="27436"/>
                    <a:pt x="799" y="27368"/>
                  </a:cubicBezTo>
                  <a:cubicBezTo>
                    <a:pt x="1004" y="27300"/>
                    <a:pt x="1210" y="27254"/>
                    <a:pt x="1415" y="27185"/>
                  </a:cubicBezTo>
                  <a:cubicBezTo>
                    <a:pt x="2032" y="27003"/>
                    <a:pt x="2648" y="26820"/>
                    <a:pt x="3196" y="26660"/>
                  </a:cubicBezTo>
                  <a:cubicBezTo>
                    <a:pt x="4177" y="26387"/>
                    <a:pt x="4930" y="26181"/>
                    <a:pt x="4930" y="26181"/>
                  </a:cubicBezTo>
                  <a:lnTo>
                    <a:pt x="4223" y="24446"/>
                  </a:lnTo>
                  <a:lnTo>
                    <a:pt x="5935" y="25862"/>
                  </a:lnTo>
                  <a:lnTo>
                    <a:pt x="7989" y="24013"/>
                  </a:lnTo>
                  <a:lnTo>
                    <a:pt x="7099" y="22917"/>
                  </a:lnTo>
                  <a:lnTo>
                    <a:pt x="8217" y="23511"/>
                  </a:lnTo>
                  <a:cubicBezTo>
                    <a:pt x="8217" y="23511"/>
                    <a:pt x="9701" y="22073"/>
                    <a:pt x="10157" y="21502"/>
                  </a:cubicBezTo>
                  <a:lnTo>
                    <a:pt x="9176" y="20635"/>
                  </a:lnTo>
                  <a:lnTo>
                    <a:pt x="10500" y="21045"/>
                  </a:lnTo>
                  <a:lnTo>
                    <a:pt x="11390" y="19653"/>
                  </a:lnTo>
                  <a:lnTo>
                    <a:pt x="10545" y="18831"/>
                  </a:lnTo>
                  <a:lnTo>
                    <a:pt x="11641" y="19470"/>
                  </a:lnTo>
                  <a:lnTo>
                    <a:pt x="12645" y="19265"/>
                  </a:lnTo>
                  <a:lnTo>
                    <a:pt x="12235" y="19904"/>
                  </a:lnTo>
                  <a:lnTo>
                    <a:pt x="12235" y="19904"/>
                  </a:lnTo>
                  <a:lnTo>
                    <a:pt x="11869" y="20498"/>
                  </a:lnTo>
                  <a:lnTo>
                    <a:pt x="11869" y="20498"/>
                  </a:lnTo>
                  <a:lnTo>
                    <a:pt x="11869" y="20498"/>
                  </a:lnTo>
                  <a:lnTo>
                    <a:pt x="12600" y="20840"/>
                  </a:lnTo>
                  <a:lnTo>
                    <a:pt x="11276" y="20863"/>
                  </a:lnTo>
                  <a:lnTo>
                    <a:pt x="10454" y="22552"/>
                  </a:lnTo>
                  <a:lnTo>
                    <a:pt x="11344" y="22871"/>
                  </a:lnTo>
                  <a:lnTo>
                    <a:pt x="9929" y="22963"/>
                  </a:lnTo>
                  <a:lnTo>
                    <a:pt x="9336" y="24880"/>
                  </a:lnTo>
                  <a:lnTo>
                    <a:pt x="10545" y="25200"/>
                  </a:lnTo>
                  <a:lnTo>
                    <a:pt x="9290" y="25222"/>
                  </a:lnTo>
                  <a:cubicBezTo>
                    <a:pt x="9290" y="25222"/>
                    <a:pt x="9290" y="25359"/>
                    <a:pt x="9290" y="25565"/>
                  </a:cubicBezTo>
                  <a:cubicBezTo>
                    <a:pt x="9290" y="25725"/>
                    <a:pt x="9313" y="25907"/>
                    <a:pt x="9336" y="26135"/>
                  </a:cubicBezTo>
                  <a:cubicBezTo>
                    <a:pt x="9381" y="26478"/>
                    <a:pt x="9450" y="26889"/>
                    <a:pt x="9587" y="27322"/>
                  </a:cubicBezTo>
                  <a:lnTo>
                    <a:pt x="11322" y="27208"/>
                  </a:lnTo>
                  <a:lnTo>
                    <a:pt x="9655" y="27847"/>
                  </a:lnTo>
                  <a:cubicBezTo>
                    <a:pt x="9929" y="29559"/>
                    <a:pt x="10523" y="30974"/>
                    <a:pt x="11641" y="31933"/>
                  </a:cubicBezTo>
                  <a:cubicBezTo>
                    <a:pt x="13376" y="31271"/>
                    <a:pt x="14974" y="29011"/>
                    <a:pt x="14974" y="29011"/>
                  </a:cubicBezTo>
                  <a:lnTo>
                    <a:pt x="14015" y="28418"/>
                  </a:lnTo>
                  <a:lnTo>
                    <a:pt x="15270" y="28395"/>
                  </a:lnTo>
                  <a:lnTo>
                    <a:pt x="15499" y="26638"/>
                  </a:lnTo>
                  <a:lnTo>
                    <a:pt x="14837" y="26523"/>
                  </a:lnTo>
                  <a:lnTo>
                    <a:pt x="15909" y="26181"/>
                  </a:lnTo>
                  <a:lnTo>
                    <a:pt x="15909" y="26181"/>
                  </a:lnTo>
                  <a:lnTo>
                    <a:pt x="15909" y="26181"/>
                  </a:lnTo>
                  <a:lnTo>
                    <a:pt x="16115" y="24172"/>
                  </a:lnTo>
                  <a:lnTo>
                    <a:pt x="14312" y="24150"/>
                  </a:lnTo>
                  <a:lnTo>
                    <a:pt x="16252" y="23442"/>
                  </a:lnTo>
                  <a:lnTo>
                    <a:pt x="16297" y="22438"/>
                  </a:lnTo>
                  <a:lnTo>
                    <a:pt x="17553" y="22575"/>
                  </a:lnTo>
                  <a:lnTo>
                    <a:pt x="17005" y="23351"/>
                  </a:lnTo>
                  <a:cubicBezTo>
                    <a:pt x="17347" y="24789"/>
                    <a:pt x="18283" y="24949"/>
                    <a:pt x="18283" y="24949"/>
                  </a:cubicBezTo>
                  <a:lnTo>
                    <a:pt x="18808" y="24583"/>
                  </a:lnTo>
                  <a:lnTo>
                    <a:pt x="18808" y="24583"/>
                  </a:lnTo>
                  <a:lnTo>
                    <a:pt x="19265" y="24264"/>
                  </a:lnTo>
                  <a:lnTo>
                    <a:pt x="19128" y="25565"/>
                  </a:lnTo>
                  <a:lnTo>
                    <a:pt x="21730" y="26866"/>
                  </a:lnTo>
                  <a:lnTo>
                    <a:pt x="22552" y="25245"/>
                  </a:lnTo>
                  <a:lnTo>
                    <a:pt x="21798" y="24538"/>
                  </a:lnTo>
                  <a:lnTo>
                    <a:pt x="22689" y="24857"/>
                  </a:lnTo>
                  <a:cubicBezTo>
                    <a:pt x="22689" y="24880"/>
                    <a:pt x="23396" y="22141"/>
                    <a:pt x="23373" y="21821"/>
                  </a:cubicBezTo>
                  <a:close/>
                  <a:moveTo>
                    <a:pt x="16138" y="14905"/>
                  </a:moveTo>
                  <a:lnTo>
                    <a:pt x="16183" y="14974"/>
                  </a:lnTo>
                  <a:lnTo>
                    <a:pt x="16115" y="14951"/>
                  </a:lnTo>
                  <a:cubicBezTo>
                    <a:pt x="16138" y="14928"/>
                    <a:pt x="16138" y="14905"/>
                    <a:pt x="16138" y="14905"/>
                  </a:cubicBezTo>
                  <a:close/>
                  <a:moveTo>
                    <a:pt x="17119" y="12212"/>
                  </a:moveTo>
                  <a:cubicBezTo>
                    <a:pt x="17073" y="12281"/>
                    <a:pt x="17028" y="12349"/>
                    <a:pt x="16959" y="12418"/>
                  </a:cubicBezTo>
                  <a:lnTo>
                    <a:pt x="16571" y="12258"/>
                  </a:lnTo>
                  <a:close/>
                  <a:moveTo>
                    <a:pt x="16092" y="13970"/>
                  </a:moveTo>
                  <a:cubicBezTo>
                    <a:pt x="16069" y="14038"/>
                    <a:pt x="16046" y="14107"/>
                    <a:pt x="16024" y="14152"/>
                  </a:cubicBezTo>
                  <a:lnTo>
                    <a:pt x="15590" y="14015"/>
                  </a:lnTo>
                  <a:close/>
                  <a:moveTo>
                    <a:pt x="14266" y="17781"/>
                  </a:moveTo>
                  <a:cubicBezTo>
                    <a:pt x="14243" y="17759"/>
                    <a:pt x="14243" y="17736"/>
                    <a:pt x="14220" y="17713"/>
                  </a:cubicBezTo>
                  <a:lnTo>
                    <a:pt x="14243" y="17622"/>
                  </a:lnTo>
                  <a:cubicBezTo>
                    <a:pt x="14243" y="17667"/>
                    <a:pt x="14243" y="17736"/>
                    <a:pt x="14266" y="17781"/>
                  </a:cubicBezTo>
                  <a:close/>
                  <a:moveTo>
                    <a:pt x="15932" y="21685"/>
                  </a:moveTo>
                  <a:lnTo>
                    <a:pt x="16001" y="21867"/>
                  </a:lnTo>
                  <a:lnTo>
                    <a:pt x="15590" y="2184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42"/>
            <p:cNvSpPr/>
            <p:nvPr/>
          </p:nvSpPr>
          <p:spPr>
            <a:xfrm>
              <a:off x="4239950" y="3099725"/>
              <a:ext cx="861125" cy="771500"/>
            </a:xfrm>
            <a:custGeom>
              <a:avLst/>
              <a:gdLst/>
              <a:ahLst/>
              <a:cxnLst/>
              <a:rect l="l" t="t" r="r" b="b"/>
              <a:pathLst>
                <a:path w="34445" h="30860" extrusionOk="0">
                  <a:moveTo>
                    <a:pt x="34444" y="0"/>
                  </a:moveTo>
                  <a:cubicBezTo>
                    <a:pt x="34444" y="0"/>
                    <a:pt x="33166" y="114"/>
                    <a:pt x="32025" y="251"/>
                  </a:cubicBezTo>
                  <a:lnTo>
                    <a:pt x="32070" y="1781"/>
                  </a:lnTo>
                  <a:lnTo>
                    <a:pt x="31043" y="365"/>
                  </a:lnTo>
                  <a:cubicBezTo>
                    <a:pt x="30724" y="411"/>
                    <a:pt x="30473" y="457"/>
                    <a:pt x="30359" y="480"/>
                  </a:cubicBezTo>
                  <a:cubicBezTo>
                    <a:pt x="30222" y="525"/>
                    <a:pt x="29674" y="662"/>
                    <a:pt x="28966" y="822"/>
                  </a:cubicBezTo>
                  <a:lnTo>
                    <a:pt x="29263" y="1986"/>
                  </a:lnTo>
                  <a:lnTo>
                    <a:pt x="28533" y="936"/>
                  </a:lnTo>
                  <a:cubicBezTo>
                    <a:pt x="27802" y="1096"/>
                    <a:pt x="26935" y="1301"/>
                    <a:pt x="26136" y="1530"/>
                  </a:cubicBezTo>
                  <a:lnTo>
                    <a:pt x="26318" y="2945"/>
                  </a:lnTo>
                  <a:lnTo>
                    <a:pt x="25383" y="1735"/>
                  </a:lnTo>
                  <a:cubicBezTo>
                    <a:pt x="24401" y="2009"/>
                    <a:pt x="23579" y="2283"/>
                    <a:pt x="23374" y="2488"/>
                  </a:cubicBezTo>
                  <a:cubicBezTo>
                    <a:pt x="23306" y="2534"/>
                    <a:pt x="23260" y="2625"/>
                    <a:pt x="23169" y="2716"/>
                  </a:cubicBezTo>
                  <a:lnTo>
                    <a:pt x="24127" y="3995"/>
                  </a:lnTo>
                  <a:lnTo>
                    <a:pt x="22758" y="3310"/>
                  </a:lnTo>
                  <a:cubicBezTo>
                    <a:pt x="22415" y="3858"/>
                    <a:pt x="21982" y="4634"/>
                    <a:pt x="21502" y="5456"/>
                  </a:cubicBezTo>
                  <a:cubicBezTo>
                    <a:pt x="21479" y="5478"/>
                    <a:pt x="21479" y="5501"/>
                    <a:pt x="21457" y="5524"/>
                  </a:cubicBezTo>
                  <a:cubicBezTo>
                    <a:pt x="21365" y="5684"/>
                    <a:pt x="21251" y="5866"/>
                    <a:pt x="21160" y="6049"/>
                  </a:cubicBezTo>
                  <a:lnTo>
                    <a:pt x="21890" y="6620"/>
                  </a:lnTo>
                  <a:lnTo>
                    <a:pt x="20955" y="6391"/>
                  </a:lnTo>
                  <a:cubicBezTo>
                    <a:pt x="20270" y="7624"/>
                    <a:pt x="19539" y="8902"/>
                    <a:pt x="18900" y="9929"/>
                  </a:cubicBezTo>
                  <a:cubicBezTo>
                    <a:pt x="18809" y="9929"/>
                    <a:pt x="18718" y="9906"/>
                    <a:pt x="18649" y="9906"/>
                  </a:cubicBezTo>
                  <a:cubicBezTo>
                    <a:pt x="19060" y="8879"/>
                    <a:pt x="19836" y="6802"/>
                    <a:pt x="20087" y="6026"/>
                  </a:cubicBezTo>
                  <a:lnTo>
                    <a:pt x="19494" y="5684"/>
                  </a:lnTo>
                  <a:lnTo>
                    <a:pt x="20133" y="5638"/>
                  </a:lnTo>
                  <a:cubicBezTo>
                    <a:pt x="20064" y="5456"/>
                    <a:pt x="19950" y="5067"/>
                    <a:pt x="19790" y="4634"/>
                  </a:cubicBezTo>
                  <a:lnTo>
                    <a:pt x="19790" y="4634"/>
                  </a:lnTo>
                  <a:lnTo>
                    <a:pt x="19790" y="4611"/>
                  </a:lnTo>
                  <a:cubicBezTo>
                    <a:pt x="19722" y="4406"/>
                    <a:pt x="19653" y="4223"/>
                    <a:pt x="19585" y="4018"/>
                  </a:cubicBezTo>
                  <a:cubicBezTo>
                    <a:pt x="19585" y="3995"/>
                    <a:pt x="19562" y="3995"/>
                    <a:pt x="19562" y="3972"/>
                  </a:cubicBezTo>
                  <a:cubicBezTo>
                    <a:pt x="19494" y="3766"/>
                    <a:pt x="19425" y="3561"/>
                    <a:pt x="19334" y="3356"/>
                  </a:cubicBezTo>
                  <a:lnTo>
                    <a:pt x="18284" y="3196"/>
                  </a:lnTo>
                  <a:lnTo>
                    <a:pt x="19128" y="2853"/>
                  </a:lnTo>
                  <a:cubicBezTo>
                    <a:pt x="18946" y="2374"/>
                    <a:pt x="18763" y="2009"/>
                    <a:pt x="18695" y="1963"/>
                  </a:cubicBezTo>
                  <a:cubicBezTo>
                    <a:pt x="18626" y="1940"/>
                    <a:pt x="18535" y="1895"/>
                    <a:pt x="18421" y="1849"/>
                  </a:cubicBezTo>
                  <a:lnTo>
                    <a:pt x="16755" y="1940"/>
                  </a:lnTo>
                  <a:lnTo>
                    <a:pt x="17348" y="1530"/>
                  </a:lnTo>
                  <a:cubicBezTo>
                    <a:pt x="15705" y="1073"/>
                    <a:pt x="13194" y="502"/>
                    <a:pt x="13194" y="502"/>
                  </a:cubicBezTo>
                  <a:lnTo>
                    <a:pt x="14016" y="2123"/>
                  </a:lnTo>
                  <a:lnTo>
                    <a:pt x="14860" y="2260"/>
                  </a:lnTo>
                  <a:lnTo>
                    <a:pt x="14335" y="2739"/>
                  </a:lnTo>
                  <a:lnTo>
                    <a:pt x="14495" y="3059"/>
                  </a:lnTo>
                  <a:cubicBezTo>
                    <a:pt x="14495" y="3059"/>
                    <a:pt x="14518" y="3059"/>
                    <a:pt x="14541" y="3105"/>
                  </a:cubicBezTo>
                  <a:cubicBezTo>
                    <a:pt x="14541" y="3105"/>
                    <a:pt x="14563" y="3127"/>
                    <a:pt x="14563" y="3127"/>
                  </a:cubicBezTo>
                  <a:cubicBezTo>
                    <a:pt x="14769" y="3401"/>
                    <a:pt x="15476" y="4314"/>
                    <a:pt x="16070" y="5045"/>
                  </a:cubicBezTo>
                  <a:lnTo>
                    <a:pt x="17462" y="5570"/>
                  </a:lnTo>
                  <a:lnTo>
                    <a:pt x="16367" y="5410"/>
                  </a:lnTo>
                  <a:cubicBezTo>
                    <a:pt x="16663" y="5775"/>
                    <a:pt x="16892" y="6049"/>
                    <a:pt x="16937" y="6072"/>
                  </a:cubicBezTo>
                  <a:cubicBezTo>
                    <a:pt x="16960" y="6095"/>
                    <a:pt x="17006" y="6254"/>
                    <a:pt x="17074" y="6483"/>
                  </a:cubicBezTo>
                  <a:lnTo>
                    <a:pt x="18010" y="6391"/>
                  </a:lnTo>
                  <a:cubicBezTo>
                    <a:pt x="18010" y="6391"/>
                    <a:pt x="17645" y="6779"/>
                    <a:pt x="17280" y="7236"/>
                  </a:cubicBezTo>
                  <a:cubicBezTo>
                    <a:pt x="17394" y="7670"/>
                    <a:pt x="17508" y="8172"/>
                    <a:pt x="17622" y="8651"/>
                  </a:cubicBezTo>
                  <a:cubicBezTo>
                    <a:pt x="17166" y="7715"/>
                    <a:pt x="16641" y="6665"/>
                    <a:pt x="16572" y="6528"/>
                  </a:cubicBezTo>
                  <a:cubicBezTo>
                    <a:pt x="16481" y="6391"/>
                    <a:pt x="14746" y="5182"/>
                    <a:pt x="13011" y="4040"/>
                  </a:cubicBezTo>
                  <a:lnTo>
                    <a:pt x="12555" y="4497"/>
                  </a:lnTo>
                  <a:lnTo>
                    <a:pt x="12532" y="3721"/>
                  </a:lnTo>
                  <a:cubicBezTo>
                    <a:pt x="12098" y="3424"/>
                    <a:pt x="11687" y="3150"/>
                    <a:pt x="11322" y="2922"/>
                  </a:cubicBezTo>
                  <a:lnTo>
                    <a:pt x="11322" y="2922"/>
                  </a:lnTo>
                  <a:cubicBezTo>
                    <a:pt x="11299" y="2899"/>
                    <a:pt x="11299" y="2899"/>
                    <a:pt x="11277" y="2899"/>
                  </a:cubicBezTo>
                  <a:cubicBezTo>
                    <a:pt x="11162" y="2808"/>
                    <a:pt x="11048" y="2739"/>
                    <a:pt x="10957" y="2671"/>
                  </a:cubicBezTo>
                  <a:cubicBezTo>
                    <a:pt x="10911" y="2648"/>
                    <a:pt x="10889" y="2648"/>
                    <a:pt x="10866" y="2625"/>
                  </a:cubicBezTo>
                  <a:cubicBezTo>
                    <a:pt x="10774" y="2557"/>
                    <a:pt x="10683" y="2511"/>
                    <a:pt x="10615" y="2465"/>
                  </a:cubicBezTo>
                  <a:lnTo>
                    <a:pt x="10501" y="2397"/>
                  </a:lnTo>
                  <a:cubicBezTo>
                    <a:pt x="10432" y="2351"/>
                    <a:pt x="10364" y="2306"/>
                    <a:pt x="10318" y="2260"/>
                  </a:cubicBezTo>
                  <a:cubicBezTo>
                    <a:pt x="10272" y="2237"/>
                    <a:pt x="10249" y="2214"/>
                    <a:pt x="10204" y="2192"/>
                  </a:cubicBezTo>
                  <a:cubicBezTo>
                    <a:pt x="10112" y="2146"/>
                    <a:pt x="10044" y="2077"/>
                    <a:pt x="9976" y="2032"/>
                  </a:cubicBezTo>
                  <a:cubicBezTo>
                    <a:pt x="9724" y="2420"/>
                    <a:pt x="9451" y="2853"/>
                    <a:pt x="9405" y="2922"/>
                  </a:cubicBezTo>
                  <a:cubicBezTo>
                    <a:pt x="9359" y="2990"/>
                    <a:pt x="9428" y="2351"/>
                    <a:pt x="9496" y="1803"/>
                  </a:cubicBezTo>
                  <a:cubicBezTo>
                    <a:pt x="9314" y="1826"/>
                    <a:pt x="8834" y="1963"/>
                    <a:pt x="8218" y="2146"/>
                  </a:cubicBezTo>
                  <a:lnTo>
                    <a:pt x="7739" y="3630"/>
                  </a:lnTo>
                  <a:lnTo>
                    <a:pt x="7305" y="2443"/>
                  </a:lnTo>
                  <a:cubicBezTo>
                    <a:pt x="6050" y="2831"/>
                    <a:pt x="4452" y="3356"/>
                    <a:pt x="3082" y="3812"/>
                  </a:cubicBezTo>
                  <a:lnTo>
                    <a:pt x="3128" y="4451"/>
                  </a:lnTo>
                  <a:lnTo>
                    <a:pt x="2626" y="3972"/>
                  </a:lnTo>
                  <a:cubicBezTo>
                    <a:pt x="1142" y="4474"/>
                    <a:pt x="1" y="4862"/>
                    <a:pt x="1" y="4862"/>
                  </a:cubicBezTo>
                  <a:cubicBezTo>
                    <a:pt x="708" y="6095"/>
                    <a:pt x="2124" y="7236"/>
                    <a:pt x="3539" y="8126"/>
                  </a:cubicBezTo>
                  <a:lnTo>
                    <a:pt x="4817" y="7076"/>
                  </a:lnTo>
                  <a:lnTo>
                    <a:pt x="4543" y="8720"/>
                  </a:lnTo>
                  <a:cubicBezTo>
                    <a:pt x="5662" y="9359"/>
                    <a:pt x="6643" y="9792"/>
                    <a:pt x="6985" y="9906"/>
                  </a:cubicBezTo>
                  <a:cubicBezTo>
                    <a:pt x="7100" y="9952"/>
                    <a:pt x="7533" y="9929"/>
                    <a:pt x="8104" y="9861"/>
                  </a:cubicBezTo>
                  <a:lnTo>
                    <a:pt x="8469" y="8400"/>
                  </a:lnTo>
                  <a:lnTo>
                    <a:pt x="9063" y="9769"/>
                  </a:lnTo>
                  <a:cubicBezTo>
                    <a:pt x="9336" y="9724"/>
                    <a:pt x="9610" y="9678"/>
                    <a:pt x="9884" y="9655"/>
                  </a:cubicBezTo>
                  <a:cubicBezTo>
                    <a:pt x="9976" y="9633"/>
                    <a:pt x="10090" y="9633"/>
                    <a:pt x="10181" y="9610"/>
                  </a:cubicBezTo>
                  <a:cubicBezTo>
                    <a:pt x="10386" y="9587"/>
                    <a:pt x="10569" y="9564"/>
                    <a:pt x="10774" y="9518"/>
                  </a:cubicBezTo>
                  <a:cubicBezTo>
                    <a:pt x="10774" y="9518"/>
                    <a:pt x="10797" y="9518"/>
                    <a:pt x="10797" y="9518"/>
                  </a:cubicBezTo>
                  <a:lnTo>
                    <a:pt x="10797" y="9518"/>
                  </a:lnTo>
                  <a:cubicBezTo>
                    <a:pt x="11299" y="9450"/>
                    <a:pt x="11802" y="9381"/>
                    <a:pt x="12281" y="9313"/>
                  </a:cubicBezTo>
                  <a:lnTo>
                    <a:pt x="12212" y="8058"/>
                  </a:lnTo>
                  <a:lnTo>
                    <a:pt x="12737" y="9267"/>
                  </a:lnTo>
                  <a:cubicBezTo>
                    <a:pt x="13650" y="9130"/>
                    <a:pt x="14358" y="9062"/>
                    <a:pt x="14563" y="9085"/>
                  </a:cubicBezTo>
                  <a:lnTo>
                    <a:pt x="14700" y="7852"/>
                  </a:lnTo>
                  <a:lnTo>
                    <a:pt x="15294" y="9381"/>
                  </a:lnTo>
                  <a:cubicBezTo>
                    <a:pt x="15864" y="9633"/>
                    <a:pt x="16641" y="9975"/>
                    <a:pt x="17211" y="10226"/>
                  </a:cubicBezTo>
                  <a:cubicBezTo>
                    <a:pt x="16321" y="10317"/>
                    <a:pt x="14814" y="10591"/>
                    <a:pt x="13354" y="10865"/>
                  </a:cubicBezTo>
                  <a:lnTo>
                    <a:pt x="13673" y="12143"/>
                  </a:lnTo>
                  <a:cubicBezTo>
                    <a:pt x="13673" y="12143"/>
                    <a:pt x="12943" y="11527"/>
                    <a:pt x="12395" y="11071"/>
                  </a:cubicBezTo>
                  <a:cubicBezTo>
                    <a:pt x="12372" y="11071"/>
                    <a:pt x="12349" y="11093"/>
                    <a:pt x="12327" y="11093"/>
                  </a:cubicBezTo>
                  <a:lnTo>
                    <a:pt x="12327" y="11093"/>
                  </a:lnTo>
                  <a:cubicBezTo>
                    <a:pt x="12235" y="11116"/>
                    <a:pt x="12144" y="11116"/>
                    <a:pt x="12053" y="11139"/>
                  </a:cubicBezTo>
                  <a:cubicBezTo>
                    <a:pt x="11916" y="11185"/>
                    <a:pt x="11779" y="11207"/>
                    <a:pt x="11642" y="11230"/>
                  </a:cubicBezTo>
                  <a:cubicBezTo>
                    <a:pt x="11414" y="11276"/>
                    <a:pt x="11208" y="11322"/>
                    <a:pt x="11003" y="11367"/>
                  </a:cubicBezTo>
                  <a:lnTo>
                    <a:pt x="12281" y="13353"/>
                  </a:lnTo>
                  <a:cubicBezTo>
                    <a:pt x="12281" y="13353"/>
                    <a:pt x="10980" y="12349"/>
                    <a:pt x="10067" y="11595"/>
                  </a:cubicBezTo>
                  <a:cubicBezTo>
                    <a:pt x="9610" y="11732"/>
                    <a:pt x="9291" y="11824"/>
                    <a:pt x="9268" y="11869"/>
                  </a:cubicBezTo>
                  <a:cubicBezTo>
                    <a:pt x="9222" y="11892"/>
                    <a:pt x="9154" y="12029"/>
                    <a:pt x="9040" y="12189"/>
                  </a:cubicBezTo>
                  <a:lnTo>
                    <a:pt x="9793" y="13102"/>
                  </a:lnTo>
                  <a:lnTo>
                    <a:pt x="8560" y="13033"/>
                  </a:lnTo>
                  <a:cubicBezTo>
                    <a:pt x="7967" y="14106"/>
                    <a:pt x="7145" y="15613"/>
                    <a:pt x="6757" y="16412"/>
                  </a:cubicBezTo>
                  <a:lnTo>
                    <a:pt x="7830" y="17028"/>
                  </a:lnTo>
                  <a:cubicBezTo>
                    <a:pt x="7830" y="17028"/>
                    <a:pt x="7145" y="17256"/>
                    <a:pt x="6438" y="17484"/>
                  </a:cubicBezTo>
                  <a:cubicBezTo>
                    <a:pt x="6255" y="18717"/>
                    <a:pt x="5890" y="21479"/>
                    <a:pt x="6072" y="21524"/>
                  </a:cubicBezTo>
                  <a:cubicBezTo>
                    <a:pt x="6255" y="21570"/>
                    <a:pt x="9839" y="20474"/>
                    <a:pt x="11322" y="20018"/>
                  </a:cubicBezTo>
                  <a:cubicBezTo>
                    <a:pt x="11162" y="18283"/>
                    <a:pt x="10523" y="17439"/>
                    <a:pt x="10523" y="17439"/>
                  </a:cubicBezTo>
                  <a:lnTo>
                    <a:pt x="12441" y="19425"/>
                  </a:lnTo>
                  <a:cubicBezTo>
                    <a:pt x="12829" y="19014"/>
                    <a:pt x="13354" y="18420"/>
                    <a:pt x="13833" y="17872"/>
                  </a:cubicBezTo>
                  <a:lnTo>
                    <a:pt x="13742" y="16434"/>
                  </a:lnTo>
                  <a:lnTo>
                    <a:pt x="14541" y="16959"/>
                  </a:lnTo>
                  <a:cubicBezTo>
                    <a:pt x="14678" y="16800"/>
                    <a:pt x="14769" y="16640"/>
                    <a:pt x="14814" y="16571"/>
                  </a:cubicBezTo>
                  <a:cubicBezTo>
                    <a:pt x="14906" y="16434"/>
                    <a:pt x="15271" y="15841"/>
                    <a:pt x="15750" y="15088"/>
                  </a:cubicBezTo>
                  <a:lnTo>
                    <a:pt x="15636" y="14175"/>
                  </a:lnTo>
                  <a:lnTo>
                    <a:pt x="16275" y="14243"/>
                  </a:lnTo>
                  <a:cubicBezTo>
                    <a:pt x="16618" y="13695"/>
                    <a:pt x="16983" y="13125"/>
                    <a:pt x="17302" y="12577"/>
                  </a:cubicBezTo>
                  <a:cubicBezTo>
                    <a:pt x="17120" y="13330"/>
                    <a:pt x="16914" y="14220"/>
                    <a:pt x="16709" y="15088"/>
                  </a:cubicBezTo>
                  <a:lnTo>
                    <a:pt x="17850" y="15681"/>
                  </a:lnTo>
                  <a:lnTo>
                    <a:pt x="16595" y="15658"/>
                  </a:lnTo>
                  <a:cubicBezTo>
                    <a:pt x="16526" y="15955"/>
                    <a:pt x="16458" y="16252"/>
                    <a:pt x="16389" y="16549"/>
                  </a:cubicBezTo>
                  <a:cubicBezTo>
                    <a:pt x="16389" y="16549"/>
                    <a:pt x="16389" y="16571"/>
                    <a:pt x="16389" y="16571"/>
                  </a:cubicBezTo>
                  <a:lnTo>
                    <a:pt x="16389" y="16571"/>
                  </a:lnTo>
                  <a:cubicBezTo>
                    <a:pt x="16321" y="16845"/>
                    <a:pt x="16275" y="17119"/>
                    <a:pt x="16207" y="17370"/>
                  </a:cubicBezTo>
                  <a:lnTo>
                    <a:pt x="17736" y="18694"/>
                  </a:lnTo>
                  <a:lnTo>
                    <a:pt x="16001" y="18420"/>
                  </a:lnTo>
                  <a:cubicBezTo>
                    <a:pt x="15796" y="19379"/>
                    <a:pt x="15682" y="20109"/>
                    <a:pt x="15682" y="20383"/>
                  </a:cubicBezTo>
                  <a:cubicBezTo>
                    <a:pt x="15682" y="20429"/>
                    <a:pt x="15682" y="20497"/>
                    <a:pt x="15682" y="20543"/>
                  </a:cubicBezTo>
                  <a:lnTo>
                    <a:pt x="17462" y="21365"/>
                  </a:lnTo>
                  <a:lnTo>
                    <a:pt x="15750" y="21068"/>
                  </a:lnTo>
                  <a:cubicBezTo>
                    <a:pt x="15887" y="22095"/>
                    <a:pt x="16207" y="23921"/>
                    <a:pt x="16595" y="25724"/>
                  </a:cubicBezTo>
                  <a:lnTo>
                    <a:pt x="18124" y="25428"/>
                  </a:lnTo>
                  <a:cubicBezTo>
                    <a:pt x="18124" y="25428"/>
                    <a:pt x="17576" y="25816"/>
                    <a:pt x="16823" y="26820"/>
                  </a:cubicBezTo>
                  <a:cubicBezTo>
                    <a:pt x="17257" y="28760"/>
                    <a:pt x="17690" y="30472"/>
                    <a:pt x="17942" y="30860"/>
                  </a:cubicBezTo>
                  <a:cubicBezTo>
                    <a:pt x="17942" y="30860"/>
                    <a:pt x="19128" y="28806"/>
                    <a:pt x="20361" y="26592"/>
                  </a:cubicBezTo>
                  <a:cubicBezTo>
                    <a:pt x="20110" y="26386"/>
                    <a:pt x="19905" y="26181"/>
                    <a:pt x="19905" y="26181"/>
                  </a:cubicBezTo>
                  <a:lnTo>
                    <a:pt x="20566" y="26249"/>
                  </a:lnTo>
                  <a:cubicBezTo>
                    <a:pt x="21137" y="25199"/>
                    <a:pt x="21708" y="24149"/>
                    <a:pt x="22164" y="23282"/>
                  </a:cubicBezTo>
                  <a:lnTo>
                    <a:pt x="21502" y="22666"/>
                  </a:lnTo>
                  <a:lnTo>
                    <a:pt x="22529" y="22574"/>
                  </a:lnTo>
                  <a:cubicBezTo>
                    <a:pt x="22872" y="21867"/>
                    <a:pt x="23100" y="21365"/>
                    <a:pt x="23077" y="21228"/>
                  </a:cubicBezTo>
                  <a:cubicBezTo>
                    <a:pt x="23054" y="20931"/>
                    <a:pt x="22895" y="19950"/>
                    <a:pt x="22666" y="18785"/>
                  </a:cubicBezTo>
                  <a:lnTo>
                    <a:pt x="22050" y="18991"/>
                  </a:lnTo>
                  <a:lnTo>
                    <a:pt x="22438" y="17621"/>
                  </a:lnTo>
                  <a:cubicBezTo>
                    <a:pt x="22233" y="16457"/>
                    <a:pt x="22004" y="15339"/>
                    <a:pt x="21890" y="14791"/>
                  </a:cubicBezTo>
                  <a:cubicBezTo>
                    <a:pt x="21799" y="14403"/>
                    <a:pt x="21457" y="13810"/>
                    <a:pt x="21046" y="13170"/>
                  </a:cubicBezTo>
                  <a:cubicBezTo>
                    <a:pt x="21776" y="13969"/>
                    <a:pt x="22370" y="14631"/>
                    <a:pt x="22598" y="14882"/>
                  </a:cubicBezTo>
                  <a:cubicBezTo>
                    <a:pt x="22689" y="14996"/>
                    <a:pt x="22826" y="15179"/>
                    <a:pt x="22986" y="15430"/>
                  </a:cubicBezTo>
                  <a:lnTo>
                    <a:pt x="24127" y="15430"/>
                  </a:lnTo>
                  <a:lnTo>
                    <a:pt x="23397" y="16161"/>
                  </a:lnTo>
                  <a:cubicBezTo>
                    <a:pt x="23808" y="16914"/>
                    <a:pt x="24287" y="17827"/>
                    <a:pt x="24652" y="18534"/>
                  </a:cubicBezTo>
                  <a:lnTo>
                    <a:pt x="25771" y="18808"/>
                  </a:lnTo>
                  <a:lnTo>
                    <a:pt x="24972" y="19173"/>
                  </a:lnTo>
                  <a:cubicBezTo>
                    <a:pt x="25086" y="19356"/>
                    <a:pt x="25154" y="19493"/>
                    <a:pt x="25200" y="19561"/>
                  </a:cubicBezTo>
                  <a:cubicBezTo>
                    <a:pt x="25291" y="19698"/>
                    <a:pt x="25634" y="20109"/>
                    <a:pt x="26067" y="20611"/>
                  </a:cubicBezTo>
                  <a:lnTo>
                    <a:pt x="26798" y="19767"/>
                  </a:lnTo>
                  <a:cubicBezTo>
                    <a:pt x="26798" y="19767"/>
                    <a:pt x="26638" y="20246"/>
                    <a:pt x="26455" y="21045"/>
                  </a:cubicBezTo>
                  <a:cubicBezTo>
                    <a:pt x="27346" y="22095"/>
                    <a:pt x="28418" y="23305"/>
                    <a:pt x="28418" y="23305"/>
                  </a:cubicBezTo>
                  <a:cubicBezTo>
                    <a:pt x="28418" y="23305"/>
                    <a:pt x="28761" y="20999"/>
                    <a:pt x="28943" y="19151"/>
                  </a:cubicBezTo>
                  <a:lnTo>
                    <a:pt x="28487" y="19037"/>
                  </a:lnTo>
                  <a:lnTo>
                    <a:pt x="28966" y="18740"/>
                  </a:lnTo>
                  <a:cubicBezTo>
                    <a:pt x="29035" y="18032"/>
                    <a:pt x="29057" y="17416"/>
                    <a:pt x="29035" y="17074"/>
                  </a:cubicBezTo>
                  <a:cubicBezTo>
                    <a:pt x="29012" y="17028"/>
                    <a:pt x="29012" y="16982"/>
                    <a:pt x="29012" y="16914"/>
                  </a:cubicBezTo>
                  <a:lnTo>
                    <a:pt x="28213" y="17188"/>
                  </a:lnTo>
                  <a:lnTo>
                    <a:pt x="28875" y="16343"/>
                  </a:lnTo>
                  <a:cubicBezTo>
                    <a:pt x="28647" y="15339"/>
                    <a:pt x="28144" y="13878"/>
                    <a:pt x="27688" y="12828"/>
                  </a:cubicBezTo>
                  <a:lnTo>
                    <a:pt x="27688" y="12828"/>
                  </a:lnTo>
                  <a:lnTo>
                    <a:pt x="27688" y="12828"/>
                  </a:lnTo>
                  <a:cubicBezTo>
                    <a:pt x="27619" y="12668"/>
                    <a:pt x="27551" y="12509"/>
                    <a:pt x="27483" y="12372"/>
                  </a:cubicBezTo>
                  <a:cubicBezTo>
                    <a:pt x="27483" y="12372"/>
                    <a:pt x="27483" y="12372"/>
                    <a:pt x="27483" y="12372"/>
                  </a:cubicBezTo>
                  <a:cubicBezTo>
                    <a:pt x="27414" y="12235"/>
                    <a:pt x="27346" y="12098"/>
                    <a:pt x="27300" y="11984"/>
                  </a:cubicBezTo>
                  <a:lnTo>
                    <a:pt x="25908" y="12919"/>
                  </a:lnTo>
                  <a:lnTo>
                    <a:pt x="26866" y="11481"/>
                  </a:lnTo>
                  <a:cubicBezTo>
                    <a:pt x="26250" y="11139"/>
                    <a:pt x="23648" y="10682"/>
                    <a:pt x="21479" y="10317"/>
                  </a:cubicBezTo>
                  <a:cubicBezTo>
                    <a:pt x="21525" y="10317"/>
                    <a:pt x="21571" y="10317"/>
                    <a:pt x="21616" y="10294"/>
                  </a:cubicBezTo>
                  <a:cubicBezTo>
                    <a:pt x="21959" y="10226"/>
                    <a:pt x="23191" y="10180"/>
                    <a:pt x="24607" y="10089"/>
                  </a:cubicBezTo>
                  <a:cubicBezTo>
                    <a:pt x="24835" y="8948"/>
                    <a:pt x="24858" y="8035"/>
                    <a:pt x="24880" y="8149"/>
                  </a:cubicBezTo>
                  <a:cubicBezTo>
                    <a:pt x="24926" y="8263"/>
                    <a:pt x="25040" y="9427"/>
                    <a:pt x="25109" y="10066"/>
                  </a:cubicBezTo>
                  <a:cubicBezTo>
                    <a:pt x="25405" y="10066"/>
                    <a:pt x="25725" y="10043"/>
                    <a:pt x="26022" y="10021"/>
                  </a:cubicBezTo>
                  <a:cubicBezTo>
                    <a:pt x="26045" y="10021"/>
                    <a:pt x="26045" y="10021"/>
                    <a:pt x="26067" y="10021"/>
                  </a:cubicBezTo>
                  <a:lnTo>
                    <a:pt x="26067" y="10021"/>
                  </a:lnTo>
                  <a:cubicBezTo>
                    <a:pt x="26318" y="9998"/>
                    <a:pt x="26570" y="9975"/>
                    <a:pt x="26821" y="9975"/>
                  </a:cubicBezTo>
                  <a:cubicBezTo>
                    <a:pt x="26843" y="9473"/>
                    <a:pt x="26866" y="8788"/>
                    <a:pt x="26866" y="8423"/>
                  </a:cubicBezTo>
                  <a:cubicBezTo>
                    <a:pt x="26821" y="8286"/>
                    <a:pt x="26821" y="8195"/>
                    <a:pt x="26821" y="8149"/>
                  </a:cubicBezTo>
                  <a:cubicBezTo>
                    <a:pt x="26843" y="8080"/>
                    <a:pt x="26866" y="8195"/>
                    <a:pt x="26866" y="8423"/>
                  </a:cubicBezTo>
                  <a:cubicBezTo>
                    <a:pt x="26935" y="8788"/>
                    <a:pt x="27186" y="9427"/>
                    <a:pt x="27346" y="9929"/>
                  </a:cubicBezTo>
                  <a:cubicBezTo>
                    <a:pt x="28510" y="9838"/>
                    <a:pt x="29446" y="9701"/>
                    <a:pt x="29674" y="9541"/>
                  </a:cubicBezTo>
                  <a:lnTo>
                    <a:pt x="29514" y="8697"/>
                  </a:lnTo>
                  <a:lnTo>
                    <a:pt x="30130" y="9108"/>
                  </a:lnTo>
                  <a:cubicBezTo>
                    <a:pt x="30655" y="8560"/>
                    <a:pt x="31408" y="7738"/>
                    <a:pt x="31865" y="7167"/>
                  </a:cubicBezTo>
                  <a:cubicBezTo>
                    <a:pt x="31272" y="6254"/>
                    <a:pt x="30085" y="4406"/>
                    <a:pt x="30244" y="4406"/>
                  </a:cubicBezTo>
                  <a:cubicBezTo>
                    <a:pt x="30404" y="4428"/>
                    <a:pt x="31614" y="5456"/>
                    <a:pt x="32436" y="6186"/>
                  </a:cubicBezTo>
                  <a:cubicBezTo>
                    <a:pt x="32664" y="5592"/>
                    <a:pt x="32983" y="4611"/>
                    <a:pt x="33303" y="3607"/>
                  </a:cubicBezTo>
                  <a:lnTo>
                    <a:pt x="32595" y="3493"/>
                  </a:lnTo>
                  <a:lnTo>
                    <a:pt x="33486" y="3036"/>
                  </a:lnTo>
                  <a:cubicBezTo>
                    <a:pt x="34011" y="1484"/>
                    <a:pt x="34444" y="0"/>
                    <a:pt x="344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42"/>
            <p:cNvSpPr/>
            <p:nvPr/>
          </p:nvSpPr>
          <p:spPr>
            <a:xfrm>
              <a:off x="5190075" y="3703450"/>
              <a:ext cx="239675" cy="376075"/>
            </a:xfrm>
            <a:custGeom>
              <a:avLst/>
              <a:gdLst/>
              <a:ahLst/>
              <a:cxnLst/>
              <a:rect l="l" t="t" r="r" b="b"/>
              <a:pathLst>
                <a:path w="9587" h="15043" extrusionOk="0">
                  <a:moveTo>
                    <a:pt x="8035" y="0"/>
                  </a:moveTo>
                  <a:lnTo>
                    <a:pt x="5455" y="8172"/>
                  </a:lnTo>
                  <a:lnTo>
                    <a:pt x="2054" y="4040"/>
                  </a:lnTo>
                  <a:lnTo>
                    <a:pt x="2214" y="8857"/>
                  </a:lnTo>
                  <a:lnTo>
                    <a:pt x="0" y="7692"/>
                  </a:lnTo>
                  <a:lnTo>
                    <a:pt x="0" y="7692"/>
                  </a:lnTo>
                  <a:lnTo>
                    <a:pt x="3104" y="14608"/>
                  </a:lnTo>
                  <a:lnTo>
                    <a:pt x="9495" y="15042"/>
                  </a:lnTo>
                  <a:cubicBezTo>
                    <a:pt x="9587" y="7852"/>
                    <a:pt x="8035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42"/>
            <p:cNvSpPr/>
            <p:nvPr/>
          </p:nvSpPr>
          <p:spPr>
            <a:xfrm>
              <a:off x="5313325" y="3697750"/>
              <a:ext cx="374350" cy="358375"/>
            </a:xfrm>
            <a:custGeom>
              <a:avLst/>
              <a:gdLst/>
              <a:ahLst/>
              <a:cxnLst/>
              <a:rect l="l" t="t" r="r" b="b"/>
              <a:pathLst>
                <a:path w="14974" h="14335" extrusionOk="0">
                  <a:moveTo>
                    <a:pt x="14974" y="0"/>
                  </a:moveTo>
                  <a:lnTo>
                    <a:pt x="8286" y="8468"/>
                  </a:lnTo>
                  <a:lnTo>
                    <a:pt x="6209" y="1826"/>
                  </a:lnTo>
                  <a:lnTo>
                    <a:pt x="4406" y="7738"/>
                  </a:lnTo>
                  <a:lnTo>
                    <a:pt x="0" y="2830"/>
                  </a:lnTo>
                  <a:lnTo>
                    <a:pt x="3241" y="14334"/>
                  </a:lnTo>
                  <a:lnTo>
                    <a:pt x="10728" y="14289"/>
                  </a:lnTo>
                  <a:cubicBezTo>
                    <a:pt x="14038" y="6757"/>
                    <a:pt x="14974" y="1"/>
                    <a:pt x="149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42"/>
            <p:cNvSpPr/>
            <p:nvPr/>
          </p:nvSpPr>
          <p:spPr>
            <a:xfrm>
              <a:off x="4219425" y="3455800"/>
              <a:ext cx="220275" cy="210575"/>
            </a:xfrm>
            <a:custGeom>
              <a:avLst/>
              <a:gdLst/>
              <a:ahLst/>
              <a:cxnLst/>
              <a:rect l="l" t="t" r="r" b="b"/>
              <a:pathLst>
                <a:path w="8811" h="8423" extrusionOk="0">
                  <a:moveTo>
                    <a:pt x="8811" y="0"/>
                  </a:moveTo>
                  <a:lnTo>
                    <a:pt x="4908" y="4771"/>
                  </a:lnTo>
                  <a:lnTo>
                    <a:pt x="3652" y="616"/>
                  </a:lnTo>
                  <a:lnTo>
                    <a:pt x="2625" y="4109"/>
                  </a:lnTo>
                  <a:lnTo>
                    <a:pt x="0" y="890"/>
                  </a:lnTo>
                  <a:lnTo>
                    <a:pt x="1986" y="8058"/>
                  </a:lnTo>
                  <a:lnTo>
                    <a:pt x="6391" y="8423"/>
                  </a:lnTo>
                  <a:cubicBezTo>
                    <a:pt x="8308" y="4040"/>
                    <a:pt x="8811" y="1"/>
                    <a:pt x="88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42"/>
            <p:cNvSpPr/>
            <p:nvPr/>
          </p:nvSpPr>
          <p:spPr>
            <a:xfrm>
              <a:off x="4324425" y="3552200"/>
              <a:ext cx="308725" cy="250550"/>
            </a:xfrm>
            <a:custGeom>
              <a:avLst/>
              <a:gdLst/>
              <a:ahLst/>
              <a:cxnLst/>
              <a:rect l="l" t="t" r="r" b="b"/>
              <a:pathLst>
                <a:path w="12349" h="10022" extrusionOk="0">
                  <a:moveTo>
                    <a:pt x="2743" y="1"/>
                  </a:moveTo>
                  <a:cubicBezTo>
                    <a:pt x="2741" y="1"/>
                    <a:pt x="2740" y="1"/>
                    <a:pt x="2739" y="2"/>
                  </a:cubicBezTo>
                  <a:cubicBezTo>
                    <a:pt x="2602" y="70"/>
                    <a:pt x="2123" y="4430"/>
                    <a:pt x="2123" y="4430"/>
                  </a:cubicBezTo>
                  <a:lnTo>
                    <a:pt x="160" y="1120"/>
                  </a:lnTo>
                  <a:lnTo>
                    <a:pt x="160" y="1120"/>
                  </a:lnTo>
                  <a:cubicBezTo>
                    <a:pt x="160" y="1120"/>
                    <a:pt x="0" y="3951"/>
                    <a:pt x="1575" y="8196"/>
                  </a:cubicBezTo>
                  <a:lnTo>
                    <a:pt x="7920" y="10022"/>
                  </a:lnTo>
                  <a:lnTo>
                    <a:pt x="12349" y="4612"/>
                  </a:lnTo>
                  <a:lnTo>
                    <a:pt x="7236" y="7169"/>
                  </a:lnTo>
                  <a:lnTo>
                    <a:pt x="8080" y="3060"/>
                  </a:lnTo>
                  <a:lnTo>
                    <a:pt x="8080" y="3060"/>
                  </a:lnTo>
                  <a:lnTo>
                    <a:pt x="5501" y="5366"/>
                  </a:lnTo>
                  <a:lnTo>
                    <a:pt x="5410" y="732"/>
                  </a:lnTo>
                  <a:lnTo>
                    <a:pt x="3835" y="5548"/>
                  </a:lnTo>
                  <a:cubicBezTo>
                    <a:pt x="3835" y="5548"/>
                    <a:pt x="2891" y="1"/>
                    <a:pt x="27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42"/>
            <p:cNvSpPr/>
            <p:nvPr/>
          </p:nvSpPr>
          <p:spPr>
            <a:xfrm>
              <a:off x="5422300" y="3802175"/>
              <a:ext cx="628300" cy="418850"/>
            </a:xfrm>
            <a:custGeom>
              <a:avLst/>
              <a:gdLst/>
              <a:ahLst/>
              <a:cxnLst/>
              <a:rect l="l" t="t" r="r" b="b"/>
              <a:pathLst>
                <a:path w="25132" h="16754" extrusionOk="0">
                  <a:moveTo>
                    <a:pt x="11551" y="2237"/>
                  </a:moveTo>
                  <a:cubicBezTo>
                    <a:pt x="4794" y="4497"/>
                    <a:pt x="1" y="10933"/>
                    <a:pt x="1" y="10933"/>
                  </a:cubicBezTo>
                  <a:lnTo>
                    <a:pt x="10501" y="16754"/>
                  </a:lnTo>
                  <a:lnTo>
                    <a:pt x="21548" y="13125"/>
                  </a:lnTo>
                  <a:lnTo>
                    <a:pt x="25132" y="2305"/>
                  </a:lnTo>
                  <a:cubicBezTo>
                    <a:pt x="25132" y="2305"/>
                    <a:pt x="18307" y="0"/>
                    <a:pt x="11551" y="22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42"/>
            <p:cNvSpPr/>
            <p:nvPr/>
          </p:nvSpPr>
          <p:spPr>
            <a:xfrm>
              <a:off x="5651700" y="3875775"/>
              <a:ext cx="61075" cy="130700"/>
            </a:xfrm>
            <a:custGeom>
              <a:avLst/>
              <a:gdLst/>
              <a:ahLst/>
              <a:cxnLst/>
              <a:rect l="l" t="t" r="r" b="b"/>
              <a:pathLst>
                <a:path w="2443" h="5228" extrusionOk="0">
                  <a:moveTo>
                    <a:pt x="594" y="1"/>
                  </a:moveTo>
                  <a:cubicBezTo>
                    <a:pt x="389" y="92"/>
                    <a:pt x="183" y="183"/>
                    <a:pt x="1" y="297"/>
                  </a:cubicBezTo>
                  <a:lnTo>
                    <a:pt x="2443" y="5228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42"/>
            <p:cNvSpPr/>
            <p:nvPr/>
          </p:nvSpPr>
          <p:spPr>
            <a:xfrm>
              <a:off x="5483375" y="3983625"/>
              <a:ext cx="149525" cy="159800"/>
            </a:xfrm>
            <a:custGeom>
              <a:avLst/>
              <a:gdLst/>
              <a:ahLst/>
              <a:cxnLst/>
              <a:rect l="l" t="t" r="r" b="b"/>
              <a:pathLst>
                <a:path w="5981" h="6392" extrusionOk="0">
                  <a:moveTo>
                    <a:pt x="982" y="1"/>
                  </a:moveTo>
                  <a:cubicBezTo>
                    <a:pt x="639" y="320"/>
                    <a:pt x="320" y="617"/>
                    <a:pt x="0" y="914"/>
                  </a:cubicBezTo>
                  <a:lnTo>
                    <a:pt x="5980" y="6392"/>
                  </a:lnTo>
                  <a:lnTo>
                    <a:pt x="982" y="1"/>
                  </a:lnTo>
                  <a:close/>
                </a:path>
              </a:pathLst>
            </a:custGeom>
            <a:solidFill>
              <a:srgbClr val="9E9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42"/>
            <p:cNvSpPr/>
            <p:nvPr/>
          </p:nvSpPr>
          <p:spPr>
            <a:xfrm>
              <a:off x="5769250" y="3838125"/>
              <a:ext cx="38825" cy="272200"/>
            </a:xfrm>
            <a:custGeom>
              <a:avLst/>
              <a:gdLst/>
              <a:ahLst/>
              <a:cxnLst/>
              <a:rect l="l" t="t" r="r" b="b"/>
              <a:pathLst>
                <a:path w="1553" h="10888" extrusionOk="0">
                  <a:moveTo>
                    <a:pt x="1302" y="0"/>
                  </a:moveTo>
                  <a:cubicBezTo>
                    <a:pt x="868" y="46"/>
                    <a:pt x="434" y="114"/>
                    <a:pt x="1" y="206"/>
                  </a:cubicBezTo>
                  <a:lnTo>
                    <a:pt x="1553" y="10888"/>
                  </a:lnTo>
                  <a:lnTo>
                    <a:pt x="13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42"/>
            <p:cNvSpPr/>
            <p:nvPr/>
          </p:nvSpPr>
          <p:spPr>
            <a:xfrm>
              <a:off x="5899925" y="3842100"/>
              <a:ext cx="92475" cy="239700"/>
            </a:xfrm>
            <a:custGeom>
              <a:avLst/>
              <a:gdLst/>
              <a:ahLst/>
              <a:cxnLst/>
              <a:rect l="l" t="t" r="r" b="b"/>
              <a:pathLst>
                <a:path w="3699" h="9588" extrusionOk="0">
                  <a:moveTo>
                    <a:pt x="2922" y="1"/>
                  </a:moveTo>
                  <a:lnTo>
                    <a:pt x="1" y="9587"/>
                  </a:lnTo>
                  <a:lnTo>
                    <a:pt x="3698" y="138"/>
                  </a:lnTo>
                  <a:cubicBezTo>
                    <a:pt x="3447" y="92"/>
                    <a:pt x="3196" y="47"/>
                    <a:pt x="2922" y="1"/>
                  </a:cubicBezTo>
                  <a:close/>
                </a:path>
              </a:pathLst>
            </a:custGeom>
            <a:solidFill>
              <a:srgbClr val="9E9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42"/>
            <p:cNvSpPr/>
            <p:nvPr/>
          </p:nvSpPr>
          <p:spPr>
            <a:xfrm>
              <a:off x="5851425" y="3833550"/>
              <a:ext cx="80475" cy="192325"/>
            </a:xfrm>
            <a:custGeom>
              <a:avLst/>
              <a:gdLst/>
              <a:ahLst/>
              <a:cxnLst/>
              <a:rect l="l" t="t" r="r" b="b"/>
              <a:pathLst>
                <a:path w="3219" h="7693" extrusionOk="0">
                  <a:moveTo>
                    <a:pt x="822" y="0"/>
                  </a:moveTo>
                  <a:lnTo>
                    <a:pt x="1" y="7670"/>
                  </a:lnTo>
                  <a:lnTo>
                    <a:pt x="1051" y="7693"/>
                  </a:lnTo>
                  <a:lnTo>
                    <a:pt x="3219" y="115"/>
                  </a:lnTo>
                  <a:cubicBezTo>
                    <a:pt x="2466" y="46"/>
                    <a:pt x="1667" y="0"/>
                    <a:pt x="8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42"/>
            <p:cNvSpPr/>
            <p:nvPr/>
          </p:nvSpPr>
          <p:spPr>
            <a:xfrm>
              <a:off x="5551850" y="3914575"/>
              <a:ext cx="156950" cy="190050"/>
            </a:xfrm>
            <a:custGeom>
              <a:avLst/>
              <a:gdLst/>
              <a:ahLst/>
              <a:cxnLst/>
              <a:rect l="l" t="t" r="r" b="b"/>
              <a:pathLst>
                <a:path w="6278" h="7602" extrusionOk="0">
                  <a:moveTo>
                    <a:pt x="1803" y="1"/>
                  </a:moveTo>
                  <a:cubicBezTo>
                    <a:pt x="1164" y="412"/>
                    <a:pt x="571" y="845"/>
                    <a:pt x="0" y="1279"/>
                  </a:cubicBezTo>
                  <a:lnTo>
                    <a:pt x="4794" y="7601"/>
                  </a:lnTo>
                  <a:lnTo>
                    <a:pt x="6277" y="6688"/>
                  </a:lnTo>
                  <a:lnTo>
                    <a:pt x="18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42"/>
            <p:cNvSpPr/>
            <p:nvPr/>
          </p:nvSpPr>
          <p:spPr>
            <a:xfrm>
              <a:off x="5843425" y="3794175"/>
              <a:ext cx="551275" cy="426850"/>
            </a:xfrm>
            <a:custGeom>
              <a:avLst/>
              <a:gdLst/>
              <a:ahLst/>
              <a:cxnLst/>
              <a:rect l="l" t="t" r="r" b="b"/>
              <a:pathLst>
                <a:path w="22051" h="17074" extrusionOk="0">
                  <a:moveTo>
                    <a:pt x="20338" y="6688"/>
                  </a:moveTo>
                  <a:lnTo>
                    <a:pt x="17691" y="8081"/>
                  </a:lnTo>
                  <a:lnTo>
                    <a:pt x="19494" y="5433"/>
                  </a:lnTo>
                  <a:lnTo>
                    <a:pt x="17074" y="3105"/>
                  </a:lnTo>
                  <a:lnTo>
                    <a:pt x="14061" y="5250"/>
                  </a:lnTo>
                  <a:lnTo>
                    <a:pt x="16230" y="1941"/>
                  </a:lnTo>
                  <a:lnTo>
                    <a:pt x="13651" y="366"/>
                  </a:lnTo>
                  <a:lnTo>
                    <a:pt x="11528" y="4155"/>
                  </a:lnTo>
                  <a:cubicBezTo>
                    <a:pt x="11528" y="4155"/>
                    <a:pt x="12121" y="1279"/>
                    <a:pt x="11802" y="1142"/>
                  </a:cubicBezTo>
                  <a:cubicBezTo>
                    <a:pt x="11459" y="982"/>
                    <a:pt x="7556" y="1"/>
                    <a:pt x="7556" y="1"/>
                  </a:cubicBezTo>
                  <a:lnTo>
                    <a:pt x="7556" y="5159"/>
                  </a:lnTo>
                  <a:lnTo>
                    <a:pt x="5867" y="1347"/>
                  </a:lnTo>
                  <a:lnTo>
                    <a:pt x="3653" y="4178"/>
                  </a:lnTo>
                  <a:lnTo>
                    <a:pt x="4475" y="7624"/>
                  </a:lnTo>
                  <a:lnTo>
                    <a:pt x="3539" y="6574"/>
                  </a:lnTo>
                  <a:lnTo>
                    <a:pt x="1" y="8606"/>
                  </a:lnTo>
                  <a:cubicBezTo>
                    <a:pt x="1" y="8606"/>
                    <a:pt x="1348" y="12166"/>
                    <a:pt x="4817" y="15408"/>
                  </a:cubicBezTo>
                  <a:lnTo>
                    <a:pt x="22050" y="1707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42"/>
            <p:cNvSpPr/>
            <p:nvPr/>
          </p:nvSpPr>
          <p:spPr>
            <a:xfrm>
              <a:off x="6008925" y="3953950"/>
              <a:ext cx="598625" cy="387475"/>
            </a:xfrm>
            <a:custGeom>
              <a:avLst/>
              <a:gdLst/>
              <a:ahLst/>
              <a:cxnLst/>
              <a:rect l="l" t="t" r="r" b="b"/>
              <a:pathLst>
                <a:path w="23945" h="15499" extrusionOk="0">
                  <a:moveTo>
                    <a:pt x="571" y="2329"/>
                  </a:moveTo>
                  <a:lnTo>
                    <a:pt x="3972" y="1"/>
                  </a:lnTo>
                  <a:cubicBezTo>
                    <a:pt x="3493" y="3607"/>
                    <a:pt x="2717" y="7875"/>
                    <a:pt x="2717" y="7875"/>
                  </a:cubicBezTo>
                  <a:lnTo>
                    <a:pt x="4497" y="571"/>
                  </a:lnTo>
                  <a:cubicBezTo>
                    <a:pt x="4771" y="982"/>
                    <a:pt x="5182" y="1507"/>
                    <a:pt x="5752" y="2055"/>
                  </a:cubicBezTo>
                  <a:lnTo>
                    <a:pt x="4428" y="6095"/>
                  </a:lnTo>
                  <a:cubicBezTo>
                    <a:pt x="4428" y="6095"/>
                    <a:pt x="5501" y="3858"/>
                    <a:pt x="6186" y="2443"/>
                  </a:cubicBezTo>
                  <a:cubicBezTo>
                    <a:pt x="6871" y="3059"/>
                    <a:pt x="7738" y="3653"/>
                    <a:pt x="8788" y="4109"/>
                  </a:cubicBezTo>
                  <a:lnTo>
                    <a:pt x="7624" y="10112"/>
                  </a:lnTo>
                  <a:lnTo>
                    <a:pt x="8400" y="10158"/>
                  </a:lnTo>
                  <a:lnTo>
                    <a:pt x="10203" y="4588"/>
                  </a:lnTo>
                  <a:cubicBezTo>
                    <a:pt x="10637" y="4680"/>
                    <a:pt x="11093" y="4771"/>
                    <a:pt x="11550" y="4817"/>
                  </a:cubicBezTo>
                  <a:lnTo>
                    <a:pt x="10021" y="9701"/>
                  </a:lnTo>
                  <a:lnTo>
                    <a:pt x="12212" y="4908"/>
                  </a:lnTo>
                  <a:cubicBezTo>
                    <a:pt x="13353" y="5022"/>
                    <a:pt x="14540" y="5045"/>
                    <a:pt x="15681" y="5159"/>
                  </a:cubicBezTo>
                  <a:lnTo>
                    <a:pt x="14882" y="8971"/>
                  </a:lnTo>
                  <a:lnTo>
                    <a:pt x="16640" y="5273"/>
                  </a:lnTo>
                  <a:cubicBezTo>
                    <a:pt x="18238" y="5501"/>
                    <a:pt x="19721" y="5981"/>
                    <a:pt x="20840" y="7191"/>
                  </a:cubicBezTo>
                  <a:lnTo>
                    <a:pt x="20840" y="7191"/>
                  </a:lnTo>
                  <a:cubicBezTo>
                    <a:pt x="20155" y="8286"/>
                    <a:pt x="18694" y="10363"/>
                    <a:pt x="17279" y="11413"/>
                  </a:cubicBezTo>
                  <a:cubicBezTo>
                    <a:pt x="15704" y="12577"/>
                    <a:pt x="19014" y="10477"/>
                    <a:pt x="21388" y="7852"/>
                  </a:cubicBezTo>
                  <a:cubicBezTo>
                    <a:pt x="22027" y="8674"/>
                    <a:pt x="22506" y="9610"/>
                    <a:pt x="22871" y="10523"/>
                  </a:cubicBezTo>
                  <a:lnTo>
                    <a:pt x="19196" y="13285"/>
                  </a:lnTo>
                  <a:lnTo>
                    <a:pt x="23305" y="11801"/>
                  </a:lnTo>
                  <a:cubicBezTo>
                    <a:pt x="23853" y="13627"/>
                    <a:pt x="23944" y="15111"/>
                    <a:pt x="23944" y="15111"/>
                  </a:cubicBezTo>
                  <a:cubicBezTo>
                    <a:pt x="23944" y="15111"/>
                    <a:pt x="21913" y="15316"/>
                    <a:pt x="19242" y="15499"/>
                  </a:cubicBezTo>
                  <a:lnTo>
                    <a:pt x="0" y="11687"/>
                  </a:lnTo>
                  <a:cubicBezTo>
                    <a:pt x="1187" y="9427"/>
                    <a:pt x="571" y="2329"/>
                    <a:pt x="571" y="232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42"/>
            <p:cNvSpPr/>
            <p:nvPr/>
          </p:nvSpPr>
          <p:spPr>
            <a:xfrm>
              <a:off x="2518925" y="3117975"/>
              <a:ext cx="594050" cy="374925"/>
            </a:xfrm>
            <a:custGeom>
              <a:avLst/>
              <a:gdLst/>
              <a:ahLst/>
              <a:cxnLst/>
              <a:rect l="l" t="t" r="r" b="b"/>
              <a:pathLst>
                <a:path w="23762" h="14997" extrusionOk="0">
                  <a:moveTo>
                    <a:pt x="3059" y="5707"/>
                  </a:moveTo>
                  <a:lnTo>
                    <a:pt x="5707" y="7213"/>
                  </a:lnTo>
                  <a:lnTo>
                    <a:pt x="3972" y="4543"/>
                  </a:lnTo>
                  <a:lnTo>
                    <a:pt x="6529" y="2466"/>
                  </a:lnTo>
                  <a:lnTo>
                    <a:pt x="9519" y="4703"/>
                  </a:lnTo>
                  <a:lnTo>
                    <a:pt x="7419" y="1393"/>
                  </a:lnTo>
                  <a:lnTo>
                    <a:pt x="10112" y="1"/>
                  </a:lnTo>
                  <a:lnTo>
                    <a:pt x="12144" y="3790"/>
                  </a:lnTo>
                  <a:cubicBezTo>
                    <a:pt x="12144" y="3790"/>
                    <a:pt x="11642" y="982"/>
                    <a:pt x="11984" y="845"/>
                  </a:cubicBezTo>
                  <a:cubicBezTo>
                    <a:pt x="12326" y="731"/>
                    <a:pt x="16344" y="1"/>
                    <a:pt x="16344" y="1"/>
                  </a:cubicBezTo>
                  <a:lnTo>
                    <a:pt x="16161" y="4977"/>
                  </a:lnTo>
                  <a:lnTo>
                    <a:pt x="18033" y="1393"/>
                  </a:lnTo>
                  <a:lnTo>
                    <a:pt x="20178" y="4223"/>
                  </a:lnTo>
                  <a:lnTo>
                    <a:pt x="19220" y="7510"/>
                  </a:lnTo>
                  <a:lnTo>
                    <a:pt x="20201" y="6552"/>
                  </a:lnTo>
                  <a:lnTo>
                    <a:pt x="23762" y="8720"/>
                  </a:lnTo>
                  <a:cubicBezTo>
                    <a:pt x="23762" y="8720"/>
                    <a:pt x="22233" y="12075"/>
                    <a:pt x="18581" y="14997"/>
                  </a:cubicBezTo>
                  <a:lnTo>
                    <a:pt x="1" y="1002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42"/>
            <p:cNvSpPr/>
            <p:nvPr/>
          </p:nvSpPr>
          <p:spPr>
            <a:xfrm>
              <a:off x="4928150" y="3586475"/>
              <a:ext cx="257375" cy="422000"/>
            </a:xfrm>
            <a:custGeom>
              <a:avLst/>
              <a:gdLst/>
              <a:ahLst/>
              <a:cxnLst/>
              <a:rect l="l" t="t" r="r" b="b"/>
              <a:pathLst>
                <a:path w="10295" h="16880" extrusionOk="0">
                  <a:moveTo>
                    <a:pt x="4565" y="0"/>
                  </a:moveTo>
                  <a:lnTo>
                    <a:pt x="4565" y="0"/>
                  </a:lnTo>
                  <a:cubicBezTo>
                    <a:pt x="4565" y="0"/>
                    <a:pt x="4748" y="1621"/>
                    <a:pt x="4086" y="3515"/>
                  </a:cubicBezTo>
                  <a:cubicBezTo>
                    <a:pt x="4771" y="3835"/>
                    <a:pt x="5935" y="3744"/>
                    <a:pt x="5843" y="4337"/>
                  </a:cubicBezTo>
                  <a:cubicBezTo>
                    <a:pt x="5817" y="4499"/>
                    <a:pt x="5712" y="4555"/>
                    <a:pt x="5553" y="4555"/>
                  </a:cubicBezTo>
                  <a:cubicBezTo>
                    <a:pt x="5216" y="4555"/>
                    <a:pt x="4638" y="4308"/>
                    <a:pt x="4064" y="4308"/>
                  </a:cubicBezTo>
                  <a:cubicBezTo>
                    <a:pt x="3957" y="4308"/>
                    <a:pt x="3849" y="4316"/>
                    <a:pt x="3744" y="4337"/>
                  </a:cubicBezTo>
                  <a:cubicBezTo>
                    <a:pt x="3515" y="4793"/>
                    <a:pt x="3241" y="5273"/>
                    <a:pt x="2876" y="5706"/>
                  </a:cubicBezTo>
                  <a:cubicBezTo>
                    <a:pt x="2762" y="5866"/>
                    <a:pt x="2648" y="6026"/>
                    <a:pt x="2534" y="6209"/>
                  </a:cubicBezTo>
                  <a:cubicBezTo>
                    <a:pt x="2739" y="7647"/>
                    <a:pt x="4816" y="8628"/>
                    <a:pt x="4337" y="9587"/>
                  </a:cubicBezTo>
                  <a:cubicBezTo>
                    <a:pt x="4283" y="9701"/>
                    <a:pt x="4222" y="9751"/>
                    <a:pt x="4154" y="9751"/>
                  </a:cubicBezTo>
                  <a:cubicBezTo>
                    <a:pt x="3707" y="9751"/>
                    <a:pt x="2959" y="7579"/>
                    <a:pt x="1849" y="7281"/>
                  </a:cubicBezTo>
                  <a:cubicBezTo>
                    <a:pt x="1278" y="8263"/>
                    <a:pt x="753" y="9427"/>
                    <a:pt x="434" y="10614"/>
                  </a:cubicBezTo>
                  <a:cubicBezTo>
                    <a:pt x="1347" y="11869"/>
                    <a:pt x="3173" y="12759"/>
                    <a:pt x="2876" y="13421"/>
                  </a:cubicBezTo>
                  <a:cubicBezTo>
                    <a:pt x="2821" y="13540"/>
                    <a:pt x="2734" y="13589"/>
                    <a:pt x="2623" y="13589"/>
                  </a:cubicBezTo>
                  <a:cubicBezTo>
                    <a:pt x="2092" y="13589"/>
                    <a:pt x="1006" y="12458"/>
                    <a:pt x="137" y="12326"/>
                  </a:cubicBezTo>
                  <a:lnTo>
                    <a:pt x="137" y="12326"/>
                  </a:lnTo>
                  <a:cubicBezTo>
                    <a:pt x="0" y="14380"/>
                    <a:pt x="845" y="16206"/>
                    <a:pt x="3766" y="16754"/>
                  </a:cubicBezTo>
                  <a:cubicBezTo>
                    <a:pt x="4216" y="16838"/>
                    <a:pt x="4643" y="16879"/>
                    <a:pt x="5047" y="16879"/>
                  </a:cubicBezTo>
                  <a:cubicBezTo>
                    <a:pt x="7373" y="16879"/>
                    <a:pt x="8943" y="15524"/>
                    <a:pt x="9701" y="13307"/>
                  </a:cubicBezTo>
                  <a:cubicBezTo>
                    <a:pt x="8719" y="13193"/>
                    <a:pt x="7441" y="13284"/>
                    <a:pt x="7715" y="12303"/>
                  </a:cubicBezTo>
                  <a:cubicBezTo>
                    <a:pt x="7821" y="11898"/>
                    <a:pt x="8032" y="11755"/>
                    <a:pt x="8307" y="11755"/>
                  </a:cubicBezTo>
                  <a:cubicBezTo>
                    <a:pt x="8746" y="11755"/>
                    <a:pt x="9349" y="12119"/>
                    <a:pt x="9952" y="12371"/>
                  </a:cubicBezTo>
                  <a:cubicBezTo>
                    <a:pt x="10249" y="11093"/>
                    <a:pt x="10294" y="9587"/>
                    <a:pt x="10135" y="7943"/>
                  </a:cubicBezTo>
                  <a:lnTo>
                    <a:pt x="10135" y="7943"/>
                  </a:lnTo>
                  <a:cubicBezTo>
                    <a:pt x="9436" y="8031"/>
                    <a:pt x="8664" y="8470"/>
                    <a:pt x="8207" y="8470"/>
                  </a:cubicBezTo>
                  <a:cubicBezTo>
                    <a:pt x="7947" y="8470"/>
                    <a:pt x="7790" y="8328"/>
                    <a:pt x="7806" y="7898"/>
                  </a:cubicBezTo>
                  <a:cubicBezTo>
                    <a:pt x="7834" y="7281"/>
                    <a:pt x="8305" y="7158"/>
                    <a:pt x="8870" y="7158"/>
                  </a:cubicBezTo>
                  <a:cubicBezTo>
                    <a:pt x="9246" y="7158"/>
                    <a:pt x="9664" y="7213"/>
                    <a:pt x="10021" y="7213"/>
                  </a:cubicBezTo>
                  <a:cubicBezTo>
                    <a:pt x="9998" y="7053"/>
                    <a:pt x="9975" y="6871"/>
                    <a:pt x="9952" y="6711"/>
                  </a:cubicBezTo>
                  <a:cubicBezTo>
                    <a:pt x="9678" y="5090"/>
                    <a:pt x="9176" y="3880"/>
                    <a:pt x="8628" y="2945"/>
                  </a:cubicBezTo>
                  <a:cubicBezTo>
                    <a:pt x="8124" y="3107"/>
                    <a:pt x="7635" y="3651"/>
                    <a:pt x="7338" y="3651"/>
                  </a:cubicBezTo>
                  <a:cubicBezTo>
                    <a:pt x="7259" y="3651"/>
                    <a:pt x="7193" y="3612"/>
                    <a:pt x="7145" y="3515"/>
                  </a:cubicBezTo>
                  <a:cubicBezTo>
                    <a:pt x="6939" y="3127"/>
                    <a:pt x="7647" y="2762"/>
                    <a:pt x="8172" y="2283"/>
                  </a:cubicBezTo>
                  <a:cubicBezTo>
                    <a:pt x="6551" y="160"/>
                    <a:pt x="4565" y="0"/>
                    <a:pt x="4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42"/>
            <p:cNvSpPr/>
            <p:nvPr/>
          </p:nvSpPr>
          <p:spPr>
            <a:xfrm>
              <a:off x="4776925" y="3695650"/>
              <a:ext cx="297900" cy="367075"/>
            </a:xfrm>
            <a:custGeom>
              <a:avLst/>
              <a:gdLst/>
              <a:ahLst/>
              <a:cxnLst/>
              <a:rect l="l" t="t" r="r" b="b"/>
              <a:pathLst>
                <a:path w="11916" h="14683" extrusionOk="0">
                  <a:moveTo>
                    <a:pt x="1751" y="0"/>
                  </a:moveTo>
                  <a:cubicBezTo>
                    <a:pt x="670" y="0"/>
                    <a:pt x="0" y="267"/>
                    <a:pt x="0" y="267"/>
                  </a:cubicBezTo>
                  <a:cubicBezTo>
                    <a:pt x="0" y="267"/>
                    <a:pt x="982" y="1522"/>
                    <a:pt x="1347" y="3371"/>
                  </a:cubicBezTo>
                  <a:cubicBezTo>
                    <a:pt x="1889" y="3339"/>
                    <a:pt x="2553" y="3051"/>
                    <a:pt x="2975" y="3051"/>
                  </a:cubicBezTo>
                  <a:cubicBezTo>
                    <a:pt x="3157" y="3051"/>
                    <a:pt x="3294" y="3105"/>
                    <a:pt x="3356" y="3257"/>
                  </a:cubicBezTo>
                  <a:cubicBezTo>
                    <a:pt x="3584" y="3782"/>
                    <a:pt x="2215" y="3645"/>
                    <a:pt x="1438" y="4215"/>
                  </a:cubicBezTo>
                  <a:cubicBezTo>
                    <a:pt x="1461" y="4672"/>
                    <a:pt x="1461" y="5197"/>
                    <a:pt x="1370" y="5722"/>
                  </a:cubicBezTo>
                  <a:cubicBezTo>
                    <a:pt x="1324" y="5882"/>
                    <a:pt x="1302" y="6087"/>
                    <a:pt x="1279" y="6270"/>
                  </a:cubicBezTo>
                  <a:cubicBezTo>
                    <a:pt x="2192" y="7365"/>
                    <a:pt x="4588" y="7274"/>
                    <a:pt x="4657" y="8256"/>
                  </a:cubicBezTo>
                  <a:cubicBezTo>
                    <a:pt x="4665" y="8421"/>
                    <a:pt x="4597" y="8487"/>
                    <a:pt x="4473" y="8487"/>
                  </a:cubicBezTo>
                  <a:cubicBezTo>
                    <a:pt x="3974" y="8487"/>
                    <a:pt x="2564" y="7426"/>
                    <a:pt x="1502" y="7426"/>
                  </a:cubicBezTo>
                  <a:cubicBezTo>
                    <a:pt x="1401" y="7426"/>
                    <a:pt x="1304" y="7436"/>
                    <a:pt x="1210" y="7457"/>
                  </a:cubicBezTo>
                  <a:cubicBezTo>
                    <a:pt x="1187" y="8507"/>
                    <a:pt x="1279" y="9716"/>
                    <a:pt x="1598" y="10835"/>
                  </a:cubicBezTo>
                  <a:cubicBezTo>
                    <a:pt x="3059" y="11451"/>
                    <a:pt x="5182" y="11383"/>
                    <a:pt x="5227" y="12044"/>
                  </a:cubicBezTo>
                  <a:cubicBezTo>
                    <a:pt x="5252" y="12303"/>
                    <a:pt x="4992" y="12372"/>
                    <a:pt x="4600" y="12372"/>
                  </a:cubicBezTo>
                  <a:cubicBezTo>
                    <a:pt x="4138" y="12372"/>
                    <a:pt x="3495" y="12276"/>
                    <a:pt x="2921" y="12276"/>
                  </a:cubicBezTo>
                  <a:cubicBezTo>
                    <a:pt x="2645" y="12276"/>
                    <a:pt x="2385" y="12298"/>
                    <a:pt x="2169" y="12364"/>
                  </a:cubicBezTo>
                  <a:cubicBezTo>
                    <a:pt x="2886" y="13711"/>
                    <a:pt x="4046" y="14683"/>
                    <a:pt x="5875" y="14683"/>
                  </a:cubicBezTo>
                  <a:cubicBezTo>
                    <a:pt x="6432" y="14683"/>
                    <a:pt x="7051" y="14593"/>
                    <a:pt x="7738" y="14395"/>
                  </a:cubicBezTo>
                  <a:cubicBezTo>
                    <a:pt x="10797" y="13528"/>
                    <a:pt x="11915" y="11474"/>
                    <a:pt x="11413" y="8940"/>
                  </a:cubicBezTo>
                  <a:lnTo>
                    <a:pt x="11413" y="8940"/>
                  </a:lnTo>
                  <a:cubicBezTo>
                    <a:pt x="10819" y="9152"/>
                    <a:pt x="10172" y="9479"/>
                    <a:pt x="9701" y="9479"/>
                  </a:cubicBezTo>
                  <a:cubicBezTo>
                    <a:pt x="9412" y="9479"/>
                    <a:pt x="9189" y="9356"/>
                    <a:pt x="9085" y="9009"/>
                  </a:cubicBezTo>
                  <a:cubicBezTo>
                    <a:pt x="8811" y="8004"/>
                    <a:pt x="10066" y="8164"/>
                    <a:pt x="11185" y="8073"/>
                  </a:cubicBezTo>
                  <a:cubicBezTo>
                    <a:pt x="10797" y="6886"/>
                    <a:pt x="10089" y="5608"/>
                    <a:pt x="9108" y="4330"/>
                  </a:cubicBezTo>
                  <a:cubicBezTo>
                    <a:pt x="8423" y="4792"/>
                    <a:pt x="7867" y="5678"/>
                    <a:pt x="7400" y="5678"/>
                  </a:cubicBezTo>
                  <a:cubicBezTo>
                    <a:pt x="7245" y="5678"/>
                    <a:pt x="7099" y="5579"/>
                    <a:pt x="6962" y="5334"/>
                  </a:cubicBezTo>
                  <a:cubicBezTo>
                    <a:pt x="6483" y="4467"/>
                    <a:pt x="7830" y="4170"/>
                    <a:pt x="8651" y="3782"/>
                  </a:cubicBezTo>
                  <a:cubicBezTo>
                    <a:pt x="8537" y="3645"/>
                    <a:pt x="8423" y="3531"/>
                    <a:pt x="8309" y="3394"/>
                  </a:cubicBezTo>
                  <a:cubicBezTo>
                    <a:pt x="7236" y="2207"/>
                    <a:pt x="6186" y="1408"/>
                    <a:pt x="5205" y="883"/>
                  </a:cubicBezTo>
                  <a:cubicBezTo>
                    <a:pt x="4785" y="1303"/>
                    <a:pt x="4628" y="2074"/>
                    <a:pt x="4288" y="2074"/>
                  </a:cubicBezTo>
                  <a:cubicBezTo>
                    <a:pt x="4240" y="2074"/>
                    <a:pt x="4188" y="2058"/>
                    <a:pt x="4132" y="2024"/>
                  </a:cubicBezTo>
                  <a:cubicBezTo>
                    <a:pt x="3744" y="1773"/>
                    <a:pt x="4223" y="1180"/>
                    <a:pt x="4451" y="541"/>
                  </a:cubicBezTo>
                  <a:cubicBezTo>
                    <a:pt x="3415" y="124"/>
                    <a:pt x="2487" y="0"/>
                    <a:pt x="17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42"/>
            <p:cNvSpPr/>
            <p:nvPr/>
          </p:nvSpPr>
          <p:spPr>
            <a:xfrm>
              <a:off x="5016025" y="3911725"/>
              <a:ext cx="953550" cy="285350"/>
            </a:xfrm>
            <a:custGeom>
              <a:avLst/>
              <a:gdLst/>
              <a:ahLst/>
              <a:cxnLst/>
              <a:rect l="l" t="t" r="r" b="b"/>
              <a:pathLst>
                <a:path w="38142" h="11414" extrusionOk="0">
                  <a:moveTo>
                    <a:pt x="11002" y="1"/>
                  </a:moveTo>
                  <a:lnTo>
                    <a:pt x="12372" y="5456"/>
                  </a:lnTo>
                  <a:lnTo>
                    <a:pt x="9952" y="23"/>
                  </a:lnTo>
                  <a:cubicBezTo>
                    <a:pt x="9381" y="46"/>
                    <a:pt x="8811" y="69"/>
                    <a:pt x="8286" y="115"/>
                  </a:cubicBezTo>
                  <a:lnTo>
                    <a:pt x="9016" y="1872"/>
                  </a:lnTo>
                  <a:lnTo>
                    <a:pt x="9016" y="1872"/>
                  </a:lnTo>
                  <a:lnTo>
                    <a:pt x="7145" y="206"/>
                  </a:lnTo>
                  <a:cubicBezTo>
                    <a:pt x="5889" y="343"/>
                    <a:pt x="4794" y="503"/>
                    <a:pt x="3858" y="708"/>
                  </a:cubicBezTo>
                  <a:lnTo>
                    <a:pt x="4269" y="2648"/>
                  </a:lnTo>
                  <a:lnTo>
                    <a:pt x="2922" y="914"/>
                  </a:lnTo>
                  <a:cubicBezTo>
                    <a:pt x="1050" y="1347"/>
                    <a:pt x="0" y="1804"/>
                    <a:pt x="0" y="1804"/>
                  </a:cubicBezTo>
                  <a:lnTo>
                    <a:pt x="4908" y="7259"/>
                  </a:lnTo>
                  <a:lnTo>
                    <a:pt x="35288" y="11413"/>
                  </a:lnTo>
                  <a:lnTo>
                    <a:pt x="38141" y="5684"/>
                  </a:lnTo>
                  <a:cubicBezTo>
                    <a:pt x="37297" y="5524"/>
                    <a:pt x="36361" y="5319"/>
                    <a:pt x="35357" y="5091"/>
                  </a:cubicBezTo>
                  <a:lnTo>
                    <a:pt x="34489" y="8035"/>
                  </a:lnTo>
                  <a:lnTo>
                    <a:pt x="34786" y="4954"/>
                  </a:lnTo>
                  <a:cubicBezTo>
                    <a:pt x="33805" y="4725"/>
                    <a:pt x="32732" y="4451"/>
                    <a:pt x="31591" y="4155"/>
                  </a:cubicBezTo>
                  <a:lnTo>
                    <a:pt x="30016" y="8103"/>
                  </a:lnTo>
                  <a:lnTo>
                    <a:pt x="30426" y="3858"/>
                  </a:lnTo>
                  <a:cubicBezTo>
                    <a:pt x="30038" y="3744"/>
                    <a:pt x="29628" y="3630"/>
                    <a:pt x="29217" y="3516"/>
                  </a:cubicBezTo>
                  <a:lnTo>
                    <a:pt x="29080" y="4931"/>
                  </a:lnTo>
                  <a:lnTo>
                    <a:pt x="28737" y="3401"/>
                  </a:lnTo>
                  <a:cubicBezTo>
                    <a:pt x="27185" y="2968"/>
                    <a:pt x="25496" y="2488"/>
                    <a:pt x="23693" y="1941"/>
                  </a:cubicBezTo>
                  <a:lnTo>
                    <a:pt x="23556" y="1895"/>
                  </a:lnTo>
                  <a:lnTo>
                    <a:pt x="23214" y="8606"/>
                  </a:lnTo>
                  <a:lnTo>
                    <a:pt x="22506" y="8355"/>
                  </a:lnTo>
                  <a:lnTo>
                    <a:pt x="22118" y="1507"/>
                  </a:lnTo>
                  <a:cubicBezTo>
                    <a:pt x="21091" y="1233"/>
                    <a:pt x="20087" y="1005"/>
                    <a:pt x="19128" y="822"/>
                  </a:cubicBezTo>
                  <a:lnTo>
                    <a:pt x="19059" y="5433"/>
                  </a:lnTo>
                  <a:lnTo>
                    <a:pt x="17713" y="571"/>
                  </a:lnTo>
                  <a:cubicBezTo>
                    <a:pt x="15270" y="160"/>
                    <a:pt x="13011" y="1"/>
                    <a:pt x="110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42"/>
            <p:cNvSpPr/>
            <p:nvPr/>
          </p:nvSpPr>
          <p:spPr>
            <a:xfrm>
              <a:off x="5903350" y="4058375"/>
              <a:ext cx="240275" cy="159800"/>
            </a:xfrm>
            <a:custGeom>
              <a:avLst/>
              <a:gdLst/>
              <a:ahLst/>
              <a:cxnLst/>
              <a:rect l="l" t="t" r="r" b="b"/>
              <a:pathLst>
                <a:path w="9611" h="6392" extrusionOk="0">
                  <a:moveTo>
                    <a:pt x="3470" y="1"/>
                  </a:moveTo>
                  <a:lnTo>
                    <a:pt x="1" y="5570"/>
                  </a:lnTo>
                  <a:lnTo>
                    <a:pt x="5981" y="6392"/>
                  </a:lnTo>
                  <a:lnTo>
                    <a:pt x="9610" y="914"/>
                  </a:lnTo>
                  <a:cubicBezTo>
                    <a:pt x="9610" y="914"/>
                    <a:pt x="9291" y="891"/>
                    <a:pt x="8606" y="822"/>
                  </a:cubicBezTo>
                  <a:lnTo>
                    <a:pt x="4794" y="4315"/>
                  </a:lnTo>
                  <a:lnTo>
                    <a:pt x="4794" y="4315"/>
                  </a:lnTo>
                  <a:lnTo>
                    <a:pt x="7579" y="685"/>
                  </a:lnTo>
                  <a:cubicBezTo>
                    <a:pt x="6597" y="548"/>
                    <a:pt x="5228" y="343"/>
                    <a:pt x="3470" y="1"/>
                  </a:cubicBezTo>
                  <a:close/>
                </a:path>
              </a:pathLst>
            </a:custGeom>
            <a:solidFill>
              <a:srgbClr val="D8C7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42"/>
            <p:cNvSpPr/>
            <p:nvPr/>
          </p:nvSpPr>
          <p:spPr>
            <a:xfrm>
              <a:off x="1747425" y="4179350"/>
              <a:ext cx="78200" cy="241975"/>
            </a:xfrm>
            <a:custGeom>
              <a:avLst/>
              <a:gdLst/>
              <a:ahLst/>
              <a:cxnLst/>
              <a:rect l="l" t="t" r="r" b="b"/>
              <a:pathLst>
                <a:path w="3128" h="9679" extrusionOk="0">
                  <a:moveTo>
                    <a:pt x="800" y="320"/>
                  </a:moveTo>
                  <a:cubicBezTo>
                    <a:pt x="800" y="1"/>
                    <a:pt x="457" y="3926"/>
                    <a:pt x="457" y="3926"/>
                  </a:cubicBezTo>
                  <a:cubicBezTo>
                    <a:pt x="457" y="3926"/>
                    <a:pt x="1" y="6483"/>
                    <a:pt x="2283" y="9678"/>
                  </a:cubicBezTo>
                  <a:lnTo>
                    <a:pt x="3128" y="4908"/>
                  </a:lnTo>
                  <a:cubicBezTo>
                    <a:pt x="2626" y="3219"/>
                    <a:pt x="800" y="662"/>
                    <a:pt x="800" y="3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42"/>
            <p:cNvSpPr/>
            <p:nvPr/>
          </p:nvSpPr>
          <p:spPr>
            <a:xfrm>
              <a:off x="1821050" y="4268375"/>
              <a:ext cx="106150" cy="178625"/>
            </a:xfrm>
            <a:custGeom>
              <a:avLst/>
              <a:gdLst/>
              <a:ahLst/>
              <a:cxnLst/>
              <a:rect l="l" t="t" r="r" b="b"/>
              <a:pathLst>
                <a:path w="4246" h="7145" extrusionOk="0">
                  <a:moveTo>
                    <a:pt x="4155" y="0"/>
                  </a:moveTo>
                  <a:cubicBezTo>
                    <a:pt x="4155" y="0"/>
                    <a:pt x="1461" y="2557"/>
                    <a:pt x="0" y="6346"/>
                  </a:cubicBezTo>
                  <a:lnTo>
                    <a:pt x="137" y="7145"/>
                  </a:lnTo>
                  <a:cubicBezTo>
                    <a:pt x="137" y="7145"/>
                    <a:pt x="3493" y="5090"/>
                    <a:pt x="3881" y="3995"/>
                  </a:cubicBezTo>
                  <a:cubicBezTo>
                    <a:pt x="4246" y="2922"/>
                    <a:pt x="4155" y="0"/>
                    <a:pt x="41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42"/>
            <p:cNvSpPr/>
            <p:nvPr/>
          </p:nvSpPr>
          <p:spPr>
            <a:xfrm>
              <a:off x="1819900" y="4222725"/>
              <a:ext cx="203175" cy="227700"/>
            </a:xfrm>
            <a:custGeom>
              <a:avLst/>
              <a:gdLst/>
              <a:ahLst/>
              <a:cxnLst/>
              <a:rect l="l" t="t" r="r" b="b"/>
              <a:pathLst>
                <a:path w="8127" h="9108" extrusionOk="0">
                  <a:moveTo>
                    <a:pt x="4292" y="4154"/>
                  </a:moveTo>
                  <a:cubicBezTo>
                    <a:pt x="3835" y="4428"/>
                    <a:pt x="2238" y="5775"/>
                    <a:pt x="1" y="8719"/>
                  </a:cubicBezTo>
                  <a:lnTo>
                    <a:pt x="457" y="9108"/>
                  </a:lnTo>
                  <a:cubicBezTo>
                    <a:pt x="1302" y="7692"/>
                    <a:pt x="5365" y="7236"/>
                    <a:pt x="6301" y="6254"/>
                  </a:cubicBezTo>
                  <a:cubicBezTo>
                    <a:pt x="7236" y="5273"/>
                    <a:pt x="8127" y="0"/>
                    <a:pt x="8127" y="0"/>
                  </a:cubicBezTo>
                  <a:cubicBezTo>
                    <a:pt x="8127" y="0"/>
                    <a:pt x="4771" y="3881"/>
                    <a:pt x="4292" y="415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42"/>
            <p:cNvSpPr/>
            <p:nvPr/>
          </p:nvSpPr>
          <p:spPr>
            <a:xfrm>
              <a:off x="1689225" y="4174775"/>
              <a:ext cx="123850" cy="265950"/>
            </a:xfrm>
            <a:custGeom>
              <a:avLst/>
              <a:gdLst/>
              <a:ahLst/>
              <a:cxnLst/>
              <a:rect l="l" t="t" r="r" b="b"/>
              <a:pathLst>
                <a:path w="4954" h="10638" extrusionOk="0">
                  <a:moveTo>
                    <a:pt x="3356" y="4863"/>
                  </a:moveTo>
                  <a:cubicBezTo>
                    <a:pt x="2329" y="2808"/>
                    <a:pt x="1" y="1"/>
                    <a:pt x="1" y="1"/>
                  </a:cubicBezTo>
                  <a:cubicBezTo>
                    <a:pt x="1" y="1"/>
                    <a:pt x="845" y="3927"/>
                    <a:pt x="937" y="6164"/>
                  </a:cubicBezTo>
                  <a:cubicBezTo>
                    <a:pt x="1028" y="8401"/>
                    <a:pt x="2991" y="9428"/>
                    <a:pt x="4954" y="106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42"/>
            <p:cNvSpPr/>
            <p:nvPr/>
          </p:nvSpPr>
          <p:spPr>
            <a:xfrm>
              <a:off x="1786250" y="4194200"/>
              <a:ext cx="108425" cy="258500"/>
            </a:xfrm>
            <a:custGeom>
              <a:avLst/>
              <a:gdLst/>
              <a:ahLst/>
              <a:cxnLst/>
              <a:rect l="l" t="t" r="r" b="b"/>
              <a:pathLst>
                <a:path w="4337" h="10340" extrusionOk="0">
                  <a:moveTo>
                    <a:pt x="890" y="10340"/>
                  </a:moveTo>
                  <a:cubicBezTo>
                    <a:pt x="3470" y="8696"/>
                    <a:pt x="3606" y="6163"/>
                    <a:pt x="3606" y="6163"/>
                  </a:cubicBezTo>
                  <a:lnTo>
                    <a:pt x="4337" y="0"/>
                  </a:lnTo>
                  <a:cubicBezTo>
                    <a:pt x="4337" y="0"/>
                    <a:pt x="2511" y="639"/>
                    <a:pt x="1255" y="3355"/>
                  </a:cubicBezTo>
                  <a:cubicBezTo>
                    <a:pt x="0" y="6072"/>
                    <a:pt x="890" y="10340"/>
                    <a:pt x="890" y="1034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42"/>
            <p:cNvSpPr/>
            <p:nvPr/>
          </p:nvSpPr>
          <p:spPr>
            <a:xfrm>
              <a:off x="1516325" y="4165650"/>
              <a:ext cx="292200" cy="262525"/>
            </a:xfrm>
            <a:custGeom>
              <a:avLst/>
              <a:gdLst/>
              <a:ahLst/>
              <a:cxnLst/>
              <a:rect l="l" t="t" r="r" b="b"/>
              <a:pathLst>
                <a:path w="11688" h="10501" extrusionOk="0">
                  <a:moveTo>
                    <a:pt x="10455" y="8400"/>
                  </a:moveTo>
                  <a:cubicBezTo>
                    <a:pt x="9816" y="8309"/>
                    <a:pt x="5616" y="8218"/>
                    <a:pt x="3744" y="6346"/>
                  </a:cubicBezTo>
                  <a:cubicBezTo>
                    <a:pt x="1872" y="4474"/>
                    <a:pt x="1" y="1"/>
                    <a:pt x="1" y="1"/>
                  </a:cubicBezTo>
                  <a:cubicBezTo>
                    <a:pt x="1" y="1"/>
                    <a:pt x="571" y="7465"/>
                    <a:pt x="2146" y="8948"/>
                  </a:cubicBezTo>
                  <a:cubicBezTo>
                    <a:pt x="3744" y="10455"/>
                    <a:pt x="8492" y="9473"/>
                    <a:pt x="10067" y="10500"/>
                  </a:cubicBezTo>
                  <a:lnTo>
                    <a:pt x="11208" y="10363"/>
                  </a:lnTo>
                  <a:cubicBezTo>
                    <a:pt x="11687" y="9428"/>
                    <a:pt x="11117" y="8492"/>
                    <a:pt x="10455" y="84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42"/>
            <p:cNvSpPr/>
            <p:nvPr/>
          </p:nvSpPr>
          <p:spPr>
            <a:xfrm>
              <a:off x="3417100" y="3037525"/>
              <a:ext cx="364100" cy="424000"/>
            </a:xfrm>
            <a:custGeom>
              <a:avLst/>
              <a:gdLst/>
              <a:ahLst/>
              <a:cxnLst/>
              <a:rect l="l" t="t" r="r" b="b"/>
              <a:pathLst>
                <a:path w="14564" h="16960" extrusionOk="0">
                  <a:moveTo>
                    <a:pt x="1" y="0"/>
                  </a:moveTo>
                  <a:lnTo>
                    <a:pt x="2375" y="9678"/>
                  </a:lnTo>
                  <a:cubicBezTo>
                    <a:pt x="2375" y="9678"/>
                    <a:pt x="4201" y="13741"/>
                    <a:pt x="9816" y="16959"/>
                  </a:cubicBezTo>
                  <a:lnTo>
                    <a:pt x="14563" y="16115"/>
                  </a:lnTo>
                  <a:cubicBezTo>
                    <a:pt x="14563" y="16115"/>
                    <a:pt x="12189" y="7852"/>
                    <a:pt x="9382" y="5478"/>
                  </a:cubicBezTo>
                  <a:cubicBezTo>
                    <a:pt x="6575" y="3082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42"/>
            <p:cNvSpPr/>
            <p:nvPr/>
          </p:nvSpPr>
          <p:spPr>
            <a:xfrm>
              <a:off x="3605975" y="3138975"/>
              <a:ext cx="543275" cy="357350"/>
            </a:xfrm>
            <a:custGeom>
              <a:avLst/>
              <a:gdLst/>
              <a:ahLst/>
              <a:cxnLst/>
              <a:rect l="l" t="t" r="r" b="b"/>
              <a:pathLst>
                <a:path w="21731" h="14294" extrusionOk="0">
                  <a:moveTo>
                    <a:pt x="13186" y="1"/>
                  </a:moveTo>
                  <a:cubicBezTo>
                    <a:pt x="13133" y="1"/>
                    <a:pt x="13083" y="2"/>
                    <a:pt x="13034" y="5"/>
                  </a:cubicBezTo>
                  <a:cubicBezTo>
                    <a:pt x="10797" y="142"/>
                    <a:pt x="3082" y="3794"/>
                    <a:pt x="3082" y="3794"/>
                  </a:cubicBezTo>
                  <a:cubicBezTo>
                    <a:pt x="3082" y="3794"/>
                    <a:pt x="1" y="6442"/>
                    <a:pt x="298" y="12765"/>
                  </a:cubicBezTo>
                  <a:lnTo>
                    <a:pt x="8560" y="14294"/>
                  </a:lnTo>
                  <a:cubicBezTo>
                    <a:pt x="8560" y="14294"/>
                    <a:pt x="13742" y="6168"/>
                    <a:pt x="15271" y="5187"/>
                  </a:cubicBezTo>
                  <a:cubicBezTo>
                    <a:pt x="16823" y="4205"/>
                    <a:pt x="21731" y="2950"/>
                    <a:pt x="21731" y="2950"/>
                  </a:cubicBezTo>
                  <a:cubicBezTo>
                    <a:pt x="21731" y="2950"/>
                    <a:pt x="15549" y="1"/>
                    <a:pt x="13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42"/>
            <p:cNvSpPr/>
            <p:nvPr/>
          </p:nvSpPr>
          <p:spPr>
            <a:xfrm>
              <a:off x="3681300" y="3138975"/>
              <a:ext cx="467950" cy="136525"/>
            </a:xfrm>
            <a:custGeom>
              <a:avLst/>
              <a:gdLst/>
              <a:ahLst/>
              <a:cxnLst/>
              <a:rect l="l" t="t" r="r" b="b"/>
              <a:pathLst>
                <a:path w="18718" h="5461" extrusionOk="0">
                  <a:moveTo>
                    <a:pt x="10173" y="1"/>
                  </a:moveTo>
                  <a:cubicBezTo>
                    <a:pt x="10120" y="1"/>
                    <a:pt x="10070" y="2"/>
                    <a:pt x="10021" y="5"/>
                  </a:cubicBezTo>
                  <a:cubicBezTo>
                    <a:pt x="7784" y="142"/>
                    <a:pt x="69" y="3794"/>
                    <a:pt x="69" y="3794"/>
                  </a:cubicBezTo>
                  <a:cubicBezTo>
                    <a:pt x="69" y="3794"/>
                    <a:pt x="47" y="3817"/>
                    <a:pt x="1" y="3863"/>
                  </a:cubicBezTo>
                  <a:cubicBezTo>
                    <a:pt x="2215" y="4844"/>
                    <a:pt x="5502" y="5460"/>
                    <a:pt x="9177" y="5460"/>
                  </a:cubicBezTo>
                  <a:cubicBezTo>
                    <a:pt x="10181" y="5460"/>
                    <a:pt x="11140" y="5415"/>
                    <a:pt x="12075" y="5346"/>
                  </a:cubicBezTo>
                  <a:cubicBezTo>
                    <a:pt x="12144" y="5278"/>
                    <a:pt x="12212" y="5232"/>
                    <a:pt x="12281" y="5187"/>
                  </a:cubicBezTo>
                  <a:cubicBezTo>
                    <a:pt x="13810" y="4205"/>
                    <a:pt x="18718" y="2950"/>
                    <a:pt x="18718" y="2950"/>
                  </a:cubicBezTo>
                  <a:cubicBezTo>
                    <a:pt x="18718" y="2950"/>
                    <a:pt x="12536" y="1"/>
                    <a:pt x="10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42"/>
            <p:cNvSpPr/>
            <p:nvPr/>
          </p:nvSpPr>
          <p:spPr>
            <a:xfrm>
              <a:off x="4025400" y="3211575"/>
              <a:ext cx="55375" cy="30250"/>
            </a:xfrm>
            <a:custGeom>
              <a:avLst/>
              <a:gdLst/>
              <a:ahLst/>
              <a:cxnLst/>
              <a:rect l="l" t="t" r="r" b="b"/>
              <a:pathLst>
                <a:path w="2215" h="1210" extrusionOk="0">
                  <a:moveTo>
                    <a:pt x="1" y="0"/>
                  </a:moveTo>
                  <a:lnTo>
                    <a:pt x="1073" y="1210"/>
                  </a:lnTo>
                  <a:cubicBezTo>
                    <a:pt x="1439" y="1073"/>
                    <a:pt x="1827" y="936"/>
                    <a:pt x="2215" y="8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42"/>
            <p:cNvSpPr/>
            <p:nvPr/>
          </p:nvSpPr>
          <p:spPr>
            <a:xfrm>
              <a:off x="3905625" y="3241700"/>
              <a:ext cx="96975" cy="32075"/>
            </a:xfrm>
            <a:custGeom>
              <a:avLst/>
              <a:gdLst/>
              <a:ahLst/>
              <a:cxnLst/>
              <a:rect l="l" t="t" r="r" b="b"/>
              <a:pathLst>
                <a:path w="3879" h="1283" extrusionOk="0">
                  <a:moveTo>
                    <a:pt x="51" y="0"/>
                  </a:moveTo>
                  <a:cubicBezTo>
                    <a:pt x="0" y="0"/>
                    <a:pt x="1263" y="694"/>
                    <a:pt x="2463" y="1283"/>
                  </a:cubicBezTo>
                  <a:cubicBezTo>
                    <a:pt x="2669" y="1260"/>
                    <a:pt x="2897" y="1260"/>
                    <a:pt x="3102" y="1237"/>
                  </a:cubicBezTo>
                  <a:cubicBezTo>
                    <a:pt x="3171" y="1169"/>
                    <a:pt x="3239" y="1123"/>
                    <a:pt x="3285" y="1078"/>
                  </a:cubicBezTo>
                  <a:cubicBezTo>
                    <a:pt x="3445" y="986"/>
                    <a:pt x="3650" y="872"/>
                    <a:pt x="3879" y="781"/>
                  </a:cubicBezTo>
                  <a:cubicBezTo>
                    <a:pt x="2669" y="530"/>
                    <a:pt x="249" y="73"/>
                    <a:pt x="67" y="5"/>
                  </a:cubicBezTo>
                  <a:cubicBezTo>
                    <a:pt x="59" y="2"/>
                    <a:pt x="54" y="0"/>
                    <a:pt x="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42"/>
            <p:cNvSpPr/>
            <p:nvPr/>
          </p:nvSpPr>
          <p:spPr>
            <a:xfrm>
              <a:off x="3854775" y="3149375"/>
              <a:ext cx="67925" cy="34250"/>
            </a:xfrm>
            <a:custGeom>
              <a:avLst/>
              <a:gdLst/>
              <a:ahLst/>
              <a:cxnLst/>
              <a:rect l="l" t="t" r="r" b="b"/>
              <a:pathLst>
                <a:path w="2717" h="1370" extrusionOk="0">
                  <a:moveTo>
                    <a:pt x="1302" y="0"/>
                  </a:moveTo>
                  <a:cubicBezTo>
                    <a:pt x="891" y="137"/>
                    <a:pt x="457" y="274"/>
                    <a:pt x="1" y="457"/>
                  </a:cubicBezTo>
                  <a:lnTo>
                    <a:pt x="2717" y="1370"/>
                  </a:lnTo>
                  <a:lnTo>
                    <a:pt x="13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42"/>
            <p:cNvSpPr/>
            <p:nvPr/>
          </p:nvSpPr>
          <p:spPr>
            <a:xfrm>
              <a:off x="3718975" y="3203575"/>
              <a:ext cx="77625" cy="25700"/>
            </a:xfrm>
            <a:custGeom>
              <a:avLst/>
              <a:gdLst/>
              <a:ahLst/>
              <a:cxnLst/>
              <a:rect l="l" t="t" r="r" b="b"/>
              <a:pathLst>
                <a:path w="3105" h="1028" extrusionOk="0">
                  <a:moveTo>
                    <a:pt x="1233" y="0"/>
                  </a:moveTo>
                  <a:cubicBezTo>
                    <a:pt x="776" y="206"/>
                    <a:pt x="366" y="389"/>
                    <a:pt x="0" y="548"/>
                  </a:cubicBezTo>
                  <a:lnTo>
                    <a:pt x="3105" y="1028"/>
                  </a:lnTo>
                  <a:lnTo>
                    <a:pt x="123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42"/>
            <p:cNvSpPr/>
            <p:nvPr/>
          </p:nvSpPr>
          <p:spPr>
            <a:xfrm>
              <a:off x="3984325" y="3147650"/>
              <a:ext cx="55950" cy="32550"/>
            </a:xfrm>
            <a:custGeom>
              <a:avLst/>
              <a:gdLst/>
              <a:ahLst/>
              <a:cxnLst/>
              <a:rect l="l" t="t" r="r" b="b"/>
              <a:pathLst>
                <a:path w="2238" h="1302" extrusionOk="0">
                  <a:moveTo>
                    <a:pt x="0" y="1"/>
                  </a:moveTo>
                  <a:lnTo>
                    <a:pt x="2237" y="1302"/>
                  </a:lnTo>
                  <a:lnTo>
                    <a:pt x="1895" y="617"/>
                  </a:lnTo>
                  <a:cubicBezTo>
                    <a:pt x="1256" y="389"/>
                    <a:pt x="594" y="183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2"/>
            <p:cNvSpPr/>
            <p:nvPr/>
          </p:nvSpPr>
          <p:spPr>
            <a:xfrm>
              <a:off x="3673875" y="2303675"/>
              <a:ext cx="137550" cy="1165250"/>
            </a:xfrm>
            <a:custGeom>
              <a:avLst/>
              <a:gdLst/>
              <a:ahLst/>
              <a:cxnLst/>
              <a:rect l="l" t="t" r="r" b="b"/>
              <a:pathLst>
                <a:path w="5502" h="46610" extrusionOk="0">
                  <a:moveTo>
                    <a:pt x="4680" y="0"/>
                  </a:moveTo>
                  <a:lnTo>
                    <a:pt x="3036" y="229"/>
                  </a:lnTo>
                  <a:cubicBezTo>
                    <a:pt x="3835" y="5068"/>
                    <a:pt x="3151" y="10614"/>
                    <a:pt x="2329" y="17051"/>
                  </a:cubicBezTo>
                  <a:cubicBezTo>
                    <a:pt x="1233" y="25793"/>
                    <a:pt x="1" y="35722"/>
                    <a:pt x="2306" y="46609"/>
                  </a:cubicBezTo>
                  <a:lnTo>
                    <a:pt x="3904" y="46313"/>
                  </a:lnTo>
                  <a:cubicBezTo>
                    <a:pt x="1667" y="35676"/>
                    <a:pt x="2899" y="25907"/>
                    <a:pt x="3972" y="17279"/>
                  </a:cubicBezTo>
                  <a:cubicBezTo>
                    <a:pt x="4794" y="10728"/>
                    <a:pt x="5502" y="5090"/>
                    <a:pt x="46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42"/>
            <p:cNvSpPr/>
            <p:nvPr/>
          </p:nvSpPr>
          <p:spPr>
            <a:xfrm>
              <a:off x="3702425" y="3136800"/>
              <a:ext cx="70775" cy="370375"/>
            </a:xfrm>
            <a:custGeom>
              <a:avLst/>
              <a:gdLst/>
              <a:ahLst/>
              <a:cxnLst/>
              <a:rect l="l" t="t" r="r" b="b"/>
              <a:pathLst>
                <a:path w="2831" h="14815" extrusionOk="0">
                  <a:moveTo>
                    <a:pt x="1598" y="1"/>
                  </a:moveTo>
                  <a:lnTo>
                    <a:pt x="1598" y="1"/>
                  </a:lnTo>
                  <a:cubicBezTo>
                    <a:pt x="913" y="1256"/>
                    <a:pt x="343" y="2900"/>
                    <a:pt x="0" y="4794"/>
                  </a:cubicBezTo>
                  <a:cubicBezTo>
                    <a:pt x="137" y="8035"/>
                    <a:pt x="503" y="11368"/>
                    <a:pt x="1233" y="14814"/>
                  </a:cubicBezTo>
                  <a:lnTo>
                    <a:pt x="2831" y="14518"/>
                  </a:lnTo>
                  <a:cubicBezTo>
                    <a:pt x="1781" y="9473"/>
                    <a:pt x="1484" y="4634"/>
                    <a:pt x="15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42"/>
            <p:cNvSpPr/>
            <p:nvPr/>
          </p:nvSpPr>
          <p:spPr>
            <a:xfrm>
              <a:off x="3769750" y="2288275"/>
              <a:ext cx="551825" cy="630575"/>
            </a:xfrm>
            <a:custGeom>
              <a:avLst/>
              <a:gdLst/>
              <a:ahLst/>
              <a:cxnLst/>
              <a:rect l="l" t="t" r="r" b="b"/>
              <a:pathLst>
                <a:path w="22073" h="25223" extrusionOk="0">
                  <a:moveTo>
                    <a:pt x="320" y="1713"/>
                  </a:moveTo>
                  <a:cubicBezTo>
                    <a:pt x="7328" y="1"/>
                    <a:pt x="11802" y="2078"/>
                    <a:pt x="14814" y="4543"/>
                  </a:cubicBezTo>
                  <a:cubicBezTo>
                    <a:pt x="17827" y="7008"/>
                    <a:pt x="20566" y="10774"/>
                    <a:pt x="21320" y="12646"/>
                  </a:cubicBezTo>
                  <a:cubicBezTo>
                    <a:pt x="22073" y="14495"/>
                    <a:pt x="19243" y="25223"/>
                    <a:pt x="19243" y="25223"/>
                  </a:cubicBezTo>
                  <a:cubicBezTo>
                    <a:pt x="19243" y="25223"/>
                    <a:pt x="11505" y="20817"/>
                    <a:pt x="10135" y="18101"/>
                  </a:cubicBezTo>
                  <a:cubicBezTo>
                    <a:pt x="8789" y="15362"/>
                    <a:pt x="7556" y="9610"/>
                    <a:pt x="7556" y="9610"/>
                  </a:cubicBezTo>
                  <a:lnTo>
                    <a:pt x="1" y="214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42"/>
            <p:cNvSpPr/>
            <p:nvPr/>
          </p:nvSpPr>
          <p:spPr>
            <a:xfrm>
              <a:off x="3952350" y="2368750"/>
              <a:ext cx="369225" cy="550100"/>
            </a:xfrm>
            <a:custGeom>
              <a:avLst/>
              <a:gdLst/>
              <a:ahLst/>
              <a:cxnLst/>
              <a:rect l="l" t="t" r="r" b="b"/>
              <a:pathLst>
                <a:path w="14769" h="22004" extrusionOk="0">
                  <a:moveTo>
                    <a:pt x="14016" y="9427"/>
                  </a:moveTo>
                  <a:cubicBezTo>
                    <a:pt x="13262" y="7555"/>
                    <a:pt x="10523" y="3812"/>
                    <a:pt x="7510" y="1324"/>
                  </a:cubicBezTo>
                  <a:cubicBezTo>
                    <a:pt x="6940" y="868"/>
                    <a:pt x="6346" y="411"/>
                    <a:pt x="5662" y="0"/>
                  </a:cubicBezTo>
                  <a:cubicBezTo>
                    <a:pt x="5182" y="69"/>
                    <a:pt x="4680" y="160"/>
                    <a:pt x="4224" y="343"/>
                  </a:cubicBezTo>
                  <a:cubicBezTo>
                    <a:pt x="2078" y="1187"/>
                    <a:pt x="640" y="3310"/>
                    <a:pt x="1" y="6140"/>
                  </a:cubicBezTo>
                  <a:lnTo>
                    <a:pt x="252" y="6391"/>
                  </a:lnTo>
                  <a:cubicBezTo>
                    <a:pt x="252" y="6391"/>
                    <a:pt x="1485" y="12143"/>
                    <a:pt x="2854" y="14882"/>
                  </a:cubicBezTo>
                  <a:cubicBezTo>
                    <a:pt x="4201" y="17598"/>
                    <a:pt x="11939" y="22004"/>
                    <a:pt x="11939" y="22004"/>
                  </a:cubicBezTo>
                  <a:cubicBezTo>
                    <a:pt x="11939" y="22004"/>
                    <a:pt x="14769" y="11276"/>
                    <a:pt x="14016" y="94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42"/>
            <p:cNvSpPr/>
            <p:nvPr/>
          </p:nvSpPr>
          <p:spPr>
            <a:xfrm>
              <a:off x="3533525" y="2329950"/>
              <a:ext cx="320150" cy="775500"/>
            </a:xfrm>
            <a:custGeom>
              <a:avLst/>
              <a:gdLst/>
              <a:ahLst/>
              <a:cxnLst/>
              <a:rect l="l" t="t" r="r" b="b"/>
              <a:pathLst>
                <a:path w="12806" h="31020" extrusionOk="0">
                  <a:moveTo>
                    <a:pt x="4679" y="31020"/>
                  </a:moveTo>
                  <a:cubicBezTo>
                    <a:pt x="10386" y="28577"/>
                    <a:pt x="12805" y="17187"/>
                    <a:pt x="12805" y="14289"/>
                  </a:cubicBezTo>
                  <a:cubicBezTo>
                    <a:pt x="12805" y="11390"/>
                    <a:pt x="10294" y="479"/>
                    <a:pt x="10294" y="479"/>
                  </a:cubicBezTo>
                  <a:lnTo>
                    <a:pt x="9450" y="0"/>
                  </a:lnTo>
                  <a:cubicBezTo>
                    <a:pt x="9450" y="0"/>
                    <a:pt x="2260" y="8308"/>
                    <a:pt x="1507" y="10568"/>
                  </a:cubicBezTo>
                  <a:cubicBezTo>
                    <a:pt x="753" y="12805"/>
                    <a:pt x="0" y="17553"/>
                    <a:pt x="388" y="18968"/>
                  </a:cubicBezTo>
                  <a:cubicBezTo>
                    <a:pt x="753" y="20360"/>
                    <a:pt x="4679" y="31020"/>
                    <a:pt x="4679" y="310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42"/>
            <p:cNvSpPr/>
            <p:nvPr/>
          </p:nvSpPr>
          <p:spPr>
            <a:xfrm>
              <a:off x="3569475" y="2813275"/>
              <a:ext cx="262500" cy="292175"/>
            </a:xfrm>
            <a:custGeom>
              <a:avLst/>
              <a:gdLst/>
              <a:ahLst/>
              <a:cxnLst/>
              <a:rect l="l" t="t" r="r" b="b"/>
              <a:pathLst>
                <a:path w="10500" h="11687" extrusionOk="0">
                  <a:moveTo>
                    <a:pt x="3652" y="1050"/>
                  </a:moveTo>
                  <a:cubicBezTo>
                    <a:pt x="2328" y="1484"/>
                    <a:pt x="1096" y="2054"/>
                    <a:pt x="0" y="2716"/>
                  </a:cubicBezTo>
                  <a:cubicBezTo>
                    <a:pt x="1278" y="6345"/>
                    <a:pt x="3241" y="11687"/>
                    <a:pt x="3241" y="11687"/>
                  </a:cubicBezTo>
                  <a:cubicBezTo>
                    <a:pt x="7008" y="10089"/>
                    <a:pt x="9336" y="4565"/>
                    <a:pt x="10500" y="183"/>
                  </a:cubicBezTo>
                  <a:cubicBezTo>
                    <a:pt x="8400" y="0"/>
                    <a:pt x="6026" y="274"/>
                    <a:pt x="3652" y="10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42"/>
            <p:cNvSpPr/>
            <p:nvPr/>
          </p:nvSpPr>
          <p:spPr>
            <a:xfrm>
              <a:off x="3186000" y="2262325"/>
              <a:ext cx="628300" cy="523000"/>
            </a:xfrm>
            <a:custGeom>
              <a:avLst/>
              <a:gdLst/>
              <a:ahLst/>
              <a:cxnLst/>
              <a:rect l="l" t="t" r="r" b="b"/>
              <a:pathLst>
                <a:path w="25132" h="20920" extrusionOk="0">
                  <a:moveTo>
                    <a:pt x="8372" y="1"/>
                  </a:moveTo>
                  <a:cubicBezTo>
                    <a:pt x="7967" y="1"/>
                    <a:pt x="7656" y="33"/>
                    <a:pt x="7464" y="103"/>
                  </a:cubicBezTo>
                  <a:cubicBezTo>
                    <a:pt x="5410" y="833"/>
                    <a:pt x="1393" y="3093"/>
                    <a:pt x="754" y="6357"/>
                  </a:cubicBezTo>
                  <a:cubicBezTo>
                    <a:pt x="92" y="9621"/>
                    <a:pt x="1" y="20920"/>
                    <a:pt x="1" y="20920"/>
                  </a:cubicBezTo>
                  <a:cubicBezTo>
                    <a:pt x="1" y="20920"/>
                    <a:pt x="6917" y="16720"/>
                    <a:pt x="7852" y="15875"/>
                  </a:cubicBezTo>
                  <a:cubicBezTo>
                    <a:pt x="8765" y="15031"/>
                    <a:pt x="10455" y="10466"/>
                    <a:pt x="12326" y="8138"/>
                  </a:cubicBezTo>
                  <a:cubicBezTo>
                    <a:pt x="14198" y="5787"/>
                    <a:pt x="20452" y="3641"/>
                    <a:pt x="24287" y="3641"/>
                  </a:cubicBezTo>
                  <a:lnTo>
                    <a:pt x="25131" y="3002"/>
                  </a:lnTo>
                  <a:cubicBezTo>
                    <a:pt x="25131" y="3002"/>
                    <a:pt x="12301" y="1"/>
                    <a:pt x="83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42"/>
            <p:cNvSpPr/>
            <p:nvPr/>
          </p:nvSpPr>
          <p:spPr>
            <a:xfrm>
              <a:off x="3766316" y="2040654"/>
              <a:ext cx="733300" cy="317250"/>
            </a:xfrm>
            <a:custGeom>
              <a:avLst/>
              <a:gdLst/>
              <a:ahLst/>
              <a:cxnLst/>
              <a:rect l="l" t="t" r="r" b="b"/>
              <a:pathLst>
                <a:path w="29332" h="12690" extrusionOk="0">
                  <a:moveTo>
                    <a:pt x="15374" y="1"/>
                  </a:moveTo>
                  <a:cubicBezTo>
                    <a:pt x="13176" y="1"/>
                    <a:pt x="10377" y="323"/>
                    <a:pt x="8926" y="1208"/>
                  </a:cubicBezTo>
                  <a:cubicBezTo>
                    <a:pt x="6620" y="2601"/>
                    <a:pt x="1" y="11571"/>
                    <a:pt x="1" y="11571"/>
                  </a:cubicBezTo>
                  <a:lnTo>
                    <a:pt x="640" y="12050"/>
                  </a:lnTo>
                  <a:cubicBezTo>
                    <a:pt x="640" y="12050"/>
                    <a:pt x="12418" y="8259"/>
                    <a:pt x="15216" y="8259"/>
                  </a:cubicBezTo>
                  <a:cubicBezTo>
                    <a:pt x="15394" y="8259"/>
                    <a:pt x="15536" y="8274"/>
                    <a:pt x="15636" y="8307"/>
                  </a:cubicBezTo>
                  <a:cubicBezTo>
                    <a:pt x="17280" y="8878"/>
                    <a:pt x="27026" y="12324"/>
                    <a:pt x="29331" y="12690"/>
                  </a:cubicBezTo>
                  <a:cubicBezTo>
                    <a:pt x="29331" y="12690"/>
                    <a:pt x="19585" y="752"/>
                    <a:pt x="18193" y="273"/>
                  </a:cubicBezTo>
                  <a:cubicBezTo>
                    <a:pt x="17694" y="106"/>
                    <a:pt x="16632" y="1"/>
                    <a:pt x="153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42"/>
            <p:cNvSpPr/>
            <p:nvPr/>
          </p:nvSpPr>
          <p:spPr>
            <a:xfrm>
              <a:off x="4032250" y="2036075"/>
              <a:ext cx="470800" cy="321850"/>
            </a:xfrm>
            <a:custGeom>
              <a:avLst/>
              <a:gdLst/>
              <a:ahLst/>
              <a:cxnLst/>
              <a:rect l="l" t="t" r="r" b="b"/>
              <a:pathLst>
                <a:path w="18832" h="12874" extrusionOk="0">
                  <a:moveTo>
                    <a:pt x="5136" y="8491"/>
                  </a:moveTo>
                  <a:cubicBezTo>
                    <a:pt x="6825" y="9085"/>
                    <a:pt x="16526" y="12508"/>
                    <a:pt x="18831" y="12874"/>
                  </a:cubicBezTo>
                  <a:cubicBezTo>
                    <a:pt x="18831" y="12874"/>
                    <a:pt x="9085" y="936"/>
                    <a:pt x="7693" y="457"/>
                  </a:cubicBezTo>
                  <a:cubicBezTo>
                    <a:pt x="6574" y="91"/>
                    <a:pt x="2648" y="0"/>
                    <a:pt x="0" y="753"/>
                  </a:cubicBezTo>
                  <a:cubicBezTo>
                    <a:pt x="411" y="3036"/>
                    <a:pt x="2260" y="5889"/>
                    <a:pt x="5136" y="84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42"/>
            <p:cNvSpPr/>
            <p:nvPr/>
          </p:nvSpPr>
          <p:spPr>
            <a:xfrm>
              <a:off x="3244200" y="1865200"/>
              <a:ext cx="537000" cy="481325"/>
            </a:xfrm>
            <a:custGeom>
              <a:avLst/>
              <a:gdLst/>
              <a:ahLst/>
              <a:cxnLst/>
              <a:rect l="l" t="t" r="r" b="b"/>
              <a:pathLst>
                <a:path w="21480" h="19253" extrusionOk="0">
                  <a:moveTo>
                    <a:pt x="11292" y="0"/>
                  </a:moveTo>
                  <a:cubicBezTo>
                    <a:pt x="9251" y="0"/>
                    <a:pt x="7081" y="401"/>
                    <a:pt x="6643" y="855"/>
                  </a:cubicBezTo>
                  <a:cubicBezTo>
                    <a:pt x="5981" y="1494"/>
                    <a:pt x="1" y="6926"/>
                    <a:pt x="1" y="6926"/>
                  </a:cubicBezTo>
                  <a:cubicBezTo>
                    <a:pt x="1" y="6926"/>
                    <a:pt x="5919" y="6527"/>
                    <a:pt x="7382" y="6527"/>
                  </a:cubicBezTo>
                  <a:cubicBezTo>
                    <a:pt x="7521" y="6527"/>
                    <a:pt x="7620" y="6530"/>
                    <a:pt x="7670" y="6538"/>
                  </a:cubicBezTo>
                  <a:cubicBezTo>
                    <a:pt x="8218" y="6630"/>
                    <a:pt x="12600" y="11400"/>
                    <a:pt x="13262" y="12427"/>
                  </a:cubicBezTo>
                  <a:cubicBezTo>
                    <a:pt x="13924" y="13454"/>
                    <a:pt x="20133" y="18590"/>
                    <a:pt x="21160" y="19252"/>
                  </a:cubicBezTo>
                  <a:cubicBezTo>
                    <a:pt x="21160" y="19252"/>
                    <a:pt x="21479" y="8045"/>
                    <a:pt x="20543" y="6538"/>
                  </a:cubicBezTo>
                  <a:cubicBezTo>
                    <a:pt x="19630" y="5055"/>
                    <a:pt x="16070" y="946"/>
                    <a:pt x="13833" y="284"/>
                  </a:cubicBezTo>
                  <a:cubicBezTo>
                    <a:pt x="13131" y="84"/>
                    <a:pt x="12225" y="0"/>
                    <a:pt x="112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42"/>
            <p:cNvSpPr/>
            <p:nvPr/>
          </p:nvSpPr>
          <p:spPr>
            <a:xfrm>
              <a:off x="3975750" y="2599275"/>
              <a:ext cx="64525" cy="46825"/>
            </a:xfrm>
            <a:custGeom>
              <a:avLst/>
              <a:gdLst/>
              <a:ahLst/>
              <a:cxnLst/>
              <a:rect l="l" t="t" r="r" b="b"/>
              <a:pathLst>
                <a:path w="2581" h="1873" extrusionOk="0">
                  <a:moveTo>
                    <a:pt x="1" y="1"/>
                  </a:moveTo>
                  <a:cubicBezTo>
                    <a:pt x="161" y="594"/>
                    <a:pt x="320" y="1233"/>
                    <a:pt x="526" y="1872"/>
                  </a:cubicBezTo>
                  <a:lnTo>
                    <a:pt x="2580" y="2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42"/>
            <p:cNvSpPr/>
            <p:nvPr/>
          </p:nvSpPr>
          <p:spPr>
            <a:xfrm>
              <a:off x="4015125" y="2685450"/>
              <a:ext cx="125000" cy="65075"/>
            </a:xfrm>
            <a:custGeom>
              <a:avLst/>
              <a:gdLst/>
              <a:ahLst/>
              <a:cxnLst/>
              <a:rect l="l" t="t" r="r" b="b"/>
              <a:pathLst>
                <a:path w="5000" h="2603" extrusionOk="0">
                  <a:moveTo>
                    <a:pt x="4999" y="0"/>
                  </a:moveTo>
                  <a:lnTo>
                    <a:pt x="1" y="1484"/>
                  </a:lnTo>
                  <a:cubicBezTo>
                    <a:pt x="115" y="1735"/>
                    <a:pt x="229" y="1986"/>
                    <a:pt x="320" y="2214"/>
                  </a:cubicBezTo>
                  <a:cubicBezTo>
                    <a:pt x="389" y="2328"/>
                    <a:pt x="480" y="2465"/>
                    <a:pt x="571" y="2602"/>
                  </a:cubicBezTo>
                  <a:lnTo>
                    <a:pt x="4999" y="0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42"/>
            <p:cNvSpPr/>
            <p:nvPr/>
          </p:nvSpPr>
          <p:spPr>
            <a:xfrm>
              <a:off x="3968900" y="2326525"/>
              <a:ext cx="59375" cy="33125"/>
            </a:xfrm>
            <a:custGeom>
              <a:avLst/>
              <a:gdLst/>
              <a:ahLst/>
              <a:cxnLst/>
              <a:rect l="l" t="t" r="r" b="b"/>
              <a:pathLst>
                <a:path w="2375" h="1325" extrusionOk="0">
                  <a:moveTo>
                    <a:pt x="960" y="0"/>
                  </a:moveTo>
                  <a:lnTo>
                    <a:pt x="1" y="1324"/>
                  </a:lnTo>
                  <a:lnTo>
                    <a:pt x="1" y="1324"/>
                  </a:lnTo>
                  <a:lnTo>
                    <a:pt x="2375" y="434"/>
                  </a:lnTo>
                  <a:cubicBezTo>
                    <a:pt x="1918" y="251"/>
                    <a:pt x="1439" y="114"/>
                    <a:pt x="960" y="0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42"/>
            <p:cNvSpPr/>
            <p:nvPr/>
          </p:nvSpPr>
          <p:spPr>
            <a:xfrm>
              <a:off x="4138375" y="2421250"/>
              <a:ext cx="59375" cy="47375"/>
            </a:xfrm>
            <a:custGeom>
              <a:avLst/>
              <a:gdLst/>
              <a:ahLst/>
              <a:cxnLst/>
              <a:rect l="l" t="t" r="r" b="b"/>
              <a:pathLst>
                <a:path w="2375" h="1895" extrusionOk="0">
                  <a:moveTo>
                    <a:pt x="960" y="0"/>
                  </a:moveTo>
                  <a:lnTo>
                    <a:pt x="1" y="1895"/>
                  </a:lnTo>
                  <a:lnTo>
                    <a:pt x="1" y="1895"/>
                  </a:lnTo>
                  <a:lnTo>
                    <a:pt x="2375" y="1415"/>
                  </a:lnTo>
                  <a:cubicBezTo>
                    <a:pt x="1918" y="913"/>
                    <a:pt x="1439" y="457"/>
                    <a:pt x="960" y="0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42"/>
            <p:cNvSpPr/>
            <p:nvPr/>
          </p:nvSpPr>
          <p:spPr>
            <a:xfrm>
              <a:off x="4212000" y="2555350"/>
              <a:ext cx="89600" cy="46800"/>
            </a:xfrm>
            <a:custGeom>
              <a:avLst/>
              <a:gdLst/>
              <a:ahLst/>
              <a:cxnLst/>
              <a:rect l="l" t="t" r="r" b="b"/>
              <a:pathLst>
                <a:path w="3584" h="1872" extrusionOk="0">
                  <a:moveTo>
                    <a:pt x="2557" y="0"/>
                  </a:moveTo>
                  <a:lnTo>
                    <a:pt x="0" y="1575"/>
                  </a:lnTo>
                  <a:lnTo>
                    <a:pt x="3584" y="1872"/>
                  </a:lnTo>
                  <a:cubicBezTo>
                    <a:pt x="3379" y="1347"/>
                    <a:pt x="3013" y="708"/>
                    <a:pt x="2557" y="0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42"/>
            <p:cNvSpPr/>
            <p:nvPr/>
          </p:nvSpPr>
          <p:spPr>
            <a:xfrm>
              <a:off x="3854775" y="2408675"/>
              <a:ext cx="40550" cy="32000"/>
            </a:xfrm>
            <a:custGeom>
              <a:avLst/>
              <a:gdLst/>
              <a:ahLst/>
              <a:cxnLst/>
              <a:rect l="l" t="t" r="r" b="b"/>
              <a:pathLst>
                <a:path w="1622" h="1280" extrusionOk="0">
                  <a:moveTo>
                    <a:pt x="1621" y="1"/>
                  </a:moveTo>
                  <a:lnTo>
                    <a:pt x="1621" y="1"/>
                  </a:lnTo>
                  <a:cubicBezTo>
                    <a:pt x="1621" y="1"/>
                    <a:pt x="594" y="389"/>
                    <a:pt x="1" y="686"/>
                  </a:cubicBezTo>
                  <a:lnTo>
                    <a:pt x="594" y="1279"/>
                  </a:lnTo>
                  <a:lnTo>
                    <a:pt x="1621" y="1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42"/>
            <p:cNvSpPr/>
            <p:nvPr/>
          </p:nvSpPr>
          <p:spPr>
            <a:xfrm>
              <a:off x="3932400" y="2489725"/>
              <a:ext cx="69625" cy="35975"/>
            </a:xfrm>
            <a:custGeom>
              <a:avLst/>
              <a:gdLst/>
              <a:ahLst/>
              <a:cxnLst/>
              <a:rect l="l" t="t" r="r" b="b"/>
              <a:pathLst>
                <a:path w="2785" h="1439" extrusionOk="0">
                  <a:moveTo>
                    <a:pt x="2785" y="0"/>
                  </a:moveTo>
                  <a:lnTo>
                    <a:pt x="0" y="525"/>
                  </a:lnTo>
                  <a:lnTo>
                    <a:pt x="936" y="1438"/>
                  </a:lnTo>
                  <a:lnTo>
                    <a:pt x="2785" y="0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42"/>
            <p:cNvSpPr/>
            <p:nvPr/>
          </p:nvSpPr>
          <p:spPr>
            <a:xfrm>
              <a:off x="4116700" y="2813275"/>
              <a:ext cx="32550" cy="29125"/>
            </a:xfrm>
            <a:custGeom>
              <a:avLst/>
              <a:gdLst/>
              <a:ahLst/>
              <a:cxnLst/>
              <a:rect l="l" t="t" r="r" b="b"/>
              <a:pathLst>
                <a:path w="1302" h="1165" extrusionOk="0">
                  <a:moveTo>
                    <a:pt x="1302" y="0"/>
                  </a:moveTo>
                  <a:lnTo>
                    <a:pt x="1" y="730"/>
                  </a:lnTo>
                  <a:cubicBezTo>
                    <a:pt x="206" y="890"/>
                    <a:pt x="411" y="1027"/>
                    <a:pt x="617" y="1164"/>
                  </a:cubicBezTo>
                  <a:cubicBezTo>
                    <a:pt x="1028" y="479"/>
                    <a:pt x="1302" y="0"/>
                    <a:pt x="1302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42"/>
            <p:cNvSpPr/>
            <p:nvPr/>
          </p:nvSpPr>
          <p:spPr>
            <a:xfrm>
              <a:off x="4239950" y="2720250"/>
              <a:ext cx="55375" cy="47950"/>
            </a:xfrm>
            <a:custGeom>
              <a:avLst/>
              <a:gdLst/>
              <a:ahLst/>
              <a:cxnLst/>
              <a:rect l="l" t="t" r="r" b="b"/>
              <a:pathLst>
                <a:path w="2215" h="1918" extrusionOk="0">
                  <a:moveTo>
                    <a:pt x="2215" y="1"/>
                  </a:moveTo>
                  <a:lnTo>
                    <a:pt x="1" y="1918"/>
                  </a:lnTo>
                  <a:lnTo>
                    <a:pt x="1941" y="1461"/>
                  </a:lnTo>
                  <a:cubicBezTo>
                    <a:pt x="2032" y="982"/>
                    <a:pt x="2124" y="480"/>
                    <a:pt x="2215" y="1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42"/>
            <p:cNvSpPr/>
            <p:nvPr/>
          </p:nvSpPr>
          <p:spPr>
            <a:xfrm>
              <a:off x="3777750" y="2736225"/>
              <a:ext cx="71350" cy="35975"/>
            </a:xfrm>
            <a:custGeom>
              <a:avLst/>
              <a:gdLst/>
              <a:ahLst/>
              <a:cxnLst/>
              <a:rect l="l" t="t" r="r" b="b"/>
              <a:pathLst>
                <a:path w="2854" h="1439" extrusionOk="0">
                  <a:moveTo>
                    <a:pt x="2854" y="1"/>
                  </a:moveTo>
                  <a:lnTo>
                    <a:pt x="0" y="1119"/>
                  </a:lnTo>
                  <a:lnTo>
                    <a:pt x="2580" y="1439"/>
                  </a:lnTo>
                  <a:cubicBezTo>
                    <a:pt x="2694" y="914"/>
                    <a:pt x="2785" y="457"/>
                    <a:pt x="2854" y="1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42"/>
            <p:cNvSpPr/>
            <p:nvPr/>
          </p:nvSpPr>
          <p:spPr>
            <a:xfrm>
              <a:off x="3807425" y="2612975"/>
              <a:ext cx="43400" cy="38825"/>
            </a:xfrm>
            <a:custGeom>
              <a:avLst/>
              <a:gdLst/>
              <a:ahLst/>
              <a:cxnLst/>
              <a:rect l="l" t="t" r="r" b="b"/>
              <a:pathLst>
                <a:path w="1736" h="1553" extrusionOk="0">
                  <a:moveTo>
                    <a:pt x="1530" y="0"/>
                  </a:moveTo>
                  <a:lnTo>
                    <a:pt x="0" y="799"/>
                  </a:lnTo>
                  <a:lnTo>
                    <a:pt x="1735" y="1553"/>
                  </a:lnTo>
                  <a:cubicBezTo>
                    <a:pt x="1689" y="1073"/>
                    <a:pt x="1621" y="548"/>
                    <a:pt x="1530" y="0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2"/>
            <p:cNvSpPr/>
            <p:nvPr/>
          </p:nvSpPr>
          <p:spPr>
            <a:xfrm>
              <a:off x="3776025" y="2489725"/>
              <a:ext cx="54825" cy="40525"/>
            </a:xfrm>
            <a:custGeom>
              <a:avLst/>
              <a:gdLst/>
              <a:ahLst/>
              <a:cxnLst/>
              <a:rect l="l" t="t" r="r" b="b"/>
              <a:pathLst>
                <a:path w="2193" h="1621" extrusionOk="0">
                  <a:moveTo>
                    <a:pt x="1873" y="0"/>
                  </a:moveTo>
                  <a:lnTo>
                    <a:pt x="1" y="890"/>
                  </a:lnTo>
                  <a:lnTo>
                    <a:pt x="2192" y="1621"/>
                  </a:lnTo>
                  <a:cubicBezTo>
                    <a:pt x="2078" y="1073"/>
                    <a:pt x="1964" y="525"/>
                    <a:pt x="1873" y="0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2"/>
            <p:cNvSpPr/>
            <p:nvPr/>
          </p:nvSpPr>
          <p:spPr>
            <a:xfrm>
              <a:off x="3563750" y="2865750"/>
              <a:ext cx="66800" cy="35425"/>
            </a:xfrm>
            <a:custGeom>
              <a:avLst/>
              <a:gdLst/>
              <a:ahLst/>
              <a:cxnLst/>
              <a:rect l="l" t="t" r="r" b="b"/>
              <a:pathLst>
                <a:path w="2672" h="1417" extrusionOk="0">
                  <a:moveTo>
                    <a:pt x="1" y="1"/>
                  </a:moveTo>
                  <a:cubicBezTo>
                    <a:pt x="161" y="457"/>
                    <a:pt x="320" y="914"/>
                    <a:pt x="503" y="1416"/>
                  </a:cubicBezTo>
                  <a:lnTo>
                    <a:pt x="2671" y="1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2"/>
            <p:cNvSpPr/>
            <p:nvPr/>
          </p:nvSpPr>
          <p:spPr>
            <a:xfrm>
              <a:off x="3578600" y="2527375"/>
              <a:ext cx="104450" cy="50825"/>
            </a:xfrm>
            <a:custGeom>
              <a:avLst/>
              <a:gdLst/>
              <a:ahLst/>
              <a:cxnLst/>
              <a:rect l="l" t="t" r="r" b="b"/>
              <a:pathLst>
                <a:path w="4178" h="2033" extrusionOk="0">
                  <a:moveTo>
                    <a:pt x="1301" y="1"/>
                  </a:moveTo>
                  <a:cubicBezTo>
                    <a:pt x="754" y="777"/>
                    <a:pt x="297" y="1484"/>
                    <a:pt x="0" y="2032"/>
                  </a:cubicBezTo>
                  <a:lnTo>
                    <a:pt x="4177" y="1073"/>
                  </a:lnTo>
                  <a:lnTo>
                    <a:pt x="1301" y="1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2"/>
            <p:cNvSpPr/>
            <p:nvPr/>
          </p:nvSpPr>
          <p:spPr>
            <a:xfrm>
              <a:off x="3547775" y="2659200"/>
              <a:ext cx="59950" cy="39975"/>
            </a:xfrm>
            <a:custGeom>
              <a:avLst/>
              <a:gdLst/>
              <a:ahLst/>
              <a:cxnLst/>
              <a:rect l="l" t="t" r="r" b="b"/>
              <a:pathLst>
                <a:path w="2398" h="1599" extrusionOk="0">
                  <a:moveTo>
                    <a:pt x="275" y="0"/>
                  </a:moveTo>
                  <a:cubicBezTo>
                    <a:pt x="183" y="525"/>
                    <a:pt x="92" y="1073"/>
                    <a:pt x="1" y="1598"/>
                  </a:cubicBezTo>
                  <a:lnTo>
                    <a:pt x="2397" y="708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2"/>
            <p:cNvSpPr/>
            <p:nvPr/>
          </p:nvSpPr>
          <p:spPr>
            <a:xfrm>
              <a:off x="3709275" y="2890300"/>
              <a:ext cx="94750" cy="58225"/>
            </a:xfrm>
            <a:custGeom>
              <a:avLst/>
              <a:gdLst/>
              <a:ahLst/>
              <a:cxnLst/>
              <a:rect l="l" t="t" r="r" b="b"/>
              <a:pathLst>
                <a:path w="3790" h="2329" extrusionOk="0">
                  <a:moveTo>
                    <a:pt x="0" y="0"/>
                  </a:moveTo>
                  <a:cubicBezTo>
                    <a:pt x="0" y="1"/>
                    <a:pt x="1598" y="685"/>
                    <a:pt x="3059" y="2329"/>
                  </a:cubicBezTo>
                  <a:cubicBezTo>
                    <a:pt x="3310" y="1758"/>
                    <a:pt x="3561" y="1165"/>
                    <a:pt x="3789" y="59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2"/>
            <p:cNvSpPr/>
            <p:nvPr/>
          </p:nvSpPr>
          <p:spPr>
            <a:xfrm>
              <a:off x="4108725" y="2040625"/>
              <a:ext cx="57650" cy="46250"/>
            </a:xfrm>
            <a:custGeom>
              <a:avLst/>
              <a:gdLst/>
              <a:ahLst/>
              <a:cxnLst/>
              <a:rect l="l" t="t" r="r" b="b"/>
              <a:pathLst>
                <a:path w="2306" h="1850" extrusionOk="0">
                  <a:moveTo>
                    <a:pt x="1415" y="1"/>
                  </a:moveTo>
                  <a:cubicBezTo>
                    <a:pt x="959" y="1"/>
                    <a:pt x="479" y="24"/>
                    <a:pt x="0" y="69"/>
                  </a:cubicBezTo>
                  <a:lnTo>
                    <a:pt x="2305" y="1850"/>
                  </a:lnTo>
                  <a:lnTo>
                    <a:pt x="1415" y="1"/>
                  </a:lnTo>
                  <a:close/>
                </a:path>
              </a:pathLst>
            </a:custGeom>
            <a:solidFill>
              <a:srgbClr val="877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2"/>
            <p:cNvSpPr/>
            <p:nvPr/>
          </p:nvSpPr>
          <p:spPr>
            <a:xfrm>
              <a:off x="4289600" y="2108525"/>
              <a:ext cx="56325" cy="106275"/>
            </a:xfrm>
            <a:custGeom>
              <a:avLst/>
              <a:gdLst/>
              <a:ahLst/>
              <a:cxnLst/>
              <a:rect l="l" t="t" r="r" b="b"/>
              <a:pathLst>
                <a:path w="2253" h="4251" extrusionOk="0">
                  <a:moveTo>
                    <a:pt x="1" y="1"/>
                  </a:moveTo>
                  <a:cubicBezTo>
                    <a:pt x="1119" y="2101"/>
                    <a:pt x="2192" y="4132"/>
                    <a:pt x="2215" y="4246"/>
                  </a:cubicBezTo>
                  <a:cubicBezTo>
                    <a:pt x="2216" y="4249"/>
                    <a:pt x="2218" y="4250"/>
                    <a:pt x="2219" y="4250"/>
                  </a:cubicBezTo>
                  <a:cubicBezTo>
                    <a:pt x="2252" y="4250"/>
                    <a:pt x="2142" y="3383"/>
                    <a:pt x="2032" y="2261"/>
                  </a:cubicBezTo>
                  <a:cubicBezTo>
                    <a:pt x="1325" y="1462"/>
                    <a:pt x="617" y="686"/>
                    <a:pt x="1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2"/>
            <p:cNvSpPr/>
            <p:nvPr/>
          </p:nvSpPr>
          <p:spPr>
            <a:xfrm>
              <a:off x="4085000" y="2177400"/>
              <a:ext cx="91075" cy="76100"/>
            </a:xfrm>
            <a:custGeom>
              <a:avLst/>
              <a:gdLst/>
              <a:ahLst/>
              <a:cxnLst/>
              <a:rect l="l" t="t" r="r" b="b"/>
              <a:pathLst>
                <a:path w="3643" h="3044" extrusionOk="0">
                  <a:moveTo>
                    <a:pt x="89" y="0"/>
                  </a:moveTo>
                  <a:cubicBezTo>
                    <a:pt x="1" y="0"/>
                    <a:pt x="1023" y="1674"/>
                    <a:pt x="1771" y="2861"/>
                  </a:cubicBezTo>
                  <a:cubicBezTo>
                    <a:pt x="2089" y="2812"/>
                    <a:pt x="2361" y="2789"/>
                    <a:pt x="2580" y="2789"/>
                  </a:cubicBezTo>
                  <a:cubicBezTo>
                    <a:pt x="2770" y="2789"/>
                    <a:pt x="2920" y="2806"/>
                    <a:pt x="3026" y="2838"/>
                  </a:cubicBezTo>
                  <a:cubicBezTo>
                    <a:pt x="3163" y="2884"/>
                    <a:pt x="3369" y="2952"/>
                    <a:pt x="3642" y="3044"/>
                  </a:cubicBezTo>
                  <a:cubicBezTo>
                    <a:pt x="2182" y="1788"/>
                    <a:pt x="287" y="145"/>
                    <a:pt x="105" y="8"/>
                  </a:cubicBezTo>
                  <a:cubicBezTo>
                    <a:pt x="98" y="3"/>
                    <a:pt x="93" y="0"/>
                    <a:pt x="89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2"/>
            <p:cNvSpPr/>
            <p:nvPr/>
          </p:nvSpPr>
          <p:spPr>
            <a:xfrm>
              <a:off x="4231400" y="2221525"/>
              <a:ext cx="67925" cy="74775"/>
            </a:xfrm>
            <a:custGeom>
              <a:avLst/>
              <a:gdLst/>
              <a:ahLst/>
              <a:cxnLst/>
              <a:rect l="l" t="t" r="r" b="b"/>
              <a:pathLst>
                <a:path w="2717" h="2991" extrusionOk="0">
                  <a:moveTo>
                    <a:pt x="0" y="0"/>
                  </a:moveTo>
                  <a:lnTo>
                    <a:pt x="1438" y="2557"/>
                  </a:lnTo>
                  <a:cubicBezTo>
                    <a:pt x="1849" y="2694"/>
                    <a:pt x="2283" y="2831"/>
                    <a:pt x="2717" y="2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2"/>
            <p:cNvSpPr/>
            <p:nvPr/>
          </p:nvSpPr>
          <p:spPr>
            <a:xfrm>
              <a:off x="4388675" y="2278425"/>
              <a:ext cx="41325" cy="60100"/>
            </a:xfrm>
            <a:custGeom>
              <a:avLst/>
              <a:gdLst/>
              <a:ahLst/>
              <a:cxnLst/>
              <a:rect l="l" t="t" r="r" b="b"/>
              <a:pathLst>
                <a:path w="1653" h="2404" extrusionOk="0">
                  <a:moveTo>
                    <a:pt x="1" y="1"/>
                  </a:moveTo>
                  <a:cubicBezTo>
                    <a:pt x="1" y="1"/>
                    <a:pt x="3" y="10"/>
                    <a:pt x="9" y="30"/>
                  </a:cubicBezTo>
                  <a:cubicBezTo>
                    <a:pt x="11" y="35"/>
                    <a:pt x="14" y="42"/>
                    <a:pt x="17" y="48"/>
                  </a:cubicBezTo>
                  <a:lnTo>
                    <a:pt x="17" y="48"/>
                  </a:lnTo>
                  <a:cubicBezTo>
                    <a:pt x="7" y="17"/>
                    <a:pt x="1" y="1"/>
                    <a:pt x="1" y="1"/>
                  </a:cubicBezTo>
                  <a:close/>
                  <a:moveTo>
                    <a:pt x="17" y="48"/>
                  </a:moveTo>
                  <a:cubicBezTo>
                    <a:pt x="87" y="266"/>
                    <a:pt x="379" y="1194"/>
                    <a:pt x="671" y="2107"/>
                  </a:cubicBezTo>
                  <a:cubicBezTo>
                    <a:pt x="1014" y="2221"/>
                    <a:pt x="1333" y="2312"/>
                    <a:pt x="1653" y="2403"/>
                  </a:cubicBezTo>
                  <a:cubicBezTo>
                    <a:pt x="961" y="1489"/>
                    <a:pt x="139" y="335"/>
                    <a:pt x="17" y="48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2"/>
            <p:cNvSpPr/>
            <p:nvPr/>
          </p:nvSpPr>
          <p:spPr>
            <a:xfrm>
              <a:off x="3931250" y="2118800"/>
              <a:ext cx="14850" cy="20575"/>
            </a:xfrm>
            <a:custGeom>
              <a:avLst/>
              <a:gdLst/>
              <a:ahLst/>
              <a:cxnLst/>
              <a:rect l="l" t="t" r="r" b="b"/>
              <a:pathLst>
                <a:path w="594" h="823" extrusionOk="0">
                  <a:moveTo>
                    <a:pt x="343" y="1"/>
                  </a:moveTo>
                  <a:cubicBezTo>
                    <a:pt x="229" y="138"/>
                    <a:pt x="115" y="252"/>
                    <a:pt x="0" y="389"/>
                  </a:cubicBezTo>
                  <a:cubicBezTo>
                    <a:pt x="343" y="640"/>
                    <a:pt x="594" y="823"/>
                    <a:pt x="594" y="823"/>
                  </a:cubicBezTo>
                  <a:lnTo>
                    <a:pt x="343" y="1"/>
                  </a:lnTo>
                  <a:close/>
                </a:path>
              </a:pathLst>
            </a:custGeom>
            <a:solidFill>
              <a:srgbClr val="877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2"/>
            <p:cNvSpPr/>
            <p:nvPr/>
          </p:nvSpPr>
          <p:spPr>
            <a:xfrm>
              <a:off x="3517550" y="1752475"/>
              <a:ext cx="703600" cy="392025"/>
            </a:xfrm>
            <a:custGeom>
              <a:avLst/>
              <a:gdLst/>
              <a:ahLst/>
              <a:cxnLst/>
              <a:rect l="l" t="t" r="r" b="b"/>
              <a:pathLst>
                <a:path w="28144" h="15681" extrusionOk="0">
                  <a:moveTo>
                    <a:pt x="24218" y="11481"/>
                  </a:moveTo>
                  <a:cubicBezTo>
                    <a:pt x="24286" y="11321"/>
                    <a:pt x="24377" y="10294"/>
                    <a:pt x="24492" y="9221"/>
                  </a:cubicBezTo>
                  <a:cubicBezTo>
                    <a:pt x="23944" y="8582"/>
                    <a:pt x="23168" y="7738"/>
                    <a:pt x="22278" y="6802"/>
                  </a:cubicBezTo>
                  <a:cubicBezTo>
                    <a:pt x="22369" y="7669"/>
                    <a:pt x="22460" y="8537"/>
                    <a:pt x="22506" y="8833"/>
                  </a:cubicBezTo>
                  <a:cubicBezTo>
                    <a:pt x="22529" y="8902"/>
                    <a:pt x="22529" y="8925"/>
                    <a:pt x="22529" y="8947"/>
                  </a:cubicBezTo>
                  <a:cubicBezTo>
                    <a:pt x="22529" y="8993"/>
                    <a:pt x="22529" y="8947"/>
                    <a:pt x="22506" y="8833"/>
                  </a:cubicBezTo>
                  <a:cubicBezTo>
                    <a:pt x="22392" y="8445"/>
                    <a:pt x="21867" y="7144"/>
                    <a:pt x="21342" y="5820"/>
                  </a:cubicBezTo>
                  <a:cubicBezTo>
                    <a:pt x="19447" y="3903"/>
                    <a:pt x="17324" y="1849"/>
                    <a:pt x="15886" y="822"/>
                  </a:cubicBezTo>
                  <a:lnTo>
                    <a:pt x="16092" y="2511"/>
                  </a:lnTo>
                  <a:lnTo>
                    <a:pt x="14654" y="160"/>
                  </a:lnTo>
                  <a:cubicBezTo>
                    <a:pt x="13901" y="0"/>
                    <a:pt x="12120" y="320"/>
                    <a:pt x="10043" y="890"/>
                  </a:cubicBezTo>
                  <a:lnTo>
                    <a:pt x="9929" y="2648"/>
                  </a:lnTo>
                  <a:lnTo>
                    <a:pt x="9130" y="1164"/>
                  </a:lnTo>
                  <a:cubicBezTo>
                    <a:pt x="6848" y="1849"/>
                    <a:pt x="4382" y="2785"/>
                    <a:pt x="2465" y="3789"/>
                  </a:cubicBezTo>
                  <a:lnTo>
                    <a:pt x="2762" y="5455"/>
                  </a:lnTo>
                  <a:lnTo>
                    <a:pt x="1507" y="4314"/>
                  </a:lnTo>
                  <a:cubicBezTo>
                    <a:pt x="1073" y="4565"/>
                    <a:pt x="708" y="4816"/>
                    <a:pt x="411" y="5067"/>
                  </a:cubicBezTo>
                  <a:cubicBezTo>
                    <a:pt x="137" y="5980"/>
                    <a:pt x="0" y="6939"/>
                    <a:pt x="0" y="7920"/>
                  </a:cubicBezTo>
                  <a:cubicBezTo>
                    <a:pt x="0" y="10682"/>
                    <a:pt x="1096" y="13239"/>
                    <a:pt x="2990" y="15384"/>
                  </a:cubicBezTo>
                  <a:cubicBezTo>
                    <a:pt x="3561" y="14996"/>
                    <a:pt x="4063" y="14654"/>
                    <a:pt x="4451" y="14380"/>
                  </a:cubicBezTo>
                  <a:cubicBezTo>
                    <a:pt x="4291" y="12577"/>
                    <a:pt x="4063" y="9997"/>
                    <a:pt x="4109" y="10134"/>
                  </a:cubicBezTo>
                  <a:cubicBezTo>
                    <a:pt x="4154" y="10271"/>
                    <a:pt x="5022" y="12417"/>
                    <a:pt x="5592" y="13786"/>
                  </a:cubicBezTo>
                  <a:cubicBezTo>
                    <a:pt x="6049" y="13764"/>
                    <a:pt x="7007" y="13718"/>
                    <a:pt x="8126" y="13672"/>
                  </a:cubicBezTo>
                  <a:lnTo>
                    <a:pt x="8377" y="10271"/>
                  </a:lnTo>
                  <a:lnTo>
                    <a:pt x="9336" y="13627"/>
                  </a:lnTo>
                  <a:cubicBezTo>
                    <a:pt x="11367" y="13558"/>
                    <a:pt x="13627" y="13490"/>
                    <a:pt x="14905" y="13513"/>
                  </a:cubicBezTo>
                  <a:lnTo>
                    <a:pt x="14197" y="9016"/>
                  </a:lnTo>
                  <a:lnTo>
                    <a:pt x="17735" y="13832"/>
                  </a:lnTo>
                  <a:cubicBezTo>
                    <a:pt x="18945" y="14015"/>
                    <a:pt x="20383" y="14266"/>
                    <a:pt x="21798" y="14494"/>
                  </a:cubicBezTo>
                  <a:lnTo>
                    <a:pt x="20999" y="12805"/>
                  </a:lnTo>
                  <a:lnTo>
                    <a:pt x="22666" y="14654"/>
                  </a:lnTo>
                  <a:cubicBezTo>
                    <a:pt x="25564" y="15179"/>
                    <a:pt x="28144" y="15681"/>
                    <a:pt x="28144" y="15681"/>
                  </a:cubicBezTo>
                  <a:cubicBezTo>
                    <a:pt x="28144" y="15681"/>
                    <a:pt x="25884" y="11481"/>
                    <a:pt x="25336" y="10363"/>
                  </a:cubicBezTo>
                  <a:cubicBezTo>
                    <a:pt x="24720" y="11025"/>
                    <a:pt x="24149" y="11641"/>
                    <a:pt x="24218" y="114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2"/>
            <p:cNvSpPr/>
            <p:nvPr/>
          </p:nvSpPr>
          <p:spPr>
            <a:xfrm>
              <a:off x="3035350" y="3174350"/>
              <a:ext cx="679650" cy="272900"/>
            </a:xfrm>
            <a:custGeom>
              <a:avLst/>
              <a:gdLst/>
              <a:ahLst/>
              <a:cxnLst/>
              <a:rect l="l" t="t" r="r" b="b"/>
              <a:pathLst>
                <a:path w="27186" h="10916" extrusionOk="0">
                  <a:moveTo>
                    <a:pt x="11650" y="0"/>
                  </a:moveTo>
                  <a:cubicBezTo>
                    <a:pt x="9908" y="0"/>
                    <a:pt x="1" y="3361"/>
                    <a:pt x="1" y="3361"/>
                  </a:cubicBezTo>
                  <a:lnTo>
                    <a:pt x="6574" y="3909"/>
                  </a:lnTo>
                  <a:lnTo>
                    <a:pt x="10500" y="5187"/>
                  </a:lnTo>
                  <a:cubicBezTo>
                    <a:pt x="10500" y="5187"/>
                    <a:pt x="15134" y="9113"/>
                    <a:pt x="17234" y="10916"/>
                  </a:cubicBezTo>
                  <a:lnTo>
                    <a:pt x="27186" y="10231"/>
                  </a:lnTo>
                  <a:lnTo>
                    <a:pt x="21023" y="3361"/>
                  </a:lnTo>
                  <a:cubicBezTo>
                    <a:pt x="21023" y="3361"/>
                    <a:pt x="13171" y="142"/>
                    <a:pt x="11756" y="5"/>
                  </a:cubicBezTo>
                  <a:cubicBezTo>
                    <a:pt x="11725" y="2"/>
                    <a:pt x="11689" y="0"/>
                    <a:pt x="116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93" name="Google Shape;1793;p42"/>
            <p:cNvGrpSpPr/>
            <p:nvPr/>
          </p:nvGrpSpPr>
          <p:grpSpPr>
            <a:xfrm>
              <a:off x="2164575" y="1213213"/>
              <a:ext cx="1985542" cy="2356725"/>
              <a:chOff x="1269525" y="-154150"/>
              <a:chExt cx="1985542" cy="2356725"/>
            </a:xfrm>
          </p:grpSpPr>
          <p:sp>
            <p:nvSpPr>
              <p:cNvPr id="1794" name="Google Shape;1794;p42"/>
              <p:cNvSpPr/>
              <p:nvPr/>
            </p:nvSpPr>
            <p:spPr>
              <a:xfrm>
                <a:off x="2114050" y="-154150"/>
                <a:ext cx="431425" cy="1346700"/>
              </a:xfrm>
              <a:custGeom>
                <a:avLst/>
                <a:gdLst/>
                <a:ahLst/>
                <a:cxnLst/>
                <a:rect l="l" t="t" r="r" b="b"/>
                <a:pathLst>
                  <a:path w="17257" h="53868" extrusionOk="0">
                    <a:moveTo>
                      <a:pt x="17234" y="10157"/>
                    </a:moveTo>
                    <a:lnTo>
                      <a:pt x="15568" y="10249"/>
                    </a:lnTo>
                    <a:lnTo>
                      <a:pt x="17234" y="9769"/>
                    </a:lnTo>
                    <a:cubicBezTo>
                      <a:pt x="17234" y="7943"/>
                      <a:pt x="17188" y="6117"/>
                      <a:pt x="17143" y="4428"/>
                    </a:cubicBezTo>
                    <a:lnTo>
                      <a:pt x="15705" y="4200"/>
                    </a:lnTo>
                    <a:lnTo>
                      <a:pt x="17120" y="3424"/>
                    </a:lnTo>
                    <a:cubicBezTo>
                      <a:pt x="17074" y="2168"/>
                      <a:pt x="17029" y="1027"/>
                      <a:pt x="16960" y="0"/>
                    </a:cubicBezTo>
                    <a:cubicBezTo>
                      <a:pt x="15910" y="981"/>
                      <a:pt x="14358" y="2031"/>
                      <a:pt x="12646" y="3401"/>
                    </a:cubicBezTo>
                    <a:lnTo>
                      <a:pt x="12966" y="4725"/>
                    </a:lnTo>
                    <a:lnTo>
                      <a:pt x="12053" y="3880"/>
                    </a:lnTo>
                    <a:cubicBezTo>
                      <a:pt x="10911" y="4839"/>
                      <a:pt x="9702" y="5957"/>
                      <a:pt x="8560" y="7281"/>
                    </a:cubicBezTo>
                    <a:lnTo>
                      <a:pt x="10272" y="10522"/>
                    </a:lnTo>
                    <a:lnTo>
                      <a:pt x="7465" y="8628"/>
                    </a:lnTo>
                    <a:cubicBezTo>
                      <a:pt x="6917" y="9336"/>
                      <a:pt x="6392" y="10112"/>
                      <a:pt x="5890" y="10933"/>
                    </a:cubicBezTo>
                    <a:cubicBezTo>
                      <a:pt x="5639" y="11390"/>
                      <a:pt x="5388" y="11846"/>
                      <a:pt x="5137" y="12303"/>
                    </a:cubicBezTo>
                    <a:lnTo>
                      <a:pt x="7282" y="15749"/>
                    </a:lnTo>
                    <a:lnTo>
                      <a:pt x="4612" y="13330"/>
                    </a:lnTo>
                    <a:cubicBezTo>
                      <a:pt x="3676" y="15224"/>
                      <a:pt x="2854" y="17279"/>
                      <a:pt x="2169" y="19424"/>
                    </a:cubicBezTo>
                    <a:lnTo>
                      <a:pt x="5228" y="21638"/>
                    </a:lnTo>
                    <a:lnTo>
                      <a:pt x="1644" y="21205"/>
                    </a:lnTo>
                    <a:cubicBezTo>
                      <a:pt x="1256" y="22551"/>
                      <a:pt x="937" y="23944"/>
                      <a:pt x="686" y="25336"/>
                    </a:cubicBezTo>
                    <a:lnTo>
                      <a:pt x="3265" y="26865"/>
                    </a:lnTo>
                    <a:lnTo>
                      <a:pt x="526" y="26249"/>
                    </a:lnTo>
                    <a:cubicBezTo>
                      <a:pt x="206" y="28303"/>
                      <a:pt x="1" y="30380"/>
                      <a:pt x="1" y="32435"/>
                    </a:cubicBezTo>
                    <a:lnTo>
                      <a:pt x="2420" y="34146"/>
                    </a:lnTo>
                    <a:lnTo>
                      <a:pt x="1" y="33416"/>
                    </a:lnTo>
                    <a:cubicBezTo>
                      <a:pt x="24" y="35105"/>
                      <a:pt x="184" y="36771"/>
                      <a:pt x="480" y="38346"/>
                    </a:cubicBezTo>
                    <a:cubicBezTo>
                      <a:pt x="1941" y="38826"/>
                      <a:pt x="3630" y="39282"/>
                      <a:pt x="3630" y="39282"/>
                    </a:cubicBezTo>
                    <a:lnTo>
                      <a:pt x="640" y="39214"/>
                    </a:lnTo>
                    <a:cubicBezTo>
                      <a:pt x="731" y="39556"/>
                      <a:pt x="800" y="39876"/>
                      <a:pt x="891" y="40218"/>
                    </a:cubicBezTo>
                    <a:cubicBezTo>
                      <a:pt x="2512" y="46335"/>
                      <a:pt x="5753" y="53571"/>
                      <a:pt x="5753" y="53571"/>
                    </a:cubicBezTo>
                    <a:cubicBezTo>
                      <a:pt x="5753" y="53571"/>
                      <a:pt x="6643" y="53867"/>
                      <a:pt x="7054" y="51836"/>
                    </a:cubicBezTo>
                    <a:cubicBezTo>
                      <a:pt x="7259" y="50809"/>
                      <a:pt x="8332" y="48618"/>
                      <a:pt x="9702" y="45536"/>
                    </a:cubicBezTo>
                    <a:cubicBezTo>
                      <a:pt x="7944" y="43482"/>
                      <a:pt x="6826" y="42455"/>
                      <a:pt x="6826" y="42455"/>
                    </a:cubicBezTo>
                    <a:lnTo>
                      <a:pt x="10135" y="44532"/>
                    </a:lnTo>
                    <a:cubicBezTo>
                      <a:pt x="10432" y="43870"/>
                      <a:pt x="10729" y="43185"/>
                      <a:pt x="11026" y="42455"/>
                    </a:cubicBezTo>
                    <a:cubicBezTo>
                      <a:pt x="10478" y="41953"/>
                      <a:pt x="9405" y="41131"/>
                      <a:pt x="9405" y="41131"/>
                    </a:cubicBezTo>
                    <a:lnTo>
                      <a:pt x="11505" y="41336"/>
                    </a:lnTo>
                    <a:cubicBezTo>
                      <a:pt x="12053" y="40035"/>
                      <a:pt x="12600" y="38643"/>
                      <a:pt x="13125" y="37159"/>
                    </a:cubicBezTo>
                    <a:lnTo>
                      <a:pt x="10386" y="36520"/>
                    </a:lnTo>
                    <a:lnTo>
                      <a:pt x="13536" y="36041"/>
                    </a:lnTo>
                    <a:cubicBezTo>
                      <a:pt x="14061" y="34557"/>
                      <a:pt x="14586" y="32982"/>
                      <a:pt x="15043" y="31362"/>
                    </a:cubicBezTo>
                    <a:lnTo>
                      <a:pt x="12486" y="30198"/>
                    </a:lnTo>
                    <a:lnTo>
                      <a:pt x="15294" y="30494"/>
                    </a:lnTo>
                    <a:cubicBezTo>
                      <a:pt x="15431" y="29992"/>
                      <a:pt x="15568" y="29490"/>
                      <a:pt x="15682" y="29011"/>
                    </a:cubicBezTo>
                    <a:lnTo>
                      <a:pt x="12007" y="27892"/>
                    </a:lnTo>
                    <a:lnTo>
                      <a:pt x="15796" y="28623"/>
                    </a:lnTo>
                    <a:cubicBezTo>
                      <a:pt x="16116" y="27276"/>
                      <a:pt x="16435" y="25929"/>
                      <a:pt x="16686" y="24537"/>
                    </a:cubicBezTo>
                    <a:cubicBezTo>
                      <a:pt x="16709" y="24377"/>
                      <a:pt x="16755" y="24218"/>
                      <a:pt x="16778" y="24035"/>
                    </a:cubicBezTo>
                    <a:lnTo>
                      <a:pt x="11710" y="22643"/>
                    </a:lnTo>
                    <a:lnTo>
                      <a:pt x="16914" y="22597"/>
                    </a:lnTo>
                    <a:cubicBezTo>
                      <a:pt x="17006" y="21524"/>
                      <a:pt x="17074" y="20223"/>
                      <a:pt x="17120" y="18762"/>
                    </a:cubicBezTo>
                    <a:lnTo>
                      <a:pt x="14723" y="18237"/>
                    </a:lnTo>
                    <a:lnTo>
                      <a:pt x="17166" y="17484"/>
                    </a:lnTo>
                    <a:cubicBezTo>
                      <a:pt x="17188" y="16503"/>
                      <a:pt x="17211" y="15453"/>
                      <a:pt x="17234" y="14380"/>
                    </a:cubicBezTo>
                    <a:lnTo>
                      <a:pt x="14997" y="14380"/>
                    </a:lnTo>
                    <a:lnTo>
                      <a:pt x="17234" y="13627"/>
                    </a:lnTo>
                    <a:cubicBezTo>
                      <a:pt x="17234" y="12485"/>
                      <a:pt x="17257" y="11321"/>
                      <a:pt x="17234" y="1015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42"/>
              <p:cNvSpPr/>
              <p:nvPr/>
            </p:nvSpPr>
            <p:spPr>
              <a:xfrm>
                <a:off x="2213350" y="1139450"/>
                <a:ext cx="525000" cy="1063125"/>
              </a:xfrm>
              <a:custGeom>
                <a:avLst/>
                <a:gdLst/>
                <a:ahLst/>
                <a:cxnLst/>
                <a:rect l="l" t="t" r="r" b="b"/>
                <a:pathLst>
                  <a:path w="21000" h="42525" extrusionOk="0">
                    <a:moveTo>
                      <a:pt x="1393" y="1"/>
                    </a:moveTo>
                    <a:lnTo>
                      <a:pt x="1393" y="1"/>
                    </a:lnTo>
                    <a:cubicBezTo>
                      <a:pt x="1370" y="92"/>
                      <a:pt x="1" y="10637"/>
                      <a:pt x="2511" y="22689"/>
                    </a:cubicBezTo>
                    <a:cubicBezTo>
                      <a:pt x="4063" y="30107"/>
                      <a:pt x="8332" y="32983"/>
                      <a:pt x="12463" y="35768"/>
                    </a:cubicBezTo>
                    <a:cubicBezTo>
                      <a:pt x="15248" y="37639"/>
                      <a:pt x="17873" y="39420"/>
                      <a:pt x="19562" y="42524"/>
                    </a:cubicBezTo>
                    <a:lnTo>
                      <a:pt x="21000" y="41748"/>
                    </a:lnTo>
                    <a:cubicBezTo>
                      <a:pt x="19128" y="38279"/>
                      <a:pt x="16206" y="36316"/>
                      <a:pt x="13399" y="34421"/>
                    </a:cubicBezTo>
                    <a:cubicBezTo>
                      <a:pt x="9359" y="31682"/>
                      <a:pt x="5547" y="29126"/>
                      <a:pt x="4132" y="22347"/>
                    </a:cubicBezTo>
                    <a:cubicBezTo>
                      <a:pt x="1667" y="10592"/>
                      <a:pt x="3013" y="320"/>
                      <a:pt x="3013" y="206"/>
                    </a:cubicBezTo>
                    <a:lnTo>
                      <a:pt x="139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42"/>
              <p:cNvSpPr/>
              <p:nvPr/>
            </p:nvSpPr>
            <p:spPr>
              <a:xfrm>
                <a:off x="2213350" y="1139450"/>
                <a:ext cx="198025" cy="750975"/>
              </a:xfrm>
              <a:custGeom>
                <a:avLst/>
                <a:gdLst/>
                <a:ahLst/>
                <a:cxnLst/>
                <a:rect l="l" t="t" r="r" b="b"/>
                <a:pathLst>
                  <a:path w="7921" h="30039" extrusionOk="0">
                    <a:moveTo>
                      <a:pt x="1393" y="1"/>
                    </a:moveTo>
                    <a:lnTo>
                      <a:pt x="1393" y="1"/>
                    </a:lnTo>
                    <a:cubicBezTo>
                      <a:pt x="1370" y="92"/>
                      <a:pt x="1" y="10637"/>
                      <a:pt x="2511" y="22689"/>
                    </a:cubicBezTo>
                    <a:cubicBezTo>
                      <a:pt x="2922" y="24652"/>
                      <a:pt x="3538" y="26295"/>
                      <a:pt x="4269" y="27710"/>
                    </a:cubicBezTo>
                    <a:cubicBezTo>
                      <a:pt x="5479" y="28692"/>
                      <a:pt x="6688" y="29491"/>
                      <a:pt x="7921" y="30039"/>
                    </a:cubicBezTo>
                    <a:cubicBezTo>
                      <a:pt x="6209" y="28190"/>
                      <a:pt x="4862" y="25816"/>
                      <a:pt x="4132" y="22347"/>
                    </a:cubicBezTo>
                    <a:cubicBezTo>
                      <a:pt x="1667" y="10592"/>
                      <a:pt x="3013" y="320"/>
                      <a:pt x="3013" y="206"/>
                    </a:cubicBezTo>
                    <a:lnTo>
                      <a:pt x="139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42"/>
              <p:cNvSpPr/>
              <p:nvPr/>
            </p:nvSpPr>
            <p:spPr>
              <a:xfrm>
                <a:off x="1536000" y="1046450"/>
                <a:ext cx="764675" cy="745250"/>
              </a:xfrm>
              <a:custGeom>
                <a:avLst/>
                <a:gdLst/>
                <a:ahLst/>
                <a:cxnLst/>
                <a:rect l="l" t="t" r="r" b="b"/>
                <a:pathLst>
                  <a:path w="30587" h="29810" extrusionOk="0">
                    <a:moveTo>
                      <a:pt x="19083" y="1005"/>
                    </a:moveTo>
                    <a:lnTo>
                      <a:pt x="19836" y="1712"/>
                    </a:lnTo>
                    <a:cubicBezTo>
                      <a:pt x="19836" y="1712"/>
                      <a:pt x="18056" y="1096"/>
                      <a:pt x="16116" y="411"/>
                    </a:cubicBezTo>
                    <a:cubicBezTo>
                      <a:pt x="14472" y="137"/>
                      <a:pt x="13171" y="0"/>
                      <a:pt x="12646" y="137"/>
                    </a:cubicBezTo>
                    <a:cubicBezTo>
                      <a:pt x="11984" y="297"/>
                      <a:pt x="11025" y="731"/>
                      <a:pt x="9884" y="1438"/>
                    </a:cubicBezTo>
                    <a:lnTo>
                      <a:pt x="11162" y="2146"/>
                    </a:lnTo>
                    <a:lnTo>
                      <a:pt x="8378" y="2488"/>
                    </a:lnTo>
                    <a:cubicBezTo>
                      <a:pt x="7168" y="3424"/>
                      <a:pt x="5844" y="4679"/>
                      <a:pt x="4589" y="6231"/>
                    </a:cubicBezTo>
                    <a:cubicBezTo>
                      <a:pt x="5091" y="6528"/>
                      <a:pt x="5547" y="6756"/>
                      <a:pt x="5547" y="6756"/>
                    </a:cubicBezTo>
                    <a:lnTo>
                      <a:pt x="4155" y="6756"/>
                    </a:lnTo>
                    <a:cubicBezTo>
                      <a:pt x="3037" y="8240"/>
                      <a:pt x="1964" y="9975"/>
                      <a:pt x="1074" y="12006"/>
                    </a:cubicBezTo>
                    <a:cubicBezTo>
                      <a:pt x="960" y="12212"/>
                      <a:pt x="891" y="12417"/>
                      <a:pt x="800" y="12623"/>
                    </a:cubicBezTo>
                    <a:lnTo>
                      <a:pt x="1142" y="14608"/>
                    </a:lnTo>
                    <a:lnTo>
                      <a:pt x="412" y="13946"/>
                    </a:lnTo>
                    <a:cubicBezTo>
                      <a:pt x="1" y="15681"/>
                      <a:pt x="1" y="17461"/>
                      <a:pt x="229" y="19196"/>
                    </a:cubicBezTo>
                    <a:lnTo>
                      <a:pt x="1621" y="21045"/>
                    </a:lnTo>
                    <a:cubicBezTo>
                      <a:pt x="1621" y="21045"/>
                      <a:pt x="1096" y="20840"/>
                      <a:pt x="457" y="20566"/>
                    </a:cubicBezTo>
                    <a:cubicBezTo>
                      <a:pt x="1393" y="25336"/>
                      <a:pt x="3836" y="29376"/>
                      <a:pt x="4041" y="29810"/>
                    </a:cubicBezTo>
                    <a:cubicBezTo>
                      <a:pt x="4041" y="29604"/>
                      <a:pt x="4543" y="28577"/>
                      <a:pt x="5296" y="27117"/>
                    </a:cubicBezTo>
                    <a:lnTo>
                      <a:pt x="4429" y="24126"/>
                    </a:lnTo>
                    <a:lnTo>
                      <a:pt x="6369" y="25039"/>
                    </a:lnTo>
                    <a:cubicBezTo>
                      <a:pt x="7031" y="23830"/>
                      <a:pt x="7761" y="22483"/>
                      <a:pt x="8492" y="21205"/>
                    </a:cubicBezTo>
                    <a:cubicBezTo>
                      <a:pt x="7008" y="19904"/>
                      <a:pt x="4954" y="17827"/>
                      <a:pt x="5319" y="18032"/>
                    </a:cubicBezTo>
                    <a:cubicBezTo>
                      <a:pt x="5707" y="18283"/>
                      <a:pt x="7807" y="19698"/>
                      <a:pt x="8926" y="20429"/>
                    </a:cubicBezTo>
                    <a:cubicBezTo>
                      <a:pt x="9587" y="19242"/>
                      <a:pt x="10227" y="18123"/>
                      <a:pt x="10797" y="17188"/>
                    </a:cubicBezTo>
                    <a:lnTo>
                      <a:pt x="7693" y="15635"/>
                    </a:lnTo>
                    <a:lnTo>
                      <a:pt x="11414" y="16206"/>
                    </a:lnTo>
                    <a:cubicBezTo>
                      <a:pt x="11961" y="15293"/>
                      <a:pt x="12395" y="14700"/>
                      <a:pt x="12555" y="14608"/>
                    </a:cubicBezTo>
                    <a:cubicBezTo>
                      <a:pt x="12623" y="14563"/>
                      <a:pt x="12760" y="14449"/>
                      <a:pt x="12943" y="14289"/>
                    </a:cubicBezTo>
                    <a:lnTo>
                      <a:pt x="10409" y="11048"/>
                    </a:lnTo>
                    <a:lnTo>
                      <a:pt x="14130" y="13125"/>
                    </a:lnTo>
                    <a:cubicBezTo>
                      <a:pt x="14449" y="12828"/>
                      <a:pt x="14814" y="12463"/>
                      <a:pt x="15180" y="12075"/>
                    </a:cubicBezTo>
                    <a:lnTo>
                      <a:pt x="14221" y="11527"/>
                    </a:lnTo>
                    <a:lnTo>
                      <a:pt x="15613" y="11641"/>
                    </a:lnTo>
                    <a:cubicBezTo>
                      <a:pt x="16800" y="10454"/>
                      <a:pt x="18124" y="9107"/>
                      <a:pt x="19334" y="7943"/>
                    </a:cubicBezTo>
                    <a:lnTo>
                      <a:pt x="15157" y="5821"/>
                    </a:lnTo>
                    <a:cubicBezTo>
                      <a:pt x="15157" y="5821"/>
                      <a:pt x="18147" y="6802"/>
                      <a:pt x="19836" y="7464"/>
                    </a:cubicBezTo>
                    <a:cubicBezTo>
                      <a:pt x="20544" y="6802"/>
                      <a:pt x="21183" y="6231"/>
                      <a:pt x="21685" y="5843"/>
                    </a:cubicBezTo>
                    <a:lnTo>
                      <a:pt x="19083" y="3766"/>
                    </a:lnTo>
                    <a:lnTo>
                      <a:pt x="22552" y="5296"/>
                    </a:lnTo>
                    <a:cubicBezTo>
                      <a:pt x="22575" y="5296"/>
                      <a:pt x="22621" y="5273"/>
                      <a:pt x="22644" y="5273"/>
                    </a:cubicBezTo>
                    <a:cubicBezTo>
                      <a:pt x="23123" y="5204"/>
                      <a:pt x="23967" y="5136"/>
                      <a:pt x="24949" y="5067"/>
                    </a:cubicBezTo>
                    <a:lnTo>
                      <a:pt x="24401" y="4246"/>
                    </a:lnTo>
                    <a:lnTo>
                      <a:pt x="25497" y="5045"/>
                    </a:lnTo>
                    <a:cubicBezTo>
                      <a:pt x="27072" y="4953"/>
                      <a:pt x="28829" y="4885"/>
                      <a:pt x="29788" y="4953"/>
                    </a:cubicBezTo>
                    <a:lnTo>
                      <a:pt x="30564" y="3789"/>
                    </a:lnTo>
                    <a:cubicBezTo>
                      <a:pt x="30587" y="3789"/>
                      <a:pt x="24287" y="2077"/>
                      <a:pt x="19083" y="100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42"/>
              <p:cNvSpPr/>
              <p:nvPr/>
            </p:nvSpPr>
            <p:spPr>
              <a:xfrm>
                <a:off x="1992525" y="1138325"/>
                <a:ext cx="345825" cy="761225"/>
              </a:xfrm>
              <a:custGeom>
                <a:avLst/>
                <a:gdLst/>
                <a:ahLst/>
                <a:cxnLst/>
                <a:rect l="l" t="t" r="r" b="b"/>
                <a:pathLst>
                  <a:path w="13833" h="30449" extrusionOk="0">
                    <a:moveTo>
                      <a:pt x="6346" y="25153"/>
                    </a:moveTo>
                    <a:lnTo>
                      <a:pt x="8286" y="25633"/>
                    </a:lnTo>
                    <a:cubicBezTo>
                      <a:pt x="9130" y="24491"/>
                      <a:pt x="9998" y="23305"/>
                      <a:pt x="10774" y="22163"/>
                    </a:cubicBezTo>
                    <a:cubicBezTo>
                      <a:pt x="9883" y="21730"/>
                      <a:pt x="8993" y="21296"/>
                      <a:pt x="8856" y="21296"/>
                    </a:cubicBezTo>
                    <a:cubicBezTo>
                      <a:pt x="8582" y="21296"/>
                      <a:pt x="9838" y="20178"/>
                      <a:pt x="9838" y="20178"/>
                    </a:cubicBezTo>
                    <a:lnTo>
                      <a:pt x="11550" y="20976"/>
                    </a:lnTo>
                    <a:cubicBezTo>
                      <a:pt x="12371" y="19698"/>
                      <a:pt x="13011" y="18580"/>
                      <a:pt x="13284" y="17804"/>
                    </a:cubicBezTo>
                    <a:lnTo>
                      <a:pt x="9975" y="15567"/>
                    </a:lnTo>
                    <a:lnTo>
                      <a:pt x="13490" y="16959"/>
                    </a:lnTo>
                    <a:cubicBezTo>
                      <a:pt x="13741" y="15772"/>
                      <a:pt x="13832" y="14540"/>
                      <a:pt x="13832" y="13262"/>
                    </a:cubicBezTo>
                    <a:lnTo>
                      <a:pt x="10614" y="12120"/>
                    </a:lnTo>
                    <a:lnTo>
                      <a:pt x="13809" y="12691"/>
                    </a:lnTo>
                    <a:cubicBezTo>
                      <a:pt x="13787" y="11687"/>
                      <a:pt x="13695" y="10659"/>
                      <a:pt x="13558" y="9678"/>
                    </a:cubicBezTo>
                    <a:lnTo>
                      <a:pt x="10819" y="8126"/>
                    </a:lnTo>
                    <a:lnTo>
                      <a:pt x="13284" y="8057"/>
                    </a:lnTo>
                    <a:cubicBezTo>
                      <a:pt x="13125" y="7099"/>
                      <a:pt x="12919" y="6186"/>
                      <a:pt x="12691" y="5341"/>
                    </a:cubicBezTo>
                    <a:lnTo>
                      <a:pt x="9906" y="4702"/>
                    </a:lnTo>
                    <a:lnTo>
                      <a:pt x="12623" y="4999"/>
                    </a:lnTo>
                    <a:cubicBezTo>
                      <a:pt x="11846" y="2077"/>
                      <a:pt x="11002" y="0"/>
                      <a:pt x="11002" y="0"/>
                    </a:cubicBezTo>
                    <a:cubicBezTo>
                      <a:pt x="9724" y="799"/>
                      <a:pt x="8445" y="1940"/>
                      <a:pt x="7259" y="3241"/>
                    </a:cubicBezTo>
                    <a:lnTo>
                      <a:pt x="7669" y="3584"/>
                    </a:lnTo>
                    <a:lnTo>
                      <a:pt x="6893" y="3629"/>
                    </a:lnTo>
                    <a:cubicBezTo>
                      <a:pt x="6163" y="4428"/>
                      <a:pt x="5478" y="5296"/>
                      <a:pt x="4839" y="6163"/>
                    </a:cubicBezTo>
                    <a:lnTo>
                      <a:pt x="6916" y="6802"/>
                    </a:lnTo>
                    <a:lnTo>
                      <a:pt x="3972" y="7373"/>
                    </a:lnTo>
                    <a:cubicBezTo>
                      <a:pt x="3310" y="8354"/>
                      <a:pt x="2693" y="9358"/>
                      <a:pt x="2169" y="10294"/>
                    </a:cubicBezTo>
                    <a:lnTo>
                      <a:pt x="3538" y="11344"/>
                    </a:lnTo>
                    <a:lnTo>
                      <a:pt x="1963" y="10614"/>
                    </a:lnTo>
                    <a:cubicBezTo>
                      <a:pt x="1347" y="11732"/>
                      <a:pt x="867" y="12759"/>
                      <a:pt x="525" y="13604"/>
                    </a:cubicBezTo>
                    <a:lnTo>
                      <a:pt x="4656" y="15202"/>
                    </a:lnTo>
                    <a:lnTo>
                      <a:pt x="274" y="14266"/>
                    </a:lnTo>
                    <a:cubicBezTo>
                      <a:pt x="91" y="14791"/>
                      <a:pt x="0" y="15224"/>
                      <a:pt x="0" y="15498"/>
                    </a:cubicBezTo>
                    <a:cubicBezTo>
                      <a:pt x="0" y="16023"/>
                      <a:pt x="251" y="17165"/>
                      <a:pt x="662" y="18580"/>
                    </a:cubicBezTo>
                    <a:lnTo>
                      <a:pt x="3607" y="19744"/>
                    </a:lnTo>
                    <a:lnTo>
                      <a:pt x="913" y="19470"/>
                    </a:lnTo>
                    <a:cubicBezTo>
                      <a:pt x="1187" y="20406"/>
                      <a:pt x="1507" y="21433"/>
                      <a:pt x="1849" y="22460"/>
                    </a:cubicBezTo>
                    <a:lnTo>
                      <a:pt x="3812" y="22688"/>
                    </a:lnTo>
                    <a:cubicBezTo>
                      <a:pt x="4246" y="22688"/>
                      <a:pt x="4520" y="22757"/>
                      <a:pt x="4520" y="22757"/>
                    </a:cubicBezTo>
                    <a:lnTo>
                      <a:pt x="3812" y="22688"/>
                    </a:lnTo>
                    <a:cubicBezTo>
                      <a:pt x="3355" y="22665"/>
                      <a:pt x="2693" y="22734"/>
                      <a:pt x="2032" y="23031"/>
                    </a:cubicBezTo>
                    <a:cubicBezTo>
                      <a:pt x="3264" y="26774"/>
                      <a:pt x="4565" y="30449"/>
                      <a:pt x="4565" y="30449"/>
                    </a:cubicBezTo>
                    <a:cubicBezTo>
                      <a:pt x="4565" y="30449"/>
                      <a:pt x="6049" y="28600"/>
                      <a:pt x="7806" y="2624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42"/>
              <p:cNvSpPr/>
              <p:nvPr/>
            </p:nvSpPr>
            <p:spPr>
              <a:xfrm>
                <a:off x="2247025" y="1105800"/>
                <a:ext cx="479925" cy="521000"/>
              </a:xfrm>
              <a:custGeom>
                <a:avLst/>
                <a:gdLst/>
                <a:ahLst/>
                <a:cxnLst/>
                <a:rect l="l" t="t" r="r" b="b"/>
                <a:pathLst>
                  <a:path w="19197" h="20840" extrusionOk="0">
                    <a:moveTo>
                      <a:pt x="17667" y="12873"/>
                    </a:moveTo>
                    <a:lnTo>
                      <a:pt x="18603" y="11572"/>
                    </a:lnTo>
                    <a:cubicBezTo>
                      <a:pt x="18512" y="10614"/>
                      <a:pt x="18420" y="9678"/>
                      <a:pt x="18329" y="8811"/>
                    </a:cubicBezTo>
                    <a:lnTo>
                      <a:pt x="17188" y="9153"/>
                    </a:lnTo>
                    <a:lnTo>
                      <a:pt x="18238" y="7943"/>
                    </a:lnTo>
                    <a:cubicBezTo>
                      <a:pt x="18009" y="6163"/>
                      <a:pt x="17758" y="4839"/>
                      <a:pt x="17484" y="4497"/>
                    </a:cubicBezTo>
                    <a:cubicBezTo>
                      <a:pt x="17393" y="4360"/>
                      <a:pt x="17256" y="4200"/>
                      <a:pt x="17119" y="4040"/>
                    </a:cubicBezTo>
                    <a:lnTo>
                      <a:pt x="15567" y="6003"/>
                    </a:lnTo>
                    <a:lnTo>
                      <a:pt x="16754" y="3652"/>
                    </a:lnTo>
                    <a:cubicBezTo>
                      <a:pt x="15978" y="2853"/>
                      <a:pt x="14905" y="1895"/>
                      <a:pt x="13969" y="1187"/>
                    </a:cubicBezTo>
                    <a:lnTo>
                      <a:pt x="12760" y="1735"/>
                    </a:lnTo>
                    <a:lnTo>
                      <a:pt x="13490" y="845"/>
                    </a:lnTo>
                    <a:cubicBezTo>
                      <a:pt x="13033" y="525"/>
                      <a:pt x="12623" y="274"/>
                      <a:pt x="12349" y="160"/>
                    </a:cubicBezTo>
                    <a:cubicBezTo>
                      <a:pt x="12166" y="114"/>
                      <a:pt x="11869" y="69"/>
                      <a:pt x="11481" y="46"/>
                    </a:cubicBezTo>
                    <a:cubicBezTo>
                      <a:pt x="10454" y="525"/>
                      <a:pt x="8879" y="1255"/>
                      <a:pt x="9130" y="1096"/>
                    </a:cubicBezTo>
                    <a:cubicBezTo>
                      <a:pt x="9290" y="1004"/>
                      <a:pt x="9838" y="525"/>
                      <a:pt x="10386" y="0"/>
                    </a:cubicBezTo>
                    <a:cubicBezTo>
                      <a:pt x="7647" y="0"/>
                      <a:pt x="2922" y="479"/>
                      <a:pt x="594" y="1598"/>
                    </a:cubicBezTo>
                    <a:lnTo>
                      <a:pt x="0" y="2511"/>
                    </a:lnTo>
                    <a:lnTo>
                      <a:pt x="3150" y="3287"/>
                    </a:lnTo>
                    <a:cubicBezTo>
                      <a:pt x="3150" y="3287"/>
                      <a:pt x="4657" y="3972"/>
                      <a:pt x="5592" y="4474"/>
                    </a:cubicBezTo>
                    <a:lnTo>
                      <a:pt x="8491" y="3492"/>
                    </a:lnTo>
                    <a:lnTo>
                      <a:pt x="6300" y="4862"/>
                    </a:lnTo>
                    <a:cubicBezTo>
                      <a:pt x="6323" y="4885"/>
                      <a:pt x="6346" y="4907"/>
                      <a:pt x="6368" y="4930"/>
                    </a:cubicBezTo>
                    <a:cubicBezTo>
                      <a:pt x="6414" y="4999"/>
                      <a:pt x="6551" y="5547"/>
                      <a:pt x="6734" y="6323"/>
                    </a:cubicBezTo>
                    <a:lnTo>
                      <a:pt x="10249" y="4748"/>
                    </a:lnTo>
                    <a:lnTo>
                      <a:pt x="6916" y="7099"/>
                    </a:lnTo>
                    <a:cubicBezTo>
                      <a:pt x="7167" y="8103"/>
                      <a:pt x="7487" y="9313"/>
                      <a:pt x="7852" y="10431"/>
                    </a:cubicBezTo>
                    <a:lnTo>
                      <a:pt x="11641" y="10134"/>
                    </a:lnTo>
                    <a:lnTo>
                      <a:pt x="8080" y="11116"/>
                    </a:lnTo>
                    <a:cubicBezTo>
                      <a:pt x="8331" y="11823"/>
                      <a:pt x="8605" y="12417"/>
                      <a:pt x="8902" y="12828"/>
                    </a:cubicBezTo>
                    <a:cubicBezTo>
                      <a:pt x="9039" y="13033"/>
                      <a:pt x="9267" y="13284"/>
                      <a:pt x="9541" y="13558"/>
                    </a:cubicBezTo>
                    <a:lnTo>
                      <a:pt x="13262" y="13216"/>
                    </a:lnTo>
                    <a:lnTo>
                      <a:pt x="10157" y="14129"/>
                    </a:lnTo>
                    <a:cubicBezTo>
                      <a:pt x="11025" y="14905"/>
                      <a:pt x="12212" y="15818"/>
                      <a:pt x="13421" y="16731"/>
                    </a:cubicBezTo>
                    <a:lnTo>
                      <a:pt x="15430" y="14266"/>
                    </a:lnTo>
                    <a:cubicBezTo>
                      <a:pt x="15430" y="14266"/>
                      <a:pt x="14814" y="15704"/>
                      <a:pt x="14106" y="17256"/>
                    </a:cubicBezTo>
                    <a:cubicBezTo>
                      <a:pt x="16685" y="19128"/>
                      <a:pt x="19196" y="20839"/>
                      <a:pt x="19196" y="20839"/>
                    </a:cubicBezTo>
                    <a:cubicBezTo>
                      <a:pt x="19196" y="20839"/>
                      <a:pt x="19014" y="16891"/>
                      <a:pt x="18717" y="12873"/>
                    </a:cubicBezTo>
                    <a:cubicBezTo>
                      <a:pt x="18078" y="12988"/>
                      <a:pt x="17667" y="12873"/>
                      <a:pt x="17667" y="1287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42"/>
              <p:cNvSpPr/>
              <p:nvPr/>
            </p:nvSpPr>
            <p:spPr>
              <a:xfrm>
                <a:off x="2255292" y="560633"/>
                <a:ext cx="999775" cy="599750"/>
              </a:xfrm>
              <a:custGeom>
                <a:avLst/>
                <a:gdLst/>
                <a:ahLst/>
                <a:cxnLst/>
                <a:rect l="l" t="t" r="r" b="b"/>
                <a:pathLst>
                  <a:path w="39991" h="23990" extrusionOk="0">
                    <a:moveTo>
                      <a:pt x="39991" y="15681"/>
                    </a:moveTo>
                    <a:cubicBezTo>
                      <a:pt x="39991" y="15681"/>
                      <a:pt x="37731" y="11481"/>
                      <a:pt x="37183" y="10363"/>
                    </a:cubicBezTo>
                    <a:cubicBezTo>
                      <a:pt x="36567" y="11025"/>
                      <a:pt x="35996" y="11641"/>
                      <a:pt x="36065" y="11481"/>
                    </a:cubicBezTo>
                    <a:cubicBezTo>
                      <a:pt x="36133" y="11321"/>
                      <a:pt x="36224" y="10271"/>
                      <a:pt x="36339" y="9221"/>
                    </a:cubicBezTo>
                    <a:cubicBezTo>
                      <a:pt x="35791" y="8605"/>
                      <a:pt x="35015" y="7738"/>
                      <a:pt x="34125" y="6802"/>
                    </a:cubicBezTo>
                    <a:cubicBezTo>
                      <a:pt x="34216" y="7669"/>
                      <a:pt x="34307" y="8537"/>
                      <a:pt x="34353" y="8833"/>
                    </a:cubicBezTo>
                    <a:cubicBezTo>
                      <a:pt x="34376" y="8902"/>
                      <a:pt x="34376" y="8925"/>
                      <a:pt x="34376" y="8947"/>
                    </a:cubicBezTo>
                    <a:cubicBezTo>
                      <a:pt x="34376" y="8993"/>
                      <a:pt x="34376" y="8947"/>
                      <a:pt x="34353" y="8833"/>
                    </a:cubicBezTo>
                    <a:cubicBezTo>
                      <a:pt x="34239" y="8445"/>
                      <a:pt x="33714" y="7144"/>
                      <a:pt x="33189" y="5820"/>
                    </a:cubicBezTo>
                    <a:cubicBezTo>
                      <a:pt x="31294" y="3903"/>
                      <a:pt x="29171" y="1849"/>
                      <a:pt x="27733" y="822"/>
                    </a:cubicBezTo>
                    <a:lnTo>
                      <a:pt x="27939" y="2511"/>
                    </a:lnTo>
                    <a:lnTo>
                      <a:pt x="26501" y="160"/>
                    </a:lnTo>
                    <a:cubicBezTo>
                      <a:pt x="25748" y="0"/>
                      <a:pt x="23967" y="320"/>
                      <a:pt x="21890" y="890"/>
                    </a:cubicBezTo>
                    <a:lnTo>
                      <a:pt x="21776" y="2648"/>
                    </a:lnTo>
                    <a:lnTo>
                      <a:pt x="20977" y="1164"/>
                    </a:lnTo>
                    <a:cubicBezTo>
                      <a:pt x="18695" y="1849"/>
                      <a:pt x="16229" y="2785"/>
                      <a:pt x="14312" y="3789"/>
                    </a:cubicBezTo>
                    <a:lnTo>
                      <a:pt x="14609" y="5455"/>
                    </a:lnTo>
                    <a:lnTo>
                      <a:pt x="13354" y="4314"/>
                    </a:lnTo>
                    <a:cubicBezTo>
                      <a:pt x="12783" y="4656"/>
                      <a:pt x="12326" y="4999"/>
                      <a:pt x="11961" y="5318"/>
                    </a:cubicBezTo>
                    <a:cubicBezTo>
                      <a:pt x="11208" y="5980"/>
                      <a:pt x="10363" y="7327"/>
                      <a:pt x="9405" y="8993"/>
                    </a:cubicBezTo>
                    <a:lnTo>
                      <a:pt x="8880" y="11344"/>
                    </a:lnTo>
                    <a:lnTo>
                      <a:pt x="8834" y="10043"/>
                    </a:lnTo>
                    <a:cubicBezTo>
                      <a:pt x="7761" y="11983"/>
                      <a:pt x="6643" y="14220"/>
                      <a:pt x="5456" y="16320"/>
                    </a:cubicBezTo>
                    <a:cubicBezTo>
                      <a:pt x="5319" y="17233"/>
                      <a:pt x="5228" y="17918"/>
                      <a:pt x="5228" y="17918"/>
                    </a:cubicBezTo>
                    <a:lnTo>
                      <a:pt x="4908" y="17233"/>
                    </a:lnTo>
                    <a:cubicBezTo>
                      <a:pt x="3425" y="19789"/>
                      <a:pt x="1895" y="22026"/>
                      <a:pt x="366" y="23145"/>
                    </a:cubicBezTo>
                    <a:lnTo>
                      <a:pt x="1" y="23989"/>
                    </a:lnTo>
                    <a:cubicBezTo>
                      <a:pt x="1" y="23989"/>
                      <a:pt x="5684" y="21227"/>
                      <a:pt x="7670" y="20177"/>
                    </a:cubicBezTo>
                    <a:cubicBezTo>
                      <a:pt x="8104" y="18443"/>
                      <a:pt x="8172" y="16799"/>
                      <a:pt x="8172" y="16799"/>
                    </a:cubicBezTo>
                    <a:lnTo>
                      <a:pt x="8332" y="19789"/>
                    </a:lnTo>
                    <a:cubicBezTo>
                      <a:pt x="9176" y="19287"/>
                      <a:pt x="10866" y="18123"/>
                      <a:pt x="12532" y="16982"/>
                    </a:cubicBezTo>
                    <a:lnTo>
                      <a:pt x="11527" y="13444"/>
                    </a:lnTo>
                    <a:lnTo>
                      <a:pt x="13308" y="16434"/>
                    </a:lnTo>
                    <a:cubicBezTo>
                      <a:pt x="14495" y="15635"/>
                      <a:pt x="15590" y="14859"/>
                      <a:pt x="16298" y="14380"/>
                    </a:cubicBezTo>
                    <a:cubicBezTo>
                      <a:pt x="16138" y="12577"/>
                      <a:pt x="15910" y="9997"/>
                      <a:pt x="15956" y="10134"/>
                    </a:cubicBezTo>
                    <a:cubicBezTo>
                      <a:pt x="16001" y="10294"/>
                      <a:pt x="16869" y="12417"/>
                      <a:pt x="17439" y="13786"/>
                    </a:cubicBezTo>
                    <a:cubicBezTo>
                      <a:pt x="17896" y="13764"/>
                      <a:pt x="18854" y="13718"/>
                      <a:pt x="19973" y="13672"/>
                    </a:cubicBezTo>
                    <a:lnTo>
                      <a:pt x="20224" y="10294"/>
                    </a:lnTo>
                    <a:lnTo>
                      <a:pt x="21183" y="13627"/>
                    </a:lnTo>
                    <a:cubicBezTo>
                      <a:pt x="23214" y="13558"/>
                      <a:pt x="25474" y="13490"/>
                      <a:pt x="26752" y="13535"/>
                    </a:cubicBezTo>
                    <a:lnTo>
                      <a:pt x="26044" y="9016"/>
                    </a:lnTo>
                    <a:lnTo>
                      <a:pt x="29559" y="13832"/>
                    </a:lnTo>
                    <a:cubicBezTo>
                      <a:pt x="30792" y="14015"/>
                      <a:pt x="32230" y="14266"/>
                      <a:pt x="33645" y="14517"/>
                    </a:cubicBezTo>
                    <a:lnTo>
                      <a:pt x="32846" y="12805"/>
                    </a:lnTo>
                    <a:lnTo>
                      <a:pt x="34513" y="14654"/>
                    </a:lnTo>
                    <a:cubicBezTo>
                      <a:pt x="37411" y="15179"/>
                      <a:pt x="39991" y="15681"/>
                      <a:pt x="39991" y="1568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42"/>
              <p:cNvSpPr/>
              <p:nvPr/>
            </p:nvSpPr>
            <p:spPr>
              <a:xfrm>
                <a:off x="1269525" y="538000"/>
                <a:ext cx="994625" cy="733875"/>
              </a:xfrm>
              <a:custGeom>
                <a:avLst/>
                <a:gdLst/>
                <a:ahLst/>
                <a:cxnLst/>
                <a:rect l="l" t="t" r="r" b="b"/>
                <a:pathLst>
                  <a:path w="39785" h="29355" extrusionOk="0">
                    <a:moveTo>
                      <a:pt x="3675" y="17257"/>
                    </a:moveTo>
                    <a:lnTo>
                      <a:pt x="4908" y="22027"/>
                    </a:lnTo>
                    <a:cubicBezTo>
                      <a:pt x="4954" y="21913"/>
                      <a:pt x="4976" y="21845"/>
                      <a:pt x="4999" y="21776"/>
                    </a:cubicBezTo>
                    <a:cubicBezTo>
                      <a:pt x="5159" y="21434"/>
                      <a:pt x="6209" y="20064"/>
                      <a:pt x="7624" y="18467"/>
                    </a:cubicBezTo>
                    <a:cubicBezTo>
                      <a:pt x="7373" y="16595"/>
                      <a:pt x="7122" y="14472"/>
                      <a:pt x="7236" y="14723"/>
                    </a:cubicBezTo>
                    <a:cubicBezTo>
                      <a:pt x="7373" y="15066"/>
                      <a:pt x="8195" y="16549"/>
                      <a:pt x="8628" y="17325"/>
                    </a:cubicBezTo>
                    <a:cubicBezTo>
                      <a:pt x="9770" y="16093"/>
                      <a:pt x="11048" y="14792"/>
                      <a:pt x="12258" y="13765"/>
                    </a:cubicBezTo>
                    <a:cubicBezTo>
                      <a:pt x="12417" y="12167"/>
                      <a:pt x="12646" y="9976"/>
                      <a:pt x="12646" y="10158"/>
                    </a:cubicBezTo>
                    <a:cubicBezTo>
                      <a:pt x="12646" y="10341"/>
                      <a:pt x="13308" y="11619"/>
                      <a:pt x="13810" y="12555"/>
                    </a:cubicBezTo>
                    <a:cubicBezTo>
                      <a:pt x="14517" y="12053"/>
                      <a:pt x="15156" y="11756"/>
                      <a:pt x="15659" y="11687"/>
                    </a:cubicBezTo>
                    <a:cubicBezTo>
                      <a:pt x="15955" y="11665"/>
                      <a:pt x="16298" y="11665"/>
                      <a:pt x="16663" y="11687"/>
                    </a:cubicBezTo>
                    <a:lnTo>
                      <a:pt x="16663" y="9222"/>
                    </a:lnTo>
                    <a:lnTo>
                      <a:pt x="17485" y="11756"/>
                    </a:lnTo>
                    <a:cubicBezTo>
                      <a:pt x="19402" y="12007"/>
                      <a:pt x="21684" y="12669"/>
                      <a:pt x="23031" y="13125"/>
                    </a:cubicBezTo>
                    <a:lnTo>
                      <a:pt x="24971" y="10820"/>
                    </a:lnTo>
                    <a:lnTo>
                      <a:pt x="24766" y="13924"/>
                    </a:lnTo>
                    <a:lnTo>
                      <a:pt x="28715" y="16755"/>
                    </a:lnTo>
                    <a:lnTo>
                      <a:pt x="29651" y="14837"/>
                    </a:lnTo>
                    <a:lnTo>
                      <a:pt x="29947" y="17645"/>
                    </a:lnTo>
                    <a:lnTo>
                      <a:pt x="32481" y="19448"/>
                    </a:lnTo>
                    <a:lnTo>
                      <a:pt x="33097" y="17713"/>
                    </a:lnTo>
                    <a:lnTo>
                      <a:pt x="33462" y="20156"/>
                    </a:lnTo>
                    <a:lnTo>
                      <a:pt x="39671" y="24607"/>
                    </a:lnTo>
                    <a:lnTo>
                      <a:pt x="39785" y="24424"/>
                    </a:lnTo>
                    <a:cubicBezTo>
                      <a:pt x="38918" y="22849"/>
                      <a:pt x="35973" y="17462"/>
                      <a:pt x="35106" y="15339"/>
                    </a:cubicBezTo>
                    <a:lnTo>
                      <a:pt x="34969" y="16777"/>
                    </a:lnTo>
                    <a:lnTo>
                      <a:pt x="34353" y="14016"/>
                    </a:lnTo>
                    <a:cubicBezTo>
                      <a:pt x="33599" y="12989"/>
                      <a:pt x="32253" y="11482"/>
                      <a:pt x="30655" y="9839"/>
                    </a:cubicBezTo>
                    <a:lnTo>
                      <a:pt x="30860" y="11459"/>
                    </a:lnTo>
                    <a:lnTo>
                      <a:pt x="30198" y="9359"/>
                    </a:lnTo>
                    <a:cubicBezTo>
                      <a:pt x="28053" y="7214"/>
                      <a:pt x="25496" y="4886"/>
                      <a:pt x="23168" y="3105"/>
                    </a:cubicBezTo>
                    <a:lnTo>
                      <a:pt x="23396" y="5205"/>
                    </a:lnTo>
                    <a:lnTo>
                      <a:pt x="22095" y="2306"/>
                    </a:lnTo>
                    <a:cubicBezTo>
                      <a:pt x="20224" y="960"/>
                      <a:pt x="18557" y="69"/>
                      <a:pt x="17485" y="69"/>
                    </a:cubicBezTo>
                    <a:cubicBezTo>
                      <a:pt x="17393" y="24"/>
                      <a:pt x="17234" y="1"/>
                      <a:pt x="17028" y="1"/>
                    </a:cubicBezTo>
                    <a:lnTo>
                      <a:pt x="16480" y="1941"/>
                    </a:lnTo>
                    <a:lnTo>
                      <a:pt x="15476" y="298"/>
                    </a:lnTo>
                    <a:cubicBezTo>
                      <a:pt x="14289" y="640"/>
                      <a:pt x="12691" y="1279"/>
                      <a:pt x="11002" y="2124"/>
                    </a:cubicBezTo>
                    <a:lnTo>
                      <a:pt x="10865" y="3425"/>
                    </a:lnTo>
                    <a:lnTo>
                      <a:pt x="9884" y="2694"/>
                    </a:lnTo>
                    <a:cubicBezTo>
                      <a:pt x="8195" y="3607"/>
                      <a:pt x="6483" y="4703"/>
                      <a:pt x="4999" y="5913"/>
                    </a:cubicBezTo>
                    <a:lnTo>
                      <a:pt x="5364" y="7533"/>
                    </a:lnTo>
                    <a:lnTo>
                      <a:pt x="4223" y="6597"/>
                    </a:lnTo>
                    <a:cubicBezTo>
                      <a:pt x="3561" y="7191"/>
                      <a:pt x="2968" y="7830"/>
                      <a:pt x="2488" y="8469"/>
                    </a:cubicBezTo>
                    <a:cubicBezTo>
                      <a:pt x="1804" y="9405"/>
                      <a:pt x="1324" y="10683"/>
                      <a:pt x="1028" y="12190"/>
                    </a:cubicBezTo>
                    <a:lnTo>
                      <a:pt x="1712" y="14175"/>
                    </a:lnTo>
                    <a:cubicBezTo>
                      <a:pt x="1712" y="14175"/>
                      <a:pt x="1279" y="14061"/>
                      <a:pt x="754" y="13970"/>
                    </a:cubicBezTo>
                    <a:cubicBezTo>
                      <a:pt x="0" y="20544"/>
                      <a:pt x="1644" y="29354"/>
                      <a:pt x="1644" y="29354"/>
                    </a:cubicBezTo>
                    <a:cubicBezTo>
                      <a:pt x="1644" y="29354"/>
                      <a:pt x="3013" y="26296"/>
                      <a:pt x="4018" y="24059"/>
                    </a:cubicBezTo>
                    <a:cubicBezTo>
                      <a:pt x="3561" y="20589"/>
                      <a:pt x="3675" y="17257"/>
                      <a:pt x="3675" y="1725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42"/>
              <p:cNvSpPr/>
              <p:nvPr/>
            </p:nvSpPr>
            <p:spPr>
              <a:xfrm>
                <a:off x="1269525" y="543725"/>
                <a:ext cx="501050" cy="728150"/>
              </a:xfrm>
              <a:custGeom>
                <a:avLst/>
                <a:gdLst/>
                <a:ahLst/>
                <a:cxnLst/>
                <a:rect l="l" t="t" r="r" b="b"/>
                <a:pathLst>
                  <a:path w="20042" h="29126" extrusionOk="0">
                    <a:moveTo>
                      <a:pt x="16937" y="0"/>
                    </a:moveTo>
                    <a:lnTo>
                      <a:pt x="16457" y="1712"/>
                    </a:lnTo>
                    <a:lnTo>
                      <a:pt x="15476" y="69"/>
                    </a:lnTo>
                    <a:cubicBezTo>
                      <a:pt x="14266" y="411"/>
                      <a:pt x="12691" y="1027"/>
                      <a:pt x="11002" y="1872"/>
                    </a:cubicBezTo>
                    <a:lnTo>
                      <a:pt x="10865" y="3196"/>
                    </a:lnTo>
                    <a:lnTo>
                      <a:pt x="9884" y="2443"/>
                    </a:lnTo>
                    <a:cubicBezTo>
                      <a:pt x="8195" y="3356"/>
                      <a:pt x="6460" y="4474"/>
                      <a:pt x="4999" y="5684"/>
                    </a:cubicBezTo>
                    <a:lnTo>
                      <a:pt x="5342" y="7304"/>
                    </a:lnTo>
                    <a:lnTo>
                      <a:pt x="4223" y="6368"/>
                    </a:lnTo>
                    <a:cubicBezTo>
                      <a:pt x="3561" y="6962"/>
                      <a:pt x="2968" y="7601"/>
                      <a:pt x="2488" y="8240"/>
                    </a:cubicBezTo>
                    <a:cubicBezTo>
                      <a:pt x="1781" y="9176"/>
                      <a:pt x="1324" y="10454"/>
                      <a:pt x="1028" y="11938"/>
                    </a:cubicBezTo>
                    <a:lnTo>
                      <a:pt x="1712" y="13946"/>
                    </a:lnTo>
                    <a:cubicBezTo>
                      <a:pt x="1712" y="13946"/>
                      <a:pt x="1279" y="13832"/>
                      <a:pt x="731" y="13718"/>
                    </a:cubicBezTo>
                    <a:cubicBezTo>
                      <a:pt x="0" y="20292"/>
                      <a:pt x="1644" y="29125"/>
                      <a:pt x="1644" y="29125"/>
                    </a:cubicBezTo>
                    <a:cubicBezTo>
                      <a:pt x="1644" y="29125"/>
                      <a:pt x="2991" y="26067"/>
                      <a:pt x="3995" y="23807"/>
                    </a:cubicBezTo>
                    <a:cubicBezTo>
                      <a:pt x="3561" y="20360"/>
                      <a:pt x="3675" y="17028"/>
                      <a:pt x="3675" y="17028"/>
                    </a:cubicBezTo>
                    <a:lnTo>
                      <a:pt x="4885" y="21798"/>
                    </a:lnTo>
                    <a:cubicBezTo>
                      <a:pt x="4931" y="21684"/>
                      <a:pt x="4976" y="21616"/>
                      <a:pt x="4999" y="21547"/>
                    </a:cubicBezTo>
                    <a:cubicBezTo>
                      <a:pt x="5159" y="21205"/>
                      <a:pt x="6209" y="19835"/>
                      <a:pt x="7624" y="18238"/>
                    </a:cubicBezTo>
                    <a:cubicBezTo>
                      <a:pt x="7373" y="16366"/>
                      <a:pt x="7122" y="14243"/>
                      <a:pt x="7213" y="14494"/>
                    </a:cubicBezTo>
                    <a:cubicBezTo>
                      <a:pt x="7350" y="14837"/>
                      <a:pt x="8195" y="16320"/>
                      <a:pt x="8628" y="17096"/>
                    </a:cubicBezTo>
                    <a:cubicBezTo>
                      <a:pt x="9770" y="15864"/>
                      <a:pt x="11048" y="14563"/>
                      <a:pt x="12235" y="13536"/>
                    </a:cubicBezTo>
                    <a:cubicBezTo>
                      <a:pt x="12417" y="11938"/>
                      <a:pt x="12646" y="9747"/>
                      <a:pt x="12646" y="9929"/>
                    </a:cubicBezTo>
                    <a:cubicBezTo>
                      <a:pt x="12646" y="10112"/>
                      <a:pt x="13308" y="11390"/>
                      <a:pt x="13810" y="12326"/>
                    </a:cubicBezTo>
                    <a:cubicBezTo>
                      <a:pt x="14517" y="11824"/>
                      <a:pt x="15156" y="11527"/>
                      <a:pt x="15659" y="11458"/>
                    </a:cubicBezTo>
                    <a:cubicBezTo>
                      <a:pt x="15955" y="11436"/>
                      <a:pt x="16298" y="11436"/>
                      <a:pt x="16663" y="11458"/>
                    </a:cubicBezTo>
                    <a:lnTo>
                      <a:pt x="16663" y="8993"/>
                    </a:lnTo>
                    <a:lnTo>
                      <a:pt x="17485" y="11527"/>
                    </a:lnTo>
                    <a:cubicBezTo>
                      <a:pt x="18306" y="11641"/>
                      <a:pt x="19174" y="11824"/>
                      <a:pt x="20041" y="12029"/>
                    </a:cubicBezTo>
                    <a:cubicBezTo>
                      <a:pt x="19516" y="7418"/>
                      <a:pt x="18420" y="3310"/>
                      <a:pt x="169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42"/>
              <p:cNvSpPr/>
              <p:nvPr/>
            </p:nvSpPr>
            <p:spPr>
              <a:xfrm>
                <a:off x="1536000" y="1133175"/>
                <a:ext cx="373800" cy="658525"/>
              </a:xfrm>
              <a:custGeom>
                <a:avLst/>
                <a:gdLst/>
                <a:ahLst/>
                <a:cxnLst/>
                <a:rect l="l" t="t" r="r" b="b"/>
                <a:pathLst>
                  <a:path w="14952" h="26341" extrusionOk="0">
                    <a:moveTo>
                      <a:pt x="14951" y="8857"/>
                    </a:moveTo>
                    <a:cubicBezTo>
                      <a:pt x="14906" y="8697"/>
                      <a:pt x="14837" y="8537"/>
                      <a:pt x="14769" y="8377"/>
                    </a:cubicBezTo>
                    <a:lnTo>
                      <a:pt x="14244" y="8058"/>
                    </a:lnTo>
                    <a:lnTo>
                      <a:pt x="14655" y="8081"/>
                    </a:lnTo>
                    <a:cubicBezTo>
                      <a:pt x="12829" y="3539"/>
                      <a:pt x="10181" y="503"/>
                      <a:pt x="7191" y="1"/>
                    </a:cubicBezTo>
                    <a:cubicBezTo>
                      <a:pt x="6323" y="777"/>
                      <a:pt x="5456" y="1690"/>
                      <a:pt x="4589" y="2762"/>
                    </a:cubicBezTo>
                    <a:cubicBezTo>
                      <a:pt x="5091" y="3059"/>
                      <a:pt x="5547" y="3287"/>
                      <a:pt x="5547" y="3287"/>
                    </a:cubicBezTo>
                    <a:lnTo>
                      <a:pt x="4155" y="3287"/>
                    </a:lnTo>
                    <a:cubicBezTo>
                      <a:pt x="3037" y="4771"/>
                      <a:pt x="1964" y="6506"/>
                      <a:pt x="1074" y="8514"/>
                    </a:cubicBezTo>
                    <a:cubicBezTo>
                      <a:pt x="982" y="8720"/>
                      <a:pt x="891" y="8948"/>
                      <a:pt x="823" y="9154"/>
                    </a:cubicBezTo>
                    <a:lnTo>
                      <a:pt x="1142" y="11139"/>
                    </a:lnTo>
                    <a:lnTo>
                      <a:pt x="412" y="10477"/>
                    </a:lnTo>
                    <a:cubicBezTo>
                      <a:pt x="1" y="12212"/>
                      <a:pt x="1" y="13992"/>
                      <a:pt x="229" y="15727"/>
                    </a:cubicBezTo>
                    <a:lnTo>
                      <a:pt x="1621" y="17576"/>
                    </a:lnTo>
                    <a:cubicBezTo>
                      <a:pt x="1621" y="17576"/>
                      <a:pt x="1096" y="17371"/>
                      <a:pt x="457" y="17074"/>
                    </a:cubicBezTo>
                    <a:cubicBezTo>
                      <a:pt x="1393" y="21867"/>
                      <a:pt x="3836" y="25907"/>
                      <a:pt x="4041" y="26341"/>
                    </a:cubicBezTo>
                    <a:cubicBezTo>
                      <a:pt x="4064" y="26135"/>
                      <a:pt x="4543" y="25108"/>
                      <a:pt x="5296" y="23648"/>
                    </a:cubicBezTo>
                    <a:lnTo>
                      <a:pt x="4429" y="20657"/>
                    </a:lnTo>
                    <a:lnTo>
                      <a:pt x="6392" y="21570"/>
                    </a:lnTo>
                    <a:cubicBezTo>
                      <a:pt x="7031" y="20361"/>
                      <a:pt x="7761" y="19014"/>
                      <a:pt x="8492" y="17713"/>
                    </a:cubicBezTo>
                    <a:cubicBezTo>
                      <a:pt x="7008" y="16435"/>
                      <a:pt x="4954" y="14358"/>
                      <a:pt x="5319" y="14563"/>
                    </a:cubicBezTo>
                    <a:cubicBezTo>
                      <a:pt x="5707" y="14814"/>
                      <a:pt x="7807" y="16207"/>
                      <a:pt x="8926" y="16960"/>
                    </a:cubicBezTo>
                    <a:cubicBezTo>
                      <a:pt x="9587" y="15773"/>
                      <a:pt x="10249" y="14654"/>
                      <a:pt x="10797" y="13719"/>
                    </a:cubicBezTo>
                    <a:lnTo>
                      <a:pt x="7693" y="12166"/>
                    </a:lnTo>
                    <a:lnTo>
                      <a:pt x="11414" y="12737"/>
                    </a:lnTo>
                    <a:cubicBezTo>
                      <a:pt x="11984" y="11824"/>
                      <a:pt x="12395" y="11231"/>
                      <a:pt x="12555" y="11139"/>
                    </a:cubicBezTo>
                    <a:cubicBezTo>
                      <a:pt x="12623" y="11094"/>
                      <a:pt x="12760" y="10980"/>
                      <a:pt x="12966" y="10820"/>
                    </a:cubicBezTo>
                    <a:lnTo>
                      <a:pt x="10409" y="7579"/>
                    </a:lnTo>
                    <a:lnTo>
                      <a:pt x="14153" y="9656"/>
                    </a:lnTo>
                    <a:cubicBezTo>
                      <a:pt x="14404" y="9427"/>
                      <a:pt x="14678" y="9154"/>
                      <a:pt x="14951" y="885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42"/>
              <p:cNvSpPr/>
              <p:nvPr/>
            </p:nvSpPr>
            <p:spPr>
              <a:xfrm>
                <a:off x="2113500" y="-154150"/>
                <a:ext cx="431400" cy="925000"/>
              </a:xfrm>
              <a:custGeom>
                <a:avLst/>
                <a:gdLst/>
                <a:ahLst/>
                <a:cxnLst/>
                <a:rect l="l" t="t" r="r" b="b"/>
                <a:pathLst>
                  <a:path w="17256" h="37000" extrusionOk="0">
                    <a:moveTo>
                      <a:pt x="16160" y="27094"/>
                    </a:moveTo>
                    <a:cubicBezTo>
                      <a:pt x="16366" y="26249"/>
                      <a:pt x="16548" y="25404"/>
                      <a:pt x="16708" y="24537"/>
                    </a:cubicBezTo>
                    <a:cubicBezTo>
                      <a:pt x="16731" y="24377"/>
                      <a:pt x="16754" y="24218"/>
                      <a:pt x="16777" y="24035"/>
                    </a:cubicBezTo>
                    <a:lnTo>
                      <a:pt x="11732" y="22643"/>
                    </a:lnTo>
                    <a:lnTo>
                      <a:pt x="16936" y="22597"/>
                    </a:lnTo>
                    <a:cubicBezTo>
                      <a:pt x="17028" y="21524"/>
                      <a:pt x="17096" y="20223"/>
                      <a:pt x="17142" y="18762"/>
                    </a:cubicBezTo>
                    <a:lnTo>
                      <a:pt x="14745" y="18237"/>
                    </a:lnTo>
                    <a:lnTo>
                      <a:pt x="17188" y="17484"/>
                    </a:lnTo>
                    <a:cubicBezTo>
                      <a:pt x="17210" y="16503"/>
                      <a:pt x="17233" y="15453"/>
                      <a:pt x="17233" y="14380"/>
                    </a:cubicBezTo>
                    <a:lnTo>
                      <a:pt x="15019" y="14380"/>
                    </a:lnTo>
                    <a:lnTo>
                      <a:pt x="17256" y="13627"/>
                    </a:lnTo>
                    <a:cubicBezTo>
                      <a:pt x="17256" y="12485"/>
                      <a:pt x="17256" y="11321"/>
                      <a:pt x="17256" y="10157"/>
                    </a:cubicBezTo>
                    <a:lnTo>
                      <a:pt x="15590" y="10249"/>
                    </a:lnTo>
                    <a:lnTo>
                      <a:pt x="17256" y="9769"/>
                    </a:lnTo>
                    <a:cubicBezTo>
                      <a:pt x="17233" y="7943"/>
                      <a:pt x="17210" y="6117"/>
                      <a:pt x="17165" y="4428"/>
                    </a:cubicBezTo>
                    <a:lnTo>
                      <a:pt x="15727" y="4200"/>
                    </a:lnTo>
                    <a:lnTo>
                      <a:pt x="17142" y="3424"/>
                    </a:lnTo>
                    <a:cubicBezTo>
                      <a:pt x="17096" y="2168"/>
                      <a:pt x="17051" y="1027"/>
                      <a:pt x="16982" y="0"/>
                    </a:cubicBezTo>
                    <a:cubicBezTo>
                      <a:pt x="15909" y="981"/>
                      <a:pt x="14380" y="2031"/>
                      <a:pt x="12668" y="3401"/>
                    </a:cubicBezTo>
                    <a:lnTo>
                      <a:pt x="12988" y="4725"/>
                    </a:lnTo>
                    <a:lnTo>
                      <a:pt x="12075" y="3880"/>
                    </a:lnTo>
                    <a:cubicBezTo>
                      <a:pt x="10911" y="4839"/>
                      <a:pt x="9724" y="5957"/>
                      <a:pt x="8560" y="7281"/>
                    </a:cubicBezTo>
                    <a:lnTo>
                      <a:pt x="10271" y="10522"/>
                    </a:lnTo>
                    <a:lnTo>
                      <a:pt x="7464" y="8628"/>
                    </a:lnTo>
                    <a:cubicBezTo>
                      <a:pt x="6939" y="9336"/>
                      <a:pt x="6414" y="10112"/>
                      <a:pt x="5912" y="10933"/>
                    </a:cubicBezTo>
                    <a:cubicBezTo>
                      <a:pt x="5661" y="11390"/>
                      <a:pt x="5410" y="11846"/>
                      <a:pt x="5159" y="12303"/>
                    </a:cubicBezTo>
                    <a:lnTo>
                      <a:pt x="7281" y="15749"/>
                    </a:lnTo>
                    <a:lnTo>
                      <a:pt x="4634" y="13330"/>
                    </a:lnTo>
                    <a:cubicBezTo>
                      <a:pt x="3698" y="15224"/>
                      <a:pt x="2876" y="17279"/>
                      <a:pt x="2191" y="19424"/>
                    </a:cubicBezTo>
                    <a:lnTo>
                      <a:pt x="5250" y="21638"/>
                    </a:lnTo>
                    <a:lnTo>
                      <a:pt x="1643" y="21205"/>
                    </a:lnTo>
                    <a:cubicBezTo>
                      <a:pt x="1278" y="22551"/>
                      <a:pt x="959" y="23944"/>
                      <a:pt x="708" y="25336"/>
                    </a:cubicBezTo>
                    <a:lnTo>
                      <a:pt x="3287" y="26865"/>
                    </a:lnTo>
                    <a:lnTo>
                      <a:pt x="548" y="26249"/>
                    </a:lnTo>
                    <a:cubicBezTo>
                      <a:pt x="206" y="28303"/>
                      <a:pt x="23" y="30380"/>
                      <a:pt x="0" y="32435"/>
                    </a:cubicBezTo>
                    <a:lnTo>
                      <a:pt x="2442" y="34146"/>
                    </a:lnTo>
                    <a:lnTo>
                      <a:pt x="23" y="33416"/>
                    </a:lnTo>
                    <a:cubicBezTo>
                      <a:pt x="23" y="33873"/>
                      <a:pt x="46" y="34306"/>
                      <a:pt x="69" y="34740"/>
                    </a:cubicBezTo>
                    <a:cubicBezTo>
                      <a:pt x="1758" y="36201"/>
                      <a:pt x="3606" y="37000"/>
                      <a:pt x="5569" y="37000"/>
                    </a:cubicBezTo>
                    <a:cubicBezTo>
                      <a:pt x="8856" y="37000"/>
                      <a:pt x="11869" y="34740"/>
                      <a:pt x="14220" y="30974"/>
                    </a:cubicBezTo>
                    <a:lnTo>
                      <a:pt x="12508" y="30198"/>
                    </a:lnTo>
                    <a:lnTo>
                      <a:pt x="14540" y="30403"/>
                    </a:lnTo>
                    <a:cubicBezTo>
                      <a:pt x="14837" y="29924"/>
                      <a:pt x="15110" y="29422"/>
                      <a:pt x="15362" y="28897"/>
                    </a:cubicBezTo>
                    <a:lnTo>
                      <a:pt x="12006" y="27892"/>
                    </a:lnTo>
                    <a:lnTo>
                      <a:pt x="15521" y="28577"/>
                    </a:lnTo>
                    <a:cubicBezTo>
                      <a:pt x="15750" y="28075"/>
                      <a:pt x="15955" y="27596"/>
                      <a:pt x="16160" y="2709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42"/>
              <p:cNvSpPr/>
              <p:nvPr/>
            </p:nvSpPr>
            <p:spPr>
              <a:xfrm>
                <a:off x="1992525" y="1338025"/>
                <a:ext cx="345825" cy="561525"/>
              </a:xfrm>
              <a:custGeom>
                <a:avLst/>
                <a:gdLst/>
                <a:ahLst/>
                <a:cxnLst/>
                <a:rect l="l" t="t" r="r" b="b"/>
                <a:pathLst>
                  <a:path w="13833" h="22461" extrusionOk="0">
                    <a:moveTo>
                      <a:pt x="9838" y="12190"/>
                    </a:moveTo>
                    <a:lnTo>
                      <a:pt x="11550" y="12988"/>
                    </a:lnTo>
                    <a:cubicBezTo>
                      <a:pt x="12371" y="11710"/>
                      <a:pt x="13011" y="10592"/>
                      <a:pt x="13284" y="9816"/>
                    </a:cubicBezTo>
                    <a:lnTo>
                      <a:pt x="9975" y="7579"/>
                    </a:lnTo>
                    <a:lnTo>
                      <a:pt x="13490" y="8971"/>
                    </a:lnTo>
                    <a:cubicBezTo>
                      <a:pt x="13741" y="7784"/>
                      <a:pt x="13832" y="6552"/>
                      <a:pt x="13832" y="5296"/>
                    </a:cubicBezTo>
                    <a:lnTo>
                      <a:pt x="10614" y="4132"/>
                    </a:lnTo>
                    <a:lnTo>
                      <a:pt x="13809" y="4703"/>
                    </a:lnTo>
                    <a:cubicBezTo>
                      <a:pt x="13809" y="4657"/>
                      <a:pt x="13809" y="4589"/>
                      <a:pt x="13809" y="4543"/>
                    </a:cubicBezTo>
                    <a:cubicBezTo>
                      <a:pt x="11458" y="1758"/>
                      <a:pt x="8103" y="1"/>
                      <a:pt x="4360" y="1"/>
                    </a:cubicBezTo>
                    <a:cubicBezTo>
                      <a:pt x="4086" y="1"/>
                      <a:pt x="3812" y="24"/>
                      <a:pt x="3561" y="47"/>
                    </a:cubicBezTo>
                    <a:cubicBezTo>
                      <a:pt x="3059" y="800"/>
                      <a:pt x="2579" y="1576"/>
                      <a:pt x="2169" y="2306"/>
                    </a:cubicBezTo>
                    <a:lnTo>
                      <a:pt x="3538" y="3379"/>
                    </a:lnTo>
                    <a:lnTo>
                      <a:pt x="1986" y="2626"/>
                    </a:lnTo>
                    <a:cubicBezTo>
                      <a:pt x="1347" y="3744"/>
                      <a:pt x="867" y="4771"/>
                      <a:pt x="525" y="5616"/>
                    </a:cubicBezTo>
                    <a:lnTo>
                      <a:pt x="4656" y="7214"/>
                    </a:lnTo>
                    <a:lnTo>
                      <a:pt x="274" y="6278"/>
                    </a:lnTo>
                    <a:cubicBezTo>
                      <a:pt x="91" y="6803"/>
                      <a:pt x="0" y="7236"/>
                      <a:pt x="0" y="7533"/>
                    </a:cubicBezTo>
                    <a:cubicBezTo>
                      <a:pt x="0" y="8035"/>
                      <a:pt x="251" y="9177"/>
                      <a:pt x="662" y="10592"/>
                    </a:cubicBezTo>
                    <a:lnTo>
                      <a:pt x="3607" y="11779"/>
                    </a:lnTo>
                    <a:lnTo>
                      <a:pt x="913" y="11482"/>
                    </a:lnTo>
                    <a:cubicBezTo>
                      <a:pt x="1187" y="12418"/>
                      <a:pt x="1507" y="13445"/>
                      <a:pt x="1849" y="14472"/>
                    </a:cubicBezTo>
                    <a:lnTo>
                      <a:pt x="3812" y="14700"/>
                    </a:lnTo>
                    <a:cubicBezTo>
                      <a:pt x="4246" y="14723"/>
                      <a:pt x="4520" y="14792"/>
                      <a:pt x="4520" y="14792"/>
                    </a:cubicBezTo>
                    <a:lnTo>
                      <a:pt x="3812" y="14700"/>
                    </a:lnTo>
                    <a:cubicBezTo>
                      <a:pt x="3355" y="14700"/>
                      <a:pt x="2693" y="14746"/>
                      <a:pt x="2032" y="15066"/>
                    </a:cubicBezTo>
                    <a:cubicBezTo>
                      <a:pt x="3264" y="18786"/>
                      <a:pt x="4565" y="22461"/>
                      <a:pt x="4565" y="22461"/>
                    </a:cubicBezTo>
                    <a:cubicBezTo>
                      <a:pt x="4565" y="22461"/>
                      <a:pt x="6049" y="20612"/>
                      <a:pt x="7806" y="18284"/>
                    </a:cubicBezTo>
                    <a:lnTo>
                      <a:pt x="6346" y="17165"/>
                    </a:lnTo>
                    <a:lnTo>
                      <a:pt x="8286" y="17645"/>
                    </a:lnTo>
                    <a:cubicBezTo>
                      <a:pt x="9130" y="16503"/>
                      <a:pt x="9998" y="15317"/>
                      <a:pt x="10774" y="14175"/>
                    </a:cubicBezTo>
                    <a:cubicBezTo>
                      <a:pt x="9883" y="13742"/>
                      <a:pt x="8993" y="13308"/>
                      <a:pt x="8856" y="13308"/>
                    </a:cubicBezTo>
                    <a:cubicBezTo>
                      <a:pt x="8582" y="13308"/>
                      <a:pt x="9838" y="12190"/>
                      <a:pt x="9838" y="1219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42"/>
              <p:cNvSpPr/>
              <p:nvPr/>
            </p:nvSpPr>
            <p:spPr>
              <a:xfrm>
                <a:off x="2418775" y="1135450"/>
                <a:ext cx="308175" cy="490775"/>
              </a:xfrm>
              <a:custGeom>
                <a:avLst/>
                <a:gdLst/>
                <a:ahLst/>
                <a:cxnLst/>
                <a:rect l="l" t="t" r="r" b="b"/>
                <a:pathLst>
                  <a:path w="12327" h="19631" extrusionOk="0">
                    <a:moveTo>
                      <a:pt x="12326" y="19631"/>
                    </a:moveTo>
                    <a:cubicBezTo>
                      <a:pt x="12326" y="19631"/>
                      <a:pt x="12144" y="15705"/>
                      <a:pt x="11824" y="11687"/>
                    </a:cubicBezTo>
                    <a:cubicBezTo>
                      <a:pt x="11208" y="11802"/>
                      <a:pt x="10797" y="11687"/>
                      <a:pt x="10797" y="11687"/>
                    </a:cubicBezTo>
                    <a:lnTo>
                      <a:pt x="11733" y="10386"/>
                    </a:lnTo>
                    <a:cubicBezTo>
                      <a:pt x="11642" y="9428"/>
                      <a:pt x="11550" y="8492"/>
                      <a:pt x="11459" y="7625"/>
                    </a:cubicBezTo>
                    <a:lnTo>
                      <a:pt x="10318" y="7967"/>
                    </a:lnTo>
                    <a:lnTo>
                      <a:pt x="11368" y="6757"/>
                    </a:lnTo>
                    <a:cubicBezTo>
                      <a:pt x="11139" y="4977"/>
                      <a:pt x="10888" y="3653"/>
                      <a:pt x="10614" y="3311"/>
                    </a:cubicBezTo>
                    <a:cubicBezTo>
                      <a:pt x="10523" y="3174"/>
                      <a:pt x="10386" y="3014"/>
                      <a:pt x="10249" y="2854"/>
                    </a:cubicBezTo>
                    <a:lnTo>
                      <a:pt x="8697" y="4817"/>
                    </a:lnTo>
                    <a:lnTo>
                      <a:pt x="9884" y="2466"/>
                    </a:lnTo>
                    <a:cubicBezTo>
                      <a:pt x="9108" y="1667"/>
                      <a:pt x="8035" y="709"/>
                      <a:pt x="7099" y="1"/>
                    </a:cubicBezTo>
                    <a:lnTo>
                      <a:pt x="5890" y="549"/>
                    </a:lnTo>
                    <a:lnTo>
                      <a:pt x="6232" y="138"/>
                    </a:lnTo>
                    <a:cubicBezTo>
                      <a:pt x="3698" y="845"/>
                      <a:pt x="1484" y="2626"/>
                      <a:pt x="1" y="5068"/>
                    </a:cubicBezTo>
                    <a:lnTo>
                      <a:pt x="3379" y="3562"/>
                    </a:lnTo>
                    <a:lnTo>
                      <a:pt x="46" y="5913"/>
                    </a:lnTo>
                    <a:cubicBezTo>
                      <a:pt x="297" y="6917"/>
                      <a:pt x="617" y="8127"/>
                      <a:pt x="982" y="9245"/>
                    </a:cubicBezTo>
                    <a:lnTo>
                      <a:pt x="4771" y="8948"/>
                    </a:lnTo>
                    <a:lnTo>
                      <a:pt x="1210" y="9930"/>
                    </a:lnTo>
                    <a:cubicBezTo>
                      <a:pt x="1461" y="10637"/>
                      <a:pt x="1735" y="11231"/>
                      <a:pt x="2032" y="11642"/>
                    </a:cubicBezTo>
                    <a:cubicBezTo>
                      <a:pt x="2169" y="11847"/>
                      <a:pt x="2397" y="12098"/>
                      <a:pt x="2671" y="12372"/>
                    </a:cubicBezTo>
                    <a:lnTo>
                      <a:pt x="6392" y="12030"/>
                    </a:lnTo>
                    <a:lnTo>
                      <a:pt x="3287" y="12943"/>
                    </a:lnTo>
                    <a:cubicBezTo>
                      <a:pt x="4155" y="13719"/>
                      <a:pt x="5342" y="14632"/>
                      <a:pt x="6551" y="15545"/>
                    </a:cubicBezTo>
                    <a:lnTo>
                      <a:pt x="8560" y="13080"/>
                    </a:lnTo>
                    <a:cubicBezTo>
                      <a:pt x="8560" y="13080"/>
                      <a:pt x="7944" y="14518"/>
                      <a:pt x="7236" y="16070"/>
                    </a:cubicBezTo>
                    <a:cubicBezTo>
                      <a:pt x="9793" y="17942"/>
                      <a:pt x="12326" y="19631"/>
                      <a:pt x="12326" y="1963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42"/>
              <p:cNvSpPr/>
              <p:nvPr/>
            </p:nvSpPr>
            <p:spPr>
              <a:xfrm>
                <a:off x="2072400" y="1978750"/>
                <a:ext cx="485075" cy="115400"/>
              </a:xfrm>
              <a:custGeom>
                <a:avLst/>
                <a:gdLst/>
                <a:ahLst/>
                <a:cxnLst/>
                <a:rect l="l" t="t" r="r" b="b"/>
                <a:pathLst>
                  <a:path w="19403" h="4616" extrusionOk="0">
                    <a:moveTo>
                      <a:pt x="11666" y="1"/>
                    </a:moveTo>
                    <a:cubicBezTo>
                      <a:pt x="9971" y="1"/>
                      <a:pt x="1" y="3383"/>
                      <a:pt x="1" y="3383"/>
                    </a:cubicBezTo>
                    <a:lnTo>
                      <a:pt x="6574" y="3931"/>
                    </a:lnTo>
                    <a:lnTo>
                      <a:pt x="8720" y="4615"/>
                    </a:lnTo>
                    <a:cubicBezTo>
                      <a:pt x="13194" y="4547"/>
                      <a:pt x="17097" y="3794"/>
                      <a:pt x="19402" y="2721"/>
                    </a:cubicBezTo>
                    <a:cubicBezTo>
                      <a:pt x="17028" y="1762"/>
                      <a:pt x="12760" y="119"/>
                      <a:pt x="11756" y="5"/>
                    </a:cubicBezTo>
                    <a:cubicBezTo>
                      <a:pt x="11729" y="2"/>
                      <a:pt x="11699" y="1"/>
                      <a:pt x="11666" y="1"/>
                    </a:cubicBezTo>
                    <a:close/>
                  </a:path>
                </a:pathLst>
              </a:custGeom>
              <a:solidFill>
                <a:srgbClr val="B7AC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08" name="Google Shape;1808;p42"/>
            <p:cNvSpPr/>
            <p:nvPr/>
          </p:nvSpPr>
          <p:spPr>
            <a:xfrm>
              <a:off x="3146050" y="3227675"/>
              <a:ext cx="95100" cy="44400"/>
            </a:xfrm>
            <a:custGeom>
              <a:avLst/>
              <a:gdLst/>
              <a:ahLst/>
              <a:cxnLst/>
              <a:rect l="l" t="t" r="r" b="b"/>
              <a:pathLst>
                <a:path w="3804" h="1776" extrusionOk="0">
                  <a:moveTo>
                    <a:pt x="3788" y="0"/>
                  </a:moveTo>
                  <a:cubicBezTo>
                    <a:pt x="3631" y="0"/>
                    <a:pt x="1958" y="635"/>
                    <a:pt x="1" y="1593"/>
                  </a:cubicBezTo>
                  <a:lnTo>
                    <a:pt x="2101" y="1776"/>
                  </a:lnTo>
                  <a:cubicBezTo>
                    <a:pt x="2808" y="1022"/>
                    <a:pt x="3676" y="86"/>
                    <a:pt x="3790" y="18"/>
                  </a:cubicBezTo>
                  <a:cubicBezTo>
                    <a:pt x="3804" y="6"/>
                    <a:pt x="3803" y="0"/>
                    <a:pt x="3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2"/>
            <p:cNvSpPr/>
            <p:nvPr/>
          </p:nvSpPr>
          <p:spPr>
            <a:xfrm>
              <a:off x="3241925" y="3261775"/>
              <a:ext cx="44525" cy="31425"/>
            </a:xfrm>
            <a:custGeom>
              <a:avLst/>
              <a:gdLst/>
              <a:ahLst/>
              <a:cxnLst/>
              <a:rect l="l" t="t" r="r" b="b"/>
              <a:pathLst>
                <a:path w="1781" h="1257" extrusionOk="0">
                  <a:moveTo>
                    <a:pt x="1781" y="1"/>
                  </a:moveTo>
                  <a:lnTo>
                    <a:pt x="0" y="959"/>
                  </a:lnTo>
                  <a:lnTo>
                    <a:pt x="913" y="1256"/>
                  </a:lnTo>
                  <a:lnTo>
                    <a:pt x="17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2"/>
            <p:cNvSpPr/>
            <p:nvPr/>
          </p:nvSpPr>
          <p:spPr>
            <a:xfrm>
              <a:off x="3304700" y="3288600"/>
              <a:ext cx="139250" cy="41675"/>
            </a:xfrm>
            <a:custGeom>
              <a:avLst/>
              <a:gdLst/>
              <a:ahLst/>
              <a:cxnLst/>
              <a:rect l="l" t="t" r="r" b="b"/>
              <a:pathLst>
                <a:path w="5570" h="1667" extrusionOk="0">
                  <a:moveTo>
                    <a:pt x="5570" y="0"/>
                  </a:moveTo>
                  <a:lnTo>
                    <a:pt x="0" y="845"/>
                  </a:lnTo>
                  <a:cubicBezTo>
                    <a:pt x="228" y="1028"/>
                    <a:pt x="571" y="1324"/>
                    <a:pt x="982" y="1667"/>
                  </a:cubicBezTo>
                  <a:lnTo>
                    <a:pt x="55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2"/>
            <p:cNvSpPr/>
            <p:nvPr/>
          </p:nvSpPr>
          <p:spPr>
            <a:xfrm>
              <a:off x="3380575" y="3333100"/>
              <a:ext cx="109025" cy="79925"/>
            </a:xfrm>
            <a:custGeom>
              <a:avLst/>
              <a:gdLst/>
              <a:ahLst/>
              <a:cxnLst/>
              <a:rect l="l" t="t" r="r" b="b"/>
              <a:pathLst>
                <a:path w="4361" h="3197" extrusionOk="0">
                  <a:moveTo>
                    <a:pt x="4361" y="1"/>
                  </a:moveTo>
                  <a:lnTo>
                    <a:pt x="2398" y="1895"/>
                  </a:lnTo>
                  <a:lnTo>
                    <a:pt x="1" y="1644"/>
                  </a:lnTo>
                  <a:lnTo>
                    <a:pt x="1" y="1644"/>
                  </a:lnTo>
                  <a:cubicBezTo>
                    <a:pt x="617" y="2146"/>
                    <a:pt x="1234" y="2694"/>
                    <a:pt x="1827" y="3196"/>
                  </a:cubicBezTo>
                  <a:lnTo>
                    <a:pt x="4087" y="2603"/>
                  </a:lnTo>
                  <a:lnTo>
                    <a:pt x="43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2"/>
            <p:cNvSpPr/>
            <p:nvPr/>
          </p:nvSpPr>
          <p:spPr>
            <a:xfrm>
              <a:off x="4579475" y="3735400"/>
              <a:ext cx="354400" cy="222000"/>
            </a:xfrm>
            <a:custGeom>
              <a:avLst/>
              <a:gdLst/>
              <a:ahLst/>
              <a:cxnLst/>
              <a:rect l="l" t="t" r="r" b="b"/>
              <a:pathLst>
                <a:path w="14176" h="8880" extrusionOk="0">
                  <a:moveTo>
                    <a:pt x="4246" y="1"/>
                  </a:moveTo>
                  <a:cubicBezTo>
                    <a:pt x="4246" y="1"/>
                    <a:pt x="4109" y="3653"/>
                    <a:pt x="4064" y="4132"/>
                  </a:cubicBezTo>
                  <a:lnTo>
                    <a:pt x="2763" y="1804"/>
                  </a:lnTo>
                  <a:lnTo>
                    <a:pt x="1" y="5296"/>
                  </a:lnTo>
                  <a:lnTo>
                    <a:pt x="2215" y="6529"/>
                  </a:lnTo>
                  <a:lnTo>
                    <a:pt x="14175" y="8880"/>
                  </a:lnTo>
                  <a:lnTo>
                    <a:pt x="14175" y="8880"/>
                  </a:lnTo>
                  <a:lnTo>
                    <a:pt x="14153" y="6209"/>
                  </a:lnTo>
                  <a:lnTo>
                    <a:pt x="12737" y="5981"/>
                  </a:lnTo>
                  <a:lnTo>
                    <a:pt x="13810" y="5433"/>
                  </a:lnTo>
                  <a:lnTo>
                    <a:pt x="12235" y="2534"/>
                  </a:lnTo>
                  <a:lnTo>
                    <a:pt x="10021" y="3949"/>
                  </a:lnTo>
                  <a:lnTo>
                    <a:pt x="11026" y="2237"/>
                  </a:lnTo>
                  <a:lnTo>
                    <a:pt x="8492" y="708"/>
                  </a:lnTo>
                  <a:lnTo>
                    <a:pt x="7054" y="3881"/>
                  </a:lnTo>
                  <a:lnTo>
                    <a:pt x="7670" y="914"/>
                  </a:lnTo>
                  <a:lnTo>
                    <a:pt x="424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2"/>
            <p:cNvSpPr/>
            <p:nvPr/>
          </p:nvSpPr>
          <p:spPr>
            <a:xfrm>
              <a:off x="4913300" y="2888575"/>
              <a:ext cx="404600" cy="1156700"/>
            </a:xfrm>
            <a:custGeom>
              <a:avLst/>
              <a:gdLst/>
              <a:ahLst/>
              <a:cxnLst/>
              <a:rect l="l" t="t" r="r" b="b"/>
              <a:pathLst>
                <a:path w="16184" h="46268" extrusionOk="0">
                  <a:moveTo>
                    <a:pt x="14586" y="1"/>
                  </a:moveTo>
                  <a:cubicBezTo>
                    <a:pt x="13856" y="2740"/>
                    <a:pt x="12281" y="6118"/>
                    <a:pt x="10455" y="10021"/>
                  </a:cubicBezTo>
                  <a:cubicBezTo>
                    <a:pt x="6049" y="19494"/>
                    <a:pt x="1" y="32436"/>
                    <a:pt x="1827" y="46268"/>
                  </a:cubicBezTo>
                  <a:lnTo>
                    <a:pt x="3447" y="46062"/>
                  </a:lnTo>
                  <a:cubicBezTo>
                    <a:pt x="1713" y="32709"/>
                    <a:pt x="7396" y="20521"/>
                    <a:pt x="11961" y="10706"/>
                  </a:cubicBezTo>
                  <a:cubicBezTo>
                    <a:pt x="13810" y="6734"/>
                    <a:pt x="15408" y="3288"/>
                    <a:pt x="16184" y="435"/>
                  </a:cubicBezTo>
                  <a:lnTo>
                    <a:pt x="14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2"/>
            <p:cNvSpPr/>
            <p:nvPr/>
          </p:nvSpPr>
          <p:spPr>
            <a:xfrm>
              <a:off x="4929275" y="3415275"/>
              <a:ext cx="146125" cy="630000"/>
            </a:xfrm>
            <a:custGeom>
              <a:avLst/>
              <a:gdLst/>
              <a:ahLst/>
              <a:cxnLst/>
              <a:rect l="l" t="t" r="r" b="b"/>
              <a:pathLst>
                <a:path w="5845" h="25200" extrusionOk="0">
                  <a:moveTo>
                    <a:pt x="5022" y="1"/>
                  </a:moveTo>
                  <a:cubicBezTo>
                    <a:pt x="2146" y="7556"/>
                    <a:pt x="1" y="16207"/>
                    <a:pt x="1188" y="25200"/>
                  </a:cubicBezTo>
                  <a:lnTo>
                    <a:pt x="2808" y="24994"/>
                  </a:lnTo>
                  <a:cubicBezTo>
                    <a:pt x="1758" y="16983"/>
                    <a:pt x="3379" y="9405"/>
                    <a:pt x="5844" y="2489"/>
                  </a:cubicBezTo>
                  <a:cubicBezTo>
                    <a:pt x="5593" y="1576"/>
                    <a:pt x="5319" y="731"/>
                    <a:pt x="5022" y="1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2"/>
            <p:cNvSpPr/>
            <p:nvPr/>
          </p:nvSpPr>
          <p:spPr>
            <a:xfrm>
              <a:off x="3706425" y="3268625"/>
              <a:ext cx="408600" cy="226575"/>
            </a:xfrm>
            <a:custGeom>
              <a:avLst/>
              <a:gdLst/>
              <a:ahLst/>
              <a:cxnLst/>
              <a:rect l="l" t="t" r="r" b="b"/>
              <a:pathLst>
                <a:path w="16344" h="9063" extrusionOk="0">
                  <a:moveTo>
                    <a:pt x="16343" y="1"/>
                  </a:moveTo>
                  <a:lnTo>
                    <a:pt x="16343" y="1"/>
                  </a:lnTo>
                  <a:cubicBezTo>
                    <a:pt x="16343" y="1"/>
                    <a:pt x="9632" y="1553"/>
                    <a:pt x="7738" y="1712"/>
                  </a:cubicBezTo>
                  <a:cubicBezTo>
                    <a:pt x="5843" y="1849"/>
                    <a:pt x="3219" y="1553"/>
                    <a:pt x="0" y="6369"/>
                  </a:cubicBezTo>
                  <a:lnTo>
                    <a:pt x="4976" y="9062"/>
                  </a:lnTo>
                  <a:cubicBezTo>
                    <a:pt x="4976" y="9062"/>
                    <a:pt x="9199" y="6666"/>
                    <a:pt x="12120" y="4817"/>
                  </a:cubicBezTo>
                  <a:cubicBezTo>
                    <a:pt x="15042" y="2991"/>
                    <a:pt x="16343" y="1"/>
                    <a:pt x="16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2"/>
            <p:cNvSpPr/>
            <p:nvPr/>
          </p:nvSpPr>
          <p:spPr>
            <a:xfrm>
              <a:off x="3799425" y="3268625"/>
              <a:ext cx="315600" cy="94750"/>
            </a:xfrm>
            <a:custGeom>
              <a:avLst/>
              <a:gdLst/>
              <a:ahLst/>
              <a:cxnLst/>
              <a:rect l="l" t="t" r="r" b="b"/>
              <a:pathLst>
                <a:path w="12624" h="3790" extrusionOk="0">
                  <a:moveTo>
                    <a:pt x="12623" y="1"/>
                  </a:moveTo>
                  <a:cubicBezTo>
                    <a:pt x="12623" y="1"/>
                    <a:pt x="5912" y="1553"/>
                    <a:pt x="4018" y="1712"/>
                  </a:cubicBezTo>
                  <a:cubicBezTo>
                    <a:pt x="2922" y="1781"/>
                    <a:pt x="1576" y="1735"/>
                    <a:pt x="1" y="2603"/>
                  </a:cubicBezTo>
                  <a:cubicBezTo>
                    <a:pt x="1667" y="3333"/>
                    <a:pt x="3927" y="3790"/>
                    <a:pt x="6437" y="3790"/>
                  </a:cubicBezTo>
                  <a:cubicBezTo>
                    <a:pt x="7761" y="3790"/>
                    <a:pt x="9017" y="3653"/>
                    <a:pt x="10135" y="3447"/>
                  </a:cubicBezTo>
                  <a:cubicBezTo>
                    <a:pt x="11847" y="1781"/>
                    <a:pt x="12623" y="1"/>
                    <a:pt x="12623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2"/>
            <p:cNvSpPr/>
            <p:nvPr/>
          </p:nvSpPr>
          <p:spPr>
            <a:xfrm>
              <a:off x="1378800" y="3247475"/>
              <a:ext cx="5337725" cy="1296525"/>
            </a:xfrm>
            <a:custGeom>
              <a:avLst/>
              <a:gdLst/>
              <a:ahLst/>
              <a:cxnLst/>
              <a:rect l="l" t="t" r="r" b="b"/>
              <a:pathLst>
                <a:path w="213509" h="51861" extrusionOk="0">
                  <a:moveTo>
                    <a:pt x="12212" y="1"/>
                  </a:moveTo>
                  <a:cubicBezTo>
                    <a:pt x="10256" y="1"/>
                    <a:pt x="8625" y="167"/>
                    <a:pt x="7556" y="573"/>
                  </a:cubicBezTo>
                  <a:cubicBezTo>
                    <a:pt x="1690" y="2810"/>
                    <a:pt x="1" y="5891"/>
                    <a:pt x="1" y="5891"/>
                  </a:cubicBezTo>
                  <a:lnTo>
                    <a:pt x="3927" y="10091"/>
                  </a:lnTo>
                  <a:lnTo>
                    <a:pt x="103947" y="51861"/>
                  </a:lnTo>
                  <a:lnTo>
                    <a:pt x="213509" y="51861"/>
                  </a:lnTo>
                  <a:cubicBezTo>
                    <a:pt x="213509" y="51838"/>
                    <a:pt x="208845" y="40078"/>
                    <a:pt x="206843" y="40078"/>
                  </a:cubicBezTo>
                  <a:cubicBezTo>
                    <a:pt x="206820" y="40078"/>
                    <a:pt x="206797" y="40080"/>
                    <a:pt x="206775" y="40083"/>
                  </a:cubicBezTo>
                  <a:cubicBezTo>
                    <a:pt x="206628" y="40104"/>
                    <a:pt x="206404" y="40113"/>
                    <a:pt x="206114" y="40113"/>
                  </a:cubicBezTo>
                  <a:cubicBezTo>
                    <a:pt x="202548" y="40113"/>
                    <a:pt x="189131" y="38668"/>
                    <a:pt x="189131" y="38668"/>
                  </a:cubicBezTo>
                  <a:cubicBezTo>
                    <a:pt x="189131" y="38668"/>
                    <a:pt x="147932" y="29994"/>
                    <a:pt x="145124" y="28579"/>
                  </a:cubicBezTo>
                  <a:cubicBezTo>
                    <a:pt x="142339" y="27187"/>
                    <a:pt x="131132" y="24950"/>
                    <a:pt x="131132" y="24950"/>
                  </a:cubicBezTo>
                  <a:cubicBezTo>
                    <a:pt x="131132" y="24950"/>
                    <a:pt x="111502" y="10091"/>
                    <a:pt x="103377" y="7009"/>
                  </a:cubicBezTo>
                  <a:cubicBezTo>
                    <a:pt x="95251" y="3928"/>
                    <a:pt x="66126" y="3654"/>
                    <a:pt x="66126" y="3654"/>
                  </a:cubicBezTo>
                  <a:lnTo>
                    <a:pt x="65555" y="5891"/>
                  </a:lnTo>
                  <a:cubicBezTo>
                    <a:pt x="65555" y="5891"/>
                    <a:pt x="61355" y="3106"/>
                    <a:pt x="58548" y="3106"/>
                  </a:cubicBezTo>
                  <a:cubicBezTo>
                    <a:pt x="55763" y="3106"/>
                    <a:pt x="40356" y="1417"/>
                    <a:pt x="40356" y="1417"/>
                  </a:cubicBezTo>
                  <a:lnTo>
                    <a:pt x="36430" y="3380"/>
                  </a:lnTo>
                  <a:cubicBezTo>
                    <a:pt x="36430" y="3380"/>
                    <a:pt x="21031" y="1"/>
                    <a:pt x="122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2"/>
            <p:cNvSpPr/>
            <p:nvPr/>
          </p:nvSpPr>
          <p:spPr>
            <a:xfrm>
              <a:off x="3061600" y="3339375"/>
              <a:ext cx="271650" cy="150300"/>
            </a:xfrm>
            <a:custGeom>
              <a:avLst/>
              <a:gdLst/>
              <a:ahLst/>
              <a:cxnLst/>
              <a:rect l="l" t="t" r="r" b="b"/>
              <a:pathLst>
                <a:path w="10866" h="6012" extrusionOk="0">
                  <a:moveTo>
                    <a:pt x="1" y="1"/>
                  </a:moveTo>
                  <a:lnTo>
                    <a:pt x="1" y="1"/>
                  </a:lnTo>
                  <a:cubicBezTo>
                    <a:pt x="1324" y="1325"/>
                    <a:pt x="2443" y="2649"/>
                    <a:pt x="2443" y="2649"/>
                  </a:cubicBezTo>
                  <a:cubicBezTo>
                    <a:pt x="2443" y="2649"/>
                    <a:pt x="4543" y="5867"/>
                    <a:pt x="4977" y="6004"/>
                  </a:cubicBezTo>
                  <a:cubicBezTo>
                    <a:pt x="4991" y="6009"/>
                    <a:pt x="5013" y="6011"/>
                    <a:pt x="5040" y="6011"/>
                  </a:cubicBezTo>
                  <a:cubicBezTo>
                    <a:pt x="5776" y="6011"/>
                    <a:pt x="10865" y="4315"/>
                    <a:pt x="10865" y="4315"/>
                  </a:cubicBezTo>
                  <a:lnTo>
                    <a:pt x="8606" y="229"/>
                  </a:lnTo>
                  <a:cubicBezTo>
                    <a:pt x="4771" y="92"/>
                    <a:pt x="1621" y="24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2"/>
            <p:cNvSpPr/>
            <p:nvPr/>
          </p:nvSpPr>
          <p:spPr>
            <a:xfrm>
              <a:off x="3332650" y="3347375"/>
              <a:ext cx="220875" cy="194600"/>
            </a:xfrm>
            <a:custGeom>
              <a:avLst/>
              <a:gdLst/>
              <a:ahLst/>
              <a:cxnLst/>
              <a:rect l="l" t="t" r="r" b="b"/>
              <a:pathLst>
                <a:path w="8835" h="7784" extrusionOk="0">
                  <a:moveTo>
                    <a:pt x="1" y="0"/>
                  </a:moveTo>
                  <a:lnTo>
                    <a:pt x="1" y="0"/>
                  </a:lnTo>
                  <a:cubicBezTo>
                    <a:pt x="1119" y="2443"/>
                    <a:pt x="2260" y="4839"/>
                    <a:pt x="2260" y="4839"/>
                  </a:cubicBezTo>
                  <a:lnTo>
                    <a:pt x="8834" y="7784"/>
                  </a:lnTo>
                  <a:lnTo>
                    <a:pt x="5547" y="297"/>
                  </a:lnTo>
                  <a:cubicBezTo>
                    <a:pt x="3653" y="183"/>
                    <a:pt x="1781" y="9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2"/>
            <p:cNvSpPr/>
            <p:nvPr/>
          </p:nvSpPr>
          <p:spPr>
            <a:xfrm>
              <a:off x="3543800" y="3359925"/>
              <a:ext cx="97600" cy="203175"/>
            </a:xfrm>
            <a:custGeom>
              <a:avLst/>
              <a:gdLst/>
              <a:ahLst/>
              <a:cxnLst/>
              <a:rect l="l" t="t" r="r" b="b"/>
              <a:pathLst>
                <a:path w="3904" h="8127" extrusionOk="0">
                  <a:moveTo>
                    <a:pt x="0" y="1"/>
                  </a:moveTo>
                  <a:lnTo>
                    <a:pt x="3903" y="8126"/>
                  </a:lnTo>
                  <a:cubicBezTo>
                    <a:pt x="3903" y="8126"/>
                    <a:pt x="3127" y="3173"/>
                    <a:pt x="2830" y="206"/>
                  </a:cubicBezTo>
                  <a:cubicBezTo>
                    <a:pt x="1895" y="138"/>
                    <a:pt x="959" y="6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2"/>
            <p:cNvSpPr/>
            <p:nvPr/>
          </p:nvSpPr>
          <p:spPr>
            <a:xfrm>
              <a:off x="3736650" y="3377625"/>
              <a:ext cx="48200" cy="208425"/>
            </a:xfrm>
            <a:custGeom>
              <a:avLst/>
              <a:gdLst/>
              <a:ahLst/>
              <a:cxnLst/>
              <a:rect l="l" t="t" r="r" b="b"/>
              <a:pathLst>
                <a:path w="1928" h="8337" extrusionOk="0">
                  <a:moveTo>
                    <a:pt x="1" y="0"/>
                  </a:moveTo>
                  <a:cubicBezTo>
                    <a:pt x="727" y="3269"/>
                    <a:pt x="1873" y="8336"/>
                    <a:pt x="1924" y="8336"/>
                  </a:cubicBezTo>
                  <a:cubicBezTo>
                    <a:pt x="1927" y="8336"/>
                    <a:pt x="1926" y="8313"/>
                    <a:pt x="1918" y="8263"/>
                  </a:cubicBezTo>
                  <a:cubicBezTo>
                    <a:pt x="1850" y="7601"/>
                    <a:pt x="1667" y="3538"/>
                    <a:pt x="1553" y="206"/>
                  </a:cubicBezTo>
                  <a:cubicBezTo>
                    <a:pt x="1051" y="137"/>
                    <a:pt x="526" y="6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2"/>
            <p:cNvSpPr/>
            <p:nvPr/>
          </p:nvSpPr>
          <p:spPr>
            <a:xfrm>
              <a:off x="3906700" y="3406150"/>
              <a:ext cx="363525" cy="300750"/>
            </a:xfrm>
            <a:custGeom>
              <a:avLst/>
              <a:gdLst/>
              <a:ahLst/>
              <a:cxnLst/>
              <a:rect l="l" t="t" r="r" b="b"/>
              <a:pathLst>
                <a:path w="14541" h="1203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4040"/>
                    <a:pt x="708" y="9473"/>
                    <a:pt x="1142" y="9633"/>
                  </a:cubicBezTo>
                  <a:cubicBezTo>
                    <a:pt x="1850" y="9907"/>
                    <a:pt x="6483" y="12029"/>
                    <a:pt x="6483" y="12029"/>
                  </a:cubicBezTo>
                  <a:lnTo>
                    <a:pt x="14541" y="7647"/>
                  </a:lnTo>
                  <a:cubicBezTo>
                    <a:pt x="9930" y="4588"/>
                    <a:pt x="5296" y="1826"/>
                    <a:pt x="2261" y="662"/>
                  </a:cubicBezTo>
                  <a:cubicBezTo>
                    <a:pt x="1644" y="434"/>
                    <a:pt x="868" y="20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2"/>
            <p:cNvSpPr/>
            <p:nvPr/>
          </p:nvSpPr>
          <p:spPr>
            <a:xfrm>
              <a:off x="3502700" y="3357075"/>
              <a:ext cx="65075" cy="155800"/>
            </a:xfrm>
            <a:custGeom>
              <a:avLst/>
              <a:gdLst/>
              <a:ahLst/>
              <a:cxnLst/>
              <a:rect l="l" t="t" r="r" b="b"/>
              <a:pathLst>
                <a:path w="2603" h="6232" extrusionOk="0">
                  <a:moveTo>
                    <a:pt x="1" y="0"/>
                  </a:moveTo>
                  <a:cubicBezTo>
                    <a:pt x="822" y="1941"/>
                    <a:pt x="2169" y="5045"/>
                    <a:pt x="2603" y="6232"/>
                  </a:cubicBezTo>
                  <a:cubicBezTo>
                    <a:pt x="2306" y="5068"/>
                    <a:pt x="1621" y="2032"/>
                    <a:pt x="1187" y="69"/>
                  </a:cubicBezTo>
                  <a:cubicBezTo>
                    <a:pt x="799" y="46"/>
                    <a:pt x="389" y="23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2"/>
            <p:cNvSpPr/>
            <p:nvPr/>
          </p:nvSpPr>
          <p:spPr>
            <a:xfrm>
              <a:off x="3567750" y="3512850"/>
              <a:ext cx="3450" cy="11800"/>
            </a:xfrm>
            <a:custGeom>
              <a:avLst/>
              <a:gdLst/>
              <a:ahLst/>
              <a:cxnLst/>
              <a:rect l="l" t="t" r="r" b="b"/>
              <a:pathLst>
                <a:path w="138" h="472" extrusionOk="0">
                  <a:moveTo>
                    <a:pt x="1" y="1"/>
                  </a:moveTo>
                  <a:lnTo>
                    <a:pt x="1" y="1"/>
                  </a:lnTo>
                  <a:cubicBezTo>
                    <a:pt x="79" y="295"/>
                    <a:pt x="124" y="471"/>
                    <a:pt x="135" y="471"/>
                  </a:cubicBezTo>
                  <a:cubicBezTo>
                    <a:pt x="137" y="471"/>
                    <a:pt x="138" y="467"/>
                    <a:pt x="138" y="457"/>
                  </a:cubicBezTo>
                  <a:cubicBezTo>
                    <a:pt x="138" y="412"/>
                    <a:pt x="92" y="252"/>
                    <a:pt x="1" y="1"/>
                  </a:cubicBezTo>
                  <a:close/>
                </a:path>
              </a:pathLst>
            </a:custGeom>
            <a:solidFill>
              <a:srgbClr val="B7AC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2"/>
            <p:cNvSpPr/>
            <p:nvPr/>
          </p:nvSpPr>
          <p:spPr>
            <a:xfrm>
              <a:off x="1587100" y="3247500"/>
              <a:ext cx="1408325" cy="464375"/>
            </a:xfrm>
            <a:custGeom>
              <a:avLst/>
              <a:gdLst/>
              <a:ahLst/>
              <a:cxnLst/>
              <a:rect l="l" t="t" r="r" b="b"/>
              <a:pathLst>
                <a:path w="56333" h="18575" extrusionOk="0">
                  <a:moveTo>
                    <a:pt x="3900" y="1"/>
                  </a:moveTo>
                  <a:cubicBezTo>
                    <a:pt x="2364" y="1"/>
                    <a:pt x="1025" y="103"/>
                    <a:pt x="0" y="343"/>
                  </a:cubicBezTo>
                  <a:cubicBezTo>
                    <a:pt x="2054" y="1736"/>
                    <a:pt x="4177" y="3105"/>
                    <a:pt x="6368" y="4429"/>
                  </a:cubicBezTo>
                  <a:cubicBezTo>
                    <a:pt x="21341" y="13484"/>
                    <a:pt x="36084" y="18574"/>
                    <a:pt x="45462" y="18574"/>
                  </a:cubicBezTo>
                  <a:cubicBezTo>
                    <a:pt x="49938" y="18574"/>
                    <a:pt x="53192" y="17415"/>
                    <a:pt x="54667" y="14974"/>
                  </a:cubicBezTo>
                  <a:cubicBezTo>
                    <a:pt x="56333" y="12235"/>
                    <a:pt x="55511" y="8218"/>
                    <a:pt x="52704" y="3607"/>
                  </a:cubicBezTo>
                  <a:cubicBezTo>
                    <a:pt x="51836" y="3311"/>
                    <a:pt x="50992" y="3105"/>
                    <a:pt x="50216" y="3105"/>
                  </a:cubicBezTo>
                  <a:cubicBezTo>
                    <a:pt x="47431" y="3105"/>
                    <a:pt x="32001" y="1416"/>
                    <a:pt x="32001" y="1416"/>
                  </a:cubicBezTo>
                  <a:lnTo>
                    <a:pt x="28098" y="3379"/>
                  </a:lnTo>
                  <a:cubicBezTo>
                    <a:pt x="28098" y="3379"/>
                    <a:pt x="12730" y="1"/>
                    <a:pt x="39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2"/>
            <p:cNvSpPr/>
            <p:nvPr/>
          </p:nvSpPr>
          <p:spPr>
            <a:xfrm>
              <a:off x="1988250" y="3276625"/>
              <a:ext cx="223700" cy="239675"/>
            </a:xfrm>
            <a:custGeom>
              <a:avLst/>
              <a:gdLst/>
              <a:ahLst/>
              <a:cxnLst/>
              <a:rect l="l" t="t" r="r" b="b"/>
              <a:pathLst>
                <a:path w="8948" h="9587" extrusionOk="0">
                  <a:moveTo>
                    <a:pt x="0" y="0"/>
                  </a:moveTo>
                  <a:lnTo>
                    <a:pt x="0" y="0"/>
                  </a:lnTo>
                  <a:cubicBezTo>
                    <a:pt x="1826" y="3447"/>
                    <a:pt x="4200" y="7966"/>
                    <a:pt x="4383" y="8194"/>
                  </a:cubicBezTo>
                  <a:cubicBezTo>
                    <a:pt x="4657" y="8560"/>
                    <a:pt x="8948" y="9587"/>
                    <a:pt x="8948" y="9587"/>
                  </a:cubicBezTo>
                  <a:lnTo>
                    <a:pt x="4405" y="708"/>
                  </a:lnTo>
                  <a:cubicBezTo>
                    <a:pt x="3013" y="479"/>
                    <a:pt x="1530" y="22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2"/>
            <p:cNvSpPr/>
            <p:nvPr/>
          </p:nvSpPr>
          <p:spPr>
            <a:xfrm>
              <a:off x="2323200" y="3302875"/>
              <a:ext cx="59950" cy="166900"/>
            </a:xfrm>
            <a:custGeom>
              <a:avLst/>
              <a:gdLst/>
              <a:ahLst/>
              <a:cxnLst/>
              <a:rect l="l" t="t" r="r" b="b"/>
              <a:pathLst>
                <a:path w="2398" h="6676" extrusionOk="0">
                  <a:moveTo>
                    <a:pt x="937" y="0"/>
                  </a:moveTo>
                  <a:lnTo>
                    <a:pt x="1" y="479"/>
                  </a:lnTo>
                  <a:cubicBezTo>
                    <a:pt x="908" y="3180"/>
                    <a:pt x="2095" y="6675"/>
                    <a:pt x="2270" y="6675"/>
                  </a:cubicBezTo>
                  <a:cubicBezTo>
                    <a:pt x="2275" y="6675"/>
                    <a:pt x="2280" y="6672"/>
                    <a:pt x="2283" y="6665"/>
                  </a:cubicBezTo>
                  <a:cubicBezTo>
                    <a:pt x="2397" y="6437"/>
                    <a:pt x="1598" y="2899"/>
                    <a:pt x="9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2"/>
            <p:cNvSpPr/>
            <p:nvPr/>
          </p:nvSpPr>
          <p:spPr>
            <a:xfrm>
              <a:off x="2149150" y="3304000"/>
              <a:ext cx="144975" cy="223725"/>
            </a:xfrm>
            <a:custGeom>
              <a:avLst/>
              <a:gdLst/>
              <a:ahLst/>
              <a:cxnLst/>
              <a:rect l="l" t="t" r="r" b="b"/>
              <a:pathLst>
                <a:path w="5799" h="8949" extrusionOk="0">
                  <a:moveTo>
                    <a:pt x="1" y="1"/>
                  </a:moveTo>
                  <a:lnTo>
                    <a:pt x="3356" y="8948"/>
                  </a:lnTo>
                  <a:lnTo>
                    <a:pt x="5799" y="8766"/>
                  </a:lnTo>
                  <a:lnTo>
                    <a:pt x="3493" y="663"/>
                  </a:lnTo>
                  <a:cubicBezTo>
                    <a:pt x="2580" y="480"/>
                    <a:pt x="1370" y="25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2"/>
            <p:cNvSpPr/>
            <p:nvPr/>
          </p:nvSpPr>
          <p:spPr>
            <a:xfrm>
              <a:off x="2407650" y="3285175"/>
              <a:ext cx="79925" cy="277925"/>
            </a:xfrm>
            <a:custGeom>
              <a:avLst/>
              <a:gdLst/>
              <a:ahLst/>
              <a:cxnLst/>
              <a:rect l="l" t="t" r="r" b="b"/>
              <a:pathLst>
                <a:path w="3197" h="11117" extrusionOk="0">
                  <a:moveTo>
                    <a:pt x="1" y="0"/>
                  </a:moveTo>
                  <a:lnTo>
                    <a:pt x="1" y="0"/>
                  </a:lnTo>
                  <a:cubicBezTo>
                    <a:pt x="1233" y="4360"/>
                    <a:pt x="3196" y="11116"/>
                    <a:pt x="3196" y="11116"/>
                  </a:cubicBezTo>
                  <a:lnTo>
                    <a:pt x="3082" y="320"/>
                  </a:lnTo>
                  <a:cubicBezTo>
                    <a:pt x="1758" y="183"/>
                    <a:pt x="686" y="6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2"/>
            <p:cNvSpPr/>
            <p:nvPr/>
          </p:nvSpPr>
          <p:spPr>
            <a:xfrm>
              <a:off x="2759750" y="3319400"/>
              <a:ext cx="150650" cy="323025"/>
            </a:xfrm>
            <a:custGeom>
              <a:avLst/>
              <a:gdLst/>
              <a:ahLst/>
              <a:cxnLst/>
              <a:rect l="l" t="t" r="r" b="b"/>
              <a:pathLst>
                <a:path w="6026" h="12921" extrusionOk="0">
                  <a:moveTo>
                    <a:pt x="0" y="1"/>
                  </a:moveTo>
                  <a:lnTo>
                    <a:pt x="0" y="1"/>
                  </a:lnTo>
                  <a:cubicBezTo>
                    <a:pt x="1780" y="3836"/>
                    <a:pt x="6026" y="12920"/>
                    <a:pt x="6026" y="12920"/>
                  </a:cubicBezTo>
                  <a:lnTo>
                    <a:pt x="2990" y="206"/>
                  </a:lnTo>
                  <a:cubicBezTo>
                    <a:pt x="2328" y="184"/>
                    <a:pt x="1278" y="115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2"/>
            <p:cNvSpPr/>
            <p:nvPr/>
          </p:nvSpPr>
          <p:spPr>
            <a:xfrm>
              <a:off x="2276400" y="3319400"/>
              <a:ext cx="75925" cy="203750"/>
            </a:xfrm>
            <a:custGeom>
              <a:avLst/>
              <a:gdLst/>
              <a:ahLst/>
              <a:cxnLst/>
              <a:rect l="l" t="t" r="r" b="b"/>
              <a:pathLst>
                <a:path w="3037" h="8150" extrusionOk="0">
                  <a:moveTo>
                    <a:pt x="1507" y="1"/>
                  </a:moveTo>
                  <a:lnTo>
                    <a:pt x="526" y="503"/>
                  </a:lnTo>
                  <a:cubicBezTo>
                    <a:pt x="526" y="503"/>
                    <a:pt x="321" y="458"/>
                    <a:pt x="1" y="389"/>
                  </a:cubicBezTo>
                  <a:lnTo>
                    <a:pt x="1" y="389"/>
                  </a:lnTo>
                  <a:cubicBezTo>
                    <a:pt x="1188" y="3562"/>
                    <a:pt x="3037" y="8150"/>
                    <a:pt x="3037" y="8150"/>
                  </a:cubicBezTo>
                  <a:lnTo>
                    <a:pt x="150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2"/>
            <p:cNvSpPr/>
            <p:nvPr/>
          </p:nvSpPr>
          <p:spPr>
            <a:xfrm>
              <a:off x="2619375" y="3306850"/>
              <a:ext cx="171775" cy="323575"/>
            </a:xfrm>
            <a:custGeom>
              <a:avLst/>
              <a:gdLst/>
              <a:ahLst/>
              <a:cxnLst/>
              <a:rect l="l" t="t" r="r" b="b"/>
              <a:pathLst>
                <a:path w="6871" h="12943" extrusionOk="0">
                  <a:moveTo>
                    <a:pt x="0" y="1"/>
                  </a:moveTo>
                  <a:cubicBezTo>
                    <a:pt x="2762" y="5114"/>
                    <a:pt x="6870" y="12943"/>
                    <a:pt x="6870" y="12943"/>
                  </a:cubicBezTo>
                  <a:cubicBezTo>
                    <a:pt x="6870" y="12943"/>
                    <a:pt x="3698" y="4885"/>
                    <a:pt x="1803" y="183"/>
                  </a:cubicBezTo>
                  <a:cubicBezTo>
                    <a:pt x="1210" y="115"/>
                    <a:pt x="593" y="46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42"/>
            <p:cNvSpPr/>
            <p:nvPr/>
          </p:nvSpPr>
          <p:spPr>
            <a:xfrm>
              <a:off x="1879250" y="3261200"/>
              <a:ext cx="134700" cy="163800"/>
            </a:xfrm>
            <a:custGeom>
              <a:avLst/>
              <a:gdLst/>
              <a:ahLst/>
              <a:cxnLst/>
              <a:rect l="l" t="t" r="r" b="b"/>
              <a:pathLst>
                <a:path w="5388" h="6552" extrusionOk="0">
                  <a:moveTo>
                    <a:pt x="1" y="1"/>
                  </a:moveTo>
                  <a:lnTo>
                    <a:pt x="4452" y="6369"/>
                  </a:lnTo>
                  <a:lnTo>
                    <a:pt x="5387" y="6552"/>
                  </a:lnTo>
                  <a:cubicBezTo>
                    <a:pt x="3972" y="4246"/>
                    <a:pt x="2397" y="1850"/>
                    <a:pt x="1233" y="161"/>
                  </a:cubicBezTo>
                  <a:cubicBezTo>
                    <a:pt x="822" y="115"/>
                    <a:pt x="411" y="6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42"/>
            <p:cNvSpPr/>
            <p:nvPr/>
          </p:nvSpPr>
          <p:spPr>
            <a:xfrm>
              <a:off x="1413625" y="3338825"/>
              <a:ext cx="4777350" cy="1162950"/>
            </a:xfrm>
            <a:custGeom>
              <a:avLst/>
              <a:gdLst/>
              <a:ahLst/>
              <a:cxnLst/>
              <a:rect l="l" t="t" r="r" b="b"/>
              <a:pathLst>
                <a:path w="191094" h="46518" extrusionOk="0">
                  <a:moveTo>
                    <a:pt x="154391" y="35858"/>
                  </a:moveTo>
                  <a:lnTo>
                    <a:pt x="132524" y="26340"/>
                  </a:lnTo>
                  <a:lnTo>
                    <a:pt x="96939" y="8126"/>
                  </a:lnTo>
                  <a:lnTo>
                    <a:pt x="75666" y="4474"/>
                  </a:lnTo>
                  <a:lnTo>
                    <a:pt x="71443" y="6163"/>
                  </a:lnTo>
                  <a:lnTo>
                    <a:pt x="80140" y="8970"/>
                  </a:lnTo>
                  <a:lnTo>
                    <a:pt x="92465" y="12600"/>
                  </a:lnTo>
                  <a:lnTo>
                    <a:pt x="75095" y="8970"/>
                  </a:lnTo>
                  <a:lnTo>
                    <a:pt x="72562" y="9518"/>
                  </a:lnTo>
                  <a:lnTo>
                    <a:pt x="54918" y="4200"/>
                  </a:lnTo>
                  <a:lnTo>
                    <a:pt x="42592" y="3926"/>
                  </a:lnTo>
                  <a:lnTo>
                    <a:pt x="29993" y="274"/>
                  </a:lnTo>
                  <a:lnTo>
                    <a:pt x="19059" y="845"/>
                  </a:lnTo>
                  <a:lnTo>
                    <a:pt x="17370" y="2237"/>
                  </a:lnTo>
                  <a:lnTo>
                    <a:pt x="5889" y="0"/>
                  </a:lnTo>
                  <a:lnTo>
                    <a:pt x="0" y="3652"/>
                  </a:lnTo>
                  <a:lnTo>
                    <a:pt x="2808" y="14015"/>
                  </a:lnTo>
                  <a:lnTo>
                    <a:pt x="18215" y="30266"/>
                  </a:lnTo>
                  <a:lnTo>
                    <a:pt x="38666" y="38666"/>
                  </a:lnTo>
                  <a:lnTo>
                    <a:pt x="70325" y="46221"/>
                  </a:lnTo>
                  <a:lnTo>
                    <a:pt x="191094" y="4651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42"/>
            <p:cNvSpPr/>
            <p:nvPr/>
          </p:nvSpPr>
          <p:spPr>
            <a:xfrm>
              <a:off x="1413625" y="3338825"/>
              <a:ext cx="1814050" cy="842275"/>
            </a:xfrm>
            <a:custGeom>
              <a:avLst/>
              <a:gdLst/>
              <a:ahLst/>
              <a:cxnLst/>
              <a:rect l="l" t="t" r="r" b="b"/>
              <a:pathLst>
                <a:path w="72562" h="33691" extrusionOk="0">
                  <a:moveTo>
                    <a:pt x="37068" y="12668"/>
                  </a:moveTo>
                  <a:cubicBezTo>
                    <a:pt x="38118" y="12668"/>
                    <a:pt x="56812" y="10796"/>
                    <a:pt x="58068" y="11002"/>
                  </a:cubicBezTo>
                  <a:cubicBezTo>
                    <a:pt x="59323" y="11207"/>
                    <a:pt x="72562" y="10796"/>
                    <a:pt x="72562" y="10796"/>
                  </a:cubicBezTo>
                  <a:lnTo>
                    <a:pt x="72562" y="9518"/>
                  </a:lnTo>
                  <a:lnTo>
                    <a:pt x="54918" y="4200"/>
                  </a:lnTo>
                  <a:lnTo>
                    <a:pt x="42592" y="3926"/>
                  </a:lnTo>
                  <a:lnTo>
                    <a:pt x="29993" y="274"/>
                  </a:lnTo>
                  <a:lnTo>
                    <a:pt x="19059" y="845"/>
                  </a:lnTo>
                  <a:lnTo>
                    <a:pt x="17370" y="2237"/>
                  </a:lnTo>
                  <a:lnTo>
                    <a:pt x="5889" y="0"/>
                  </a:lnTo>
                  <a:lnTo>
                    <a:pt x="0" y="3629"/>
                  </a:lnTo>
                  <a:lnTo>
                    <a:pt x="2808" y="14015"/>
                  </a:lnTo>
                  <a:lnTo>
                    <a:pt x="4428" y="15704"/>
                  </a:lnTo>
                  <a:cubicBezTo>
                    <a:pt x="5067" y="13695"/>
                    <a:pt x="5547" y="12463"/>
                    <a:pt x="5547" y="12463"/>
                  </a:cubicBezTo>
                  <a:lnTo>
                    <a:pt x="14357" y="15202"/>
                  </a:lnTo>
                  <a:lnTo>
                    <a:pt x="21730" y="16252"/>
                  </a:lnTo>
                  <a:cubicBezTo>
                    <a:pt x="21730" y="16252"/>
                    <a:pt x="66696" y="32846"/>
                    <a:pt x="67951" y="33279"/>
                  </a:cubicBezTo>
                  <a:cubicBezTo>
                    <a:pt x="69206" y="33690"/>
                    <a:pt x="42935" y="21912"/>
                    <a:pt x="36429" y="18146"/>
                  </a:cubicBezTo>
                  <a:cubicBezTo>
                    <a:pt x="29924" y="14357"/>
                    <a:pt x="22780" y="12052"/>
                    <a:pt x="21935" y="11207"/>
                  </a:cubicBezTo>
                  <a:cubicBezTo>
                    <a:pt x="21091" y="10363"/>
                    <a:pt x="35996" y="12668"/>
                    <a:pt x="37068" y="1266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42"/>
            <p:cNvSpPr/>
            <p:nvPr/>
          </p:nvSpPr>
          <p:spPr>
            <a:xfrm>
              <a:off x="3199700" y="3480900"/>
              <a:ext cx="1002050" cy="334425"/>
            </a:xfrm>
            <a:custGeom>
              <a:avLst/>
              <a:gdLst/>
              <a:ahLst/>
              <a:cxnLst/>
              <a:rect l="l" t="t" r="r" b="b"/>
              <a:pathLst>
                <a:path w="40082" h="13377" extrusionOk="0">
                  <a:moveTo>
                    <a:pt x="22050" y="6369"/>
                  </a:moveTo>
                  <a:lnTo>
                    <a:pt x="12258" y="4063"/>
                  </a:lnTo>
                  <a:lnTo>
                    <a:pt x="1210" y="1"/>
                  </a:lnTo>
                  <a:lnTo>
                    <a:pt x="0" y="480"/>
                  </a:lnTo>
                  <a:lnTo>
                    <a:pt x="8697" y="3287"/>
                  </a:lnTo>
                  <a:lnTo>
                    <a:pt x="17667" y="6780"/>
                  </a:lnTo>
                  <a:cubicBezTo>
                    <a:pt x="18078" y="6871"/>
                    <a:pt x="20908" y="6848"/>
                    <a:pt x="21022" y="6917"/>
                  </a:cubicBezTo>
                  <a:cubicBezTo>
                    <a:pt x="21730" y="7419"/>
                    <a:pt x="33485" y="13376"/>
                    <a:pt x="33485" y="13376"/>
                  </a:cubicBezTo>
                  <a:lnTo>
                    <a:pt x="40082" y="12600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42"/>
            <p:cNvSpPr/>
            <p:nvPr/>
          </p:nvSpPr>
          <p:spPr>
            <a:xfrm>
              <a:off x="2257000" y="3373050"/>
              <a:ext cx="429150" cy="432575"/>
            </a:xfrm>
            <a:custGeom>
              <a:avLst/>
              <a:gdLst/>
              <a:ahLst/>
              <a:cxnLst/>
              <a:rect l="l" t="t" r="r" b="b"/>
              <a:pathLst>
                <a:path w="17166" h="17303" extrusionOk="0">
                  <a:moveTo>
                    <a:pt x="17166" y="17302"/>
                  </a:moveTo>
                  <a:lnTo>
                    <a:pt x="8401" y="12646"/>
                  </a:lnTo>
                  <a:lnTo>
                    <a:pt x="1667" y="480"/>
                  </a:lnTo>
                  <a:lnTo>
                    <a:pt x="1" y="1"/>
                  </a:lnTo>
                  <a:lnTo>
                    <a:pt x="6141" y="1319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42"/>
            <p:cNvSpPr/>
            <p:nvPr/>
          </p:nvSpPr>
          <p:spPr>
            <a:xfrm>
              <a:off x="2441900" y="3426125"/>
              <a:ext cx="849125" cy="685350"/>
            </a:xfrm>
            <a:custGeom>
              <a:avLst/>
              <a:gdLst/>
              <a:ahLst/>
              <a:cxnLst/>
              <a:rect l="l" t="t" r="r" b="b"/>
              <a:pathLst>
                <a:path w="33965" h="27414" extrusionOk="0">
                  <a:moveTo>
                    <a:pt x="33964" y="26774"/>
                  </a:moveTo>
                  <a:cubicBezTo>
                    <a:pt x="33964" y="26774"/>
                    <a:pt x="20794" y="17987"/>
                    <a:pt x="19493" y="16959"/>
                  </a:cubicBezTo>
                  <a:cubicBezTo>
                    <a:pt x="18169" y="15932"/>
                    <a:pt x="11185" y="13513"/>
                    <a:pt x="10888" y="13330"/>
                  </a:cubicBezTo>
                  <a:cubicBezTo>
                    <a:pt x="10614" y="13125"/>
                    <a:pt x="6779" y="10249"/>
                    <a:pt x="6323" y="8468"/>
                  </a:cubicBezTo>
                  <a:cubicBezTo>
                    <a:pt x="6118" y="7715"/>
                    <a:pt x="5798" y="4246"/>
                    <a:pt x="5501" y="525"/>
                  </a:cubicBezTo>
                  <a:lnTo>
                    <a:pt x="1461" y="434"/>
                  </a:lnTo>
                  <a:lnTo>
                    <a:pt x="0" y="0"/>
                  </a:lnTo>
                  <a:cubicBezTo>
                    <a:pt x="594" y="1826"/>
                    <a:pt x="1484" y="4086"/>
                    <a:pt x="2671" y="6026"/>
                  </a:cubicBezTo>
                  <a:cubicBezTo>
                    <a:pt x="5090" y="10043"/>
                    <a:pt x="9404" y="14061"/>
                    <a:pt x="10043" y="14357"/>
                  </a:cubicBezTo>
                  <a:cubicBezTo>
                    <a:pt x="10705" y="14631"/>
                    <a:pt x="17713" y="16594"/>
                    <a:pt x="19584" y="17895"/>
                  </a:cubicBezTo>
                  <a:cubicBezTo>
                    <a:pt x="21456" y="19196"/>
                    <a:pt x="29011" y="25930"/>
                    <a:pt x="30130" y="26683"/>
                  </a:cubicBezTo>
                  <a:cubicBezTo>
                    <a:pt x="31248" y="27413"/>
                    <a:pt x="33964" y="26774"/>
                    <a:pt x="33964" y="267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42"/>
            <p:cNvSpPr/>
            <p:nvPr/>
          </p:nvSpPr>
          <p:spPr>
            <a:xfrm>
              <a:off x="1575100" y="3341675"/>
              <a:ext cx="438275" cy="366350"/>
            </a:xfrm>
            <a:custGeom>
              <a:avLst/>
              <a:gdLst/>
              <a:ahLst/>
              <a:cxnLst/>
              <a:rect l="l" t="t" r="r" b="b"/>
              <a:pathLst>
                <a:path w="17531" h="14654" extrusionOk="0">
                  <a:moveTo>
                    <a:pt x="15476" y="11093"/>
                  </a:moveTo>
                  <a:cubicBezTo>
                    <a:pt x="16024" y="11573"/>
                    <a:pt x="17074" y="11732"/>
                    <a:pt x="17531" y="10979"/>
                  </a:cubicBezTo>
                  <a:lnTo>
                    <a:pt x="15590" y="9518"/>
                  </a:lnTo>
                  <a:lnTo>
                    <a:pt x="10911" y="2123"/>
                  </a:lnTo>
                  <a:lnTo>
                    <a:pt x="1" y="0"/>
                  </a:lnTo>
                  <a:cubicBezTo>
                    <a:pt x="1393" y="1096"/>
                    <a:pt x="2900" y="2214"/>
                    <a:pt x="3630" y="2602"/>
                  </a:cubicBezTo>
                  <a:cubicBezTo>
                    <a:pt x="5228" y="3424"/>
                    <a:pt x="9542" y="12782"/>
                    <a:pt x="9542" y="12782"/>
                  </a:cubicBezTo>
                  <a:lnTo>
                    <a:pt x="13262" y="14654"/>
                  </a:lnTo>
                  <a:lnTo>
                    <a:pt x="10455" y="11458"/>
                  </a:lnTo>
                  <a:lnTo>
                    <a:pt x="6049" y="2032"/>
                  </a:lnTo>
                  <a:cubicBezTo>
                    <a:pt x="6049" y="2032"/>
                    <a:pt x="9336" y="3903"/>
                    <a:pt x="9884" y="4474"/>
                  </a:cubicBezTo>
                  <a:cubicBezTo>
                    <a:pt x="10455" y="5022"/>
                    <a:pt x="15476" y="11093"/>
                    <a:pt x="15476" y="110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2"/>
            <p:cNvSpPr/>
            <p:nvPr/>
          </p:nvSpPr>
          <p:spPr>
            <a:xfrm>
              <a:off x="4726600" y="3888325"/>
              <a:ext cx="232275" cy="309875"/>
            </a:xfrm>
            <a:custGeom>
              <a:avLst/>
              <a:gdLst/>
              <a:ahLst/>
              <a:cxnLst/>
              <a:rect l="l" t="t" r="r" b="b"/>
              <a:pathLst>
                <a:path w="9291" h="12395" extrusionOk="0">
                  <a:moveTo>
                    <a:pt x="1" y="1"/>
                  </a:moveTo>
                  <a:cubicBezTo>
                    <a:pt x="1" y="343"/>
                    <a:pt x="23" y="571"/>
                    <a:pt x="46" y="617"/>
                  </a:cubicBezTo>
                  <a:cubicBezTo>
                    <a:pt x="137" y="891"/>
                    <a:pt x="2009" y="9017"/>
                    <a:pt x="2283" y="9405"/>
                  </a:cubicBezTo>
                  <a:cubicBezTo>
                    <a:pt x="2557" y="9770"/>
                    <a:pt x="9290" y="12395"/>
                    <a:pt x="9290" y="12395"/>
                  </a:cubicBezTo>
                  <a:lnTo>
                    <a:pt x="6939" y="1667"/>
                  </a:lnTo>
                  <a:cubicBezTo>
                    <a:pt x="4703" y="1051"/>
                    <a:pt x="2032" y="434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2"/>
            <p:cNvSpPr/>
            <p:nvPr/>
          </p:nvSpPr>
          <p:spPr>
            <a:xfrm>
              <a:off x="4644425" y="3870075"/>
              <a:ext cx="92475" cy="192325"/>
            </a:xfrm>
            <a:custGeom>
              <a:avLst/>
              <a:gdLst/>
              <a:ahLst/>
              <a:cxnLst/>
              <a:rect l="l" t="t" r="r" b="b"/>
              <a:pathLst>
                <a:path w="3699" h="7693" extrusionOk="0">
                  <a:moveTo>
                    <a:pt x="1" y="0"/>
                  </a:moveTo>
                  <a:lnTo>
                    <a:pt x="1" y="0"/>
                  </a:lnTo>
                  <a:cubicBezTo>
                    <a:pt x="115" y="754"/>
                    <a:pt x="252" y="1438"/>
                    <a:pt x="252" y="1438"/>
                  </a:cubicBezTo>
                  <a:lnTo>
                    <a:pt x="3698" y="7692"/>
                  </a:lnTo>
                  <a:lnTo>
                    <a:pt x="1895" y="434"/>
                  </a:lnTo>
                  <a:cubicBezTo>
                    <a:pt x="777" y="183"/>
                    <a:pt x="69" y="46"/>
                    <a:pt x="69" y="46"/>
                  </a:cubicBezTo>
                  <a:cubicBezTo>
                    <a:pt x="69" y="46"/>
                    <a:pt x="46" y="23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42"/>
            <p:cNvSpPr/>
            <p:nvPr/>
          </p:nvSpPr>
          <p:spPr>
            <a:xfrm>
              <a:off x="5045025" y="3977925"/>
              <a:ext cx="67350" cy="323000"/>
            </a:xfrm>
            <a:custGeom>
              <a:avLst/>
              <a:gdLst/>
              <a:ahLst/>
              <a:cxnLst/>
              <a:rect l="l" t="t" r="r" b="b"/>
              <a:pathLst>
                <a:path w="2694" h="12920" extrusionOk="0">
                  <a:moveTo>
                    <a:pt x="0" y="0"/>
                  </a:moveTo>
                  <a:lnTo>
                    <a:pt x="479" y="12919"/>
                  </a:lnTo>
                  <a:lnTo>
                    <a:pt x="2693" y="708"/>
                  </a:lnTo>
                  <a:cubicBezTo>
                    <a:pt x="1643" y="457"/>
                    <a:pt x="730" y="20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42"/>
            <p:cNvSpPr/>
            <p:nvPr/>
          </p:nvSpPr>
          <p:spPr>
            <a:xfrm>
              <a:off x="4539550" y="3784475"/>
              <a:ext cx="58800" cy="170650"/>
            </a:xfrm>
            <a:custGeom>
              <a:avLst/>
              <a:gdLst/>
              <a:ahLst/>
              <a:cxnLst/>
              <a:rect l="l" t="t" r="r" b="b"/>
              <a:pathLst>
                <a:path w="2352" h="6826" extrusionOk="0">
                  <a:moveTo>
                    <a:pt x="0" y="1"/>
                  </a:moveTo>
                  <a:lnTo>
                    <a:pt x="2351" y="6825"/>
                  </a:lnTo>
                  <a:lnTo>
                    <a:pt x="2351" y="3926"/>
                  </a:lnTo>
                  <a:lnTo>
                    <a:pt x="1917" y="1416"/>
                  </a:lnTo>
                  <a:cubicBezTo>
                    <a:pt x="1347" y="982"/>
                    <a:pt x="708" y="503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42"/>
            <p:cNvSpPr/>
            <p:nvPr/>
          </p:nvSpPr>
          <p:spPr>
            <a:xfrm>
              <a:off x="1801075" y="3452950"/>
              <a:ext cx="4389900" cy="1048825"/>
            </a:xfrm>
            <a:custGeom>
              <a:avLst/>
              <a:gdLst/>
              <a:ahLst/>
              <a:cxnLst/>
              <a:rect l="l" t="t" r="r" b="b"/>
              <a:pathLst>
                <a:path w="175596" h="41953" extrusionOk="0">
                  <a:moveTo>
                    <a:pt x="175596" y="41953"/>
                  </a:moveTo>
                  <a:lnTo>
                    <a:pt x="138893" y="31293"/>
                  </a:lnTo>
                  <a:lnTo>
                    <a:pt x="117026" y="21775"/>
                  </a:lnTo>
                  <a:lnTo>
                    <a:pt x="97487" y="11755"/>
                  </a:lnTo>
                  <a:lnTo>
                    <a:pt x="90343" y="12097"/>
                  </a:lnTo>
                  <a:lnTo>
                    <a:pt x="74183" y="7213"/>
                  </a:lnTo>
                  <a:cubicBezTo>
                    <a:pt x="74183" y="7213"/>
                    <a:pt x="60442" y="6368"/>
                    <a:pt x="57064" y="4953"/>
                  </a:cubicBezTo>
                  <a:lnTo>
                    <a:pt x="40652" y="0"/>
                  </a:lnTo>
                  <a:cubicBezTo>
                    <a:pt x="46313" y="3378"/>
                    <a:pt x="54074" y="7692"/>
                    <a:pt x="55945" y="8035"/>
                  </a:cubicBezTo>
                  <a:cubicBezTo>
                    <a:pt x="59027" y="8605"/>
                    <a:pt x="70531" y="15316"/>
                    <a:pt x="70531" y="15316"/>
                  </a:cubicBezTo>
                  <a:cubicBezTo>
                    <a:pt x="70531" y="15316"/>
                    <a:pt x="83975" y="22049"/>
                    <a:pt x="73315" y="21775"/>
                  </a:cubicBezTo>
                  <a:cubicBezTo>
                    <a:pt x="62679" y="21479"/>
                    <a:pt x="41109" y="20931"/>
                    <a:pt x="34649" y="19516"/>
                  </a:cubicBezTo>
                  <a:cubicBezTo>
                    <a:pt x="28213" y="18123"/>
                    <a:pt x="480" y="8308"/>
                    <a:pt x="480" y="8308"/>
                  </a:cubicBezTo>
                  <a:lnTo>
                    <a:pt x="8035" y="15613"/>
                  </a:lnTo>
                  <a:cubicBezTo>
                    <a:pt x="8035" y="15613"/>
                    <a:pt x="19516" y="22597"/>
                    <a:pt x="23739" y="24560"/>
                  </a:cubicBezTo>
                  <a:cubicBezTo>
                    <a:pt x="27939" y="26523"/>
                    <a:pt x="41109" y="30449"/>
                    <a:pt x="41109" y="30449"/>
                  </a:cubicBezTo>
                  <a:cubicBezTo>
                    <a:pt x="41109" y="30449"/>
                    <a:pt x="27094" y="28783"/>
                    <a:pt x="22894" y="26820"/>
                  </a:cubicBezTo>
                  <a:cubicBezTo>
                    <a:pt x="18694" y="24857"/>
                    <a:pt x="8332" y="20086"/>
                    <a:pt x="8332" y="20086"/>
                  </a:cubicBezTo>
                  <a:lnTo>
                    <a:pt x="8035" y="25975"/>
                  </a:lnTo>
                  <a:cubicBezTo>
                    <a:pt x="8035" y="25975"/>
                    <a:pt x="4680" y="25017"/>
                    <a:pt x="1" y="22802"/>
                  </a:cubicBezTo>
                  <a:lnTo>
                    <a:pt x="2717" y="25678"/>
                  </a:lnTo>
                  <a:lnTo>
                    <a:pt x="23168" y="34101"/>
                  </a:lnTo>
                  <a:lnTo>
                    <a:pt x="54827" y="4165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2"/>
            <p:cNvSpPr/>
            <p:nvPr/>
          </p:nvSpPr>
          <p:spPr>
            <a:xfrm>
              <a:off x="3792025" y="3924275"/>
              <a:ext cx="1257675" cy="574650"/>
            </a:xfrm>
            <a:custGeom>
              <a:avLst/>
              <a:gdLst/>
              <a:ahLst/>
              <a:cxnLst/>
              <a:rect l="l" t="t" r="r" b="b"/>
              <a:pathLst>
                <a:path w="50307" h="22986" extrusionOk="0">
                  <a:moveTo>
                    <a:pt x="45810" y="16366"/>
                  </a:moveTo>
                  <a:lnTo>
                    <a:pt x="46084" y="7122"/>
                  </a:lnTo>
                  <a:lnTo>
                    <a:pt x="45354" y="6392"/>
                  </a:lnTo>
                  <a:lnTo>
                    <a:pt x="37388" y="2922"/>
                  </a:lnTo>
                  <a:lnTo>
                    <a:pt x="31704" y="1"/>
                  </a:lnTo>
                  <a:lnTo>
                    <a:pt x="30814" y="1804"/>
                  </a:lnTo>
                  <a:lnTo>
                    <a:pt x="25199" y="4611"/>
                  </a:lnTo>
                  <a:lnTo>
                    <a:pt x="13718" y="1096"/>
                  </a:lnTo>
                  <a:lnTo>
                    <a:pt x="6300" y="2352"/>
                  </a:lnTo>
                  <a:lnTo>
                    <a:pt x="7829" y="8811"/>
                  </a:lnTo>
                  <a:lnTo>
                    <a:pt x="0" y="8104"/>
                  </a:lnTo>
                  <a:cubicBezTo>
                    <a:pt x="0" y="8104"/>
                    <a:pt x="1963" y="10774"/>
                    <a:pt x="4063" y="12167"/>
                  </a:cubicBezTo>
                  <a:lnTo>
                    <a:pt x="46313" y="22986"/>
                  </a:lnTo>
                  <a:lnTo>
                    <a:pt x="50307" y="22986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2"/>
            <p:cNvSpPr/>
            <p:nvPr/>
          </p:nvSpPr>
          <p:spPr>
            <a:xfrm>
              <a:off x="2791700" y="4108025"/>
              <a:ext cx="238550" cy="138125"/>
            </a:xfrm>
            <a:custGeom>
              <a:avLst/>
              <a:gdLst/>
              <a:ahLst/>
              <a:cxnLst/>
              <a:rect l="l" t="t" r="r" b="b"/>
              <a:pathLst>
                <a:path w="9542" h="5525" extrusionOk="0">
                  <a:moveTo>
                    <a:pt x="0" y="5113"/>
                  </a:moveTo>
                  <a:cubicBezTo>
                    <a:pt x="662" y="3150"/>
                    <a:pt x="2739" y="571"/>
                    <a:pt x="2739" y="571"/>
                  </a:cubicBezTo>
                  <a:lnTo>
                    <a:pt x="9541" y="0"/>
                  </a:lnTo>
                  <a:cubicBezTo>
                    <a:pt x="9541" y="0"/>
                    <a:pt x="6962" y="2580"/>
                    <a:pt x="5935" y="4063"/>
                  </a:cubicBezTo>
                  <a:cubicBezTo>
                    <a:pt x="4931" y="5524"/>
                    <a:pt x="0" y="5113"/>
                    <a:pt x="0" y="51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2"/>
            <p:cNvSpPr/>
            <p:nvPr/>
          </p:nvSpPr>
          <p:spPr>
            <a:xfrm>
              <a:off x="2693550" y="3855225"/>
              <a:ext cx="180900" cy="383500"/>
            </a:xfrm>
            <a:custGeom>
              <a:avLst/>
              <a:gdLst/>
              <a:ahLst/>
              <a:cxnLst/>
              <a:rect l="l" t="t" r="r" b="b"/>
              <a:pathLst>
                <a:path w="7236" h="15340" extrusionOk="0">
                  <a:moveTo>
                    <a:pt x="4063" y="15339"/>
                  </a:moveTo>
                  <a:cubicBezTo>
                    <a:pt x="2351" y="14038"/>
                    <a:pt x="251" y="11459"/>
                    <a:pt x="137" y="10158"/>
                  </a:cubicBezTo>
                  <a:cubicBezTo>
                    <a:pt x="0" y="8880"/>
                    <a:pt x="137" y="1"/>
                    <a:pt x="365" y="594"/>
                  </a:cubicBezTo>
                  <a:cubicBezTo>
                    <a:pt x="571" y="1188"/>
                    <a:pt x="5547" y="6711"/>
                    <a:pt x="6391" y="8834"/>
                  </a:cubicBezTo>
                  <a:cubicBezTo>
                    <a:pt x="7236" y="10957"/>
                    <a:pt x="4063" y="15339"/>
                    <a:pt x="4063" y="1533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2"/>
            <p:cNvSpPr/>
            <p:nvPr/>
          </p:nvSpPr>
          <p:spPr>
            <a:xfrm>
              <a:off x="2459575" y="4153100"/>
              <a:ext cx="329300" cy="77625"/>
            </a:xfrm>
            <a:custGeom>
              <a:avLst/>
              <a:gdLst/>
              <a:ahLst/>
              <a:cxnLst/>
              <a:rect l="l" t="t" r="r" b="b"/>
              <a:pathLst>
                <a:path w="13172" h="3105" extrusionOk="0">
                  <a:moveTo>
                    <a:pt x="13171" y="3036"/>
                  </a:moveTo>
                  <a:cubicBezTo>
                    <a:pt x="12395" y="3105"/>
                    <a:pt x="8720" y="3105"/>
                    <a:pt x="7602" y="2968"/>
                  </a:cubicBezTo>
                  <a:cubicBezTo>
                    <a:pt x="6460" y="2854"/>
                    <a:pt x="1" y="1302"/>
                    <a:pt x="1" y="1302"/>
                  </a:cubicBezTo>
                  <a:cubicBezTo>
                    <a:pt x="1" y="1302"/>
                    <a:pt x="6141" y="320"/>
                    <a:pt x="8013" y="160"/>
                  </a:cubicBezTo>
                  <a:cubicBezTo>
                    <a:pt x="9907" y="1"/>
                    <a:pt x="13171" y="3036"/>
                    <a:pt x="13171" y="303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2"/>
            <p:cNvSpPr/>
            <p:nvPr/>
          </p:nvSpPr>
          <p:spPr>
            <a:xfrm>
              <a:off x="2693550" y="3855225"/>
              <a:ext cx="119275" cy="300750"/>
            </a:xfrm>
            <a:custGeom>
              <a:avLst/>
              <a:gdLst/>
              <a:ahLst/>
              <a:cxnLst/>
              <a:rect l="l" t="t" r="r" b="b"/>
              <a:pathLst>
                <a:path w="4771" h="12030" extrusionOk="0">
                  <a:moveTo>
                    <a:pt x="4702" y="6164"/>
                  </a:moveTo>
                  <a:cubicBezTo>
                    <a:pt x="2945" y="3790"/>
                    <a:pt x="502" y="1005"/>
                    <a:pt x="365" y="594"/>
                  </a:cubicBezTo>
                  <a:cubicBezTo>
                    <a:pt x="137" y="1"/>
                    <a:pt x="0" y="8880"/>
                    <a:pt x="137" y="10181"/>
                  </a:cubicBezTo>
                  <a:cubicBezTo>
                    <a:pt x="160" y="10569"/>
                    <a:pt x="411" y="11094"/>
                    <a:pt x="754" y="11687"/>
                  </a:cubicBezTo>
                  <a:cubicBezTo>
                    <a:pt x="1164" y="11916"/>
                    <a:pt x="1575" y="12030"/>
                    <a:pt x="1986" y="12007"/>
                  </a:cubicBezTo>
                  <a:cubicBezTo>
                    <a:pt x="3744" y="11916"/>
                    <a:pt x="4771" y="9359"/>
                    <a:pt x="4702" y="616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2"/>
            <p:cNvSpPr/>
            <p:nvPr/>
          </p:nvSpPr>
          <p:spPr>
            <a:xfrm>
              <a:off x="2459575" y="4155950"/>
              <a:ext cx="236850" cy="70225"/>
            </a:xfrm>
            <a:custGeom>
              <a:avLst/>
              <a:gdLst/>
              <a:ahLst/>
              <a:cxnLst/>
              <a:rect l="l" t="t" r="r" b="b"/>
              <a:pathLst>
                <a:path w="9474" h="2809" extrusionOk="0">
                  <a:moveTo>
                    <a:pt x="1" y="1188"/>
                  </a:moveTo>
                  <a:cubicBezTo>
                    <a:pt x="1" y="1188"/>
                    <a:pt x="5433" y="2489"/>
                    <a:pt x="7214" y="2808"/>
                  </a:cubicBezTo>
                  <a:cubicBezTo>
                    <a:pt x="8606" y="2238"/>
                    <a:pt x="9473" y="1439"/>
                    <a:pt x="9405" y="640"/>
                  </a:cubicBezTo>
                  <a:cubicBezTo>
                    <a:pt x="9405" y="526"/>
                    <a:pt x="9359" y="412"/>
                    <a:pt x="9314" y="297"/>
                  </a:cubicBezTo>
                  <a:cubicBezTo>
                    <a:pt x="8857" y="115"/>
                    <a:pt x="8401" y="1"/>
                    <a:pt x="8013" y="46"/>
                  </a:cubicBezTo>
                  <a:cubicBezTo>
                    <a:pt x="6141" y="206"/>
                    <a:pt x="1" y="1188"/>
                    <a:pt x="1" y="118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2"/>
            <p:cNvSpPr/>
            <p:nvPr/>
          </p:nvSpPr>
          <p:spPr>
            <a:xfrm>
              <a:off x="2794550" y="4162225"/>
              <a:ext cx="118725" cy="67375"/>
            </a:xfrm>
            <a:custGeom>
              <a:avLst/>
              <a:gdLst/>
              <a:ahLst/>
              <a:cxnLst/>
              <a:rect l="l" t="t" r="r" b="b"/>
              <a:pathLst>
                <a:path w="4749" h="2695" extrusionOk="0">
                  <a:moveTo>
                    <a:pt x="0" y="2694"/>
                  </a:moveTo>
                  <a:lnTo>
                    <a:pt x="3264" y="2671"/>
                  </a:lnTo>
                  <a:cubicBezTo>
                    <a:pt x="4269" y="1347"/>
                    <a:pt x="4748" y="1"/>
                    <a:pt x="4748" y="1"/>
                  </a:cubicBezTo>
                  <a:cubicBezTo>
                    <a:pt x="4748" y="1"/>
                    <a:pt x="2466" y="412"/>
                    <a:pt x="0" y="269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2"/>
            <p:cNvSpPr/>
            <p:nvPr/>
          </p:nvSpPr>
          <p:spPr>
            <a:xfrm>
              <a:off x="2720375" y="4183350"/>
              <a:ext cx="93025" cy="59375"/>
            </a:xfrm>
            <a:custGeom>
              <a:avLst/>
              <a:gdLst/>
              <a:ahLst/>
              <a:cxnLst/>
              <a:rect l="l" t="t" r="r" b="b"/>
              <a:pathLst>
                <a:path w="3721" h="2375" extrusionOk="0">
                  <a:moveTo>
                    <a:pt x="2534" y="2374"/>
                  </a:moveTo>
                  <a:cubicBezTo>
                    <a:pt x="1050" y="1347"/>
                    <a:pt x="0" y="206"/>
                    <a:pt x="0" y="206"/>
                  </a:cubicBezTo>
                  <a:cubicBezTo>
                    <a:pt x="0" y="206"/>
                    <a:pt x="1370" y="0"/>
                    <a:pt x="2351" y="639"/>
                  </a:cubicBezTo>
                  <a:cubicBezTo>
                    <a:pt x="3333" y="1279"/>
                    <a:pt x="3721" y="2146"/>
                    <a:pt x="3721" y="214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2"/>
            <p:cNvSpPr/>
            <p:nvPr/>
          </p:nvSpPr>
          <p:spPr>
            <a:xfrm>
              <a:off x="4437975" y="3995600"/>
              <a:ext cx="467375" cy="292200"/>
            </a:xfrm>
            <a:custGeom>
              <a:avLst/>
              <a:gdLst/>
              <a:ahLst/>
              <a:cxnLst/>
              <a:rect l="l" t="t" r="r" b="b"/>
              <a:pathLst>
                <a:path w="18695" h="11688" extrusionOk="0">
                  <a:moveTo>
                    <a:pt x="0" y="2808"/>
                  </a:moveTo>
                  <a:cubicBezTo>
                    <a:pt x="3721" y="5319"/>
                    <a:pt x="14928" y="11208"/>
                    <a:pt x="14928" y="11208"/>
                  </a:cubicBezTo>
                  <a:lnTo>
                    <a:pt x="18420" y="11687"/>
                  </a:lnTo>
                  <a:lnTo>
                    <a:pt x="18694" y="6027"/>
                  </a:lnTo>
                  <a:lnTo>
                    <a:pt x="5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2"/>
            <p:cNvSpPr/>
            <p:nvPr/>
          </p:nvSpPr>
          <p:spPr>
            <a:xfrm>
              <a:off x="4534975" y="4136550"/>
              <a:ext cx="207725" cy="200900"/>
            </a:xfrm>
            <a:custGeom>
              <a:avLst/>
              <a:gdLst/>
              <a:ahLst/>
              <a:cxnLst/>
              <a:rect l="l" t="t" r="r" b="b"/>
              <a:pathLst>
                <a:path w="8309" h="8036" extrusionOk="0">
                  <a:moveTo>
                    <a:pt x="8309" y="1"/>
                  </a:moveTo>
                  <a:lnTo>
                    <a:pt x="4976" y="4748"/>
                  </a:lnTo>
                  <a:lnTo>
                    <a:pt x="3447" y="1028"/>
                  </a:lnTo>
                  <a:lnTo>
                    <a:pt x="2740" y="4337"/>
                  </a:lnTo>
                  <a:lnTo>
                    <a:pt x="1" y="1576"/>
                  </a:lnTo>
                  <a:lnTo>
                    <a:pt x="2420" y="8035"/>
                  </a:lnTo>
                  <a:lnTo>
                    <a:pt x="6643" y="8012"/>
                  </a:lnTo>
                  <a:cubicBezTo>
                    <a:pt x="8126" y="3790"/>
                    <a:pt x="8309" y="1"/>
                    <a:pt x="83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2"/>
            <p:cNvSpPr/>
            <p:nvPr/>
          </p:nvSpPr>
          <p:spPr>
            <a:xfrm>
              <a:off x="4807750" y="4139975"/>
              <a:ext cx="252800" cy="248825"/>
            </a:xfrm>
            <a:custGeom>
              <a:avLst/>
              <a:gdLst/>
              <a:ahLst/>
              <a:cxnLst/>
              <a:rect l="l" t="t" r="r" b="b"/>
              <a:pathLst>
                <a:path w="10112" h="9953" extrusionOk="0">
                  <a:moveTo>
                    <a:pt x="9746" y="1"/>
                  </a:moveTo>
                  <a:lnTo>
                    <a:pt x="6460" y="5844"/>
                  </a:lnTo>
                  <a:lnTo>
                    <a:pt x="4063" y="2123"/>
                  </a:lnTo>
                  <a:lnTo>
                    <a:pt x="3698" y="5867"/>
                  </a:lnTo>
                  <a:lnTo>
                    <a:pt x="0" y="3447"/>
                  </a:lnTo>
                  <a:lnTo>
                    <a:pt x="3880" y="9952"/>
                  </a:lnTo>
                  <a:lnTo>
                    <a:pt x="8948" y="9039"/>
                  </a:lnTo>
                  <a:cubicBezTo>
                    <a:pt x="10112" y="4155"/>
                    <a:pt x="9746" y="1"/>
                    <a:pt x="97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2"/>
            <p:cNvSpPr/>
            <p:nvPr/>
          </p:nvSpPr>
          <p:spPr>
            <a:xfrm>
              <a:off x="3224225" y="3575050"/>
              <a:ext cx="858275" cy="417150"/>
            </a:xfrm>
            <a:custGeom>
              <a:avLst/>
              <a:gdLst/>
              <a:ahLst/>
              <a:cxnLst/>
              <a:rect l="l" t="t" r="r" b="b"/>
              <a:pathLst>
                <a:path w="34331" h="16686" extrusionOk="0">
                  <a:moveTo>
                    <a:pt x="1" y="1"/>
                  </a:moveTo>
                  <a:lnTo>
                    <a:pt x="12326" y="5182"/>
                  </a:lnTo>
                  <a:lnTo>
                    <a:pt x="22712" y="7853"/>
                  </a:lnTo>
                  <a:lnTo>
                    <a:pt x="29286" y="16686"/>
                  </a:lnTo>
                  <a:lnTo>
                    <a:pt x="34330" y="16389"/>
                  </a:lnTo>
                  <a:lnTo>
                    <a:pt x="28943" y="14015"/>
                  </a:lnTo>
                  <a:lnTo>
                    <a:pt x="22849" y="7442"/>
                  </a:lnTo>
                  <a:lnTo>
                    <a:pt x="12897" y="4771"/>
                  </a:lnTo>
                  <a:lnTo>
                    <a:pt x="14723" y="1964"/>
                  </a:lnTo>
                  <a:lnTo>
                    <a:pt x="13536" y="1553"/>
                  </a:lnTo>
                  <a:lnTo>
                    <a:pt x="11208" y="3219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2"/>
            <p:cNvSpPr/>
            <p:nvPr/>
          </p:nvSpPr>
          <p:spPr>
            <a:xfrm>
              <a:off x="902325" y="4193625"/>
              <a:ext cx="6031050" cy="385200"/>
            </a:xfrm>
            <a:custGeom>
              <a:avLst/>
              <a:gdLst/>
              <a:ahLst/>
              <a:cxnLst/>
              <a:rect l="l" t="t" r="r" b="b"/>
              <a:pathLst>
                <a:path w="241242" h="15408" extrusionOk="0">
                  <a:moveTo>
                    <a:pt x="115154" y="0"/>
                  </a:moveTo>
                  <a:cubicBezTo>
                    <a:pt x="112073" y="0"/>
                    <a:pt x="58274" y="1666"/>
                    <a:pt x="58274" y="1666"/>
                  </a:cubicBezTo>
                  <a:lnTo>
                    <a:pt x="42296" y="8674"/>
                  </a:lnTo>
                  <a:cubicBezTo>
                    <a:pt x="27779" y="9792"/>
                    <a:pt x="13673" y="12006"/>
                    <a:pt x="1" y="15407"/>
                  </a:cubicBezTo>
                  <a:lnTo>
                    <a:pt x="241241" y="15407"/>
                  </a:lnTo>
                  <a:cubicBezTo>
                    <a:pt x="241241" y="15407"/>
                    <a:pt x="186324" y="7281"/>
                    <a:pt x="180435" y="7008"/>
                  </a:cubicBezTo>
                  <a:cubicBezTo>
                    <a:pt x="174569" y="6711"/>
                    <a:pt x="137569" y="2511"/>
                    <a:pt x="136724" y="2511"/>
                  </a:cubicBezTo>
                  <a:cubicBezTo>
                    <a:pt x="135880" y="2511"/>
                    <a:pt x="118236" y="0"/>
                    <a:pt x="115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2"/>
            <p:cNvSpPr/>
            <p:nvPr/>
          </p:nvSpPr>
          <p:spPr>
            <a:xfrm>
              <a:off x="2590825" y="4277500"/>
              <a:ext cx="2522225" cy="301325"/>
            </a:xfrm>
            <a:custGeom>
              <a:avLst/>
              <a:gdLst/>
              <a:ahLst/>
              <a:cxnLst/>
              <a:rect l="l" t="t" r="r" b="b"/>
              <a:pathLst>
                <a:path w="100889" h="12053" extrusionOk="0">
                  <a:moveTo>
                    <a:pt x="77310" y="0"/>
                  </a:moveTo>
                  <a:cubicBezTo>
                    <a:pt x="72330" y="212"/>
                    <a:pt x="66145" y="405"/>
                    <a:pt x="60919" y="405"/>
                  </a:cubicBezTo>
                  <a:cubicBezTo>
                    <a:pt x="57666" y="405"/>
                    <a:pt x="54784" y="330"/>
                    <a:pt x="52796" y="137"/>
                  </a:cubicBezTo>
                  <a:cubicBezTo>
                    <a:pt x="51891" y="48"/>
                    <a:pt x="51091" y="8"/>
                    <a:pt x="50364" y="8"/>
                  </a:cubicBezTo>
                  <a:cubicBezTo>
                    <a:pt x="44241" y="8"/>
                    <a:pt x="43379" y="2854"/>
                    <a:pt x="29217" y="2854"/>
                  </a:cubicBezTo>
                  <a:cubicBezTo>
                    <a:pt x="14210" y="2854"/>
                    <a:pt x="12355" y="7463"/>
                    <a:pt x="22953" y="7463"/>
                  </a:cubicBezTo>
                  <a:cubicBezTo>
                    <a:pt x="23542" y="7463"/>
                    <a:pt x="24169" y="7449"/>
                    <a:pt x="24835" y="7419"/>
                  </a:cubicBezTo>
                  <a:cubicBezTo>
                    <a:pt x="25485" y="7389"/>
                    <a:pt x="26009" y="7375"/>
                    <a:pt x="26414" y="7375"/>
                  </a:cubicBezTo>
                  <a:cubicBezTo>
                    <a:pt x="31367" y="7375"/>
                    <a:pt x="18463" y="9499"/>
                    <a:pt x="1" y="12052"/>
                  </a:cubicBezTo>
                  <a:lnTo>
                    <a:pt x="92900" y="12052"/>
                  </a:lnTo>
                  <a:lnTo>
                    <a:pt x="100889" y="2534"/>
                  </a:lnTo>
                  <a:cubicBezTo>
                    <a:pt x="93288" y="1758"/>
                    <a:pt x="83907" y="731"/>
                    <a:pt x="77310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2"/>
            <p:cNvSpPr/>
            <p:nvPr/>
          </p:nvSpPr>
          <p:spPr>
            <a:xfrm>
              <a:off x="4121275" y="3750250"/>
              <a:ext cx="304725" cy="105000"/>
            </a:xfrm>
            <a:custGeom>
              <a:avLst/>
              <a:gdLst/>
              <a:ahLst/>
              <a:cxnLst/>
              <a:rect l="l" t="t" r="r" b="b"/>
              <a:pathLst>
                <a:path w="12189" h="4200" extrusionOk="0">
                  <a:moveTo>
                    <a:pt x="5455" y="2534"/>
                  </a:moveTo>
                  <a:lnTo>
                    <a:pt x="0" y="0"/>
                  </a:lnTo>
                  <a:lnTo>
                    <a:pt x="3721" y="23"/>
                  </a:lnTo>
                  <a:lnTo>
                    <a:pt x="12189" y="4200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42"/>
            <p:cNvSpPr/>
            <p:nvPr/>
          </p:nvSpPr>
          <p:spPr>
            <a:xfrm>
              <a:off x="3766325" y="4288900"/>
              <a:ext cx="1346725" cy="289925"/>
            </a:xfrm>
            <a:custGeom>
              <a:avLst/>
              <a:gdLst/>
              <a:ahLst/>
              <a:cxnLst/>
              <a:rect l="l" t="t" r="r" b="b"/>
              <a:pathLst>
                <a:path w="53869" h="11597" extrusionOk="0">
                  <a:moveTo>
                    <a:pt x="34284" y="1"/>
                  </a:moveTo>
                  <a:cubicBezTo>
                    <a:pt x="26410" y="526"/>
                    <a:pt x="17713" y="1690"/>
                    <a:pt x="8035" y="2763"/>
                  </a:cubicBezTo>
                  <a:cubicBezTo>
                    <a:pt x="1576" y="3493"/>
                    <a:pt x="1" y="7693"/>
                    <a:pt x="5296" y="11596"/>
                  </a:cubicBezTo>
                  <a:lnTo>
                    <a:pt x="45880" y="11596"/>
                  </a:lnTo>
                  <a:lnTo>
                    <a:pt x="53869" y="2078"/>
                  </a:lnTo>
                  <a:cubicBezTo>
                    <a:pt x="47706" y="1439"/>
                    <a:pt x="40356" y="640"/>
                    <a:pt x="34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42"/>
            <p:cNvSpPr/>
            <p:nvPr/>
          </p:nvSpPr>
          <p:spPr>
            <a:xfrm>
              <a:off x="4520700" y="4321450"/>
              <a:ext cx="371525" cy="257375"/>
            </a:xfrm>
            <a:custGeom>
              <a:avLst/>
              <a:gdLst/>
              <a:ahLst/>
              <a:cxnLst/>
              <a:rect l="l" t="t" r="r" b="b"/>
              <a:pathLst>
                <a:path w="14861" h="10295" extrusionOk="0">
                  <a:moveTo>
                    <a:pt x="10957" y="0"/>
                  </a:moveTo>
                  <a:cubicBezTo>
                    <a:pt x="9816" y="2351"/>
                    <a:pt x="10341" y="6140"/>
                    <a:pt x="10341" y="6140"/>
                  </a:cubicBezTo>
                  <a:cubicBezTo>
                    <a:pt x="10044" y="5296"/>
                    <a:pt x="8698" y="4314"/>
                    <a:pt x="8697" y="4314"/>
                  </a:cubicBezTo>
                  <a:lnTo>
                    <a:pt x="8697" y="4314"/>
                  </a:lnTo>
                  <a:cubicBezTo>
                    <a:pt x="8994" y="4930"/>
                    <a:pt x="8697" y="7487"/>
                    <a:pt x="8697" y="7487"/>
                  </a:cubicBezTo>
                  <a:cubicBezTo>
                    <a:pt x="8378" y="6665"/>
                    <a:pt x="5365" y="3401"/>
                    <a:pt x="5365" y="3401"/>
                  </a:cubicBezTo>
                  <a:lnTo>
                    <a:pt x="5365" y="3401"/>
                  </a:lnTo>
                  <a:cubicBezTo>
                    <a:pt x="5365" y="5067"/>
                    <a:pt x="6506" y="7350"/>
                    <a:pt x="6506" y="7350"/>
                  </a:cubicBezTo>
                  <a:cubicBezTo>
                    <a:pt x="5502" y="7030"/>
                    <a:pt x="3539" y="5455"/>
                    <a:pt x="3539" y="5455"/>
                  </a:cubicBezTo>
                  <a:lnTo>
                    <a:pt x="3539" y="5455"/>
                  </a:lnTo>
                  <a:cubicBezTo>
                    <a:pt x="3699" y="6665"/>
                    <a:pt x="5958" y="8856"/>
                    <a:pt x="5958" y="8856"/>
                  </a:cubicBezTo>
                  <a:cubicBezTo>
                    <a:pt x="4977" y="8765"/>
                    <a:pt x="1" y="6140"/>
                    <a:pt x="1" y="6140"/>
                  </a:cubicBezTo>
                  <a:lnTo>
                    <a:pt x="1" y="6140"/>
                  </a:lnTo>
                  <a:cubicBezTo>
                    <a:pt x="1" y="6140"/>
                    <a:pt x="754" y="8331"/>
                    <a:pt x="4840" y="10294"/>
                  </a:cubicBezTo>
                  <a:lnTo>
                    <a:pt x="14860" y="10294"/>
                  </a:lnTo>
                  <a:cubicBezTo>
                    <a:pt x="14700" y="9199"/>
                    <a:pt x="14290" y="8012"/>
                    <a:pt x="13377" y="6962"/>
                  </a:cubicBezTo>
                  <a:cubicBezTo>
                    <a:pt x="10889" y="4086"/>
                    <a:pt x="10957" y="1"/>
                    <a:pt x="10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2"/>
            <p:cNvSpPr/>
            <p:nvPr/>
          </p:nvSpPr>
          <p:spPr>
            <a:xfrm>
              <a:off x="4706175" y="4004175"/>
              <a:ext cx="2262575" cy="574650"/>
            </a:xfrm>
            <a:custGeom>
              <a:avLst/>
              <a:gdLst/>
              <a:ahLst/>
              <a:cxnLst/>
              <a:rect l="l" t="t" r="r" b="b"/>
              <a:pathLst>
                <a:path w="90503" h="22986" extrusionOk="0">
                  <a:moveTo>
                    <a:pt x="90502" y="22985"/>
                  </a:moveTo>
                  <a:lnTo>
                    <a:pt x="0" y="22985"/>
                  </a:lnTo>
                  <a:lnTo>
                    <a:pt x="12052" y="10660"/>
                  </a:lnTo>
                  <a:lnTo>
                    <a:pt x="32503" y="4497"/>
                  </a:lnTo>
                  <a:lnTo>
                    <a:pt x="41748" y="2237"/>
                  </a:lnTo>
                  <a:lnTo>
                    <a:pt x="48184" y="274"/>
                  </a:lnTo>
                  <a:lnTo>
                    <a:pt x="56584" y="0"/>
                  </a:lnTo>
                  <a:lnTo>
                    <a:pt x="68636" y="95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2"/>
            <p:cNvSpPr/>
            <p:nvPr/>
          </p:nvSpPr>
          <p:spPr>
            <a:xfrm>
              <a:off x="4706175" y="4006450"/>
              <a:ext cx="1348425" cy="572375"/>
            </a:xfrm>
            <a:custGeom>
              <a:avLst/>
              <a:gdLst/>
              <a:ahLst/>
              <a:cxnLst/>
              <a:rect l="l" t="t" r="r" b="b"/>
              <a:pathLst>
                <a:path w="53937" h="22895" extrusionOk="0">
                  <a:moveTo>
                    <a:pt x="53936" y="1"/>
                  </a:moveTo>
                  <a:lnTo>
                    <a:pt x="48184" y="183"/>
                  </a:lnTo>
                  <a:lnTo>
                    <a:pt x="41748" y="2146"/>
                  </a:lnTo>
                  <a:lnTo>
                    <a:pt x="32503" y="4406"/>
                  </a:lnTo>
                  <a:lnTo>
                    <a:pt x="12052" y="10569"/>
                  </a:lnTo>
                  <a:lnTo>
                    <a:pt x="0" y="22894"/>
                  </a:lnTo>
                  <a:lnTo>
                    <a:pt x="30358" y="22894"/>
                  </a:lnTo>
                  <a:lnTo>
                    <a:pt x="52110" y="5091"/>
                  </a:lnTo>
                  <a:lnTo>
                    <a:pt x="53936" y="1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2"/>
            <p:cNvSpPr/>
            <p:nvPr/>
          </p:nvSpPr>
          <p:spPr>
            <a:xfrm>
              <a:off x="5720750" y="4092625"/>
              <a:ext cx="682500" cy="486200"/>
            </a:xfrm>
            <a:custGeom>
              <a:avLst/>
              <a:gdLst/>
              <a:ahLst/>
              <a:cxnLst/>
              <a:rect l="l" t="t" r="r" b="b"/>
              <a:pathLst>
                <a:path w="27300" h="19448" extrusionOk="0">
                  <a:moveTo>
                    <a:pt x="27300" y="5387"/>
                  </a:moveTo>
                  <a:lnTo>
                    <a:pt x="20475" y="0"/>
                  </a:lnTo>
                  <a:cubicBezTo>
                    <a:pt x="19402" y="1301"/>
                    <a:pt x="18147" y="2671"/>
                    <a:pt x="16709" y="4040"/>
                  </a:cubicBezTo>
                  <a:cubicBezTo>
                    <a:pt x="11390" y="9085"/>
                    <a:pt x="1849" y="15384"/>
                    <a:pt x="868" y="17347"/>
                  </a:cubicBezTo>
                  <a:cubicBezTo>
                    <a:pt x="685" y="17735"/>
                    <a:pt x="366" y="18511"/>
                    <a:pt x="1" y="19447"/>
                  </a:cubicBezTo>
                  <a:lnTo>
                    <a:pt x="13445" y="19447"/>
                  </a:lnTo>
                  <a:cubicBezTo>
                    <a:pt x="13467" y="16868"/>
                    <a:pt x="14312" y="15133"/>
                    <a:pt x="16709" y="12577"/>
                  </a:cubicBezTo>
                  <a:cubicBezTo>
                    <a:pt x="18649" y="10500"/>
                    <a:pt x="23077" y="7761"/>
                    <a:pt x="27300" y="5387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2"/>
            <p:cNvSpPr/>
            <p:nvPr/>
          </p:nvSpPr>
          <p:spPr>
            <a:xfrm>
              <a:off x="5387500" y="4051525"/>
              <a:ext cx="390350" cy="527300"/>
            </a:xfrm>
            <a:custGeom>
              <a:avLst/>
              <a:gdLst/>
              <a:ahLst/>
              <a:cxnLst/>
              <a:rect l="l" t="t" r="r" b="b"/>
              <a:pathLst>
                <a:path w="15614" h="21092" extrusionOk="0">
                  <a:moveTo>
                    <a:pt x="2511" y="21091"/>
                  </a:moveTo>
                  <a:cubicBezTo>
                    <a:pt x="4383" y="17850"/>
                    <a:pt x="6734" y="13856"/>
                    <a:pt x="7579" y="12577"/>
                  </a:cubicBezTo>
                  <a:cubicBezTo>
                    <a:pt x="8880" y="10614"/>
                    <a:pt x="10911" y="5570"/>
                    <a:pt x="15613" y="1"/>
                  </a:cubicBezTo>
                  <a:lnTo>
                    <a:pt x="14495" y="343"/>
                  </a:lnTo>
                  <a:lnTo>
                    <a:pt x="13399" y="617"/>
                  </a:lnTo>
                  <a:cubicBezTo>
                    <a:pt x="11071" y="4543"/>
                    <a:pt x="7967" y="9907"/>
                    <a:pt x="7305" y="11938"/>
                  </a:cubicBezTo>
                  <a:cubicBezTo>
                    <a:pt x="6620" y="13993"/>
                    <a:pt x="2854" y="18147"/>
                    <a:pt x="1" y="210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2"/>
            <p:cNvSpPr/>
            <p:nvPr/>
          </p:nvSpPr>
          <p:spPr>
            <a:xfrm>
              <a:off x="4706175" y="4011025"/>
              <a:ext cx="1205200" cy="567800"/>
            </a:xfrm>
            <a:custGeom>
              <a:avLst/>
              <a:gdLst/>
              <a:ahLst/>
              <a:cxnLst/>
              <a:rect l="l" t="t" r="r" b="b"/>
              <a:pathLst>
                <a:path w="48208" h="22712" extrusionOk="0">
                  <a:moveTo>
                    <a:pt x="11504" y="11709"/>
                  </a:moveTo>
                  <a:lnTo>
                    <a:pt x="32572" y="4656"/>
                  </a:lnTo>
                  <a:lnTo>
                    <a:pt x="42729" y="1849"/>
                  </a:lnTo>
                  <a:lnTo>
                    <a:pt x="48207" y="0"/>
                  </a:lnTo>
                  <a:lnTo>
                    <a:pt x="48184" y="0"/>
                  </a:lnTo>
                  <a:lnTo>
                    <a:pt x="41748" y="1963"/>
                  </a:lnTo>
                  <a:lnTo>
                    <a:pt x="32503" y="4223"/>
                  </a:lnTo>
                  <a:lnTo>
                    <a:pt x="12052" y="10386"/>
                  </a:lnTo>
                  <a:lnTo>
                    <a:pt x="0" y="22711"/>
                  </a:lnTo>
                  <a:lnTo>
                    <a:pt x="1210" y="22711"/>
                  </a:lnTo>
                  <a:close/>
                </a:path>
              </a:pathLst>
            </a:custGeom>
            <a:solidFill>
              <a:srgbClr val="DDB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2"/>
            <p:cNvSpPr/>
            <p:nvPr/>
          </p:nvSpPr>
          <p:spPr>
            <a:xfrm>
              <a:off x="1632725" y="4368388"/>
              <a:ext cx="858250" cy="86750"/>
            </a:xfrm>
            <a:custGeom>
              <a:avLst/>
              <a:gdLst/>
              <a:ahLst/>
              <a:cxnLst/>
              <a:rect l="l" t="t" r="r" b="b"/>
              <a:pathLst>
                <a:path w="34330" h="3470" extrusionOk="0">
                  <a:moveTo>
                    <a:pt x="17873" y="1"/>
                  </a:moveTo>
                  <a:lnTo>
                    <a:pt x="13696" y="1827"/>
                  </a:lnTo>
                  <a:cubicBezTo>
                    <a:pt x="9085" y="2192"/>
                    <a:pt x="4520" y="2648"/>
                    <a:pt x="1" y="3219"/>
                  </a:cubicBezTo>
                  <a:cubicBezTo>
                    <a:pt x="3927" y="3341"/>
                    <a:pt x="7530" y="3374"/>
                    <a:pt x="10734" y="3374"/>
                  </a:cubicBezTo>
                  <a:cubicBezTo>
                    <a:pt x="14519" y="3374"/>
                    <a:pt x="17745" y="3328"/>
                    <a:pt x="20281" y="3328"/>
                  </a:cubicBezTo>
                  <a:cubicBezTo>
                    <a:pt x="22037" y="3328"/>
                    <a:pt x="23463" y="3350"/>
                    <a:pt x="24515" y="3425"/>
                  </a:cubicBezTo>
                  <a:cubicBezTo>
                    <a:pt x="24960" y="3456"/>
                    <a:pt x="25400" y="3470"/>
                    <a:pt x="25833" y="3470"/>
                  </a:cubicBezTo>
                  <a:cubicBezTo>
                    <a:pt x="30490" y="3470"/>
                    <a:pt x="34330" y="1827"/>
                    <a:pt x="34330" y="1827"/>
                  </a:cubicBezTo>
                  <a:cubicBezTo>
                    <a:pt x="34330" y="1827"/>
                    <a:pt x="23031" y="1439"/>
                    <a:pt x="17873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2"/>
            <p:cNvSpPr/>
            <p:nvPr/>
          </p:nvSpPr>
          <p:spPr>
            <a:xfrm>
              <a:off x="3692725" y="3536250"/>
              <a:ext cx="172925" cy="91325"/>
            </a:xfrm>
            <a:custGeom>
              <a:avLst/>
              <a:gdLst/>
              <a:ahLst/>
              <a:cxnLst/>
              <a:rect l="l" t="t" r="r" b="b"/>
              <a:pathLst>
                <a:path w="6917" h="3653" extrusionOk="0">
                  <a:moveTo>
                    <a:pt x="5684" y="731"/>
                  </a:moveTo>
                  <a:lnTo>
                    <a:pt x="6916" y="2420"/>
                  </a:lnTo>
                  <a:lnTo>
                    <a:pt x="3675" y="3653"/>
                  </a:lnTo>
                  <a:lnTo>
                    <a:pt x="0" y="2329"/>
                  </a:lnTo>
                  <a:lnTo>
                    <a:pt x="1667" y="1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2"/>
            <p:cNvSpPr/>
            <p:nvPr/>
          </p:nvSpPr>
          <p:spPr>
            <a:xfrm>
              <a:off x="2627350" y="3646950"/>
              <a:ext cx="244825" cy="131275"/>
            </a:xfrm>
            <a:custGeom>
              <a:avLst/>
              <a:gdLst/>
              <a:ahLst/>
              <a:cxnLst/>
              <a:rect l="l" t="t" r="r" b="b"/>
              <a:pathLst>
                <a:path w="9793" h="5251" extrusionOk="0">
                  <a:moveTo>
                    <a:pt x="1" y="1"/>
                  </a:moveTo>
                  <a:lnTo>
                    <a:pt x="4680" y="4132"/>
                  </a:lnTo>
                  <a:lnTo>
                    <a:pt x="9793" y="5250"/>
                  </a:lnTo>
                  <a:lnTo>
                    <a:pt x="8743" y="1964"/>
                  </a:lnTo>
                  <a:lnTo>
                    <a:pt x="5045" y="169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2"/>
            <p:cNvSpPr/>
            <p:nvPr/>
          </p:nvSpPr>
          <p:spPr>
            <a:xfrm>
              <a:off x="1544850" y="3681750"/>
              <a:ext cx="273375" cy="297900"/>
            </a:xfrm>
            <a:custGeom>
              <a:avLst/>
              <a:gdLst/>
              <a:ahLst/>
              <a:cxnLst/>
              <a:rect l="l" t="t" r="r" b="b"/>
              <a:pathLst>
                <a:path w="10935" h="11916" extrusionOk="0">
                  <a:moveTo>
                    <a:pt x="1256" y="1"/>
                  </a:moveTo>
                  <a:lnTo>
                    <a:pt x="3516" y="3790"/>
                  </a:lnTo>
                  <a:lnTo>
                    <a:pt x="10934" y="11916"/>
                  </a:lnTo>
                  <a:lnTo>
                    <a:pt x="8834" y="11003"/>
                  </a:lnTo>
                  <a:lnTo>
                    <a:pt x="2238" y="4498"/>
                  </a:lnTo>
                  <a:lnTo>
                    <a:pt x="1" y="212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2"/>
            <p:cNvSpPr/>
            <p:nvPr/>
          </p:nvSpPr>
          <p:spPr>
            <a:xfrm>
              <a:off x="1625325" y="3701175"/>
              <a:ext cx="182625" cy="192875"/>
            </a:xfrm>
            <a:custGeom>
              <a:avLst/>
              <a:gdLst/>
              <a:ahLst/>
              <a:cxnLst/>
              <a:rect l="l" t="t" r="r" b="b"/>
              <a:pathLst>
                <a:path w="7305" h="7715" extrusionOk="0">
                  <a:moveTo>
                    <a:pt x="0" y="0"/>
                  </a:moveTo>
                  <a:lnTo>
                    <a:pt x="1347" y="2237"/>
                  </a:lnTo>
                  <a:lnTo>
                    <a:pt x="7304" y="7715"/>
                  </a:lnTo>
                  <a:lnTo>
                    <a:pt x="5273" y="162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42"/>
            <p:cNvSpPr/>
            <p:nvPr/>
          </p:nvSpPr>
          <p:spPr>
            <a:xfrm>
              <a:off x="1438150" y="3366775"/>
              <a:ext cx="122725" cy="241975"/>
            </a:xfrm>
            <a:custGeom>
              <a:avLst/>
              <a:gdLst/>
              <a:ahLst/>
              <a:cxnLst/>
              <a:rect l="l" t="t" r="r" b="b"/>
              <a:pathLst>
                <a:path w="4909" h="9679" extrusionOk="0">
                  <a:moveTo>
                    <a:pt x="1" y="2876"/>
                  </a:moveTo>
                  <a:lnTo>
                    <a:pt x="2032" y="9678"/>
                  </a:lnTo>
                  <a:lnTo>
                    <a:pt x="4337" y="6369"/>
                  </a:lnTo>
                  <a:lnTo>
                    <a:pt x="4703" y="2945"/>
                  </a:lnTo>
                  <a:lnTo>
                    <a:pt x="4908" y="0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42"/>
            <p:cNvSpPr/>
            <p:nvPr/>
          </p:nvSpPr>
          <p:spPr>
            <a:xfrm>
              <a:off x="1907225" y="3368475"/>
              <a:ext cx="97025" cy="170075"/>
            </a:xfrm>
            <a:custGeom>
              <a:avLst/>
              <a:gdLst/>
              <a:ahLst/>
              <a:cxnLst/>
              <a:rect l="l" t="t" r="r" b="b"/>
              <a:pathLst>
                <a:path w="3881" h="6803" extrusionOk="0">
                  <a:moveTo>
                    <a:pt x="0" y="115"/>
                  </a:moveTo>
                  <a:lnTo>
                    <a:pt x="2488" y="6666"/>
                  </a:lnTo>
                  <a:lnTo>
                    <a:pt x="3606" y="6803"/>
                  </a:lnTo>
                  <a:lnTo>
                    <a:pt x="3880" y="1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42"/>
            <p:cNvSpPr/>
            <p:nvPr/>
          </p:nvSpPr>
          <p:spPr>
            <a:xfrm>
              <a:off x="1991675" y="3553375"/>
              <a:ext cx="79325" cy="43400"/>
            </a:xfrm>
            <a:custGeom>
              <a:avLst/>
              <a:gdLst/>
              <a:ahLst/>
              <a:cxnLst/>
              <a:rect l="l" t="t" r="r" b="b"/>
              <a:pathLst>
                <a:path w="3173" h="1736" extrusionOk="0">
                  <a:moveTo>
                    <a:pt x="0" y="388"/>
                  </a:moveTo>
                  <a:lnTo>
                    <a:pt x="982" y="1689"/>
                  </a:lnTo>
                  <a:lnTo>
                    <a:pt x="3173" y="1735"/>
                  </a:lnTo>
                  <a:lnTo>
                    <a:pt x="1529" y="0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42"/>
            <p:cNvSpPr/>
            <p:nvPr/>
          </p:nvSpPr>
          <p:spPr>
            <a:xfrm>
              <a:off x="2023050" y="3356500"/>
              <a:ext cx="82775" cy="68500"/>
            </a:xfrm>
            <a:custGeom>
              <a:avLst/>
              <a:gdLst/>
              <a:ahLst/>
              <a:cxnLst/>
              <a:rect l="l" t="t" r="r" b="b"/>
              <a:pathLst>
                <a:path w="3311" h="2740" extrusionOk="0">
                  <a:moveTo>
                    <a:pt x="1" y="2740"/>
                  </a:moveTo>
                  <a:lnTo>
                    <a:pt x="46" y="366"/>
                  </a:lnTo>
                  <a:lnTo>
                    <a:pt x="3310" y="1"/>
                  </a:lnTo>
                  <a:lnTo>
                    <a:pt x="2854" y="1119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42"/>
            <p:cNvSpPr/>
            <p:nvPr/>
          </p:nvSpPr>
          <p:spPr>
            <a:xfrm>
              <a:off x="1575675" y="3372475"/>
              <a:ext cx="70225" cy="64500"/>
            </a:xfrm>
            <a:custGeom>
              <a:avLst/>
              <a:gdLst/>
              <a:ahLst/>
              <a:cxnLst/>
              <a:rect l="l" t="t" r="r" b="b"/>
              <a:pathLst>
                <a:path w="2809" h="2580" extrusionOk="0">
                  <a:moveTo>
                    <a:pt x="297" y="1"/>
                  </a:moveTo>
                  <a:lnTo>
                    <a:pt x="2808" y="1644"/>
                  </a:lnTo>
                  <a:lnTo>
                    <a:pt x="1" y="2580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42"/>
            <p:cNvSpPr/>
            <p:nvPr/>
          </p:nvSpPr>
          <p:spPr>
            <a:xfrm>
              <a:off x="2330050" y="3413575"/>
              <a:ext cx="97025" cy="151800"/>
            </a:xfrm>
            <a:custGeom>
              <a:avLst/>
              <a:gdLst/>
              <a:ahLst/>
              <a:cxnLst/>
              <a:rect l="l" t="t" r="r" b="b"/>
              <a:pathLst>
                <a:path w="3881" h="6072" extrusionOk="0">
                  <a:moveTo>
                    <a:pt x="1" y="0"/>
                  </a:moveTo>
                  <a:lnTo>
                    <a:pt x="3607" y="6072"/>
                  </a:lnTo>
                  <a:lnTo>
                    <a:pt x="3881" y="5045"/>
                  </a:lnTo>
                  <a:lnTo>
                    <a:pt x="3082" y="753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42"/>
            <p:cNvSpPr/>
            <p:nvPr/>
          </p:nvSpPr>
          <p:spPr>
            <a:xfrm>
              <a:off x="4640550" y="2824675"/>
              <a:ext cx="677350" cy="469650"/>
            </a:xfrm>
            <a:custGeom>
              <a:avLst/>
              <a:gdLst/>
              <a:ahLst/>
              <a:cxnLst/>
              <a:rect l="l" t="t" r="r" b="b"/>
              <a:pathLst>
                <a:path w="27094" h="18786" extrusionOk="0">
                  <a:moveTo>
                    <a:pt x="17530" y="1507"/>
                  </a:moveTo>
                  <a:cubicBezTo>
                    <a:pt x="17530" y="1507"/>
                    <a:pt x="15864" y="868"/>
                    <a:pt x="14471" y="366"/>
                  </a:cubicBezTo>
                  <a:cubicBezTo>
                    <a:pt x="13422" y="503"/>
                    <a:pt x="12531" y="708"/>
                    <a:pt x="11869" y="1051"/>
                  </a:cubicBezTo>
                  <a:cubicBezTo>
                    <a:pt x="11550" y="1187"/>
                    <a:pt x="11230" y="1370"/>
                    <a:pt x="10911" y="1575"/>
                  </a:cubicBezTo>
                  <a:lnTo>
                    <a:pt x="11504" y="2854"/>
                  </a:lnTo>
                  <a:cubicBezTo>
                    <a:pt x="11504" y="2854"/>
                    <a:pt x="10705" y="2511"/>
                    <a:pt x="9975" y="2192"/>
                  </a:cubicBezTo>
                  <a:cubicBezTo>
                    <a:pt x="9062" y="2808"/>
                    <a:pt x="8172" y="3538"/>
                    <a:pt x="7327" y="4292"/>
                  </a:cubicBezTo>
                  <a:lnTo>
                    <a:pt x="9906" y="6757"/>
                  </a:lnTo>
                  <a:lnTo>
                    <a:pt x="6460" y="5068"/>
                  </a:lnTo>
                  <a:cubicBezTo>
                    <a:pt x="5615" y="5889"/>
                    <a:pt x="4839" y="6734"/>
                    <a:pt x="4246" y="7487"/>
                  </a:cubicBezTo>
                  <a:lnTo>
                    <a:pt x="5067" y="9633"/>
                  </a:lnTo>
                  <a:lnTo>
                    <a:pt x="3082" y="9176"/>
                  </a:lnTo>
                  <a:cubicBezTo>
                    <a:pt x="3036" y="9245"/>
                    <a:pt x="3013" y="9290"/>
                    <a:pt x="2990" y="9359"/>
                  </a:cubicBezTo>
                  <a:cubicBezTo>
                    <a:pt x="2648" y="10089"/>
                    <a:pt x="2169" y="11504"/>
                    <a:pt x="1689" y="13034"/>
                  </a:cubicBezTo>
                  <a:lnTo>
                    <a:pt x="2968" y="14883"/>
                  </a:lnTo>
                  <a:lnTo>
                    <a:pt x="1347" y="14198"/>
                  </a:lnTo>
                  <a:cubicBezTo>
                    <a:pt x="617" y="16549"/>
                    <a:pt x="0" y="18786"/>
                    <a:pt x="0" y="18786"/>
                  </a:cubicBezTo>
                  <a:cubicBezTo>
                    <a:pt x="3104" y="18694"/>
                    <a:pt x="6117" y="18124"/>
                    <a:pt x="8765" y="17348"/>
                  </a:cubicBezTo>
                  <a:cubicBezTo>
                    <a:pt x="8149" y="15408"/>
                    <a:pt x="7304" y="14266"/>
                    <a:pt x="7304" y="14266"/>
                  </a:cubicBezTo>
                  <a:lnTo>
                    <a:pt x="9747" y="17051"/>
                  </a:lnTo>
                  <a:cubicBezTo>
                    <a:pt x="12280" y="16206"/>
                    <a:pt x="14449" y="15202"/>
                    <a:pt x="16024" y="14243"/>
                  </a:cubicBezTo>
                  <a:lnTo>
                    <a:pt x="15019" y="12509"/>
                  </a:lnTo>
                  <a:lnTo>
                    <a:pt x="16959" y="13604"/>
                  </a:lnTo>
                  <a:cubicBezTo>
                    <a:pt x="17827" y="12988"/>
                    <a:pt x="18375" y="12417"/>
                    <a:pt x="18580" y="11961"/>
                  </a:cubicBezTo>
                  <a:cubicBezTo>
                    <a:pt x="18922" y="11231"/>
                    <a:pt x="19265" y="10158"/>
                    <a:pt x="19607" y="9062"/>
                  </a:cubicBezTo>
                  <a:lnTo>
                    <a:pt x="16754" y="7807"/>
                  </a:lnTo>
                  <a:lnTo>
                    <a:pt x="19881" y="8103"/>
                  </a:lnTo>
                  <a:cubicBezTo>
                    <a:pt x="20360" y="6483"/>
                    <a:pt x="20748" y="4999"/>
                    <a:pt x="20908" y="4680"/>
                  </a:cubicBezTo>
                  <a:lnTo>
                    <a:pt x="20064" y="3196"/>
                  </a:lnTo>
                  <a:lnTo>
                    <a:pt x="21456" y="4041"/>
                  </a:lnTo>
                  <a:cubicBezTo>
                    <a:pt x="23077" y="2580"/>
                    <a:pt x="27094" y="1507"/>
                    <a:pt x="27094" y="1507"/>
                  </a:cubicBezTo>
                  <a:lnTo>
                    <a:pt x="26249" y="662"/>
                  </a:lnTo>
                  <a:cubicBezTo>
                    <a:pt x="26249" y="662"/>
                    <a:pt x="21022" y="1"/>
                    <a:pt x="16640" y="18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42"/>
            <p:cNvSpPr/>
            <p:nvPr/>
          </p:nvSpPr>
          <p:spPr>
            <a:xfrm>
              <a:off x="4640550" y="2840075"/>
              <a:ext cx="497600" cy="454250"/>
            </a:xfrm>
            <a:custGeom>
              <a:avLst/>
              <a:gdLst/>
              <a:ahLst/>
              <a:cxnLst/>
              <a:rect l="l" t="t" r="r" b="b"/>
              <a:pathLst>
                <a:path w="19904" h="18170" extrusionOk="0">
                  <a:moveTo>
                    <a:pt x="19904" y="7465"/>
                  </a:moveTo>
                  <a:cubicBezTo>
                    <a:pt x="18785" y="4292"/>
                    <a:pt x="16320" y="1621"/>
                    <a:pt x="13056" y="1"/>
                  </a:cubicBezTo>
                  <a:cubicBezTo>
                    <a:pt x="12600" y="115"/>
                    <a:pt x="12212" y="252"/>
                    <a:pt x="11869" y="435"/>
                  </a:cubicBezTo>
                  <a:cubicBezTo>
                    <a:pt x="11550" y="571"/>
                    <a:pt x="11230" y="754"/>
                    <a:pt x="10911" y="959"/>
                  </a:cubicBezTo>
                  <a:lnTo>
                    <a:pt x="11504" y="2238"/>
                  </a:lnTo>
                  <a:cubicBezTo>
                    <a:pt x="11504" y="2238"/>
                    <a:pt x="10705" y="1895"/>
                    <a:pt x="9975" y="1576"/>
                  </a:cubicBezTo>
                  <a:cubicBezTo>
                    <a:pt x="9062" y="2192"/>
                    <a:pt x="8172" y="2922"/>
                    <a:pt x="7304" y="3676"/>
                  </a:cubicBezTo>
                  <a:lnTo>
                    <a:pt x="9906" y="6141"/>
                  </a:lnTo>
                  <a:lnTo>
                    <a:pt x="6460" y="4452"/>
                  </a:lnTo>
                  <a:cubicBezTo>
                    <a:pt x="5615" y="5273"/>
                    <a:pt x="4839" y="6118"/>
                    <a:pt x="4223" y="6871"/>
                  </a:cubicBezTo>
                  <a:lnTo>
                    <a:pt x="5067" y="9017"/>
                  </a:lnTo>
                  <a:lnTo>
                    <a:pt x="3082" y="8560"/>
                  </a:lnTo>
                  <a:cubicBezTo>
                    <a:pt x="3036" y="8629"/>
                    <a:pt x="3013" y="8674"/>
                    <a:pt x="2990" y="8743"/>
                  </a:cubicBezTo>
                  <a:cubicBezTo>
                    <a:pt x="2648" y="9473"/>
                    <a:pt x="2169" y="10888"/>
                    <a:pt x="1689" y="12418"/>
                  </a:cubicBezTo>
                  <a:lnTo>
                    <a:pt x="2968" y="14267"/>
                  </a:lnTo>
                  <a:lnTo>
                    <a:pt x="1347" y="13582"/>
                  </a:lnTo>
                  <a:cubicBezTo>
                    <a:pt x="617" y="15933"/>
                    <a:pt x="0" y="18170"/>
                    <a:pt x="0" y="18170"/>
                  </a:cubicBezTo>
                  <a:cubicBezTo>
                    <a:pt x="3104" y="18078"/>
                    <a:pt x="6117" y="17508"/>
                    <a:pt x="8765" y="16732"/>
                  </a:cubicBezTo>
                  <a:cubicBezTo>
                    <a:pt x="8126" y="14792"/>
                    <a:pt x="7304" y="13650"/>
                    <a:pt x="7304" y="13650"/>
                  </a:cubicBezTo>
                  <a:lnTo>
                    <a:pt x="9724" y="16435"/>
                  </a:lnTo>
                  <a:cubicBezTo>
                    <a:pt x="12280" y="15590"/>
                    <a:pt x="14449" y="14586"/>
                    <a:pt x="16001" y="13627"/>
                  </a:cubicBezTo>
                  <a:lnTo>
                    <a:pt x="15019" y="11893"/>
                  </a:lnTo>
                  <a:lnTo>
                    <a:pt x="16959" y="12988"/>
                  </a:lnTo>
                  <a:cubicBezTo>
                    <a:pt x="17804" y="12372"/>
                    <a:pt x="18375" y="11801"/>
                    <a:pt x="18580" y="11345"/>
                  </a:cubicBezTo>
                  <a:cubicBezTo>
                    <a:pt x="18922" y="10615"/>
                    <a:pt x="19265" y="9542"/>
                    <a:pt x="19607" y="8446"/>
                  </a:cubicBezTo>
                  <a:lnTo>
                    <a:pt x="16754" y="7191"/>
                  </a:lnTo>
                  <a:lnTo>
                    <a:pt x="19881" y="7487"/>
                  </a:lnTo>
                  <a:cubicBezTo>
                    <a:pt x="19904" y="7487"/>
                    <a:pt x="19904" y="7465"/>
                    <a:pt x="19904" y="746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42"/>
            <p:cNvSpPr/>
            <p:nvPr/>
          </p:nvSpPr>
          <p:spPr>
            <a:xfrm>
              <a:off x="5152400" y="2829800"/>
              <a:ext cx="308750" cy="749275"/>
            </a:xfrm>
            <a:custGeom>
              <a:avLst/>
              <a:gdLst/>
              <a:ahLst/>
              <a:cxnLst/>
              <a:rect l="l" t="t" r="r" b="b"/>
              <a:pathLst>
                <a:path w="12350" h="29971" extrusionOk="0">
                  <a:moveTo>
                    <a:pt x="4634" y="8446"/>
                  </a:moveTo>
                  <a:lnTo>
                    <a:pt x="2192" y="8195"/>
                  </a:lnTo>
                  <a:cubicBezTo>
                    <a:pt x="2055" y="8606"/>
                    <a:pt x="1918" y="9017"/>
                    <a:pt x="1827" y="9428"/>
                  </a:cubicBezTo>
                  <a:cubicBezTo>
                    <a:pt x="1758" y="9747"/>
                    <a:pt x="1621" y="10386"/>
                    <a:pt x="1461" y="11185"/>
                  </a:cubicBezTo>
                  <a:lnTo>
                    <a:pt x="3219" y="12304"/>
                  </a:lnTo>
                  <a:lnTo>
                    <a:pt x="1279" y="12167"/>
                  </a:lnTo>
                  <a:cubicBezTo>
                    <a:pt x="1096" y="13148"/>
                    <a:pt x="891" y="14267"/>
                    <a:pt x="708" y="15362"/>
                  </a:cubicBezTo>
                  <a:lnTo>
                    <a:pt x="3721" y="16504"/>
                  </a:lnTo>
                  <a:lnTo>
                    <a:pt x="503" y="16595"/>
                  </a:lnTo>
                  <a:cubicBezTo>
                    <a:pt x="229" y="18124"/>
                    <a:pt x="46" y="19425"/>
                    <a:pt x="1" y="19973"/>
                  </a:cubicBezTo>
                  <a:lnTo>
                    <a:pt x="3219" y="20772"/>
                  </a:lnTo>
                  <a:lnTo>
                    <a:pt x="320" y="21639"/>
                  </a:lnTo>
                  <a:cubicBezTo>
                    <a:pt x="891" y="23214"/>
                    <a:pt x="2169" y="25086"/>
                    <a:pt x="3356" y="26661"/>
                  </a:cubicBezTo>
                  <a:lnTo>
                    <a:pt x="5250" y="26592"/>
                  </a:lnTo>
                  <a:lnTo>
                    <a:pt x="3835" y="27277"/>
                  </a:lnTo>
                  <a:cubicBezTo>
                    <a:pt x="5091" y="28829"/>
                    <a:pt x="6141" y="29970"/>
                    <a:pt x="6141" y="29970"/>
                  </a:cubicBezTo>
                  <a:cubicBezTo>
                    <a:pt x="6141" y="29970"/>
                    <a:pt x="7464" y="28669"/>
                    <a:pt x="8880" y="27117"/>
                  </a:cubicBezTo>
                  <a:lnTo>
                    <a:pt x="8195" y="25816"/>
                  </a:lnTo>
                  <a:lnTo>
                    <a:pt x="9633" y="26296"/>
                  </a:lnTo>
                  <a:cubicBezTo>
                    <a:pt x="10569" y="25246"/>
                    <a:pt x="11459" y="24196"/>
                    <a:pt x="11961" y="23420"/>
                  </a:cubicBezTo>
                  <a:lnTo>
                    <a:pt x="7921" y="21206"/>
                  </a:lnTo>
                  <a:lnTo>
                    <a:pt x="12349" y="21822"/>
                  </a:lnTo>
                  <a:cubicBezTo>
                    <a:pt x="12303" y="21137"/>
                    <a:pt x="12166" y="20110"/>
                    <a:pt x="11961" y="18900"/>
                  </a:cubicBezTo>
                  <a:lnTo>
                    <a:pt x="10021" y="18193"/>
                  </a:lnTo>
                  <a:lnTo>
                    <a:pt x="11824" y="18124"/>
                  </a:lnTo>
                  <a:cubicBezTo>
                    <a:pt x="11641" y="16983"/>
                    <a:pt x="11413" y="15750"/>
                    <a:pt x="11139" y="14495"/>
                  </a:cubicBezTo>
                  <a:lnTo>
                    <a:pt x="7715" y="13970"/>
                  </a:lnTo>
                  <a:lnTo>
                    <a:pt x="10934" y="13536"/>
                  </a:lnTo>
                  <a:cubicBezTo>
                    <a:pt x="10614" y="12167"/>
                    <a:pt x="10272" y="10820"/>
                    <a:pt x="9884" y="9610"/>
                  </a:cubicBezTo>
                  <a:cubicBezTo>
                    <a:pt x="9747" y="9222"/>
                    <a:pt x="9633" y="8834"/>
                    <a:pt x="9496" y="8469"/>
                  </a:cubicBezTo>
                  <a:lnTo>
                    <a:pt x="7784" y="8104"/>
                  </a:lnTo>
                  <a:lnTo>
                    <a:pt x="9313" y="7921"/>
                  </a:lnTo>
                  <a:cubicBezTo>
                    <a:pt x="9017" y="7145"/>
                    <a:pt x="8720" y="6415"/>
                    <a:pt x="8423" y="5753"/>
                  </a:cubicBezTo>
                  <a:lnTo>
                    <a:pt x="6597" y="4794"/>
                  </a:lnTo>
                  <a:lnTo>
                    <a:pt x="7944" y="4657"/>
                  </a:lnTo>
                  <a:cubicBezTo>
                    <a:pt x="7145" y="2945"/>
                    <a:pt x="6529" y="1964"/>
                    <a:pt x="6529" y="1964"/>
                  </a:cubicBezTo>
                  <a:lnTo>
                    <a:pt x="6414" y="1"/>
                  </a:lnTo>
                  <a:lnTo>
                    <a:pt x="5022" y="1667"/>
                  </a:lnTo>
                  <a:cubicBezTo>
                    <a:pt x="5022" y="1667"/>
                    <a:pt x="3584" y="4269"/>
                    <a:pt x="2534" y="7168"/>
                  </a:cubicBezTo>
                  <a:cubicBezTo>
                    <a:pt x="3287" y="7693"/>
                    <a:pt x="4634" y="8446"/>
                    <a:pt x="4634" y="844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42"/>
            <p:cNvSpPr/>
            <p:nvPr/>
          </p:nvSpPr>
          <p:spPr>
            <a:xfrm>
              <a:off x="5152400" y="3075175"/>
              <a:ext cx="308750" cy="503900"/>
            </a:xfrm>
            <a:custGeom>
              <a:avLst/>
              <a:gdLst/>
              <a:ahLst/>
              <a:cxnLst/>
              <a:rect l="l" t="t" r="r" b="b"/>
              <a:pathLst>
                <a:path w="12350" h="20156" extrusionOk="0">
                  <a:moveTo>
                    <a:pt x="11961" y="9085"/>
                  </a:moveTo>
                  <a:lnTo>
                    <a:pt x="10021" y="8378"/>
                  </a:lnTo>
                  <a:lnTo>
                    <a:pt x="11824" y="8309"/>
                  </a:lnTo>
                  <a:cubicBezTo>
                    <a:pt x="11641" y="7168"/>
                    <a:pt x="11413" y="5935"/>
                    <a:pt x="11139" y="4680"/>
                  </a:cubicBezTo>
                  <a:lnTo>
                    <a:pt x="7715" y="4178"/>
                  </a:lnTo>
                  <a:lnTo>
                    <a:pt x="10934" y="3744"/>
                  </a:lnTo>
                  <a:cubicBezTo>
                    <a:pt x="10774" y="3082"/>
                    <a:pt x="10614" y="2420"/>
                    <a:pt x="10455" y="1781"/>
                  </a:cubicBezTo>
                  <a:cubicBezTo>
                    <a:pt x="7259" y="1507"/>
                    <a:pt x="4292" y="891"/>
                    <a:pt x="1735" y="1"/>
                  </a:cubicBezTo>
                  <a:cubicBezTo>
                    <a:pt x="1667" y="343"/>
                    <a:pt x="1575" y="823"/>
                    <a:pt x="1461" y="1370"/>
                  </a:cubicBezTo>
                  <a:lnTo>
                    <a:pt x="3219" y="2489"/>
                  </a:lnTo>
                  <a:lnTo>
                    <a:pt x="1279" y="2352"/>
                  </a:lnTo>
                  <a:cubicBezTo>
                    <a:pt x="1096" y="3333"/>
                    <a:pt x="891" y="4452"/>
                    <a:pt x="708" y="5547"/>
                  </a:cubicBezTo>
                  <a:lnTo>
                    <a:pt x="3721" y="6689"/>
                  </a:lnTo>
                  <a:lnTo>
                    <a:pt x="480" y="6757"/>
                  </a:lnTo>
                  <a:cubicBezTo>
                    <a:pt x="229" y="8309"/>
                    <a:pt x="46" y="9610"/>
                    <a:pt x="1" y="10135"/>
                  </a:cubicBezTo>
                  <a:lnTo>
                    <a:pt x="3219" y="10957"/>
                  </a:lnTo>
                  <a:lnTo>
                    <a:pt x="320" y="11824"/>
                  </a:lnTo>
                  <a:cubicBezTo>
                    <a:pt x="891" y="13399"/>
                    <a:pt x="2169" y="15271"/>
                    <a:pt x="3356" y="16846"/>
                  </a:cubicBezTo>
                  <a:lnTo>
                    <a:pt x="5250" y="16777"/>
                  </a:lnTo>
                  <a:lnTo>
                    <a:pt x="3835" y="17439"/>
                  </a:lnTo>
                  <a:cubicBezTo>
                    <a:pt x="5091" y="19014"/>
                    <a:pt x="6141" y="20155"/>
                    <a:pt x="6141" y="20155"/>
                  </a:cubicBezTo>
                  <a:cubicBezTo>
                    <a:pt x="6141" y="20155"/>
                    <a:pt x="7464" y="18832"/>
                    <a:pt x="8880" y="17302"/>
                  </a:cubicBezTo>
                  <a:lnTo>
                    <a:pt x="8195" y="16001"/>
                  </a:lnTo>
                  <a:lnTo>
                    <a:pt x="9633" y="16458"/>
                  </a:lnTo>
                  <a:cubicBezTo>
                    <a:pt x="10569" y="15431"/>
                    <a:pt x="11459" y="14381"/>
                    <a:pt x="11961" y="13605"/>
                  </a:cubicBezTo>
                  <a:lnTo>
                    <a:pt x="7921" y="11368"/>
                  </a:lnTo>
                  <a:lnTo>
                    <a:pt x="12349" y="12007"/>
                  </a:lnTo>
                  <a:cubicBezTo>
                    <a:pt x="12303" y="11345"/>
                    <a:pt x="12166" y="10295"/>
                    <a:pt x="11961" y="9085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42"/>
            <p:cNvSpPr/>
            <p:nvPr/>
          </p:nvSpPr>
          <p:spPr>
            <a:xfrm>
              <a:off x="5256250" y="2844650"/>
              <a:ext cx="546700" cy="649400"/>
            </a:xfrm>
            <a:custGeom>
              <a:avLst/>
              <a:gdLst/>
              <a:ahLst/>
              <a:cxnLst/>
              <a:rect l="l" t="t" r="r" b="b"/>
              <a:pathLst>
                <a:path w="21868" h="25976" extrusionOk="0">
                  <a:moveTo>
                    <a:pt x="7967" y="3584"/>
                  </a:moveTo>
                  <a:lnTo>
                    <a:pt x="6711" y="4314"/>
                  </a:lnTo>
                  <a:cubicBezTo>
                    <a:pt x="7944" y="4976"/>
                    <a:pt x="8834" y="5593"/>
                    <a:pt x="9382" y="6186"/>
                  </a:cubicBezTo>
                  <a:lnTo>
                    <a:pt x="12167" y="6460"/>
                  </a:lnTo>
                  <a:lnTo>
                    <a:pt x="9907" y="6894"/>
                  </a:lnTo>
                  <a:cubicBezTo>
                    <a:pt x="10135" y="7350"/>
                    <a:pt x="10318" y="8423"/>
                    <a:pt x="10523" y="9701"/>
                  </a:cubicBezTo>
                  <a:lnTo>
                    <a:pt x="13513" y="10591"/>
                  </a:lnTo>
                  <a:lnTo>
                    <a:pt x="10637" y="10454"/>
                  </a:lnTo>
                  <a:cubicBezTo>
                    <a:pt x="10683" y="10888"/>
                    <a:pt x="10751" y="11367"/>
                    <a:pt x="10820" y="11824"/>
                  </a:cubicBezTo>
                  <a:lnTo>
                    <a:pt x="12098" y="12280"/>
                  </a:lnTo>
                  <a:lnTo>
                    <a:pt x="10888" y="12417"/>
                  </a:lnTo>
                  <a:cubicBezTo>
                    <a:pt x="11048" y="13513"/>
                    <a:pt x="11185" y="14586"/>
                    <a:pt x="11345" y="15499"/>
                  </a:cubicBezTo>
                  <a:lnTo>
                    <a:pt x="15476" y="16115"/>
                  </a:lnTo>
                  <a:lnTo>
                    <a:pt x="12555" y="18466"/>
                  </a:lnTo>
                  <a:cubicBezTo>
                    <a:pt x="13194" y="19242"/>
                    <a:pt x="14221" y="20292"/>
                    <a:pt x="15294" y="21388"/>
                  </a:cubicBezTo>
                  <a:lnTo>
                    <a:pt x="17576" y="20885"/>
                  </a:lnTo>
                  <a:lnTo>
                    <a:pt x="16389" y="22460"/>
                  </a:lnTo>
                  <a:cubicBezTo>
                    <a:pt x="18284" y="24332"/>
                    <a:pt x="20064" y="25976"/>
                    <a:pt x="20064" y="25976"/>
                  </a:cubicBezTo>
                  <a:cubicBezTo>
                    <a:pt x="20064" y="25976"/>
                    <a:pt x="20703" y="23967"/>
                    <a:pt x="21205" y="21182"/>
                  </a:cubicBezTo>
                  <a:lnTo>
                    <a:pt x="20019" y="20246"/>
                  </a:lnTo>
                  <a:lnTo>
                    <a:pt x="21411" y="20041"/>
                  </a:lnTo>
                  <a:cubicBezTo>
                    <a:pt x="21593" y="18900"/>
                    <a:pt x="21730" y="17644"/>
                    <a:pt x="21799" y="16389"/>
                  </a:cubicBezTo>
                  <a:lnTo>
                    <a:pt x="20521" y="15430"/>
                  </a:lnTo>
                  <a:lnTo>
                    <a:pt x="21845" y="15339"/>
                  </a:lnTo>
                  <a:cubicBezTo>
                    <a:pt x="21867" y="14175"/>
                    <a:pt x="21822" y="12988"/>
                    <a:pt x="21639" y="11870"/>
                  </a:cubicBezTo>
                  <a:lnTo>
                    <a:pt x="20589" y="11208"/>
                  </a:lnTo>
                  <a:lnTo>
                    <a:pt x="21411" y="10705"/>
                  </a:lnTo>
                  <a:cubicBezTo>
                    <a:pt x="21183" y="9724"/>
                    <a:pt x="20817" y="8788"/>
                    <a:pt x="20338" y="7989"/>
                  </a:cubicBezTo>
                  <a:lnTo>
                    <a:pt x="18078" y="7784"/>
                  </a:lnTo>
                  <a:lnTo>
                    <a:pt x="19631" y="7327"/>
                  </a:lnTo>
                  <a:cubicBezTo>
                    <a:pt x="19402" y="7122"/>
                    <a:pt x="19106" y="6871"/>
                    <a:pt x="18786" y="6574"/>
                  </a:cubicBezTo>
                  <a:lnTo>
                    <a:pt x="17234" y="6095"/>
                  </a:lnTo>
                  <a:lnTo>
                    <a:pt x="18056" y="5935"/>
                  </a:lnTo>
                  <a:cubicBezTo>
                    <a:pt x="16937" y="4954"/>
                    <a:pt x="15590" y="3812"/>
                    <a:pt x="14586" y="3013"/>
                  </a:cubicBezTo>
                  <a:lnTo>
                    <a:pt x="12326" y="2739"/>
                  </a:lnTo>
                  <a:lnTo>
                    <a:pt x="13742" y="2397"/>
                  </a:lnTo>
                  <a:cubicBezTo>
                    <a:pt x="13559" y="2283"/>
                    <a:pt x="13422" y="2192"/>
                    <a:pt x="13308" y="2123"/>
                  </a:cubicBezTo>
                  <a:cubicBezTo>
                    <a:pt x="12988" y="1963"/>
                    <a:pt x="12053" y="1758"/>
                    <a:pt x="10843" y="1530"/>
                  </a:cubicBezTo>
                  <a:lnTo>
                    <a:pt x="9450" y="1758"/>
                  </a:lnTo>
                  <a:lnTo>
                    <a:pt x="9199" y="1256"/>
                  </a:lnTo>
                  <a:cubicBezTo>
                    <a:pt x="5273" y="640"/>
                    <a:pt x="1" y="0"/>
                    <a:pt x="1" y="0"/>
                  </a:cubicBezTo>
                  <a:lnTo>
                    <a:pt x="1142" y="1781"/>
                  </a:lnTo>
                  <a:cubicBezTo>
                    <a:pt x="3014" y="2534"/>
                    <a:pt x="4611" y="3242"/>
                    <a:pt x="5912" y="390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42"/>
            <p:cNvSpPr/>
            <p:nvPr/>
          </p:nvSpPr>
          <p:spPr>
            <a:xfrm>
              <a:off x="5509625" y="3016400"/>
              <a:ext cx="293325" cy="477650"/>
            </a:xfrm>
            <a:custGeom>
              <a:avLst/>
              <a:gdLst/>
              <a:ahLst/>
              <a:cxnLst/>
              <a:rect l="l" t="t" r="r" b="b"/>
              <a:pathLst>
                <a:path w="11733" h="19106" extrusionOk="0">
                  <a:moveTo>
                    <a:pt x="0" y="731"/>
                  </a:moveTo>
                  <a:cubicBezTo>
                    <a:pt x="137" y="1279"/>
                    <a:pt x="251" y="2009"/>
                    <a:pt x="388" y="2831"/>
                  </a:cubicBezTo>
                  <a:lnTo>
                    <a:pt x="3378" y="3721"/>
                  </a:lnTo>
                  <a:lnTo>
                    <a:pt x="502" y="3584"/>
                  </a:lnTo>
                  <a:cubicBezTo>
                    <a:pt x="548" y="4018"/>
                    <a:pt x="616" y="4497"/>
                    <a:pt x="685" y="4954"/>
                  </a:cubicBezTo>
                  <a:lnTo>
                    <a:pt x="1963" y="5410"/>
                  </a:lnTo>
                  <a:lnTo>
                    <a:pt x="753" y="5547"/>
                  </a:lnTo>
                  <a:cubicBezTo>
                    <a:pt x="913" y="6643"/>
                    <a:pt x="1050" y="7716"/>
                    <a:pt x="1210" y="8629"/>
                  </a:cubicBezTo>
                  <a:lnTo>
                    <a:pt x="5318" y="9245"/>
                  </a:lnTo>
                  <a:lnTo>
                    <a:pt x="2397" y="11596"/>
                  </a:lnTo>
                  <a:cubicBezTo>
                    <a:pt x="3059" y="12372"/>
                    <a:pt x="4086" y="13422"/>
                    <a:pt x="5159" y="14518"/>
                  </a:cubicBezTo>
                  <a:lnTo>
                    <a:pt x="7441" y="14015"/>
                  </a:lnTo>
                  <a:lnTo>
                    <a:pt x="6254" y="15590"/>
                  </a:lnTo>
                  <a:cubicBezTo>
                    <a:pt x="8149" y="17462"/>
                    <a:pt x="9929" y="19106"/>
                    <a:pt x="9929" y="19106"/>
                  </a:cubicBezTo>
                  <a:cubicBezTo>
                    <a:pt x="9929" y="19106"/>
                    <a:pt x="10568" y="17097"/>
                    <a:pt x="11070" y="14312"/>
                  </a:cubicBezTo>
                  <a:lnTo>
                    <a:pt x="9884" y="13376"/>
                  </a:lnTo>
                  <a:lnTo>
                    <a:pt x="11276" y="13171"/>
                  </a:lnTo>
                  <a:cubicBezTo>
                    <a:pt x="11458" y="12030"/>
                    <a:pt x="11595" y="10774"/>
                    <a:pt x="11664" y="9519"/>
                  </a:cubicBezTo>
                  <a:lnTo>
                    <a:pt x="10386" y="8560"/>
                  </a:lnTo>
                  <a:lnTo>
                    <a:pt x="11710" y="8469"/>
                  </a:lnTo>
                  <a:cubicBezTo>
                    <a:pt x="11732" y="7305"/>
                    <a:pt x="11664" y="6118"/>
                    <a:pt x="11504" y="5000"/>
                  </a:cubicBezTo>
                  <a:lnTo>
                    <a:pt x="10454" y="4338"/>
                  </a:lnTo>
                  <a:lnTo>
                    <a:pt x="11276" y="3835"/>
                  </a:lnTo>
                  <a:cubicBezTo>
                    <a:pt x="11025" y="2854"/>
                    <a:pt x="10682" y="1918"/>
                    <a:pt x="10203" y="1119"/>
                  </a:cubicBezTo>
                  <a:lnTo>
                    <a:pt x="7921" y="914"/>
                  </a:lnTo>
                  <a:lnTo>
                    <a:pt x="9496" y="457"/>
                  </a:lnTo>
                  <a:cubicBezTo>
                    <a:pt x="9359" y="320"/>
                    <a:pt x="9176" y="183"/>
                    <a:pt x="9016" y="24"/>
                  </a:cubicBezTo>
                  <a:cubicBezTo>
                    <a:pt x="8605" y="1"/>
                    <a:pt x="8194" y="1"/>
                    <a:pt x="7784" y="1"/>
                  </a:cubicBezTo>
                  <a:cubicBezTo>
                    <a:pt x="5045" y="1"/>
                    <a:pt x="2442" y="275"/>
                    <a:pt x="0" y="73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42"/>
            <p:cNvSpPr/>
            <p:nvPr/>
          </p:nvSpPr>
          <p:spPr>
            <a:xfrm>
              <a:off x="4495600" y="2498275"/>
              <a:ext cx="833725" cy="389775"/>
            </a:xfrm>
            <a:custGeom>
              <a:avLst/>
              <a:gdLst/>
              <a:ahLst/>
              <a:cxnLst/>
              <a:rect l="l" t="t" r="r" b="b"/>
              <a:pathLst>
                <a:path w="33349" h="15591" extrusionOk="0">
                  <a:moveTo>
                    <a:pt x="29080" y="5228"/>
                  </a:moveTo>
                  <a:cubicBezTo>
                    <a:pt x="28715" y="4748"/>
                    <a:pt x="27825" y="4178"/>
                    <a:pt x="26638" y="3584"/>
                  </a:cubicBezTo>
                  <a:lnTo>
                    <a:pt x="26980" y="5661"/>
                  </a:lnTo>
                  <a:lnTo>
                    <a:pt x="25816" y="3173"/>
                  </a:lnTo>
                  <a:cubicBezTo>
                    <a:pt x="24812" y="2694"/>
                    <a:pt x="23670" y="2237"/>
                    <a:pt x="22529" y="1804"/>
                  </a:cubicBezTo>
                  <a:lnTo>
                    <a:pt x="22917" y="4200"/>
                  </a:lnTo>
                  <a:lnTo>
                    <a:pt x="21548" y="1439"/>
                  </a:lnTo>
                  <a:cubicBezTo>
                    <a:pt x="19562" y="754"/>
                    <a:pt x="17667" y="206"/>
                    <a:pt x="16549" y="46"/>
                  </a:cubicBezTo>
                  <a:cubicBezTo>
                    <a:pt x="16298" y="23"/>
                    <a:pt x="16047" y="1"/>
                    <a:pt x="15750" y="1"/>
                  </a:cubicBezTo>
                  <a:lnTo>
                    <a:pt x="15294" y="2580"/>
                  </a:lnTo>
                  <a:lnTo>
                    <a:pt x="14152" y="92"/>
                  </a:lnTo>
                  <a:cubicBezTo>
                    <a:pt x="12897" y="252"/>
                    <a:pt x="11527" y="571"/>
                    <a:pt x="10295" y="959"/>
                  </a:cubicBezTo>
                  <a:lnTo>
                    <a:pt x="10729" y="3790"/>
                  </a:lnTo>
                  <a:cubicBezTo>
                    <a:pt x="10729" y="3790"/>
                    <a:pt x="9815" y="2557"/>
                    <a:pt x="9017" y="1393"/>
                  </a:cubicBezTo>
                  <a:cubicBezTo>
                    <a:pt x="7830" y="1849"/>
                    <a:pt x="6848" y="2329"/>
                    <a:pt x="6346" y="2762"/>
                  </a:cubicBezTo>
                  <a:cubicBezTo>
                    <a:pt x="6095" y="2991"/>
                    <a:pt x="5753" y="3470"/>
                    <a:pt x="5342" y="4132"/>
                  </a:cubicBezTo>
                  <a:lnTo>
                    <a:pt x="5616" y="8469"/>
                  </a:lnTo>
                  <a:lnTo>
                    <a:pt x="4041" y="6574"/>
                  </a:lnTo>
                  <a:cubicBezTo>
                    <a:pt x="2169" y="10386"/>
                    <a:pt x="1" y="15567"/>
                    <a:pt x="1" y="15567"/>
                  </a:cubicBezTo>
                  <a:cubicBezTo>
                    <a:pt x="1507" y="15590"/>
                    <a:pt x="3036" y="15385"/>
                    <a:pt x="4520" y="15042"/>
                  </a:cubicBezTo>
                  <a:lnTo>
                    <a:pt x="6597" y="11139"/>
                  </a:lnTo>
                  <a:lnTo>
                    <a:pt x="5935" y="14654"/>
                  </a:lnTo>
                  <a:cubicBezTo>
                    <a:pt x="8560" y="13901"/>
                    <a:pt x="10957" y="12760"/>
                    <a:pt x="12714" y="11892"/>
                  </a:cubicBezTo>
                  <a:lnTo>
                    <a:pt x="13102" y="8263"/>
                  </a:lnTo>
                  <a:lnTo>
                    <a:pt x="13947" y="11253"/>
                  </a:lnTo>
                  <a:cubicBezTo>
                    <a:pt x="14723" y="10843"/>
                    <a:pt x="15271" y="10591"/>
                    <a:pt x="15522" y="10523"/>
                  </a:cubicBezTo>
                  <a:cubicBezTo>
                    <a:pt x="15727" y="10477"/>
                    <a:pt x="16207" y="10454"/>
                    <a:pt x="16823" y="10454"/>
                  </a:cubicBezTo>
                  <a:lnTo>
                    <a:pt x="16252" y="7076"/>
                  </a:lnTo>
                  <a:lnTo>
                    <a:pt x="17713" y="10454"/>
                  </a:lnTo>
                  <a:cubicBezTo>
                    <a:pt x="19402" y="10500"/>
                    <a:pt x="21707" y="10660"/>
                    <a:pt x="23716" y="10957"/>
                  </a:cubicBezTo>
                  <a:lnTo>
                    <a:pt x="24036" y="8400"/>
                  </a:lnTo>
                  <a:lnTo>
                    <a:pt x="24515" y="11094"/>
                  </a:lnTo>
                  <a:cubicBezTo>
                    <a:pt x="25451" y="11276"/>
                    <a:pt x="26295" y="11459"/>
                    <a:pt x="26889" y="11710"/>
                  </a:cubicBezTo>
                  <a:lnTo>
                    <a:pt x="27756" y="9519"/>
                  </a:lnTo>
                  <a:cubicBezTo>
                    <a:pt x="27756" y="9519"/>
                    <a:pt x="27939" y="11025"/>
                    <a:pt x="28121" y="12349"/>
                  </a:cubicBezTo>
                  <a:cubicBezTo>
                    <a:pt x="30107" y="13559"/>
                    <a:pt x="31568" y="15225"/>
                    <a:pt x="31568" y="15225"/>
                  </a:cubicBezTo>
                  <a:lnTo>
                    <a:pt x="33348" y="14860"/>
                  </a:lnTo>
                  <a:cubicBezTo>
                    <a:pt x="33348" y="14860"/>
                    <a:pt x="30381" y="6894"/>
                    <a:pt x="29080" y="52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42"/>
            <p:cNvSpPr/>
            <p:nvPr/>
          </p:nvSpPr>
          <p:spPr>
            <a:xfrm>
              <a:off x="4495600" y="2498275"/>
              <a:ext cx="560400" cy="389775"/>
            </a:xfrm>
            <a:custGeom>
              <a:avLst/>
              <a:gdLst/>
              <a:ahLst/>
              <a:cxnLst/>
              <a:rect l="l" t="t" r="r" b="b"/>
              <a:pathLst>
                <a:path w="22416" h="15591" extrusionOk="0">
                  <a:moveTo>
                    <a:pt x="22255" y="10774"/>
                  </a:moveTo>
                  <a:cubicBezTo>
                    <a:pt x="22369" y="10089"/>
                    <a:pt x="22415" y="9405"/>
                    <a:pt x="22415" y="8674"/>
                  </a:cubicBezTo>
                  <a:cubicBezTo>
                    <a:pt x="22415" y="5730"/>
                    <a:pt x="21365" y="3013"/>
                    <a:pt x="19562" y="777"/>
                  </a:cubicBezTo>
                  <a:cubicBezTo>
                    <a:pt x="18352" y="411"/>
                    <a:pt x="17279" y="160"/>
                    <a:pt x="16549" y="46"/>
                  </a:cubicBezTo>
                  <a:cubicBezTo>
                    <a:pt x="16298" y="23"/>
                    <a:pt x="16024" y="1"/>
                    <a:pt x="15750" y="1"/>
                  </a:cubicBezTo>
                  <a:lnTo>
                    <a:pt x="15271" y="2580"/>
                  </a:lnTo>
                  <a:lnTo>
                    <a:pt x="14129" y="92"/>
                  </a:lnTo>
                  <a:cubicBezTo>
                    <a:pt x="12897" y="252"/>
                    <a:pt x="11527" y="571"/>
                    <a:pt x="10295" y="959"/>
                  </a:cubicBezTo>
                  <a:lnTo>
                    <a:pt x="10729" y="3790"/>
                  </a:lnTo>
                  <a:cubicBezTo>
                    <a:pt x="10729" y="3790"/>
                    <a:pt x="9815" y="2557"/>
                    <a:pt x="9017" y="1393"/>
                  </a:cubicBezTo>
                  <a:cubicBezTo>
                    <a:pt x="7830" y="1849"/>
                    <a:pt x="6848" y="2329"/>
                    <a:pt x="6346" y="2762"/>
                  </a:cubicBezTo>
                  <a:cubicBezTo>
                    <a:pt x="6072" y="2991"/>
                    <a:pt x="5730" y="3470"/>
                    <a:pt x="5342" y="4132"/>
                  </a:cubicBezTo>
                  <a:lnTo>
                    <a:pt x="5616" y="8469"/>
                  </a:lnTo>
                  <a:lnTo>
                    <a:pt x="4041" y="6574"/>
                  </a:lnTo>
                  <a:cubicBezTo>
                    <a:pt x="2146" y="10386"/>
                    <a:pt x="1" y="15567"/>
                    <a:pt x="1" y="15567"/>
                  </a:cubicBezTo>
                  <a:cubicBezTo>
                    <a:pt x="1507" y="15590"/>
                    <a:pt x="3036" y="15385"/>
                    <a:pt x="4520" y="15042"/>
                  </a:cubicBezTo>
                  <a:lnTo>
                    <a:pt x="6597" y="11139"/>
                  </a:lnTo>
                  <a:lnTo>
                    <a:pt x="5935" y="14654"/>
                  </a:lnTo>
                  <a:cubicBezTo>
                    <a:pt x="8560" y="13878"/>
                    <a:pt x="10957" y="12760"/>
                    <a:pt x="12714" y="11870"/>
                  </a:cubicBezTo>
                  <a:lnTo>
                    <a:pt x="13102" y="8263"/>
                  </a:lnTo>
                  <a:lnTo>
                    <a:pt x="13947" y="11253"/>
                  </a:lnTo>
                  <a:cubicBezTo>
                    <a:pt x="14723" y="10843"/>
                    <a:pt x="15248" y="10569"/>
                    <a:pt x="15499" y="10523"/>
                  </a:cubicBezTo>
                  <a:cubicBezTo>
                    <a:pt x="15727" y="10477"/>
                    <a:pt x="16184" y="10454"/>
                    <a:pt x="16823" y="10454"/>
                  </a:cubicBezTo>
                  <a:lnTo>
                    <a:pt x="16252" y="7076"/>
                  </a:lnTo>
                  <a:lnTo>
                    <a:pt x="17713" y="10454"/>
                  </a:lnTo>
                  <a:cubicBezTo>
                    <a:pt x="18991" y="10477"/>
                    <a:pt x="20658" y="10591"/>
                    <a:pt x="22255" y="10774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42"/>
            <p:cNvSpPr/>
            <p:nvPr/>
          </p:nvSpPr>
          <p:spPr>
            <a:xfrm>
              <a:off x="5268800" y="2115375"/>
              <a:ext cx="396625" cy="749275"/>
            </a:xfrm>
            <a:custGeom>
              <a:avLst/>
              <a:gdLst/>
              <a:ahLst/>
              <a:cxnLst/>
              <a:rect l="l" t="t" r="r" b="b"/>
              <a:pathLst>
                <a:path w="15865" h="29971" extrusionOk="0">
                  <a:moveTo>
                    <a:pt x="5433" y="22940"/>
                  </a:moveTo>
                  <a:lnTo>
                    <a:pt x="7533" y="23191"/>
                  </a:lnTo>
                  <a:cubicBezTo>
                    <a:pt x="7990" y="22529"/>
                    <a:pt x="8401" y="21936"/>
                    <a:pt x="8743" y="21434"/>
                  </a:cubicBezTo>
                  <a:lnTo>
                    <a:pt x="7328" y="20087"/>
                  </a:lnTo>
                  <a:lnTo>
                    <a:pt x="8994" y="21046"/>
                  </a:lnTo>
                  <a:cubicBezTo>
                    <a:pt x="9063" y="20977"/>
                    <a:pt x="9108" y="20886"/>
                    <a:pt x="9154" y="20817"/>
                  </a:cubicBezTo>
                  <a:cubicBezTo>
                    <a:pt x="9542" y="20224"/>
                    <a:pt x="10272" y="19425"/>
                    <a:pt x="11071" y="18512"/>
                  </a:cubicBezTo>
                  <a:lnTo>
                    <a:pt x="9770" y="15956"/>
                  </a:lnTo>
                  <a:lnTo>
                    <a:pt x="11528" y="18010"/>
                  </a:lnTo>
                  <a:cubicBezTo>
                    <a:pt x="13262" y="16093"/>
                    <a:pt x="15248" y="13787"/>
                    <a:pt x="15750" y="11756"/>
                  </a:cubicBezTo>
                  <a:lnTo>
                    <a:pt x="12578" y="8880"/>
                  </a:lnTo>
                  <a:lnTo>
                    <a:pt x="15864" y="9359"/>
                  </a:lnTo>
                  <a:cubicBezTo>
                    <a:pt x="15819" y="8012"/>
                    <a:pt x="15728" y="6415"/>
                    <a:pt x="15636" y="4908"/>
                  </a:cubicBezTo>
                  <a:lnTo>
                    <a:pt x="13765" y="4178"/>
                  </a:lnTo>
                  <a:lnTo>
                    <a:pt x="15522" y="3402"/>
                  </a:lnTo>
                  <a:cubicBezTo>
                    <a:pt x="15385" y="1462"/>
                    <a:pt x="15271" y="1"/>
                    <a:pt x="15271" y="1"/>
                  </a:cubicBezTo>
                  <a:cubicBezTo>
                    <a:pt x="15271" y="1"/>
                    <a:pt x="13148" y="594"/>
                    <a:pt x="10957" y="1370"/>
                  </a:cubicBezTo>
                  <a:lnTo>
                    <a:pt x="11322" y="2922"/>
                  </a:lnTo>
                  <a:lnTo>
                    <a:pt x="10501" y="1530"/>
                  </a:lnTo>
                  <a:cubicBezTo>
                    <a:pt x="9040" y="2055"/>
                    <a:pt x="7625" y="2649"/>
                    <a:pt x="6803" y="3196"/>
                  </a:cubicBezTo>
                  <a:cubicBezTo>
                    <a:pt x="7077" y="4726"/>
                    <a:pt x="7419" y="6597"/>
                    <a:pt x="7465" y="6826"/>
                  </a:cubicBezTo>
                  <a:cubicBezTo>
                    <a:pt x="7510" y="7077"/>
                    <a:pt x="6209" y="6095"/>
                    <a:pt x="5114" y="5228"/>
                  </a:cubicBezTo>
                  <a:cubicBezTo>
                    <a:pt x="4292" y="6460"/>
                    <a:pt x="3265" y="8172"/>
                    <a:pt x="2352" y="9930"/>
                  </a:cubicBezTo>
                  <a:lnTo>
                    <a:pt x="5639" y="12578"/>
                  </a:lnTo>
                  <a:lnTo>
                    <a:pt x="1736" y="11162"/>
                  </a:lnTo>
                  <a:cubicBezTo>
                    <a:pt x="1188" y="12281"/>
                    <a:pt x="708" y="13376"/>
                    <a:pt x="389" y="14335"/>
                  </a:cubicBezTo>
                  <a:lnTo>
                    <a:pt x="1941" y="15864"/>
                  </a:lnTo>
                  <a:cubicBezTo>
                    <a:pt x="1941" y="15864"/>
                    <a:pt x="1074" y="15453"/>
                    <a:pt x="184" y="15020"/>
                  </a:cubicBezTo>
                  <a:cubicBezTo>
                    <a:pt x="69" y="15499"/>
                    <a:pt x="1" y="15910"/>
                    <a:pt x="1" y="16252"/>
                  </a:cubicBezTo>
                  <a:cubicBezTo>
                    <a:pt x="1" y="16458"/>
                    <a:pt x="24" y="16732"/>
                    <a:pt x="24" y="17028"/>
                  </a:cubicBezTo>
                  <a:cubicBezTo>
                    <a:pt x="1416" y="17873"/>
                    <a:pt x="3333" y="18946"/>
                    <a:pt x="3333" y="18946"/>
                  </a:cubicBezTo>
                  <a:lnTo>
                    <a:pt x="184" y="18718"/>
                  </a:lnTo>
                  <a:cubicBezTo>
                    <a:pt x="320" y="20224"/>
                    <a:pt x="572" y="22050"/>
                    <a:pt x="823" y="23808"/>
                  </a:cubicBezTo>
                  <a:lnTo>
                    <a:pt x="2557" y="25040"/>
                  </a:lnTo>
                  <a:lnTo>
                    <a:pt x="937" y="24743"/>
                  </a:lnTo>
                  <a:cubicBezTo>
                    <a:pt x="1279" y="27003"/>
                    <a:pt x="1576" y="29012"/>
                    <a:pt x="1713" y="29788"/>
                  </a:cubicBezTo>
                  <a:lnTo>
                    <a:pt x="2763" y="29970"/>
                  </a:lnTo>
                  <a:cubicBezTo>
                    <a:pt x="2763" y="29970"/>
                    <a:pt x="4863" y="27026"/>
                    <a:pt x="6712" y="243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42"/>
            <p:cNvSpPr/>
            <p:nvPr/>
          </p:nvSpPr>
          <p:spPr>
            <a:xfrm>
              <a:off x="5271100" y="2115375"/>
              <a:ext cx="394325" cy="469100"/>
            </a:xfrm>
            <a:custGeom>
              <a:avLst/>
              <a:gdLst/>
              <a:ahLst/>
              <a:cxnLst/>
              <a:rect l="l" t="t" r="r" b="b"/>
              <a:pathLst>
                <a:path w="15773" h="18764" extrusionOk="0">
                  <a:moveTo>
                    <a:pt x="15544" y="4908"/>
                  </a:moveTo>
                  <a:lnTo>
                    <a:pt x="13673" y="4178"/>
                  </a:lnTo>
                  <a:lnTo>
                    <a:pt x="15453" y="3402"/>
                  </a:lnTo>
                  <a:cubicBezTo>
                    <a:pt x="15293" y="1484"/>
                    <a:pt x="15179" y="1"/>
                    <a:pt x="15179" y="1"/>
                  </a:cubicBezTo>
                  <a:cubicBezTo>
                    <a:pt x="15179" y="1"/>
                    <a:pt x="13056" y="594"/>
                    <a:pt x="10865" y="1370"/>
                  </a:cubicBezTo>
                  <a:lnTo>
                    <a:pt x="11230" y="2922"/>
                  </a:lnTo>
                  <a:lnTo>
                    <a:pt x="10409" y="1530"/>
                  </a:lnTo>
                  <a:cubicBezTo>
                    <a:pt x="8948" y="2055"/>
                    <a:pt x="7533" y="2649"/>
                    <a:pt x="6711" y="3196"/>
                  </a:cubicBezTo>
                  <a:cubicBezTo>
                    <a:pt x="7008" y="4726"/>
                    <a:pt x="7350" y="6597"/>
                    <a:pt x="7373" y="6848"/>
                  </a:cubicBezTo>
                  <a:cubicBezTo>
                    <a:pt x="7418" y="7077"/>
                    <a:pt x="6117" y="6095"/>
                    <a:pt x="5022" y="5228"/>
                  </a:cubicBezTo>
                  <a:cubicBezTo>
                    <a:pt x="4200" y="6483"/>
                    <a:pt x="3173" y="8195"/>
                    <a:pt x="2260" y="9930"/>
                  </a:cubicBezTo>
                  <a:lnTo>
                    <a:pt x="5570" y="12578"/>
                  </a:lnTo>
                  <a:lnTo>
                    <a:pt x="1644" y="11162"/>
                  </a:lnTo>
                  <a:cubicBezTo>
                    <a:pt x="1096" y="12281"/>
                    <a:pt x="616" y="13399"/>
                    <a:pt x="297" y="14335"/>
                  </a:cubicBezTo>
                  <a:lnTo>
                    <a:pt x="1849" y="15864"/>
                  </a:lnTo>
                  <a:cubicBezTo>
                    <a:pt x="1849" y="15864"/>
                    <a:pt x="982" y="15476"/>
                    <a:pt x="92" y="15020"/>
                  </a:cubicBezTo>
                  <a:cubicBezTo>
                    <a:pt x="46" y="15202"/>
                    <a:pt x="23" y="15362"/>
                    <a:pt x="0" y="15499"/>
                  </a:cubicBezTo>
                  <a:cubicBezTo>
                    <a:pt x="2808" y="17553"/>
                    <a:pt x="6368" y="18763"/>
                    <a:pt x="10272" y="18763"/>
                  </a:cubicBezTo>
                  <a:cubicBezTo>
                    <a:pt x="10431" y="18763"/>
                    <a:pt x="10591" y="18763"/>
                    <a:pt x="10774" y="18763"/>
                  </a:cubicBezTo>
                  <a:cubicBezTo>
                    <a:pt x="10842" y="18672"/>
                    <a:pt x="10911" y="18603"/>
                    <a:pt x="10979" y="18512"/>
                  </a:cubicBezTo>
                  <a:lnTo>
                    <a:pt x="9701" y="15956"/>
                  </a:lnTo>
                  <a:lnTo>
                    <a:pt x="11436" y="18010"/>
                  </a:lnTo>
                  <a:cubicBezTo>
                    <a:pt x="13170" y="16093"/>
                    <a:pt x="15156" y="13787"/>
                    <a:pt x="15658" y="11756"/>
                  </a:cubicBezTo>
                  <a:lnTo>
                    <a:pt x="12486" y="8857"/>
                  </a:lnTo>
                  <a:lnTo>
                    <a:pt x="15772" y="9336"/>
                  </a:lnTo>
                  <a:cubicBezTo>
                    <a:pt x="15727" y="8012"/>
                    <a:pt x="15658" y="6415"/>
                    <a:pt x="15544" y="4908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42"/>
            <p:cNvSpPr/>
            <p:nvPr/>
          </p:nvSpPr>
          <p:spPr>
            <a:xfrm>
              <a:off x="5320175" y="2702550"/>
              <a:ext cx="502175" cy="180925"/>
            </a:xfrm>
            <a:custGeom>
              <a:avLst/>
              <a:gdLst/>
              <a:ahLst/>
              <a:cxnLst/>
              <a:rect l="l" t="t" r="r" b="b"/>
              <a:pathLst>
                <a:path w="20087" h="7237" extrusionOk="0">
                  <a:moveTo>
                    <a:pt x="3812" y="4931"/>
                  </a:moveTo>
                  <a:cubicBezTo>
                    <a:pt x="3812" y="4931"/>
                    <a:pt x="3903" y="5342"/>
                    <a:pt x="4040" y="5776"/>
                  </a:cubicBezTo>
                  <a:cubicBezTo>
                    <a:pt x="5182" y="5525"/>
                    <a:pt x="6323" y="5342"/>
                    <a:pt x="7122" y="5365"/>
                  </a:cubicBezTo>
                  <a:lnTo>
                    <a:pt x="7510" y="3516"/>
                  </a:lnTo>
                  <a:lnTo>
                    <a:pt x="8514" y="5593"/>
                  </a:lnTo>
                  <a:cubicBezTo>
                    <a:pt x="9769" y="5936"/>
                    <a:pt x="11390" y="6597"/>
                    <a:pt x="12645" y="6963"/>
                  </a:cubicBezTo>
                  <a:cubicBezTo>
                    <a:pt x="12896" y="6187"/>
                    <a:pt x="13262" y="5068"/>
                    <a:pt x="13262" y="5205"/>
                  </a:cubicBezTo>
                  <a:cubicBezTo>
                    <a:pt x="13262" y="5319"/>
                    <a:pt x="13604" y="6369"/>
                    <a:pt x="13901" y="7237"/>
                  </a:cubicBezTo>
                  <a:cubicBezTo>
                    <a:pt x="13946" y="7237"/>
                    <a:pt x="13969" y="7237"/>
                    <a:pt x="14015" y="7237"/>
                  </a:cubicBezTo>
                  <a:cubicBezTo>
                    <a:pt x="14563" y="7237"/>
                    <a:pt x="15704" y="7145"/>
                    <a:pt x="16868" y="7054"/>
                  </a:cubicBezTo>
                  <a:lnTo>
                    <a:pt x="17051" y="5844"/>
                  </a:lnTo>
                  <a:lnTo>
                    <a:pt x="17758" y="6985"/>
                  </a:lnTo>
                  <a:cubicBezTo>
                    <a:pt x="19014" y="6871"/>
                    <a:pt x="20086" y="6757"/>
                    <a:pt x="20086" y="6757"/>
                  </a:cubicBezTo>
                  <a:lnTo>
                    <a:pt x="18352" y="3858"/>
                  </a:lnTo>
                  <a:lnTo>
                    <a:pt x="17804" y="4429"/>
                  </a:lnTo>
                  <a:lnTo>
                    <a:pt x="17439" y="2329"/>
                  </a:lnTo>
                  <a:lnTo>
                    <a:pt x="16800" y="1256"/>
                  </a:lnTo>
                  <a:cubicBezTo>
                    <a:pt x="16800" y="1256"/>
                    <a:pt x="15590" y="937"/>
                    <a:pt x="13969" y="617"/>
                  </a:cubicBezTo>
                  <a:lnTo>
                    <a:pt x="13262" y="1987"/>
                  </a:lnTo>
                  <a:lnTo>
                    <a:pt x="12577" y="366"/>
                  </a:lnTo>
                  <a:cubicBezTo>
                    <a:pt x="11139" y="161"/>
                    <a:pt x="9610" y="1"/>
                    <a:pt x="8423" y="115"/>
                  </a:cubicBezTo>
                  <a:lnTo>
                    <a:pt x="7669" y="1553"/>
                  </a:lnTo>
                  <a:lnTo>
                    <a:pt x="7076" y="412"/>
                  </a:lnTo>
                  <a:cubicBezTo>
                    <a:pt x="6003" y="800"/>
                    <a:pt x="5182" y="1485"/>
                    <a:pt x="4337" y="2352"/>
                  </a:cubicBezTo>
                  <a:lnTo>
                    <a:pt x="4017" y="3676"/>
                  </a:lnTo>
                  <a:lnTo>
                    <a:pt x="3744" y="2968"/>
                  </a:lnTo>
                  <a:cubicBezTo>
                    <a:pt x="2739" y="4087"/>
                    <a:pt x="1621" y="5342"/>
                    <a:pt x="0" y="6460"/>
                  </a:cubicBezTo>
                  <a:lnTo>
                    <a:pt x="91" y="6780"/>
                  </a:lnTo>
                  <a:cubicBezTo>
                    <a:pt x="91" y="6780"/>
                    <a:pt x="1484" y="6346"/>
                    <a:pt x="3127" y="59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42"/>
            <p:cNvSpPr/>
            <p:nvPr/>
          </p:nvSpPr>
          <p:spPr>
            <a:xfrm>
              <a:off x="5523300" y="2702550"/>
              <a:ext cx="298475" cy="180925"/>
            </a:xfrm>
            <a:custGeom>
              <a:avLst/>
              <a:gdLst/>
              <a:ahLst/>
              <a:cxnLst/>
              <a:rect l="l" t="t" r="r" b="b"/>
              <a:pathLst>
                <a:path w="11939" h="7237" extrusionOk="0">
                  <a:moveTo>
                    <a:pt x="10227" y="3858"/>
                  </a:moveTo>
                  <a:lnTo>
                    <a:pt x="9679" y="4429"/>
                  </a:lnTo>
                  <a:lnTo>
                    <a:pt x="9314" y="2329"/>
                  </a:lnTo>
                  <a:lnTo>
                    <a:pt x="8675" y="1256"/>
                  </a:lnTo>
                  <a:cubicBezTo>
                    <a:pt x="8675" y="1256"/>
                    <a:pt x="7465" y="937"/>
                    <a:pt x="5844" y="617"/>
                  </a:cubicBezTo>
                  <a:lnTo>
                    <a:pt x="5137" y="1987"/>
                  </a:lnTo>
                  <a:lnTo>
                    <a:pt x="4452" y="366"/>
                  </a:lnTo>
                  <a:cubicBezTo>
                    <a:pt x="3014" y="161"/>
                    <a:pt x="1485" y="1"/>
                    <a:pt x="298" y="115"/>
                  </a:cubicBezTo>
                  <a:lnTo>
                    <a:pt x="161" y="366"/>
                  </a:lnTo>
                  <a:cubicBezTo>
                    <a:pt x="47" y="845"/>
                    <a:pt x="1" y="1348"/>
                    <a:pt x="1" y="1873"/>
                  </a:cubicBezTo>
                  <a:cubicBezTo>
                    <a:pt x="1" y="3311"/>
                    <a:pt x="435" y="4680"/>
                    <a:pt x="1211" y="5867"/>
                  </a:cubicBezTo>
                  <a:cubicBezTo>
                    <a:pt x="2306" y="6209"/>
                    <a:pt x="3539" y="6666"/>
                    <a:pt x="4520" y="6963"/>
                  </a:cubicBezTo>
                  <a:cubicBezTo>
                    <a:pt x="4749" y="6187"/>
                    <a:pt x="5137" y="5068"/>
                    <a:pt x="5137" y="5205"/>
                  </a:cubicBezTo>
                  <a:cubicBezTo>
                    <a:pt x="5137" y="5342"/>
                    <a:pt x="5479" y="6369"/>
                    <a:pt x="5776" y="7237"/>
                  </a:cubicBezTo>
                  <a:cubicBezTo>
                    <a:pt x="5799" y="7237"/>
                    <a:pt x="5844" y="7237"/>
                    <a:pt x="5867" y="7237"/>
                  </a:cubicBezTo>
                  <a:cubicBezTo>
                    <a:pt x="6415" y="7237"/>
                    <a:pt x="7579" y="7168"/>
                    <a:pt x="8743" y="7054"/>
                  </a:cubicBezTo>
                  <a:lnTo>
                    <a:pt x="8903" y="5844"/>
                  </a:lnTo>
                  <a:lnTo>
                    <a:pt x="9633" y="6985"/>
                  </a:lnTo>
                  <a:cubicBezTo>
                    <a:pt x="10889" y="6871"/>
                    <a:pt x="11939" y="6780"/>
                    <a:pt x="11939" y="678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2"/>
            <p:cNvSpPr/>
            <p:nvPr/>
          </p:nvSpPr>
          <p:spPr>
            <a:xfrm>
              <a:off x="4640550" y="3038100"/>
              <a:ext cx="295600" cy="256225"/>
            </a:xfrm>
            <a:custGeom>
              <a:avLst/>
              <a:gdLst/>
              <a:ahLst/>
              <a:cxnLst/>
              <a:rect l="l" t="t" r="r" b="b"/>
              <a:pathLst>
                <a:path w="11824" h="10249" extrusionOk="0">
                  <a:moveTo>
                    <a:pt x="11687" y="7806"/>
                  </a:moveTo>
                  <a:cubicBezTo>
                    <a:pt x="11778" y="7441"/>
                    <a:pt x="11824" y="7053"/>
                    <a:pt x="11824" y="6665"/>
                  </a:cubicBezTo>
                  <a:cubicBezTo>
                    <a:pt x="11824" y="3401"/>
                    <a:pt x="8742" y="685"/>
                    <a:pt x="4634" y="0"/>
                  </a:cubicBezTo>
                  <a:lnTo>
                    <a:pt x="5067" y="1096"/>
                  </a:lnTo>
                  <a:lnTo>
                    <a:pt x="3082" y="639"/>
                  </a:lnTo>
                  <a:cubicBezTo>
                    <a:pt x="3036" y="708"/>
                    <a:pt x="3013" y="753"/>
                    <a:pt x="2990" y="822"/>
                  </a:cubicBezTo>
                  <a:cubicBezTo>
                    <a:pt x="2648" y="1552"/>
                    <a:pt x="2169" y="2967"/>
                    <a:pt x="1689" y="4497"/>
                  </a:cubicBezTo>
                  <a:lnTo>
                    <a:pt x="2968" y="6346"/>
                  </a:lnTo>
                  <a:lnTo>
                    <a:pt x="1347" y="5661"/>
                  </a:lnTo>
                  <a:cubicBezTo>
                    <a:pt x="617" y="8012"/>
                    <a:pt x="0" y="10249"/>
                    <a:pt x="0" y="10249"/>
                  </a:cubicBezTo>
                  <a:cubicBezTo>
                    <a:pt x="3104" y="10157"/>
                    <a:pt x="6117" y="9610"/>
                    <a:pt x="8765" y="8811"/>
                  </a:cubicBezTo>
                  <a:cubicBezTo>
                    <a:pt x="8149" y="6871"/>
                    <a:pt x="7304" y="5729"/>
                    <a:pt x="7304" y="5729"/>
                  </a:cubicBezTo>
                  <a:lnTo>
                    <a:pt x="9747" y="8514"/>
                  </a:lnTo>
                  <a:cubicBezTo>
                    <a:pt x="10431" y="8286"/>
                    <a:pt x="11071" y="8057"/>
                    <a:pt x="11687" y="7806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2"/>
            <p:cNvSpPr/>
            <p:nvPr/>
          </p:nvSpPr>
          <p:spPr>
            <a:xfrm>
              <a:off x="5316750" y="4263225"/>
              <a:ext cx="2300" cy="2325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69" y="1"/>
                  </a:moveTo>
                  <a:cubicBezTo>
                    <a:pt x="46" y="24"/>
                    <a:pt x="23" y="24"/>
                    <a:pt x="0" y="24"/>
                  </a:cubicBezTo>
                  <a:lnTo>
                    <a:pt x="0" y="92"/>
                  </a:lnTo>
                  <a:cubicBezTo>
                    <a:pt x="0" y="69"/>
                    <a:pt x="46" y="47"/>
                    <a:pt x="92" y="47"/>
                  </a:cubicBezTo>
                  <a:cubicBezTo>
                    <a:pt x="69" y="47"/>
                    <a:pt x="69" y="1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42"/>
            <p:cNvSpPr/>
            <p:nvPr/>
          </p:nvSpPr>
          <p:spPr>
            <a:xfrm>
              <a:off x="5316175" y="4265525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cubicBezTo>
                    <a:pt x="0" y="23"/>
                    <a:pt x="0" y="23"/>
                    <a:pt x="23" y="23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42"/>
            <p:cNvSpPr/>
            <p:nvPr/>
          </p:nvSpPr>
          <p:spPr>
            <a:xfrm>
              <a:off x="5319025" y="42643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1"/>
                  </a:moveTo>
                  <a:cubicBezTo>
                    <a:pt x="23" y="1"/>
                    <a:pt x="1" y="1"/>
                    <a:pt x="1" y="1"/>
                  </a:cubicBezTo>
                  <a:cubicBezTo>
                    <a:pt x="1" y="1"/>
                    <a:pt x="23" y="1"/>
                    <a:pt x="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2"/>
            <p:cNvSpPr/>
            <p:nvPr/>
          </p:nvSpPr>
          <p:spPr>
            <a:xfrm>
              <a:off x="5885100" y="4448175"/>
              <a:ext cx="300" cy="1100"/>
            </a:xfrm>
            <a:custGeom>
              <a:avLst/>
              <a:gdLst/>
              <a:ahLst/>
              <a:cxnLst/>
              <a:rect l="l" t="t" r="r" b="b"/>
              <a:pathLst>
                <a:path w="12" h="44" extrusionOk="0">
                  <a:moveTo>
                    <a:pt x="10" y="1"/>
                  </a:moveTo>
                  <a:cubicBezTo>
                    <a:pt x="7" y="1"/>
                    <a:pt x="0" y="19"/>
                    <a:pt x="0" y="44"/>
                  </a:cubicBezTo>
                  <a:cubicBezTo>
                    <a:pt x="11" y="13"/>
                    <a:pt x="12" y="1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2"/>
            <p:cNvSpPr/>
            <p:nvPr/>
          </p:nvSpPr>
          <p:spPr>
            <a:xfrm>
              <a:off x="5885675" y="4445275"/>
              <a:ext cx="1150" cy="1150"/>
            </a:xfrm>
            <a:custGeom>
              <a:avLst/>
              <a:gdLst/>
              <a:ahLst/>
              <a:cxnLst/>
              <a:rect l="l" t="t" r="r" b="b"/>
              <a:pathLst>
                <a:path w="46" h="46" extrusionOk="0">
                  <a:moveTo>
                    <a:pt x="0" y="0"/>
                  </a:moveTo>
                  <a:cubicBezTo>
                    <a:pt x="23" y="23"/>
                    <a:pt x="23" y="46"/>
                    <a:pt x="46" y="46"/>
                  </a:cubicBezTo>
                  <a:cubicBezTo>
                    <a:pt x="46" y="23"/>
                    <a:pt x="46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2"/>
            <p:cNvSpPr/>
            <p:nvPr/>
          </p:nvSpPr>
          <p:spPr>
            <a:xfrm>
              <a:off x="5238000" y="4268350"/>
              <a:ext cx="21125" cy="25150"/>
            </a:xfrm>
            <a:custGeom>
              <a:avLst/>
              <a:gdLst/>
              <a:ahLst/>
              <a:cxnLst/>
              <a:rect l="l" t="t" r="r" b="b"/>
              <a:pathLst>
                <a:path w="845" h="1006" extrusionOk="0">
                  <a:moveTo>
                    <a:pt x="536" y="1"/>
                  </a:moveTo>
                  <a:cubicBezTo>
                    <a:pt x="471" y="1"/>
                    <a:pt x="386" y="21"/>
                    <a:pt x="274" y="70"/>
                  </a:cubicBezTo>
                  <a:cubicBezTo>
                    <a:pt x="23" y="252"/>
                    <a:pt x="0" y="549"/>
                    <a:pt x="0" y="709"/>
                  </a:cubicBezTo>
                  <a:lnTo>
                    <a:pt x="251" y="1006"/>
                  </a:lnTo>
                  <a:lnTo>
                    <a:pt x="274" y="937"/>
                  </a:lnTo>
                  <a:lnTo>
                    <a:pt x="571" y="869"/>
                  </a:lnTo>
                  <a:lnTo>
                    <a:pt x="594" y="800"/>
                  </a:lnTo>
                  <a:lnTo>
                    <a:pt x="754" y="777"/>
                  </a:lnTo>
                  <a:cubicBezTo>
                    <a:pt x="685" y="709"/>
                    <a:pt x="754" y="481"/>
                    <a:pt x="845" y="481"/>
                  </a:cubicBezTo>
                  <a:cubicBezTo>
                    <a:pt x="755" y="283"/>
                    <a:pt x="778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2"/>
            <p:cNvSpPr/>
            <p:nvPr/>
          </p:nvSpPr>
          <p:spPr>
            <a:xfrm>
              <a:off x="5707625" y="4544550"/>
              <a:ext cx="25" cy="1175"/>
            </a:xfrm>
            <a:custGeom>
              <a:avLst/>
              <a:gdLst/>
              <a:ahLst/>
              <a:cxnLst/>
              <a:rect l="l" t="t" r="r" b="b"/>
              <a:pathLst>
                <a:path w="1" h="47" extrusionOk="0">
                  <a:moveTo>
                    <a:pt x="1" y="1"/>
                  </a:moveTo>
                  <a:lnTo>
                    <a:pt x="1" y="46"/>
                  </a:lnTo>
                  <a:cubicBezTo>
                    <a:pt x="1" y="24"/>
                    <a:pt x="1" y="24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42"/>
            <p:cNvSpPr/>
            <p:nvPr/>
          </p:nvSpPr>
          <p:spPr>
            <a:xfrm>
              <a:off x="5171225" y="4443450"/>
              <a:ext cx="22850" cy="17875"/>
            </a:xfrm>
            <a:custGeom>
              <a:avLst/>
              <a:gdLst/>
              <a:ahLst/>
              <a:cxnLst/>
              <a:rect l="l" t="t" r="r" b="b"/>
              <a:pathLst>
                <a:path w="914" h="715" extrusionOk="0">
                  <a:moveTo>
                    <a:pt x="728" y="0"/>
                  </a:moveTo>
                  <a:cubicBezTo>
                    <a:pt x="616" y="0"/>
                    <a:pt x="474" y="59"/>
                    <a:pt x="434" y="119"/>
                  </a:cubicBezTo>
                  <a:cubicBezTo>
                    <a:pt x="366" y="164"/>
                    <a:pt x="366" y="233"/>
                    <a:pt x="343" y="256"/>
                  </a:cubicBezTo>
                  <a:cubicBezTo>
                    <a:pt x="320" y="240"/>
                    <a:pt x="285" y="230"/>
                    <a:pt x="244" y="230"/>
                  </a:cubicBezTo>
                  <a:cubicBezTo>
                    <a:pt x="163" y="230"/>
                    <a:pt x="62" y="271"/>
                    <a:pt x="1" y="393"/>
                  </a:cubicBezTo>
                  <a:cubicBezTo>
                    <a:pt x="1" y="685"/>
                    <a:pt x="278" y="714"/>
                    <a:pt x="483" y="714"/>
                  </a:cubicBezTo>
                  <a:cubicBezTo>
                    <a:pt x="534" y="714"/>
                    <a:pt x="581" y="712"/>
                    <a:pt x="617" y="712"/>
                  </a:cubicBezTo>
                  <a:lnTo>
                    <a:pt x="663" y="621"/>
                  </a:lnTo>
                  <a:lnTo>
                    <a:pt x="754" y="621"/>
                  </a:lnTo>
                  <a:cubicBezTo>
                    <a:pt x="891" y="347"/>
                    <a:pt x="914" y="142"/>
                    <a:pt x="777" y="5"/>
                  </a:cubicBezTo>
                  <a:cubicBezTo>
                    <a:pt x="762" y="2"/>
                    <a:pt x="745" y="0"/>
                    <a:pt x="7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42"/>
            <p:cNvSpPr/>
            <p:nvPr/>
          </p:nvSpPr>
          <p:spPr>
            <a:xfrm>
              <a:off x="5132425" y="4484075"/>
              <a:ext cx="1750" cy="1150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23" y="0"/>
                  </a:moveTo>
                  <a:lnTo>
                    <a:pt x="1" y="23"/>
                  </a:lnTo>
                  <a:lnTo>
                    <a:pt x="46" y="46"/>
                  </a:lnTo>
                  <a:lnTo>
                    <a:pt x="69" y="46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42"/>
            <p:cNvSpPr/>
            <p:nvPr/>
          </p:nvSpPr>
          <p:spPr>
            <a:xfrm>
              <a:off x="5135850" y="4452125"/>
              <a:ext cx="600" cy="1150"/>
            </a:xfrm>
            <a:custGeom>
              <a:avLst/>
              <a:gdLst/>
              <a:ahLst/>
              <a:cxnLst/>
              <a:rect l="l" t="t" r="r" b="b"/>
              <a:pathLst>
                <a:path w="24" h="46" extrusionOk="0">
                  <a:moveTo>
                    <a:pt x="23" y="0"/>
                  </a:moveTo>
                  <a:cubicBezTo>
                    <a:pt x="23" y="23"/>
                    <a:pt x="23" y="23"/>
                    <a:pt x="1" y="46"/>
                  </a:cubicBez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42"/>
            <p:cNvSpPr/>
            <p:nvPr/>
          </p:nvSpPr>
          <p:spPr>
            <a:xfrm>
              <a:off x="5133000" y="4451050"/>
              <a:ext cx="3450" cy="2225"/>
            </a:xfrm>
            <a:custGeom>
              <a:avLst/>
              <a:gdLst/>
              <a:ahLst/>
              <a:cxnLst/>
              <a:rect l="l" t="t" r="r" b="b"/>
              <a:pathLst>
                <a:path w="138" h="89" extrusionOk="0">
                  <a:moveTo>
                    <a:pt x="87" y="1"/>
                  </a:moveTo>
                  <a:cubicBezTo>
                    <a:pt x="74" y="1"/>
                    <a:pt x="60" y="6"/>
                    <a:pt x="46" y="20"/>
                  </a:cubicBezTo>
                  <a:cubicBezTo>
                    <a:pt x="30" y="37"/>
                    <a:pt x="25" y="53"/>
                    <a:pt x="15" y="69"/>
                  </a:cubicBezTo>
                  <a:lnTo>
                    <a:pt x="15" y="69"/>
                  </a:lnTo>
                  <a:cubicBezTo>
                    <a:pt x="39" y="47"/>
                    <a:pt x="78" y="34"/>
                    <a:pt x="107" y="34"/>
                  </a:cubicBezTo>
                  <a:cubicBezTo>
                    <a:pt x="120" y="34"/>
                    <a:pt x="131" y="37"/>
                    <a:pt x="137" y="43"/>
                  </a:cubicBezTo>
                  <a:cubicBezTo>
                    <a:pt x="137" y="27"/>
                    <a:pt x="116" y="1"/>
                    <a:pt x="87" y="1"/>
                  </a:cubicBezTo>
                  <a:close/>
                  <a:moveTo>
                    <a:pt x="15" y="69"/>
                  </a:moveTo>
                  <a:cubicBezTo>
                    <a:pt x="9" y="75"/>
                    <a:pt x="4" y="82"/>
                    <a:pt x="0" y="89"/>
                  </a:cubicBezTo>
                  <a:cubicBezTo>
                    <a:pt x="7" y="82"/>
                    <a:pt x="12" y="76"/>
                    <a:pt x="15" y="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42"/>
            <p:cNvSpPr/>
            <p:nvPr/>
          </p:nvSpPr>
          <p:spPr>
            <a:xfrm>
              <a:off x="5099900" y="4428200"/>
              <a:ext cx="25550" cy="18400"/>
            </a:xfrm>
            <a:custGeom>
              <a:avLst/>
              <a:gdLst/>
              <a:ahLst/>
              <a:cxnLst/>
              <a:rect l="l" t="t" r="r" b="b"/>
              <a:pathLst>
                <a:path w="1022" h="736" extrusionOk="0">
                  <a:moveTo>
                    <a:pt x="376" y="1"/>
                  </a:moveTo>
                  <a:cubicBezTo>
                    <a:pt x="330" y="1"/>
                    <a:pt x="277" y="17"/>
                    <a:pt x="206" y="67"/>
                  </a:cubicBezTo>
                  <a:cubicBezTo>
                    <a:pt x="23" y="204"/>
                    <a:pt x="1" y="364"/>
                    <a:pt x="23" y="500"/>
                  </a:cubicBezTo>
                  <a:lnTo>
                    <a:pt x="69" y="660"/>
                  </a:lnTo>
                  <a:cubicBezTo>
                    <a:pt x="92" y="649"/>
                    <a:pt x="109" y="643"/>
                    <a:pt x="123" y="643"/>
                  </a:cubicBezTo>
                  <a:cubicBezTo>
                    <a:pt x="138" y="643"/>
                    <a:pt x="149" y="649"/>
                    <a:pt x="160" y="660"/>
                  </a:cubicBezTo>
                  <a:lnTo>
                    <a:pt x="206" y="729"/>
                  </a:lnTo>
                  <a:cubicBezTo>
                    <a:pt x="232" y="683"/>
                    <a:pt x="253" y="667"/>
                    <a:pt x="272" y="667"/>
                  </a:cubicBezTo>
                  <a:cubicBezTo>
                    <a:pt x="311" y="667"/>
                    <a:pt x="343" y="736"/>
                    <a:pt x="401" y="736"/>
                  </a:cubicBezTo>
                  <a:cubicBezTo>
                    <a:pt x="411" y="736"/>
                    <a:pt x="422" y="734"/>
                    <a:pt x="434" y="729"/>
                  </a:cubicBezTo>
                  <a:lnTo>
                    <a:pt x="411" y="706"/>
                  </a:lnTo>
                  <a:cubicBezTo>
                    <a:pt x="456" y="674"/>
                    <a:pt x="489" y="663"/>
                    <a:pt x="515" y="663"/>
                  </a:cubicBezTo>
                  <a:cubicBezTo>
                    <a:pt x="564" y="663"/>
                    <a:pt x="592" y="701"/>
                    <a:pt x="643" y="701"/>
                  </a:cubicBezTo>
                  <a:cubicBezTo>
                    <a:pt x="661" y="701"/>
                    <a:pt x="682" y="696"/>
                    <a:pt x="708" y="683"/>
                  </a:cubicBezTo>
                  <a:lnTo>
                    <a:pt x="777" y="706"/>
                  </a:lnTo>
                  <a:cubicBezTo>
                    <a:pt x="868" y="637"/>
                    <a:pt x="845" y="592"/>
                    <a:pt x="891" y="523"/>
                  </a:cubicBezTo>
                  <a:lnTo>
                    <a:pt x="914" y="500"/>
                  </a:lnTo>
                  <a:cubicBezTo>
                    <a:pt x="916" y="503"/>
                    <a:pt x="917" y="503"/>
                    <a:pt x="919" y="503"/>
                  </a:cubicBezTo>
                  <a:cubicBezTo>
                    <a:pt x="933" y="503"/>
                    <a:pt x="922" y="405"/>
                    <a:pt x="1005" y="364"/>
                  </a:cubicBezTo>
                  <a:cubicBezTo>
                    <a:pt x="1021" y="256"/>
                    <a:pt x="960" y="235"/>
                    <a:pt x="884" y="235"/>
                  </a:cubicBezTo>
                  <a:cubicBezTo>
                    <a:pt x="836" y="235"/>
                    <a:pt x="783" y="244"/>
                    <a:pt x="738" y="244"/>
                  </a:cubicBezTo>
                  <a:cubicBezTo>
                    <a:pt x="659" y="244"/>
                    <a:pt x="610" y="217"/>
                    <a:pt x="685" y="67"/>
                  </a:cubicBezTo>
                  <a:lnTo>
                    <a:pt x="685" y="67"/>
                  </a:lnTo>
                  <a:cubicBezTo>
                    <a:pt x="673" y="68"/>
                    <a:pt x="661" y="69"/>
                    <a:pt x="650" y="69"/>
                  </a:cubicBezTo>
                  <a:cubicBezTo>
                    <a:pt x="532" y="69"/>
                    <a:pt x="469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42"/>
            <p:cNvSpPr/>
            <p:nvPr/>
          </p:nvSpPr>
          <p:spPr>
            <a:xfrm>
              <a:off x="5758425" y="4203325"/>
              <a:ext cx="6850" cy="7325"/>
            </a:xfrm>
            <a:custGeom>
              <a:avLst/>
              <a:gdLst/>
              <a:ahLst/>
              <a:cxnLst/>
              <a:rect l="l" t="t" r="r" b="b"/>
              <a:pathLst>
                <a:path w="274" h="293" extrusionOk="0">
                  <a:moveTo>
                    <a:pt x="205" y="0"/>
                  </a:moveTo>
                  <a:cubicBezTo>
                    <a:pt x="91" y="69"/>
                    <a:pt x="46" y="114"/>
                    <a:pt x="0" y="206"/>
                  </a:cubicBezTo>
                  <a:cubicBezTo>
                    <a:pt x="16" y="255"/>
                    <a:pt x="57" y="292"/>
                    <a:pt x="103" y="292"/>
                  </a:cubicBezTo>
                  <a:cubicBezTo>
                    <a:pt x="122" y="292"/>
                    <a:pt x="141" y="287"/>
                    <a:pt x="160" y="274"/>
                  </a:cubicBezTo>
                  <a:cubicBezTo>
                    <a:pt x="228" y="228"/>
                    <a:pt x="274" y="137"/>
                    <a:pt x="274" y="92"/>
                  </a:cubicBezTo>
                  <a:cubicBezTo>
                    <a:pt x="274" y="46"/>
                    <a:pt x="205" y="69"/>
                    <a:pt x="2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42"/>
            <p:cNvSpPr/>
            <p:nvPr/>
          </p:nvSpPr>
          <p:spPr>
            <a:xfrm>
              <a:off x="5768125" y="4190725"/>
              <a:ext cx="6625" cy="5200"/>
            </a:xfrm>
            <a:custGeom>
              <a:avLst/>
              <a:gdLst/>
              <a:ahLst/>
              <a:cxnLst/>
              <a:rect l="l" t="t" r="r" b="b"/>
              <a:pathLst>
                <a:path w="265" h="208" extrusionOk="0">
                  <a:moveTo>
                    <a:pt x="157" y="0"/>
                  </a:moveTo>
                  <a:cubicBezTo>
                    <a:pt x="151" y="0"/>
                    <a:pt x="144" y="1"/>
                    <a:pt x="137" y="2"/>
                  </a:cubicBezTo>
                  <a:cubicBezTo>
                    <a:pt x="69" y="2"/>
                    <a:pt x="46" y="71"/>
                    <a:pt x="0" y="116"/>
                  </a:cubicBezTo>
                  <a:cubicBezTo>
                    <a:pt x="0" y="162"/>
                    <a:pt x="23" y="185"/>
                    <a:pt x="69" y="207"/>
                  </a:cubicBezTo>
                  <a:cubicBezTo>
                    <a:pt x="177" y="186"/>
                    <a:pt x="264" y="0"/>
                    <a:pt x="1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42"/>
            <p:cNvSpPr/>
            <p:nvPr/>
          </p:nvSpPr>
          <p:spPr>
            <a:xfrm>
              <a:off x="5604925" y="4160525"/>
              <a:ext cx="32550" cy="39975"/>
            </a:xfrm>
            <a:custGeom>
              <a:avLst/>
              <a:gdLst/>
              <a:ahLst/>
              <a:cxnLst/>
              <a:rect l="l" t="t" r="r" b="b"/>
              <a:pathLst>
                <a:path w="1302" h="1599" extrusionOk="0">
                  <a:moveTo>
                    <a:pt x="388" y="0"/>
                  </a:moveTo>
                  <a:cubicBezTo>
                    <a:pt x="320" y="0"/>
                    <a:pt x="228" y="23"/>
                    <a:pt x="205" y="92"/>
                  </a:cubicBezTo>
                  <a:cubicBezTo>
                    <a:pt x="0" y="525"/>
                    <a:pt x="776" y="411"/>
                    <a:pt x="320" y="959"/>
                  </a:cubicBezTo>
                  <a:cubicBezTo>
                    <a:pt x="297" y="1142"/>
                    <a:pt x="457" y="1370"/>
                    <a:pt x="616" y="1415"/>
                  </a:cubicBezTo>
                  <a:lnTo>
                    <a:pt x="634" y="1555"/>
                  </a:lnTo>
                  <a:lnTo>
                    <a:pt x="634" y="1555"/>
                  </a:lnTo>
                  <a:cubicBezTo>
                    <a:pt x="649" y="1477"/>
                    <a:pt x="805" y="1451"/>
                    <a:pt x="845" y="1393"/>
                  </a:cubicBezTo>
                  <a:lnTo>
                    <a:pt x="913" y="1484"/>
                  </a:lnTo>
                  <a:lnTo>
                    <a:pt x="959" y="1347"/>
                  </a:lnTo>
                  <a:lnTo>
                    <a:pt x="1141" y="1347"/>
                  </a:lnTo>
                  <a:cubicBezTo>
                    <a:pt x="1118" y="1301"/>
                    <a:pt x="1027" y="1210"/>
                    <a:pt x="1096" y="1073"/>
                  </a:cubicBezTo>
                  <a:lnTo>
                    <a:pt x="1233" y="1050"/>
                  </a:lnTo>
                  <a:cubicBezTo>
                    <a:pt x="1301" y="1027"/>
                    <a:pt x="890" y="913"/>
                    <a:pt x="1233" y="776"/>
                  </a:cubicBezTo>
                  <a:cubicBezTo>
                    <a:pt x="1021" y="699"/>
                    <a:pt x="907" y="477"/>
                    <a:pt x="671" y="477"/>
                  </a:cubicBezTo>
                  <a:cubicBezTo>
                    <a:pt x="627" y="477"/>
                    <a:pt x="579" y="485"/>
                    <a:pt x="525" y="502"/>
                  </a:cubicBezTo>
                  <a:cubicBezTo>
                    <a:pt x="525" y="457"/>
                    <a:pt x="457" y="457"/>
                    <a:pt x="502" y="411"/>
                  </a:cubicBezTo>
                  <a:lnTo>
                    <a:pt x="616" y="411"/>
                  </a:lnTo>
                  <a:cubicBezTo>
                    <a:pt x="571" y="274"/>
                    <a:pt x="593" y="23"/>
                    <a:pt x="388" y="0"/>
                  </a:cubicBezTo>
                  <a:close/>
                  <a:moveTo>
                    <a:pt x="634" y="1555"/>
                  </a:moveTo>
                  <a:cubicBezTo>
                    <a:pt x="631" y="1568"/>
                    <a:pt x="633" y="1582"/>
                    <a:pt x="639" y="1598"/>
                  </a:cubicBezTo>
                  <a:lnTo>
                    <a:pt x="634" y="15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42"/>
            <p:cNvSpPr/>
            <p:nvPr/>
          </p:nvSpPr>
          <p:spPr>
            <a:xfrm>
              <a:off x="5668250" y="4210425"/>
              <a:ext cx="10875" cy="12900"/>
            </a:xfrm>
            <a:custGeom>
              <a:avLst/>
              <a:gdLst/>
              <a:ahLst/>
              <a:cxnLst/>
              <a:rect l="l" t="t" r="r" b="b"/>
              <a:pathLst>
                <a:path w="435" h="516" extrusionOk="0">
                  <a:moveTo>
                    <a:pt x="246" y="1"/>
                  </a:moveTo>
                  <a:cubicBezTo>
                    <a:pt x="166" y="1"/>
                    <a:pt x="80" y="79"/>
                    <a:pt x="23" y="173"/>
                  </a:cubicBezTo>
                  <a:cubicBezTo>
                    <a:pt x="46" y="218"/>
                    <a:pt x="1" y="310"/>
                    <a:pt x="23" y="378"/>
                  </a:cubicBezTo>
                  <a:cubicBezTo>
                    <a:pt x="39" y="363"/>
                    <a:pt x="107" y="305"/>
                    <a:pt x="149" y="305"/>
                  </a:cubicBezTo>
                  <a:cubicBezTo>
                    <a:pt x="169" y="305"/>
                    <a:pt x="183" y="318"/>
                    <a:pt x="183" y="355"/>
                  </a:cubicBezTo>
                  <a:cubicBezTo>
                    <a:pt x="176" y="354"/>
                    <a:pt x="170" y="353"/>
                    <a:pt x="164" y="353"/>
                  </a:cubicBezTo>
                  <a:cubicBezTo>
                    <a:pt x="92" y="353"/>
                    <a:pt x="94" y="473"/>
                    <a:pt x="115" y="515"/>
                  </a:cubicBezTo>
                  <a:lnTo>
                    <a:pt x="138" y="447"/>
                  </a:lnTo>
                  <a:cubicBezTo>
                    <a:pt x="150" y="443"/>
                    <a:pt x="161" y="442"/>
                    <a:pt x="170" y="442"/>
                  </a:cubicBezTo>
                  <a:cubicBezTo>
                    <a:pt x="225" y="442"/>
                    <a:pt x="219" y="495"/>
                    <a:pt x="297" y="515"/>
                  </a:cubicBezTo>
                  <a:lnTo>
                    <a:pt x="320" y="424"/>
                  </a:lnTo>
                  <a:lnTo>
                    <a:pt x="411" y="424"/>
                  </a:lnTo>
                  <a:cubicBezTo>
                    <a:pt x="389" y="287"/>
                    <a:pt x="434" y="104"/>
                    <a:pt x="297" y="13"/>
                  </a:cubicBezTo>
                  <a:cubicBezTo>
                    <a:pt x="281" y="5"/>
                    <a:pt x="264" y="1"/>
                    <a:pt x="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42"/>
            <p:cNvSpPr/>
            <p:nvPr/>
          </p:nvSpPr>
          <p:spPr>
            <a:xfrm>
              <a:off x="5644275" y="4274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1"/>
                  </a:moveTo>
                  <a:lnTo>
                    <a:pt x="1" y="23"/>
                  </a:lnTo>
                  <a:cubicBezTo>
                    <a:pt x="1" y="2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42"/>
            <p:cNvSpPr/>
            <p:nvPr/>
          </p:nvSpPr>
          <p:spPr>
            <a:xfrm>
              <a:off x="5644275" y="4270650"/>
              <a:ext cx="6325" cy="6875"/>
            </a:xfrm>
            <a:custGeom>
              <a:avLst/>
              <a:gdLst/>
              <a:ahLst/>
              <a:cxnLst/>
              <a:rect l="l" t="t" r="r" b="b"/>
              <a:pathLst>
                <a:path w="253" h="275" extrusionOk="0">
                  <a:moveTo>
                    <a:pt x="3" y="127"/>
                  </a:moveTo>
                  <a:lnTo>
                    <a:pt x="3" y="127"/>
                  </a:lnTo>
                  <a:cubicBezTo>
                    <a:pt x="2" y="130"/>
                    <a:pt x="1" y="133"/>
                    <a:pt x="1" y="138"/>
                  </a:cubicBezTo>
                  <a:lnTo>
                    <a:pt x="3" y="127"/>
                  </a:lnTo>
                  <a:close/>
                  <a:moveTo>
                    <a:pt x="115" y="1"/>
                  </a:moveTo>
                  <a:lnTo>
                    <a:pt x="24" y="23"/>
                  </a:lnTo>
                  <a:lnTo>
                    <a:pt x="3" y="127"/>
                  </a:lnTo>
                  <a:lnTo>
                    <a:pt x="3" y="127"/>
                  </a:lnTo>
                  <a:cubicBezTo>
                    <a:pt x="9" y="115"/>
                    <a:pt x="24" y="115"/>
                    <a:pt x="24" y="115"/>
                  </a:cubicBezTo>
                  <a:lnTo>
                    <a:pt x="69" y="115"/>
                  </a:lnTo>
                  <a:lnTo>
                    <a:pt x="24" y="252"/>
                  </a:lnTo>
                  <a:cubicBezTo>
                    <a:pt x="35" y="240"/>
                    <a:pt x="44" y="236"/>
                    <a:pt x="51" y="236"/>
                  </a:cubicBezTo>
                  <a:cubicBezTo>
                    <a:pt x="71" y="236"/>
                    <a:pt x="75" y="274"/>
                    <a:pt x="92" y="274"/>
                  </a:cubicBezTo>
                  <a:lnTo>
                    <a:pt x="69" y="229"/>
                  </a:lnTo>
                  <a:lnTo>
                    <a:pt x="92" y="206"/>
                  </a:lnTo>
                  <a:lnTo>
                    <a:pt x="69" y="206"/>
                  </a:lnTo>
                  <a:lnTo>
                    <a:pt x="138" y="92"/>
                  </a:lnTo>
                  <a:lnTo>
                    <a:pt x="252" y="252"/>
                  </a:lnTo>
                  <a:cubicBezTo>
                    <a:pt x="206" y="160"/>
                    <a:pt x="229" y="46"/>
                    <a:pt x="1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42"/>
            <p:cNvSpPr/>
            <p:nvPr/>
          </p:nvSpPr>
          <p:spPr>
            <a:xfrm>
              <a:off x="5606625" y="4262675"/>
              <a:ext cx="9725" cy="8000"/>
            </a:xfrm>
            <a:custGeom>
              <a:avLst/>
              <a:gdLst/>
              <a:ahLst/>
              <a:cxnLst/>
              <a:rect l="l" t="t" r="r" b="b"/>
              <a:pathLst>
                <a:path w="389" h="320" extrusionOk="0">
                  <a:moveTo>
                    <a:pt x="160" y="0"/>
                  </a:moveTo>
                  <a:cubicBezTo>
                    <a:pt x="0" y="69"/>
                    <a:pt x="46" y="183"/>
                    <a:pt x="115" y="228"/>
                  </a:cubicBezTo>
                  <a:cubicBezTo>
                    <a:pt x="115" y="320"/>
                    <a:pt x="229" y="274"/>
                    <a:pt x="297" y="320"/>
                  </a:cubicBezTo>
                  <a:cubicBezTo>
                    <a:pt x="320" y="297"/>
                    <a:pt x="389" y="205"/>
                    <a:pt x="320" y="183"/>
                  </a:cubicBezTo>
                  <a:lnTo>
                    <a:pt x="320" y="183"/>
                  </a:lnTo>
                  <a:cubicBezTo>
                    <a:pt x="320" y="205"/>
                    <a:pt x="297" y="228"/>
                    <a:pt x="274" y="251"/>
                  </a:cubicBezTo>
                  <a:cubicBezTo>
                    <a:pt x="257" y="255"/>
                    <a:pt x="242" y="257"/>
                    <a:pt x="229" y="257"/>
                  </a:cubicBezTo>
                  <a:cubicBezTo>
                    <a:pt x="174" y="257"/>
                    <a:pt x="152" y="224"/>
                    <a:pt x="115" y="205"/>
                  </a:cubicBezTo>
                  <a:lnTo>
                    <a:pt x="183" y="137"/>
                  </a:lnTo>
                  <a:cubicBezTo>
                    <a:pt x="194" y="134"/>
                    <a:pt x="202" y="133"/>
                    <a:pt x="208" y="133"/>
                  </a:cubicBezTo>
                  <a:cubicBezTo>
                    <a:pt x="245" y="133"/>
                    <a:pt x="217" y="173"/>
                    <a:pt x="238" y="173"/>
                  </a:cubicBezTo>
                  <a:cubicBezTo>
                    <a:pt x="245" y="173"/>
                    <a:pt x="256" y="169"/>
                    <a:pt x="274" y="160"/>
                  </a:cubicBezTo>
                  <a:cubicBezTo>
                    <a:pt x="366" y="46"/>
                    <a:pt x="206" y="46"/>
                    <a:pt x="1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42"/>
            <p:cNvSpPr/>
            <p:nvPr/>
          </p:nvSpPr>
          <p:spPr>
            <a:xfrm>
              <a:off x="5245975" y="4262375"/>
              <a:ext cx="10300" cy="9450"/>
            </a:xfrm>
            <a:custGeom>
              <a:avLst/>
              <a:gdLst/>
              <a:ahLst/>
              <a:cxnLst/>
              <a:rect l="l" t="t" r="r" b="b"/>
              <a:pathLst>
                <a:path w="412" h="378" extrusionOk="0">
                  <a:moveTo>
                    <a:pt x="254" y="0"/>
                  </a:moveTo>
                  <a:cubicBezTo>
                    <a:pt x="228" y="0"/>
                    <a:pt x="198" y="10"/>
                    <a:pt x="161" y="35"/>
                  </a:cubicBezTo>
                  <a:cubicBezTo>
                    <a:pt x="1" y="126"/>
                    <a:pt x="92" y="195"/>
                    <a:pt x="47" y="263"/>
                  </a:cubicBezTo>
                  <a:cubicBezTo>
                    <a:pt x="69" y="332"/>
                    <a:pt x="161" y="332"/>
                    <a:pt x="229" y="377"/>
                  </a:cubicBezTo>
                  <a:cubicBezTo>
                    <a:pt x="245" y="345"/>
                    <a:pt x="261" y="313"/>
                    <a:pt x="278" y="313"/>
                  </a:cubicBezTo>
                  <a:cubicBezTo>
                    <a:pt x="284" y="313"/>
                    <a:pt x="291" y="318"/>
                    <a:pt x="298" y="332"/>
                  </a:cubicBezTo>
                  <a:cubicBezTo>
                    <a:pt x="366" y="195"/>
                    <a:pt x="389" y="240"/>
                    <a:pt x="412" y="103"/>
                  </a:cubicBezTo>
                  <a:cubicBezTo>
                    <a:pt x="362" y="70"/>
                    <a:pt x="324" y="0"/>
                    <a:pt x="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42"/>
            <p:cNvSpPr/>
            <p:nvPr/>
          </p:nvSpPr>
          <p:spPr>
            <a:xfrm>
              <a:off x="5235850" y="4270150"/>
              <a:ext cx="3875" cy="3750"/>
            </a:xfrm>
            <a:custGeom>
              <a:avLst/>
              <a:gdLst/>
              <a:ahLst/>
              <a:cxnLst/>
              <a:rect l="l" t="t" r="r" b="b"/>
              <a:pathLst>
                <a:path w="155" h="150" extrusionOk="0">
                  <a:moveTo>
                    <a:pt x="136" y="0"/>
                  </a:moveTo>
                  <a:cubicBezTo>
                    <a:pt x="114" y="0"/>
                    <a:pt x="79" y="21"/>
                    <a:pt x="64" y="21"/>
                  </a:cubicBezTo>
                  <a:lnTo>
                    <a:pt x="18" y="21"/>
                  </a:lnTo>
                  <a:cubicBezTo>
                    <a:pt x="0" y="92"/>
                    <a:pt x="24" y="149"/>
                    <a:pt x="79" y="149"/>
                  </a:cubicBezTo>
                  <a:cubicBezTo>
                    <a:pt x="94" y="149"/>
                    <a:pt x="112" y="145"/>
                    <a:pt x="132" y="135"/>
                  </a:cubicBezTo>
                  <a:cubicBezTo>
                    <a:pt x="127" y="130"/>
                    <a:pt x="119" y="128"/>
                    <a:pt x="111" y="128"/>
                  </a:cubicBezTo>
                  <a:cubicBezTo>
                    <a:pt x="96" y="128"/>
                    <a:pt x="77" y="133"/>
                    <a:pt x="63" y="133"/>
                  </a:cubicBezTo>
                  <a:cubicBezTo>
                    <a:pt x="50" y="133"/>
                    <a:pt x="41" y="129"/>
                    <a:pt x="41" y="112"/>
                  </a:cubicBezTo>
                  <a:cubicBezTo>
                    <a:pt x="41" y="21"/>
                    <a:pt x="155" y="43"/>
                    <a:pt x="155" y="21"/>
                  </a:cubicBezTo>
                  <a:cubicBezTo>
                    <a:pt x="155" y="5"/>
                    <a:pt x="147" y="0"/>
                    <a:pt x="1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42"/>
            <p:cNvSpPr/>
            <p:nvPr/>
          </p:nvSpPr>
          <p:spPr>
            <a:xfrm>
              <a:off x="5140425" y="4321450"/>
              <a:ext cx="8000" cy="10850"/>
            </a:xfrm>
            <a:custGeom>
              <a:avLst/>
              <a:gdLst/>
              <a:ahLst/>
              <a:cxnLst/>
              <a:rect l="l" t="t" r="r" b="b"/>
              <a:pathLst>
                <a:path w="320" h="434" extrusionOk="0">
                  <a:moveTo>
                    <a:pt x="183" y="0"/>
                  </a:moveTo>
                  <a:cubicBezTo>
                    <a:pt x="69" y="0"/>
                    <a:pt x="23" y="137"/>
                    <a:pt x="23" y="205"/>
                  </a:cubicBezTo>
                  <a:cubicBezTo>
                    <a:pt x="0" y="365"/>
                    <a:pt x="274" y="274"/>
                    <a:pt x="251" y="434"/>
                  </a:cubicBezTo>
                  <a:cubicBezTo>
                    <a:pt x="274" y="274"/>
                    <a:pt x="320" y="46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42"/>
            <p:cNvSpPr/>
            <p:nvPr/>
          </p:nvSpPr>
          <p:spPr>
            <a:xfrm>
              <a:off x="5203175" y="4251850"/>
              <a:ext cx="14875" cy="9700"/>
            </a:xfrm>
            <a:custGeom>
              <a:avLst/>
              <a:gdLst/>
              <a:ahLst/>
              <a:cxnLst/>
              <a:rect l="l" t="t" r="r" b="b"/>
              <a:pathLst>
                <a:path w="595" h="388" extrusionOk="0">
                  <a:moveTo>
                    <a:pt x="307" y="0"/>
                  </a:moveTo>
                  <a:cubicBezTo>
                    <a:pt x="275" y="0"/>
                    <a:pt x="236" y="12"/>
                    <a:pt x="184" y="45"/>
                  </a:cubicBezTo>
                  <a:cubicBezTo>
                    <a:pt x="1" y="182"/>
                    <a:pt x="161" y="205"/>
                    <a:pt x="115" y="319"/>
                  </a:cubicBezTo>
                  <a:cubicBezTo>
                    <a:pt x="123" y="334"/>
                    <a:pt x="140" y="337"/>
                    <a:pt x="161" y="337"/>
                  </a:cubicBezTo>
                  <a:cubicBezTo>
                    <a:pt x="171" y="337"/>
                    <a:pt x="182" y="336"/>
                    <a:pt x="192" y="336"/>
                  </a:cubicBezTo>
                  <a:cubicBezTo>
                    <a:pt x="224" y="336"/>
                    <a:pt x="252" y="342"/>
                    <a:pt x="252" y="387"/>
                  </a:cubicBezTo>
                  <a:lnTo>
                    <a:pt x="275" y="365"/>
                  </a:lnTo>
                  <a:cubicBezTo>
                    <a:pt x="321" y="319"/>
                    <a:pt x="594" y="159"/>
                    <a:pt x="480" y="91"/>
                  </a:cubicBezTo>
                  <a:cubicBezTo>
                    <a:pt x="415" y="74"/>
                    <a:pt x="385" y="0"/>
                    <a:pt x="3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42"/>
            <p:cNvSpPr/>
            <p:nvPr/>
          </p:nvSpPr>
          <p:spPr>
            <a:xfrm>
              <a:off x="5164375" y="4255350"/>
              <a:ext cx="8600" cy="7350"/>
            </a:xfrm>
            <a:custGeom>
              <a:avLst/>
              <a:gdLst/>
              <a:ahLst/>
              <a:cxnLst/>
              <a:rect l="l" t="t" r="r" b="b"/>
              <a:pathLst>
                <a:path w="344" h="294" extrusionOk="0">
                  <a:moveTo>
                    <a:pt x="227" y="0"/>
                  </a:moveTo>
                  <a:cubicBezTo>
                    <a:pt x="209" y="0"/>
                    <a:pt x="187" y="6"/>
                    <a:pt x="161" y="19"/>
                  </a:cubicBezTo>
                  <a:cubicBezTo>
                    <a:pt x="1" y="133"/>
                    <a:pt x="115" y="133"/>
                    <a:pt x="69" y="225"/>
                  </a:cubicBezTo>
                  <a:lnTo>
                    <a:pt x="206" y="293"/>
                  </a:lnTo>
                  <a:lnTo>
                    <a:pt x="206" y="225"/>
                  </a:lnTo>
                  <a:cubicBezTo>
                    <a:pt x="220" y="238"/>
                    <a:pt x="232" y="244"/>
                    <a:pt x="242" y="244"/>
                  </a:cubicBezTo>
                  <a:cubicBezTo>
                    <a:pt x="285" y="244"/>
                    <a:pt x="307" y="156"/>
                    <a:pt x="343" y="156"/>
                  </a:cubicBezTo>
                  <a:cubicBezTo>
                    <a:pt x="325" y="101"/>
                    <a:pt x="306" y="0"/>
                    <a:pt x="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42"/>
            <p:cNvSpPr/>
            <p:nvPr/>
          </p:nvSpPr>
          <p:spPr>
            <a:xfrm>
              <a:off x="5554700" y="4496050"/>
              <a:ext cx="2300" cy="1950"/>
            </a:xfrm>
            <a:custGeom>
              <a:avLst/>
              <a:gdLst/>
              <a:ahLst/>
              <a:cxnLst/>
              <a:rect l="l" t="t" r="r" b="b"/>
              <a:pathLst>
                <a:path w="92" h="78" extrusionOk="0">
                  <a:moveTo>
                    <a:pt x="69" y="1"/>
                  </a:moveTo>
                  <a:lnTo>
                    <a:pt x="0" y="69"/>
                  </a:lnTo>
                  <a:cubicBezTo>
                    <a:pt x="6" y="75"/>
                    <a:pt x="15" y="78"/>
                    <a:pt x="24" y="78"/>
                  </a:cubicBezTo>
                  <a:cubicBezTo>
                    <a:pt x="53" y="78"/>
                    <a:pt x="92" y="52"/>
                    <a:pt x="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42"/>
            <p:cNvSpPr/>
            <p:nvPr/>
          </p:nvSpPr>
          <p:spPr>
            <a:xfrm>
              <a:off x="5332150" y="4355675"/>
              <a:ext cx="24000" cy="17150"/>
            </a:xfrm>
            <a:custGeom>
              <a:avLst/>
              <a:gdLst/>
              <a:ahLst/>
              <a:cxnLst/>
              <a:rect l="l" t="t" r="r" b="b"/>
              <a:pathLst>
                <a:path w="960" h="686" extrusionOk="0">
                  <a:moveTo>
                    <a:pt x="252" y="1"/>
                  </a:moveTo>
                  <a:lnTo>
                    <a:pt x="115" y="46"/>
                  </a:lnTo>
                  <a:cubicBezTo>
                    <a:pt x="1" y="411"/>
                    <a:pt x="434" y="571"/>
                    <a:pt x="708" y="662"/>
                  </a:cubicBezTo>
                  <a:lnTo>
                    <a:pt x="959" y="685"/>
                  </a:lnTo>
                  <a:cubicBezTo>
                    <a:pt x="936" y="343"/>
                    <a:pt x="640" y="23"/>
                    <a:pt x="2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42"/>
            <p:cNvSpPr/>
            <p:nvPr/>
          </p:nvSpPr>
          <p:spPr>
            <a:xfrm>
              <a:off x="5319025" y="4376225"/>
              <a:ext cx="8575" cy="8000"/>
            </a:xfrm>
            <a:custGeom>
              <a:avLst/>
              <a:gdLst/>
              <a:ahLst/>
              <a:cxnLst/>
              <a:rect l="l" t="t" r="r" b="b"/>
              <a:pathLst>
                <a:path w="343" h="320" extrusionOk="0">
                  <a:moveTo>
                    <a:pt x="229" y="0"/>
                  </a:moveTo>
                  <a:cubicBezTo>
                    <a:pt x="92" y="69"/>
                    <a:pt x="46" y="137"/>
                    <a:pt x="1" y="229"/>
                  </a:cubicBezTo>
                  <a:cubicBezTo>
                    <a:pt x="16" y="289"/>
                    <a:pt x="51" y="320"/>
                    <a:pt x="107" y="320"/>
                  </a:cubicBezTo>
                  <a:cubicBezTo>
                    <a:pt x="135" y="320"/>
                    <a:pt x="168" y="312"/>
                    <a:pt x="206" y="297"/>
                  </a:cubicBezTo>
                  <a:cubicBezTo>
                    <a:pt x="274" y="251"/>
                    <a:pt x="343" y="160"/>
                    <a:pt x="343" y="92"/>
                  </a:cubicBezTo>
                  <a:cubicBezTo>
                    <a:pt x="320" y="46"/>
                    <a:pt x="252" y="69"/>
                    <a:pt x="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42"/>
            <p:cNvSpPr/>
            <p:nvPr/>
          </p:nvSpPr>
          <p:spPr>
            <a:xfrm>
              <a:off x="5330450" y="4362350"/>
              <a:ext cx="7900" cy="5325"/>
            </a:xfrm>
            <a:custGeom>
              <a:avLst/>
              <a:gdLst/>
              <a:ahLst/>
              <a:cxnLst/>
              <a:rect l="l" t="t" r="r" b="b"/>
              <a:pathLst>
                <a:path w="316" h="213" extrusionOk="0">
                  <a:moveTo>
                    <a:pt x="205" y="1"/>
                  </a:moveTo>
                  <a:cubicBezTo>
                    <a:pt x="193" y="1"/>
                    <a:pt x="178" y="3"/>
                    <a:pt x="160" y="7"/>
                  </a:cubicBezTo>
                  <a:cubicBezTo>
                    <a:pt x="91" y="7"/>
                    <a:pt x="69" y="76"/>
                    <a:pt x="23" y="122"/>
                  </a:cubicBezTo>
                  <a:cubicBezTo>
                    <a:pt x="0" y="167"/>
                    <a:pt x="46" y="213"/>
                    <a:pt x="91" y="213"/>
                  </a:cubicBezTo>
                  <a:cubicBezTo>
                    <a:pt x="194" y="172"/>
                    <a:pt x="316" y="1"/>
                    <a:pt x="2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42"/>
            <p:cNvSpPr/>
            <p:nvPr/>
          </p:nvSpPr>
          <p:spPr>
            <a:xfrm>
              <a:off x="5258550" y="4472325"/>
              <a:ext cx="275" cy="925"/>
            </a:xfrm>
            <a:custGeom>
              <a:avLst/>
              <a:gdLst/>
              <a:ahLst/>
              <a:cxnLst/>
              <a:rect l="l" t="t" r="r" b="b"/>
              <a:pathLst>
                <a:path w="11" h="37" extrusionOk="0">
                  <a:moveTo>
                    <a:pt x="10" y="0"/>
                  </a:moveTo>
                  <a:cubicBezTo>
                    <a:pt x="8" y="0"/>
                    <a:pt x="0" y="23"/>
                    <a:pt x="0" y="37"/>
                  </a:cubicBezTo>
                  <a:cubicBezTo>
                    <a:pt x="9" y="10"/>
                    <a:pt x="11" y="0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42"/>
            <p:cNvSpPr/>
            <p:nvPr/>
          </p:nvSpPr>
          <p:spPr>
            <a:xfrm>
              <a:off x="5486225" y="44823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23" y="1"/>
                  </a:moveTo>
                  <a:lnTo>
                    <a:pt x="0" y="24"/>
                  </a:lnTo>
                  <a:cubicBezTo>
                    <a:pt x="23" y="1"/>
                    <a:pt x="23" y="1"/>
                    <a:pt x="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42"/>
            <p:cNvSpPr/>
            <p:nvPr/>
          </p:nvSpPr>
          <p:spPr>
            <a:xfrm>
              <a:off x="5700775" y="4137125"/>
              <a:ext cx="1750" cy="1725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23" y="0"/>
                  </a:moveTo>
                  <a:lnTo>
                    <a:pt x="1" y="23"/>
                  </a:lnTo>
                  <a:lnTo>
                    <a:pt x="46" y="69"/>
                  </a:lnTo>
                  <a:lnTo>
                    <a:pt x="69" y="46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42"/>
            <p:cNvSpPr/>
            <p:nvPr/>
          </p:nvSpPr>
          <p:spPr>
            <a:xfrm>
              <a:off x="5704200" y="4105750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1" y="0"/>
                  </a:moveTo>
                  <a:cubicBezTo>
                    <a:pt x="1" y="0"/>
                    <a:pt x="1" y="23"/>
                    <a:pt x="1" y="23"/>
                  </a:cubicBezTo>
                  <a:cubicBezTo>
                    <a:pt x="1" y="23"/>
                    <a:pt x="23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42"/>
            <p:cNvSpPr/>
            <p:nvPr/>
          </p:nvSpPr>
          <p:spPr>
            <a:xfrm>
              <a:off x="5701925" y="4104375"/>
              <a:ext cx="2300" cy="1950"/>
            </a:xfrm>
            <a:custGeom>
              <a:avLst/>
              <a:gdLst/>
              <a:ahLst/>
              <a:cxnLst/>
              <a:rect l="l" t="t" r="r" b="b"/>
              <a:pathLst>
                <a:path w="92" h="78" extrusionOk="0">
                  <a:moveTo>
                    <a:pt x="55" y="1"/>
                  </a:moveTo>
                  <a:cubicBezTo>
                    <a:pt x="46" y="1"/>
                    <a:pt x="35" y="3"/>
                    <a:pt x="23" y="9"/>
                  </a:cubicBezTo>
                  <a:cubicBezTo>
                    <a:pt x="0" y="32"/>
                    <a:pt x="0" y="55"/>
                    <a:pt x="0" y="78"/>
                  </a:cubicBezTo>
                  <a:cubicBezTo>
                    <a:pt x="0" y="50"/>
                    <a:pt x="35" y="30"/>
                    <a:pt x="62" y="30"/>
                  </a:cubicBezTo>
                  <a:cubicBezTo>
                    <a:pt x="78" y="30"/>
                    <a:pt x="92" y="38"/>
                    <a:pt x="92" y="55"/>
                  </a:cubicBezTo>
                  <a:cubicBezTo>
                    <a:pt x="92" y="22"/>
                    <a:pt x="79" y="1"/>
                    <a:pt x="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42"/>
            <p:cNvSpPr/>
            <p:nvPr/>
          </p:nvSpPr>
          <p:spPr>
            <a:xfrm>
              <a:off x="5669975" y="4077175"/>
              <a:ext cx="25125" cy="19450"/>
            </a:xfrm>
            <a:custGeom>
              <a:avLst/>
              <a:gdLst/>
              <a:ahLst/>
              <a:cxnLst/>
              <a:rect l="l" t="t" r="r" b="b"/>
              <a:pathLst>
                <a:path w="1005" h="778" extrusionOk="0">
                  <a:moveTo>
                    <a:pt x="321" y="0"/>
                  </a:moveTo>
                  <a:cubicBezTo>
                    <a:pt x="284" y="0"/>
                    <a:pt x="240" y="13"/>
                    <a:pt x="183" y="48"/>
                  </a:cubicBezTo>
                  <a:cubicBezTo>
                    <a:pt x="0" y="162"/>
                    <a:pt x="0" y="321"/>
                    <a:pt x="0" y="458"/>
                  </a:cubicBezTo>
                  <a:lnTo>
                    <a:pt x="46" y="641"/>
                  </a:lnTo>
                  <a:cubicBezTo>
                    <a:pt x="65" y="622"/>
                    <a:pt x="84" y="615"/>
                    <a:pt x="100" y="615"/>
                  </a:cubicBezTo>
                  <a:cubicBezTo>
                    <a:pt x="122" y="615"/>
                    <a:pt x="137" y="628"/>
                    <a:pt x="137" y="641"/>
                  </a:cubicBezTo>
                  <a:lnTo>
                    <a:pt x="183" y="709"/>
                  </a:lnTo>
                  <a:cubicBezTo>
                    <a:pt x="206" y="674"/>
                    <a:pt x="225" y="662"/>
                    <a:pt x="242" y="662"/>
                  </a:cubicBezTo>
                  <a:cubicBezTo>
                    <a:pt x="284" y="662"/>
                    <a:pt x="312" y="739"/>
                    <a:pt x="362" y="739"/>
                  </a:cubicBezTo>
                  <a:cubicBezTo>
                    <a:pt x="370" y="739"/>
                    <a:pt x="379" y="737"/>
                    <a:pt x="388" y="732"/>
                  </a:cubicBezTo>
                  <a:lnTo>
                    <a:pt x="388" y="709"/>
                  </a:lnTo>
                  <a:cubicBezTo>
                    <a:pt x="425" y="688"/>
                    <a:pt x="452" y="681"/>
                    <a:pt x="474" y="681"/>
                  </a:cubicBezTo>
                  <a:cubicBezTo>
                    <a:pt x="535" y="681"/>
                    <a:pt x="555" y="741"/>
                    <a:pt x="631" y="741"/>
                  </a:cubicBezTo>
                  <a:cubicBezTo>
                    <a:pt x="646" y="741"/>
                    <a:pt x="664" y="738"/>
                    <a:pt x="685" y="732"/>
                  </a:cubicBezTo>
                  <a:lnTo>
                    <a:pt x="731" y="778"/>
                  </a:lnTo>
                  <a:cubicBezTo>
                    <a:pt x="799" y="732"/>
                    <a:pt x="799" y="664"/>
                    <a:pt x="822" y="618"/>
                  </a:cubicBezTo>
                  <a:lnTo>
                    <a:pt x="867" y="595"/>
                  </a:lnTo>
                  <a:cubicBezTo>
                    <a:pt x="869" y="597"/>
                    <a:pt x="871" y="598"/>
                    <a:pt x="872" y="598"/>
                  </a:cubicBezTo>
                  <a:cubicBezTo>
                    <a:pt x="887" y="598"/>
                    <a:pt x="874" y="481"/>
                    <a:pt x="959" y="481"/>
                  </a:cubicBezTo>
                  <a:cubicBezTo>
                    <a:pt x="1004" y="184"/>
                    <a:pt x="479" y="481"/>
                    <a:pt x="639" y="116"/>
                  </a:cubicBezTo>
                  <a:cubicBezTo>
                    <a:pt x="485" y="116"/>
                    <a:pt x="434" y="0"/>
                    <a:pt x="3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42"/>
            <p:cNvSpPr/>
            <p:nvPr/>
          </p:nvSpPr>
          <p:spPr>
            <a:xfrm>
              <a:off x="5169525" y="4336275"/>
              <a:ext cx="13725" cy="14950"/>
            </a:xfrm>
            <a:custGeom>
              <a:avLst/>
              <a:gdLst/>
              <a:ahLst/>
              <a:cxnLst/>
              <a:rect l="l" t="t" r="r" b="b"/>
              <a:pathLst>
                <a:path w="549" h="598" extrusionOk="0">
                  <a:moveTo>
                    <a:pt x="411" y="0"/>
                  </a:moveTo>
                  <a:cubicBezTo>
                    <a:pt x="183" y="115"/>
                    <a:pt x="92" y="252"/>
                    <a:pt x="0" y="434"/>
                  </a:cubicBezTo>
                  <a:cubicBezTo>
                    <a:pt x="17" y="534"/>
                    <a:pt x="83" y="598"/>
                    <a:pt x="179" y="598"/>
                  </a:cubicBezTo>
                  <a:cubicBezTo>
                    <a:pt x="215" y="598"/>
                    <a:pt x="254" y="589"/>
                    <a:pt x="297" y="571"/>
                  </a:cubicBezTo>
                  <a:cubicBezTo>
                    <a:pt x="434" y="457"/>
                    <a:pt x="548" y="274"/>
                    <a:pt x="548" y="160"/>
                  </a:cubicBezTo>
                  <a:cubicBezTo>
                    <a:pt x="548" y="69"/>
                    <a:pt x="434" y="115"/>
                    <a:pt x="4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42"/>
            <p:cNvSpPr/>
            <p:nvPr/>
          </p:nvSpPr>
          <p:spPr>
            <a:xfrm>
              <a:off x="5086200" y="4615500"/>
              <a:ext cx="5175" cy="3825"/>
            </a:xfrm>
            <a:custGeom>
              <a:avLst/>
              <a:gdLst/>
              <a:ahLst/>
              <a:cxnLst/>
              <a:rect l="l" t="t" r="r" b="b"/>
              <a:pathLst>
                <a:path w="207" h="153" extrusionOk="0">
                  <a:moveTo>
                    <a:pt x="173" y="1"/>
                  </a:moveTo>
                  <a:cubicBezTo>
                    <a:pt x="161" y="1"/>
                    <a:pt x="147" y="6"/>
                    <a:pt x="138" y="16"/>
                  </a:cubicBezTo>
                  <a:lnTo>
                    <a:pt x="1" y="130"/>
                  </a:lnTo>
                  <a:lnTo>
                    <a:pt x="138" y="153"/>
                  </a:lnTo>
                  <a:cubicBezTo>
                    <a:pt x="161" y="84"/>
                    <a:pt x="161" y="61"/>
                    <a:pt x="206" y="39"/>
                  </a:cubicBezTo>
                  <a:cubicBezTo>
                    <a:pt x="206" y="12"/>
                    <a:pt x="191" y="1"/>
                    <a:pt x="1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42"/>
            <p:cNvSpPr/>
            <p:nvPr/>
          </p:nvSpPr>
          <p:spPr>
            <a:xfrm>
              <a:off x="5061675" y="4518875"/>
              <a:ext cx="3450" cy="3575"/>
            </a:xfrm>
            <a:custGeom>
              <a:avLst/>
              <a:gdLst/>
              <a:ahLst/>
              <a:cxnLst/>
              <a:rect l="l" t="t" r="r" b="b"/>
              <a:pathLst>
                <a:path w="138" h="143" extrusionOk="0">
                  <a:moveTo>
                    <a:pt x="137" y="1"/>
                  </a:moveTo>
                  <a:lnTo>
                    <a:pt x="0" y="115"/>
                  </a:lnTo>
                  <a:cubicBezTo>
                    <a:pt x="7" y="134"/>
                    <a:pt x="21" y="142"/>
                    <a:pt x="37" y="142"/>
                  </a:cubicBezTo>
                  <a:cubicBezTo>
                    <a:pt x="79" y="142"/>
                    <a:pt x="137" y="89"/>
                    <a:pt x="137" y="23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42"/>
            <p:cNvSpPr/>
            <p:nvPr/>
          </p:nvSpPr>
          <p:spPr>
            <a:xfrm>
              <a:off x="5059950" y="4515750"/>
              <a:ext cx="1150" cy="2000"/>
            </a:xfrm>
            <a:custGeom>
              <a:avLst/>
              <a:gdLst/>
              <a:ahLst/>
              <a:cxnLst/>
              <a:rect l="l" t="t" r="r" b="b"/>
              <a:pathLst>
                <a:path w="46" h="80" extrusionOk="0">
                  <a:moveTo>
                    <a:pt x="44" y="1"/>
                  </a:moveTo>
                  <a:cubicBezTo>
                    <a:pt x="42" y="1"/>
                    <a:pt x="30" y="22"/>
                    <a:pt x="1" y="80"/>
                  </a:cubicBezTo>
                  <a:cubicBezTo>
                    <a:pt x="27" y="40"/>
                    <a:pt x="46" y="1"/>
                    <a:pt x="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42"/>
            <p:cNvSpPr/>
            <p:nvPr/>
          </p:nvSpPr>
          <p:spPr>
            <a:xfrm>
              <a:off x="5049700" y="4505750"/>
              <a:ext cx="12575" cy="15425"/>
            </a:xfrm>
            <a:custGeom>
              <a:avLst/>
              <a:gdLst/>
              <a:ahLst/>
              <a:cxnLst/>
              <a:rect l="l" t="t" r="r" b="b"/>
              <a:pathLst>
                <a:path w="503" h="617" extrusionOk="0">
                  <a:moveTo>
                    <a:pt x="365" y="1"/>
                  </a:moveTo>
                  <a:cubicBezTo>
                    <a:pt x="274" y="1"/>
                    <a:pt x="160" y="69"/>
                    <a:pt x="91" y="115"/>
                  </a:cubicBezTo>
                  <a:cubicBezTo>
                    <a:pt x="1" y="386"/>
                    <a:pt x="111" y="500"/>
                    <a:pt x="274" y="569"/>
                  </a:cubicBezTo>
                  <a:lnTo>
                    <a:pt x="274" y="569"/>
                  </a:lnTo>
                  <a:lnTo>
                    <a:pt x="342" y="320"/>
                  </a:lnTo>
                  <a:cubicBezTo>
                    <a:pt x="342" y="252"/>
                    <a:pt x="456" y="206"/>
                    <a:pt x="502" y="138"/>
                  </a:cubicBezTo>
                  <a:cubicBezTo>
                    <a:pt x="479" y="92"/>
                    <a:pt x="411" y="46"/>
                    <a:pt x="365" y="1"/>
                  </a:cubicBezTo>
                  <a:close/>
                  <a:moveTo>
                    <a:pt x="434" y="480"/>
                  </a:moveTo>
                  <a:cubicBezTo>
                    <a:pt x="411" y="503"/>
                    <a:pt x="411" y="526"/>
                    <a:pt x="411" y="526"/>
                  </a:cubicBezTo>
                  <a:lnTo>
                    <a:pt x="277" y="570"/>
                  </a:lnTo>
                  <a:lnTo>
                    <a:pt x="277" y="570"/>
                  </a:lnTo>
                  <a:cubicBezTo>
                    <a:pt x="276" y="570"/>
                    <a:pt x="275" y="570"/>
                    <a:pt x="274" y="569"/>
                  </a:cubicBezTo>
                  <a:lnTo>
                    <a:pt x="274" y="569"/>
                  </a:lnTo>
                  <a:lnTo>
                    <a:pt x="274" y="571"/>
                  </a:lnTo>
                  <a:lnTo>
                    <a:pt x="277" y="570"/>
                  </a:lnTo>
                  <a:lnTo>
                    <a:pt x="277" y="570"/>
                  </a:lnTo>
                  <a:cubicBezTo>
                    <a:pt x="319" y="588"/>
                    <a:pt x="364" y="603"/>
                    <a:pt x="411" y="617"/>
                  </a:cubicBezTo>
                  <a:lnTo>
                    <a:pt x="434" y="4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42"/>
            <p:cNvSpPr/>
            <p:nvPr/>
          </p:nvSpPr>
          <p:spPr>
            <a:xfrm>
              <a:off x="5062250" y="4509175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0" y="1"/>
                  </a:moveTo>
                  <a:cubicBezTo>
                    <a:pt x="46" y="46"/>
                    <a:pt x="69" y="69"/>
                    <a:pt x="69" y="115"/>
                  </a:cubicBezTo>
                  <a:cubicBezTo>
                    <a:pt x="91" y="69"/>
                    <a:pt x="69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42"/>
            <p:cNvSpPr/>
            <p:nvPr/>
          </p:nvSpPr>
          <p:spPr>
            <a:xfrm>
              <a:off x="5062800" y="4512025"/>
              <a:ext cx="1750" cy="5725"/>
            </a:xfrm>
            <a:custGeom>
              <a:avLst/>
              <a:gdLst/>
              <a:ahLst/>
              <a:cxnLst/>
              <a:rect l="l" t="t" r="r" b="b"/>
              <a:pathLst>
                <a:path w="70" h="229" extrusionOk="0">
                  <a:moveTo>
                    <a:pt x="47" y="1"/>
                  </a:moveTo>
                  <a:cubicBezTo>
                    <a:pt x="47" y="69"/>
                    <a:pt x="24" y="160"/>
                    <a:pt x="1" y="229"/>
                  </a:cubicBezTo>
                  <a:lnTo>
                    <a:pt x="47" y="229"/>
                  </a:lnTo>
                  <a:cubicBezTo>
                    <a:pt x="69" y="138"/>
                    <a:pt x="69" y="69"/>
                    <a:pt x="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42"/>
            <p:cNvSpPr/>
            <p:nvPr/>
          </p:nvSpPr>
          <p:spPr>
            <a:xfrm>
              <a:off x="5151825" y="4344275"/>
              <a:ext cx="5725" cy="5925"/>
            </a:xfrm>
            <a:custGeom>
              <a:avLst/>
              <a:gdLst/>
              <a:ahLst/>
              <a:cxnLst/>
              <a:rect l="l" t="t" r="r" b="b"/>
              <a:pathLst>
                <a:path w="229" h="237" extrusionOk="0">
                  <a:moveTo>
                    <a:pt x="183" y="0"/>
                  </a:moveTo>
                  <a:cubicBezTo>
                    <a:pt x="69" y="23"/>
                    <a:pt x="46" y="91"/>
                    <a:pt x="1" y="160"/>
                  </a:cubicBezTo>
                  <a:cubicBezTo>
                    <a:pt x="1" y="211"/>
                    <a:pt x="39" y="237"/>
                    <a:pt x="87" y="237"/>
                  </a:cubicBezTo>
                  <a:cubicBezTo>
                    <a:pt x="103" y="237"/>
                    <a:pt x="121" y="234"/>
                    <a:pt x="138" y="228"/>
                  </a:cubicBezTo>
                  <a:cubicBezTo>
                    <a:pt x="183" y="183"/>
                    <a:pt x="229" y="114"/>
                    <a:pt x="229" y="69"/>
                  </a:cubicBezTo>
                  <a:cubicBezTo>
                    <a:pt x="229" y="23"/>
                    <a:pt x="183" y="46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42"/>
            <p:cNvSpPr/>
            <p:nvPr/>
          </p:nvSpPr>
          <p:spPr>
            <a:xfrm>
              <a:off x="5027425" y="4497200"/>
              <a:ext cx="17150" cy="15425"/>
            </a:xfrm>
            <a:custGeom>
              <a:avLst/>
              <a:gdLst/>
              <a:ahLst/>
              <a:cxnLst/>
              <a:rect l="l" t="t" r="r" b="b"/>
              <a:pathLst>
                <a:path w="686" h="617" extrusionOk="0">
                  <a:moveTo>
                    <a:pt x="229" y="0"/>
                  </a:moveTo>
                  <a:lnTo>
                    <a:pt x="115" y="46"/>
                  </a:lnTo>
                  <a:cubicBezTo>
                    <a:pt x="1" y="343"/>
                    <a:pt x="298" y="480"/>
                    <a:pt x="503" y="571"/>
                  </a:cubicBezTo>
                  <a:lnTo>
                    <a:pt x="663" y="616"/>
                  </a:lnTo>
                  <a:cubicBezTo>
                    <a:pt x="686" y="320"/>
                    <a:pt x="480" y="46"/>
                    <a:pt x="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42"/>
            <p:cNvSpPr/>
            <p:nvPr/>
          </p:nvSpPr>
          <p:spPr>
            <a:xfrm>
              <a:off x="5212900" y="4404175"/>
              <a:ext cx="9725" cy="8025"/>
            </a:xfrm>
            <a:custGeom>
              <a:avLst/>
              <a:gdLst/>
              <a:ahLst/>
              <a:cxnLst/>
              <a:rect l="l" t="t" r="r" b="b"/>
              <a:pathLst>
                <a:path w="389" h="321" extrusionOk="0">
                  <a:moveTo>
                    <a:pt x="251" y="1"/>
                  </a:moveTo>
                  <a:cubicBezTo>
                    <a:pt x="183" y="1"/>
                    <a:pt x="137" y="24"/>
                    <a:pt x="68" y="69"/>
                  </a:cubicBezTo>
                  <a:cubicBezTo>
                    <a:pt x="0" y="160"/>
                    <a:pt x="0" y="206"/>
                    <a:pt x="23" y="252"/>
                  </a:cubicBezTo>
                  <a:cubicBezTo>
                    <a:pt x="46" y="297"/>
                    <a:pt x="114" y="275"/>
                    <a:pt x="114" y="320"/>
                  </a:cubicBezTo>
                  <a:cubicBezTo>
                    <a:pt x="135" y="278"/>
                    <a:pt x="157" y="266"/>
                    <a:pt x="177" y="266"/>
                  </a:cubicBezTo>
                  <a:cubicBezTo>
                    <a:pt x="201" y="266"/>
                    <a:pt x="223" y="283"/>
                    <a:pt x="241" y="283"/>
                  </a:cubicBezTo>
                  <a:cubicBezTo>
                    <a:pt x="255" y="283"/>
                    <a:pt x="267" y="272"/>
                    <a:pt x="274" y="229"/>
                  </a:cubicBezTo>
                  <a:lnTo>
                    <a:pt x="320" y="229"/>
                  </a:lnTo>
                  <a:cubicBezTo>
                    <a:pt x="320" y="206"/>
                    <a:pt x="342" y="160"/>
                    <a:pt x="365" y="138"/>
                  </a:cubicBezTo>
                  <a:cubicBezTo>
                    <a:pt x="388" y="46"/>
                    <a:pt x="320" y="1"/>
                    <a:pt x="2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42"/>
            <p:cNvSpPr/>
            <p:nvPr/>
          </p:nvSpPr>
          <p:spPr>
            <a:xfrm>
              <a:off x="5116450" y="4461825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46"/>
                  </a:lnTo>
                  <a:lnTo>
                    <a:pt x="46" y="69"/>
                  </a:lnTo>
                  <a:cubicBezTo>
                    <a:pt x="69" y="46"/>
                    <a:pt x="69" y="23"/>
                    <a:pt x="92" y="23"/>
                  </a:cubicBezTo>
                  <a:cubicBezTo>
                    <a:pt x="92" y="0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42"/>
            <p:cNvSpPr/>
            <p:nvPr/>
          </p:nvSpPr>
          <p:spPr>
            <a:xfrm>
              <a:off x="5105600" y="4418450"/>
              <a:ext cx="1750" cy="1525"/>
            </a:xfrm>
            <a:custGeom>
              <a:avLst/>
              <a:gdLst/>
              <a:ahLst/>
              <a:cxnLst/>
              <a:rect l="l" t="t" r="r" b="b"/>
              <a:pathLst>
                <a:path w="70" h="61" extrusionOk="0">
                  <a:moveTo>
                    <a:pt x="69" y="0"/>
                  </a:moveTo>
                  <a:lnTo>
                    <a:pt x="1" y="46"/>
                  </a:lnTo>
                  <a:cubicBezTo>
                    <a:pt x="10" y="55"/>
                    <a:pt x="24" y="61"/>
                    <a:pt x="36" y="61"/>
                  </a:cubicBezTo>
                  <a:cubicBezTo>
                    <a:pt x="54" y="61"/>
                    <a:pt x="69" y="50"/>
                    <a:pt x="69" y="23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42"/>
            <p:cNvSpPr/>
            <p:nvPr/>
          </p:nvSpPr>
          <p:spPr>
            <a:xfrm>
              <a:off x="5105050" y="4416975"/>
              <a:ext cx="700" cy="925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6" y="0"/>
                  </a:moveTo>
                  <a:cubicBezTo>
                    <a:pt x="25" y="0"/>
                    <a:pt x="18" y="10"/>
                    <a:pt x="0" y="36"/>
                  </a:cubicBezTo>
                  <a:cubicBezTo>
                    <a:pt x="14" y="23"/>
                    <a:pt x="28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42"/>
            <p:cNvSpPr/>
            <p:nvPr/>
          </p:nvSpPr>
          <p:spPr>
            <a:xfrm>
              <a:off x="5100475" y="4412175"/>
              <a:ext cx="5725" cy="6875"/>
            </a:xfrm>
            <a:custGeom>
              <a:avLst/>
              <a:gdLst/>
              <a:ahLst/>
              <a:cxnLst/>
              <a:rect l="l" t="t" r="r" b="b"/>
              <a:pathLst>
                <a:path w="229" h="275" extrusionOk="0">
                  <a:moveTo>
                    <a:pt x="160" y="0"/>
                  </a:moveTo>
                  <a:cubicBezTo>
                    <a:pt x="137" y="0"/>
                    <a:pt x="92" y="23"/>
                    <a:pt x="46" y="46"/>
                  </a:cubicBezTo>
                  <a:cubicBezTo>
                    <a:pt x="0" y="206"/>
                    <a:pt x="92" y="251"/>
                    <a:pt x="183" y="274"/>
                  </a:cubicBezTo>
                  <a:lnTo>
                    <a:pt x="183" y="251"/>
                  </a:lnTo>
                  <a:lnTo>
                    <a:pt x="137" y="251"/>
                  </a:lnTo>
                  <a:lnTo>
                    <a:pt x="160" y="160"/>
                  </a:lnTo>
                  <a:cubicBezTo>
                    <a:pt x="160" y="114"/>
                    <a:pt x="206" y="114"/>
                    <a:pt x="229" y="69"/>
                  </a:cubicBezTo>
                  <a:cubicBezTo>
                    <a:pt x="206" y="69"/>
                    <a:pt x="183" y="46"/>
                    <a:pt x="1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42"/>
            <p:cNvSpPr/>
            <p:nvPr/>
          </p:nvSpPr>
          <p:spPr>
            <a:xfrm>
              <a:off x="5106175" y="4413875"/>
              <a:ext cx="1175" cy="1750"/>
            </a:xfrm>
            <a:custGeom>
              <a:avLst/>
              <a:gdLst/>
              <a:ahLst/>
              <a:cxnLst/>
              <a:rect l="l" t="t" r="r" b="b"/>
              <a:pathLst>
                <a:path w="47" h="70" extrusionOk="0">
                  <a:moveTo>
                    <a:pt x="1" y="1"/>
                  </a:moveTo>
                  <a:lnTo>
                    <a:pt x="1" y="1"/>
                  </a:lnTo>
                  <a:cubicBezTo>
                    <a:pt x="24" y="24"/>
                    <a:pt x="24" y="46"/>
                    <a:pt x="24" y="69"/>
                  </a:cubicBezTo>
                  <a:cubicBezTo>
                    <a:pt x="46" y="46"/>
                    <a:pt x="24" y="24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42"/>
            <p:cNvSpPr/>
            <p:nvPr/>
          </p:nvSpPr>
          <p:spPr>
            <a:xfrm>
              <a:off x="5106175" y="4415600"/>
              <a:ext cx="1175" cy="2300"/>
            </a:xfrm>
            <a:custGeom>
              <a:avLst/>
              <a:gdLst/>
              <a:ahLst/>
              <a:cxnLst/>
              <a:rect l="l" t="t" r="r" b="b"/>
              <a:pathLst>
                <a:path w="47" h="92" extrusionOk="0">
                  <a:moveTo>
                    <a:pt x="24" y="0"/>
                  </a:moveTo>
                  <a:cubicBezTo>
                    <a:pt x="24" y="23"/>
                    <a:pt x="24" y="69"/>
                    <a:pt x="1" y="91"/>
                  </a:cubicBezTo>
                  <a:lnTo>
                    <a:pt x="24" y="91"/>
                  </a:lnTo>
                  <a:cubicBezTo>
                    <a:pt x="46" y="69"/>
                    <a:pt x="46" y="23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42"/>
            <p:cNvSpPr/>
            <p:nvPr/>
          </p:nvSpPr>
          <p:spPr>
            <a:xfrm>
              <a:off x="4997200" y="4357450"/>
              <a:ext cx="21700" cy="26775"/>
            </a:xfrm>
            <a:custGeom>
              <a:avLst/>
              <a:gdLst/>
              <a:ahLst/>
              <a:cxnLst/>
              <a:rect l="l" t="t" r="r" b="b"/>
              <a:pathLst>
                <a:path w="868" h="1071" extrusionOk="0">
                  <a:moveTo>
                    <a:pt x="559" y="0"/>
                  </a:moveTo>
                  <a:cubicBezTo>
                    <a:pt x="404" y="0"/>
                    <a:pt x="207" y="190"/>
                    <a:pt x="91" y="363"/>
                  </a:cubicBezTo>
                  <a:cubicBezTo>
                    <a:pt x="137" y="477"/>
                    <a:pt x="0" y="660"/>
                    <a:pt x="46" y="774"/>
                  </a:cubicBezTo>
                  <a:cubicBezTo>
                    <a:pt x="77" y="758"/>
                    <a:pt x="218" y="633"/>
                    <a:pt x="302" y="633"/>
                  </a:cubicBezTo>
                  <a:cubicBezTo>
                    <a:pt x="339" y="633"/>
                    <a:pt x="365" y="658"/>
                    <a:pt x="365" y="728"/>
                  </a:cubicBezTo>
                  <a:cubicBezTo>
                    <a:pt x="353" y="725"/>
                    <a:pt x="342" y="723"/>
                    <a:pt x="331" y="723"/>
                  </a:cubicBezTo>
                  <a:cubicBezTo>
                    <a:pt x="202" y="723"/>
                    <a:pt x="184" y="965"/>
                    <a:pt x="205" y="1071"/>
                  </a:cubicBezTo>
                  <a:lnTo>
                    <a:pt x="251" y="888"/>
                  </a:lnTo>
                  <a:cubicBezTo>
                    <a:pt x="274" y="883"/>
                    <a:pt x="293" y="880"/>
                    <a:pt x="309" y="880"/>
                  </a:cubicBezTo>
                  <a:cubicBezTo>
                    <a:pt x="426" y="880"/>
                    <a:pt x="408" y="1005"/>
                    <a:pt x="548" y="1025"/>
                  </a:cubicBezTo>
                  <a:lnTo>
                    <a:pt x="594" y="865"/>
                  </a:lnTo>
                  <a:lnTo>
                    <a:pt x="799" y="865"/>
                  </a:lnTo>
                  <a:cubicBezTo>
                    <a:pt x="753" y="569"/>
                    <a:pt x="867" y="226"/>
                    <a:pt x="639" y="21"/>
                  </a:cubicBezTo>
                  <a:cubicBezTo>
                    <a:pt x="614" y="7"/>
                    <a:pt x="587" y="0"/>
                    <a:pt x="5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42"/>
            <p:cNvSpPr/>
            <p:nvPr/>
          </p:nvSpPr>
          <p:spPr>
            <a:xfrm>
              <a:off x="4943550" y="4490350"/>
              <a:ext cx="25" cy="1150"/>
            </a:xfrm>
            <a:custGeom>
              <a:avLst/>
              <a:gdLst/>
              <a:ahLst/>
              <a:cxnLst/>
              <a:rect l="l" t="t" r="r" b="b"/>
              <a:pathLst>
                <a:path w="1" h="46" extrusionOk="0">
                  <a:moveTo>
                    <a:pt x="0" y="0"/>
                  </a:moveTo>
                  <a:lnTo>
                    <a:pt x="0" y="46"/>
                  </a:lnTo>
                  <a:cubicBezTo>
                    <a:pt x="0" y="2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42"/>
            <p:cNvSpPr/>
            <p:nvPr/>
          </p:nvSpPr>
          <p:spPr>
            <a:xfrm>
              <a:off x="4944125" y="4482925"/>
              <a:ext cx="10850" cy="14300"/>
            </a:xfrm>
            <a:custGeom>
              <a:avLst/>
              <a:gdLst/>
              <a:ahLst/>
              <a:cxnLst/>
              <a:rect l="l" t="t" r="r" b="b"/>
              <a:pathLst>
                <a:path w="434" h="572" extrusionOk="0">
                  <a:moveTo>
                    <a:pt x="206" y="1"/>
                  </a:moveTo>
                  <a:lnTo>
                    <a:pt x="23" y="69"/>
                  </a:lnTo>
                  <a:lnTo>
                    <a:pt x="0" y="274"/>
                  </a:lnTo>
                  <a:cubicBezTo>
                    <a:pt x="0" y="274"/>
                    <a:pt x="23" y="252"/>
                    <a:pt x="46" y="229"/>
                  </a:cubicBezTo>
                  <a:lnTo>
                    <a:pt x="114" y="229"/>
                  </a:lnTo>
                  <a:lnTo>
                    <a:pt x="0" y="503"/>
                  </a:lnTo>
                  <a:cubicBezTo>
                    <a:pt x="26" y="487"/>
                    <a:pt x="45" y="481"/>
                    <a:pt x="59" y="481"/>
                  </a:cubicBezTo>
                  <a:cubicBezTo>
                    <a:pt x="63" y="481"/>
                    <a:pt x="67" y="482"/>
                    <a:pt x="71" y="483"/>
                  </a:cubicBezTo>
                  <a:lnTo>
                    <a:pt x="71" y="483"/>
                  </a:lnTo>
                  <a:lnTo>
                    <a:pt x="69" y="480"/>
                  </a:lnTo>
                  <a:lnTo>
                    <a:pt x="160" y="411"/>
                  </a:lnTo>
                  <a:lnTo>
                    <a:pt x="92" y="411"/>
                  </a:lnTo>
                  <a:lnTo>
                    <a:pt x="251" y="183"/>
                  </a:lnTo>
                  <a:lnTo>
                    <a:pt x="434" y="503"/>
                  </a:lnTo>
                  <a:cubicBezTo>
                    <a:pt x="366" y="320"/>
                    <a:pt x="411" y="69"/>
                    <a:pt x="206" y="1"/>
                  </a:cubicBezTo>
                  <a:close/>
                  <a:moveTo>
                    <a:pt x="71" y="483"/>
                  </a:moveTo>
                  <a:lnTo>
                    <a:pt x="109" y="534"/>
                  </a:lnTo>
                  <a:lnTo>
                    <a:pt x="109" y="534"/>
                  </a:lnTo>
                  <a:cubicBezTo>
                    <a:pt x="100" y="512"/>
                    <a:pt x="92" y="489"/>
                    <a:pt x="71" y="483"/>
                  </a:cubicBezTo>
                  <a:close/>
                  <a:moveTo>
                    <a:pt x="109" y="534"/>
                  </a:moveTo>
                  <a:lnTo>
                    <a:pt x="109" y="534"/>
                  </a:lnTo>
                  <a:cubicBezTo>
                    <a:pt x="116" y="550"/>
                    <a:pt x="124" y="564"/>
                    <a:pt x="137" y="571"/>
                  </a:cubicBezTo>
                  <a:lnTo>
                    <a:pt x="109" y="5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42"/>
            <p:cNvSpPr/>
            <p:nvPr/>
          </p:nvSpPr>
          <p:spPr>
            <a:xfrm>
              <a:off x="4873350" y="4469225"/>
              <a:ext cx="18300" cy="15450"/>
            </a:xfrm>
            <a:custGeom>
              <a:avLst/>
              <a:gdLst/>
              <a:ahLst/>
              <a:cxnLst/>
              <a:rect l="l" t="t" r="r" b="b"/>
              <a:pathLst>
                <a:path w="732" h="618" extrusionOk="0">
                  <a:moveTo>
                    <a:pt x="343" y="1"/>
                  </a:moveTo>
                  <a:cubicBezTo>
                    <a:pt x="1" y="161"/>
                    <a:pt x="115" y="389"/>
                    <a:pt x="206" y="480"/>
                  </a:cubicBezTo>
                  <a:cubicBezTo>
                    <a:pt x="206" y="591"/>
                    <a:pt x="280" y="609"/>
                    <a:pt x="365" y="609"/>
                  </a:cubicBezTo>
                  <a:cubicBezTo>
                    <a:pt x="405" y="609"/>
                    <a:pt x="448" y="605"/>
                    <a:pt x="486" y="605"/>
                  </a:cubicBezTo>
                  <a:cubicBezTo>
                    <a:pt x="518" y="605"/>
                    <a:pt x="548" y="608"/>
                    <a:pt x="572" y="617"/>
                  </a:cubicBezTo>
                  <a:cubicBezTo>
                    <a:pt x="572" y="571"/>
                    <a:pt x="731" y="389"/>
                    <a:pt x="617" y="366"/>
                  </a:cubicBezTo>
                  <a:lnTo>
                    <a:pt x="617" y="366"/>
                  </a:lnTo>
                  <a:cubicBezTo>
                    <a:pt x="617" y="412"/>
                    <a:pt x="572" y="457"/>
                    <a:pt x="503" y="503"/>
                  </a:cubicBezTo>
                  <a:cubicBezTo>
                    <a:pt x="463" y="518"/>
                    <a:pt x="431" y="524"/>
                    <a:pt x="406" y="524"/>
                  </a:cubicBezTo>
                  <a:cubicBezTo>
                    <a:pt x="316" y="524"/>
                    <a:pt x="300" y="447"/>
                    <a:pt x="229" y="412"/>
                  </a:cubicBezTo>
                  <a:lnTo>
                    <a:pt x="343" y="252"/>
                  </a:lnTo>
                  <a:cubicBezTo>
                    <a:pt x="360" y="248"/>
                    <a:pt x="374" y="246"/>
                    <a:pt x="385" y="246"/>
                  </a:cubicBezTo>
                  <a:cubicBezTo>
                    <a:pt x="471" y="246"/>
                    <a:pt x="410" y="353"/>
                    <a:pt x="465" y="353"/>
                  </a:cubicBezTo>
                  <a:cubicBezTo>
                    <a:pt x="481" y="353"/>
                    <a:pt x="507" y="344"/>
                    <a:pt x="549" y="320"/>
                  </a:cubicBezTo>
                  <a:cubicBezTo>
                    <a:pt x="709" y="92"/>
                    <a:pt x="412" y="115"/>
                    <a:pt x="3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42"/>
            <p:cNvSpPr/>
            <p:nvPr/>
          </p:nvSpPr>
          <p:spPr>
            <a:xfrm>
              <a:off x="4445375" y="4378500"/>
              <a:ext cx="1175" cy="117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lnTo>
                    <a:pt x="1" y="23"/>
                  </a:lnTo>
                  <a:lnTo>
                    <a:pt x="24" y="46"/>
                  </a:lnTo>
                  <a:lnTo>
                    <a:pt x="47" y="46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42"/>
            <p:cNvSpPr/>
            <p:nvPr/>
          </p:nvSpPr>
          <p:spPr>
            <a:xfrm>
              <a:off x="4450525" y="4348825"/>
              <a:ext cx="25" cy="1175"/>
            </a:xfrm>
            <a:custGeom>
              <a:avLst/>
              <a:gdLst/>
              <a:ahLst/>
              <a:cxnLst/>
              <a:rect l="l" t="t" r="r" b="b"/>
              <a:pathLst>
                <a:path w="1" h="47" extrusionOk="0">
                  <a:moveTo>
                    <a:pt x="0" y="1"/>
                  </a:moveTo>
                  <a:cubicBezTo>
                    <a:pt x="0" y="23"/>
                    <a:pt x="0" y="23"/>
                    <a:pt x="0" y="46"/>
                  </a:cubicBezTo>
                  <a:cubicBezTo>
                    <a:pt x="0" y="23"/>
                    <a:pt x="0" y="23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42"/>
            <p:cNvSpPr/>
            <p:nvPr/>
          </p:nvSpPr>
          <p:spPr>
            <a:xfrm>
              <a:off x="4447675" y="4347775"/>
              <a:ext cx="2875" cy="1650"/>
            </a:xfrm>
            <a:custGeom>
              <a:avLst/>
              <a:gdLst/>
              <a:ahLst/>
              <a:cxnLst/>
              <a:rect l="l" t="t" r="r" b="b"/>
              <a:pathLst>
                <a:path w="115" h="66" extrusionOk="0">
                  <a:moveTo>
                    <a:pt x="82" y="0"/>
                  </a:moveTo>
                  <a:cubicBezTo>
                    <a:pt x="72" y="0"/>
                    <a:pt x="60" y="6"/>
                    <a:pt x="46" y="20"/>
                  </a:cubicBezTo>
                  <a:cubicBezTo>
                    <a:pt x="35" y="31"/>
                    <a:pt x="29" y="43"/>
                    <a:pt x="23" y="51"/>
                  </a:cubicBezTo>
                  <a:lnTo>
                    <a:pt x="23" y="51"/>
                  </a:lnTo>
                  <a:cubicBezTo>
                    <a:pt x="45" y="41"/>
                    <a:pt x="75" y="33"/>
                    <a:pt x="95" y="33"/>
                  </a:cubicBezTo>
                  <a:cubicBezTo>
                    <a:pt x="107" y="33"/>
                    <a:pt x="114" y="36"/>
                    <a:pt x="114" y="43"/>
                  </a:cubicBezTo>
                  <a:cubicBezTo>
                    <a:pt x="114" y="27"/>
                    <a:pt x="104" y="0"/>
                    <a:pt x="82" y="0"/>
                  </a:cubicBezTo>
                  <a:close/>
                  <a:moveTo>
                    <a:pt x="23" y="51"/>
                  </a:moveTo>
                  <a:cubicBezTo>
                    <a:pt x="13" y="56"/>
                    <a:pt x="5" y="61"/>
                    <a:pt x="0" y="65"/>
                  </a:cubicBezTo>
                  <a:cubicBezTo>
                    <a:pt x="12" y="65"/>
                    <a:pt x="17" y="60"/>
                    <a:pt x="2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42"/>
            <p:cNvSpPr/>
            <p:nvPr/>
          </p:nvSpPr>
          <p:spPr>
            <a:xfrm>
              <a:off x="5141550" y="4320875"/>
              <a:ext cx="16000" cy="15425"/>
            </a:xfrm>
            <a:custGeom>
              <a:avLst/>
              <a:gdLst/>
              <a:ahLst/>
              <a:cxnLst/>
              <a:rect l="l" t="t" r="r" b="b"/>
              <a:pathLst>
                <a:path w="640" h="617" extrusionOk="0">
                  <a:moveTo>
                    <a:pt x="206" y="0"/>
                  </a:moveTo>
                  <a:lnTo>
                    <a:pt x="115" y="23"/>
                  </a:lnTo>
                  <a:cubicBezTo>
                    <a:pt x="1" y="320"/>
                    <a:pt x="275" y="480"/>
                    <a:pt x="480" y="571"/>
                  </a:cubicBezTo>
                  <a:lnTo>
                    <a:pt x="617" y="616"/>
                  </a:lnTo>
                  <a:cubicBezTo>
                    <a:pt x="640" y="320"/>
                    <a:pt x="457" y="46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42"/>
            <p:cNvSpPr/>
            <p:nvPr/>
          </p:nvSpPr>
          <p:spPr>
            <a:xfrm>
              <a:off x="5092475" y="4357625"/>
              <a:ext cx="11450" cy="10625"/>
            </a:xfrm>
            <a:custGeom>
              <a:avLst/>
              <a:gdLst/>
              <a:ahLst/>
              <a:cxnLst/>
              <a:rect l="l" t="t" r="r" b="b"/>
              <a:pathLst>
                <a:path w="458" h="425" extrusionOk="0">
                  <a:moveTo>
                    <a:pt x="232" y="1"/>
                  </a:moveTo>
                  <a:cubicBezTo>
                    <a:pt x="198" y="1"/>
                    <a:pt x="160" y="10"/>
                    <a:pt x="115" y="37"/>
                  </a:cubicBezTo>
                  <a:cubicBezTo>
                    <a:pt x="1" y="105"/>
                    <a:pt x="24" y="196"/>
                    <a:pt x="1" y="265"/>
                  </a:cubicBezTo>
                  <a:cubicBezTo>
                    <a:pt x="1" y="356"/>
                    <a:pt x="161" y="311"/>
                    <a:pt x="138" y="425"/>
                  </a:cubicBezTo>
                  <a:lnTo>
                    <a:pt x="161" y="402"/>
                  </a:lnTo>
                  <a:lnTo>
                    <a:pt x="366" y="402"/>
                  </a:lnTo>
                  <a:cubicBezTo>
                    <a:pt x="348" y="402"/>
                    <a:pt x="344" y="373"/>
                    <a:pt x="320" y="373"/>
                  </a:cubicBezTo>
                  <a:cubicBezTo>
                    <a:pt x="314" y="373"/>
                    <a:pt x="307" y="374"/>
                    <a:pt x="298" y="379"/>
                  </a:cubicBezTo>
                  <a:lnTo>
                    <a:pt x="320" y="333"/>
                  </a:lnTo>
                  <a:cubicBezTo>
                    <a:pt x="329" y="329"/>
                    <a:pt x="336" y="327"/>
                    <a:pt x="342" y="327"/>
                  </a:cubicBezTo>
                  <a:cubicBezTo>
                    <a:pt x="366" y="327"/>
                    <a:pt x="366" y="361"/>
                    <a:pt x="366" y="379"/>
                  </a:cubicBezTo>
                  <a:cubicBezTo>
                    <a:pt x="457" y="242"/>
                    <a:pt x="389" y="174"/>
                    <a:pt x="389" y="37"/>
                  </a:cubicBezTo>
                  <a:cubicBezTo>
                    <a:pt x="333" y="23"/>
                    <a:pt x="286" y="1"/>
                    <a:pt x="2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42"/>
            <p:cNvSpPr/>
            <p:nvPr/>
          </p:nvSpPr>
          <p:spPr>
            <a:xfrm>
              <a:off x="5058825" y="4352525"/>
              <a:ext cx="8575" cy="8300"/>
            </a:xfrm>
            <a:custGeom>
              <a:avLst/>
              <a:gdLst/>
              <a:ahLst/>
              <a:cxnLst/>
              <a:rect l="l" t="t" r="r" b="b"/>
              <a:pathLst>
                <a:path w="343" h="332" extrusionOk="0">
                  <a:moveTo>
                    <a:pt x="203" y="0"/>
                  </a:moveTo>
                  <a:cubicBezTo>
                    <a:pt x="184" y="0"/>
                    <a:pt x="163" y="4"/>
                    <a:pt x="137" y="12"/>
                  </a:cubicBezTo>
                  <a:cubicBezTo>
                    <a:pt x="0" y="81"/>
                    <a:pt x="69" y="149"/>
                    <a:pt x="46" y="218"/>
                  </a:cubicBezTo>
                  <a:cubicBezTo>
                    <a:pt x="46" y="286"/>
                    <a:pt x="137" y="286"/>
                    <a:pt x="160" y="332"/>
                  </a:cubicBezTo>
                  <a:cubicBezTo>
                    <a:pt x="197" y="314"/>
                    <a:pt x="219" y="280"/>
                    <a:pt x="226" y="280"/>
                  </a:cubicBezTo>
                  <a:cubicBezTo>
                    <a:pt x="228" y="280"/>
                    <a:pt x="228" y="282"/>
                    <a:pt x="228" y="286"/>
                  </a:cubicBezTo>
                  <a:cubicBezTo>
                    <a:pt x="297" y="195"/>
                    <a:pt x="320" y="218"/>
                    <a:pt x="343" y="127"/>
                  </a:cubicBezTo>
                  <a:cubicBezTo>
                    <a:pt x="305" y="71"/>
                    <a:pt x="283" y="0"/>
                    <a:pt x="2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42"/>
            <p:cNvSpPr/>
            <p:nvPr/>
          </p:nvSpPr>
          <p:spPr>
            <a:xfrm>
              <a:off x="5050600" y="4357825"/>
              <a:ext cx="2525" cy="3575"/>
            </a:xfrm>
            <a:custGeom>
              <a:avLst/>
              <a:gdLst/>
              <a:ahLst/>
              <a:cxnLst/>
              <a:rect l="l" t="t" r="r" b="b"/>
              <a:pathLst>
                <a:path w="101" h="143" extrusionOk="0">
                  <a:moveTo>
                    <a:pt x="75" y="0"/>
                  </a:moveTo>
                  <a:cubicBezTo>
                    <a:pt x="61" y="0"/>
                    <a:pt x="44" y="6"/>
                    <a:pt x="32" y="6"/>
                  </a:cubicBezTo>
                  <a:lnTo>
                    <a:pt x="10" y="6"/>
                  </a:lnTo>
                  <a:cubicBezTo>
                    <a:pt x="1" y="32"/>
                    <a:pt x="2" y="59"/>
                    <a:pt x="10" y="81"/>
                  </a:cubicBezTo>
                  <a:lnTo>
                    <a:pt x="10" y="81"/>
                  </a:lnTo>
                  <a:cubicBezTo>
                    <a:pt x="10" y="79"/>
                    <a:pt x="10" y="77"/>
                    <a:pt x="10" y="74"/>
                  </a:cubicBezTo>
                  <a:cubicBezTo>
                    <a:pt x="21" y="40"/>
                    <a:pt x="44" y="34"/>
                    <a:pt x="64" y="34"/>
                  </a:cubicBezTo>
                  <a:cubicBezTo>
                    <a:pt x="74" y="34"/>
                    <a:pt x="83" y="36"/>
                    <a:pt x="90" y="36"/>
                  </a:cubicBezTo>
                  <a:cubicBezTo>
                    <a:pt x="97" y="36"/>
                    <a:pt x="101" y="34"/>
                    <a:pt x="101" y="29"/>
                  </a:cubicBezTo>
                  <a:cubicBezTo>
                    <a:pt x="101" y="6"/>
                    <a:pt x="90" y="0"/>
                    <a:pt x="75" y="0"/>
                  </a:cubicBezTo>
                  <a:close/>
                  <a:moveTo>
                    <a:pt x="10" y="81"/>
                  </a:moveTo>
                  <a:cubicBezTo>
                    <a:pt x="12" y="104"/>
                    <a:pt x="22" y="115"/>
                    <a:pt x="34" y="122"/>
                  </a:cubicBezTo>
                  <a:lnTo>
                    <a:pt x="34" y="122"/>
                  </a:lnTo>
                  <a:cubicBezTo>
                    <a:pt x="24" y="111"/>
                    <a:pt x="15" y="97"/>
                    <a:pt x="10" y="81"/>
                  </a:cubicBezTo>
                  <a:close/>
                  <a:moveTo>
                    <a:pt x="34" y="122"/>
                  </a:moveTo>
                  <a:cubicBezTo>
                    <a:pt x="47" y="135"/>
                    <a:pt x="63" y="143"/>
                    <a:pt x="78" y="143"/>
                  </a:cubicBezTo>
                  <a:cubicBezTo>
                    <a:pt x="78" y="129"/>
                    <a:pt x="54" y="132"/>
                    <a:pt x="34" y="1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42"/>
            <p:cNvSpPr/>
            <p:nvPr/>
          </p:nvSpPr>
          <p:spPr>
            <a:xfrm>
              <a:off x="4968075" y="4392200"/>
              <a:ext cx="7450" cy="10300"/>
            </a:xfrm>
            <a:custGeom>
              <a:avLst/>
              <a:gdLst/>
              <a:ahLst/>
              <a:cxnLst/>
              <a:rect l="l" t="t" r="r" b="b"/>
              <a:pathLst>
                <a:path w="298" h="412" extrusionOk="0">
                  <a:moveTo>
                    <a:pt x="161" y="0"/>
                  </a:moveTo>
                  <a:cubicBezTo>
                    <a:pt x="69" y="0"/>
                    <a:pt x="24" y="114"/>
                    <a:pt x="24" y="160"/>
                  </a:cubicBezTo>
                  <a:cubicBezTo>
                    <a:pt x="1" y="320"/>
                    <a:pt x="229" y="274"/>
                    <a:pt x="206" y="411"/>
                  </a:cubicBezTo>
                  <a:cubicBezTo>
                    <a:pt x="229" y="274"/>
                    <a:pt x="298" y="69"/>
                    <a:pt x="1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42"/>
            <p:cNvSpPr/>
            <p:nvPr/>
          </p:nvSpPr>
          <p:spPr>
            <a:xfrm>
              <a:off x="5024575" y="4337200"/>
              <a:ext cx="12000" cy="8800"/>
            </a:xfrm>
            <a:custGeom>
              <a:avLst/>
              <a:gdLst/>
              <a:ahLst/>
              <a:cxnLst/>
              <a:rect l="l" t="t" r="r" b="b"/>
              <a:pathLst>
                <a:path w="480" h="352" extrusionOk="0">
                  <a:moveTo>
                    <a:pt x="253" y="1"/>
                  </a:moveTo>
                  <a:cubicBezTo>
                    <a:pt x="229" y="1"/>
                    <a:pt x="200" y="10"/>
                    <a:pt x="160" y="32"/>
                  </a:cubicBezTo>
                  <a:cubicBezTo>
                    <a:pt x="1" y="123"/>
                    <a:pt x="138" y="169"/>
                    <a:pt x="92" y="260"/>
                  </a:cubicBezTo>
                  <a:cubicBezTo>
                    <a:pt x="115" y="329"/>
                    <a:pt x="206" y="283"/>
                    <a:pt x="206" y="352"/>
                  </a:cubicBezTo>
                  <a:lnTo>
                    <a:pt x="206" y="329"/>
                  </a:lnTo>
                  <a:cubicBezTo>
                    <a:pt x="252" y="283"/>
                    <a:pt x="480" y="192"/>
                    <a:pt x="412" y="100"/>
                  </a:cubicBezTo>
                  <a:cubicBezTo>
                    <a:pt x="343" y="83"/>
                    <a:pt x="326" y="1"/>
                    <a:pt x="2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42"/>
            <p:cNvSpPr/>
            <p:nvPr/>
          </p:nvSpPr>
          <p:spPr>
            <a:xfrm>
              <a:off x="4993200" y="4335050"/>
              <a:ext cx="6300" cy="6375"/>
            </a:xfrm>
            <a:custGeom>
              <a:avLst/>
              <a:gdLst/>
              <a:ahLst/>
              <a:cxnLst/>
              <a:rect l="l" t="t" r="r" b="b"/>
              <a:pathLst>
                <a:path w="252" h="255" extrusionOk="0">
                  <a:moveTo>
                    <a:pt x="143" y="1"/>
                  </a:moveTo>
                  <a:cubicBezTo>
                    <a:pt x="134" y="1"/>
                    <a:pt x="125" y="2"/>
                    <a:pt x="114" y="4"/>
                  </a:cubicBezTo>
                  <a:cubicBezTo>
                    <a:pt x="0" y="95"/>
                    <a:pt x="69" y="118"/>
                    <a:pt x="23" y="186"/>
                  </a:cubicBezTo>
                  <a:lnTo>
                    <a:pt x="137" y="255"/>
                  </a:lnTo>
                  <a:lnTo>
                    <a:pt x="160" y="209"/>
                  </a:lnTo>
                  <a:cubicBezTo>
                    <a:pt x="168" y="217"/>
                    <a:pt x="175" y="220"/>
                    <a:pt x="181" y="220"/>
                  </a:cubicBezTo>
                  <a:cubicBezTo>
                    <a:pt x="210" y="220"/>
                    <a:pt x="228" y="161"/>
                    <a:pt x="245" y="161"/>
                  </a:cubicBezTo>
                  <a:cubicBezTo>
                    <a:pt x="247" y="161"/>
                    <a:pt x="249" y="161"/>
                    <a:pt x="251" y="164"/>
                  </a:cubicBezTo>
                  <a:cubicBezTo>
                    <a:pt x="251" y="101"/>
                    <a:pt x="232" y="1"/>
                    <a:pt x="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42"/>
            <p:cNvSpPr/>
            <p:nvPr/>
          </p:nvSpPr>
          <p:spPr>
            <a:xfrm>
              <a:off x="5096475" y="435510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23" y="1"/>
                  </a:moveTo>
                  <a:lnTo>
                    <a:pt x="1" y="69"/>
                  </a:lnTo>
                  <a:cubicBezTo>
                    <a:pt x="23" y="46"/>
                    <a:pt x="46" y="24"/>
                    <a:pt x="92" y="24"/>
                  </a:cubicBezTo>
                  <a:cubicBezTo>
                    <a:pt x="69" y="24"/>
                    <a:pt x="69" y="1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42"/>
            <p:cNvSpPr/>
            <p:nvPr/>
          </p:nvSpPr>
          <p:spPr>
            <a:xfrm>
              <a:off x="5095900" y="43568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0"/>
                    <a:pt x="1" y="0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42"/>
            <p:cNvSpPr/>
            <p:nvPr/>
          </p:nvSpPr>
          <p:spPr>
            <a:xfrm>
              <a:off x="5098750" y="4355675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1"/>
                  </a:moveTo>
                  <a:cubicBezTo>
                    <a:pt x="1" y="23"/>
                    <a:pt x="1" y="23"/>
                    <a:pt x="24" y="23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42"/>
            <p:cNvSpPr/>
            <p:nvPr/>
          </p:nvSpPr>
          <p:spPr>
            <a:xfrm>
              <a:off x="5044550" y="4313325"/>
              <a:ext cx="6300" cy="7000"/>
            </a:xfrm>
            <a:custGeom>
              <a:avLst/>
              <a:gdLst/>
              <a:ahLst/>
              <a:cxnLst/>
              <a:rect l="l" t="t" r="r" b="b"/>
              <a:pathLst>
                <a:path w="252" h="280" extrusionOk="0">
                  <a:moveTo>
                    <a:pt x="150" y="1"/>
                  </a:moveTo>
                  <a:cubicBezTo>
                    <a:pt x="125" y="1"/>
                    <a:pt x="85" y="54"/>
                    <a:pt x="46" y="74"/>
                  </a:cubicBezTo>
                  <a:cubicBezTo>
                    <a:pt x="1" y="165"/>
                    <a:pt x="46" y="211"/>
                    <a:pt x="92" y="279"/>
                  </a:cubicBezTo>
                  <a:cubicBezTo>
                    <a:pt x="115" y="234"/>
                    <a:pt x="46" y="234"/>
                    <a:pt x="92" y="142"/>
                  </a:cubicBezTo>
                  <a:lnTo>
                    <a:pt x="206" y="120"/>
                  </a:lnTo>
                  <a:lnTo>
                    <a:pt x="206" y="120"/>
                  </a:lnTo>
                  <a:cubicBezTo>
                    <a:pt x="183" y="165"/>
                    <a:pt x="183" y="211"/>
                    <a:pt x="229" y="211"/>
                  </a:cubicBezTo>
                  <a:cubicBezTo>
                    <a:pt x="229" y="120"/>
                    <a:pt x="252" y="28"/>
                    <a:pt x="160" y="5"/>
                  </a:cubicBezTo>
                  <a:cubicBezTo>
                    <a:pt x="157" y="2"/>
                    <a:pt x="154" y="1"/>
                    <a:pt x="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42"/>
            <p:cNvSpPr/>
            <p:nvPr/>
          </p:nvSpPr>
          <p:spPr>
            <a:xfrm>
              <a:off x="4960675" y="4250925"/>
              <a:ext cx="500" cy="925"/>
            </a:xfrm>
            <a:custGeom>
              <a:avLst/>
              <a:gdLst/>
              <a:ahLst/>
              <a:cxnLst/>
              <a:rect l="l" t="t" r="r" b="b"/>
              <a:pathLst>
                <a:path w="20" h="37" extrusionOk="0">
                  <a:moveTo>
                    <a:pt x="17" y="0"/>
                  </a:moveTo>
                  <a:cubicBezTo>
                    <a:pt x="15" y="0"/>
                    <a:pt x="9" y="9"/>
                    <a:pt x="0" y="36"/>
                  </a:cubicBezTo>
                  <a:cubicBezTo>
                    <a:pt x="14" y="22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42"/>
            <p:cNvSpPr/>
            <p:nvPr/>
          </p:nvSpPr>
          <p:spPr>
            <a:xfrm>
              <a:off x="4906450" y="42307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24" y="1"/>
                  </a:moveTo>
                  <a:lnTo>
                    <a:pt x="1" y="24"/>
                  </a:lnTo>
                  <a:cubicBezTo>
                    <a:pt x="1" y="24"/>
                    <a:pt x="1" y="24"/>
                    <a:pt x="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42"/>
            <p:cNvSpPr/>
            <p:nvPr/>
          </p:nvSpPr>
          <p:spPr>
            <a:xfrm>
              <a:off x="4902475" y="4487950"/>
              <a:ext cx="6850" cy="6975"/>
            </a:xfrm>
            <a:custGeom>
              <a:avLst/>
              <a:gdLst/>
              <a:ahLst/>
              <a:cxnLst/>
              <a:rect l="l" t="t" r="r" b="b"/>
              <a:pathLst>
                <a:path w="274" h="279" extrusionOk="0">
                  <a:moveTo>
                    <a:pt x="172" y="0"/>
                  </a:moveTo>
                  <a:cubicBezTo>
                    <a:pt x="147" y="0"/>
                    <a:pt x="108" y="54"/>
                    <a:pt x="69" y="73"/>
                  </a:cubicBezTo>
                  <a:cubicBezTo>
                    <a:pt x="0" y="165"/>
                    <a:pt x="69" y="210"/>
                    <a:pt x="114" y="279"/>
                  </a:cubicBezTo>
                  <a:cubicBezTo>
                    <a:pt x="114" y="210"/>
                    <a:pt x="69" y="233"/>
                    <a:pt x="114" y="142"/>
                  </a:cubicBezTo>
                  <a:lnTo>
                    <a:pt x="228" y="119"/>
                  </a:lnTo>
                  <a:lnTo>
                    <a:pt x="228" y="119"/>
                  </a:lnTo>
                  <a:cubicBezTo>
                    <a:pt x="205" y="165"/>
                    <a:pt x="183" y="210"/>
                    <a:pt x="251" y="210"/>
                  </a:cubicBezTo>
                  <a:cubicBezTo>
                    <a:pt x="251" y="119"/>
                    <a:pt x="274" y="28"/>
                    <a:pt x="183" y="5"/>
                  </a:cubicBezTo>
                  <a:cubicBezTo>
                    <a:pt x="179" y="2"/>
                    <a:pt x="176" y="0"/>
                    <a:pt x="1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42"/>
            <p:cNvSpPr/>
            <p:nvPr/>
          </p:nvSpPr>
          <p:spPr>
            <a:xfrm>
              <a:off x="4937275" y="4413875"/>
              <a:ext cx="11425" cy="9725"/>
            </a:xfrm>
            <a:custGeom>
              <a:avLst/>
              <a:gdLst/>
              <a:ahLst/>
              <a:cxnLst/>
              <a:rect l="l" t="t" r="r" b="b"/>
              <a:pathLst>
                <a:path w="457" h="389" extrusionOk="0">
                  <a:moveTo>
                    <a:pt x="274" y="1"/>
                  </a:moveTo>
                  <a:cubicBezTo>
                    <a:pt x="229" y="1"/>
                    <a:pt x="160" y="24"/>
                    <a:pt x="69" y="115"/>
                  </a:cubicBezTo>
                  <a:cubicBezTo>
                    <a:pt x="0" y="183"/>
                    <a:pt x="0" y="252"/>
                    <a:pt x="23" y="297"/>
                  </a:cubicBezTo>
                  <a:cubicBezTo>
                    <a:pt x="69" y="343"/>
                    <a:pt x="137" y="320"/>
                    <a:pt x="137" y="389"/>
                  </a:cubicBezTo>
                  <a:cubicBezTo>
                    <a:pt x="162" y="332"/>
                    <a:pt x="189" y="318"/>
                    <a:pt x="215" y="318"/>
                  </a:cubicBezTo>
                  <a:cubicBezTo>
                    <a:pt x="239" y="318"/>
                    <a:pt x="261" y="330"/>
                    <a:pt x="280" y="330"/>
                  </a:cubicBezTo>
                  <a:cubicBezTo>
                    <a:pt x="298" y="330"/>
                    <a:pt x="313" y="319"/>
                    <a:pt x="320" y="275"/>
                  </a:cubicBezTo>
                  <a:lnTo>
                    <a:pt x="388" y="252"/>
                  </a:lnTo>
                  <a:cubicBezTo>
                    <a:pt x="366" y="229"/>
                    <a:pt x="388" y="183"/>
                    <a:pt x="434" y="160"/>
                  </a:cubicBezTo>
                  <a:cubicBezTo>
                    <a:pt x="457" y="69"/>
                    <a:pt x="388" y="24"/>
                    <a:pt x="2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42"/>
            <p:cNvSpPr/>
            <p:nvPr/>
          </p:nvSpPr>
          <p:spPr>
            <a:xfrm>
              <a:off x="4826000" y="4477225"/>
              <a:ext cx="2875" cy="1150"/>
            </a:xfrm>
            <a:custGeom>
              <a:avLst/>
              <a:gdLst/>
              <a:ahLst/>
              <a:cxnLst/>
              <a:rect l="l" t="t" r="r" b="b"/>
              <a:pathLst>
                <a:path w="115" h="46" extrusionOk="0">
                  <a:moveTo>
                    <a:pt x="69" y="0"/>
                  </a:moveTo>
                  <a:lnTo>
                    <a:pt x="0" y="46"/>
                  </a:lnTo>
                  <a:lnTo>
                    <a:pt x="69" y="46"/>
                  </a:lnTo>
                  <a:cubicBezTo>
                    <a:pt x="92" y="23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42"/>
            <p:cNvSpPr/>
            <p:nvPr/>
          </p:nvSpPr>
          <p:spPr>
            <a:xfrm>
              <a:off x="4813450" y="4430425"/>
              <a:ext cx="1725" cy="1400"/>
            </a:xfrm>
            <a:custGeom>
              <a:avLst/>
              <a:gdLst/>
              <a:ahLst/>
              <a:cxnLst/>
              <a:rect l="l" t="t" r="r" b="b"/>
              <a:pathLst>
                <a:path w="69" h="56" extrusionOk="0">
                  <a:moveTo>
                    <a:pt x="69" y="1"/>
                  </a:moveTo>
                  <a:lnTo>
                    <a:pt x="0" y="46"/>
                  </a:lnTo>
                  <a:cubicBezTo>
                    <a:pt x="0" y="52"/>
                    <a:pt x="5" y="55"/>
                    <a:pt x="12" y="55"/>
                  </a:cubicBezTo>
                  <a:cubicBezTo>
                    <a:pt x="32" y="55"/>
                    <a:pt x="69" y="34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42"/>
            <p:cNvSpPr/>
            <p:nvPr/>
          </p:nvSpPr>
          <p:spPr>
            <a:xfrm>
              <a:off x="4812875" y="4428375"/>
              <a:ext cx="300" cy="925"/>
            </a:xfrm>
            <a:custGeom>
              <a:avLst/>
              <a:gdLst/>
              <a:ahLst/>
              <a:cxnLst/>
              <a:rect l="l" t="t" r="r" b="b"/>
              <a:pathLst>
                <a:path w="12" h="37" extrusionOk="0">
                  <a:moveTo>
                    <a:pt x="10" y="1"/>
                  </a:moveTo>
                  <a:cubicBezTo>
                    <a:pt x="9" y="1"/>
                    <a:pt x="0" y="23"/>
                    <a:pt x="0" y="37"/>
                  </a:cubicBezTo>
                  <a:cubicBezTo>
                    <a:pt x="9" y="10"/>
                    <a:pt x="11" y="1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42"/>
            <p:cNvSpPr/>
            <p:nvPr/>
          </p:nvSpPr>
          <p:spPr>
            <a:xfrm>
              <a:off x="4666375" y="4492375"/>
              <a:ext cx="4050" cy="3800"/>
            </a:xfrm>
            <a:custGeom>
              <a:avLst/>
              <a:gdLst/>
              <a:ahLst/>
              <a:cxnLst/>
              <a:rect l="l" t="t" r="r" b="b"/>
              <a:pathLst>
                <a:path w="162" h="152" extrusionOk="0">
                  <a:moveTo>
                    <a:pt x="147" y="0"/>
                  </a:moveTo>
                  <a:cubicBezTo>
                    <a:pt x="126" y="0"/>
                    <a:pt x="86" y="11"/>
                    <a:pt x="86" y="11"/>
                  </a:cubicBezTo>
                  <a:lnTo>
                    <a:pt x="40" y="11"/>
                  </a:lnTo>
                  <a:cubicBezTo>
                    <a:pt x="0" y="90"/>
                    <a:pt x="47" y="152"/>
                    <a:pt x="105" y="152"/>
                  </a:cubicBezTo>
                  <a:cubicBezTo>
                    <a:pt x="113" y="152"/>
                    <a:pt x="122" y="151"/>
                    <a:pt x="131" y="148"/>
                  </a:cubicBezTo>
                  <a:cubicBezTo>
                    <a:pt x="131" y="125"/>
                    <a:pt x="40" y="148"/>
                    <a:pt x="40" y="102"/>
                  </a:cubicBezTo>
                  <a:cubicBezTo>
                    <a:pt x="63" y="11"/>
                    <a:pt x="154" y="56"/>
                    <a:pt x="154" y="11"/>
                  </a:cubicBezTo>
                  <a:cubicBezTo>
                    <a:pt x="162" y="3"/>
                    <a:pt x="157" y="0"/>
                    <a:pt x="1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42"/>
            <p:cNvSpPr/>
            <p:nvPr/>
          </p:nvSpPr>
          <p:spPr>
            <a:xfrm>
              <a:off x="4556100" y="4379550"/>
              <a:ext cx="300" cy="700"/>
            </a:xfrm>
            <a:custGeom>
              <a:avLst/>
              <a:gdLst/>
              <a:ahLst/>
              <a:cxnLst/>
              <a:rect l="l" t="t" r="r" b="b"/>
              <a:pathLst>
                <a:path w="12" h="28" extrusionOk="0">
                  <a:moveTo>
                    <a:pt x="10" y="1"/>
                  </a:moveTo>
                  <a:cubicBezTo>
                    <a:pt x="8" y="1"/>
                    <a:pt x="0" y="14"/>
                    <a:pt x="0" y="27"/>
                  </a:cubicBezTo>
                  <a:cubicBezTo>
                    <a:pt x="10" y="8"/>
                    <a:pt x="11" y="1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42"/>
            <p:cNvSpPr/>
            <p:nvPr/>
          </p:nvSpPr>
          <p:spPr>
            <a:xfrm>
              <a:off x="4754675" y="44104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1"/>
                  </a:moveTo>
                  <a:lnTo>
                    <a:pt x="0" y="24"/>
                  </a:lnTo>
                  <a:cubicBezTo>
                    <a:pt x="0" y="24"/>
                    <a:pt x="0" y="2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42"/>
            <p:cNvSpPr/>
            <p:nvPr/>
          </p:nvSpPr>
          <p:spPr>
            <a:xfrm>
              <a:off x="4970375" y="407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cubicBezTo>
                    <a:pt x="0" y="0"/>
                    <a:pt x="0" y="23"/>
                    <a:pt x="0" y="23"/>
                  </a:cubicBezTo>
                  <a:cubicBezTo>
                    <a:pt x="0" y="23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42"/>
            <p:cNvSpPr/>
            <p:nvPr/>
          </p:nvSpPr>
          <p:spPr>
            <a:xfrm>
              <a:off x="-359612" y="4441563"/>
              <a:ext cx="3331325" cy="126675"/>
            </a:xfrm>
            <a:custGeom>
              <a:avLst/>
              <a:gdLst/>
              <a:ahLst/>
              <a:cxnLst/>
              <a:rect l="l" t="t" r="r" b="b"/>
              <a:pathLst>
                <a:path w="133253" h="5067" extrusionOk="0">
                  <a:moveTo>
                    <a:pt x="9985" y="1"/>
                  </a:moveTo>
                  <a:cubicBezTo>
                    <a:pt x="8390" y="1"/>
                    <a:pt x="6794" y="129"/>
                    <a:pt x="5319" y="478"/>
                  </a:cubicBezTo>
                  <a:cubicBezTo>
                    <a:pt x="1667" y="1346"/>
                    <a:pt x="0" y="3788"/>
                    <a:pt x="3059" y="5066"/>
                  </a:cubicBezTo>
                  <a:lnTo>
                    <a:pt x="132547" y="5066"/>
                  </a:lnTo>
                  <a:cubicBezTo>
                    <a:pt x="133252" y="5002"/>
                    <a:pt x="112531" y="2335"/>
                    <a:pt x="106752" y="2335"/>
                  </a:cubicBezTo>
                  <a:cubicBezTo>
                    <a:pt x="106361" y="2335"/>
                    <a:pt x="106038" y="2347"/>
                    <a:pt x="105796" y="2373"/>
                  </a:cubicBezTo>
                  <a:cubicBezTo>
                    <a:pt x="102395" y="2761"/>
                    <a:pt x="99016" y="3126"/>
                    <a:pt x="95615" y="3514"/>
                  </a:cubicBezTo>
                  <a:cubicBezTo>
                    <a:pt x="93949" y="3697"/>
                    <a:pt x="92237" y="3879"/>
                    <a:pt x="90868" y="4404"/>
                  </a:cubicBezTo>
                  <a:cubicBezTo>
                    <a:pt x="90211" y="4069"/>
                    <a:pt x="89264" y="3896"/>
                    <a:pt x="88304" y="3896"/>
                  </a:cubicBezTo>
                  <a:cubicBezTo>
                    <a:pt x="87695" y="3896"/>
                    <a:pt x="87080" y="3966"/>
                    <a:pt x="86531" y="4107"/>
                  </a:cubicBezTo>
                  <a:cubicBezTo>
                    <a:pt x="85752" y="4126"/>
                    <a:pt x="84973" y="4135"/>
                    <a:pt x="84196" y="4135"/>
                  </a:cubicBezTo>
                  <a:cubicBezTo>
                    <a:pt x="78326" y="4135"/>
                    <a:pt x="72537" y="3603"/>
                    <a:pt x="67175" y="2555"/>
                  </a:cubicBezTo>
                  <a:cubicBezTo>
                    <a:pt x="65760" y="2281"/>
                    <a:pt x="64345" y="1962"/>
                    <a:pt x="62793" y="1916"/>
                  </a:cubicBezTo>
                  <a:cubicBezTo>
                    <a:pt x="62705" y="1915"/>
                    <a:pt x="62617" y="1914"/>
                    <a:pt x="62528" y="1914"/>
                  </a:cubicBezTo>
                  <a:cubicBezTo>
                    <a:pt x="61247" y="1914"/>
                    <a:pt x="59967" y="2065"/>
                    <a:pt x="58707" y="2236"/>
                  </a:cubicBezTo>
                  <a:cubicBezTo>
                    <a:pt x="57977" y="2327"/>
                    <a:pt x="57200" y="2418"/>
                    <a:pt x="56721" y="2715"/>
                  </a:cubicBezTo>
                  <a:cubicBezTo>
                    <a:pt x="56258" y="2980"/>
                    <a:pt x="56306" y="3479"/>
                    <a:pt x="56949" y="3595"/>
                  </a:cubicBezTo>
                  <a:lnTo>
                    <a:pt x="56949" y="3595"/>
                  </a:lnTo>
                  <a:cubicBezTo>
                    <a:pt x="52304" y="2883"/>
                    <a:pt x="47404" y="2522"/>
                    <a:pt x="42462" y="2522"/>
                  </a:cubicBezTo>
                  <a:cubicBezTo>
                    <a:pt x="39071" y="2522"/>
                    <a:pt x="35660" y="2692"/>
                    <a:pt x="32298" y="3035"/>
                  </a:cubicBezTo>
                  <a:cubicBezTo>
                    <a:pt x="31212" y="3141"/>
                    <a:pt x="30113" y="3276"/>
                    <a:pt x="29032" y="3276"/>
                  </a:cubicBezTo>
                  <a:cubicBezTo>
                    <a:pt x="28727" y="3276"/>
                    <a:pt x="28423" y="3265"/>
                    <a:pt x="28121" y="3240"/>
                  </a:cubicBezTo>
                  <a:cubicBezTo>
                    <a:pt x="26478" y="3126"/>
                    <a:pt x="25108" y="2624"/>
                    <a:pt x="23739" y="2167"/>
                  </a:cubicBezTo>
                  <a:cubicBezTo>
                    <a:pt x="20269" y="1072"/>
                    <a:pt x="16275" y="296"/>
                    <a:pt x="12075" y="67"/>
                  </a:cubicBezTo>
                  <a:cubicBezTo>
                    <a:pt x="11385" y="26"/>
                    <a:pt x="10685" y="1"/>
                    <a:pt x="9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42"/>
            <p:cNvSpPr/>
            <p:nvPr/>
          </p:nvSpPr>
          <p:spPr>
            <a:xfrm>
              <a:off x="1886675" y="4575950"/>
              <a:ext cx="1725" cy="1150"/>
            </a:xfrm>
            <a:custGeom>
              <a:avLst/>
              <a:gdLst/>
              <a:ahLst/>
              <a:cxnLst/>
              <a:rect l="l" t="t" r="r" b="b"/>
              <a:pathLst>
                <a:path w="69" h="46" extrusionOk="0">
                  <a:moveTo>
                    <a:pt x="46" y="0"/>
                  </a:moveTo>
                  <a:lnTo>
                    <a:pt x="0" y="46"/>
                  </a:lnTo>
                  <a:lnTo>
                    <a:pt x="46" y="46"/>
                  </a:lnTo>
                  <a:cubicBezTo>
                    <a:pt x="46" y="23"/>
                    <a:pt x="46" y="23"/>
                    <a:pt x="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42"/>
            <p:cNvSpPr/>
            <p:nvPr/>
          </p:nvSpPr>
          <p:spPr>
            <a:xfrm>
              <a:off x="1866125" y="4533725"/>
              <a:ext cx="25" cy="1150"/>
            </a:xfrm>
            <a:custGeom>
              <a:avLst/>
              <a:gdLst/>
              <a:ahLst/>
              <a:cxnLst/>
              <a:rect l="l" t="t" r="r" b="b"/>
              <a:pathLst>
                <a:path w="1" h="46" extrusionOk="0">
                  <a:moveTo>
                    <a:pt x="1" y="46"/>
                  </a:moveTo>
                  <a:lnTo>
                    <a:pt x="1" y="46"/>
                  </a:lnTo>
                  <a:cubicBezTo>
                    <a:pt x="1" y="0"/>
                    <a:pt x="1" y="23"/>
                    <a:pt x="1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42"/>
            <p:cNvSpPr/>
            <p:nvPr/>
          </p:nvSpPr>
          <p:spPr>
            <a:xfrm>
              <a:off x="1266400" y="4548425"/>
              <a:ext cx="18850" cy="16175"/>
            </a:xfrm>
            <a:custGeom>
              <a:avLst/>
              <a:gdLst/>
              <a:ahLst/>
              <a:cxnLst/>
              <a:rect l="l" t="t" r="r" b="b"/>
              <a:pathLst>
                <a:path w="754" h="647" extrusionOk="0">
                  <a:moveTo>
                    <a:pt x="577" y="1"/>
                  </a:moveTo>
                  <a:cubicBezTo>
                    <a:pt x="485" y="1"/>
                    <a:pt x="362" y="60"/>
                    <a:pt x="343" y="120"/>
                  </a:cubicBezTo>
                  <a:cubicBezTo>
                    <a:pt x="297" y="165"/>
                    <a:pt x="297" y="211"/>
                    <a:pt x="274" y="234"/>
                  </a:cubicBezTo>
                  <a:cubicBezTo>
                    <a:pt x="254" y="220"/>
                    <a:pt x="228" y="213"/>
                    <a:pt x="200" y="213"/>
                  </a:cubicBezTo>
                  <a:cubicBezTo>
                    <a:pt x="132" y="213"/>
                    <a:pt x="49" y="257"/>
                    <a:pt x="0" y="371"/>
                  </a:cubicBezTo>
                  <a:cubicBezTo>
                    <a:pt x="53" y="619"/>
                    <a:pt x="272" y="647"/>
                    <a:pt x="453" y="647"/>
                  </a:cubicBezTo>
                  <a:cubicBezTo>
                    <a:pt x="505" y="647"/>
                    <a:pt x="553" y="645"/>
                    <a:pt x="594" y="645"/>
                  </a:cubicBezTo>
                  <a:lnTo>
                    <a:pt x="594" y="553"/>
                  </a:lnTo>
                  <a:lnTo>
                    <a:pt x="685" y="576"/>
                  </a:lnTo>
                  <a:cubicBezTo>
                    <a:pt x="753" y="325"/>
                    <a:pt x="753" y="120"/>
                    <a:pt x="616" y="5"/>
                  </a:cubicBezTo>
                  <a:cubicBezTo>
                    <a:pt x="604" y="2"/>
                    <a:pt x="591" y="1"/>
                    <a:pt x="5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42"/>
            <p:cNvSpPr/>
            <p:nvPr/>
          </p:nvSpPr>
          <p:spPr>
            <a:xfrm>
              <a:off x="1237300" y="4557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1"/>
                  </a:moveTo>
                  <a:cubicBezTo>
                    <a:pt x="0" y="1"/>
                    <a:pt x="0" y="1"/>
                    <a:pt x="0" y="23"/>
                  </a:cubicBezTo>
                  <a:cubicBezTo>
                    <a:pt x="0" y="2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42"/>
            <p:cNvSpPr/>
            <p:nvPr/>
          </p:nvSpPr>
          <p:spPr>
            <a:xfrm>
              <a:off x="1235000" y="4556475"/>
              <a:ext cx="2325" cy="1800"/>
            </a:xfrm>
            <a:custGeom>
              <a:avLst/>
              <a:gdLst/>
              <a:ahLst/>
              <a:cxnLst/>
              <a:rect l="l" t="t" r="r" b="b"/>
              <a:pathLst>
                <a:path w="93" h="72" extrusionOk="0">
                  <a:moveTo>
                    <a:pt x="50" y="1"/>
                  </a:moveTo>
                  <a:cubicBezTo>
                    <a:pt x="41" y="1"/>
                    <a:pt x="32" y="8"/>
                    <a:pt x="24" y="26"/>
                  </a:cubicBezTo>
                  <a:cubicBezTo>
                    <a:pt x="4" y="46"/>
                    <a:pt x="1" y="66"/>
                    <a:pt x="1" y="70"/>
                  </a:cubicBezTo>
                  <a:lnTo>
                    <a:pt x="1" y="70"/>
                  </a:lnTo>
                  <a:cubicBezTo>
                    <a:pt x="2" y="55"/>
                    <a:pt x="34" y="29"/>
                    <a:pt x="61" y="29"/>
                  </a:cubicBezTo>
                  <a:cubicBezTo>
                    <a:pt x="74" y="29"/>
                    <a:pt x="85" y="35"/>
                    <a:pt x="92" y="49"/>
                  </a:cubicBezTo>
                  <a:cubicBezTo>
                    <a:pt x="78" y="20"/>
                    <a:pt x="64" y="1"/>
                    <a:pt x="50" y="1"/>
                  </a:cubicBezTo>
                  <a:close/>
                  <a:moveTo>
                    <a:pt x="1" y="70"/>
                  </a:moveTo>
                  <a:cubicBezTo>
                    <a:pt x="1" y="71"/>
                    <a:pt x="1" y="71"/>
                    <a:pt x="1" y="71"/>
                  </a:cubicBezTo>
                  <a:lnTo>
                    <a:pt x="1" y="71"/>
                  </a:lnTo>
                  <a:cubicBezTo>
                    <a:pt x="1" y="71"/>
                    <a:pt x="1" y="71"/>
                    <a:pt x="1" y="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42"/>
            <p:cNvSpPr/>
            <p:nvPr/>
          </p:nvSpPr>
          <p:spPr>
            <a:xfrm>
              <a:off x="1204200" y="4536475"/>
              <a:ext cx="21125" cy="16675"/>
            </a:xfrm>
            <a:custGeom>
              <a:avLst/>
              <a:gdLst/>
              <a:ahLst/>
              <a:cxnLst/>
              <a:rect l="l" t="t" r="r" b="b"/>
              <a:pathLst>
                <a:path w="845" h="667" extrusionOk="0">
                  <a:moveTo>
                    <a:pt x="286" y="1"/>
                  </a:moveTo>
                  <a:cubicBezTo>
                    <a:pt x="246" y="1"/>
                    <a:pt x="200" y="18"/>
                    <a:pt x="137" y="73"/>
                  </a:cubicBezTo>
                  <a:cubicBezTo>
                    <a:pt x="0" y="187"/>
                    <a:pt x="0" y="347"/>
                    <a:pt x="46" y="461"/>
                  </a:cubicBezTo>
                  <a:lnTo>
                    <a:pt x="114" y="620"/>
                  </a:lnTo>
                  <a:cubicBezTo>
                    <a:pt x="124" y="601"/>
                    <a:pt x="134" y="594"/>
                    <a:pt x="143" y="594"/>
                  </a:cubicBezTo>
                  <a:cubicBezTo>
                    <a:pt x="156" y="594"/>
                    <a:pt x="170" y="607"/>
                    <a:pt x="183" y="620"/>
                  </a:cubicBezTo>
                  <a:lnTo>
                    <a:pt x="228" y="666"/>
                  </a:lnTo>
                  <a:cubicBezTo>
                    <a:pt x="250" y="623"/>
                    <a:pt x="267" y="609"/>
                    <a:pt x="283" y="609"/>
                  </a:cubicBezTo>
                  <a:cubicBezTo>
                    <a:pt x="311" y="609"/>
                    <a:pt x="337" y="652"/>
                    <a:pt x="378" y="652"/>
                  </a:cubicBezTo>
                  <a:cubicBezTo>
                    <a:pt x="388" y="652"/>
                    <a:pt x="399" y="649"/>
                    <a:pt x="411" y="643"/>
                  </a:cubicBezTo>
                  <a:cubicBezTo>
                    <a:pt x="448" y="607"/>
                    <a:pt x="473" y="596"/>
                    <a:pt x="494" y="596"/>
                  </a:cubicBezTo>
                  <a:cubicBezTo>
                    <a:pt x="525" y="596"/>
                    <a:pt x="548" y="618"/>
                    <a:pt x="589" y="618"/>
                  </a:cubicBezTo>
                  <a:cubicBezTo>
                    <a:pt x="608" y="618"/>
                    <a:pt x="632" y="613"/>
                    <a:pt x="662" y="598"/>
                  </a:cubicBezTo>
                  <a:lnTo>
                    <a:pt x="708" y="620"/>
                  </a:lnTo>
                  <a:cubicBezTo>
                    <a:pt x="776" y="575"/>
                    <a:pt x="753" y="506"/>
                    <a:pt x="776" y="461"/>
                  </a:cubicBezTo>
                  <a:lnTo>
                    <a:pt x="799" y="438"/>
                  </a:lnTo>
                  <a:cubicBezTo>
                    <a:pt x="801" y="440"/>
                    <a:pt x="803" y="441"/>
                    <a:pt x="804" y="441"/>
                  </a:cubicBezTo>
                  <a:cubicBezTo>
                    <a:pt x="815" y="441"/>
                    <a:pt x="782" y="344"/>
                    <a:pt x="845" y="324"/>
                  </a:cubicBezTo>
                  <a:cubicBezTo>
                    <a:pt x="845" y="226"/>
                    <a:pt x="796" y="207"/>
                    <a:pt x="735" y="207"/>
                  </a:cubicBezTo>
                  <a:cubicBezTo>
                    <a:pt x="696" y="207"/>
                    <a:pt x="651" y="215"/>
                    <a:pt x="612" y="215"/>
                  </a:cubicBezTo>
                  <a:cubicBezTo>
                    <a:pt x="545" y="215"/>
                    <a:pt x="497" y="190"/>
                    <a:pt x="525" y="50"/>
                  </a:cubicBezTo>
                  <a:lnTo>
                    <a:pt x="525" y="50"/>
                  </a:lnTo>
                  <a:cubicBezTo>
                    <a:pt x="514" y="51"/>
                    <a:pt x="504" y="52"/>
                    <a:pt x="494" y="52"/>
                  </a:cubicBezTo>
                  <a:cubicBezTo>
                    <a:pt x="408" y="52"/>
                    <a:pt x="356" y="1"/>
                    <a:pt x="2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42"/>
            <p:cNvSpPr/>
            <p:nvPr/>
          </p:nvSpPr>
          <p:spPr>
            <a:xfrm>
              <a:off x="1843875" y="4475500"/>
              <a:ext cx="1725" cy="2325"/>
            </a:xfrm>
            <a:custGeom>
              <a:avLst/>
              <a:gdLst/>
              <a:ahLst/>
              <a:cxnLst/>
              <a:rect l="l" t="t" r="r" b="b"/>
              <a:pathLst>
                <a:path w="69" h="93" extrusionOk="0">
                  <a:moveTo>
                    <a:pt x="46" y="1"/>
                  </a:moveTo>
                  <a:cubicBezTo>
                    <a:pt x="46" y="24"/>
                    <a:pt x="23" y="24"/>
                    <a:pt x="0" y="24"/>
                  </a:cubicBezTo>
                  <a:lnTo>
                    <a:pt x="0" y="92"/>
                  </a:lnTo>
                  <a:cubicBezTo>
                    <a:pt x="23" y="69"/>
                    <a:pt x="46" y="46"/>
                    <a:pt x="69" y="46"/>
                  </a:cubicBezTo>
                  <a:cubicBezTo>
                    <a:pt x="69" y="24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42"/>
            <p:cNvSpPr/>
            <p:nvPr/>
          </p:nvSpPr>
          <p:spPr>
            <a:xfrm>
              <a:off x="1715475" y="4439000"/>
              <a:ext cx="2325" cy="1150"/>
            </a:xfrm>
            <a:custGeom>
              <a:avLst/>
              <a:gdLst/>
              <a:ahLst/>
              <a:cxnLst/>
              <a:rect l="l" t="t" r="r" b="b"/>
              <a:pathLst>
                <a:path w="93" h="46" extrusionOk="0">
                  <a:moveTo>
                    <a:pt x="69" y="0"/>
                  </a:moveTo>
                  <a:lnTo>
                    <a:pt x="1" y="46"/>
                  </a:lnTo>
                  <a:lnTo>
                    <a:pt x="69" y="46"/>
                  </a:lnTo>
                  <a:cubicBezTo>
                    <a:pt x="69" y="46"/>
                    <a:pt x="69" y="23"/>
                    <a:pt x="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42"/>
            <p:cNvSpPr/>
            <p:nvPr/>
          </p:nvSpPr>
          <p:spPr>
            <a:xfrm>
              <a:off x="1694375" y="4396200"/>
              <a:ext cx="1725" cy="1375"/>
            </a:xfrm>
            <a:custGeom>
              <a:avLst/>
              <a:gdLst/>
              <a:ahLst/>
              <a:cxnLst/>
              <a:rect l="l" t="t" r="r" b="b"/>
              <a:pathLst>
                <a:path w="69" h="55" extrusionOk="0">
                  <a:moveTo>
                    <a:pt x="46" y="0"/>
                  </a:moveTo>
                  <a:lnTo>
                    <a:pt x="0" y="46"/>
                  </a:lnTo>
                  <a:cubicBezTo>
                    <a:pt x="6" y="52"/>
                    <a:pt x="14" y="55"/>
                    <a:pt x="22" y="55"/>
                  </a:cubicBezTo>
                  <a:cubicBezTo>
                    <a:pt x="44" y="55"/>
                    <a:pt x="69" y="34"/>
                    <a:pt x="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42"/>
            <p:cNvSpPr/>
            <p:nvPr/>
          </p:nvSpPr>
          <p:spPr>
            <a:xfrm>
              <a:off x="1693225" y="4394400"/>
              <a:ext cx="300" cy="675"/>
            </a:xfrm>
            <a:custGeom>
              <a:avLst/>
              <a:gdLst/>
              <a:ahLst/>
              <a:cxnLst/>
              <a:rect l="l" t="t" r="r" b="b"/>
              <a:pathLst>
                <a:path w="12" h="27" extrusionOk="0">
                  <a:moveTo>
                    <a:pt x="10" y="0"/>
                  </a:moveTo>
                  <a:cubicBezTo>
                    <a:pt x="8" y="0"/>
                    <a:pt x="1" y="13"/>
                    <a:pt x="1" y="26"/>
                  </a:cubicBezTo>
                  <a:cubicBezTo>
                    <a:pt x="10" y="7"/>
                    <a:pt x="12" y="0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42"/>
            <p:cNvSpPr/>
            <p:nvPr/>
          </p:nvSpPr>
          <p:spPr>
            <a:xfrm>
              <a:off x="1637875" y="43825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42"/>
            <p:cNvSpPr/>
            <p:nvPr/>
          </p:nvSpPr>
          <p:spPr>
            <a:xfrm>
              <a:off x="1708625" y="4553125"/>
              <a:ext cx="10300" cy="9725"/>
            </a:xfrm>
            <a:custGeom>
              <a:avLst/>
              <a:gdLst/>
              <a:ahLst/>
              <a:cxnLst/>
              <a:rect l="l" t="t" r="r" b="b"/>
              <a:pathLst>
                <a:path w="412" h="389" extrusionOk="0">
                  <a:moveTo>
                    <a:pt x="229" y="0"/>
                  </a:moveTo>
                  <a:cubicBezTo>
                    <a:pt x="183" y="23"/>
                    <a:pt x="115" y="46"/>
                    <a:pt x="46" y="137"/>
                  </a:cubicBezTo>
                  <a:cubicBezTo>
                    <a:pt x="1" y="205"/>
                    <a:pt x="24" y="274"/>
                    <a:pt x="46" y="320"/>
                  </a:cubicBezTo>
                  <a:cubicBezTo>
                    <a:pt x="92" y="365"/>
                    <a:pt x="161" y="320"/>
                    <a:pt x="183" y="388"/>
                  </a:cubicBezTo>
                  <a:cubicBezTo>
                    <a:pt x="193" y="321"/>
                    <a:pt x="219" y="310"/>
                    <a:pt x="245" y="310"/>
                  </a:cubicBezTo>
                  <a:cubicBezTo>
                    <a:pt x="258" y="310"/>
                    <a:pt x="270" y="313"/>
                    <a:pt x="282" y="313"/>
                  </a:cubicBezTo>
                  <a:cubicBezTo>
                    <a:pt x="304" y="313"/>
                    <a:pt x="320" y="304"/>
                    <a:pt x="320" y="251"/>
                  </a:cubicBezTo>
                  <a:lnTo>
                    <a:pt x="389" y="228"/>
                  </a:lnTo>
                  <a:cubicBezTo>
                    <a:pt x="366" y="205"/>
                    <a:pt x="366" y="160"/>
                    <a:pt x="412" y="114"/>
                  </a:cubicBezTo>
                  <a:cubicBezTo>
                    <a:pt x="412" y="46"/>
                    <a:pt x="320" y="0"/>
                    <a:pt x="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42"/>
            <p:cNvSpPr/>
            <p:nvPr/>
          </p:nvSpPr>
          <p:spPr>
            <a:xfrm>
              <a:off x="1594500" y="4583925"/>
              <a:ext cx="25" cy="1750"/>
            </a:xfrm>
            <a:custGeom>
              <a:avLst/>
              <a:gdLst/>
              <a:ahLst/>
              <a:cxnLst/>
              <a:rect l="l" t="t" r="r" b="b"/>
              <a:pathLst>
                <a:path w="1" h="70" extrusionOk="0">
                  <a:moveTo>
                    <a:pt x="1" y="69"/>
                  </a:moveTo>
                  <a:lnTo>
                    <a:pt x="1" y="69"/>
                  </a:lnTo>
                  <a:cubicBezTo>
                    <a:pt x="1" y="1"/>
                    <a:pt x="1" y="46"/>
                    <a:pt x="1" y="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42"/>
            <p:cNvSpPr/>
            <p:nvPr/>
          </p:nvSpPr>
          <p:spPr>
            <a:xfrm>
              <a:off x="1588800" y="4579925"/>
              <a:ext cx="5725" cy="7450"/>
            </a:xfrm>
            <a:custGeom>
              <a:avLst/>
              <a:gdLst/>
              <a:ahLst/>
              <a:cxnLst/>
              <a:rect l="l" t="t" r="r" b="b"/>
              <a:pathLst>
                <a:path w="229" h="298" extrusionOk="0">
                  <a:moveTo>
                    <a:pt x="137" y="1"/>
                  </a:moveTo>
                  <a:cubicBezTo>
                    <a:pt x="92" y="1"/>
                    <a:pt x="46" y="46"/>
                    <a:pt x="23" y="69"/>
                  </a:cubicBezTo>
                  <a:cubicBezTo>
                    <a:pt x="1" y="229"/>
                    <a:pt x="115" y="275"/>
                    <a:pt x="229" y="298"/>
                  </a:cubicBezTo>
                  <a:lnTo>
                    <a:pt x="229" y="252"/>
                  </a:lnTo>
                  <a:lnTo>
                    <a:pt x="160" y="275"/>
                  </a:lnTo>
                  <a:lnTo>
                    <a:pt x="160" y="161"/>
                  </a:lnTo>
                  <a:cubicBezTo>
                    <a:pt x="160" y="115"/>
                    <a:pt x="206" y="115"/>
                    <a:pt x="229" y="69"/>
                  </a:cubicBezTo>
                  <a:cubicBezTo>
                    <a:pt x="206" y="46"/>
                    <a:pt x="183" y="46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42"/>
            <p:cNvSpPr/>
            <p:nvPr/>
          </p:nvSpPr>
          <p:spPr>
            <a:xfrm>
              <a:off x="1594500" y="4581650"/>
              <a:ext cx="1175" cy="1725"/>
            </a:xfrm>
            <a:custGeom>
              <a:avLst/>
              <a:gdLst/>
              <a:ahLst/>
              <a:cxnLst/>
              <a:rect l="l" t="t" r="r" b="b"/>
              <a:pathLst>
                <a:path w="47" h="69" extrusionOk="0">
                  <a:moveTo>
                    <a:pt x="1" y="0"/>
                  </a:moveTo>
                  <a:cubicBezTo>
                    <a:pt x="24" y="23"/>
                    <a:pt x="46" y="46"/>
                    <a:pt x="46" y="69"/>
                  </a:cubicBezTo>
                  <a:cubicBezTo>
                    <a:pt x="46" y="23"/>
                    <a:pt x="24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42"/>
            <p:cNvSpPr/>
            <p:nvPr/>
          </p:nvSpPr>
          <p:spPr>
            <a:xfrm>
              <a:off x="1595650" y="4583350"/>
              <a:ext cx="600" cy="2325"/>
            </a:xfrm>
            <a:custGeom>
              <a:avLst/>
              <a:gdLst/>
              <a:ahLst/>
              <a:cxnLst/>
              <a:rect l="l" t="t" r="r" b="b"/>
              <a:pathLst>
                <a:path w="24" h="93" extrusionOk="0">
                  <a:moveTo>
                    <a:pt x="0" y="1"/>
                  </a:moveTo>
                  <a:cubicBezTo>
                    <a:pt x="0" y="24"/>
                    <a:pt x="0" y="69"/>
                    <a:pt x="0" y="92"/>
                  </a:cubicBezTo>
                  <a:lnTo>
                    <a:pt x="23" y="92"/>
                  </a:lnTo>
                  <a:cubicBezTo>
                    <a:pt x="23" y="46"/>
                    <a:pt x="23" y="2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42"/>
            <p:cNvSpPr/>
            <p:nvPr/>
          </p:nvSpPr>
          <p:spPr>
            <a:xfrm>
              <a:off x="1472950" y="4539300"/>
              <a:ext cx="11450" cy="9850"/>
            </a:xfrm>
            <a:custGeom>
              <a:avLst/>
              <a:gdLst/>
              <a:ahLst/>
              <a:cxnLst/>
              <a:rect l="l" t="t" r="r" b="b"/>
              <a:pathLst>
                <a:path w="458" h="394" extrusionOk="0">
                  <a:moveTo>
                    <a:pt x="289" y="1"/>
                  </a:moveTo>
                  <a:cubicBezTo>
                    <a:pt x="276" y="1"/>
                    <a:pt x="264" y="2"/>
                    <a:pt x="252" y="5"/>
                  </a:cubicBezTo>
                  <a:cubicBezTo>
                    <a:pt x="184" y="5"/>
                    <a:pt x="115" y="51"/>
                    <a:pt x="69" y="142"/>
                  </a:cubicBezTo>
                  <a:cubicBezTo>
                    <a:pt x="1" y="234"/>
                    <a:pt x="24" y="279"/>
                    <a:pt x="69" y="348"/>
                  </a:cubicBezTo>
                  <a:cubicBezTo>
                    <a:pt x="81" y="353"/>
                    <a:pt x="94" y="355"/>
                    <a:pt x="107" y="355"/>
                  </a:cubicBezTo>
                  <a:cubicBezTo>
                    <a:pt x="120" y="355"/>
                    <a:pt x="134" y="353"/>
                    <a:pt x="146" y="353"/>
                  </a:cubicBezTo>
                  <a:cubicBezTo>
                    <a:pt x="172" y="353"/>
                    <a:pt x="195" y="359"/>
                    <a:pt x="206" y="393"/>
                  </a:cubicBezTo>
                  <a:cubicBezTo>
                    <a:pt x="216" y="326"/>
                    <a:pt x="246" y="315"/>
                    <a:pt x="277" y="315"/>
                  </a:cubicBezTo>
                  <a:cubicBezTo>
                    <a:pt x="292" y="315"/>
                    <a:pt x="307" y="318"/>
                    <a:pt x="320" y="318"/>
                  </a:cubicBezTo>
                  <a:cubicBezTo>
                    <a:pt x="346" y="318"/>
                    <a:pt x="366" y="309"/>
                    <a:pt x="366" y="256"/>
                  </a:cubicBezTo>
                  <a:lnTo>
                    <a:pt x="435" y="234"/>
                  </a:lnTo>
                  <a:cubicBezTo>
                    <a:pt x="389" y="234"/>
                    <a:pt x="412" y="165"/>
                    <a:pt x="457" y="142"/>
                  </a:cubicBezTo>
                  <a:cubicBezTo>
                    <a:pt x="457" y="63"/>
                    <a:pt x="371" y="1"/>
                    <a:pt x="2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42"/>
            <p:cNvSpPr/>
            <p:nvPr/>
          </p:nvSpPr>
          <p:spPr>
            <a:xfrm>
              <a:off x="1344000" y="4574225"/>
              <a:ext cx="2150" cy="1400"/>
            </a:xfrm>
            <a:custGeom>
              <a:avLst/>
              <a:gdLst/>
              <a:ahLst/>
              <a:cxnLst/>
              <a:rect l="l" t="t" r="r" b="b"/>
              <a:pathLst>
                <a:path w="86" h="56" extrusionOk="0">
                  <a:moveTo>
                    <a:pt x="69" y="1"/>
                  </a:moveTo>
                  <a:lnTo>
                    <a:pt x="0" y="46"/>
                  </a:lnTo>
                  <a:cubicBezTo>
                    <a:pt x="7" y="52"/>
                    <a:pt x="16" y="55"/>
                    <a:pt x="26" y="55"/>
                  </a:cubicBezTo>
                  <a:cubicBezTo>
                    <a:pt x="53" y="55"/>
                    <a:pt x="86" y="34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42"/>
            <p:cNvSpPr/>
            <p:nvPr/>
          </p:nvSpPr>
          <p:spPr>
            <a:xfrm>
              <a:off x="1342850" y="4572575"/>
              <a:ext cx="325" cy="1100"/>
            </a:xfrm>
            <a:custGeom>
              <a:avLst/>
              <a:gdLst/>
              <a:ahLst/>
              <a:cxnLst/>
              <a:rect l="l" t="t" r="r" b="b"/>
              <a:pathLst>
                <a:path w="13" h="44" extrusionOk="0">
                  <a:moveTo>
                    <a:pt x="10" y="1"/>
                  </a:moveTo>
                  <a:cubicBezTo>
                    <a:pt x="8" y="1"/>
                    <a:pt x="1" y="19"/>
                    <a:pt x="1" y="44"/>
                  </a:cubicBezTo>
                  <a:cubicBezTo>
                    <a:pt x="11" y="13"/>
                    <a:pt x="12" y="1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42"/>
            <p:cNvSpPr/>
            <p:nvPr/>
          </p:nvSpPr>
          <p:spPr>
            <a:xfrm>
              <a:off x="1336700" y="4567375"/>
              <a:ext cx="6175" cy="7450"/>
            </a:xfrm>
            <a:custGeom>
              <a:avLst/>
              <a:gdLst/>
              <a:ahLst/>
              <a:cxnLst/>
              <a:rect l="l" t="t" r="r" b="b"/>
              <a:pathLst>
                <a:path w="247" h="298" extrusionOk="0">
                  <a:moveTo>
                    <a:pt x="155" y="1"/>
                  </a:moveTo>
                  <a:cubicBezTo>
                    <a:pt x="110" y="1"/>
                    <a:pt x="64" y="46"/>
                    <a:pt x="19" y="69"/>
                  </a:cubicBezTo>
                  <a:cubicBezTo>
                    <a:pt x="0" y="216"/>
                    <a:pt x="85" y="259"/>
                    <a:pt x="178" y="283"/>
                  </a:cubicBezTo>
                  <a:lnTo>
                    <a:pt x="178" y="283"/>
                  </a:lnTo>
                  <a:lnTo>
                    <a:pt x="178" y="183"/>
                  </a:lnTo>
                  <a:cubicBezTo>
                    <a:pt x="178" y="138"/>
                    <a:pt x="224" y="115"/>
                    <a:pt x="247" y="69"/>
                  </a:cubicBezTo>
                  <a:cubicBezTo>
                    <a:pt x="224" y="46"/>
                    <a:pt x="178" y="46"/>
                    <a:pt x="155" y="1"/>
                  </a:cubicBezTo>
                  <a:close/>
                  <a:moveTo>
                    <a:pt x="247" y="275"/>
                  </a:moveTo>
                  <a:lnTo>
                    <a:pt x="204" y="289"/>
                  </a:lnTo>
                  <a:lnTo>
                    <a:pt x="204" y="289"/>
                  </a:lnTo>
                  <a:cubicBezTo>
                    <a:pt x="196" y="287"/>
                    <a:pt x="187" y="285"/>
                    <a:pt x="178" y="283"/>
                  </a:cubicBezTo>
                  <a:lnTo>
                    <a:pt x="178" y="283"/>
                  </a:lnTo>
                  <a:lnTo>
                    <a:pt x="178" y="297"/>
                  </a:lnTo>
                  <a:lnTo>
                    <a:pt x="204" y="289"/>
                  </a:lnTo>
                  <a:lnTo>
                    <a:pt x="204" y="289"/>
                  </a:lnTo>
                  <a:cubicBezTo>
                    <a:pt x="219" y="292"/>
                    <a:pt x="233" y="295"/>
                    <a:pt x="247" y="297"/>
                  </a:cubicBezTo>
                  <a:lnTo>
                    <a:pt x="247" y="2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42"/>
            <p:cNvSpPr/>
            <p:nvPr/>
          </p:nvSpPr>
          <p:spPr>
            <a:xfrm>
              <a:off x="1342850" y="4569100"/>
              <a:ext cx="1750" cy="1725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1" y="0"/>
                  </a:moveTo>
                  <a:lnTo>
                    <a:pt x="1" y="0"/>
                  </a:lnTo>
                  <a:cubicBezTo>
                    <a:pt x="24" y="23"/>
                    <a:pt x="46" y="46"/>
                    <a:pt x="69" y="69"/>
                  </a:cubicBezTo>
                  <a:cubicBezTo>
                    <a:pt x="46" y="46"/>
                    <a:pt x="46" y="23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42"/>
            <p:cNvSpPr/>
            <p:nvPr/>
          </p:nvSpPr>
          <p:spPr>
            <a:xfrm>
              <a:off x="1344000" y="4570800"/>
              <a:ext cx="1175" cy="2875"/>
            </a:xfrm>
            <a:custGeom>
              <a:avLst/>
              <a:gdLst/>
              <a:ahLst/>
              <a:cxnLst/>
              <a:rect l="l" t="t" r="r" b="b"/>
              <a:pathLst>
                <a:path w="47" h="115" extrusionOk="0">
                  <a:moveTo>
                    <a:pt x="23" y="1"/>
                  </a:moveTo>
                  <a:cubicBezTo>
                    <a:pt x="23" y="23"/>
                    <a:pt x="23" y="69"/>
                    <a:pt x="0" y="115"/>
                  </a:cubicBezTo>
                  <a:lnTo>
                    <a:pt x="46" y="92"/>
                  </a:lnTo>
                  <a:cubicBezTo>
                    <a:pt x="46" y="69"/>
                    <a:pt x="23" y="23"/>
                    <a:pt x="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42"/>
            <p:cNvSpPr/>
            <p:nvPr/>
          </p:nvSpPr>
          <p:spPr>
            <a:xfrm>
              <a:off x="1535725" y="45753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0"/>
                  </a:moveTo>
                  <a:lnTo>
                    <a:pt x="1" y="23"/>
                  </a:lnTo>
                  <a:cubicBezTo>
                    <a:pt x="1" y="23"/>
                    <a:pt x="1" y="23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42"/>
            <p:cNvSpPr/>
            <p:nvPr/>
          </p:nvSpPr>
          <p:spPr>
            <a:xfrm>
              <a:off x="1535725" y="457252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69" y="0"/>
                  </a:moveTo>
                  <a:lnTo>
                    <a:pt x="1" y="23"/>
                  </a:lnTo>
                  <a:lnTo>
                    <a:pt x="1" y="114"/>
                  </a:lnTo>
                  <a:cubicBezTo>
                    <a:pt x="1" y="114"/>
                    <a:pt x="24" y="91"/>
                    <a:pt x="24" y="91"/>
                  </a:cubicBezTo>
                  <a:lnTo>
                    <a:pt x="69" y="91"/>
                  </a:lnTo>
                  <a:lnTo>
                    <a:pt x="24" y="206"/>
                  </a:lnTo>
                  <a:cubicBezTo>
                    <a:pt x="32" y="201"/>
                    <a:pt x="40" y="199"/>
                    <a:pt x="47" y="199"/>
                  </a:cubicBezTo>
                  <a:cubicBezTo>
                    <a:pt x="55" y="199"/>
                    <a:pt x="63" y="202"/>
                    <a:pt x="69" y="205"/>
                  </a:cubicBezTo>
                  <a:lnTo>
                    <a:pt x="69" y="205"/>
                  </a:lnTo>
                  <a:lnTo>
                    <a:pt x="92" y="183"/>
                  </a:lnTo>
                  <a:lnTo>
                    <a:pt x="69" y="183"/>
                  </a:lnTo>
                  <a:lnTo>
                    <a:pt x="115" y="69"/>
                  </a:lnTo>
                  <a:lnTo>
                    <a:pt x="252" y="206"/>
                  </a:lnTo>
                  <a:cubicBezTo>
                    <a:pt x="183" y="137"/>
                    <a:pt x="183" y="0"/>
                    <a:pt x="69" y="0"/>
                  </a:cubicBezTo>
                  <a:close/>
                  <a:moveTo>
                    <a:pt x="69" y="205"/>
                  </a:moveTo>
                  <a:lnTo>
                    <a:pt x="69" y="206"/>
                  </a:lnTo>
                  <a:lnTo>
                    <a:pt x="115" y="251"/>
                  </a:lnTo>
                  <a:cubicBezTo>
                    <a:pt x="101" y="238"/>
                    <a:pt x="88" y="216"/>
                    <a:pt x="69" y="2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42"/>
            <p:cNvSpPr/>
            <p:nvPr/>
          </p:nvSpPr>
          <p:spPr>
            <a:xfrm>
              <a:off x="1500925" y="4567375"/>
              <a:ext cx="9150" cy="6875"/>
            </a:xfrm>
            <a:custGeom>
              <a:avLst/>
              <a:gdLst/>
              <a:ahLst/>
              <a:cxnLst/>
              <a:rect l="l" t="t" r="r" b="b"/>
              <a:pathLst>
                <a:path w="366" h="275" extrusionOk="0">
                  <a:moveTo>
                    <a:pt x="137" y="1"/>
                  </a:moveTo>
                  <a:cubicBezTo>
                    <a:pt x="0" y="69"/>
                    <a:pt x="69" y="160"/>
                    <a:pt x="115" y="206"/>
                  </a:cubicBezTo>
                  <a:cubicBezTo>
                    <a:pt x="130" y="267"/>
                    <a:pt x="186" y="267"/>
                    <a:pt x="241" y="267"/>
                  </a:cubicBezTo>
                  <a:cubicBezTo>
                    <a:pt x="269" y="267"/>
                    <a:pt x="297" y="267"/>
                    <a:pt x="320" y="275"/>
                  </a:cubicBezTo>
                  <a:cubicBezTo>
                    <a:pt x="297" y="252"/>
                    <a:pt x="366" y="160"/>
                    <a:pt x="297" y="160"/>
                  </a:cubicBezTo>
                  <a:cubicBezTo>
                    <a:pt x="320" y="183"/>
                    <a:pt x="297" y="206"/>
                    <a:pt x="274" y="229"/>
                  </a:cubicBezTo>
                  <a:cubicBezTo>
                    <a:pt x="257" y="233"/>
                    <a:pt x="242" y="235"/>
                    <a:pt x="229" y="235"/>
                  </a:cubicBezTo>
                  <a:cubicBezTo>
                    <a:pt x="173" y="235"/>
                    <a:pt x="151" y="202"/>
                    <a:pt x="115" y="183"/>
                  </a:cubicBezTo>
                  <a:lnTo>
                    <a:pt x="160" y="115"/>
                  </a:lnTo>
                  <a:cubicBezTo>
                    <a:pt x="169" y="113"/>
                    <a:pt x="176" y="112"/>
                    <a:pt x="182" y="112"/>
                  </a:cubicBezTo>
                  <a:cubicBezTo>
                    <a:pt x="225" y="112"/>
                    <a:pt x="208" y="160"/>
                    <a:pt x="222" y="160"/>
                  </a:cubicBezTo>
                  <a:cubicBezTo>
                    <a:pt x="227" y="160"/>
                    <a:pt x="235" y="154"/>
                    <a:pt x="251" y="138"/>
                  </a:cubicBezTo>
                  <a:cubicBezTo>
                    <a:pt x="320" y="24"/>
                    <a:pt x="183" y="46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42"/>
            <p:cNvSpPr/>
            <p:nvPr/>
          </p:nvSpPr>
          <p:spPr>
            <a:xfrm>
              <a:off x="1665825" y="4256950"/>
              <a:ext cx="1175" cy="117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1" y="1"/>
                  </a:moveTo>
                  <a:lnTo>
                    <a:pt x="1" y="24"/>
                  </a:lnTo>
                  <a:lnTo>
                    <a:pt x="24" y="46"/>
                  </a:lnTo>
                  <a:lnTo>
                    <a:pt x="47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42"/>
            <p:cNvSpPr/>
            <p:nvPr/>
          </p:nvSpPr>
          <p:spPr>
            <a:xfrm>
              <a:off x="1663550" y="4227850"/>
              <a:ext cx="600" cy="1175"/>
            </a:xfrm>
            <a:custGeom>
              <a:avLst/>
              <a:gdLst/>
              <a:ahLst/>
              <a:cxnLst/>
              <a:rect l="l" t="t" r="r" b="b"/>
              <a:pathLst>
                <a:path w="24" h="47" extrusionOk="0">
                  <a:moveTo>
                    <a:pt x="1" y="1"/>
                  </a:moveTo>
                  <a:cubicBezTo>
                    <a:pt x="1" y="24"/>
                    <a:pt x="23" y="24"/>
                    <a:pt x="1" y="46"/>
                  </a:cubicBezTo>
                  <a:cubicBezTo>
                    <a:pt x="23" y="24"/>
                    <a:pt x="23" y="24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42"/>
            <p:cNvSpPr/>
            <p:nvPr/>
          </p:nvSpPr>
          <p:spPr>
            <a:xfrm>
              <a:off x="1661275" y="4227050"/>
              <a:ext cx="2300" cy="1400"/>
            </a:xfrm>
            <a:custGeom>
              <a:avLst/>
              <a:gdLst/>
              <a:ahLst/>
              <a:cxnLst/>
              <a:rect l="l" t="t" r="r" b="b"/>
              <a:pathLst>
                <a:path w="92" h="56" extrusionOk="0">
                  <a:moveTo>
                    <a:pt x="57" y="0"/>
                  </a:moveTo>
                  <a:cubicBezTo>
                    <a:pt x="48" y="0"/>
                    <a:pt x="37" y="3"/>
                    <a:pt x="23" y="10"/>
                  </a:cubicBezTo>
                  <a:cubicBezTo>
                    <a:pt x="23" y="21"/>
                    <a:pt x="23" y="33"/>
                    <a:pt x="20" y="41"/>
                  </a:cubicBezTo>
                  <a:lnTo>
                    <a:pt x="20" y="41"/>
                  </a:lnTo>
                  <a:cubicBezTo>
                    <a:pt x="39" y="31"/>
                    <a:pt x="62" y="23"/>
                    <a:pt x="77" y="23"/>
                  </a:cubicBezTo>
                  <a:cubicBezTo>
                    <a:pt x="86" y="23"/>
                    <a:pt x="92" y="26"/>
                    <a:pt x="92" y="33"/>
                  </a:cubicBezTo>
                  <a:cubicBezTo>
                    <a:pt x="92" y="17"/>
                    <a:pt x="80" y="0"/>
                    <a:pt x="57" y="0"/>
                  </a:cubicBezTo>
                  <a:close/>
                  <a:moveTo>
                    <a:pt x="20" y="41"/>
                  </a:moveTo>
                  <a:cubicBezTo>
                    <a:pt x="12" y="46"/>
                    <a:pt x="5" y="51"/>
                    <a:pt x="0" y="56"/>
                  </a:cubicBezTo>
                  <a:cubicBezTo>
                    <a:pt x="12" y="56"/>
                    <a:pt x="17" y="50"/>
                    <a:pt x="20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42"/>
            <p:cNvSpPr/>
            <p:nvPr/>
          </p:nvSpPr>
          <p:spPr>
            <a:xfrm>
              <a:off x="594750" y="4556550"/>
              <a:ext cx="3579050" cy="35775"/>
            </a:xfrm>
            <a:custGeom>
              <a:avLst/>
              <a:gdLst/>
              <a:ahLst/>
              <a:cxnLst/>
              <a:rect l="l" t="t" r="r" b="b"/>
              <a:pathLst>
                <a:path w="143162" h="1431" extrusionOk="0">
                  <a:moveTo>
                    <a:pt x="79067" y="105"/>
                  </a:moveTo>
                  <a:cubicBezTo>
                    <a:pt x="76418" y="105"/>
                    <a:pt x="73730" y="108"/>
                    <a:pt x="71010" y="114"/>
                  </a:cubicBezTo>
                  <a:cubicBezTo>
                    <a:pt x="31728" y="183"/>
                    <a:pt x="1" y="0"/>
                    <a:pt x="1" y="548"/>
                  </a:cubicBezTo>
                  <a:cubicBezTo>
                    <a:pt x="1" y="1030"/>
                    <a:pt x="22775" y="1317"/>
                    <a:pt x="55002" y="1317"/>
                  </a:cubicBezTo>
                  <a:cubicBezTo>
                    <a:pt x="59404" y="1317"/>
                    <a:pt x="63983" y="1312"/>
                    <a:pt x="68705" y="1301"/>
                  </a:cubicBezTo>
                  <a:cubicBezTo>
                    <a:pt x="71432" y="1296"/>
                    <a:pt x="74140" y="1294"/>
                    <a:pt x="76817" y="1294"/>
                  </a:cubicBezTo>
                  <a:cubicBezTo>
                    <a:pt x="98288" y="1294"/>
                    <a:pt x="117817" y="1430"/>
                    <a:pt x="130041" y="1430"/>
                  </a:cubicBezTo>
                  <a:cubicBezTo>
                    <a:pt x="138247" y="1430"/>
                    <a:pt x="143161" y="1369"/>
                    <a:pt x="143161" y="1164"/>
                  </a:cubicBezTo>
                  <a:cubicBezTo>
                    <a:pt x="143161" y="654"/>
                    <a:pt x="114686" y="105"/>
                    <a:pt x="79067" y="1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42"/>
            <p:cNvSpPr/>
            <p:nvPr/>
          </p:nvSpPr>
          <p:spPr>
            <a:xfrm>
              <a:off x="4782625" y="4007600"/>
              <a:ext cx="1234875" cy="547825"/>
            </a:xfrm>
            <a:custGeom>
              <a:avLst/>
              <a:gdLst/>
              <a:ahLst/>
              <a:cxnLst/>
              <a:rect l="l" t="t" r="r" b="b"/>
              <a:pathLst>
                <a:path w="49395" h="21913" extrusionOk="0">
                  <a:moveTo>
                    <a:pt x="45126" y="137"/>
                  </a:moveTo>
                  <a:lnTo>
                    <a:pt x="38690" y="2100"/>
                  </a:lnTo>
                  <a:lnTo>
                    <a:pt x="29445" y="4360"/>
                  </a:lnTo>
                  <a:lnTo>
                    <a:pt x="8971" y="10523"/>
                  </a:lnTo>
                  <a:lnTo>
                    <a:pt x="1" y="19698"/>
                  </a:lnTo>
                  <a:cubicBezTo>
                    <a:pt x="7579" y="21912"/>
                    <a:pt x="9496" y="21912"/>
                    <a:pt x="18078" y="18352"/>
                  </a:cubicBezTo>
                  <a:cubicBezTo>
                    <a:pt x="30267" y="13307"/>
                    <a:pt x="40356" y="8491"/>
                    <a:pt x="43095" y="6597"/>
                  </a:cubicBezTo>
                  <a:cubicBezTo>
                    <a:pt x="44327" y="5729"/>
                    <a:pt x="46930" y="2876"/>
                    <a:pt x="49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42"/>
            <p:cNvSpPr/>
            <p:nvPr/>
          </p:nvSpPr>
          <p:spPr>
            <a:xfrm>
              <a:off x="3954650" y="2196975"/>
              <a:ext cx="65075" cy="83350"/>
            </a:xfrm>
            <a:custGeom>
              <a:avLst/>
              <a:gdLst/>
              <a:ahLst/>
              <a:cxnLst/>
              <a:rect l="l" t="t" r="r" b="b"/>
              <a:pathLst>
                <a:path w="2603" h="3334" extrusionOk="0">
                  <a:moveTo>
                    <a:pt x="0" y="1"/>
                  </a:moveTo>
                  <a:cubicBezTo>
                    <a:pt x="0" y="1"/>
                    <a:pt x="525" y="1188"/>
                    <a:pt x="1461" y="3333"/>
                  </a:cubicBezTo>
                  <a:cubicBezTo>
                    <a:pt x="1849" y="3242"/>
                    <a:pt x="2214" y="3128"/>
                    <a:pt x="2602" y="303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xmlns="" id="{00017417-A1FA-BCFA-97CC-C8D162ABB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89" y="2983895"/>
            <a:ext cx="1925435" cy="215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lphin Animated Gif">
            <a:extLst>
              <a:ext uri="{FF2B5EF4-FFF2-40B4-BE49-F238E27FC236}">
                <a16:creationId xmlns:a16="http://schemas.microsoft.com/office/drawing/2014/main" xmlns="" id="{DAA15E05-A41E-708D-4479-39C2D9E33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8" t="19071" r="10734" b="21662"/>
          <a:stretch/>
        </p:blipFill>
        <p:spPr bwMode="auto">
          <a:xfrm>
            <a:off x="3215764" y="3531764"/>
            <a:ext cx="2004460" cy="152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فقاعة التفكير: على شكل سحابة 7">
            <a:extLst>
              <a:ext uri="{FF2B5EF4-FFF2-40B4-BE49-F238E27FC236}">
                <a16:creationId xmlns:a16="http://schemas.microsoft.com/office/drawing/2014/main" xmlns="" id="{A159B1FC-13A8-A6F6-11D2-A1A47BBB2F56}"/>
              </a:ext>
            </a:extLst>
          </p:cNvPr>
          <p:cNvSpPr/>
          <p:nvPr/>
        </p:nvSpPr>
        <p:spPr>
          <a:xfrm>
            <a:off x="1359606" y="1652631"/>
            <a:ext cx="4336519" cy="1577749"/>
          </a:xfrm>
          <a:prstGeom prst="cloudCallout">
            <a:avLst>
              <a:gd name="adj1" fmla="val -40294"/>
              <a:gd name="adj2" fmla="val 59048"/>
            </a:avLst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200" b="1" dirty="0">
                <a:solidFill>
                  <a:srgbClr val="FFE285"/>
                </a:solidFill>
              </a:rPr>
              <a:t>What do you </a:t>
            </a:r>
            <a:r>
              <a:rPr lang="en-US" sz="2200" b="1" dirty="0">
                <a:solidFill>
                  <a:schemeClr val="tx1"/>
                </a:solidFill>
              </a:rPr>
              <a:t>know </a:t>
            </a:r>
            <a:r>
              <a:rPr lang="en-US" sz="2200" b="1" dirty="0">
                <a:solidFill>
                  <a:srgbClr val="FFE285"/>
                </a:solidFill>
              </a:rPr>
              <a:t>about </a:t>
            </a:r>
            <a:r>
              <a:rPr lang="en-US" sz="2200" b="1" u="sng" dirty="0">
                <a:solidFill>
                  <a:schemeClr val="accent5"/>
                </a:solidFill>
              </a:rPr>
              <a:t>dolphins</a:t>
            </a:r>
            <a:r>
              <a:rPr lang="en-US" sz="2200" b="1" dirty="0">
                <a:solidFill>
                  <a:srgbClr val="FFE285"/>
                </a:solidFill>
              </a:rPr>
              <a:t>? </a:t>
            </a:r>
          </a:p>
        </p:txBody>
      </p:sp>
      <p:sp>
        <p:nvSpPr>
          <p:cNvPr id="9" name="Google Shape;409;p37">
            <a:extLst>
              <a:ext uri="{FF2B5EF4-FFF2-40B4-BE49-F238E27FC236}">
                <a16:creationId xmlns:a16="http://schemas.microsoft.com/office/drawing/2014/main" xmlns="" id="{B7D1EB4A-D94D-47AC-98EB-713F7726AB50}"/>
              </a:ext>
            </a:extLst>
          </p:cNvPr>
          <p:cNvSpPr/>
          <p:nvPr/>
        </p:nvSpPr>
        <p:spPr>
          <a:xfrm>
            <a:off x="3521696" y="69850"/>
            <a:ext cx="2304256" cy="606622"/>
          </a:xfrm>
          <a:custGeom>
            <a:avLst/>
            <a:gdLst/>
            <a:ahLst/>
            <a:cxnLst/>
            <a:rect l="l" t="t" r="r" b="b"/>
            <a:pathLst>
              <a:path w="30962" h="6928" extrusionOk="0">
                <a:moveTo>
                  <a:pt x="1" y="0"/>
                </a:moveTo>
                <a:lnTo>
                  <a:pt x="605" y="502"/>
                </a:lnTo>
                <a:lnTo>
                  <a:pt x="23" y="993"/>
                </a:lnTo>
                <a:lnTo>
                  <a:pt x="617" y="1495"/>
                </a:lnTo>
                <a:lnTo>
                  <a:pt x="46" y="1986"/>
                </a:lnTo>
                <a:lnTo>
                  <a:pt x="617" y="2465"/>
                </a:lnTo>
                <a:lnTo>
                  <a:pt x="617" y="2488"/>
                </a:lnTo>
                <a:lnTo>
                  <a:pt x="46" y="2967"/>
                </a:lnTo>
                <a:lnTo>
                  <a:pt x="617" y="3447"/>
                </a:lnTo>
                <a:lnTo>
                  <a:pt x="617" y="3469"/>
                </a:lnTo>
                <a:lnTo>
                  <a:pt x="46" y="3949"/>
                </a:lnTo>
                <a:lnTo>
                  <a:pt x="617" y="4428"/>
                </a:lnTo>
                <a:lnTo>
                  <a:pt x="617" y="4462"/>
                </a:lnTo>
                <a:lnTo>
                  <a:pt x="46" y="4942"/>
                </a:lnTo>
                <a:lnTo>
                  <a:pt x="617" y="5421"/>
                </a:lnTo>
                <a:lnTo>
                  <a:pt x="23" y="5923"/>
                </a:lnTo>
                <a:lnTo>
                  <a:pt x="605" y="6414"/>
                </a:lnTo>
                <a:lnTo>
                  <a:pt x="1" y="6927"/>
                </a:lnTo>
                <a:lnTo>
                  <a:pt x="30962" y="6927"/>
                </a:lnTo>
                <a:lnTo>
                  <a:pt x="30357" y="6414"/>
                </a:lnTo>
                <a:lnTo>
                  <a:pt x="30939" y="5923"/>
                </a:lnTo>
                <a:lnTo>
                  <a:pt x="30346" y="5421"/>
                </a:lnTo>
                <a:lnTo>
                  <a:pt x="30916" y="4942"/>
                </a:lnTo>
                <a:lnTo>
                  <a:pt x="30346" y="4462"/>
                </a:lnTo>
                <a:lnTo>
                  <a:pt x="30346" y="4428"/>
                </a:lnTo>
                <a:lnTo>
                  <a:pt x="30916" y="3949"/>
                </a:lnTo>
                <a:lnTo>
                  <a:pt x="30346" y="3469"/>
                </a:lnTo>
                <a:lnTo>
                  <a:pt x="30346" y="3447"/>
                </a:lnTo>
                <a:lnTo>
                  <a:pt x="30916" y="2967"/>
                </a:lnTo>
                <a:lnTo>
                  <a:pt x="30346" y="2488"/>
                </a:lnTo>
                <a:lnTo>
                  <a:pt x="30346" y="2465"/>
                </a:lnTo>
                <a:lnTo>
                  <a:pt x="30916" y="1986"/>
                </a:lnTo>
                <a:lnTo>
                  <a:pt x="30346" y="1495"/>
                </a:lnTo>
                <a:lnTo>
                  <a:pt x="30939" y="993"/>
                </a:lnTo>
                <a:lnTo>
                  <a:pt x="30357" y="502"/>
                </a:lnTo>
                <a:lnTo>
                  <a:pt x="30962" y="0"/>
                </a:lnTo>
                <a:close/>
              </a:path>
            </a:pathLst>
          </a:custGeom>
          <a:solidFill>
            <a:schemeClr val="accent2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Warm up</a:t>
            </a:r>
            <a:endParaRPr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فقاعة التفكير: على شكل سحابة 11">
            <a:extLst>
              <a:ext uri="{FF2B5EF4-FFF2-40B4-BE49-F238E27FC236}">
                <a16:creationId xmlns:a16="http://schemas.microsoft.com/office/drawing/2014/main" xmlns="" id="{E066F17B-8BB3-8E37-9FC9-A9B327617E3C}"/>
              </a:ext>
            </a:extLst>
          </p:cNvPr>
          <p:cNvSpPr/>
          <p:nvPr/>
        </p:nvSpPr>
        <p:spPr>
          <a:xfrm>
            <a:off x="1352615" y="1654029"/>
            <a:ext cx="4336519" cy="1577749"/>
          </a:xfrm>
          <a:prstGeom prst="cloudCallout">
            <a:avLst>
              <a:gd name="adj1" fmla="val -40294"/>
              <a:gd name="adj2" fmla="val 59048"/>
            </a:avLst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200" b="1" dirty="0">
                <a:solidFill>
                  <a:srgbClr val="FFE285"/>
                </a:solidFill>
              </a:rPr>
              <a:t>What do you </a:t>
            </a:r>
            <a:r>
              <a:rPr lang="en-US" sz="2200" b="1" dirty="0">
                <a:solidFill>
                  <a:schemeClr val="tx1"/>
                </a:solidFill>
              </a:rPr>
              <a:t>want </a:t>
            </a:r>
            <a:r>
              <a:rPr lang="en-US" sz="2200" b="1" dirty="0">
                <a:solidFill>
                  <a:srgbClr val="FFE285"/>
                </a:solidFill>
              </a:rPr>
              <a:t>to know about </a:t>
            </a:r>
            <a:r>
              <a:rPr lang="en-US" sz="2200" b="1" dirty="0">
                <a:solidFill>
                  <a:schemeClr val="accent5"/>
                </a:solidFill>
              </a:rPr>
              <a:t>dolphins</a:t>
            </a:r>
            <a:r>
              <a:rPr lang="en-US" sz="2200" b="1" dirty="0">
                <a:solidFill>
                  <a:srgbClr val="FFE285"/>
                </a:solidFill>
              </a:rPr>
              <a:t>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p41"/>
          <p:cNvSpPr/>
          <p:nvPr/>
        </p:nvSpPr>
        <p:spPr>
          <a:xfrm>
            <a:off x="-100025" y="4604000"/>
            <a:ext cx="9243900" cy="549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4" name="Google Shape;1164;p41"/>
          <p:cNvSpPr/>
          <p:nvPr/>
        </p:nvSpPr>
        <p:spPr>
          <a:xfrm>
            <a:off x="364125" y="4573059"/>
            <a:ext cx="9489759" cy="327055"/>
          </a:xfrm>
          <a:custGeom>
            <a:avLst/>
            <a:gdLst/>
            <a:ahLst/>
            <a:cxnLst/>
            <a:rect l="l" t="t" r="r" b="b"/>
            <a:pathLst>
              <a:path w="164617" h="7146" extrusionOk="0">
                <a:moveTo>
                  <a:pt x="0" y="0"/>
                </a:moveTo>
                <a:cubicBezTo>
                  <a:pt x="3561" y="799"/>
                  <a:pt x="8469" y="1621"/>
                  <a:pt x="14723" y="2443"/>
                </a:cubicBezTo>
                <a:cubicBezTo>
                  <a:pt x="38992" y="5582"/>
                  <a:pt x="73584" y="7145"/>
                  <a:pt x="102393" y="7145"/>
                </a:cubicBezTo>
                <a:cubicBezTo>
                  <a:pt x="107723" y="7145"/>
                  <a:pt x="112855" y="7092"/>
                  <a:pt x="117688" y="6985"/>
                </a:cubicBezTo>
                <a:cubicBezTo>
                  <a:pt x="156377" y="6117"/>
                  <a:pt x="164616" y="3082"/>
                  <a:pt x="149141" y="0"/>
                </a:cubicBezTo>
                <a:close/>
              </a:path>
            </a:pathLst>
          </a:custGeom>
          <a:solidFill>
            <a:srgbClr val="FFFFFF">
              <a:alpha val="38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5" name="Google Shape;1165;p41"/>
          <p:cNvSpPr/>
          <p:nvPr/>
        </p:nvSpPr>
        <p:spPr>
          <a:xfrm>
            <a:off x="3784384" y="4700107"/>
            <a:ext cx="5359624" cy="72963"/>
          </a:xfrm>
          <a:custGeom>
            <a:avLst/>
            <a:gdLst/>
            <a:ahLst/>
            <a:cxnLst/>
            <a:rect l="l" t="t" r="r" b="b"/>
            <a:pathLst>
              <a:path w="98423" h="2276" extrusionOk="0">
                <a:moveTo>
                  <a:pt x="89741" y="1"/>
                </a:moveTo>
                <a:cubicBezTo>
                  <a:pt x="88904" y="1"/>
                  <a:pt x="88075" y="10"/>
                  <a:pt x="87261" y="35"/>
                </a:cubicBezTo>
                <a:cubicBezTo>
                  <a:pt x="85161" y="127"/>
                  <a:pt x="83176" y="287"/>
                  <a:pt x="81076" y="332"/>
                </a:cubicBezTo>
                <a:cubicBezTo>
                  <a:pt x="80532" y="347"/>
                  <a:pt x="79983" y="353"/>
                  <a:pt x="79430" y="353"/>
                </a:cubicBezTo>
                <a:cubicBezTo>
                  <a:pt x="77317" y="353"/>
                  <a:pt x="75154" y="268"/>
                  <a:pt x="73048" y="268"/>
                </a:cubicBezTo>
                <a:cubicBezTo>
                  <a:pt x="72283" y="268"/>
                  <a:pt x="71526" y="279"/>
                  <a:pt x="70781" y="309"/>
                </a:cubicBezTo>
                <a:cubicBezTo>
                  <a:pt x="68408" y="401"/>
                  <a:pt x="66262" y="652"/>
                  <a:pt x="64025" y="834"/>
                </a:cubicBezTo>
                <a:cubicBezTo>
                  <a:pt x="61514" y="1040"/>
                  <a:pt x="58844" y="1131"/>
                  <a:pt x="56128" y="1131"/>
                </a:cubicBezTo>
                <a:cubicBezTo>
                  <a:pt x="52903" y="1115"/>
                  <a:pt x="49584" y="944"/>
                  <a:pt x="46392" y="944"/>
                </a:cubicBezTo>
                <a:cubicBezTo>
                  <a:pt x="45155" y="944"/>
                  <a:pt x="43938" y="970"/>
                  <a:pt x="42752" y="1040"/>
                </a:cubicBezTo>
                <a:cubicBezTo>
                  <a:pt x="40310" y="1177"/>
                  <a:pt x="38141" y="1519"/>
                  <a:pt x="35722" y="1702"/>
                </a:cubicBezTo>
                <a:cubicBezTo>
                  <a:pt x="34215" y="1810"/>
                  <a:pt x="32667" y="1856"/>
                  <a:pt x="31092" y="1856"/>
                </a:cubicBezTo>
                <a:cubicBezTo>
                  <a:pt x="26055" y="1856"/>
                  <a:pt x="20736" y="1393"/>
                  <a:pt x="15590" y="1063"/>
                </a:cubicBezTo>
                <a:cubicBezTo>
                  <a:pt x="10431" y="720"/>
                  <a:pt x="5181" y="538"/>
                  <a:pt x="0" y="515"/>
                </a:cubicBezTo>
                <a:lnTo>
                  <a:pt x="0" y="515"/>
                </a:lnTo>
                <a:cubicBezTo>
                  <a:pt x="7532" y="675"/>
                  <a:pt x="15133" y="1085"/>
                  <a:pt x="22529" y="1725"/>
                </a:cubicBezTo>
                <a:cubicBezTo>
                  <a:pt x="25199" y="1953"/>
                  <a:pt x="27870" y="2204"/>
                  <a:pt x="30586" y="2272"/>
                </a:cubicBezTo>
                <a:cubicBezTo>
                  <a:pt x="30815" y="2275"/>
                  <a:pt x="31043" y="2276"/>
                  <a:pt x="31270" y="2276"/>
                </a:cubicBezTo>
                <a:cubicBezTo>
                  <a:pt x="33220" y="2276"/>
                  <a:pt x="35117" y="2192"/>
                  <a:pt x="36977" y="2090"/>
                </a:cubicBezTo>
                <a:cubicBezTo>
                  <a:pt x="40857" y="1907"/>
                  <a:pt x="44715" y="1725"/>
                  <a:pt x="48687" y="1633"/>
                </a:cubicBezTo>
                <a:cubicBezTo>
                  <a:pt x="50923" y="1588"/>
                  <a:pt x="53183" y="1565"/>
                  <a:pt x="55443" y="1542"/>
                </a:cubicBezTo>
                <a:cubicBezTo>
                  <a:pt x="58705" y="1532"/>
                  <a:pt x="61970" y="1527"/>
                  <a:pt x="65240" y="1527"/>
                </a:cubicBezTo>
                <a:cubicBezTo>
                  <a:pt x="69864" y="1527"/>
                  <a:pt x="74496" y="1538"/>
                  <a:pt x="79135" y="1565"/>
                </a:cubicBezTo>
                <a:cubicBezTo>
                  <a:pt x="85390" y="1588"/>
                  <a:pt x="91667" y="1610"/>
                  <a:pt x="97966" y="1816"/>
                </a:cubicBezTo>
                <a:cubicBezTo>
                  <a:pt x="98126" y="1839"/>
                  <a:pt x="98286" y="1839"/>
                  <a:pt x="98423" y="1839"/>
                </a:cubicBezTo>
                <a:lnTo>
                  <a:pt x="98423" y="127"/>
                </a:lnTo>
                <a:cubicBezTo>
                  <a:pt x="96985" y="104"/>
                  <a:pt x="95524" y="81"/>
                  <a:pt x="94086" y="58"/>
                </a:cubicBezTo>
                <a:cubicBezTo>
                  <a:pt x="92642" y="29"/>
                  <a:pt x="91181" y="1"/>
                  <a:pt x="8974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6" name="Google Shape;1166;p41"/>
          <p:cNvSpPr/>
          <p:nvPr/>
        </p:nvSpPr>
        <p:spPr>
          <a:xfrm>
            <a:off x="-100025" y="4900115"/>
            <a:ext cx="7882851" cy="148587"/>
          </a:xfrm>
          <a:custGeom>
            <a:avLst/>
            <a:gdLst/>
            <a:ahLst/>
            <a:cxnLst/>
            <a:rect l="l" t="t" r="r" b="b"/>
            <a:pathLst>
              <a:path w="144759" h="4635" extrusionOk="0">
                <a:moveTo>
                  <a:pt x="9884" y="1"/>
                </a:moveTo>
                <a:cubicBezTo>
                  <a:pt x="6587" y="1"/>
                  <a:pt x="3291" y="16"/>
                  <a:pt x="1" y="47"/>
                </a:cubicBezTo>
                <a:lnTo>
                  <a:pt x="1" y="4635"/>
                </a:lnTo>
                <a:cubicBezTo>
                  <a:pt x="8461" y="2851"/>
                  <a:pt x="13748" y="2337"/>
                  <a:pt x="18551" y="2337"/>
                </a:cubicBezTo>
                <a:cubicBezTo>
                  <a:pt x="25091" y="2337"/>
                  <a:pt x="30732" y="3291"/>
                  <a:pt x="42261" y="3291"/>
                </a:cubicBezTo>
                <a:cubicBezTo>
                  <a:pt x="42639" y="3291"/>
                  <a:pt x="43023" y="3290"/>
                  <a:pt x="43414" y="3288"/>
                </a:cubicBezTo>
                <a:cubicBezTo>
                  <a:pt x="77196" y="3128"/>
                  <a:pt x="110977" y="2945"/>
                  <a:pt x="144759" y="2786"/>
                </a:cubicBezTo>
                <a:cubicBezTo>
                  <a:pt x="141211" y="2555"/>
                  <a:pt x="137621" y="2483"/>
                  <a:pt x="134019" y="2483"/>
                </a:cubicBezTo>
                <a:cubicBezTo>
                  <a:pt x="130136" y="2483"/>
                  <a:pt x="126239" y="2567"/>
                  <a:pt x="122367" y="2626"/>
                </a:cubicBezTo>
                <a:cubicBezTo>
                  <a:pt x="114900" y="2747"/>
                  <a:pt x="107422" y="2792"/>
                  <a:pt x="99938" y="2792"/>
                </a:cubicBezTo>
                <a:cubicBezTo>
                  <a:pt x="89095" y="2792"/>
                  <a:pt x="78238" y="2698"/>
                  <a:pt x="67381" y="2603"/>
                </a:cubicBezTo>
                <a:cubicBezTo>
                  <a:pt x="57087" y="2512"/>
                  <a:pt x="46519" y="2398"/>
                  <a:pt x="36864" y="1165"/>
                </a:cubicBezTo>
                <a:cubicBezTo>
                  <a:pt x="36179" y="1074"/>
                  <a:pt x="35357" y="868"/>
                  <a:pt x="35699" y="663"/>
                </a:cubicBezTo>
                <a:lnTo>
                  <a:pt x="37183" y="389"/>
                </a:lnTo>
                <a:cubicBezTo>
                  <a:pt x="28102" y="121"/>
                  <a:pt x="18985" y="1"/>
                  <a:pt x="988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7" name="Google Shape;1167;p41"/>
          <p:cNvSpPr/>
          <p:nvPr/>
        </p:nvSpPr>
        <p:spPr>
          <a:xfrm>
            <a:off x="1947102" y="4604000"/>
            <a:ext cx="3490293" cy="61198"/>
          </a:xfrm>
          <a:custGeom>
            <a:avLst/>
            <a:gdLst/>
            <a:ahLst/>
            <a:cxnLst/>
            <a:rect l="l" t="t" r="r" b="b"/>
            <a:pathLst>
              <a:path w="64095" h="1909" extrusionOk="0">
                <a:moveTo>
                  <a:pt x="41618" y="1"/>
                </a:moveTo>
                <a:cubicBezTo>
                  <a:pt x="38276" y="1"/>
                  <a:pt x="35314" y="99"/>
                  <a:pt x="33394" y="363"/>
                </a:cubicBezTo>
                <a:cubicBezTo>
                  <a:pt x="28982" y="245"/>
                  <a:pt x="25124" y="195"/>
                  <a:pt x="21756" y="195"/>
                </a:cubicBezTo>
                <a:cubicBezTo>
                  <a:pt x="4285" y="195"/>
                  <a:pt x="1" y="1527"/>
                  <a:pt x="1" y="1527"/>
                </a:cubicBezTo>
                <a:cubicBezTo>
                  <a:pt x="5128" y="1803"/>
                  <a:pt x="11430" y="1908"/>
                  <a:pt x="18059" y="1908"/>
                </a:cubicBezTo>
                <a:cubicBezTo>
                  <a:pt x="39379" y="1908"/>
                  <a:pt x="64094" y="819"/>
                  <a:pt x="64094" y="819"/>
                </a:cubicBezTo>
                <a:cubicBezTo>
                  <a:pt x="64094" y="819"/>
                  <a:pt x="51272" y="1"/>
                  <a:pt x="416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8" name="Google Shape;1168;p41"/>
          <p:cNvSpPr txBox="1">
            <a:spLocks noGrp="1"/>
          </p:cNvSpPr>
          <p:nvPr>
            <p:ph type="title"/>
          </p:nvPr>
        </p:nvSpPr>
        <p:spPr>
          <a:xfrm>
            <a:off x="2961313" y="706063"/>
            <a:ext cx="3303324" cy="20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/>
              <a:t>Open</a:t>
            </a:r>
            <a:endParaRPr sz="10000" dirty="0"/>
          </a:p>
        </p:txBody>
      </p:sp>
      <p:grpSp>
        <p:nvGrpSpPr>
          <p:cNvPr id="1170" name="Google Shape;1170;p41"/>
          <p:cNvGrpSpPr/>
          <p:nvPr/>
        </p:nvGrpSpPr>
        <p:grpSpPr>
          <a:xfrm flipH="1">
            <a:off x="5978118" y="1035858"/>
            <a:ext cx="5538656" cy="4107642"/>
            <a:chOff x="-4571175" y="2516525"/>
            <a:chExt cx="1857425" cy="1377525"/>
          </a:xfrm>
        </p:grpSpPr>
        <p:sp>
          <p:nvSpPr>
            <p:cNvPr id="1171" name="Google Shape;1171;p41"/>
            <p:cNvSpPr/>
            <p:nvPr/>
          </p:nvSpPr>
          <p:spPr>
            <a:xfrm>
              <a:off x="-3688400" y="2554775"/>
              <a:ext cx="129550" cy="135825"/>
            </a:xfrm>
            <a:custGeom>
              <a:avLst/>
              <a:gdLst/>
              <a:ahLst/>
              <a:cxnLst/>
              <a:rect l="l" t="t" r="r" b="b"/>
              <a:pathLst>
                <a:path w="5182" h="5433" extrusionOk="0">
                  <a:moveTo>
                    <a:pt x="2374" y="3173"/>
                  </a:moveTo>
                  <a:cubicBezTo>
                    <a:pt x="2305" y="3652"/>
                    <a:pt x="2054" y="4086"/>
                    <a:pt x="2054" y="4086"/>
                  </a:cubicBezTo>
                  <a:lnTo>
                    <a:pt x="1233" y="4657"/>
                  </a:lnTo>
                  <a:cubicBezTo>
                    <a:pt x="1233" y="4657"/>
                    <a:pt x="1187" y="3744"/>
                    <a:pt x="1278" y="3447"/>
                  </a:cubicBezTo>
                  <a:cubicBezTo>
                    <a:pt x="1324" y="3287"/>
                    <a:pt x="1598" y="3104"/>
                    <a:pt x="1849" y="2945"/>
                  </a:cubicBezTo>
                  <a:cubicBezTo>
                    <a:pt x="1529" y="2922"/>
                    <a:pt x="1141" y="2922"/>
                    <a:pt x="913" y="2876"/>
                  </a:cubicBezTo>
                  <a:cubicBezTo>
                    <a:pt x="479" y="2808"/>
                    <a:pt x="0" y="2716"/>
                    <a:pt x="0" y="2716"/>
                  </a:cubicBezTo>
                  <a:cubicBezTo>
                    <a:pt x="0" y="2716"/>
                    <a:pt x="685" y="2100"/>
                    <a:pt x="982" y="2077"/>
                  </a:cubicBezTo>
                  <a:cubicBezTo>
                    <a:pt x="1210" y="2032"/>
                    <a:pt x="1666" y="2260"/>
                    <a:pt x="2009" y="2602"/>
                  </a:cubicBezTo>
                  <a:cubicBezTo>
                    <a:pt x="1872" y="2214"/>
                    <a:pt x="1689" y="1666"/>
                    <a:pt x="1712" y="1370"/>
                  </a:cubicBezTo>
                  <a:cubicBezTo>
                    <a:pt x="1758" y="890"/>
                    <a:pt x="2168" y="0"/>
                    <a:pt x="2168" y="0"/>
                  </a:cubicBezTo>
                  <a:cubicBezTo>
                    <a:pt x="2168" y="0"/>
                    <a:pt x="2602" y="982"/>
                    <a:pt x="2602" y="1256"/>
                  </a:cubicBezTo>
                  <a:cubicBezTo>
                    <a:pt x="2602" y="1438"/>
                    <a:pt x="2534" y="2009"/>
                    <a:pt x="2420" y="2465"/>
                  </a:cubicBezTo>
                  <a:cubicBezTo>
                    <a:pt x="2671" y="1849"/>
                    <a:pt x="3013" y="1461"/>
                    <a:pt x="3013" y="1461"/>
                  </a:cubicBezTo>
                  <a:cubicBezTo>
                    <a:pt x="3743" y="1005"/>
                    <a:pt x="4702" y="1438"/>
                    <a:pt x="4702" y="1438"/>
                  </a:cubicBezTo>
                  <a:cubicBezTo>
                    <a:pt x="4702" y="1438"/>
                    <a:pt x="3561" y="2032"/>
                    <a:pt x="3355" y="2237"/>
                  </a:cubicBezTo>
                  <a:cubicBezTo>
                    <a:pt x="3287" y="2283"/>
                    <a:pt x="3241" y="2328"/>
                    <a:pt x="3150" y="2397"/>
                  </a:cubicBezTo>
                  <a:cubicBezTo>
                    <a:pt x="3333" y="2328"/>
                    <a:pt x="3515" y="2283"/>
                    <a:pt x="3698" y="2283"/>
                  </a:cubicBezTo>
                  <a:cubicBezTo>
                    <a:pt x="4497" y="2237"/>
                    <a:pt x="5181" y="2488"/>
                    <a:pt x="5181" y="2488"/>
                  </a:cubicBezTo>
                  <a:lnTo>
                    <a:pt x="3926" y="3013"/>
                  </a:lnTo>
                  <a:cubicBezTo>
                    <a:pt x="3926" y="3013"/>
                    <a:pt x="3196" y="2922"/>
                    <a:pt x="2534" y="2922"/>
                  </a:cubicBezTo>
                  <a:lnTo>
                    <a:pt x="2488" y="2922"/>
                  </a:lnTo>
                  <a:cubicBezTo>
                    <a:pt x="3081" y="2968"/>
                    <a:pt x="3812" y="3356"/>
                    <a:pt x="3812" y="3356"/>
                  </a:cubicBezTo>
                  <a:lnTo>
                    <a:pt x="4200" y="4040"/>
                  </a:lnTo>
                  <a:cubicBezTo>
                    <a:pt x="4200" y="4040"/>
                    <a:pt x="3492" y="3995"/>
                    <a:pt x="3104" y="3926"/>
                  </a:cubicBezTo>
                  <a:cubicBezTo>
                    <a:pt x="3104" y="3926"/>
                    <a:pt x="2785" y="3492"/>
                    <a:pt x="2534" y="3219"/>
                  </a:cubicBezTo>
                  <a:cubicBezTo>
                    <a:pt x="2945" y="4451"/>
                    <a:pt x="4862" y="5296"/>
                    <a:pt x="4885" y="5296"/>
                  </a:cubicBezTo>
                  <a:lnTo>
                    <a:pt x="4839" y="5433"/>
                  </a:lnTo>
                  <a:cubicBezTo>
                    <a:pt x="4725" y="5387"/>
                    <a:pt x="2739" y="4520"/>
                    <a:pt x="2374" y="317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1"/>
            <p:cNvSpPr/>
            <p:nvPr/>
          </p:nvSpPr>
          <p:spPr>
            <a:xfrm>
              <a:off x="-3597100" y="2516525"/>
              <a:ext cx="113575" cy="140975"/>
            </a:xfrm>
            <a:custGeom>
              <a:avLst/>
              <a:gdLst/>
              <a:ahLst/>
              <a:cxnLst/>
              <a:rect l="l" t="t" r="r" b="b"/>
              <a:pathLst>
                <a:path w="4543" h="5639" extrusionOk="0">
                  <a:moveTo>
                    <a:pt x="1803" y="2261"/>
                  </a:moveTo>
                  <a:cubicBezTo>
                    <a:pt x="1392" y="2489"/>
                    <a:pt x="913" y="2535"/>
                    <a:pt x="913" y="2535"/>
                  </a:cubicBezTo>
                  <a:lnTo>
                    <a:pt x="0" y="2192"/>
                  </a:lnTo>
                  <a:cubicBezTo>
                    <a:pt x="0" y="2192"/>
                    <a:pt x="662" y="1599"/>
                    <a:pt x="936" y="1507"/>
                  </a:cubicBezTo>
                  <a:cubicBezTo>
                    <a:pt x="1073" y="1439"/>
                    <a:pt x="1392" y="1553"/>
                    <a:pt x="1666" y="1667"/>
                  </a:cubicBezTo>
                  <a:cubicBezTo>
                    <a:pt x="1507" y="1416"/>
                    <a:pt x="1278" y="1074"/>
                    <a:pt x="1164" y="845"/>
                  </a:cubicBezTo>
                  <a:cubicBezTo>
                    <a:pt x="959" y="457"/>
                    <a:pt x="753" y="1"/>
                    <a:pt x="753" y="1"/>
                  </a:cubicBezTo>
                  <a:cubicBezTo>
                    <a:pt x="753" y="1"/>
                    <a:pt x="1621" y="206"/>
                    <a:pt x="1826" y="435"/>
                  </a:cubicBezTo>
                  <a:cubicBezTo>
                    <a:pt x="1986" y="617"/>
                    <a:pt x="2077" y="1119"/>
                    <a:pt x="2032" y="1622"/>
                  </a:cubicBezTo>
                  <a:cubicBezTo>
                    <a:pt x="2237" y="1256"/>
                    <a:pt x="2557" y="754"/>
                    <a:pt x="2808" y="617"/>
                  </a:cubicBezTo>
                  <a:cubicBezTo>
                    <a:pt x="3196" y="366"/>
                    <a:pt x="4132" y="161"/>
                    <a:pt x="4132" y="161"/>
                  </a:cubicBezTo>
                  <a:cubicBezTo>
                    <a:pt x="4132" y="161"/>
                    <a:pt x="3629" y="1119"/>
                    <a:pt x="3424" y="1279"/>
                  </a:cubicBezTo>
                  <a:cubicBezTo>
                    <a:pt x="3287" y="1393"/>
                    <a:pt x="2808" y="1667"/>
                    <a:pt x="2374" y="1850"/>
                  </a:cubicBezTo>
                  <a:cubicBezTo>
                    <a:pt x="2990" y="1690"/>
                    <a:pt x="3515" y="1736"/>
                    <a:pt x="3515" y="1736"/>
                  </a:cubicBezTo>
                  <a:cubicBezTo>
                    <a:pt x="4314" y="2078"/>
                    <a:pt x="4542" y="3128"/>
                    <a:pt x="4542" y="3128"/>
                  </a:cubicBezTo>
                  <a:cubicBezTo>
                    <a:pt x="4542" y="3128"/>
                    <a:pt x="3401" y="2535"/>
                    <a:pt x="3127" y="2489"/>
                  </a:cubicBezTo>
                  <a:cubicBezTo>
                    <a:pt x="3059" y="2466"/>
                    <a:pt x="2967" y="2443"/>
                    <a:pt x="2876" y="2420"/>
                  </a:cubicBezTo>
                  <a:cubicBezTo>
                    <a:pt x="3036" y="2512"/>
                    <a:pt x="3173" y="2649"/>
                    <a:pt x="3310" y="2808"/>
                  </a:cubicBezTo>
                  <a:cubicBezTo>
                    <a:pt x="3812" y="3448"/>
                    <a:pt x="4017" y="4178"/>
                    <a:pt x="4017" y="4178"/>
                  </a:cubicBezTo>
                  <a:lnTo>
                    <a:pt x="2876" y="3448"/>
                  </a:lnTo>
                  <a:cubicBezTo>
                    <a:pt x="2876" y="3448"/>
                    <a:pt x="2488" y="2763"/>
                    <a:pt x="2123" y="2215"/>
                  </a:cubicBezTo>
                  <a:lnTo>
                    <a:pt x="2077" y="2192"/>
                  </a:lnTo>
                  <a:cubicBezTo>
                    <a:pt x="2397" y="2717"/>
                    <a:pt x="2534" y="3539"/>
                    <a:pt x="2534" y="3539"/>
                  </a:cubicBezTo>
                  <a:lnTo>
                    <a:pt x="2237" y="4292"/>
                  </a:lnTo>
                  <a:cubicBezTo>
                    <a:pt x="2237" y="4292"/>
                    <a:pt x="1849" y="3676"/>
                    <a:pt x="1666" y="3311"/>
                  </a:cubicBezTo>
                  <a:cubicBezTo>
                    <a:pt x="1666" y="3311"/>
                    <a:pt x="1826" y="2786"/>
                    <a:pt x="1895" y="2398"/>
                  </a:cubicBezTo>
                  <a:cubicBezTo>
                    <a:pt x="1187" y="3470"/>
                    <a:pt x="1689" y="5570"/>
                    <a:pt x="1689" y="5593"/>
                  </a:cubicBezTo>
                  <a:lnTo>
                    <a:pt x="1575" y="5639"/>
                  </a:lnTo>
                  <a:cubicBezTo>
                    <a:pt x="1529" y="5547"/>
                    <a:pt x="1004" y="3356"/>
                    <a:pt x="1803" y="22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41"/>
            <p:cNvSpPr/>
            <p:nvPr/>
          </p:nvSpPr>
          <p:spPr>
            <a:xfrm>
              <a:off x="-2866125" y="3646375"/>
              <a:ext cx="38825" cy="98750"/>
            </a:xfrm>
            <a:custGeom>
              <a:avLst/>
              <a:gdLst/>
              <a:ahLst/>
              <a:cxnLst/>
              <a:rect l="l" t="t" r="r" b="b"/>
              <a:pathLst>
                <a:path w="1553" h="3950" extrusionOk="0">
                  <a:moveTo>
                    <a:pt x="1050" y="1"/>
                  </a:moveTo>
                  <a:lnTo>
                    <a:pt x="274" y="800"/>
                  </a:lnTo>
                  <a:cubicBezTo>
                    <a:pt x="274" y="800"/>
                    <a:pt x="0" y="2124"/>
                    <a:pt x="0" y="2261"/>
                  </a:cubicBezTo>
                  <a:cubicBezTo>
                    <a:pt x="0" y="2375"/>
                    <a:pt x="1530" y="3950"/>
                    <a:pt x="1530" y="3950"/>
                  </a:cubicBezTo>
                  <a:lnTo>
                    <a:pt x="1552" y="2763"/>
                  </a:lnTo>
                  <a:lnTo>
                    <a:pt x="1142" y="1507"/>
                  </a:lnTo>
                  <a:cubicBezTo>
                    <a:pt x="1142" y="1507"/>
                    <a:pt x="982" y="503"/>
                    <a:pt x="10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1"/>
            <p:cNvSpPr/>
            <p:nvPr/>
          </p:nvSpPr>
          <p:spPr>
            <a:xfrm>
              <a:off x="-2938600" y="3636675"/>
              <a:ext cx="97600" cy="35400"/>
            </a:xfrm>
            <a:custGeom>
              <a:avLst/>
              <a:gdLst/>
              <a:ahLst/>
              <a:cxnLst/>
              <a:rect l="l" t="t" r="r" b="b"/>
              <a:pathLst>
                <a:path w="3904" h="1416" extrusionOk="0">
                  <a:moveTo>
                    <a:pt x="2671" y="1"/>
                  </a:moveTo>
                  <a:cubicBezTo>
                    <a:pt x="2466" y="1"/>
                    <a:pt x="1370" y="229"/>
                    <a:pt x="1370" y="229"/>
                  </a:cubicBezTo>
                  <a:lnTo>
                    <a:pt x="1" y="1211"/>
                  </a:lnTo>
                  <a:cubicBezTo>
                    <a:pt x="571" y="1325"/>
                    <a:pt x="2671" y="1416"/>
                    <a:pt x="2671" y="1416"/>
                  </a:cubicBezTo>
                  <a:lnTo>
                    <a:pt x="3904" y="229"/>
                  </a:lnTo>
                  <a:cubicBezTo>
                    <a:pt x="3904" y="229"/>
                    <a:pt x="2877" y="1"/>
                    <a:pt x="2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1"/>
            <p:cNvSpPr/>
            <p:nvPr/>
          </p:nvSpPr>
          <p:spPr>
            <a:xfrm>
              <a:off x="-2914625" y="3572775"/>
              <a:ext cx="78775" cy="73625"/>
            </a:xfrm>
            <a:custGeom>
              <a:avLst/>
              <a:gdLst/>
              <a:ahLst/>
              <a:cxnLst/>
              <a:rect l="l" t="t" r="r" b="b"/>
              <a:pathLst>
                <a:path w="3151" h="2945" extrusionOk="0">
                  <a:moveTo>
                    <a:pt x="0" y="0"/>
                  </a:moveTo>
                  <a:lnTo>
                    <a:pt x="890" y="913"/>
                  </a:lnTo>
                  <a:cubicBezTo>
                    <a:pt x="982" y="1301"/>
                    <a:pt x="1575" y="2283"/>
                    <a:pt x="1666" y="2329"/>
                  </a:cubicBezTo>
                  <a:cubicBezTo>
                    <a:pt x="1758" y="2374"/>
                    <a:pt x="3150" y="2945"/>
                    <a:pt x="3150" y="2945"/>
                  </a:cubicBezTo>
                  <a:cubicBezTo>
                    <a:pt x="3150" y="2945"/>
                    <a:pt x="2967" y="2260"/>
                    <a:pt x="2945" y="2192"/>
                  </a:cubicBezTo>
                  <a:cubicBezTo>
                    <a:pt x="2922" y="2123"/>
                    <a:pt x="2054" y="731"/>
                    <a:pt x="1666" y="571"/>
                  </a:cubicBezTo>
                  <a:cubicBezTo>
                    <a:pt x="1278" y="411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1"/>
            <p:cNvSpPr/>
            <p:nvPr/>
          </p:nvSpPr>
          <p:spPr>
            <a:xfrm>
              <a:off x="-2843300" y="3642950"/>
              <a:ext cx="106150" cy="52600"/>
            </a:xfrm>
            <a:custGeom>
              <a:avLst/>
              <a:gdLst/>
              <a:ahLst/>
              <a:cxnLst/>
              <a:rect l="l" t="t" r="r" b="b"/>
              <a:pathLst>
                <a:path w="4246" h="2104" extrusionOk="0">
                  <a:moveTo>
                    <a:pt x="0" y="1"/>
                  </a:moveTo>
                  <a:cubicBezTo>
                    <a:pt x="0" y="1"/>
                    <a:pt x="388" y="1416"/>
                    <a:pt x="457" y="1507"/>
                  </a:cubicBezTo>
                  <a:cubicBezTo>
                    <a:pt x="523" y="1573"/>
                    <a:pt x="1327" y="2103"/>
                    <a:pt x="1917" y="2103"/>
                  </a:cubicBezTo>
                  <a:cubicBezTo>
                    <a:pt x="1940" y="2103"/>
                    <a:pt x="1963" y="2103"/>
                    <a:pt x="1986" y="2101"/>
                  </a:cubicBezTo>
                  <a:cubicBezTo>
                    <a:pt x="2557" y="2055"/>
                    <a:pt x="4246" y="1621"/>
                    <a:pt x="4246" y="1621"/>
                  </a:cubicBezTo>
                  <a:cubicBezTo>
                    <a:pt x="4246" y="1621"/>
                    <a:pt x="3652" y="1256"/>
                    <a:pt x="3447" y="1142"/>
                  </a:cubicBezTo>
                  <a:cubicBezTo>
                    <a:pt x="3219" y="1005"/>
                    <a:pt x="1484" y="868"/>
                    <a:pt x="1393" y="800"/>
                  </a:cubicBezTo>
                  <a:cubicBezTo>
                    <a:pt x="1324" y="731"/>
                    <a:pt x="776" y="389"/>
                    <a:pt x="206" y="2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9E9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1"/>
            <p:cNvSpPr/>
            <p:nvPr/>
          </p:nvSpPr>
          <p:spPr>
            <a:xfrm>
              <a:off x="-2840450" y="3603575"/>
              <a:ext cx="113000" cy="53675"/>
            </a:xfrm>
            <a:custGeom>
              <a:avLst/>
              <a:gdLst/>
              <a:ahLst/>
              <a:cxnLst/>
              <a:rect l="l" t="t" r="r" b="b"/>
              <a:pathLst>
                <a:path w="4520" h="2147" extrusionOk="0">
                  <a:moveTo>
                    <a:pt x="4520" y="1"/>
                  </a:moveTo>
                  <a:lnTo>
                    <a:pt x="4520" y="1"/>
                  </a:lnTo>
                  <a:cubicBezTo>
                    <a:pt x="4520" y="1"/>
                    <a:pt x="2762" y="412"/>
                    <a:pt x="2511" y="503"/>
                  </a:cubicBezTo>
                  <a:cubicBezTo>
                    <a:pt x="2283" y="594"/>
                    <a:pt x="1575" y="1097"/>
                    <a:pt x="1461" y="1165"/>
                  </a:cubicBezTo>
                  <a:cubicBezTo>
                    <a:pt x="1347" y="1234"/>
                    <a:pt x="0" y="1553"/>
                    <a:pt x="0" y="1553"/>
                  </a:cubicBezTo>
                  <a:lnTo>
                    <a:pt x="0" y="1736"/>
                  </a:lnTo>
                  <a:cubicBezTo>
                    <a:pt x="891" y="2147"/>
                    <a:pt x="2306" y="2147"/>
                    <a:pt x="2374" y="2147"/>
                  </a:cubicBezTo>
                  <a:cubicBezTo>
                    <a:pt x="2443" y="2147"/>
                    <a:pt x="3858" y="1051"/>
                    <a:pt x="3858" y="1051"/>
                  </a:cubicBezTo>
                  <a:lnTo>
                    <a:pt x="4520" y="1"/>
                  </a:lnTo>
                  <a:close/>
                </a:path>
              </a:pathLst>
            </a:custGeom>
            <a:solidFill>
              <a:srgbClr val="9E9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1"/>
            <p:cNvSpPr/>
            <p:nvPr/>
          </p:nvSpPr>
          <p:spPr>
            <a:xfrm>
              <a:off x="-2849575" y="3536775"/>
              <a:ext cx="71850" cy="110200"/>
            </a:xfrm>
            <a:custGeom>
              <a:avLst/>
              <a:gdLst/>
              <a:ahLst/>
              <a:cxnLst/>
              <a:rect l="l" t="t" r="r" b="b"/>
              <a:pathLst>
                <a:path w="2874" h="4408" extrusionOk="0">
                  <a:moveTo>
                    <a:pt x="2422" y="0"/>
                  </a:moveTo>
                  <a:cubicBezTo>
                    <a:pt x="2421" y="0"/>
                    <a:pt x="2420" y="1"/>
                    <a:pt x="2420" y="2"/>
                  </a:cubicBezTo>
                  <a:cubicBezTo>
                    <a:pt x="2397" y="94"/>
                    <a:pt x="1461" y="1395"/>
                    <a:pt x="1233" y="1509"/>
                  </a:cubicBezTo>
                  <a:cubicBezTo>
                    <a:pt x="1005" y="1646"/>
                    <a:pt x="0" y="3061"/>
                    <a:pt x="411" y="4248"/>
                  </a:cubicBezTo>
                  <a:lnTo>
                    <a:pt x="525" y="4408"/>
                  </a:lnTo>
                  <a:cubicBezTo>
                    <a:pt x="525" y="4408"/>
                    <a:pt x="2625" y="2696"/>
                    <a:pt x="2716" y="2308"/>
                  </a:cubicBezTo>
                  <a:cubicBezTo>
                    <a:pt x="2873" y="1659"/>
                    <a:pt x="2459" y="0"/>
                    <a:pt x="2422" y="0"/>
                  </a:cubicBezTo>
                  <a:close/>
                </a:path>
              </a:pathLst>
            </a:custGeom>
            <a:solidFill>
              <a:srgbClr val="9E9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1"/>
            <p:cNvSpPr/>
            <p:nvPr/>
          </p:nvSpPr>
          <p:spPr>
            <a:xfrm>
              <a:off x="-2962575" y="3641775"/>
              <a:ext cx="123300" cy="119325"/>
            </a:xfrm>
            <a:custGeom>
              <a:avLst/>
              <a:gdLst/>
              <a:ahLst/>
              <a:cxnLst/>
              <a:rect l="l" t="t" r="r" b="b"/>
              <a:pathLst>
                <a:path w="4932" h="4773" extrusionOk="0">
                  <a:moveTo>
                    <a:pt x="4810" y="0"/>
                  </a:moveTo>
                  <a:cubicBezTo>
                    <a:pt x="4771" y="0"/>
                    <a:pt x="4740" y="20"/>
                    <a:pt x="4726" y="48"/>
                  </a:cubicBezTo>
                  <a:cubicBezTo>
                    <a:pt x="4703" y="94"/>
                    <a:pt x="2375" y="3905"/>
                    <a:pt x="92" y="4544"/>
                  </a:cubicBezTo>
                  <a:cubicBezTo>
                    <a:pt x="47" y="4567"/>
                    <a:pt x="1" y="4613"/>
                    <a:pt x="24" y="4681"/>
                  </a:cubicBezTo>
                  <a:cubicBezTo>
                    <a:pt x="47" y="4750"/>
                    <a:pt x="92" y="4773"/>
                    <a:pt x="161" y="4773"/>
                  </a:cubicBezTo>
                  <a:cubicBezTo>
                    <a:pt x="2512" y="4111"/>
                    <a:pt x="4817" y="345"/>
                    <a:pt x="4908" y="185"/>
                  </a:cubicBezTo>
                  <a:cubicBezTo>
                    <a:pt x="4931" y="116"/>
                    <a:pt x="4931" y="48"/>
                    <a:pt x="4885" y="25"/>
                  </a:cubicBezTo>
                  <a:cubicBezTo>
                    <a:pt x="4859" y="8"/>
                    <a:pt x="4833" y="0"/>
                    <a:pt x="48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1"/>
            <p:cNvSpPr/>
            <p:nvPr/>
          </p:nvSpPr>
          <p:spPr>
            <a:xfrm>
              <a:off x="-3845900" y="2642650"/>
              <a:ext cx="194600" cy="111875"/>
            </a:xfrm>
            <a:custGeom>
              <a:avLst/>
              <a:gdLst/>
              <a:ahLst/>
              <a:cxnLst/>
              <a:rect l="l" t="t" r="r" b="b"/>
              <a:pathLst>
                <a:path w="7784" h="4475" extrusionOk="0">
                  <a:moveTo>
                    <a:pt x="5935" y="0"/>
                  </a:moveTo>
                  <a:cubicBezTo>
                    <a:pt x="5912" y="23"/>
                    <a:pt x="5889" y="23"/>
                    <a:pt x="5844" y="23"/>
                  </a:cubicBezTo>
                  <a:lnTo>
                    <a:pt x="5844" y="2077"/>
                  </a:lnTo>
                  <a:lnTo>
                    <a:pt x="5478" y="137"/>
                  </a:lnTo>
                  <a:cubicBezTo>
                    <a:pt x="5387" y="160"/>
                    <a:pt x="5296" y="206"/>
                    <a:pt x="5227" y="251"/>
                  </a:cubicBezTo>
                  <a:cubicBezTo>
                    <a:pt x="5364" y="776"/>
                    <a:pt x="5524" y="1507"/>
                    <a:pt x="5524" y="1507"/>
                  </a:cubicBezTo>
                  <a:lnTo>
                    <a:pt x="5090" y="343"/>
                  </a:lnTo>
                  <a:cubicBezTo>
                    <a:pt x="4885" y="480"/>
                    <a:pt x="4748" y="617"/>
                    <a:pt x="4657" y="708"/>
                  </a:cubicBezTo>
                  <a:cubicBezTo>
                    <a:pt x="4748" y="1164"/>
                    <a:pt x="4885" y="1849"/>
                    <a:pt x="4908" y="1918"/>
                  </a:cubicBezTo>
                  <a:cubicBezTo>
                    <a:pt x="4885" y="1849"/>
                    <a:pt x="4543" y="1164"/>
                    <a:pt x="4337" y="708"/>
                  </a:cubicBezTo>
                  <a:lnTo>
                    <a:pt x="3812" y="525"/>
                  </a:lnTo>
                  <a:cubicBezTo>
                    <a:pt x="3812" y="525"/>
                    <a:pt x="3675" y="502"/>
                    <a:pt x="3515" y="502"/>
                  </a:cubicBezTo>
                  <a:lnTo>
                    <a:pt x="3675" y="1279"/>
                  </a:lnTo>
                  <a:lnTo>
                    <a:pt x="3173" y="525"/>
                  </a:lnTo>
                  <a:cubicBezTo>
                    <a:pt x="2968" y="548"/>
                    <a:pt x="2762" y="594"/>
                    <a:pt x="2580" y="708"/>
                  </a:cubicBezTo>
                  <a:cubicBezTo>
                    <a:pt x="2557" y="731"/>
                    <a:pt x="2534" y="731"/>
                    <a:pt x="2534" y="754"/>
                  </a:cubicBezTo>
                  <a:lnTo>
                    <a:pt x="2990" y="1393"/>
                  </a:lnTo>
                  <a:lnTo>
                    <a:pt x="2146" y="1005"/>
                  </a:lnTo>
                  <a:cubicBezTo>
                    <a:pt x="1986" y="1119"/>
                    <a:pt x="1781" y="1256"/>
                    <a:pt x="1598" y="1393"/>
                  </a:cubicBezTo>
                  <a:lnTo>
                    <a:pt x="3059" y="3105"/>
                  </a:lnTo>
                  <a:lnTo>
                    <a:pt x="3059" y="3105"/>
                  </a:lnTo>
                  <a:lnTo>
                    <a:pt x="1096" y="1758"/>
                  </a:lnTo>
                  <a:cubicBezTo>
                    <a:pt x="525" y="2169"/>
                    <a:pt x="0" y="2557"/>
                    <a:pt x="0" y="2557"/>
                  </a:cubicBezTo>
                  <a:lnTo>
                    <a:pt x="1849" y="4474"/>
                  </a:lnTo>
                  <a:lnTo>
                    <a:pt x="6757" y="2739"/>
                  </a:lnTo>
                  <a:cubicBezTo>
                    <a:pt x="7282" y="1370"/>
                    <a:pt x="7784" y="320"/>
                    <a:pt x="7784" y="320"/>
                  </a:cubicBezTo>
                  <a:cubicBezTo>
                    <a:pt x="7784" y="320"/>
                    <a:pt x="7533" y="229"/>
                    <a:pt x="7190" y="137"/>
                  </a:cubicBezTo>
                  <a:cubicBezTo>
                    <a:pt x="6848" y="1005"/>
                    <a:pt x="6460" y="2123"/>
                    <a:pt x="6460" y="2123"/>
                  </a:cubicBezTo>
                  <a:lnTo>
                    <a:pt x="7030" y="114"/>
                  </a:lnTo>
                  <a:cubicBezTo>
                    <a:pt x="6894" y="69"/>
                    <a:pt x="6734" y="46"/>
                    <a:pt x="6574" y="23"/>
                  </a:cubicBezTo>
                  <a:lnTo>
                    <a:pt x="6414" y="617"/>
                  </a:lnTo>
                  <a:lnTo>
                    <a:pt x="63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1"/>
            <p:cNvSpPr/>
            <p:nvPr/>
          </p:nvSpPr>
          <p:spPr>
            <a:xfrm>
              <a:off x="-2911200" y="3793500"/>
              <a:ext cx="197450" cy="96000"/>
            </a:xfrm>
            <a:custGeom>
              <a:avLst/>
              <a:gdLst/>
              <a:ahLst/>
              <a:cxnLst/>
              <a:rect l="l" t="t" r="r" b="b"/>
              <a:pathLst>
                <a:path w="7898" h="3840" extrusionOk="0">
                  <a:moveTo>
                    <a:pt x="3195" y="0"/>
                  </a:moveTo>
                  <a:cubicBezTo>
                    <a:pt x="3165" y="0"/>
                    <a:pt x="3135" y="2"/>
                    <a:pt x="3104" y="5"/>
                  </a:cubicBezTo>
                  <a:lnTo>
                    <a:pt x="3059" y="5"/>
                  </a:lnTo>
                  <a:lnTo>
                    <a:pt x="3173" y="804"/>
                  </a:lnTo>
                  <a:lnTo>
                    <a:pt x="3173" y="804"/>
                  </a:lnTo>
                  <a:lnTo>
                    <a:pt x="2579" y="50"/>
                  </a:lnTo>
                  <a:cubicBezTo>
                    <a:pt x="2397" y="73"/>
                    <a:pt x="2169" y="96"/>
                    <a:pt x="1940" y="119"/>
                  </a:cubicBezTo>
                  <a:lnTo>
                    <a:pt x="2465" y="2333"/>
                  </a:lnTo>
                  <a:lnTo>
                    <a:pt x="1347" y="187"/>
                  </a:lnTo>
                  <a:cubicBezTo>
                    <a:pt x="639" y="279"/>
                    <a:pt x="0" y="347"/>
                    <a:pt x="0" y="347"/>
                  </a:cubicBezTo>
                  <a:lnTo>
                    <a:pt x="776" y="2972"/>
                  </a:lnTo>
                  <a:lnTo>
                    <a:pt x="5889" y="3839"/>
                  </a:lnTo>
                  <a:cubicBezTo>
                    <a:pt x="6962" y="2858"/>
                    <a:pt x="7898" y="2196"/>
                    <a:pt x="7898" y="2196"/>
                  </a:cubicBezTo>
                  <a:cubicBezTo>
                    <a:pt x="7898" y="2196"/>
                    <a:pt x="7715" y="2013"/>
                    <a:pt x="7441" y="1762"/>
                  </a:cubicBezTo>
                  <a:cubicBezTo>
                    <a:pt x="6756" y="2356"/>
                    <a:pt x="5912" y="3155"/>
                    <a:pt x="5912" y="3155"/>
                  </a:cubicBezTo>
                  <a:lnTo>
                    <a:pt x="7327" y="1648"/>
                  </a:lnTo>
                  <a:cubicBezTo>
                    <a:pt x="7213" y="1557"/>
                    <a:pt x="7099" y="1443"/>
                    <a:pt x="6962" y="1351"/>
                  </a:cubicBezTo>
                  <a:lnTo>
                    <a:pt x="6551" y="1808"/>
                  </a:lnTo>
                  <a:lnTo>
                    <a:pt x="6756" y="1214"/>
                  </a:lnTo>
                  <a:cubicBezTo>
                    <a:pt x="6642" y="1146"/>
                    <a:pt x="6505" y="1078"/>
                    <a:pt x="6391" y="1032"/>
                  </a:cubicBezTo>
                  <a:lnTo>
                    <a:pt x="6323" y="1009"/>
                  </a:lnTo>
                  <a:lnTo>
                    <a:pt x="5387" y="2812"/>
                  </a:lnTo>
                  <a:lnTo>
                    <a:pt x="5935" y="918"/>
                  </a:lnTo>
                  <a:cubicBezTo>
                    <a:pt x="5843" y="895"/>
                    <a:pt x="5752" y="895"/>
                    <a:pt x="5661" y="895"/>
                  </a:cubicBezTo>
                  <a:cubicBezTo>
                    <a:pt x="5547" y="1420"/>
                    <a:pt x="5364" y="2150"/>
                    <a:pt x="5364" y="2150"/>
                  </a:cubicBezTo>
                  <a:lnTo>
                    <a:pt x="5501" y="918"/>
                  </a:lnTo>
                  <a:cubicBezTo>
                    <a:pt x="5273" y="918"/>
                    <a:pt x="5067" y="986"/>
                    <a:pt x="4953" y="1009"/>
                  </a:cubicBezTo>
                  <a:cubicBezTo>
                    <a:pt x="4839" y="1466"/>
                    <a:pt x="4634" y="2127"/>
                    <a:pt x="4611" y="2196"/>
                  </a:cubicBezTo>
                  <a:cubicBezTo>
                    <a:pt x="4634" y="2127"/>
                    <a:pt x="4657" y="1374"/>
                    <a:pt x="4657" y="849"/>
                  </a:cubicBezTo>
                  <a:lnTo>
                    <a:pt x="4268" y="438"/>
                  </a:lnTo>
                  <a:cubicBezTo>
                    <a:pt x="4268" y="438"/>
                    <a:pt x="4177" y="370"/>
                    <a:pt x="4017" y="279"/>
                  </a:cubicBezTo>
                  <a:lnTo>
                    <a:pt x="3835" y="1009"/>
                  </a:lnTo>
                  <a:lnTo>
                    <a:pt x="3721" y="119"/>
                  </a:lnTo>
                  <a:cubicBezTo>
                    <a:pt x="3563" y="60"/>
                    <a:pt x="3387" y="0"/>
                    <a:pt x="31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1"/>
            <p:cNvSpPr/>
            <p:nvPr/>
          </p:nvSpPr>
          <p:spPr>
            <a:xfrm>
              <a:off x="-3888125" y="2976475"/>
              <a:ext cx="194600" cy="237400"/>
            </a:xfrm>
            <a:custGeom>
              <a:avLst/>
              <a:gdLst/>
              <a:ahLst/>
              <a:cxnLst/>
              <a:rect l="l" t="t" r="r" b="b"/>
              <a:pathLst>
                <a:path w="7784" h="9496" extrusionOk="0">
                  <a:moveTo>
                    <a:pt x="3219" y="845"/>
                  </a:moveTo>
                  <a:lnTo>
                    <a:pt x="0" y="0"/>
                  </a:lnTo>
                  <a:cubicBezTo>
                    <a:pt x="1530" y="3698"/>
                    <a:pt x="1803" y="9495"/>
                    <a:pt x="1803" y="9495"/>
                  </a:cubicBezTo>
                  <a:lnTo>
                    <a:pt x="4816" y="7167"/>
                  </a:lnTo>
                  <a:lnTo>
                    <a:pt x="7784" y="337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1"/>
            <p:cNvSpPr/>
            <p:nvPr/>
          </p:nvSpPr>
          <p:spPr>
            <a:xfrm>
              <a:off x="-2950000" y="3717150"/>
              <a:ext cx="78750" cy="75350"/>
            </a:xfrm>
            <a:custGeom>
              <a:avLst/>
              <a:gdLst/>
              <a:ahLst/>
              <a:cxnLst/>
              <a:rect l="l" t="t" r="r" b="b"/>
              <a:pathLst>
                <a:path w="3150" h="3014" extrusionOk="0">
                  <a:moveTo>
                    <a:pt x="890" y="0"/>
                  </a:moveTo>
                  <a:cubicBezTo>
                    <a:pt x="867" y="23"/>
                    <a:pt x="525" y="1210"/>
                    <a:pt x="525" y="1210"/>
                  </a:cubicBezTo>
                  <a:lnTo>
                    <a:pt x="183" y="206"/>
                  </a:lnTo>
                  <a:lnTo>
                    <a:pt x="183" y="206"/>
                  </a:lnTo>
                  <a:cubicBezTo>
                    <a:pt x="183" y="206"/>
                    <a:pt x="0" y="982"/>
                    <a:pt x="205" y="2214"/>
                  </a:cubicBezTo>
                  <a:lnTo>
                    <a:pt x="1735" y="3013"/>
                  </a:lnTo>
                  <a:lnTo>
                    <a:pt x="3150" y="1735"/>
                  </a:lnTo>
                  <a:lnTo>
                    <a:pt x="3150" y="1735"/>
                  </a:lnTo>
                  <a:lnTo>
                    <a:pt x="1712" y="2191"/>
                  </a:lnTo>
                  <a:lnTo>
                    <a:pt x="2123" y="1096"/>
                  </a:lnTo>
                  <a:lnTo>
                    <a:pt x="1347" y="1621"/>
                  </a:lnTo>
                  <a:lnTo>
                    <a:pt x="1552" y="343"/>
                  </a:lnTo>
                  <a:lnTo>
                    <a:pt x="1552" y="343"/>
                  </a:lnTo>
                  <a:lnTo>
                    <a:pt x="913" y="1598"/>
                  </a:lnTo>
                  <a:cubicBezTo>
                    <a:pt x="913" y="1598"/>
                    <a:pt x="936" y="0"/>
                    <a:pt x="8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1"/>
            <p:cNvSpPr/>
            <p:nvPr/>
          </p:nvSpPr>
          <p:spPr>
            <a:xfrm>
              <a:off x="-2852425" y="3824425"/>
              <a:ext cx="79900" cy="61650"/>
            </a:xfrm>
            <a:custGeom>
              <a:avLst/>
              <a:gdLst/>
              <a:ahLst/>
              <a:cxnLst/>
              <a:rect l="l" t="t" r="r" b="b"/>
              <a:pathLst>
                <a:path w="3196" h="2466" extrusionOk="0">
                  <a:moveTo>
                    <a:pt x="617" y="0"/>
                  </a:moveTo>
                  <a:cubicBezTo>
                    <a:pt x="617" y="0"/>
                    <a:pt x="617" y="0"/>
                    <a:pt x="616" y="0"/>
                  </a:cubicBezTo>
                  <a:cubicBezTo>
                    <a:pt x="594" y="46"/>
                    <a:pt x="616" y="1187"/>
                    <a:pt x="616" y="1187"/>
                  </a:cubicBezTo>
                  <a:lnTo>
                    <a:pt x="0" y="388"/>
                  </a:lnTo>
                  <a:lnTo>
                    <a:pt x="0" y="388"/>
                  </a:lnTo>
                  <a:cubicBezTo>
                    <a:pt x="0" y="388"/>
                    <a:pt x="69" y="1142"/>
                    <a:pt x="594" y="2214"/>
                  </a:cubicBezTo>
                  <a:lnTo>
                    <a:pt x="2260" y="2465"/>
                  </a:lnTo>
                  <a:lnTo>
                    <a:pt x="3196" y="890"/>
                  </a:lnTo>
                  <a:lnTo>
                    <a:pt x="3196" y="890"/>
                  </a:lnTo>
                  <a:lnTo>
                    <a:pt x="1986" y="1735"/>
                  </a:lnTo>
                  <a:lnTo>
                    <a:pt x="2054" y="639"/>
                  </a:lnTo>
                  <a:lnTo>
                    <a:pt x="1484" y="1324"/>
                  </a:lnTo>
                  <a:lnTo>
                    <a:pt x="1324" y="114"/>
                  </a:lnTo>
                  <a:lnTo>
                    <a:pt x="1073" y="1438"/>
                  </a:lnTo>
                  <a:cubicBezTo>
                    <a:pt x="1073" y="1438"/>
                    <a:pt x="646" y="0"/>
                    <a:pt x="6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1"/>
            <p:cNvSpPr/>
            <p:nvPr/>
          </p:nvSpPr>
          <p:spPr>
            <a:xfrm>
              <a:off x="-3046450" y="3197875"/>
              <a:ext cx="53100" cy="90750"/>
            </a:xfrm>
            <a:custGeom>
              <a:avLst/>
              <a:gdLst/>
              <a:ahLst/>
              <a:cxnLst/>
              <a:rect l="l" t="t" r="r" b="b"/>
              <a:pathLst>
                <a:path w="2124" h="3630" extrusionOk="0">
                  <a:moveTo>
                    <a:pt x="640" y="0"/>
                  </a:moveTo>
                  <a:lnTo>
                    <a:pt x="1" y="1050"/>
                  </a:lnTo>
                  <a:lnTo>
                    <a:pt x="206" y="2648"/>
                  </a:lnTo>
                  <a:lnTo>
                    <a:pt x="1187" y="3538"/>
                  </a:lnTo>
                  <a:cubicBezTo>
                    <a:pt x="1507" y="3584"/>
                    <a:pt x="1758" y="3629"/>
                    <a:pt x="1758" y="3629"/>
                  </a:cubicBezTo>
                  <a:lnTo>
                    <a:pt x="2123" y="2465"/>
                  </a:lnTo>
                  <a:lnTo>
                    <a:pt x="2123" y="2465"/>
                  </a:lnTo>
                  <a:lnTo>
                    <a:pt x="1598" y="2534"/>
                  </a:lnTo>
                  <a:lnTo>
                    <a:pt x="2055" y="2328"/>
                  </a:lnTo>
                  <a:lnTo>
                    <a:pt x="1758" y="1666"/>
                  </a:lnTo>
                  <a:lnTo>
                    <a:pt x="1370" y="1781"/>
                  </a:lnTo>
                  <a:lnTo>
                    <a:pt x="1849" y="1119"/>
                  </a:lnTo>
                  <a:lnTo>
                    <a:pt x="1667" y="457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1"/>
            <p:cNvSpPr/>
            <p:nvPr/>
          </p:nvSpPr>
          <p:spPr>
            <a:xfrm>
              <a:off x="-4333800" y="3401025"/>
              <a:ext cx="237975" cy="277350"/>
            </a:xfrm>
            <a:custGeom>
              <a:avLst/>
              <a:gdLst/>
              <a:ahLst/>
              <a:cxnLst/>
              <a:rect l="l" t="t" r="r" b="b"/>
              <a:pathLst>
                <a:path w="9519" h="11094" extrusionOk="0">
                  <a:moveTo>
                    <a:pt x="6118" y="5067"/>
                  </a:moveTo>
                  <a:cubicBezTo>
                    <a:pt x="7122" y="5113"/>
                    <a:pt x="8058" y="4770"/>
                    <a:pt x="8058" y="4770"/>
                  </a:cubicBezTo>
                  <a:lnTo>
                    <a:pt x="9519" y="3355"/>
                  </a:lnTo>
                  <a:cubicBezTo>
                    <a:pt x="9519" y="3355"/>
                    <a:pt x="7761" y="2853"/>
                    <a:pt x="7122" y="2922"/>
                  </a:cubicBezTo>
                  <a:cubicBezTo>
                    <a:pt x="6825" y="2944"/>
                    <a:pt x="6323" y="3424"/>
                    <a:pt x="5912" y="3880"/>
                  </a:cubicBezTo>
                  <a:cubicBezTo>
                    <a:pt x="6027" y="3241"/>
                    <a:pt x="6141" y="2419"/>
                    <a:pt x="6186" y="1917"/>
                  </a:cubicBezTo>
                  <a:cubicBezTo>
                    <a:pt x="6209" y="1027"/>
                    <a:pt x="6278" y="0"/>
                    <a:pt x="6278" y="0"/>
                  </a:cubicBezTo>
                  <a:cubicBezTo>
                    <a:pt x="6278" y="0"/>
                    <a:pt x="4771" y="1164"/>
                    <a:pt x="4566" y="1758"/>
                  </a:cubicBezTo>
                  <a:cubicBezTo>
                    <a:pt x="4406" y="2214"/>
                    <a:pt x="4657" y="3218"/>
                    <a:pt x="5182" y="4086"/>
                  </a:cubicBezTo>
                  <a:cubicBezTo>
                    <a:pt x="4474" y="3606"/>
                    <a:pt x="3470" y="2990"/>
                    <a:pt x="2877" y="2922"/>
                  </a:cubicBezTo>
                  <a:cubicBezTo>
                    <a:pt x="1918" y="2830"/>
                    <a:pt x="1" y="3287"/>
                    <a:pt x="1" y="3287"/>
                  </a:cubicBezTo>
                  <a:cubicBezTo>
                    <a:pt x="1" y="3287"/>
                    <a:pt x="1735" y="4611"/>
                    <a:pt x="2260" y="4725"/>
                  </a:cubicBezTo>
                  <a:cubicBezTo>
                    <a:pt x="2626" y="4793"/>
                    <a:pt x="3744" y="4862"/>
                    <a:pt x="4725" y="4862"/>
                  </a:cubicBezTo>
                  <a:cubicBezTo>
                    <a:pt x="3402" y="5090"/>
                    <a:pt x="2489" y="5638"/>
                    <a:pt x="2489" y="5638"/>
                  </a:cubicBezTo>
                  <a:cubicBezTo>
                    <a:pt x="1256" y="6962"/>
                    <a:pt x="1667" y="9062"/>
                    <a:pt x="1667" y="9062"/>
                  </a:cubicBezTo>
                  <a:cubicBezTo>
                    <a:pt x="1667" y="9062"/>
                    <a:pt x="3356" y="7007"/>
                    <a:pt x="3835" y="6642"/>
                  </a:cubicBezTo>
                  <a:cubicBezTo>
                    <a:pt x="3972" y="6551"/>
                    <a:pt x="4109" y="6460"/>
                    <a:pt x="4246" y="6323"/>
                  </a:cubicBezTo>
                  <a:cubicBezTo>
                    <a:pt x="4064" y="6642"/>
                    <a:pt x="3881" y="7007"/>
                    <a:pt x="3790" y="7395"/>
                  </a:cubicBezTo>
                  <a:cubicBezTo>
                    <a:pt x="3356" y="9039"/>
                    <a:pt x="3561" y="10545"/>
                    <a:pt x="3561" y="10545"/>
                  </a:cubicBezTo>
                  <a:lnTo>
                    <a:pt x="5114" y="8171"/>
                  </a:lnTo>
                  <a:cubicBezTo>
                    <a:pt x="5114" y="8171"/>
                    <a:pt x="5296" y="6619"/>
                    <a:pt x="5547" y="5273"/>
                  </a:cubicBezTo>
                  <a:lnTo>
                    <a:pt x="5570" y="5204"/>
                  </a:lnTo>
                  <a:cubicBezTo>
                    <a:pt x="5387" y="6414"/>
                    <a:pt x="5844" y="8057"/>
                    <a:pt x="5844" y="8057"/>
                  </a:cubicBezTo>
                  <a:lnTo>
                    <a:pt x="7031" y="9176"/>
                  </a:lnTo>
                  <a:cubicBezTo>
                    <a:pt x="7031" y="9176"/>
                    <a:pt x="7259" y="7715"/>
                    <a:pt x="7282" y="6870"/>
                  </a:cubicBezTo>
                  <a:cubicBezTo>
                    <a:pt x="7282" y="6870"/>
                    <a:pt x="6574" y="6049"/>
                    <a:pt x="6118" y="5410"/>
                  </a:cubicBezTo>
                  <a:cubicBezTo>
                    <a:pt x="8378" y="6756"/>
                    <a:pt x="9176" y="11047"/>
                    <a:pt x="9199" y="11093"/>
                  </a:cubicBezTo>
                  <a:lnTo>
                    <a:pt x="9450" y="11047"/>
                  </a:lnTo>
                  <a:cubicBezTo>
                    <a:pt x="9405" y="10842"/>
                    <a:pt x="8583" y="6391"/>
                    <a:pt x="6118" y="50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1"/>
            <p:cNvSpPr/>
            <p:nvPr/>
          </p:nvSpPr>
          <p:spPr>
            <a:xfrm>
              <a:off x="-4107250" y="3237800"/>
              <a:ext cx="172350" cy="195200"/>
            </a:xfrm>
            <a:custGeom>
              <a:avLst/>
              <a:gdLst/>
              <a:ahLst/>
              <a:cxnLst/>
              <a:rect l="l" t="t" r="r" b="b"/>
              <a:pathLst>
                <a:path w="6894" h="7808" extrusionOk="0">
                  <a:moveTo>
                    <a:pt x="4383" y="3607"/>
                  </a:moveTo>
                  <a:cubicBezTo>
                    <a:pt x="5090" y="3607"/>
                    <a:pt x="5752" y="3333"/>
                    <a:pt x="5752" y="3333"/>
                  </a:cubicBezTo>
                  <a:lnTo>
                    <a:pt x="6757" y="2284"/>
                  </a:lnTo>
                  <a:cubicBezTo>
                    <a:pt x="6757" y="2284"/>
                    <a:pt x="5501" y="1987"/>
                    <a:pt x="5045" y="2032"/>
                  </a:cubicBezTo>
                  <a:cubicBezTo>
                    <a:pt x="4839" y="2078"/>
                    <a:pt x="4497" y="2420"/>
                    <a:pt x="4200" y="2763"/>
                  </a:cubicBezTo>
                  <a:cubicBezTo>
                    <a:pt x="4269" y="2306"/>
                    <a:pt x="4337" y="1713"/>
                    <a:pt x="4337" y="1348"/>
                  </a:cubicBezTo>
                  <a:cubicBezTo>
                    <a:pt x="4360" y="709"/>
                    <a:pt x="4360" y="1"/>
                    <a:pt x="4360" y="1"/>
                  </a:cubicBezTo>
                  <a:cubicBezTo>
                    <a:pt x="4360" y="1"/>
                    <a:pt x="3333" y="868"/>
                    <a:pt x="3196" y="1279"/>
                  </a:cubicBezTo>
                  <a:cubicBezTo>
                    <a:pt x="3105" y="1599"/>
                    <a:pt x="3310" y="2329"/>
                    <a:pt x="3675" y="2923"/>
                  </a:cubicBezTo>
                  <a:cubicBezTo>
                    <a:pt x="3173" y="2603"/>
                    <a:pt x="2443" y="2192"/>
                    <a:pt x="2032" y="2169"/>
                  </a:cubicBezTo>
                  <a:cubicBezTo>
                    <a:pt x="1347" y="2124"/>
                    <a:pt x="0" y="2489"/>
                    <a:pt x="0" y="2489"/>
                  </a:cubicBezTo>
                  <a:cubicBezTo>
                    <a:pt x="0" y="2489"/>
                    <a:pt x="1256" y="3379"/>
                    <a:pt x="1621" y="3448"/>
                  </a:cubicBezTo>
                  <a:cubicBezTo>
                    <a:pt x="1895" y="3493"/>
                    <a:pt x="2694" y="3516"/>
                    <a:pt x="3378" y="3470"/>
                  </a:cubicBezTo>
                  <a:cubicBezTo>
                    <a:pt x="2465" y="3676"/>
                    <a:pt x="1804" y="4087"/>
                    <a:pt x="1804" y="4087"/>
                  </a:cubicBezTo>
                  <a:cubicBezTo>
                    <a:pt x="982" y="5068"/>
                    <a:pt x="1324" y="6552"/>
                    <a:pt x="1324" y="6552"/>
                  </a:cubicBezTo>
                  <a:cubicBezTo>
                    <a:pt x="1324" y="6552"/>
                    <a:pt x="2465" y="5045"/>
                    <a:pt x="2808" y="4771"/>
                  </a:cubicBezTo>
                  <a:cubicBezTo>
                    <a:pt x="2876" y="4703"/>
                    <a:pt x="2990" y="4635"/>
                    <a:pt x="3082" y="4543"/>
                  </a:cubicBezTo>
                  <a:cubicBezTo>
                    <a:pt x="2945" y="4771"/>
                    <a:pt x="2831" y="5023"/>
                    <a:pt x="2762" y="5319"/>
                  </a:cubicBezTo>
                  <a:cubicBezTo>
                    <a:pt x="2511" y="6483"/>
                    <a:pt x="2694" y="7556"/>
                    <a:pt x="2694" y="7556"/>
                  </a:cubicBezTo>
                  <a:lnTo>
                    <a:pt x="3721" y="5844"/>
                  </a:lnTo>
                  <a:cubicBezTo>
                    <a:pt x="3721" y="5844"/>
                    <a:pt x="3812" y="4726"/>
                    <a:pt x="3972" y="3767"/>
                  </a:cubicBezTo>
                  <a:lnTo>
                    <a:pt x="3995" y="3699"/>
                  </a:lnTo>
                  <a:cubicBezTo>
                    <a:pt x="3881" y="4589"/>
                    <a:pt x="4246" y="5730"/>
                    <a:pt x="4246" y="5730"/>
                  </a:cubicBezTo>
                  <a:lnTo>
                    <a:pt x="5113" y="6506"/>
                  </a:lnTo>
                  <a:cubicBezTo>
                    <a:pt x="5113" y="6506"/>
                    <a:pt x="5250" y="5456"/>
                    <a:pt x="5250" y="4840"/>
                  </a:cubicBezTo>
                  <a:cubicBezTo>
                    <a:pt x="5250" y="4840"/>
                    <a:pt x="4725" y="4269"/>
                    <a:pt x="4383" y="3836"/>
                  </a:cubicBezTo>
                  <a:cubicBezTo>
                    <a:pt x="6003" y="4749"/>
                    <a:pt x="6688" y="7762"/>
                    <a:pt x="6688" y="7807"/>
                  </a:cubicBezTo>
                  <a:lnTo>
                    <a:pt x="6894" y="7762"/>
                  </a:lnTo>
                  <a:cubicBezTo>
                    <a:pt x="6848" y="7602"/>
                    <a:pt x="6163" y="4475"/>
                    <a:pt x="4383" y="360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1"/>
            <p:cNvSpPr/>
            <p:nvPr/>
          </p:nvSpPr>
          <p:spPr>
            <a:xfrm>
              <a:off x="-4076450" y="3083175"/>
              <a:ext cx="164375" cy="204875"/>
            </a:xfrm>
            <a:custGeom>
              <a:avLst/>
              <a:gdLst/>
              <a:ahLst/>
              <a:cxnLst/>
              <a:rect l="l" t="t" r="r" b="b"/>
              <a:pathLst>
                <a:path w="6575" h="8195" extrusionOk="0">
                  <a:moveTo>
                    <a:pt x="3904" y="3356"/>
                  </a:moveTo>
                  <a:cubicBezTo>
                    <a:pt x="4566" y="3652"/>
                    <a:pt x="5251" y="3652"/>
                    <a:pt x="5251" y="3652"/>
                  </a:cubicBezTo>
                  <a:lnTo>
                    <a:pt x="6575" y="3059"/>
                  </a:lnTo>
                  <a:cubicBezTo>
                    <a:pt x="6575" y="3059"/>
                    <a:pt x="5525" y="2283"/>
                    <a:pt x="5091" y="2169"/>
                  </a:cubicBezTo>
                  <a:cubicBezTo>
                    <a:pt x="4863" y="2123"/>
                    <a:pt x="4429" y="2306"/>
                    <a:pt x="4041" y="2511"/>
                  </a:cubicBezTo>
                  <a:cubicBezTo>
                    <a:pt x="4269" y="2100"/>
                    <a:pt x="4543" y="1598"/>
                    <a:pt x="4680" y="1256"/>
                  </a:cubicBezTo>
                  <a:cubicBezTo>
                    <a:pt x="4908" y="685"/>
                    <a:pt x="5182" y="0"/>
                    <a:pt x="5182" y="0"/>
                  </a:cubicBezTo>
                  <a:cubicBezTo>
                    <a:pt x="5182" y="0"/>
                    <a:pt x="3927" y="411"/>
                    <a:pt x="3653" y="754"/>
                  </a:cubicBezTo>
                  <a:cubicBezTo>
                    <a:pt x="3425" y="1005"/>
                    <a:pt x="3356" y="1758"/>
                    <a:pt x="3493" y="2465"/>
                  </a:cubicBezTo>
                  <a:cubicBezTo>
                    <a:pt x="3151" y="1963"/>
                    <a:pt x="2626" y="1279"/>
                    <a:pt x="2238" y="1096"/>
                  </a:cubicBezTo>
                  <a:cubicBezTo>
                    <a:pt x="1621" y="799"/>
                    <a:pt x="229" y="617"/>
                    <a:pt x="229" y="617"/>
                  </a:cubicBezTo>
                  <a:cubicBezTo>
                    <a:pt x="229" y="617"/>
                    <a:pt x="1096" y="1918"/>
                    <a:pt x="1416" y="2146"/>
                  </a:cubicBezTo>
                  <a:cubicBezTo>
                    <a:pt x="1621" y="2283"/>
                    <a:pt x="2375" y="2625"/>
                    <a:pt x="3014" y="2854"/>
                  </a:cubicBezTo>
                  <a:cubicBezTo>
                    <a:pt x="2101" y="2694"/>
                    <a:pt x="1348" y="2808"/>
                    <a:pt x="1348" y="2808"/>
                  </a:cubicBezTo>
                  <a:cubicBezTo>
                    <a:pt x="229" y="3378"/>
                    <a:pt x="1" y="4908"/>
                    <a:pt x="1" y="4908"/>
                  </a:cubicBezTo>
                  <a:cubicBezTo>
                    <a:pt x="1" y="4908"/>
                    <a:pt x="1599" y="3949"/>
                    <a:pt x="2009" y="3835"/>
                  </a:cubicBezTo>
                  <a:cubicBezTo>
                    <a:pt x="2124" y="3812"/>
                    <a:pt x="2238" y="3767"/>
                    <a:pt x="2352" y="3721"/>
                  </a:cubicBezTo>
                  <a:cubicBezTo>
                    <a:pt x="2169" y="3881"/>
                    <a:pt x="1964" y="4086"/>
                    <a:pt x="1804" y="4314"/>
                  </a:cubicBezTo>
                  <a:cubicBezTo>
                    <a:pt x="1142" y="5296"/>
                    <a:pt x="914" y="6369"/>
                    <a:pt x="914" y="6369"/>
                  </a:cubicBezTo>
                  <a:lnTo>
                    <a:pt x="2489" y="5182"/>
                  </a:lnTo>
                  <a:cubicBezTo>
                    <a:pt x="2489" y="5182"/>
                    <a:pt x="2991" y="4177"/>
                    <a:pt x="3470" y="3333"/>
                  </a:cubicBezTo>
                  <a:lnTo>
                    <a:pt x="3516" y="3310"/>
                  </a:lnTo>
                  <a:cubicBezTo>
                    <a:pt x="3105" y="4063"/>
                    <a:pt x="3014" y="5273"/>
                    <a:pt x="3014" y="5273"/>
                  </a:cubicBezTo>
                  <a:lnTo>
                    <a:pt x="3562" y="6323"/>
                  </a:lnTo>
                  <a:cubicBezTo>
                    <a:pt x="3562" y="6323"/>
                    <a:pt x="4041" y="5410"/>
                    <a:pt x="4269" y="4839"/>
                  </a:cubicBezTo>
                  <a:cubicBezTo>
                    <a:pt x="4269" y="4839"/>
                    <a:pt x="3995" y="4109"/>
                    <a:pt x="3836" y="3584"/>
                  </a:cubicBezTo>
                  <a:cubicBezTo>
                    <a:pt x="5022" y="5045"/>
                    <a:pt x="4543" y="8126"/>
                    <a:pt x="4543" y="8149"/>
                  </a:cubicBezTo>
                  <a:lnTo>
                    <a:pt x="4726" y="8195"/>
                  </a:lnTo>
                  <a:cubicBezTo>
                    <a:pt x="4749" y="8035"/>
                    <a:pt x="5228" y="4862"/>
                    <a:pt x="3904" y="33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1"/>
            <p:cNvSpPr/>
            <p:nvPr/>
          </p:nvSpPr>
          <p:spPr>
            <a:xfrm>
              <a:off x="-3045875" y="3409000"/>
              <a:ext cx="208875" cy="247675"/>
            </a:xfrm>
            <a:custGeom>
              <a:avLst/>
              <a:gdLst/>
              <a:ahLst/>
              <a:cxnLst/>
              <a:rect l="l" t="t" r="r" b="b"/>
              <a:pathLst>
                <a:path w="8355" h="9907" extrusionOk="0">
                  <a:moveTo>
                    <a:pt x="2694" y="1"/>
                  </a:moveTo>
                  <a:cubicBezTo>
                    <a:pt x="2694" y="1"/>
                    <a:pt x="2785" y="891"/>
                    <a:pt x="2876" y="1690"/>
                  </a:cubicBezTo>
                  <a:cubicBezTo>
                    <a:pt x="2922" y="2123"/>
                    <a:pt x="3082" y="2854"/>
                    <a:pt x="3196" y="3402"/>
                  </a:cubicBezTo>
                  <a:cubicBezTo>
                    <a:pt x="2808" y="3013"/>
                    <a:pt x="2351" y="2625"/>
                    <a:pt x="2077" y="2603"/>
                  </a:cubicBezTo>
                  <a:cubicBezTo>
                    <a:pt x="2066" y="2602"/>
                    <a:pt x="2055" y="2602"/>
                    <a:pt x="2043" y="2602"/>
                  </a:cubicBezTo>
                  <a:cubicBezTo>
                    <a:pt x="1468" y="2602"/>
                    <a:pt x="0" y="3128"/>
                    <a:pt x="0" y="3128"/>
                  </a:cubicBezTo>
                  <a:lnTo>
                    <a:pt x="1370" y="4292"/>
                  </a:lnTo>
                  <a:cubicBezTo>
                    <a:pt x="1370" y="4292"/>
                    <a:pt x="1975" y="4471"/>
                    <a:pt x="2686" y="4471"/>
                  </a:cubicBezTo>
                  <a:cubicBezTo>
                    <a:pt x="2815" y="4471"/>
                    <a:pt x="2948" y="4466"/>
                    <a:pt x="3082" y="4451"/>
                  </a:cubicBezTo>
                  <a:lnTo>
                    <a:pt x="3082" y="4451"/>
                  </a:lnTo>
                  <a:cubicBezTo>
                    <a:pt x="982" y="5753"/>
                    <a:pt x="480" y="9701"/>
                    <a:pt x="457" y="9884"/>
                  </a:cubicBezTo>
                  <a:lnTo>
                    <a:pt x="685" y="9907"/>
                  </a:lnTo>
                  <a:cubicBezTo>
                    <a:pt x="708" y="9884"/>
                    <a:pt x="1187" y="6049"/>
                    <a:pt x="3082" y="4748"/>
                  </a:cubicBezTo>
                  <a:lnTo>
                    <a:pt x="3082" y="4748"/>
                  </a:lnTo>
                  <a:cubicBezTo>
                    <a:pt x="2717" y="5319"/>
                    <a:pt x="2146" y="6095"/>
                    <a:pt x="2146" y="6095"/>
                  </a:cubicBezTo>
                  <a:cubicBezTo>
                    <a:pt x="2214" y="6848"/>
                    <a:pt x="2488" y="8103"/>
                    <a:pt x="2488" y="8103"/>
                  </a:cubicBezTo>
                  <a:lnTo>
                    <a:pt x="3470" y="7054"/>
                  </a:lnTo>
                  <a:cubicBezTo>
                    <a:pt x="3470" y="7054"/>
                    <a:pt x="3789" y="5593"/>
                    <a:pt x="3561" y="4543"/>
                  </a:cubicBezTo>
                  <a:lnTo>
                    <a:pt x="3561" y="4543"/>
                  </a:lnTo>
                  <a:lnTo>
                    <a:pt x="3607" y="4588"/>
                  </a:lnTo>
                  <a:cubicBezTo>
                    <a:pt x="3881" y="5753"/>
                    <a:pt x="4132" y="7122"/>
                    <a:pt x="4132" y="7122"/>
                  </a:cubicBezTo>
                  <a:lnTo>
                    <a:pt x="5615" y="9131"/>
                  </a:lnTo>
                  <a:cubicBezTo>
                    <a:pt x="5615" y="9131"/>
                    <a:pt x="5707" y="7784"/>
                    <a:pt x="5250" y="6369"/>
                  </a:cubicBezTo>
                  <a:cubicBezTo>
                    <a:pt x="5136" y="6026"/>
                    <a:pt x="4976" y="5730"/>
                    <a:pt x="4794" y="5456"/>
                  </a:cubicBezTo>
                  <a:lnTo>
                    <a:pt x="4794" y="5456"/>
                  </a:lnTo>
                  <a:cubicBezTo>
                    <a:pt x="4931" y="5547"/>
                    <a:pt x="5045" y="5638"/>
                    <a:pt x="5159" y="5707"/>
                  </a:cubicBezTo>
                  <a:cubicBezTo>
                    <a:pt x="5615" y="6004"/>
                    <a:pt x="7190" y="7715"/>
                    <a:pt x="7190" y="7715"/>
                  </a:cubicBezTo>
                  <a:cubicBezTo>
                    <a:pt x="7190" y="7715"/>
                    <a:pt x="7441" y="5844"/>
                    <a:pt x="6300" y="4748"/>
                  </a:cubicBezTo>
                  <a:cubicBezTo>
                    <a:pt x="6300" y="4748"/>
                    <a:pt x="5456" y="4315"/>
                    <a:pt x="4292" y="4178"/>
                  </a:cubicBezTo>
                  <a:cubicBezTo>
                    <a:pt x="5159" y="4155"/>
                    <a:pt x="6140" y="4018"/>
                    <a:pt x="6460" y="3926"/>
                  </a:cubicBezTo>
                  <a:cubicBezTo>
                    <a:pt x="6894" y="3790"/>
                    <a:pt x="8354" y="2534"/>
                    <a:pt x="8354" y="2534"/>
                  </a:cubicBezTo>
                  <a:cubicBezTo>
                    <a:pt x="8354" y="2534"/>
                    <a:pt x="7259" y="2359"/>
                    <a:pt x="6400" y="2359"/>
                  </a:cubicBezTo>
                  <a:cubicBezTo>
                    <a:pt x="6185" y="2359"/>
                    <a:pt x="5985" y="2370"/>
                    <a:pt x="5821" y="2397"/>
                  </a:cubicBezTo>
                  <a:cubicBezTo>
                    <a:pt x="5319" y="2466"/>
                    <a:pt x="4451" y="3082"/>
                    <a:pt x="3858" y="3538"/>
                  </a:cubicBezTo>
                  <a:cubicBezTo>
                    <a:pt x="4269" y="2740"/>
                    <a:pt x="4428" y="1849"/>
                    <a:pt x="4269" y="1461"/>
                  </a:cubicBezTo>
                  <a:cubicBezTo>
                    <a:pt x="4063" y="936"/>
                    <a:pt x="2694" y="1"/>
                    <a:pt x="2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1"/>
            <p:cNvSpPr/>
            <p:nvPr/>
          </p:nvSpPr>
          <p:spPr>
            <a:xfrm>
              <a:off x="-4115250" y="3510300"/>
              <a:ext cx="125475" cy="169775"/>
            </a:xfrm>
            <a:custGeom>
              <a:avLst/>
              <a:gdLst/>
              <a:ahLst/>
              <a:cxnLst/>
              <a:rect l="l" t="t" r="r" b="b"/>
              <a:pathLst>
                <a:path w="5019" h="6791" extrusionOk="0">
                  <a:moveTo>
                    <a:pt x="2741" y="1"/>
                  </a:moveTo>
                  <a:cubicBezTo>
                    <a:pt x="2414" y="1"/>
                    <a:pt x="2055" y="83"/>
                    <a:pt x="1667" y="285"/>
                  </a:cubicBezTo>
                  <a:cubicBezTo>
                    <a:pt x="1484" y="377"/>
                    <a:pt x="1325" y="491"/>
                    <a:pt x="1188" y="605"/>
                  </a:cubicBezTo>
                  <a:cubicBezTo>
                    <a:pt x="1599" y="1153"/>
                    <a:pt x="2146" y="1883"/>
                    <a:pt x="2146" y="1883"/>
                  </a:cubicBezTo>
                  <a:lnTo>
                    <a:pt x="959" y="833"/>
                  </a:lnTo>
                  <a:cubicBezTo>
                    <a:pt x="731" y="1084"/>
                    <a:pt x="549" y="1358"/>
                    <a:pt x="412" y="1678"/>
                  </a:cubicBezTo>
                  <a:lnTo>
                    <a:pt x="1279" y="2157"/>
                  </a:lnTo>
                  <a:lnTo>
                    <a:pt x="275" y="2020"/>
                  </a:lnTo>
                  <a:cubicBezTo>
                    <a:pt x="138" y="2362"/>
                    <a:pt x="69" y="2728"/>
                    <a:pt x="24" y="3093"/>
                  </a:cubicBezTo>
                  <a:lnTo>
                    <a:pt x="1530" y="3230"/>
                  </a:lnTo>
                  <a:lnTo>
                    <a:pt x="24" y="3390"/>
                  </a:lnTo>
                  <a:cubicBezTo>
                    <a:pt x="1" y="3755"/>
                    <a:pt x="24" y="4120"/>
                    <a:pt x="115" y="4462"/>
                  </a:cubicBezTo>
                  <a:lnTo>
                    <a:pt x="1941" y="4166"/>
                  </a:lnTo>
                  <a:lnTo>
                    <a:pt x="229" y="4896"/>
                  </a:lnTo>
                  <a:cubicBezTo>
                    <a:pt x="457" y="5672"/>
                    <a:pt x="914" y="6357"/>
                    <a:pt x="1621" y="6791"/>
                  </a:cubicBezTo>
                  <a:lnTo>
                    <a:pt x="4999" y="1609"/>
                  </a:lnTo>
                  <a:cubicBezTo>
                    <a:pt x="5018" y="1609"/>
                    <a:pt x="4187" y="1"/>
                    <a:pt x="2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1"/>
            <p:cNvSpPr/>
            <p:nvPr/>
          </p:nvSpPr>
          <p:spPr>
            <a:xfrm>
              <a:off x="-4400550" y="3666350"/>
              <a:ext cx="352100" cy="197475"/>
            </a:xfrm>
            <a:custGeom>
              <a:avLst/>
              <a:gdLst/>
              <a:ahLst/>
              <a:cxnLst/>
              <a:rect l="l" t="t" r="r" b="b"/>
              <a:pathLst>
                <a:path w="14084" h="7899" extrusionOk="0">
                  <a:moveTo>
                    <a:pt x="14083" y="1"/>
                  </a:moveTo>
                  <a:cubicBezTo>
                    <a:pt x="14083" y="1"/>
                    <a:pt x="11687" y="1781"/>
                    <a:pt x="9815" y="2671"/>
                  </a:cubicBezTo>
                  <a:cubicBezTo>
                    <a:pt x="7806" y="3584"/>
                    <a:pt x="5958" y="4201"/>
                    <a:pt x="0" y="7853"/>
                  </a:cubicBezTo>
                  <a:lnTo>
                    <a:pt x="10523" y="7898"/>
                  </a:lnTo>
                  <a:lnTo>
                    <a:pt x="1408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1"/>
            <p:cNvSpPr/>
            <p:nvPr/>
          </p:nvSpPr>
          <p:spPr>
            <a:xfrm>
              <a:off x="-4571175" y="3764450"/>
              <a:ext cx="506750" cy="129600"/>
            </a:xfrm>
            <a:custGeom>
              <a:avLst/>
              <a:gdLst/>
              <a:ahLst/>
              <a:cxnLst/>
              <a:rect l="l" t="t" r="r" b="b"/>
              <a:pathLst>
                <a:path w="20270" h="5184" extrusionOk="0">
                  <a:moveTo>
                    <a:pt x="18246" y="1"/>
                  </a:moveTo>
                  <a:cubicBezTo>
                    <a:pt x="17857" y="1"/>
                    <a:pt x="11938" y="1999"/>
                    <a:pt x="10546" y="2605"/>
                  </a:cubicBezTo>
                  <a:cubicBezTo>
                    <a:pt x="9108" y="3198"/>
                    <a:pt x="0" y="5184"/>
                    <a:pt x="0" y="5184"/>
                  </a:cubicBezTo>
                  <a:lnTo>
                    <a:pt x="9153" y="5184"/>
                  </a:lnTo>
                  <a:cubicBezTo>
                    <a:pt x="9153" y="5184"/>
                    <a:pt x="20269" y="665"/>
                    <a:pt x="18261" y="3"/>
                  </a:cubicBezTo>
                  <a:cubicBezTo>
                    <a:pt x="18257" y="2"/>
                    <a:pt x="18252" y="1"/>
                    <a:pt x="182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1"/>
            <p:cNvSpPr/>
            <p:nvPr/>
          </p:nvSpPr>
          <p:spPr>
            <a:xfrm>
              <a:off x="-3317500" y="3330250"/>
              <a:ext cx="243675" cy="400600"/>
            </a:xfrm>
            <a:custGeom>
              <a:avLst/>
              <a:gdLst/>
              <a:ahLst/>
              <a:cxnLst/>
              <a:rect l="l" t="t" r="r" b="b"/>
              <a:pathLst>
                <a:path w="9747" h="16024" extrusionOk="0">
                  <a:moveTo>
                    <a:pt x="708" y="6186"/>
                  </a:moveTo>
                  <a:cubicBezTo>
                    <a:pt x="2055" y="4794"/>
                    <a:pt x="4200" y="4703"/>
                    <a:pt x="4200" y="4703"/>
                  </a:cubicBezTo>
                  <a:cubicBezTo>
                    <a:pt x="4200" y="4703"/>
                    <a:pt x="5068" y="4862"/>
                    <a:pt x="5479" y="5205"/>
                  </a:cubicBezTo>
                  <a:cubicBezTo>
                    <a:pt x="5867" y="5524"/>
                    <a:pt x="6734" y="6597"/>
                    <a:pt x="6734" y="6597"/>
                  </a:cubicBezTo>
                  <a:lnTo>
                    <a:pt x="7693" y="7601"/>
                  </a:lnTo>
                  <a:lnTo>
                    <a:pt x="7145" y="8355"/>
                  </a:lnTo>
                  <a:lnTo>
                    <a:pt x="6734" y="9838"/>
                  </a:lnTo>
                  <a:lnTo>
                    <a:pt x="5068" y="12395"/>
                  </a:lnTo>
                  <a:cubicBezTo>
                    <a:pt x="5068" y="12395"/>
                    <a:pt x="6894" y="15864"/>
                    <a:pt x="7213" y="15955"/>
                  </a:cubicBezTo>
                  <a:cubicBezTo>
                    <a:pt x="7533" y="16024"/>
                    <a:pt x="9747" y="15864"/>
                    <a:pt x="9678" y="15042"/>
                  </a:cubicBezTo>
                  <a:cubicBezTo>
                    <a:pt x="9587" y="14221"/>
                    <a:pt x="8400" y="1735"/>
                    <a:pt x="8400" y="1735"/>
                  </a:cubicBezTo>
                  <a:lnTo>
                    <a:pt x="1895" y="1"/>
                  </a:lnTo>
                  <a:lnTo>
                    <a:pt x="1" y="454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1"/>
            <p:cNvSpPr/>
            <p:nvPr/>
          </p:nvSpPr>
          <p:spPr>
            <a:xfrm>
              <a:off x="-3312375" y="3390750"/>
              <a:ext cx="154100" cy="94175"/>
            </a:xfrm>
            <a:custGeom>
              <a:avLst/>
              <a:gdLst/>
              <a:ahLst/>
              <a:cxnLst/>
              <a:rect l="l" t="t" r="r" b="b"/>
              <a:pathLst>
                <a:path w="6164" h="3767" extrusionOk="0">
                  <a:moveTo>
                    <a:pt x="1" y="2625"/>
                  </a:moveTo>
                  <a:lnTo>
                    <a:pt x="503" y="3766"/>
                  </a:lnTo>
                  <a:cubicBezTo>
                    <a:pt x="1462" y="2762"/>
                    <a:pt x="2854" y="2442"/>
                    <a:pt x="3539" y="2328"/>
                  </a:cubicBezTo>
                  <a:cubicBezTo>
                    <a:pt x="4908" y="1484"/>
                    <a:pt x="6164" y="1529"/>
                    <a:pt x="6164" y="1529"/>
                  </a:cubicBezTo>
                  <a:cubicBezTo>
                    <a:pt x="6164" y="1529"/>
                    <a:pt x="5411" y="69"/>
                    <a:pt x="5319" y="46"/>
                  </a:cubicBezTo>
                  <a:cubicBezTo>
                    <a:pt x="5228" y="0"/>
                    <a:pt x="389" y="890"/>
                    <a:pt x="389" y="89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1"/>
            <p:cNvSpPr/>
            <p:nvPr/>
          </p:nvSpPr>
          <p:spPr>
            <a:xfrm>
              <a:off x="-3142875" y="3430675"/>
              <a:ext cx="57650" cy="191200"/>
            </a:xfrm>
            <a:custGeom>
              <a:avLst/>
              <a:gdLst/>
              <a:ahLst/>
              <a:cxnLst/>
              <a:rect l="l" t="t" r="r" b="b"/>
              <a:pathLst>
                <a:path w="2306" h="7648" extrusionOk="0">
                  <a:moveTo>
                    <a:pt x="2305" y="6985"/>
                  </a:moveTo>
                  <a:cubicBezTo>
                    <a:pt x="2191" y="5753"/>
                    <a:pt x="2054" y="4383"/>
                    <a:pt x="1940" y="3082"/>
                  </a:cubicBezTo>
                  <a:lnTo>
                    <a:pt x="1255" y="1"/>
                  </a:lnTo>
                  <a:lnTo>
                    <a:pt x="434" y="663"/>
                  </a:lnTo>
                  <a:cubicBezTo>
                    <a:pt x="434" y="663"/>
                    <a:pt x="434" y="2717"/>
                    <a:pt x="183" y="3014"/>
                  </a:cubicBezTo>
                  <a:lnTo>
                    <a:pt x="708" y="3584"/>
                  </a:lnTo>
                  <a:lnTo>
                    <a:pt x="160" y="4315"/>
                  </a:lnTo>
                  <a:lnTo>
                    <a:pt x="0" y="4886"/>
                  </a:lnTo>
                  <a:cubicBezTo>
                    <a:pt x="251" y="5068"/>
                    <a:pt x="479" y="5251"/>
                    <a:pt x="479" y="5296"/>
                  </a:cubicBezTo>
                  <a:cubicBezTo>
                    <a:pt x="479" y="5365"/>
                    <a:pt x="1438" y="6712"/>
                    <a:pt x="1849" y="7647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1"/>
            <p:cNvSpPr/>
            <p:nvPr/>
          </p:nvSpPr>
          <p:spPr>
            <a:xfrm>
              <a:off x="-3653600" y="2906850"/>
              <a:ext cx="736700" cy="963250"/>
            </a:xfrm>
            <a:custGeom>
              <a:avLst/>
              <a:gdLst/>
              <a:ahLst/>
              <a:cxnLst/>
              <a:rect l="l" t="t" r="r" b="b"/>
              <a:pathLst>
                <a:path w="29468" h="38530" extrusionOk="0">
                  <a:moveTo>
                    <a:pt x="7784" y="0"/>
                  </a:moveTo>
                  <a:cubicBezTo>
                    <a:pt x="7784" y="0"/>
                    <a:pt x="160" y="10500"/>
                    <a:pt x="92" y="10911"/>
                  </a:cubicBezTo>
                  <a:cubicBezTo>
                    <a:pt x="0" y="11322"/>
                    <a:pt x="1667" y="36384"/>
                    <a:pt x="1667" y="36384"/>
                  </a:cubicBezTo>
                  <a:lnTo>
                    <a:pt x="12075" y="38529"/>
                  </a:lnTo>
                  <a:lnTo>
                    <a:pt x="17964" y="36863"/>
                  </a:lnTo>
                  <a:lnTo>
                    <a:pt x="16914" y="29171"/>
                  </a:lnTo>
                  <a:cubicBezTo>
                    <a:pt x="16914" y="29171"/>
                    <a:pt x="16298" y="26295"/>
                    <a:pt x="15978" y="25702"/>
                  </a:cubicBezTo>
                  <a:cubicBezTo>
                    <a:pt x="15659" y="25131"/>
                    <a:pt x="15088" y="23647"/>
                    <a:pt x="15088" y="23396"/>
                  </a:cubicBezTo>
                  <a:cubicBezTo>
                    <a:pt x="15088" y="23145"/>
                    <a:pt x="16047" y="20908"/>
                    <a:pt x="16047" y="20908"/>
                  </a:cubicBezTo>
                  <a:lnTo>
                    <a:pt x="18740" y="20589"/>
                  </a:lnTo>
                  <a:lnTo>
                    <a:pt x="20817" y="22323"/>
                  </a:lnTo>
                  <a:lnTo>
                    <a:pt x="21844" y="25040"/>
                  </a:lnTo>
                  <a:lnTo>
                    <a:pt x="21205" y="26706"/>
                  </a:lnTo>
                  <a:lnTo>
                    <a:pt x="21456" y="27528"/>
                  </a:lnTo>
                  <a:lnTo>
                    <a:pt x="19470" y="30175"/>
                  </a:lnTo>
                  <a:lnTo>
                    <a:pt x="18991" y="35950"/>
                  </a:lnTo>
                  <a:lnTo>
                    <a:pt x="29468" y="36133"/>
                  </a:lnTo>
                  <a:lnTo>
                    <a:pt x="27961" y="32252"/>
                  </a:lnTo>
                  <a:cubicBezTo>
                    <a:pt x="27961" y="32252"/>
                    <a:pt x="26706" y="31088"/>
                    <a:pt x="26386" y="30746"/>
                  </a:cubicBezTo>
                  <a:cubicBezTo>
                    <a:pt x="26067" y="30426"/>
                    <a:pt x="25268" y="29262"/>
                    <a:pt x="25017" y="28851"/>
                  </a:cubicBezTo>
                  <a:cubicBezTo>
                    <a:pt x="24789" y="28441"/>
                    <a:pt x="23351" y="25222"/>
                    <a:pt x="23351" y="25222"/>
                  </a:cubicBezTo>
                  <a:lnTo>
                    <a:pt x="22712" y="24629"/>
                  </a:lnTo>
                  <a:lnTo>
                    <a:pt x="22803" y="23807"/>
                  </a:lnTo>
                  <a:lnTo>
                    <a:pt x="23762" y="20178"/>
                  </a:lnTo>
                  <a:lnTo>
                    <a:pt x="23830" y="18352"/>
                  </a:lnTo>
                  <a:lnTo>
                    <a:pt x="25588" y="15385"/>
                  </a:lnTo>
                  <a:cubicBezTo>
                    <a:pt x="25588" y="15385"/>
                    <a:pt x="25177" y="14129"/>
                    <a:pt x="25177" y="13650"/>
                  </a:cubicBezTo>
                  <a:cubicBezTo>
                    <a:pt x="25177" y="13148"/>
                    <a:pt x="25907" y="7944"/>
                    <a:pt x="25907" y="7944"/>
                  </a:cubicBezTo>
                  <a:lnTo>
                    <a:pt x="26775" y="5136"/>
                  </a:lnTo>
                  <a:lnTo>
                    <a:pt x="26615" y="1164"/>
                  </a:lnTo>
                  <a:lnTo>
                    <a:pt x="77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1"/>
            <p:cNvSpPr/>
            <p:nvPr/>
          </p:nvSpPr>
          <p:spPr>
            <a:xfrm>
              <a:off x="-3076700" y="2993575"/>
              <a:ext cx="59950" cy="426300"/>
            </a:xfrm>
            <a:custGeom>
              <a:avLst/>
              <a:gdLst/>
              <a:ahLst/>
              <a:cxnLst/>
              <a:rect l="l" t="t" r="r" b="b"/>
              <a:pathLst>
                <a:path w="2398" h="17052" extrusionOk="0">
                  <a:moveTo>
                    <a:pt x="800" y="14814"/>
                  </a:moveTo>
                  <a:lnTo>
                    <a:pt x="2397" y="12098"/>
                  </a:lnTo>
                  <a:lnTo>
                    <a:pt x="1736" y="10683"/>
                  </a:lnTo>
                  <a:cubicBezTo>
                    <a:pt x="1736" y="10683"/>
                    <a:pt x="1370" y="6643"/>
                    <a:pt x="1370" y="6529"/>
                  </a:cubicBezTo>
                  <a:cubicBezTo>
                    <a:pt x="1370" y="6438"/>
                    <a:pt x="1758" y="1"/>
                    <a:pt x="1758" y="1"/>
                  </a:cubicBezTo>
                  <a:lnTo>
                    <a:pt x="526" y="5502"/>
                  </a:lnTo>
                  <a:cubicBezTo>
                    <a:pt x="526" y="5502"/>
                    <a:pt x="1" y="11140"/>
                    <a:pt x="1" y="11322"/>
                  </a:cubicBezTo>
                  <a:cubicBezTo>
                    <a:pt x="1" y="11459"/>
                    <a:pt x="320" y="14609"/>
                    <a:pt x="617" y="17051"/>
                  </a:cubicBezTo>
                  <a:lnTo>
                    <a:pt x="731" y="16618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1"/>
            <p:cNvSpPr/>
            <p:nvPr/>
          </p:nvSpPr>
          <p:spPr>
            <a:xfrm>
              <a:off x="-3653025" y="2906850"/>
              <a:ext cx="664800" cy="963250"/>
            </a:xfrm>
            <a:custGeom>
              <a:avLst/>
              <a:gdLst/>
              <a:ahLst/>
              <a:cxnLst/>
              <a:rect l="l" t="t" r="r" b="b"/>
              <a:pathLst>
                <a:path w="26592" h="38530" extrusionOk="0">
                  <a:moveTo>
                    <a:pt x="18968" y="35973"/>
                  </a:moveTo>
                  <a:lnTo>
                    <a:pt x="25314" y="36064"/>
                  </a:lnTo>
                  <a:cubicBezTo>
                    <a:pt x="25017" y="35174"/>
                    <a:pt x="24720" y="34261"/>
                    <a:pt x="24446" y="33280"/>
                  </a:cubicBezTo>
                  <a:cubicBezTo>
                    <a:pt x="21273" y="22278"/>
                    <a:pt x="20475" y="8971"/>
                    <a:pt x="23602" y="5524"/>
                  </a:cubicBezTo>
                  <a:cubicBezTo>
                    <a:pt x="24515" y="4497"/>
                    <a:pt x="26592" y="1164"/>
                    <a:pt x="26592" y="1164"/>
                  </a:cubicBezTo>
                  <a:lnTo>
                    <a:pt x="7761" y="0"/>
                  </a:lnTo>
                  <a:cubicBezTo>
                    <a:pt x="7761" y="0"/>
                    <a:pt x="137" y="10500"/>
                    <a:pt x="69" y="10911"/>
                  </a:cubicBezTo>
                  <a:cubicBezTo>
                    <a:pt x="0" y="11322"/>
                    <a:pt x="1666" y="36384"/>
                    <a:pt x="1666" y="36384"/>
                  </a:cubicBezTo>
                  <a:lnTo>
                    <a:pt x="12052" y="38529"/>
                  </a:lnTo>
                  <a:lnTo>
                    <a:pt x="17941" y="36863"/>
                  </a:lnTo>
                  <a:lnTo>
                    <a:pt x="16914" y="29194"/>
                  </a:lnTo>
                  <a:cubicBezTo>
                    <a:pt x="16914" y="29194"/>
                    <a:pt x="16275" y="26295"/>
                    <a:pt x="15955" y="25724"/>
                  </a:cubicBezTo>
                  <a:cubicBezTo>
                    <a:pt x="15636" y="25131"/>
                    <a:pt x="15088" y="23647"/>
                    <a:pt x="15088" y="23396"/>
                  </a:cubicBezTo>
                  <a:cubicBezTo>
                    <a:pt x="15088" y="23145"/>
                    <a:pt x="16024" y="20931"/>
                    <a:pt x="16024" y="20931"/>
                  </a:cubicBezTo>
                  <a:lnTo>
                    <a:pt x="18740" y="20589"/>
                  </a:lnTo>
                  <a:lnTo>
                    <a:pt x="20794" y="22323"/>
                  </a:lnTo>
                  <a:lnTo>
                    <a:pt x="21821" y="25062"/>
                  </a:lnTo>
                  <a:lnTo>
                    <a:pt x="21205" y="26706"/>
                  </a:lnTo>
                  <a:lnTo>
                    <a:pt x="21433" y="27528"/>
                  </a:lnTo>
                  <a:lnTo>
                    <a:pt x="19447" y="30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1"/>
            <p:cNvSpPr/>
            <p:nvPr/>
          </p:nvSpPr>
          <p:spPr>
            <a:xfrm>
              <a:off x="-3611375" y="2907425"/>
              <a:ext cx="509025" cy="718450"/>
            </a:xfrm>
            <a:custGeom>
              <a:avLst/>
              <a:gdLst/>
              <a:ahLst/>
              <a:cxnLst/>
              <a:rect l="l" t="t" r="r" b="b"/>
              <a:pathLst>
                <a:path w="20361" h="28738" extrusionOk="0">
                  <a:moveTo>
                    <a:pt x="18831" y="3013"/>
                  </a:moveTo>
                  <a:cubicBezTo>
                    <a:pt x="19493" y="2191"/>
                    <a:pt x="19995" y="1484"/>
                    <a:pt x="20361" y="890"/>
                  </a:cubicBezTo>
                  <a:lnTo>
                    <a:pt x="6095" y="0"/>
                  </a:lnTo>
                  <a:cubicBezTo>
                    <a:pt x="6095" y="0"/>
                    <a:pt x="2260" y="5296"/>
                    <a:pt x="0" y="8514"/>
                  </a:cubicBezTo>
                  <a:cubicBezTo>
                    <a:pt x="1690" y="10066"/>
                    <a:pt x="3333" y="11550"/>
                    <a:pt x="3333" y="11550"/>
                  </a:cubicBezTo>
                  <a:cubicBezTo>
                    <a:pt x="3333" y="11550"/>
                    <a:pt x="8788" y="17439"/>
                    <a:pt x="7989" y="27801"/>
                  </a:cubicBezTo>
                  <a:lnTo>
                    <a:pt x="13171" y="28737"/>
                  </a:lnTo>
                  <a:cubicBezTo>
                    <a:pt x="8880" y="15681"/>
                    <a:pt x="13011" y="8628"/>
                    <a:pt x="13011" y="8628"/>
                  </a:cubicBezTo>
                  <a:lnTo>
                    <a:pt x="13330" y="9176"/>
                  </a:lnTo>
                  <a:cubicBezTo>
                    <a:pt x="13330" y="9176"/>
                    <a:pt x="12554" y="16754"/>
                    <a:pt x="14175" y="21365"/>
                  </a:cubicBezTo>
                  <a:cubicBezTo>
                    <a:pt x="14289" y="21091"/>
                    <a:pt x="14358" y="20908"/>
                    <a:pt x="14358" y="20908"/>
                  </a:cubicBezTo>
                  <a:lnTo>
                    <a:pt x="15522" y="20748"/>
                  </a:lnTo>
                  <a:cubicBezTo>
                    <a:pt x="14951" y="18534"/>
                    <a:pt x="13171" y="9906"/>
                    <a:pt x="18831" y="3013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1"/>
            <p:cNvSpPr/>
            <p:nvPr/>
          </p:nvSpPr>
          <p:spPr>
            <a:xfrm>
              <a:off x="-3384825" y="3061500"/>
              <a:ext cx="35975" cy="302450"/>
            </a:xfrm>
            <a:custGeom>
              <a:avLst/>
              <a:gdLst/>
              <a:ahLst/>
              <a:cxnLst/>
              <a:rect l="l" t="t" r="r" b="b"/>
              <a:pathLst>
                <a:path w="1439" h="12098" extrusionOk="0">
                  <a:moveTo>
                    <a:pt x="251" y="0"/>
                  </a:moveTo>
                  <a:cubicBezTo>
                    <a:pt x="0" y="5227"/>
                    <a:pt x="502" y="12097"/>
                    <a:pt x="502" y="12097"/>
                  </a:cubicBezTo>
                  <a:cubicBezTo>
                    <a:pt x="502" y="12097"/>
                    <a:pt x="708" y="2283"/>
                    <a:pt x="1438" y="228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1"/>
            <p:cNvSpPr/>
            <p:nvPr/>
          </p:nvSpPr>
          <p:spPr>
            <a:xfrm>
              <a:off x="-3663875" y="2902275"/>
              <a:ext cx="571225" cy="666525"/>
            </a:xfrm>
            <a:custGeom>
              <a:avLst/>
              <a:gdLst/>
              <a:ahLst/>
              <a:cxnLst/>
              <a:rect l="l" t="t" r="r" b="b"/>
              <a:pathLst>
                <a:path w="22849" h="26661" extrusionOk="0">
                  <a:moveTo>
                    <a:pt x="14700" y="1"/>
                  </a:moveTo>
                  <a:lnTo>
                    <a:pt x="1" y="12441"/>
                  </a:lnTo>
                  <a:lnTo>
                    <a:pt x="389" y="20315"/>
                  </a:lnTo>
                  <a:lnTo>
                    <a:pt x="7076" y="26661"/>
                  </a:lnTo>
                  <a:cubicBezTo>
                    <a:pt x="6643" y="15910"/>
                    <a:pt x="8172" y="11938"/>
                    <a:pt x="13376" y="10363"/>
                  </a:cubicBezTo>
                  <a:cubicBezTo>
                    <a:pt x="18603" y="8788"/>
                    <a:pt x="18991" y="5136"/>
                    <a:pt x="22849" y="4338"/>
                  </a:cubicBezTo>
                  <a:cubicBezTo>
                    <a:pt x="22620" y="1279"/>
                    <a:pt x="18672" y="640"/>
                    <a:pt x="147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1"/>
            <p:cNvSpPr/>
            <p:nvPr/>
          </p:nvSpPr>
          <p:spPr>
            <a:xfrm>
              <a:off x="-3585700" y="3261200"/>
              <a:ext cx="102750" cy="245400"/>
            </a:xfrm>
            <a:custGeom>
              <a:avLst/>
              <a:gdLst/>
              <a:ahLst/>
              <a:cxnLst/>
              <a:rect l="l" t="t" r="r" b="b"/>
              <a:pathLst>
                <a:path w="4110" h="9816" extrusionOk="0">
                  <a:moveTo>
                    <a:pt x="1119" y="1"/>
                  </a:moveTo>
                  <a:lnTo>
                    <a:pt x="1" y="2763"/>
                  </a:lnTo>
                  <a:lnTo>
                    <a:pt x="1530" y="8903"/>
                  </a:lnTo>
                  <a:lnTo>
                    <a:pt x="3790" y="9816"/>
                  </a:lnTo>
                  <a:cubicBezTo>
                    <a:pt x="4109" y="8264"/>
                    <a:pt x="4086" y="7351"/>
                    <a:pt x="3447" y="5913"/>
                  </a:cubicBezTo>
                  <a:cubicBezTo>
                    <a:pt x="2808" y="4497"/>
                    <a:pt x="3949" y="1621"/>
                    <a:pt x="3949" y="1621"/>
                  </a:cubicBezTo>
                  <a:lnTo>
                    <a:pt x="11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1"/>
            <p:cNvSpPr/>
            <p:nvPr/>
          </p:nvSpPr>
          <p:spPr>
            <a:xfrm>
              <a:off x="-3469850" y="3199425"/>
              <a:ext cx="31975" cy="340275"/>
            </a:xfrm>
            <a:custGeom>
              <a:avLst/>
              <a:gdLst/>
              <a:ahLst/>
              <a:cxnLst/>
              <a:rect l="l" t="t" r="r" b="b"/>
              <a:pathLst>
                <a:path w="1279" h="13611" extrusionOk="0">
                  <a:moveTo>
                    <a:pt x="1152" y="1"/>
                  </a:moveTo>
                  <a:cubicBezTo>
                    <a:pt x="1103" y="1"/>
                    <a:pt x="1073" y="38"/>
                    <a:pt x="1073" y="75"/>
                  </a:cubicBezTo>
                  <a:cubicBezTo>
                    <a:pt x="1050" y="144"/>
                    <a:pt x="0" y="6649"/>
                    <a:pt x="822" y="13519"/>
                  </a:cubicBezTo>
                  <a:cubicBezTo>
                    <a:pt x="822" y="13588"/>
                    <a:pt x="868" y="13611"/>
                    <a:pt x="913" y="13611"/>
                  </a:cubicBezTo>
                  <a:lnTo>
                    <a:pt x="936" y="13611"/>
                  </a:lnTo>
                  <a:cubicBezTo>
                    <a:pt x="982" y="13611"/>
                    <a:pt x="1027" y="13565"/>
                    <a:pt x="1027" y="13519"/>
                  </a:cubicBezTo>
                  <a:cubicBezTo>
                    <a:pt x="206" y="6649"/>
                    <a:pt x="1256" y="189"/>
                    <a:pt x="1256" y="121"/>
                  </a:cubicBezTo>
                  <a:cubicBezTo>
                    <a:pt x="1278" y="52"/>
                    <a:pt x="1233" y="7"/>
                    <a:pt x="1187" y="7"/>
                  </a:cubicBezTo>
                  <a:cubicBezTo>
                    <a:pt x="1175" y="3"/>
                    <a:pt x="1163" y="1"/>
                    <a:pt x="11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1"/>
            <p:cNvSpPr/>
            <p:nvPr/>
          </p:nvSpPr>
          <p:spPr>
            <a:xfrm>
              <a:off x="-3489250" y="3212550"/>
              <a:ext cx="39950" cy="99475"/>
            </a:xfrm>
            <a:custGeom>
              <a:avLst/>
              <a:gdLst/>
              <a:ahLst/>
              <a:cxnLst/>
              <a:rect l="l" t="t" r="r" b="b"/>
              <a:pathLst>
                <a:path w="1598" h="3979" extrusionOk="0">
                  <a:moveTo>
                    <a:pt x="118" y="1"/>
                  </a:moveTo>
                  <a:cubicBezTo>
                    <a:pt x="109" y="1"/>
                    <a:pt x="100" y="2"/>
                    <a:pt x="91" y="7"/>
                  </a:cubicBezTo>
                  <a:cubicBezTo>
                    <a:pt x="46" y="7"/>
                    <a:pt x="0" y="52"/>
                    <a:pt x="23" y="121"/>
                  </a:cubicBezTo>
                  <a:cubicBezTo>
                    <a:pt x="548" y="2723"/>
                    <a:pt x="1370" y="3887"/>
                    <a:pt x="1415" y="3933"/>
                  </a:cubicBezTo>
                  <a:cubicBezTo>
                    <a:pt x="1415" y="3955"/>
                    <a:pt x="1461" y="3978"/>
                    <a:pt x="1484" y="3978"/>
                  </a:cubicBezTo>
                  <a:cubicBezTo>
                    <a:pt x="1507" y="3978"/>
                    <a:pt x="1529" y="3955"/>
                    <a:pt x="1552" y="3955"/>
                  </a:cubicBezTo>
                  <a:cubicBezTo>
                    <a:pt x="1598" y="3910"/>
                    <a:pt x="1598" y="3864"/>
                    <a:pt x="1575" y="3818"/>
                  </a:cubicBezTo>
                  <a:cubicBezTo>
                    <a:pt x="1552" y="3796"/>
                    <a:pt x="731" y="2632"/>
                    <a:pt x="206" y="75"/>
                  </a:cubicBezTo>
                  <a:cubicBezTo>
                    <a:pt x="206" y="38"/>
                    <a:pt x="160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1"/>
            <p:cNvSpPr/>
            <p:nvPr/>
          </p:nvSpPr>
          <p:spPr>
            <a:xfrm>
              <a:off x="-3458450" y="3399075"/>
              <a:ext cx="35400" cy="140050"/>
            </a:xfrm>
            <a:custGeom>
              <a:avLst/>
              <a:gdLst/>
              <a:ahLst/>
              <a:cxnLst/>
              <a:rect l="l" t="t" r="r" b="b"/>
              <a:pathLst>
                <a:path w="1416" h="5602" extrusionOk="0">
                  <a:moveTo>
                    <a:pt x="109" y="1"/>
                  </a:moveTo>
                  <a:cubicBezTo>
                    <a:pt x="95" y="1"/>
                    <a:pt x="81" y="3"/>
                    <a:pt x="69" y="10"/>
                  </a:cubicBezTo>
                  <a:cubicBezTo>
                    <a:pt x="24" y="32"/>
                    <a:pt x="1" y="101"/>
                    <a:pt x="24" y="146"/>
                  </a:cubicBezTo>
                  <a:cubicBezTo>
                    <a:pt x="800" y="1630"/>
                    <a:pt x="1210" y="5465"/>
                    <a:pt x="1210" y="5510"/>
                  </a:cubicBezTo>
                  <a:cubicBezTo>
                    <a:pt x="1210" y="5556"/>
                    <a:pt x="1256" y="5602"/>
                    <a:pt x="1302" y="5602"/>
                  </a:cubicBezTo>
                  <a:lnTo>
                    <a:pt x="1325" y="5602"/>
                  </a:lnTo>
                  <a:cubicBezTo>
                    <a:pt x="1370" y="5602"/>
                    <a:pt x="1416" y="5556"/>
                    <a:pt x="1416" y="5488"/>
                  </a:cubicBezTo>
                  <a:cubicBezTo>
                    <a:pt x="1393" y="5328"/>
                    <a:pt x="1005" y="1562"/>
                    <a:pt x="206" y="55"/>
                  </a:cubicBezTo>
                  <a:cubicBezTo>
                    <a:pt x="189" y="22"/>
                    <a:pt x="148" y="1"/>
                    <a:pt x="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1"/>
            <p:cNvSpPr/>
            <p:nvPr/>
          </p:nvSpPr>
          <p:spPr>
            <a:xfrm>
              <a:off x="-3508100" y="3264975"/>
              <a:ext cx="50250" cy="266725"/>
            </a:xfrm>
            <a:custGeom>
              <a:avLst/>
              <a:gdLst/>
              <a:ahLst/>
              <a:cxnLst/>
              <a:rect l="l" t="t" r="r" b="b"/>
              <a:pathLst>
                <a:path w="2010" h="10669" extrusionOk="0">
                  <a:moveTo>
                    <a:pt x="132" y="1"/>
                  </a:moveTo>
                  <a:cubicBezTo>
                    <a:pt x="118" y="1"/>
                    <a:pt x="104" y="3"/>
                    <a:pt x="92" y="10"/>
                  </a:cubicBezTo>
                  <a:cubicBezTo>
                    <a:pt x="47" y="32"/>
                    <a:pt x="1" y="78"/>
                    <a:pt x="24" y="124"/>
                  </a:cubicBezTo>
                  <a:cubicBezTo>
                    <a:pt x="206" y="649"/>
                    <a:pt x="412" y="1151"/>
                    <a:pt x="617" y="1630"/>
                  </a:cubicBezTo>
                  <a:cubicBezTo>
                    <a:pt x="1188" y="3000"/>
                    <a:pt x="1690" y="4209"/>
                    <a:pt x="1279" y="5374"/>
                  </a:cubicBezTo>
                  <a:cubicBezTo>
                    <a:pt x="708" y="7017"/>
                    <a:pt x="1758" y="10441"/>
                    <a:pt x="1804" y="10600"/>
                  </a:cubicBezTo>
                  <a:cubicBezTo>
                    <a:pt x="1827" y="10646"/>
                    <a:pt x="1850" y="10669"/>
                    <a:pt x="1895" y="10669"/>
                  </a:cubicBezTo>
                  <a:lnTo>
                    <a:pt x="1918" y="10669"/>
                  </a:lnTo>
                  <a:cubicBezTo>
                    <a:pt x="1987" y="10646"/>
                    <a:pt x="2010" y="10600"/>
                    <a:pt x="1987" y="10532"/>
                  </a:cubicBezTo>
                  <a:cubicBezTo>
                    <a:pt x="1987" y="10509"/>
                    <a:pt x="914" y="7017"/>
                    <a:pt x="1462" y="5442"/>
                  </a:cubicBezTo>
                  <a:cubicBezTo>
                    <a:pt x="1895" y="4187"/>
                    <a:pt x="1370" y="2977"/>
                    <a:pt x="800" y="1539"/>
                  </a:cubicBezTo>
                  <a:cubicBezTo>
                    <a:pt x="594" y="1060"/>
                    <a:pt x="389" y="580"/>
                    <a:pt x="206" y="55"/>
                  </a:cubicBezTo>
                  <a:cubicBezTo>
                    <a:pt x="206" y="22"/>
                    <a:pt x="170" y="1"/>
                    <a:pt x="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1"/>
            <p:cNvSpPr/>
            <p:nvPr/>
          </p:nvSpPr>
          <p:spPr>
            <a:xfrm>
              <a:off x="-3447025" y="3153925"/>
              <a:ext cx="28550" cy="247675"/>
            </a:xfrm>
            <a:custGeom>
              <a:avLst/>
              <a:gdLst/>
              <a:ahLst/>
              <a:cxnLst/>
              <a:rect l="l" t="t" r="r" b="b"/>
              <a:pathLst>
                <a:path w="1142" h="9907" extrusionOk="0">
                  <a:moveTo>
                    <a:pt x="685" y="1"/>
                  </a:moveTo>
                  <a:cubicBezTo>
                    <a:pt x="639" y="1"/>
                    <a:pt x="594" y="46"/>
                    <a:pt x="594" y="115"/>
                  </a:cubicBezTo>
                  <a:cubicBezTo>
                    <a:pt x="616" y="138"/>
                    <a:pt x="936" y="4109"/>
                    <a:pt x="594" y="5753"/>
                  </a:cubicBezTo>
                  <a:cubicBezTo>
                    <a:pt x="548" y="6072"/>
                    <a:pt x="480" y="6346"/>
                    <a:pt x="411" y="6574"/>
                  </a:cubicBezTo>
                  <a:cubicBezTo>
                    <a:pt x="160" y="7647"/>
                    <a:pt x="0" y="8309"/>
                    <a:pt x="548" y="9838"/>
                  </a:cubicBezTo>
                  <a:cubicBezTo>
                    <a:pt x="571" y="9861"/>
                    <a:pt x="594" y="9907"/>
                    <a:pt x="639" y="9907"/>
                  </a:cubicBezTo>
                  <a:cubicBezTo>
                    <a:pt x="662" y="9907"/>
                    <a:pt x="662" y="9907"/>
                    <a:pt x="685" y="9884"/>
                  </a:cubicBezTo>
                  <a:cubicBezTo>
                    <a:pt x="731" y="9861"/>
                    <a:pt x="753" y="9816"/>
                    <a:pt x="731" y="9770"/>
                  </a:cubicBezTo>
                  <a:cubicBezTo>
                    <a:pt x="206" y="8286"/>
                    <a:pt x="343" y="7693"/>
                    <a:pt x="594" y="6620"/>
                  </a:cubicBezTo>
                  <a:cubicBezTo>
                    <a:pt x="662" y="6392"/>
                    <a:pt x="731" y="6118"/>
                    <a:pt x="799" y="5798"/>
                  </a:cubicBezTo>
                  <a:cubicBezTo>
                    <a:pt x="1141" y="4109"/>
                    <a:pt x="799" y="252"/>
                    <a:pt x="799" y="92"/>
                  </a:cubicBezTo>
                  <a:cubicBezTo>
                    <a:pt x="799" y="46"/>
                    <a:pt x="75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1"/>
            <p:cNvSpPr/>
            <p:nvPr/>
          </p:nvSpPr>
          <p:spPr>
            <a:xfrm>
              <a:off x="-3446450" y="3376425"/>
              <a:ext cx="12575" cy="30325"/>
            </a:xfrm>
            <a:custGeom>
              <a:avLst/>
              <a:gdLst/>
              <a:ahLst/>
              <a:cxnLst/>
              <a:rect l="l" t="t" r="r" b="b"/>
              <a:pathLst>
                <a:path w="503" h="1213" extrusionOk="0">
                  <a:moveTo>
                    <a:pt x="395" y="0"/>
                  </a:moveTo>
                  <a:cubicBezTo>
                    <a:pt x="377" y="0"/>
                    <a:pt x="360" y="8"/>
                    <a:pt x="342" y="25"/>
                  </a:cubicBezTo>
                  <a:cubicBezTo>
                    <a:pt x="274" y="48"/>
                    <a:pt x="114" y="231"/>
                    <a:pt x="0" y="1098"/>
                  </a:cubicBezTo>
                  <a:cubicBezTo>
                    <a:pt x="0" y="1144"/>
                    <a:pt x="46" y="1212"/>
                    <a:pt x="91" y="1212"/>
                  </a:cubicBezTo>
                  <a:cubicBezTo>
                    <a:pt x="160" y="1212"/>
                    <a:pt x="183" y="1167"/>
                    <a:pt x="205" y="1121"/>
                  </a:cubicBezTo>
                  <a:cubicBezTo>
                    <a:pt x="297" y="345"/>
                    <a:pt x="434" y="185"/>
                    <a:pt x="434" y="185"/>
                  </a:cubicBezTo>
                  <a:cubicBezTo>
                    <a:pt x="479" y="162"/>
                    <a:pt x="502" y="94"/>
                    <a:pt x="479" y="48"/>
                  </a:cubicBezTo>
                  <a:cubicBezTo>
                    <a:pt x="451" y="20"/>
                    <a:pt x="423" y="0"/>
                    <a:pt x="3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1"/>
            <p:cNvSpPr/>
            <p:nvPr/>
          </p:nvSpPr>
          <p:spPr>
            <a:xfrm>
              <a:off x="-3419650" y="3161925"/>
              <a:ext cx="17150" cy="172350"/>
            </a:xfrm>
            <a:custGeom>
              <a:avLst/>
              <a:gdLst/>
              <a:ahLst/>
              <a:cxnLst/>
              <a:rect l="l" t="t" r="r" b="b"/>
              <a:pathLst>
                <a:path w="686" h="6894" extrusionOk="0">
                  <a:moveTo>
                    <a:pt x="366" y="0"/>
                  </a:moveTo>
                  <a:cubicBezTo>
                    <a:pt x="320" y="0"/>
                    <a:pt x="275" y="46"/>
                    <a:pt x="275" y="92"/>
                  </a:cubicBezTo>
                  <a:lnTo>
                    <a:pt x="320" y="2488"/>
                  </a:lnTo>
                  <a:cubicBezTo>
                    <a:pt x="275" y="2625"/>
                    <a:pt x="1" y="3584"/>
                    <a:pt x="229" y="4794"/>
                  </a:cubicBezTo>
                  <a:cubicBezTo>
                    <a:pt x="252" y="4976"/>
                    <a:pt x="298" y="5136"/>
                    <a:pt x="320" y="5273"/>
                  </a:cubicBezTo>
                  <a:cubicBezTo>
                    <a:pt x="480" y="6003"/>
                    <a:pt x="503" y="6049"/>
                    <a:pt x="92" y="6734"/>
                  </a:cubicBezTo>
                  <a:cubicBezTo>
                    <a:pt x="69" y="6779"/>
                    <a:pt x="92" y="6848"/>
                    <a:pt x="138" y="6871"/>
                  </a:cubicBezTo>
                  <a:cubicBezTo>
                    <a:pt x="138" y="6893"/>
                    <a:pt x="161" y="6893"/>
                    <a:pt x="183" y="6893"/>
                  </a:cubicBezTo>
                  <a:cubicBezTo>
                    <a:pt x="206" y="6893"/>
                    <a:pt x="252" y="6871"/>
                    <a:pt x="252" y="6825"/>
                  </a:cubicBezTo>
                  <a:cubicBezTo>
                    <a:pt x="686" y="6095"/>
                    <a:pt x="686" y="6003"/>
                    <a:pt x="526" y="5227"/>
                  </a:cubicBezTo>
                  <a:cubicBezTo>
                    <a:pt x="480" y="5090"/>
                    <a:pt x="457" y="4930"/>
                    <a:pt x="412" y="4748"/>
                  </a:cubicBezTo>
                  <a:cubicBezTo>
                    <a:pt x="183" y="3538"/>
                    <a:pt x="503" y="2534"/>
                    <a:pt x="503" y="2534"/>
                  </a:cubicBezTo>
                  <a:lnTo>
                    <a:pt x="503" y="2511"/>
                  </a:lnTo>
                  <a:lnTo>
                    <a:pt x="480" y="92"/>
                  </a:lnTo>
                  <a:cubicBezTo>
                    <a:pt x="480" y="46"/>
                    <a:pt x="43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1"/>
            <p:cNvSpPr/>
            <p:nvPr/>
          </p:nvSpPr>
          <p:spPr>
            <a:xfrm>
              <a:off x="-3427625" y="3237025"/>
              <a:ext cx="16000" cy="22500"/>
            </a:xfrm>
            <a:custGeom>
              <a:avLst/>
              <a:gdLst/>
              <a:ahLst/>
              <a:cxnLst/>
              <a:rect l="l" t="t" r="r" b="b"/>
              <a:pathLst>
                <a:path w="640" h="900" extrusionOk="0">
                  <a:moveTo>
                    <a:pt x="109" y="0"/>
                  </a:moveTo>
                  <a:cubicBezTo>
                    <a:pt x="95" y="0"/>
                    <a:pt x="81" y="3"/>
                    <a:pt x="69" y="9"/>
                  </a:cubicBezTo>
                  <a:cubicBezTo>
                    <a:pt x="23" y="9"/>
                    <a:pt x="0" y="78"/>
                    <a:pt x="23" y="123"/>
                  </a:cubicBezTo>
                  <a:cubicBezTo>
                    <a:pt x="206" y="625"/>
                    <a:pt x="457" y="854"/>
                    <a:pt x="457" y="854"/>
                  </a:cubicBezTo>
                  <a:cubicBezTo>
                    <a:pt x="480" y="877"/>
                    <a:pt x="502" y="899"/>
                    <a:pt x="525" y="899"/>
                  </a:cubicBezTo>
                  <a:cubicBezTo>
                    <a:pt x="548" y="899"/>
                    <a:pt x="594" y="877"/>
                    <a:pt x="594" y="854"/>
                  </a:cubicBezTo>
                  <a:cubicBezTo>
                    <a:pt x="639" y="808"/>
                    <a:pt x="639" y="762"/>
                    <a:pt x="594" y="717"/>
                  </a:cubicBezTo>
                  <a:cubicBezTo>
                    <a:pt x="594" y="717"/>
                    <a:pt x="365" y="511"/>
                    <a:pt x="206" y="55"/>
                  </a:cubicBezTo>
                  <a:cubicBezTo>
                    <a:pt x="189" y="21"/>
                    <a:pt x="148" y="0"/>
                    <a:pt x="1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1"/>
            <p:cNvSpPr/>
            <p:nvPr/>
          </p:nvSpPr>
          <p:spPr>
            <a:xfrm>
              <a:off x="-3413375" y="3322050"/>
              <a:ext cx="24575" cy="118925"/>
            </a:xfrm>
            <a:custGeom>
              <a:avLst/>
              <a:gdLst/>
              <a:ahLst/>
              <a:cxnLst/>
              <a:rect l="l" t="t" r="r" b="b"/>
              <a:pathLst>
                <a:path w="983" h="4757" extrusionOk="0">
                  <a:moveTo>
                    <a:pt x="110" y="0"/>
                  </a:moveTo>
                  <a:cubicBezTo>
                    <a:pt x="95" y="0"/>
                    <a:pt x="82" y="3"/>
                    <a:pt x="69" y="9"/>
                  </a:cubicBezTo>
                  <a:cubicBezTo>
                    <a:pt x="24" y="9"/>
                    <a:pt x="1" y="78"/>
                    <a:pt x="24" y="123"/>
                  </a:cubicBezTo>
                  <a:cubicBezTo>
                    <a:pt x="343" y="945"/>
                    <a:pt x="366" y="1310"/>
                    <a:pt x="366" y="2383"/>
                  </a:cubicBezTo>
                  <a:cubicBezTo>
                    <a:pt x="366" y="3479"/>
                    <a:pt x="777" y="4643"/>
                    <a:pt x="777" y="4688"/>
                  </a:cubicBezTo>
                  <a:cubicBezTo>
                    <a:pt x="800" y="4734"/>
                    <a:pt x="845" y="4757"/>
                    <a:pt x="868" y="4757"/>
                  </a:cubicBezTo>
                  <a:lnTo>
                    <a:pt x="914" y="4757"/>
                  </a:lnTo>
                  <a:cubicBezTo>
                    <a:pt x="960" y="4734"/>
                    <a:pt x="982" y="4688"/>
                    <a:pt x="960" y="4643"/>
                  </a:cubicBezTo>
                  <a:cubicBezTo>
                    <a:pt x="960" y="4620"/>
                    <a:pt x="572" y="3433"/>
                    <a:pt x="572" y="2383"/>
                  </a:cubicBezTo>
                  <a:cubicBezTo>
                    <a:pt x="572" y="1333"/>
                    <a:pt x="549" y="922"/>
                    <a:pt x="206" y="55"/>
                  </a:cubicBezTo>
                  <a:cubicBezTo>
                    <a:pt x="190" y="21"/>
                    <a:pt x="148" y="0"/>
                    <a:pt x="1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1"/>
            <p:cNvSpPr/>
            <p:nvPr/>
          </p:nvSpPr>
          <p:spPr>
            <a:xfrm>
              <a:off x="-3410500" y="3395650"/>
              <a:ext cx="13700" cy="28775"/>
            </a:xfrm>
            <a:custGeom>
              <a:avLst/>
              <a:gdLst/>
              <a:ahLst/>
              <a:cxnLst/>
              <a:rect l="l" t="t" r="r" b="b"/>
              <a:pathLst>
                <a:path w="548" h="1151" extrusionOk="0">
                  <a:moveTo>
                    <a:pt x="451" y="1"/>
                  </a:moveTo>
                  <a:cubicBezTo>
                    <a:pt x="437" y="1"/>
                    <a:pt x="423" y="3"/>
                    <a:pt x="411" y="10"/>
                  </a:cubicBezTo>
                  <a:cubicBezTo>
                    <a:pt x="251" y="78"/>
                    <a:pt x="114" y="603"/>
                    <a:pt x="23" y="1037"/>
                  </a:cubicBezTo>
                  <a:cubicBezTo>
                    <a:pt x="0" y="1082"/>
                    <a:pt x="46" y="1151"/>
                    <a:pt x="91" y="1151"/>
                  </a:cubicBezTo>
                  <a:lnTo>
                    <a:pt x="114" y="1151"/>
                  </a:lnTo>
                  <a:cubicBezTo>
                    <a:pt x="160" y="1151"/>
                    <a:pt x="205" y="1128"/>
                    <a:pt x="205" y="1082"/>
                  </a:cubicBezTo>
                  <a:cubicBezTo>
                    <a:pt x="365" y="352"/>
                    <a:pt x="479" y="192"/>
                    <a:pt x="502" y="192"/>
                  </a:cubicBezTo>
                  <a:cubicBezTo>
                    <a:pt x="548" y="147"/>
                    <a:pt x="548" y="101"/>
                    <a:pt x="548" y="55"/>
                  </a:cubicBezTo>
                  <a:cubicBezTo>
                    <a:pt x="531" y="22"/>
                    <a:pt x="490" y="1"/>
                    <a:pt x="4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1"/>
            <p:cNvSpPr/>
            <p:nvPr/>
          </p:nvSpPr>
          <p:spPr>
            <a:xfrm>
              <a:off x="-3474425" y="3388450"/>
              <a:ext cx="17725" cy="97600"/>
            </a:xfrm>
            <a:custGeom>
              <a:avLst/>
              <a:gdLst/>
              <a:ahLst/>
              <a:cxnLst/>
              <a:rect l="l" t="t" r="r" b="b"/>
              <a:pathLst>
                <a:path w="709" h="3904" extrusionOk="0">
                  <a:moveTo>
                    <a:pt x="92" y="1"/>
                  </a:moveTo>
                  <a:cubicBezTo>
                    <a:pt x="46" y="1"/>
                    <a:pt x="1" y="46"/>
                    <a:pt x="1" y="115"/>
                  </a:cubicBezTo>
                  <a:cubicBezTo>
                    <a:pt x="69" y="503"/>
                    <a:pt x="160" y="845"/>
                    <a:pt x="229" y="1142"/>
                  </a:cubicBezTo>
                  <a:cubicBezTo>
                    <a:pt x="320" y="1530"/>
                    <a:pt x="389" y="1895"/>
                    <a:pt x="389" y="2238"/>
                  </a:cubicBezTo>
                  <a:cubicBezTo>
                    <a:pt x="389" y="2877"/>
                    <a:pt x="503" y="3813"/>
                    <a:pt x="503" y="3813"/>
                  </a:cubicBezTo>
                  <a:cubicBezTo>
                    <a:pt x="503" y="3858"/>
                    <a:pt x="548" y="3904"/>
                    <a:pt x="594" y="3904"/>
                  </a:cubicBezTo>
                  <a:lnTo>
                    <a:pt x="617" y="3904"/>
                  </a:lnTo>
                  <a:cubicBezTo>
                    <a:pt x="663" y="3904"/>
                    <a:pt x="708" y="3858"/>
                    <a:pt x="708" y="3790"/>
                  </a:cubicBezTo>
                  <a:cubicBezTo>
                    <a:pt x="708" y="3790"/>
                    <a:pt x="594" y="2877"/>
                    <a:pt x="594" y="2238"/>
                  </a:cubicBezTo>
                  <a:cubicBezTo>
                    <a:pt x="594" y="1873"/>
                    <a:pt x="503" y="1507"/>
                    <a:pt x="411" y="1096"/>
                  </a:cubicBezTo>
                  <a:cubicBezTo>
                    <a:pt x="343" y="800"/>
                    <a:pt x="274" y="480"/>
                    <a:pt x="206" y="92"/>
                  </a:cubicBezTo>
                  <a:cubicBezTo>
                    <a:pt x="206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1"/>
            <p:cNvSpPr/>
            <p:nvPr/>
          </p:nvSpPr>
          <p:spPr>
            <a:xfrm>
              <a:off x="-3508650" y="3317475"/>
              <a:ext cx="18850" cy="110375"/>
            </a:xfrm>
            <a:custGeom>
              <a:avLst/>
              <a:gdLst/>
              <a:ahLst/>
              <a:cxnLst/>
              <a:rect l="l" t="t" r="r" b="b"/>
              <a:pathLst>
                <a:path w="754" h="4415" extrusionOk="0">
                  <a:moveTo>
                    <a:pt x="116" y="1"/>
                  </a:moveTo>
                  <a:cubicBezTo>
                    <a:pt x="101" y="1"/>
                    <a:pt x="86" y="4"/>
                    <a:pt x="69" y="10"/>
                  </a:cubicBezTo>
                  <a:cubicBezTo>
                    <a:pt x="23" y="32"/>
                    <a:pt x="0" y="101"/>
                    <a:pt x="23" y="146"/>
                  </a:cubicBezTo>
                  <a:cubicBezTo>
                    <a:pt x="23" y="146"/>
                    <a:pt x="525" y="1265"/>
                    <a:pt x="548" y="1927"/>
                  </a:cubicBezTo>
                  <a:cubicBezTo>
                    <a:pt x="571" y="2246"/>
                    <a:pt x="502" y="2497"/>
                    <a:pt x="411" y="2817"/>
                  </a:cubicBezTo>
                  <a:cubicBezTo>
                    <a:pt x="297" y="3182"/>
                    <a:pt x="183" y="3639"/>
                    <a:pt x="137" y="4301"/>
                  </a:cubicBezTo>
                  <a:cubicBezTo>
                    <a:pt x="114" y="4369"/>
                    <a:pt x="160" y="4415"/>
                    <a:pt x="228" y="4415"/>
                  </a:cubicBezTo>
                  <a:cubicBezTo>
                    <a:pt x="274" y="4415"/>
                    <a:pt x="320" y="4369"/>
                    <a:pt x="320" y="4323"/>
                  </a:cubicBezTo>
                  <a:cubicBezTo>
                    <a:pt x="365" y="3662"/>
                    <a:pt x="479" y="3228"/>
                    <a:pt x="594" y="2885"/>
                  </a:cubicBezTo>
                  <a:cubicBezTo>
                    <a:pt x="685" y="2543"/>
                    <a:pt x="753" y="2269"/>
                    <a:pt x="753" y="1927"/>
                  </a:cubicBezTo>
                  <a:cubicBezTo>
                    <a:pt x="708" y="1242"/>
                    <a:pt x="228" y="124"/>
                    <a:pt x="205" y="78"/>
                  </a:cubicBezTo>
                  <a:cubicBezTo>
                    <a:pt x="188" y="27"/>
                    <a:pt x="158" y="1"/>
                    <a:pt x="1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1"/>
            <p:cNvSpPr/>
            <p:nvPr/>
          </p:nvSpPr>
          <p:spPr>
            <a:xfrm>
              <a:off x="-3494975" y="3320900"/>
              <a:ext cx="14300" cy="47050"/>
            </a:xfrm>
            <a:custGeom>
              <a:avLst/>
              <a:gdLst/>
              <a:ahLst/>
              <a:cxnLst/>
              <a:rect l="l" t="t" r="r" b="b"/>
              <a:pathLst>
                <a:path w="572" h="1882" extrusionOk="0">
                  <a:moveTo>
                    <a:pt x="453" y="1"/>
                  </a:moveTo>
                  <a:cubicBezTo>
                    <a:pt x="412" y="1"/>
                    <a:pt x="383" y="22"/>
                    <a:pt x="366" y="55"/>
                  </a:cubicBezTo>
                  <a:cubicBezTo>
                    <a:pt x="92" y="717"/>
                    <a:pt x="1" y="1744"/>
                    <a:pt x="1" y="1790"/>
                  </a:cubicBezTo>
                  <a:cubicBezTo>
                    <a:pt x="1" y="1835"/>
                    <a:pt x="47" y="1881"/>
                    <a:pt x="92" y="1881"/>
                  </a:cubicBezTo>
                  <a:cubicBezTo>
                    <a:pt x="161" y="1881"/>
                    <a:pt x="206" y="1858"/>
                    <a:pt x="206" y="1790"/>
                  </a:cubicBezTo>
                  <a:cubicBezTo>
                    <a:pt x="206" y="1790"/>
                    <a:pt x="298" y="763"/>
                    <a:pt x="549" y="124"/>
                  </a:cubicBezTo>
                  <a:cubicBezTo>
                    <a:pt x="571" y="78"/>
                    <a:pt x="549" y="32"/>
                    <a:pt x="503" y="9"/>
                  </a:cubicBezTo>
                  <a:cubicBezTo>
                    <a:pt x="485" y="3"/>
                    <a:pt x="468" y="1"/>
                    <a:pt x="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1"/>
            <p:cNvSpPr/>
            <p:nvPr/>
          </p:nvSpPr>
          <p:spPr>
            <a:xfrm>
              <a:off x="-3489250" y="3332950"/>
              <a:ext cx="12575" cy="62950"/>
            </a:xfrm>
            <a:custGeom>
              <a:avLst/>
              <a:gdLst/>
              <a:ahLst/>
              <a:cxnLst/>
              <a:rect l="l" t="t" r="r" b="b"/>
              <a:pathLst>
                <a:path w="503" h="2518" extrusionOk="0">
                  <a:moveTo>
                    <a:pt x="118" y="1"/>
                  </a:moveTo>
                  <a:cubicBezTo>
                    <a:pt x="109" y="1"/>
                    <a:pt x="100" y="3"/>
                    <a:pt x="91" y="7"/>
                  </a:cubicBezTo>
                  <a:cubicBezTo>
                    <a:pt x="46" y="7"/>
                    <a:pt x="0" y="75"/>
                    <a:pt x="23" y="121"/>
                  </a:cubicBezTo>
                  <a:cubicBezTo>
                    <a:pt x="23" y="121"/>
                    <a:pt x="297" y="1262"/>
                    <a:pt x="137" y="2403"/>
                  </a:cubicBezTo>
                  <a:cubicBezTo>
                    <a:pt x="137" y="2449"/>
                    <a:pt x="183" y="2495"/>
                    <a:pt x="228" y="2518"/>
                  </a:cubicBezTo>
                  <a:lnTo>
                    <a:pt x="251" y="2518"/>
                  </a:lnTo>
                  <a:cubicBezTo>
                    <a:pt x="297" y="2518"/>
                    <a:pt x="342" y="2472"/>
                    <a:pt x="342" y="2426"/>
                  </a:cubicBezTo>
                  <a:cubicBezTo>
                    <a:pt x="502" y="1239"/>
                    <a:pt x="228" y="121"/>
                    <a:pt x="206" y="75"/>
                  </a:cubicBezTo>
                  <a:cubicBezTo>
                    <a:pt x="206" y="38"/>
                    <a:pt x="160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1"/>
            <p:cNvSpPr/>
            <p:nvPr/>
          </p:nvSpPr>
          <p:spPr>
            <a:xfrm>
              <a:off x="-3472150" y="3225250"/>
              <a:ext cx="13150" cy="54250"/>
            </a:xfrm>
            <a:custGeom>
              <a:avLst/>
              <a:gdLst/>
              <a:ahLst/>
              <a:cxnLst/>
              <a:rect l="l" t="t" r="r" b="b"/>
              <a:pathLst>
                <a:path w="526" h="2170" extrusionOk="0">
                  <a:moveTo>
                    <a:pt x="366" y="1"/>
                  </a:moveTo>
                  <a:cubicBezTo>
                    <a:pt x="298" y="1"/>
                    <a:pt x="275" y="46"/>
                    <a:pt x="275" y="115"/>
                  </a:cubicBezTo>
                  <a:cubicBezTo>
                    <a:pt x="275" y="115"/>
                    <a:pt x="320" y="982"/>
                    <a:pt x="1" y="2032"/>
                  </a:cubicBezTo>
                  <a:cubicBezTo>
                    <a:pt x="1" y="2101"/>
                    <a:pt x="24" y="2146"/>
                    <a:pt x="69" y="2169"/>
                  </a:cubicBezTo>
                  <a:lnTo>
                    <a:pt x="115" y="2169"/>
                  </a:lnTo>
                  <a:cubicBezTo>
                    <a:pt x="138" y="2169"/>
                    <a:pt x="183" y="2146"/>
                    <a:pt x="206" y="2101"/>
                  </a:cubicBezTo>
                  <a:cubicBezTo>
                    <a:pt x="526" y="1005"/>
                    <a:pt x="457" y="138"/>
                    <a:pt x="457" y="92"/>
                  </a:cubicBezTo>
                  <a:cubicBezTo>
                    <a:pt x="457" y="46"/>
                    <a:pt x="412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1"/>
            <p:cNvSpPr/>
            <p:nvPr/>
          </p:nvSpPr>
          <p:spPr>
            <a:xfrm>
              <a:off x="-3423625" y="3156775"/>
              <a:ext cx="16550" cy="71350"/>
            </a:xfrm>
            <a:custGeom>
              <a:avLst/>
              <a:gdLst/>
              <a:ahLst/>
              <a:cxnLst/>
              <a:rect l="l" t="t" r="r" b="b"/>
              <a:pathLst>
                <a:path w="662" h="2854" extrusionOk="0">
                  <a:moveTo>
                    <a:pt x="91" y="1"/>
                  </a:moveTo>
                  <a:cubicBezTo>
                    <a:pt x="46" y="1"/>
                    <a:pt x="0" y="69"/>
                    <a:pt x="0" y="115"/>
                  </a:cubicBezTo>
                  <a:cubicBezTo>
                    <a:pt x="23" y="138"/>
                    <a:pt x="160" y="1736"/>
                    <a:pt x="457" y="2785"/>
                  </a:cubicBezTo>
                  <a:cubicBezTo>
                    <a:pt x="457" y="2831"/>
                    <a:pt x="502" y="2854"/>
                    <a:pt x="548" y="2854"/>
                  </a:cubicBezTo>
                  <a:lnTo>
                    <a:pt x="571" y="2854"/>
                  </a:lnTo>
                  <a:cubicBezTo>
                    <a:pt x="616" y="2831"/>
                    <a:pt x="662" y="2785"/>
                    <a:pt x="639" y="2717"/>
                  </a:cubicBezTo>
                  <a:cubicBezTo>
                    <a:pt x="342" y="1690"/>
                    <a:pt x="205" y="115"/>
                    <a:pt x="205" y="92"/>
                  </a:cubicBezTo>
                  <a:cubicBezTo>
                    <a:pt x="205" y="46"/>
                    <a:pt x="160" y="1"/>
                    <a:pt x="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1"/>
            <p:cNvSpPr/>
            <p:nvPr/>
          </p:nvSpPr>
          <p:spPr>
            <a:xfrm>
              <a:off x="-3117200" y="3521425"/>
              <a:ext cx="117000" cy="219125"/>
            </a:xfrm>
            <a:custGeom>
              <a:avLst/>
              <a:gdLst/>
              <a:ahLst/>
              <a:cxnLst/>
              <a:rect l="l" t="t" r="r" b="b"/>
              <a:pathLst>
                <a:path w="4680" h="8765" extrusionOk="0">
                  <a:moveTo>
                    <a:pt x="4679" y="8765"/>
                  </a:moveTo>
                  <a:lnTo>
                    <a:pt x="2557" y="4611"/>
                  </a:lnTo>
                  <a:cubicBezTo>
                    <a:pt x="2557" y="4611"/>
                    <a:pt x="1187" y="160"/>
                    <a:pt x="1164" y="91"/>
                  </a:cubicBezTo>
                  <a:cubicBezTo>
                    <a:pt x="1141" y="0"/>
                    <a:pt x="1301" y="3173"/>
                    <a:pt x="1301" y="3173"/>
                  </a:cubicBezTo>
                  <a:cubicBezTo>
                    <a:pt x="1301" y="3173"/>
                    <a:pt x="639" y="4679"/>
                    <a:pt x="0" y="6574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1"/>
            <p:cNvSpPr/>
            <p:nvPr/>
          </p:nvSpPr>
          <p:spPr>
            <a:xfrm>
              <a:off x="-3673575" y="3259375"/>
              <a:ext cx="844000" cy="618150"/>
            </a:xfrm>
            <a:custGeom>
              <a:avLst/>
              <a:gdLst/>
              <a:ahLst/>
              <a:cxnLst/>
              <a:rect l="l" t="t" r="r" b="b"/>
              <a:pathLst>
                <a:path w="33760" h="24726" extrusionOk="0">
                  <a:moveTo>
                    <a:pt x="3262" y="1"/>
                  </a:moveTo>
                  <a:cubicBezTo>
                    <a:pt x="2045" y="1"/>
                    <a:pt x="1" y="693"/>
                    <a:pt x="1" y="1261"/>
                  </a:cubicBezTo>
                  <a:cubicBezTo>
                    <a:pt x="1" y="1831"/>
                    <a:pt x="252" y="23333"/>
                    <a:pt x="252" y="23333"/>
                  </a:cubicBezTo>
                  <a:lnTo>
                    <a:pt x="17005" y="24405"/>
                  </a:lnTo>
                  <a:lnTo>
                    <a:pt x="33759" y="24725"/>
                  </a:lnTo>
                  <a:lnTo>
                    <a:pt x="32412" y="21849"/>
                  </a:lnTo>
                  <a:cubicBezTo>
                    <a:pt x="32412" y="21849"/>
                    <a:pt x="30427" y="20685"/>
                    <a:pt x="30107" y="20525"/>
                  </a:cubicBezTo>
                  <a:cubicBezTo>
                    <a:pt x="29810" y="20343"/>
                    <a:pt x="28532" y="19521"/>
                    <a:pt x="28532" y="19521"/>
                  </a:cubicBezTo>
                  <a:lnTo>
                    <a:pt x="27574" y="17695"/>
                  </a:lnTo>
                  <a:lnTo>
                    <a:pt x="26227" y="17284"/>
                  </a:lnTo>
                  <a:lnTo>
                    <a:pt x="24561" y="15549"/>
                  </a:lnTo>
                  <a:lnTo>
                    <a:pt x="23442" y="15549"/>
                  </a:lnTo>
                  <a:cubicBezTo>
                    <a:pt x="23442" y="15549"/>
                    <a:pt x="22963" y="16303"/>
                    <a:pt x="22735" y="16394"/>
                  </a:cubicBezTo>
                  <a:cubicBezTo>
                    <a:pt x="22727" y="16396"/>
                    <a:pt x="22718" y="16397"/>
                    <a:pt x="22707" y="16397"/>
                  </a:cubicBezTo>
                  <a:cubicBezTo>
                    <a:pt x="22378" y="16397"/>
                    <a:pt x="20749" y="15390"/>
                    <a:pt x="20749" y="15390"/>
                  </a:cubicBezTo>
                  <a:lnTo>
                    <a:pt x="19790" y="14225"/>
                  </a:lnTo>
                  <a:lnTo>
                    <a:pt x="19311" y="14157"/>
                  </a:lnTo>
                  <a:cubicBezTo>
                    <a:pt x="19311" y="14157"/>
                    <a:pt x="19539" y="13723"/>
                    <a:pt x="19082" y="13153"/>
                  </a:cubicBezTo>
                  <a:cubicBezTo>
                    <a:pt x="18603" y="12582"/>
                    <a:pt x="16937" y="12080"/>
                    <a:pt x="16937" y="12080"/>
                  </a:cubicBezTo>
                  <a:cubicBezTo>
                    <a:pt x="16937" y="12080"/>
                    <a:pt x="16047" y="11509"/>
                    <a:pt x="15271" y="11418"/>
                  </a:cubicBezTo>
                  <a:cubicBezTo>
                    <a:pt x="15271" y="11418"/>
                    <a:pt x="15020" y="10596"/>
                    <a:pt x="14061" y="10505"/>
                  </a:cubicBezTo>
                  <a:cubicBezTo>
                    <a:pt x="14007" y="10500"/>
                    <a:pt x="13955" y="10497"/>
                    <a:pt x="13903" y="10497"/>
                  </a:cubicBezTo>
                  <a:cubicBezTo>
                    <a:pt x="13044" y="10497"/>
                    <a:pt x="12395" y="11167"/>
                    <a:pt x="12395" y="11167"/>
                  </a:cubicBezTo>
                  <a:cubicBezTo>
                    <a:pt x="12395" y="11167"/>
                    <a:pt x="11998" y="10884"/>
                    <a:pt x="11541" y="10884"/>
                  </a:cubicBezTo>
                  <a:cubicBezTo>
                    <a:pt x="11349" y="10884"/>
                    <a:pt x="11146" y="10934"/>
                    <a:pt x="10957" y="11076"/>
                  </a:cubicBezTo>
                  <a:cubicBezTo>
                    <a:pt x="10768" y="11229"/>
                    <a:pt x="10667" y="11282"/>
                    <a:pt x="10618" y="11282"/>
                  </a:cubicBezTo>
                  <a:cubicBezTo>
                    <a:pt x="10506" y="11282"/>
                    <a:pt x="10660" y="11007"/>
                    <a:pt x="10660" y="11007"/>
                  </a:cubicBezTo>
                  <a:cubicBezTo>
                    <a:pt x="10660" y="11007"/>
                    <a:pt x="10660" y="10254"/>
                    <a:pt x="9701" y="10094"/>
                  </a:cubicBezTo>
                  <a:cubicBezTo>
                    <a:pt x="9185" y="10008"/>
                    <a:pt x="8695" y="9988"/>
                    <a:pt x="8353" y="9988"/>
                  </a:cubicBezTo>
                  <a:cubicBezTo>
                    <a:pt x="8060" y="9988"/>
                    <a:pt x="7875" y="10003"/>
                    <a:pt x="7875" y="10003"/>
                  </a:cubicBezTo>
                  <a:cubicBezTo>
                    <a:pt x="7875" y="10003"/>
                    <a:pt x="7784" y="8930"/>
                    <a:pt x="6848" y="8359"/>
                  </a:cubicBezTo>
                  <a:cubicBezTo>
                    <a:pt x="6733" y="8291"/>
                    <a:pt x="6642" y="8238"/>
                    <a:pt x="6571" y="8197"/>
                  </a:cubicBezTo>
                  <a:lnTo>
                    <a:pt x="6571" y="8197"/>
                  </a:lnTo>
                  <a:cubicBezTo>
                    <a:pt x="6493" y="7977"/>
                    <a:pt x="6266" y="7275"/>
                    <a:pt x="6209" y="6465"/>
                  </a:cubicBezTo>
                  <a:cubicBezTo>
                    <a:pt x="6118" y="5461"/>
                    <a:pt x="5570" y="5141"/>
                    <a:pt x="5570" y="5141"/>
                  </a:cubicBezTo>
                  <a:cubicBezTo>
                    <a:pt x="5570" y="5141"/>
                    <a:pt x="4703" y="3977"/>
                    <a:pt x="5159" y="2995"/>
                  </a:cubicBezTo>
                  <a:cubicBezTo>
                    <a:pt x="5638" y="1991"/>
                    <a:pt x="5159" y="599"/>
                    <a:pt x="5159" y="599"/>
                  </a:cubicBezTo>
                  <a:cubicBezTo>
                    <a:pt x="5159" y="599"/>
                    <a:pt x="4611" y="97"/>
                    <a:pt x="3424" y="5"/>
                  </a:cubicBezTo>
                  <a:cubicBezTo>
                    <a:pt x="3372" y="2"/>
                    <a:pt x="3318" y="1"/>
                    <a:pt x="32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1"/>
            <p:cNvSpPr/>
            <p:nvPr/>
          </p:nvSpPr>
          <p:spPr>
            <a:xfrm>
              <a:off x="-4209975" y="3583050"/>
              <a:ext cx="180925" cy="200875"/>
            </a:xfrm>
            <a:custGeom>
              <a:avLst/>
              <a:gdLst/>
              <a:ahLst/>
              <a:cxnLst/>
              <a:rect l="l" t="t" r="r" b="b"/>
              <a:pathLst>
                <a:path w="7237" h="8035" extrusionOk="0">
                  <a:moveTo>
                    <a:pt x="5205" y="365"/>
                  </a:moveTo>
                  <a:lnTo>
                    <a:pt x="5684" y="2443"/>
                  </a:lnTo>
                  <a:lnTo>
                    <a:pt x="5022" y="731"/>
                  </a:lnTo>
                  <a:lnTo>
                    <a:pt x="4885" y="2009"/>
                  </a:lnTo>
                  <a:lnTo>
                    <a:pt x="4703" y="1530"/>
                  </a:lnTo>
                  <a:lnTo>
                    <a:pt x="4109" y="1575"/>
                  </a:lnTo>
                  <a:lnTo>
                    <a:pt x="3995" y="2648"/>
                  </a:lnTo>
                  <a:lnTo>
                    <a:pt x="3493" y="1940"/>
                  </a:lnTo>
                  <a:cubicBezTo>
                    <a:pt x="3493" y="1940"/>
                    <a:pt x="3082" y="2237"/>
                    <a:pt x="2968" y="2465"/>
                  </a:cubicBezTo>
                  <a:lnTo>
                    <a:pt x="3744" y="4269"/>
                  </a:lnTo>
                  <a:lnTo>
                    <a:pt x="3310" y="3744"/>
                  </a:lnTo>
                  <a:cubicBezTo>
                    <a:pt x="3333" y="3812"/>
                    <a:pt x="3356" y="3835"/>
                    <a:pt x="3356" y="3835"/>
                  </a:cubicBezTo>
                  <a:lnTo>
                    <a:pt x="2785" y="3173"/>
                  </a:lnTo>
                  <a:lnTo>
                    <a:pt x="2512" y="3584"/>
                  </a:lnTo>
                  <a:lnTo>
                    <a:pt x="2626" y="4109"/>
                  </a:lnTo>
                  <a:lnTo>
                    <a:pt x="2078" y="3470"/>
                  </a:lnTo>
                  <a:lnTo>
                    <a:pt x="183" y="3766"/>
                  </a:lnTo>
                  <a:lnTo>
                    <a:pt x="229" y="3835"/>
                  </a:lnTo>
                  <a:lnTo>
                    <a:pt x="2146" y="5364"/>
                  </a:lnTo>
                  <a:lnTo>
                    <a:pt x="731" y="4542"/>
                  </a:lnTo>
                  <a:lnTo>
                    <a:pt x="275" y="5250"/>
                  </a:lnTo>
                  <a:lnTo>
                    <a:pt x="1690" y="6095"/>
                  </a:lnTo>
                  <a:lnTo>
                    <a:pt x="183" y="5410"/>
                  </a:lnTo>
                  <a:lnTo>
                    <a:pt x="138" y="5455"/>
                  </a:lnTo>
                  <a:cubicBezTo>
                    <a:pt x="138" y="5455"/>
                    <a:pt x="92" y="5752"/>
                    <a:pt x="69" y="6072"/>
                  </a:cubicBezTo>
                  <a:lnTo>
                    <a:pt x="617" y="6391"/>
                  </a:lnTo>
                  <a:lnTo>
                    <a:pt x="24" y="6323"/>
                  </a:lnTo>
                  <a:cubicBezTo>
                    <a:pt x="24" y="6483"/>
                    <a:pt x="1" y="6620"/>
                    <a:pt x="1" y="6711"/>
                  </a:cubicBezTo>
                  <a:lnTo>
                    <a:pt x="1" y="6734"/>
                  </a:lnTo>
                  <a:lnTo>
                    <a:pt x="1439" y="6962"/>
                  </a:lnTo>
                  <a:cubicBezTo>
                    <a:pt x="1439" y="6962"/>
                    <a:pt x="800" y="6848"/>
                    <a:pt x="46" y="6939"/>
                  </a:cubicBezTo>
                  <a:cubicBezTo>
                    <a:pt x="138" y="7304"/>
                    <a:pt x="389" y="7806"/>
                    <a:pt x="389" y="7806"/>
                  </a:cubicBezTo>
                  <a:cubicBezTo>
                    <a:pt x="389" y="7806"/>
                    <a:pt x="1233" y="7738"/>
                    <a:pt x="1987" y="8035"/>
                  </a:cubicBezTo>
                  <a:lnTo>
                    <a:pt x="5935" y="5067"/>
                  </a:lnTo>
                  <a:lnTo>
                    <a:pt x="72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1"/>
            <p:cNvSpPr/>
            <p:nvPr/>
          </p:nvSpPr>
          <p:spPr>
            <a:xfrm>
              <a:off x="-3673575" y="3260075"/>
              <a:ext cx="844000" cy="618000"/>
            </a:xfrm>
            <a:custGeom>
              <a:avLst/>
              <a:gdLst/>
              <a:ahLst/>
              <a:cxnLst/>
              <a:rect l="l" t="t" r="r" b="b"/>
              <a:pathLst>
                <a:path w="33760" h="24720" extrusionOk="0">
                  <a:moveTo>
                    <a:pt x="3036" y="0"/>
                  </a:moveTo>
                  <a:cubicBezTo>
                    <a:pt x="1804" y="46"/>
                    <a:pt x="1" y="708"/>
                    <a:pt x="1" y="1233"/>
                  </a:cubicBezTo>
                  <a:cubicBezTo>
                    <a:pt x="1" y="1803"/>
                    <a:pt x="252" y="23305"/>
                    <a:pt x="252" y="23305"/>
                  </a:cubicBezTo>
                  <a:lnTo>
                    <a:pt x="17005" y="24377"/>
                  </a:lnTo>
                  <a:lnTo>
                    <a:pt x="33759" y="24720"/>
                  </a:lnTo>
                  <a:lnTo>
                    <a:pt x="32937" y="22917"/>
                  </a:lnTo>
                  <a:lnTo>
                    <a:pt x="31842" y="22917"/>
                  </a:lnTo>
                  <a:cubicBezTo>
                    <a:pt x="26204" y="22917"/>
                    <a:pt x="21228" y="22072"/>
                    <a:pt x="20726" y="21022"/>
                  </a:cubicBezTo>
                  <a:cubicBezTo>
                    <a:pt x="20566" y="20703"/>
                    <a:pt x="20886" y="20383"/>
                    <a:pt x="21570" y="20109"/>
                  </a:cubicBezTo>
                  <a:cubicBezTo>
                    <a:pt x="16001" y="18534"/>
                    <a:pt x="12532" y="16457"/>
                    <a:pt x="13673" y="15247"/>
                  </a:cubicBezTo>
                  <a:cubicBezTo>
                    <a:pt x="14038" y="14882"/>
                    <a:pt x="14746" y="14631"/>
                    <a:pt x="15773" y="14517"/>
                  </a:cubicBezTo>
                  <a:cubicBezTo>
                    <a:pt x="14129" y="14083"/>
                    <a:pt x="12851" y="13444"/>
                    <a:pt x="12395" y="12691"/>
                  </a:cubicBezTo>
                  <a:cubicBezTo>
                    <a:pt x="11847" y="11755"/>
                    <a:pt x="12714" y="10956"/>
                    <a:pt x="14403" y="10545"/>
                  </a:cubicBezTo>
                  <a:cubicBezTo>
                    <a:pt x="14312" y="10523"/>
                    <a:pt x="14198" y="10500"/>
                    <a:pt x="14061" y="10477"/>
                  </a:cubicBezTo>
                  <a:cubicBezTo>
                    <a:pt x="14019" y="10474"/>
                    <a:pt x="13978" y="10472"/>
                    <a:pt x="13936" y="10472"/>
                  </a:cubicBezTo>
                  <a:cubicBezTo>
                    <a:pt x="13061" y="10472"/>
                    <a:pt x="12395" y="11139"/>
                    <a:pt x="12395" y="11139"/>
                  </a:cubicBezTo>
                  <a:cubicBezTo>
                    <a:pt x="12395" y="11139"/>
                    <a:pt x="12326" y="11093"/>
                    <a:pt x="12235" y="11048"/>
                  </a:cubicBezTo>
                  <a:cubicBezTo>
                    <a:pt x="11664" y="11413"/>
                    <a:pt x="11048" y="11664"/>
                    <a:pt x="10386" y="11778"/>
                  </a:cubicBezTo>
                  <a:cubicBezTo>
                    <a:pt x="10175" y="11809"/>
                    <a:pt x="9965" y="11825"/>
                    <a:pt x="9755" y="11825"/>
                  </a:cubicBezTo>
                  <a:cubicBezTo>
                    <a:pt x="6605" y="11825"/>
                    <a:pt x="3655" y="8365"/>
                    <a:pt x="3013" y="3721"/>
                  </a:cubicBezTo>
                  <a:cubicBezTo>
                    <a:pt x="2831" y="2420"/>
                    <a:pt x="2854" y="1164"/>
                    <a:pt x="3036" y="0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1"/>
            <p:cNvSpPr/>
            <p:nvPr/>
          </p:nvSpPr>
          <p:spPr>
            <a:xfrm>
              <a:off x="-3424200" y="3115700"/>
              <a:ext cx="55375" cy="66800"/>
            </a:xfrm>
            <a:custGeom>
              <a:avLst/>
              <a:gdLst/>
              <a:ahLst/>
              <a:cxnLst/>
              <a:rect l="l" t="t" r="r" b="b"/>
              <a:pathLst>
                <a:path w="2215" h="2672" extrusionOk="0">
                  <a:moveTo>
                    <a:pt x="685" y="0"/>
                  </a:moveTo>
                  <a:lnTo>
                    <a:pt x="0" y="1986"/>
                  </a:lnTo>
                  <a:cubicBezTo>
                    <a:pt x="0" y="1986"/>
                    <a:pt x="913" y="2648"/>
                    <a:pt x="1005" y="2671"/>
                  </a:cubicBezTo>
                  <a:cubicBezTo>
                    <a:pt x="1005" y="2671"/>
                    <a:pt x="1006" y="2671"/>
                    <a:pt x="1007" y="2671"/>
                  </a:cubicBezTo>
                  <a:cubicBezTo>
                    <a:pt x="1091" y="2671"/>
                    <a:pt x="1965" y="1551"/>
                    <a:pt x="2123" y="1438"/>
                  </a:cubicBezTo>
                  <a:lnTo>
                    <a:pt x="2214" y="36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1"/>
            <p:cNvSpPr/>
            <p:nvPr/>
          </p:nvSpPr>
          <p:spPr>
            <a:xfrm>
              <a:off x="-4314975" y="2585575"/>
              <a:ext cx="1366700" cy="1291950"/>
            </a:xfrm>
            <a:custGeom>
              <a:avLst/>
              <a:gdLst/>
              <a:ahLst/>
              <a:cxnLst/>
              <a:rect l="l" t="t" r="r" b="b"/>
              <a:pathLst>
                <a:path w="54668" h="51678" extrusionOk="0">
                  <a:moveTo>
                    <a:pt x="1" y="51677"/>
                  </a:moveTo>
                  <a:lnTo>
                    <a:pt x="40425" y="49372"/>
                  </a:lnTo>
                  <a:cubicBezTo>
                    <a:pt x="40516" y="48482"/>
                    <a:pt x="39260" y="47500"/>
                    <a:pt x="39260" y="47500"/>
                  </a:cubicBezTo>
                  <a:cubicBezTo>
                    <a:pt x="39260" y="47500"/>
                    <a:pt x="38507" y="46382"/>
                    <a:pt x="37343" y="46382"/>
                  </a:cubicBezTo>
                  <a:cubicBezTo>
                    <a:pt x="37343" y="46382"/>
                    <a:pt x="37663" y="45628"/>
                    <a:pt x="37252" y="45514"/>
                  </a:cubicBezTo>
                  <a:lnTo>
                    <a:pt x="37024" y="44510"/>
                  </a:lnTo>
                  <a:lnTo>
                    <a:pt x="36384" y="44304"/>
                  </a:lnTo>
                  <a:cubicBezTo>
                    <a:pt x="36384" y="44304"/>
                    <a:pt x="36704" y="43414"/>
                    <a:pt x="36293" y="43414"/>
                  </a:cubicBezTo>
                  <a:cubicBezTo>
                    <a:pt x="35859" y="43414"/>
                    <a:pt x="36932" y="42090"/>
                    <a:pt x="36179" y="41976"/>
                  </a:cubicBezTo>
                  <a:cubicBezTo>
                    <a:pt x="35449" y="41862"/>
                    <a:pt x="35334" y="40447"/>
                    <a:pt x="34604" y="40561"/>
                  </a:cubicBezTo>
                  <a:cubicBezTo>
                    <a:pt x="33851" y="40652"/>
                    <a:pt x="32892" y="40881"/>
                    <a:pt x="32892" y="40881"/>
                  </a:cubicBezTo>
                  <a:cubicBezTo>
                    <a:pt x="32892" y="40881"/>
                    <a:pt x="33120" y="39329"/>
                    <a:pt x="32573" y="39329"/>
                  </a:cubicBezTo>
                  <a:cubicBezTo>
                    <a:pt x="32048" y="39329"/>
                    <a:pt x="31089" y="39443"/>
                    <a:pt x="31089" y="39443"/>
                  </a:cubicBezTo>
                  <a:cubicBezTo>
                    <a:pt x="31089" y="39443"/>
                    <a:pt x="30998" y="37913"/>
                    <a:pt x="30473" y="37913"/>
                  </a:cubicBezTo>
                  <a:cubicBezTo>
                    <a:pt x="29925" y="37913"/>
                    <a:pt x="31089" y="37366"/>
                    <a:pt x="30678" y="36361"/>
                  </a:cubicBezTo>
                  <a:cubicBezTo>
                    <a:pt x="30244" y="35380"/>
                    <a:pt x="31409" y="33394"/>
                    <a:pt x="30473" y="32732"/>
                  </a:cubicBezTo>
                  <a:cubicBezTo>
                    <a:pt x="30473" y="32732"/>
                    <a:pt x="31043" y="30678"/>
                    <a:pt x="29674" y="30016"/>
                  </a:cubicBezTo>
                  <a:cubicBezTo>
                    <a:pt x="29674" y="30016"/>
                    <a:pt x="30632" y="28875"/>
                    <a:pt x="29925" y="28373"/>
                  </a:cubicBezTo>
                  <a:cubicBezTo>
                    <a:pt x="29925" y="28373"/>
                    <a:pt x="31409" y="28646"/>
                    <a:pt x="31568" y="27437"/>
                  </a:cubicBezTo>
                  <a:cubicBezTo>
                    <a:pt x="31568" y="27437"/>
                    <a:pt x="32687" y="29034"/>
                    <a:pt x="33212" y="28213"/>
                  </a:cubicBezTo>
                  <a:cubicBezTo>
                    <a:pt x="33737" y="27391"/>
                    <a:pt x="33280" y="26820"/>
                    <a:pt x="33280" y="26820"/>
                  </a:cubicBezTo>
                  <a:cubicBezTo>
                    <a:pt x="33280" y="26820"/>
                    <a:pt x="34901" y="26158"/>
                    <a:pt x="34969" y="25131"/>
                  </a:cubicBezTo>
                  <a:cubicBezTo>
                    <a:pt x="35015" y="24081"/>
                    <a:pt x="35015" y="23899"/>
                    <a:pt x="35015" y="23899"/>
                  </a:cubicBezTo>
                  <a:cubicBezTo>
                    <a:pt x="35015" y="23899"/>
                    <a:pt x="36499" y="23693"/>
                    <a:pt x="36818" y="22529"/>
                  </a:cubicBezTo>
                  <a:cubicBezTo>
                    <a:pt x="37138" y="21365"/>
                    <a:pt x="39991" y="22369"/>
                    <a:pt x="39991" y="22369"/>
                  </a:cubicBezTo>
                  <a:cubicBezTo>
                    <a:pt x="39991" y="22369"/>
                    <a:pt x="41520" y="21160"/>
                    <a:pt x="41589" y="20315"/>
                  </a:cubicBezTo>
                  <a:cubicBezTo>
                    <a:pt x="41634" y="19494"/>
                    <a:pt x="43757" y="18284"/>
                    <a:pt x="43483" y="17074"/>
                  </a:cubicBezTo>
                  <a:cubicBezTo>
                    <a:pt x="43232" y="15864"/>
                    <a:pt x="42707" y="14540"/>
                    <a:pt x="43392" y="14198"/>
                  </a:cubicBezTo>
                  <a:cubicBezTo>
                    <a:pt x="44077" y="13879"/>
                    <a:pt x="45400" y="18124"/>
                    <a:pt x="46519" y="16024"/>
                  </a:cubicBezTo>
                  <a:cubicBezTo>
                    <a:pt x="46519" y="16024"/>
                    <a:pt x="46450" y="16960"/>
                    <a:pt x="47614" y="16846"/>
                  </a:cubicBezTo>
                  <a:cubicBezTo>
                    <a:pt x="47614" y="16846"/>
                    <a:pt x="48003" y="18900"/>
                    <a:pt x="49783" y="18284"/>
                  </a:cubicBezTo>
                  <a:cubicBezTo>
                    <a:pt x="49783" y="18284"/>
                    <a:pt x="50947" y="18991"/>
                    <a:pt x="51540" y="18056"/>
                  </a:cubicBezTo>
                  <a:cubicBezTo>
                    <a:pt x="52111" y="17120"/>
                    <a:pt x="52271" y="15910"/>
                    <a:pt x="52271" y="15910"/>
                  </a:cubicBezTo>
                  <a:lnTo>
                    <a:pt x="53184" y="15317"/>
                  </a:lnTo>
                  <a:cubicBezTo>
                    <a:pt x="53184" y="15317"/>
                    <a:pt x="53230" y="14152"/>
                    <a:pt x="53754" y="13217"/>
                  </a:cubicBezTo>
                  <a:cubicBezTo>
                    <a:pt x="54302" y="12281"/>
                    <a:pt x="54667" y="11664"/>
                    <a:pt x="53869" y="11231"/>
                  </a:cubicBezTo>
                  <a:cubicBezTo>
                    <a:pt x="53869" y="11231"/>
                    <a:pt x="54234" y="9519"/>
                    <a:pt x="51426" y="9359"/>
                  </a:cubicBezTo>
                  <a:cubicBezTo>
                    <a:pt x="51426" y="9359"/>
                    <a:pt x="51426" y="8697"/>
                    <a:pt x="50947" y="8697"/>
                  </a:cubicBezTo>
                  <a:cubicBezTo>
                    <a:pt x="50468" y="8697"/>
                    <a:pt x="49623" y="9519"/>
                    <a:pt x="49623" y="9519"/>
                  </a:cubicBezTo>
                  <a:cubicBezTo>
                    <a:pt x="49623" y="9519"/>
                    <a:pt x="49577" y="8537"/>
                    <a:pt x="49897" y="7442"/>
                  </a:cubicBezTo>
                  <a:cubicBezTo>
                    <a:pt x="50217" y="6323"/>
                    <a:pt x="48687" y="5228"/>
                    <a:pt x="48254" y="5502"/>
                  </a:cubicBezTo>
                  <a:cubicBezTo>
                    <a:pt x="47843" y="5776"/>
                    <a:pt x="47843" y="6278"/>
                    <a:pt x="47843" y="6278"/>
                  </a:cubicBezTo>
                  <a:cubicBezTo>
                    <a:pt x="47843" y="6278"/>
                    <a:pt x="47888" y="4726"/>
                    <a:pt x="46040" y="5114"/>
                  </a:cubicBezTo>
                  <a:cubicBezTo>
                    <a:pt x="46040" y="5114"/>
                    <a:pt x="46450" y="4292"/>
                    <a:pt x="45811" y="4132"/>
                  </a:cubicBezTo>
                  <a:cubicBezTo>
                    <a:pt x="45195" y="3950"/>
                    <a:pt x="45035" y="4406"/>
                    <a:pt x="45035" y="4406"/>
                  </a:cubicBezTo>
                  <a:cubicBezTo>
                    <a:pt x="45035" y="4406"/>
                    <a:pt x="45035" y="2260"/>
                    <a:pt x="42867" y="2808"/>
                  </a:cubicBezTo>
                  <a:cubicBezTo>
                    <a:pt x="42867" y="2808"/>
                    <a:pt x="43323" y="1530"/>
                    <a:pt x="42114" y="1028"/>
                  </a:cubicBezTo>
                  <a:cubicBezTo>
                    <a:pt x="40904" y="549"/>
                    <a:pt x="40219" y="1096"/>
                    <a:pt x="40219" y="1096"/>
                  </a:cubicBezTo>
                  <a:cubicBezTo>
                    <a:pt x="40219" y="1096"/>
                    <a:pt x="39671" y="161"/>
                    <a:pt x="38895" y="480"/>
                  </a:cubicBezTo>
                  <a:cubicBezTo>
                    <a:pt x="38096" y="823"/>
                    <a:pt x="38028" y="1964"/>
                    <a:pt x="38028" y="1964"/>
                  </a:cubicBezTo>
                  <a:cubicBezTo>
                    <a:pt x="38028" y="1964"/>
                    <a:pt x="37982" y="1599"/>
                    <a:pt x="37571" y="2078"/>
                  </a:cubicBezTo>
                  <a:cubicBezTo>
                    <a:pt x="37571" y="2078"/>
                    <a:pt x="36932" y="982"/>
                    <a:pt x="35654" y="1370"/>
                  </a:cubicBezTo>
                  <a:cubicBezTo>
                    <a:pt x="35654" y="1370"/>
                    <a:pt x="35015" y="1"/>
                    <a:pt x="34056" y="480"/>
                  </a:cubicBezTo>
                  <a:cubicBezTo>
                    <a:pt x="33120" y="982"/>
                    <a:pt x="33212" y="1918"/>
                    <a:pt x="33212" y="1918"/>
                  </a:cubicBezTo>
                  <a:cubicBezTo>
                    <a:pt x="33212" y="1918"/>
                    <a:pt x="32367" y="3288"/>
                    <a:pt x="30792" y="2420"/>
                  </a:cubicBezTo>
                  <a:cubicBezTo>
                    <a:pt x="29194" y="1530"/>
                    <a:pt x="27391" y="1804"/>
                    <a:pt x="26433" y="3082"/>
                  </a:cubicBezTo>
                  <a:cubicBezTo>
                    <a:pt x="25497" y="4338"/>
                    <a:pt x="22210" y="5273"/>
                    <a:pt x="20087" y="5273"/>
                  </a:cubicBezTo>
                  <a:cubicBezTo>
                    <a:pt x="17964" y="5273"/>
                    <a:pt x="16481" y="7990"/>
                    <a:pt x="16755" y="8925"/>
                  </a:cubicBezTo>
                  <a:cubicBezTo>
                    <a:pt x="16755" y="8925"/>
                    <a:pt x="15111" y="9975"/>
                    <a:pt x="15431" y="10729"/>
                  </a:cubicBezTo>
                  <a:cubicBezTo>
                    <a:pt x="15431" y="10729"/>
                    <a:pt x="12783" y="12441"/>
                    <a:pt x="13993" y="12943"/>
                  </a:cubicBezTo>
                  <a:cubicBezTo>
                    <a:pt x="13993" y="12943"/>
                    <a:pt x="13468" y="13719"/>
                    <a:pt x="14198" y="13947"/>
                  </a:cubicBezTo>
                  <a:cubicBezTo>
                    <a:pt x="14198" y="13947"/>
                    <a:pt x="14107" y="15750"/>
                    <a:pt x="16001" y="15705"/>
                  </a:cubicBezTo>
                  <a:cubicBezTo>
                    <a:pt x="16001" y="15705"/>
                    <a:pt x="15317" y="16640"/>
                    <a:pt x="16275" y="16800"/>
                  </a:cubicBezTo>
                  <a:cubicBezTo>
                    <a:pt x="17234" y="16960"/>
                    <a:pt x="18170" y="16960"/>
                    <a:pt x="18170" y="16960"/>
                  </a:cubicBezTo>
                  <a:cubicBezTo>
                    <a:pt x="18170" y="16960"/>
                    <a:pt x="18809" y="17804"/>
                    <a:pt x="20042" y="17896"/>
                  </a:cubicBezTo>
                  <a:cubicBezTo>
                    <a:pt x="20042" y="17896"/>
                    <a:pt x="19562" y="18398"/>
                    <a:pt x="20452" y="18672"/>
                  </a:cubicBezTo>
                  <a:cubicBezTo>
                    <a:pt x="21343" y="18946"/>
                    <a:pt x="22666" y="19379"/>
                    <a:pt x="22986" y="19722"/>
                  </a:cubicBezTo>
                  <a:cubicBezTo>
                    <a:pt x="22986" y="19722"/>
                    <a:pt x="22256" y="20155"/>
                    <a:pt x="21502" y="19882"/>
                  </a:cubicBezTo>
                  <a:cubicBezTo>
                    <a:pt x="20772" y="19608"/>
                    <a:pt x="20612" y="19105"/>
                    <a:pt x="19768" y="19676"/>
                  </a:cubicBezTo>
                  <a:cubicBezTo>
                    <a:pt x="18923" y="20224"/>
                    <a:pt x="19562" y="21936"/>
                    <a:pt x="19562" y="21936"/>
                  </a:cubicBezTo>
                  <a:cubicBezTo>
                    <a:pt x="19562" y="21936"/>
                    <a:pt x="19562" y="21867"/>
                    <a:pt x="19014" y="22529"/>
                  </a:cubicBezTo>
                  <a:cubicBezTo>
                    <a:pt x="18489" y="23191"/>
                    <a:pt x="18444" y="25611"/>
                    <a:pt x="18444" y="25611"/>
                  </a:cubicBezTo>
                  <a:cubicBezTo>
                    <a:pt x="18444" y="25611"/>
                    <a:pt x="16755" y="26067"/>
                    <a:pt x="15750" y="25725"/>
                  </a:cubicBezTo>
                  <a:cubicBezTo>
                    <a:pt x="15750" y="25725"/>
                    <a:pt x="16435" y="24903"/>
                    <a:pt x="15522" y="24857"/>
                  </a:cubicBezTo>
                  <a:cubicBezTo>
                    <a:pt x="14632" y="24789"/>
                    <a:pt x="13742" y="26113"/>
                    <a:pt x="14426" y="27049"/>
                  </a:cubicBezTo>
                  <a:cubicBezTo>
                    <a:pt x="14426" y="27049"/>
                    <a:pt x="13103" y="28053"/>
                    <a:pt x="14107" y="29742"/>
                  </a:cubicBezTo>
                  <a:cubicBezTo>
                    <a:pt x="14107" y="29742"/>
                    <a:pt x="12874" y="30472"/>
                    <a:pt x="13628" y="31682"/>
                  </a:cubicBezTo>
                  <a:cubicBezTo>
                    <a:pt x="13628" y="31682"/>
                    <a:pt x="12349" y="30518"/>
                    <a:pt x="12464" y="31568"/>
                  </a:cubicBezTo>
                  <a:cubicBezTo>
                    <a:pt x="12464" y="31568"/>
                    <a:pt x="11824" y="30746"/>
                    <a:pt x="11026" y="31248"/>
                  </a:cubicBezTo>
                  <a:cubicBezTo>
                    <a:pt x="10249" y="31728"/>
                    <a:pt x="10341" y="32664"/>
                    <a:pt x="10341" y="32664"/>
                  </a:cubicBezTo>
                  <a:cubicBezTo>
                    <a:pt x="10341" y="32664"/>
                    <a:pt x="8926" y="32230"/>
                    <a:pt x="8332" y="33714"/>
                  </a:cubicBezTo>
                  <a:cubicBezTo>
                    <a:pt x="7761" y="35197"/>
                    <a:pt x="9542" y="35654"/>
                    <a:pt x="9542" y="35654"/>
                  </a:cubicBezTo>
                  <a:cubicBezTo>
                    <a:pt x="9542" y="35654"/>
                    <a:pt x="8766" y="36795"/>
                    <a:pt x="9382" y="37366"/>
                  </a:cubicBezTo>
                  <a:cubicBezTo>
                    <a:pt x="10021" y="37913"/>
                    <a:pt x="11254" y="37640"/>
                    <a:pt x="11254" y="37640"/>
                  </a:cubicBezTo>
                  <a:cubicBezTo>
                    <a:pt x="11254" y="37640"/>
                    <a:pt x="10980" y="38301"/>
                    <a:pt x="11505" y="38849"/>
                  </a:cubicBezTo>
                  <a:cubicBezTo>
                    <a:pt x="11505" y="38849"/>
                    <a:pt x="10455" y="40333"/>
                    <a:pt x="9976" y="41931"/>
                  </a:cubicBezTo>
                  <a:cubicBezTo>
                    <a:pt x="9496" y="43528"/>
                    <a:pt x="8926" y="44693"/>
                    <a:pt x="7807" y="45400"/>
                  </a:cubicBezTo>
                  <a:cubicBezTo>
                    <a:pt x="6689" y="46131"/>
                    <a:pt x="7008" y="46952"/>
                    <a:pt x="7008" y="46952"/>
                  </a:cubicBezTo>
                  <a:cubicBezTo>
                    <a:pt x="7008" y="46952"/>
                    <a:pt x="6209" y="46952"/>
                    <a:pt x="5730" y="47454"/>
                  </a:cubicBezTo>
                  <a:cubicBezTo>
                    <a:pt x="5274" y="47934"/>
                    <a:pt x="4794" y="49098"/>
                    <a:pt x="4315" y="49417"/>
                  </a:cubicBezTo>
                  <a:cubicBezTo>
                    <a:pt x="3836" y="49760"/>
                    <a:pt x="1" y="51677"/>
                    <a:pt x="1" y="5167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1"/>
            <p:cNvSpPr/>
            <p:nvPr/>
          </p:nvSpPr>
          <p:spPr>
            <a:xfrm>
              <a:off x="-4136350" y="3662350"/>
              <a:ext cx="53075" cy="61100"/>
            </a:xfrm>
            <a:custGeom>
              <a:avLst/>
              <a:gdLst/>
              <a:ahLst/>
              <a:cxnLst/>
              <a:rect l="l" t="t" r="r" b="b"/>
              <a:pathLst>
                <a:path w="2123" h="2444" extrusionOk="0">
                  <a:moveTo>
                    <a:pt x="1575" y="1"/>
                  </a:moveTo>
                  <a:lnTo>
                    <a:pt x="1393" y="1439"/>
                  </a:lnTo>
                  <a:lnTo>
                    <a:pt x="662" y="777"/>
                  </a:lnTo>
                  <a:lnTo>
                    <a:pt x="890" y="1599"/>
                  </a:lnTo>
                  <a:lnTo>
                    <a:pt x="0" y="1279"/>
                  </a:lnTo>
                  <a:lnTo>
                    <a:pt x="0" y="1279"/>
                  </a:lnTo>
                  <a:lnTo>
                    <a:pt x="1233" y="2443"/>
                  </a:lnTo>
                  <a:lnTo>
                    <a:pt x="2123" y="1987"/>
                  </a:lnTo>
                  <a:cubicBezTo>
                    <a:pt x="1963" y="868"/>
                    <a:pt x="1575" y="1"/>
                    <a:pt x="1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1"/>
            <p:cNvSpPr/>
            <p:nvPr/>
          </p:nvSpPr>
          <p:spPr>
            <a:xfrm>
              <a:off x="-4314400" y="3466075"/>
              <a:ext cx="551825" cy="411450"/>
            </a:xfrm>
            <a:custGeom>
              <a:avLst/>
              <a:gdLst/>
              <a:ahLst/>
              <a:cxnLst/>
              <a:rect l="l" t="t" r="r" b="b"/>
              <a:pathLst>
                <a:path w="22073" h="16458" extrusionOk="0">
                  <a:moveTo>
                    <a:pt x="15750" y="0"/>
                  </a:moveTo>
                  <a:lnTo>
                    <a:pt x="15750" y="0"/>
                  </a:lnTo>
                  <a:cubicBezTo>
                    <a:pt x="15294" y="730"/>
                    <a:pt x="12577" y="1986"/>
                    <a:pt x="12486" y="1986"/>
                  </a:cubicBezTo>
                  <a:cubicBezTo>
                    <a:pt x="12372" y="1986"/>
                    <a:pt x="13331" y="434"/>
                    <a:pt x="13331" y="434"/>
                  </a:cubicBezTo>
                  <a:lnTo>
                    <a:pt x="13331" y="434"/>
                  </a:lnTo>
                  <a:cubicBezTo>
                    <a:pt x="13330" y="434"/>
                    <a:pt x="11733" y="1758"/>
                    <a:pt x="10318" y="2054"/>
                  </a:cubicBezTo>
                  <a:cubicBezTo>
                    <a:pt x="9998" y="2123"/>
                    <a:pt x="9747" y="2191"/>
                    <a:pt x="9496" y="2237"/>
                  </a:cubicBezTo>
                  <a:cubicBezTo>
                    <a:pt x="9810" y="2432"/>
                    <a:pt x="10215" y="2483"/>
                    <a:pt x="10556" y="2483"/>
                  </a:cubicBezTo>
                  <a:cubicBezTo>
                    <a:pt x="10934" y="2483"/>
                    <a:pt x="11231" y="2420"/>
                    <a:pt x="11231" y="2420"/>
                  </a:cubicBezTo>
                  <a:lnTo>
                    <a:pt x="11231" y="2420"/>
                  </a:lnTo>
                  <a:cubicBezTo>
                    <a:pt x="11231" y="2420"/>
                    <a:pt x="10957" y="3081"/>
                    <a:pt x="11482" y="3629"/>
                  </a:cubicBezTo>
                  <a:cubicBezTo>
                    <a:pt x="11482" y="3629"/>
                    <a:pt x="10432" y="5113"/>
                    <a:pt x="9953" y="6711"/>
                  </a:cubicBezTo>
                  <a:cubicBezTo>
                    <a:pt x="9473" y="8308"/>
                    <a:pt x="8903" y="9473"/>
                    <a:pt x="7784" y="10180"/>
                  </a:cubicBezTo>
                  <a:cubicBezTo>
                    <a:pt x="6666" y="10911"/>
                    <a:pt x="6985" y="11732"/>
                    <a:pt x="6985" y="11732"/>
                  </a:cubicBezTo>
                  <a:cubicBezTo>
                    <a:pt x="6985" y="11732"/>
                    <a:pt x="6186" y="11732"/>
                    <a:pt x="5730" y="12234"/>
                  </a:cubicBezTo>
                  <a:cubicBezTo>
                    <a:pt x="5251" y="12714"/>
                    <a:pt x="4771" y="13878"/>
                    <a:pt x="4292" y="14220"/>
                  </a:cubicBezTo>
                  <a:cubicBezTo>
                    <a:pt x="3813" y="14540"/>
                    <a:pt x="1" y="16457"/>
                    <a:pt x="1" y="16457"/>
                  </a:cubicBezTo>
                  <a:lnTo>
                    <a:pt x="11413" y="15818"/>
                  </a:lnTo>
                  <a:lnTo>
                    <a:pt x="18763" y="13969"/>
                  </a:lnTo>
                  <a:lnTo>
                    <a:pt x="22073" y="10134"/>
                  </a:lnTo>
                  <a:lnTo>
                    <a:pt x="20977" y="8126"/>
                  </a:lnTo>
                  <a:lnTo>
                    <a:pt x="21548" y="6848"/>
                  </a:lnTo>
                  <a:lnTo>
                    <a:pt x="21548" y="6848"/>
                  </a:lnTo>
                  <a:cubicBezTo>
                    <a:pt x="21548" y="6848"/>
                    <a:pt x="21137" y="7053"/>
                    <a:pt x="21046" y="7167"/>
                  </a:cubicBezTo>
                  <a:cubicBezTo>
                    <a:pt x="20977" y="7281"/>
                    <a:pt x="19722" y="7715"/>
                    <a:pt x="19722" y="7715"/>
                  </a:cubicBezTo>
                  <a:lnTo>
                    <a:pt x="18763" y="6802"/>
                  </a:lnTo>
                  <a:lnTo>
                    <a:pt x="19037" y="5159"/>
                  </a:lnTo>
                  <a:lnTo>
                    <a:pt x="19037" y="5159"/>
                  </a:lnTo>
                  <a:cubicBezTo>
                    <a:pt x="19037" y="5159"/>
                    <a:pt x="18170" y="6619"/>
                    <a:pt x="18056" y="6665"/>
                  </a:cubicBezTo>
                  <a:cubicBezTo>
                    <a:pt x="17941" y="6688"/>
                    <a:pt x="13719" y="7464"/>
                    <a:pt x="13719" y="7464"/>
                  </a:cubicBezTo>
                  <a:cubicBezTo>
                    <a:pt x="13719" y="7464"/>
                    <a:pt x="13810" y="6437"/>
                    <a:pt x="14518" y="6026"/>
                  </a:cubicBezTo>
                  <a:cubicBezTo>
                    <a:pt x="15225" y="5615"/>
                    <a:pt x="17325" y="4383"/>
                    <a:pt x="17325" y="4383"/>
                  </a:cubicBezTo>
                  <a:lnTo>
                    <a:pt x="17804" y="3310"/>
                  </a:lnTo>
                  <a:lnTo>
                    <a:pt x="17804" y="3310"/>
                  </a:lnTo>
                  <a:cubicBezTo>
                    <a:pt x="17804" y="3310"/>
                    <a:pt x="16252" y="4086"/>
                    <a:pt x="15659" y="4223"/>
                  </a:cubicBezTo>
                  <a:cubicBezTo>
                    <a:pt x="15065" y="4383"/>
                    <a:pt x="13194" y="4748"/>
                    <a:pt x="13194" y="4748"/>
                  </a:cubicBezTo>
                  <a:cubicBezTo>
                    <a:pt x="13194" y="4748"/>
                    <a:pt x="14677" y="3013"/>
                    <a:pt x="15020" y="2579"/>
                  </a:cubicBezTo>
                  <a:cubicBezTo>
                    <a:pt x="15362" y="2123"/>
                    <a:pt x="15750" y="0"/>
                    <a:pt x="157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1"/>
            <p:cNvSpPr/>
            <p:nvPr/>
          </p:nvSpPr>
          <p:spPr>
            <a:xfrm>
              <a:off x="-3981725" y="2872050"/>
              <a:ext cx="996925" cy="378000"/>
            </a:xfrm>
            <a:custGeom>
              <a:avLst/>
              <a:gdLst/>
              <a:ahLst/>
              <a:cxnLst/>
              <a:rect l="l" t="t" r="r" b="b"/>
              <a:pathLst>
                <a:path w="39877" h="15120" extrusionOk="0">
                  <a:moveTo>
                    <a:pt x="29240" y="0"/>
                  </a:moveTo>
                  <a:cubicBezTo>
                    <a:pt x="26638" y="1118"/>
                    <a:pt x="23511" y="2077"/>
                    <a:pt x="20110" y="2739"/>
                  </a:cubicBezTo>
                  <a:cubicBezTo>
                    <a:pt x="17065" y="3336"/>
                    <a:pt x="14145" y="3620"/>
                    <a:pt x="11542" y="3620"/>
                  </a:cubicBezTo>
                  <a:cubicBezTo>
                    <a:pt x="5991" y="3620"/>
                    <a:pt x="1882" y="2330"/>
                    <a:pt x="1074" y="46"/>
                  </a:cubicBezTo>
                  <a:cubicBezTo>
                    <a:pt x="503" y="571"/>
                    <a:pt x="1" y="1210"/>
                    <a:pt x="663" y="1484"/>
                  </a:cubicBezTo>
                  <a:cubicBezTo>
                    <a:pt x="663" y="1484"/>
                    <a:pt x="138" y="2260"/>
                    <a:pt x="868" y="2488"/>
                  </a:cubicBezTo>
                  <a:cubicBezTo>
                    <a:pt x="868" y="2488"/>
                    <a:pt x="779" y="4246"/>
                    <a:pt x="2601" y="4246"/>
                  </a:cubicBezTo>
                  <a:cubicBezTo>
                    <a:pt x="2624" y="4246"/>
                    <a:pt x="2648" y="4246"/>
                    <a:pt x="2671" y="4246"/>
                  </a:cubicBezTo>
                  <a:lnTo>
                    <a:pt x="2671" y="4246"/>
                  </a:lnTo>
                  <a:cubicBezTo>
                    <a:pt x="2671" y="4246"/>
                    <a:pt x="1987" y="5181"/>
                    <a:pt x="2945" y="5341"/>
                  </a:cubicBezTo>
                  <a:cubicBezTo>
                    <a:pt x="3904" y="5501"/>
                    <a:pt x="4840" y="5501"/>
                    <a:pt x="4840" y="5501"/>
                  </a:cubicBezTo>
                  <a:cubicBezTo>
                    <a:pt x="4840" y="5501"/>
                    <a:pt x="5479" y="6345"/>
                    <a:pt x="6712" y="6437"/>
                  </a:cubicBezTo>
                  <a:cubicBezTo>
                    <a:pt x="6712" y="6437"/>
                    <a:pt x="6232" y="6939"/>
                    <a:pt x="7122" y="7213"/>
                  </a:cubicBezTo>
                  <a:cubicBezTo>
                    <a:pt x="8013" y="7487"/>
                    <a:pt x="9336" y="7920"/>
                    <a:pt x="9656" y="8263"/>
                  </a:cubicBezTo>
                  <a:cubicBezTo>
                    <a:pt x="9656" y="8263"/>
                    <a:pt x="9234" y="8513"/>
                    <a:pt x="8701" y="8513"/>
                  </a:cubicBezTo>
                  <a:cubicBezTo>
                    <a:pt x="8533" y="8513"/>
                    <a:pt x="8353" y="8488"/>
                    <a:pt x="8172" y="8423"/>
                  </a:cubicBezTo>
                  <a:cubicBezTo>
                    <a:pt x="7685" y="8240"/>
                    <a:pt x="7452" y="7956"/>
                    <a:pt x="7100" y="7956"/>
                  </a:cubicBezTo>
                  <a:cubicBezTo>
                    <a:pt x="6925" y="7956"/>
                    <a:pt x="6719" y="8027"/>
                    <a:pt x="6438" y="8217"/>
                  </a:cubicBezTo>
                  <a:cubicBezTo>
                    <a:pt x="5619" y="8748"/>
                    <a:pt x="6173" y="10353"/>
                    <a:pt x="6229" y="10470"/>
                  </a:cubicBezTo>
                  <a:lnTo>
                    <a:pt x="6229" y="10470"/>
                  </a:lnTo>
                  <a:cubicBezTo>
                    <a:pt x="6228" y="10470"/>
                    <a:pt x="6228" y="10470"/>
                    <a:pt x="6227" y="10470"/>
                  </a:cubicBezTo>
                  <a:cubicBezTo>
                    <a:pt x="6206" y="10470"/>
                    <a:pt x="6105" y="10553"/>
                    <a:pt x="5684" y="11070"/>
                  </a:cubicBezTo>
                  <a:cubicBezTo>
                    <a:pt x="5159" y="11732"/>
                    <a:pt x="5114" y="14152"/>
                    <a:pt x="5114" y="14152"/>
                  </a:cubicBezTo>
                  <a:cubicBezTo>
                    <a:pt x="5114" y="14152"/>
                    <a:pt x="4220" y="14393"/>
                    <a:pt x="3347" y="14393"/>
                  </a:cubicBezTo>
                  <a:cubicBezTo>
                    <a:pt x="3019" y="14393"/>
                    <a:pt x="2694" y="14359"/>
                    <a:pt x="2420" y="14266"/>
                  </a:cubicBezTo>
                  <a:cubicBezTo>
                    <a:pt x="2420" y="14266"/>
                    <a:pt x="3105" y="13444"/>
                    <a:pt x="2192" y="13398"/>
                  </a:cubicBezTo>
                  <a:cubicBezTo>
                    <a:pt x="2174" y="13397"/>
                    <a:pt x="2156" y="13397"/>
                    <a:pt x="2139" y="13397"/>
                  </a:cubicBezTo>
                  <a:cubicBezTo>
                    <a:pt x="1769" y="13397"/>
                    <a:pt x="1403" y="13621"/>
                    <a:pt x="1142" y="13969"/>
                  </a:cubicBezTo>
                  <a:cubicBezTo>
                    <a:pt x="1915" y="14808"/>
                    <a:pt x="2758" y="15120"/>
                    <a:pt x="3592" y="15120"/>
                  </a:cubicBezTo>
                  <a:cubicBezTo>
                    <a:pt x="5370" y="15120"/>
                    <a:pt x="7111" y="13703"/>
                    <a:pt x="8058" y="12942"/>
                  </a:cubicBezTo>
                  <a:cubicBezTo>
                    <a:pt x="9724" y="11618"/>
                    <a:pt x="16481" y="11047"/>
                    <a:pt x="15842" y="10888"/>
                  </a:cubicBezTo>
                  <a:cubicBezTo>
                    <a:pt x="15779" y="10872"/>
                    <a:pt x="15661" y="10866"/>
                    <a:pt x="15500" y="10866"/>
                  </a:cubicBezTo>
                  <a:cubicBezTo>
                    <a:pt x="14867" y="10866"/>
                    <a:pt x="13572" y="10962"/>
                    <a:pt x="12397" y="10962"/>
                  </a:cubicBezTo>
                  <a:cubicBezTo>
                    <a:pt x="10821" y="10962"/>
                    <a:pt x="9461" y="10789"/>
                    <a:pt x="10204" y="9975"/>
                  </a:cubicBezTo>
                  <a:cubicBezTo>
                    <a:pt x="11596" y="8423"/>
                    <a:pt x="23990" y="4656"/>
                    <a:pt x="29765" y="3104"/>
                  </a:cubicBezTo>
                  <a:cubicBezTo>
                    <a:pt x="29811" y="2944"/>
                    <a:pt x="29902" y="2830"/>
                    <a:pt x="30062" y="2762"/>
                  </a:cubicBezTo>
                  <a:cubicBezTo>
                    <a:pt x="30089" y="2748"/>
                    <a:pt x="30116" y="2742"/>
                    <a:pt x="30145" y="2742"/>
                  </a:cubicBezTo>
                  <a:cubicBezTo>
                    <a:pt x="30703" y="2742"/>
                    <a:pt x="31612" y="5151"/>
                    <a:pt x="32500" y="5151"/>
                  </a:cubicBezTo>
                  <a:cubicBezTo>
                    <a:pt x="32734" y="5151"/>
                    <a:pt x="32965" y="4985"/>
                    <a:pt x="33189" y="4565"/>
                  </a:cubicBezTo>
                  <a:lnTo>
                    <a:pt x="33189" y="4565"/>
                  </a:lnTo>
                  <a:cubicBezTo>
                    <a:pt x="33189" y="4565"/>
                    <a:pt x="33127" y="5416"/>
                    <a:pt x="34130" y="5416"/>
                  </a:cubicBezTo>
                  <a:cubicBezTo>
                    <a:pt x="34179" y="5416"/>
                    <a:pt x="34230" y="5414"/>
                    <a:pt x="34284" y="5410"/>
                  </a:cubicBezTo>
                  <a:cubicBezTo>
                    <a:pt x="34284" y="5410"/>
                    <a:pt x="34577" y="6941"/>
                    <a:pt x="35820" y="6941"/>
                  </a:cubicBezTo>
                  <a:cubicBezTo>
                    <a:pt x="36008" y="6941"/>
                    <a:pt x="36218" y="6906"/>
                    <a:pt x="36453" y="6825"/>
                  </a:cubicBezTo>
                  <a:cubicBezTo>
                    <a:pt x="36453" y="6825"/>
                    <a:pt x="36885" y="7096"/>
                    <a:pt x="37358" y="7096"/>
                  </a:cubicBezTo>
                  <a:cubicBezTo>
                    <a:pt x="37660" y="7096"/>
                    <a:pt x="37979" y="6985"/>
                    <a:pt x="38210" y="6619"/>
                  </a:cubicBezTo>
                  <a:cubicBezTo>
                    <a:pt x="38781" y="5684"/>
                    <a:pt x="38941" y="4451"/>
                    <a:pt x="38941" y="4451"/>
                  </a:cubicBezTo>
                  <a:lnTo>
                    <a:pt x="39854" y="3858"/>
                  </a:lnTo>
                  <a:cubicBezTo>
                    <a:pt x="39854" y="3858"/>
                    <a:pt x="39854" y="3743"/>
                    <a:pt x="39877" y="3584"/>
                  </a:cubicBezTo>
                  <a:cubicBezTo>
                    <a:pt x="36909" y="3310"/>
                    <a:pt x="33371" y="2214"/>
                    <a:pt x="29856" y="320"/>
                  </a:cubicBezTo>
                  <a:cubicBezTo>
                    <a:pt x="29628" y="228"/>
                    <a:pt x="29446" y="114"/>
                    <a:pt x="29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1"/>
            <p:cNvSpPr/>
            <p:nvPr/>
          </p:nvSpPr>
          <p:spPr>
            <a:xfrm>
              <a:off x="-3661600" y="2780750"/>
              <a:ext cx="147825" cy="173475"/>
            </a:xfrm>
            <a:custGeom>
              <a:avLst/>
              <a:gdLst/>
              <a:ahLst/>
              <a:cxnLst/>
              <a:rect l="l" t="t" r="r" b="b"/>
              <a:pathLst>
                <a:path w="5913" h="6939" extrusionOk="0">
                  <a:moveTo>
                    <a:pt x="1964" y="0"/>
                  </a:moveTo>
                  <a:cubicBezTo>
                    <a:pt x="1964" y="0"/>
                    <a:pt x="2010" y="639"/>
                    <a:pt x="2055" y="1187"/>
                  </a:cubicBezTo>
                  <a:cubicBezTo>
                    <a:pt x="2078" y="1506"/>
                    <a:pt x="2169" y="2009"/>
                    <a:pt x="2238" y="2397"/>
                  </a:cubicBezTo>
                  <a:cubicBezTo>
                    <a:pt x="1987" y="2123"/>
                    <a:pt x="1667" y="1849"/>
                    <a:pt x="1462" y="1826"/>
                  </a:cubicBezTo>
                  <a:cubicBezTo>
                    <a:pt x="1449" y="1825"/>
                    <a:pt x="1436" y="1825"/>
                    <a:pt x="1422" y="1825"/>
                  </a:cubicBezTo>
                  <a:cubicBezTo>
                    <a:pt x="1006" y="1825"/>
                    <a:pt x="1" y="2146"/>
                    <a:pt x="1" y="2146"/>
                  </a:cubicBezTo>
                  <a:lnTo>
                    <a:pt x="937" y="2990"/>
                  </a:lnTo>
                  <a:cubicBezTo>
                    <a:pt x="937" y="2990"/>
                    <a:pt x="1399" y="3157"/>
                    <a:pt x="1941" y="3157"/>
                  </a:cubicBezTo>
                  <a:cubicBezTo>
                    <a:pt x="2001" y="3157"/>
                    <a:pt x="2062" y="3154"/>
                    <a:pt x="2124" y="3150"/>
                  </a:cubicBezTo>
                  <a:lnTo>
                    <a:pt x="2124" y="3150"/>
                  </a:lnTo>
                  <a:cubicBezTo>
                    <a:pt x="640" y="4017"/>
                    <a:pt x="183" y="6779"/>
                    <a:pt x="161" y="6916"/>
                  </a:cubicBezTo>
                  <a:lnTo>
                    <a:pt x="320" y="6939"/>
                  </a:lnTo>
                  <a:cubicBezTo>
                    <a:pt x="320" y="6916"/>
                    <a:pt x="754" y="4246"/>
                    <a:pt x="2146" y="3355"/>
                  </a:cubicBezTo>
                  <a:lnTo>
                    <a:pt x="2146" y="3355"/>
                  </a:lnTo>
                  <a:cubicBezTo>
                    <a:pt x="1873" y="3743"/>
                    <a:pt x="1439" y="4291"/>
                    <a:pt x="1439" y="4291"/>
                  </a:cubicBezTo>
                  <a:cubicBezTo>
                    <a:pt x="1485" y="4816"/>
                    <a:pt x="1644" y="5706"/>
                    <a:pt x="1644" y="5706"/>
                  </a:cubicBezTo>
                  <a:lnTo>
                    <a:pt x="2352" y="4999"/>
                  </a:lnTo>
                  <a:cubicBezTo>
                    <a:pt x="2352" y="4999"/>
                    <a:pt x="2603" y="3972"/>
                    <a:pt x="2489" y="3218"/>
                  </a:cubicBezTo>
                  <a:lnTo>
                    <a:pt x="2489" y="3218"/>
                  </a:lnTo>
                  <a:lnTo>
                    <a:pt x="2512" y="3264"/>
                  </a:lnTo>
                  <a:cubicBezTo>
                    <a:pt x="2671" y="4086"/>
                    <a:pt x="2808" y="5067"/>
                    <a:pt x="2808" y="5067"/>
                  </a:cubicBezTo>
                  <a:lnTo>
                    <a:pt x="3813" y="6505"/>
                  </a:lnTo>
                  <a:cubicBezTo>
                    <a:pt x="3813" y="6505"/>
                    <a:pt x="3904" y="5569"/>
                    <a:pt x="3630" y="4565"/>
                  </a:cubicBezTo>
                  <a:cubicBezTo>
                    <a:pt x="3562" y="4314"/>
                    <a:pt x="3447" y="4086"/>
                    <a:pt x="3311" y="3903"/>
                  </a:cubicBezTo>
                  <a:lnTo>
                    <a:pt x="3311" y="3903"/>
                  </a:lnTo>
                  <a:cubicBezTo>
                    <a:pt x="3402" y="3972"/>
                    <a:pt x="3493" y="4040"/>
                    <a:pt x="3584" y="4086"/>
                  </a:cubicBezTo>
                  <a:cubicBezTo>
                    <a:pt x="3881" y="4291"/>
                    <a:pt x="4954" y="5569"/>
                    <a:pt x="4954" y="5569"/>
                  </a:cubicBezTo>
                  <a:cubicBezTo>
                    <a:pt x="4954" y="5569"/>
                    <a:pt x="5182" y="4246"/>
                    <a:pt x="4406" y="3447"/>
                  </a:cubicBezTo>
                  <a:cubicBezTo>
                    <a:pt x="4406" y="3447"/>
                    <a:pt x="3813" y="3104"/>
                    <a:pt x="3014" y="2990"/>
                  </a:cubicBezTo>
                  <a:cubicBezTo>
                    <a:pt x="3607" y="2990"/>
                    <a:pt x="4315" y="2922"/>
                    <a:pt x="4520" y="2853"/>
                  </a:cubicBezTo>
                  <a:cubicBezTo>
                    <a:pt x="4840" y="2785"/>
                    <a:pt x="5913" y="1940"/>
                    <a:pt x="5913" y="1940"/>
                  </a:cubicBezTo>
                  <a:cubicBezTo>
                    <a:pt x="5913" y="1940"/>
                    <a:pt x="4976" y="1746"/>
                    <a:pt x="4347" y="1746"/>
                  </a:cubicBezTo>
                  <a:cubicBezTo>
                    <a:pt x="4261" y="1746"/>
                    <a:pt x="4181" y="1749"/>
                    <a:pt x="4109" y="1758"/>
                  </a:cubicBezTo>
                  <a:cubicBezTo>
                    <a:pt x="3767" y="1803"/>
                    <a:pt x="3128" y="2214"/>
                    <a:pt x="2717" y="2511"/>
                  </a:cubicBezTo>
                  <a:cubicBezTo>
                    <a:pt x="3014" y="1963"/>
                    <a:pt x="3151" y="1347"/>
                    <a:pt x="3037" y="1050"/>
                  </a:cubicBezTo>
                  <a:cubicBezTo>
                    <a:pt x="2923" y="685"/>
                    <a:pt x="1964" y="0"/>
                    <a:pt x="1964" y="0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1"/>
            <p:cNvSpPr/>
            <p:nvPr/>
          </p:nvSpPr>
          <p:spPr>
            <a:xfrm>
              <a:off x="-3672425" y="2672325"/>
              <a:ext cx="10300" cy="14275"/>
            </a:xfrm>
            <a:custGeom>
              <a:avLst/>
              <a:gdLst/>
              <a:ahLst/>
              <a:cxnLst/>
              <a:rect l="l" t="t" r="r" b="b"/>
              <a:pathLst>
                <a:path w="412" h="571" extrusionOk="0">
                  <a:moveTo>
                    <a:pt x="343" y="0"/>
                  </a:moveTo>
                  <a:cubicBezTo>
                    <a:pt x="251" y="92"/>
                    <a:pt x="137" y="183"/>
                    <a:pt x="0" y="274"/>
                  </a:cubicBezTo>
                  <a:lnTo>
                    <a:pt x="411" y="571"/>
                  </a:lnTo>
                  <a:lnTo>
                    <a:pt x="411" y="571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1"/>
            <p:cNvSpPr/>
            <p:nvPr/>
          </p:nvSpPr>
          <p:spPr>
            <a:xfrm>
              <a:off x="-3724350" y="2696275"/>
              <a:ext cx="39400" cy="21150"/>
            </a:xfrm>
            <a:custGeom>
              <a:avLst/>
              <a:gdLst/>
              <a:ahLst/>
              <a:cxnLst/>
              <a:rect l="l" t="t" r="r" b="b"/>
              <a:pathLst>
                <a:path w="1576" h="846" extrusionOk="0">
                  <a:moveTo>
                    <a:pt x="685" y="1"/>
                  </a:moveTo>
                  <a:cubicBezTo>
                    <a:pt x="457" y="92"/>
                    <a:pt x="228" y="183"/>
                    <a:pt x="0" y="252"/>
                  </a:cubicBezTo>
                  <a:lnTo>
                    <a:pt x="1575" y="845"/>
                  </a:lnTo>
                  <a:lnTo>
                    <a:pt x="1575" y="845"/>
                  </a:lnTo>
                  <a:lnTo>
                    <a:pt x="68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1"/>
            <p:cNvSpPr/>
            <p:nvPr/>
          </p:nvSpPr>
          <p:spPr>
            <a:xfrm>
              <a:off x="-3995400" y="2713400"/>
              <a:ext cx="401175" cy="305325"/>
            </a:xfrm>
            <a:custGeom>
              <a:avLst/>
              <a:gdLst/>
              <a:ahLst/>
              <a:cxnLst/>
              <a:rect l="l" t="t" r="r" b="b"/>
              <a:pathLst>
                <a:path w="16047" h="12213" extrusionOk="0">
                  <a:moveTo>
                    <a:pt x="9107" y="1"/>
                  </a:moveTo>
                  <a:cubicBezTo>
                    <a:pt x="8468" y="115"/>
                    <a:pt x="7852" y="160"/>
                    <a:pt x="7304" y="160"/>
                  </a:cubicBezTo>
                  <a:cubicBezTo>
                    <a:pt x="5181" y="160"/>
                    <a:pt x="3698" y="2877"/>
                    <a:pt x="3972" y="3812"/>
                  </a:cubicBezTo>
                  <a:cubicBezTo>
                    <a:pt x="3972" y="3812"/>
                    <a:pt x="2328" y="4862"/>
                    <a:pt x="2648" y="5616"/>
                  </a:cubicBezTo>
                  <a:cubicBezTo>
                    <a:pt x="2648" y="5616"/>
                    <a:pt x="0" y="7328"/>
                    <a:pt x="1210" y="7830"/>
                  </a:cubicBezTo>
                  <a:cubicBezTo>
                    <a:pt x="1210" y="7830"/>
                    <a:pt x="685" y="8606"/>
                    <a:pt x="1438" y="8811"/>
                  </a:cubicBezTo>
                  <a:cubicBezTo>
                    <a:pt x="1438" y="8811"/>
                    <a:pt x="1327" y="10592"/>
                    <a:pt x="3149" y="10592"/>
                  </a:cubicBezTo>
                  <a:cubicBezTo>
                    <a:pt x="3172" y="10592"/>
                    <a:pt x="3195" y="10592"/>
                    <a:pt x="3218" y="10592"/>
                  </a:cubicBezTo>
                  <a:lnTo>
                    <a:pt x="3218" y="10592"/>
                  </a:lnTo>
                  <a:cubicBezTo>
                    <a:pt x="3218" y="10592"/>
                    <a:pt x="3173" y="10660"/>
                    <a:pt x="3104" y="10797"/>
                  </a:cubicBezTo>
                  <a:lnTo>
                    <a:pt x="11367" y="12212"/>
                  </a:lnTo>
                  <a:lnTo>
                    <a:pt x="16046" y="9838"/>
                  </a:lnTo>
                  <a:cubicBezTo>
                    <a:pt x="13627" y="9564"/>
                    <a:pt x="12874" y="7807"/>
                    <a:pt x="12874" y="7807"/>
                  </a:cubicBezTo>
                  <a:lnTo>
                    <a:pt x="13490" y="6118"/>
                  </a:lnTo>
                  <a:lnTo>
                    <a:pt x="13490" y="6118"/>
                  </a:lnTo>
                  <a:cubicBezTo>
                    <a:pt x="13490" y="6118"/>
                    <a:pt x="12166" y="7213"/>
                    <a:pt x="11938" y="7373"/>
                  </a:cubicBezTo>
                  <a:cubicBezTo>
                    <a:pt x="11687" y="7510"/>
                    <a:pt x="10523" y="8583"/>
                    <a:pt x="10523" y="8583"/>
                  </a:cubicBezTo>
                  <a:cubicBezTo>
                    <a:pt x="10523" y="8583"/>
                    <a:pt x="10933" y="6300"/>
                    <a:pt x="10933" y="6186"/>
                  </a:cubicBezTo>
                  <a:cubicBezTo>
                    <a:pt x="10933" y="6095"/>
                    <a:pt x="12166" y="4589"/>
                    <a:pt x="12166" y="4589"/>
                  </a:cubicBezTo>
                  <a:lnTo>
                    <a:pt x="13627" y="3835"/>
                  </a:lnTo>
                  <a:lnTo>
                    <a:pt x="12029" y="3995"/>
                  </a:lnTo>
                  <a:lnTo>
                    <a:pt x="9952" y="5136"/>
                  </a:lnTo>
                  <a:lnTo>
                    <a:pt x="7943" y="4246"/>
                  </a:lnTo>
                  <a:lnTo>
                    <a:pt x="9701" y="3539"/>
                  </a:lnTo>
                  <a:lnTo>
                    <a:pt x="8582" y="3219"/>
                  </a:lnTo>
                  <a:cubicBezTo>
                    <a:pt x="8582" y="3219"/>
                    <a:pt x="8433" y="3208"/>
                    <a:pt x="8238" y="3208"/>
                  </a:cubicBezTo>
                  <a:cubicBezTo>
                    <a:pt x="7947" y="3208"/>
                    <a:pt x="7555" y="3233"/>
                    <a:pt x="7418" y="3356"/>
                  </a:cubicBezTo>
                  <a:cubicBezTo>
                    <a:pt x="7180" y="3572"/>
                    <a:pt x="6307" y="4506"/>
                    <a:pt x="6255" y="4506"/>
                  </a:cubicBezTo>
                  <a:cubicBezTo>
                    <a:pt x="6252" y="4506"/>
                    <a:pt x="6252" y="4503"/>
                    <a:pt x="6254" y="4497"/>
                  </a:cubicBezTo>
                  <a:cubicBezTo>
                    <a:pt x="6277" y="4383"/>
                    <a:pt x="7418" y="2009"/>
                    <a:pt x="7418" y="2009"/>
                  </a:cubicBezTo>
                  <a:cubicBezTo>
                    <a:pt x="7418" y="2009"/>
                    <a:pt x="8400" y="1827"/>
                    <a:pt x="8514" y="1827"/>
                  </a:cubicBezTo>
                  <a:cubicBezTo>
                    <a:pt x="8605" y="1827"/>
                    <a:pt x="10089" y="1713"/>
                    <a:pt x="10089" y="1713"/>
                  </a:cubicBezTo>
                  <a:lnTo>
                    <a:pt x="8993" y="822"/>
                  </a:lnTo>
                  <a:lnTo>
                    <a:pt x="910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1"/>
            <p:cNvSpPr/>
            <p:nvPr/>
          </p:nvSpPr>
          <p:spPr>
            <a:xfrm>
              <a:off x="-3546900" y="3519400"/>
              <a:ext cx="52525" cy="30000"/>
            </a:xfrm>
            <a:custGeom>
              <a:avLst/>
              <a:gdLst/>
              <a:ahLst/>
              <a:cxnLst/>
              <a:rect l="l" t="t" r="r" b="b"/>
              <a:pathLst>
                <a:path w="2101" h="1200" extrusionOk="0">
                  <a:moveTo>
                    <a:pt x="590" y="0"/>
                  </a:moveTo>
                  <a:cubicBezTo>
                    <a:pt x="347" y="0"/>
                    <a:pt x="115" y="41"/>
                    <a:pt x="1" y="172"/>
                  </a:cubicBezTo>
                  <a:cubicBezTo>
                    <a:pt x="1" y="172"/>
                    <a:pt x="457" y="857"/>
                    <a:pt x="686" y="948"/>
                  </a:cubicBezTo>
                  <a:cubicBezTo>
                    <a:pt x="937" y="1040"/>
                    <a:pt x="2101" y="1200"/>
                    <a:pt x="2101" y="1200"/>
                  </a:cubicBezTo>
                  <a:lnTo>
                    <a:pt x="1393" y="104"/>
                  </a:lnTo>
                  <a:cubicBezTo>
                    <a:pt x="1393" y="104"/>
                    <a:pt x="978" y="0"/>
                    <a:pt x="5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1"/>
            <p:cNvSpPr/>
            <p:nvPr/>
          </p:nvSpPr>
          <p:spPr>
            <a:xfrm>
              <a:off x="-3747750" y="3341675"/>
              <a:ext cx="369800" cy="392600"/>
            </a:xfrm>
            <a:custGeom>
              <a:avLst/>
              <a:gdLst/>
              <a:ahLst/>
              <a:cxnLst/>
              <a:rect l="l" t="t" r="r" b="b"/>
              <a:pathLst>
                <a:path w="14792" h="15704" extrusionOk="0">
                  <a:moveTo>
                    <a:pt x="7304" y="0"/>
                  </a:moveTo>
                  <a:cubicBezTo>
                    <a:pt x="6003" y="228"/>
                    <a:pt x="3858" y="1210"/>
                    <a:pt x="3858" y="1210"/>
                  </a:cubicBezTo>
                  <a:lnTo>
                    <a:pt x="5387" y="2146"/>
                  </a:lnTo>
                  <a:cubicBezTo>
                    <a:pt x="5387" y="2146"/>
                    <a:pt x="4423" y="2075"/>
                    <a:pt x="3591" y="2075"/>
                  </a:cubicBezTo>
                  <a:cubicBezTo>
                    <a:pt x="3176" y="2075"/>
                    <a:pt x="2793" y="2092"/>
                    <a:pt x="2580" y="2146"/>
                  </a:cubicBezTo>
                  <a:cubicBezTo>
                    <a:pt x="1940" y="2328"/>
                    <a:pt x="0" y="4405"/>
                    <a:pt x="0" y="4405"/>
                  </a:cubicBezTo>
                  <a:cubicBezTo>
                    <a:pt x="0" y="4405"/>
                    <a:pt x="1131" y="4818"/>
                    <a:pt x="1855" y="4818"/>
                  </a:cubicBezTo>
                  <a:cubicBezTo>
                    <a:pt x="2015" y="4818"/>
                    <a:pt x="2156" y="4798"/>
                    <a:pt x="2260" y="4748"/>
                  </a:cubicBezTo>
                  <a:cubicBezTo>
                    <a:pt x="2853" y="4474"/>
                    <a:pt x="4291" y="4291"/>
                    <a:pt x="4291" y="4291"/>
                  </a:cubicBezTo>
                  <a:lnTo>
                    <a:pt x="6026" y="5615"/>
                  </a:lnTo>
                  <a:cubicBezTo>
                    <a:pt x="6026" y="5615"/>
                    <a:pt x="5661" y="5570"/>
                    <a:pt x="4748" y="5410"/>
                  </a:cubicBezTo>
                  <a:cubicBezTo>
                    <a:pt x="4658" y="5394"/>
                    <a:pt x="4568" y="5386"/>
                    <a:pt x="4479" y="5386"/>
                  </a:cubicBezTo>
                  <a:cubicBezTo>
                    <a:pt x="3695" y="5386"/>
                    <a:pt x="3013" y="5958"/>
                    <a:pt x="3013" y="5958"/>
                  </a:cubicBezTo>
                  <a:cubicBezTo>
                    <a:pt x="3972" y="6277"/>
                    <a:pt x="4177" y="7715"/>
                    <a:pt x="4177" y="7715"/>
                  </a:cubicBezTo>
                  <a:lnTo>
                    <a:pt x="5136" y="8103"/>
                  </a:lnTo>
                  <a:cubicBezTo>
                    <a:pt x="5136" y="8103"/>
                    <a:pt x="4291" y="8263"/>
                    <a:pt x="3744" y="8446"/>
                  </a:cubicBezTo>
                  <a:cubicBezTo>
                    <a:pt x="3219" y="8605"/>
                    <a:pt x="2420" y="10203"/>
                    <a:pt x="2420" y="10203"/>
                  </a:cubicBezTo>
                  <a:cubicBezTo>
                    <a:pt x="2420" y="10203"/>
                    <a:pt x="3881" y="10542"/>
                    <a:pt x="4536" y="10542"/>
                  </a:cubicBezTo>
                  <a:cubicBezTo>
                    <a:pt x="4623" y="10542"/>
                    <a:pt x="4695" y="10536"/>
                    <a:pt x="4748" y="10523"/>
                  </a:cubicBezTo>
                  <a:cubicBezTo>
                    <a:pt x="5227" y="10408"/>
                    <a:pt x="6300" y="10043"/>
                    <a:pt x="6300" y="10043"/>
                  </a:cubicBezTo>
                  <a:lnTo>
                    <a:pt x="6300" y="10043"/>
                  </a:lnTo>
                  <a:cubicBezTo>
                    <a:pt x="6300" y="10043"/>
                    <a:pt x="5866" y="10203"/>
                    <a:pt x="5615" y="10591"/>
                  </a:cubicBezTo>
                  <a:cubicBezTo>
                    <a:pt x="5341" y="10979"/>
                    <a:pt x="5615" y="12851"/>
                    <a:pt x="5615" y="12851"/>
                  </a:cubicBezTo>
                  <a:cubicBezTo>
                    <a:pt x="6300" y="12896"/>
                    <a:pt x="10043" y="14996"/>
                    <a:pt x="10591" y="15225"/>
                  </a:cubicBezTo>
                  <a:cubicBezTo>
                    <a:pt x="11025" y="15384"/>
                    <a:pt x="12554" y="15133"/>
                    <a:pt x="14768" y="15704"/>
                  </a:cubicBezTo>
                  <a:cubicBezTo>
                    <a:pt x="14791" y="15498"/>
                    <a:pt x="14745" y="15316"/>
                    <a:pt x="14563" y="15270"/>
                  </a:cubicBezTo>
                  <a:lnTo>
                    <a:pt x="14335" y="14266"/>
                  </a:lnTo>
                  <a:lnTo>
                    <a:pt x="13695" y="14060"/>
                  </a:lnTo>
                  <a:cubicBezTo>
                    <a:pt x="13695" y="14060"/>
                    <a:pt x="14015" y="13170"/>
                    <a:pt x="13604" y="13170"/>
                  </a:cubicBezTo>
                  <a:cubicBezTo>
                    <a:pt x="13170" y="13170"/>
                    <a:pt x="14243" y="11846"/>
                    <a:pt x="13490" y="11732"/>
                  </a:cubicBezTo>
                  <a:cubicBezTo>
                    <a:pt x="12787" y="11645"/>
                    <a:pt x="12655" y="10311"/>
                    <a:pt x="11996" y="10311"/>
                  </a:cubicBezTo>
                  <a:cubicBezTo>
                    <a:pt x="11970" y="10311"/>
                    <a:pt x="11943" y="10313"/>
                    <a:pt x="11915" y="10317"/>
                  </a:cubicBezTo>
                  <a:cubicBezTo>
                    <a:pt x="11162" y="10431"/>
                    <a:pt x="10203" y="10637"/>
                    <a:pt x="10203" y="10637"/>
                  </a:cubicBezTo>
                  <a:cubicBezTo>
                    <a:pt x="10203" y="10637"/>
                    <a:pt x="10431" y="9107"/>
                    <a:pt x="9884" y="9107"/>
                  </a:cubicBezTo>
                  <a:cubicBezTo>
                    <a:pt x="9359" y="9107"/>
                    <a:pt x="8400" y="9199"/>
                    <a:pt x="8400" y="9199"/>
                  </a:cubicBezTo>
                  <a:cubicBezTo>
                    <a:pt x="8400" y="9199"/>
                    <a:pt x="8309" y="7669"/>
                    <a:pt x="7784" y="7669"/>
                  </a:cubicBezTo>
                  <a:cubicBezTo>
                    <a:pt x="7236" y="7669"/>
                    <a:pt x="8400" y="7122"/>
                    <a:pt x="7989" y="6117"/>
                  </a:cubicBezTo>
                  <a:cubicBezTo>
                    <a:pt x="7555" y="5136"/>
                    <a:pt x="8720" y="3150"/>
                    <a:pt x="7784" y="2488"/>
                  </a:cubicBezTo>
                  <a:cubicBezTo>
                    <a:pt x="7784" y="2488"/>
                    <a:pt x="8263" y="799"/>
                    <a:pt x="7304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41"/>
            <p:cNvSpPr/>
            <p:nvPr/>
          </p:nvSpPr>
          <p:spPr>
            <a:xfrm>
              <a:off x="-4245925" y="3689175"/>
              <a:ext cx="356675" cy="188350"/>
            </a:xfrm>
            <a:custGeom>
              <a:avLst/>
              <a:gdLst/>
              <a:ahLst/>
              <a:cxnLst/>
              <a:rect l="l" t="t" r="r" b="b"/>
              <a:pathLst>
                <a:path w="14267" h="7534" extrusionOk="0">
                  <a:moveTo>
                    <a:pt x="14267" y="2648"/>
                  </a:moveTo>
                  <a:cubicBezTo>
                    <a:pt x="11528" y="3858"/>
                    <a:pt x="10341" y="3470"/>
                    <a:pt x="10341" y="3470"/>
                  </a:cubicBezTo>
                  <a:lnTo>
                    <a:pt x="9884" y="2101"/>
                  </a:lnTo>
                  <a:lnTo>
                    <a:pt x="10592" y="1"/>
                  </a:lnTo>
                  <a:cubicBezTo>
                    <a:pt x="10592" y="1"/>
                    <a:pt x="9633" y="1781"/>
                    <a:pt x="9382" y="2032"/>
                  </a:cubicBezTo>
                  <a:cubicBezTo>
                    <a:pt x="9131" y="2283"/>
                    <a:pt x="7830" y="2694"/>
                    <a:pt x="7830" y="2694"/>
                  </a:cubicBezTo>
                  <a:lnTo>
                    <a:pt x="6278" y="3721"/>
                  </a:lnTo>
                  <a:lnTo>
                    <a:pt x="6917" y="1987"/>
                  </a:lnTo>
                  <a:lnTo>
                    <a:pt x="7624" y="891"/>
                  </a:lnTo>
                  <a:cubicBezTo>
                    <a:pt x="7624" y="891"/>
                    <a:pt x="6483" y="1781"/>
                    <a:pt x="6346" y="2101"/>
                  </a:cubicBezTo>
                  <a:cubicBezTo>
                    <a:pt x="6209" y="2443"/>
                    <a:pt x="5068" y="4041"/>
                    <a:pt x="5068" y="4041"/>
                  </a:cubicBezTo>
                  <a:cubicBezTo>
                    <a:pt x="5068" y="4041"/>
                    <a:pt x="4338" y="4634"/>
                    <a:pt x="3676" y="4817"/>
                  </a:cubicBezTo>
                  <a:cubicBezTo>
                    <a:pt x="2991" y="4999"/>
                    <a:pt x="2900" y="5616"/>
                    <a:pt x="2512" y="5707"/>
                  </a:cubicBezTo>
                  <a:cubicBezTo>
                    <a:pt x="2124" y="5775"/>
                    <a:pt x="1827" y="6278"/>
                    <a:pt x="1507" y="6323"/>
                  </a:cubicBezTo>
                  <a:cubicBezTo>
                    <a:pt x="1188" y="6369"/>
                    <a:pt x="1" y="6803"/>
                    <a:pt x="1" y="6803"/>
                  </a:cubicBezTo>
                  <a:lnTo>
                    <a:pt x="1165" y="7533"/>
                  </a:lnTo>
                  <a:lnTo>
                    <a:pt x="14015" y="5707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1"/>
            <p:cNvSpPr/>
            <p:nvPr/>
          </p:nvSpPr>
          <p:spPr>
            <a:xfrm>
              <a:off x="-3964600" y="3657800"/>
              <a:ext cx="560950" cy="164925"/>
            </a:xfrm>
            <a:custGeom>
              <a:avLst/>
              <a:gdLst/>
              <a:ahLst/>
              <a:cxnLst/>
              <a:rect l="l" t="t" r="r" b="b"/>
              <a:pathLst>
                <a:path w="22438" h="6597" extrusionOk="0">
                  <a:moveTo>
                    <a:pt x="22415" y="2990"/>
                  </a:moveTo>
                  <a:lnTo>
                    <a:pt x="21707" y="1256"/>
                  </a:lnTo>
                  <a:lnTo>
                    <a:pt x="21981" y="2990"/>
                  </a:lnTo>
                  <a:lnTo>
                    <a:pt x="20817" y="3036"/>
                  </a:lnTo>
                  <a:lnTo>
                    <a:pt x="20429" y="1895"/>
                  </a:lnTo>
                  <a:lnTo>
                    <a:pt x="19448" y="754"/>
                  </a:lnTo>
                  <a:lnTo>
                    <a:pt x="19904" y="2009"/>
                  </a:lnTo>
                  <a:lnTo>
                    <a:pt x="18991" y="2808"/>
                  </a:lnTo>
                  <a:lnTo>
                    <a:pt x="17097" y="2192"/>
                  </a:lnTo>
                  <a:lnTo>
                    <a:pt x="14906" y="1005"/>
                  </a:lnTo>
                  <a:cubicBezTo>
                    <a:pt x="14906" y="1005"/>
                    <a:pt x="13125" y="1781"/>
                    <a:pt x="13034" y="1781"/>
                  </a:cubicBezTo>
                  <a:cubicBezTo>
                    <a:pt x="12920" y="1781"/>
                    <a:pt x="12395" y="1324"/>
                    <a:pt x="12395" y="1324"/>
                  </a:cubicBezTo>
                  <a:lnTo>
                    <a:pt x="12098" y="0"/>
                  </a:lnTo>
                  <a:lnTo>
                    <a:pt x="11824" y="594"/>
                  </a:lnTo>
                  <a:lnTo>
                    <a:pt x="10340" y="2032"/>
                  </a:lnTo>
                  <a:lnTo>
                    <a:pt x="10272" y="1689"/>
                  </a:lnTo>
                  <a:lnTo>
                    <a:pt x="9564" y="548"/>
                  </a:lnTo>
                  <a:cubicBezTo>
                    <a:pt x="9564" y="548"/>
                    <a:pt x="9701" y="1598"/>
                    <a:pt x="9450" y="1689"/>
                  </a:cubicBezTo>
                  <a:cubicBezTo>
                    <a:pt x="9222" y="1804"/>
                    <a:pt x="6278" y="1918"/>
                    <a:pt x="6278" y="1918"/>
                  </a:cubicBezTo>
                  <a:cubicBezTo>
                    <a:pt x="6278" y="1918"/>
                    <a:pt x="4725" y="1758"/>
                    <a:pt x="4634" y="1735"/>
                  </a:cubicBezTo>
                  <a:cubicBezTo>
                    <a:pt x="4520" y="1689"/>
                    <a:pt x="5091" y="2648"/>
                    <a:pt x="5091" y="2648"/>
                  </a:cubicBezTo>
                  <a:lnTo>
                    <a:pt x="2899" y="3059"/>
                  </a:lnTo>
                  <a:cubicBezTo>
                    <a:pt x="2899" y="3059"/>
                    <a:pt x="2238" y="4702"/>
                    <a:pt x="1" y="6597"/>
                  </a:cubicBezTo>
                  <a:lnTo>
                    <a:pt x="22438" y="58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1"/>
            <p:cNvSpPr/>
            <p:nvPr/>
          </p:nvSpPr>
          <p:spPr>
            <a:xfrm>
              <a:off x="-3202225" y="3782775"/>
              <a:ext cx="19425" cy="47950"/>
            </a:xfrm>
            <a:custGeom>
              <a:avLst/>
              <a:gdLst/>
              <a:ahLst/>
              <a:cxnLst/>
              <a:rect l="l" t="t" r="r" b="b"/>
              <a:pathLst>
                <a:path w="777" h="1918" extrusionOk="0">
                  <a:moveTo>
                    <a:pt x="69" y="0"/>
                  </a:moveTo>
                  <a:lnTo>
                    <a:pt x="0" y="1507"/>
                  </a:lnTo>
                  <a:lnTo>
                    <a:pt x="388" y="1917"/>
                  </a:lnTo>
                  <a:lnTo>
                    <a:pt x="776" y="22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1"/>
            <p:cNvSpPr/>
            <p:nvPr/>
          </p:nvSpPr>
          <p:spPr>
            <a:xfrm>
              <a:off x="-3222200" y="3790175"/>
              <a:ext cx="17150" cy="35400"/>
            </a:xfrm>
            <a:custGeom>
              <a:avLst/>
              <a:gdLst/>
              <a:ahLst/>
              <a:cxnLst/>
              <a:rect l="l" t="t" r="r" b="b"/>
              <a:pathLst>
                <a:path w="686" h="1416" extrusionOk="0">
                  <a:moveTo>
                    <a:pt x="46" y="1"/>
                  </a:moveTo>
                  <a:lnTo>
                    <a:pt x="0" y="1096"/>
                  </a:lnTo>
                  <a:lnTo>
                    <a:pt x="343" y="1416"/>
                  </a:lnTo>
                  <a:lnTo>
                    <a:pt x="685" y="161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1"/>
            <p:cNvSpPr/>
            <p:nvPr/>
          </p:nvSpPr>
          <p:spPr>
            <a:xfrm>
              <a:off x="-4127225" y="3715625"/>
              <a:ext cx="889075" cy="153325"/>
            </a:xfrm>
            <a:custGeom>
              <a:avLst/>
              <a:gdLst/>
              <a:ahLst/>
              <a:cxnLst/>
              <a:rect l="l" t="t" r="r" b="b"/>
              <a:pathLst>
                <a:path w="35563" h="6133" extrusionOk="0">
                  <a:moveTo>
                    <a:pt x="19036" y="1"/>
                  </a:moveTo>
                  <a:cubicBezTo>
                    <a:pt x="18256" y="1"/>
                    <a:pt x="17448" y="53"/>
                    <a:pt x="16572" y="175"/>
                  </a:cubicBezTo>
                  <a:cubicBezTo>
                    <a:pt x="13102" y="655"/>
                    <a:pt x="9701" y="3006"/>
                    <a:pt x="7533" y="3188"/>
                  </a:cubicBezTo>
                  <a:cubicBezTo>
                    <a:pt x="5387" y="3348"/>
                    <a:pt x="0" y="3713"/>
                    <a:pt x="0" y="3713"/>
                  </a:cubicBezTo>
                  <a:lnTo>
                    <a:pt x="388" y="6133"/>
                  </a:lnTo>
                  <a:lnTo>
                    <a:pt x="35562" y="4238"/>
                  </a:lnTo>
                  <a:lnTo>
                    <a:pt x="35425" y="2686"/>
                  </a:lnTo>
                  <a:cubicBezTo>
                    <a:pt x="35425" y="2686"/>
                    <a:pt x="29673" y="1522"/>
                    <a:pt x="26250" y="929"/>
                  </a:cubicBezTo>
                  <a:cubicBezTo>
                    <a:pt x="23373" y="452"/>
                    <a:pt x="21322" y="1"/>
                    <a:pt x="190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1"/>
            <p:cNvSpPr/>
            <p:nvPr/>
          </p:nvSpPr>
          <p:spPr>
            <a:xfrm>
              <a:off x="-3747175" y="3725125"/>
              <a:ext cx="13150" cy="78775"/>
            </a:xfrm>
            <a:custGeom>
              <a:avLst/>
              <a:gdLst/>
              <a:ahLst/>
              <a:cxnLst/>
              <a:rect l="l" t="t" r="r" b="b"/>
              <a:pathLst>
                <a:path w="526" h="3151" extrusionOk="0">
                  <a:moveTo>
                    <a:pt x="274" y="1"/>
                  </a:moveTo>
                  <a:lnTo>
                    <a:pt x="0" y="69"/>
                  </a:lnTo>
                  <a:lnTo>
                    <a:pt x="525" y="3151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rgbClr val="B7AC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1"/>
            <p:cNvSpPr/>
            <p:nvPr/>
          </p:nvSpPr>
          <p:spPr>
            <a:xfrm>
              <a:off x="-3694125" y="3811875"/>
              <a:ext cx="600" cy="4700"/>
            </a:xfrm>
            <a:custGeom>
              <a:avLst/>
              <a:gdLst/>
              <a:ahLst/>
              <a:cxnLst/>
              <a:rect l="l" t="t" r="r" b="b"/>
              <a:pathLst>
                <a:path w="24" h="188" extrusionOk="0">
                  <a:moveTo>
                    <a:pt x="1" y="0"/>
                  </a:moveTo>
                  <a:cubicBezTo>
                    <a:pt x="1" y="120"/>
                    <a:pt x="18" y="187"/>
                    <a:pt x="23" y="187"/>
                  </a:cubicBezTo>
                  <a:cubicBezTo>
                    <a:pt x="23" y="187"/>
                    <a:pt x="24" y="186"/>
                    <a:pt x="24" y="183"/>
                  </a:cubicBezTo>
                  <a:cubicBezTo>
                    <a:pt x="24" y="160"/>
                    <a:pt x="24" y="91"/>
                    <a:pt x="1" y="0"/>
                  </a:cubicBezTo>
                  <a:close/>
                </a:path>
              </a:pathLst>
            </a:custGeom>
            <a:solidFill>
              <a:srgbClr val="B7AC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1"/>
            <p:cNvSpPr/>
            <p:nvPr/>
          </p:nvSpPr>
          <p:spPr>
            <a:xfrm>
              <a:off x="-3809950" y="3815875"/>
              <a:ext cx="2300" cy="6850"/>
            </a:xfrm>
            <a:custGeom>
              <a:avLst/>
              <a:gdLst/>
              <a:ahLst/>
              <a:cxnLst/>
              <a:rect l="l" t="t" r="r" b="b"/>
              <a:pathLst>
                <a:path w="92" h="274" extrusionOk="0">
                  <a:moveTo>
                    <a:pt x="0" y="0"/>
                  </a:moveTo>
                  <a:cubicBezTo>
                    <a:pt x="46" y="160"/>
                    <a:pt x="69" y="274"/>
                    <a:pt x="69" y="274"/>
                  </a:cubicBezTo>
                  <a:cubicBezTo>
                    <a:pt x="92" y="274"/>
                    <a:pt x="46" y="160"/>
                    <a:pt x="0" y="0"/>
                  </a:cubicBezTo>
                  <a:close/>
                </a:path>
              </a:pathLst>
            </a:custGeom>
            <a:solidFill>
              <a:srgbClr val="B7AC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1"/>
            <p:cNvSpPr/>
            <p:nvPr/>
          </p:nvSpPr>
          <p:spPr>
            <a:xfrm>
              <a:off x="-3828225" y="3752525"/>
              <a:ext cx="18300" cy="63350"/>
            </a:xfrm>
            <a:custGeom>
              <a:avLst/>
              <a:gdLst/>
              <a:ahLst/>
              <a:cxnLst/>
              <a:rect l="l" t="t" r="r" b="b"/>
              <a:pathLst>
                <a:path w="732" h="2534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229" y="845"/>
                    <a:pt x="594" y="2009"/>
                    <a:pt x="731" y="2534"/>
                  </a:cubicBezTo>
                  <a:cubicBezTo>
                    <a:pt x="640" y="1963"/>
                    <a:pt x="435" y="685"/>
                    <a:pt x="343" y="0"/>
                  </a:cubicBezTo>
                  <a:close/>
                </a:path>
              </a:pathLst>
            </a:custGeom>
            <a:solidFill>
              <a:srgbClr val="B7AC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1"/>
            <p:cNvSpPr/>
            <p:nvPr/>
          </p:nvSpPr>
          <p:spPr>
            <a:xfrm>
              <a:off x="-3704400" y="3717700"/>
              <a:ext cx="10300" cy="94200"/>
            </a:xfrm>
            <a:custGeom>
              <a:avLst/>
              <a:gdLst/>
              <a:ahLst/>
              <a:cxnLst/>
              <a:rect l="l" t="t" r="r" b="b"/>
              <a:pathLst>
                <a:path w="412" h="3768" extrusionOk="0">
                  <a:moveTo>
                    <a:pt x="412" y="1"/>
                  </a:moveTo>
                  <a:cubicBezTo>
                    <a:pt x="275" y="24"/>
                    <a:pt x="138" y="24"/>
                    <a:pt x="1" y="47"/>
                  </a:cubicBezTo>
                  <a:cubicBezTo>
                    <a:pt x="138" y="1188"/>
                    <a:pt x="366" y="3174"/>
                    <a:pt x="412" y="3767"/>
                  </a:cubicBezTo>
                  <a:cubicBezTo>
                    <a:pt x="412" y="3128"/>
                    <a:pt x="412" y="868"/>
                    <a:pt x="4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1"/>
            <p:cNvSpPr/>
            <p:nvPr/>
          </p:nvSpPr>
          <p:spPr>
            <a:xfrm>
              <a:off x="-3418500" y="3748525"/>
              <a:ext cx="14850" cy="57100"/>
            </a:xfrm>
            <a:custGeom>
              <a:avLst/>
              <a:gdLst/>
              <a:ahLst/>
              <a:cxnLst/>
              <a:rect l="l" t="t" r="r" b="b"/>
              <a:pathLst>
                <a:path w="594" h="2284" extrusionOk="0">
                  <a:moveTo>
                    <a:pt x="0" y="1"/>
                  </a:moveTo>
                  <a:lnTo>
                    <a:pt x="594" y="2283"/>
                  </a:lnTo>
                  <a:lnTo>
                    <a:pt x="160" y="23"/>
                  </a:lnTo>
                  <a:cubicBezTo>
                    <a:pt x="92" y="23"/>
                    <a:pt x="46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41"/>
            <p:cNvSpPr/>
            <p:nvPr/>
          </p:nvSpPr>
          <p:spPr>
            <a:xfrm>
              <a:off x="-3968025" y="3796450"/>
              <a:ext cx="13725" cy="42425"/>
            </a:xfrm>
            <a:custGeom>
              <a:avLst/>
              <a:gdLst/>
              <a:ahLst/>
              <a:cxnLst/>
              <a:rect l="l" t="t" r="r" b="b"/>
              <a:pathLst>
                <a:path w="549" h="1697" extrusionOk="0">
                  <a:moveTo>
                    <a:pt x="412" y="1"/>
                  </a:moveTo>
                  <a:cubicBezTo>
                    <a:pt x="275" y="24"/>
                    <a:pt x="138" y="24"/>
                    <a:pt x="1" y="47"/>
                  </a:cubicBezTo>
                  <a:cubicBezTo>
                    <a:pt x="69" y="686"/>
                    <a:pt x="183" y="1599"/>
                    <a:pt x="229" y="1667"/>
                  </a:cubicBezTo>
                  <a:cubicBezTo>
                    <a:pt x="237" y="1688"/>
                    <a:pt x="254" y="1697"/>
                    <a:pt x="275" y="1697"/>
                  </a:cubicBezTo>
                  <a:cubicBezTo>
                    <a:pt x="367" y="1697"/>
                    <a:pt x="548" y="1530"/>
                    <a:pt x="548" y="1530"/>
                  </a:cubicBezTo>
                  <a:lnTo>
                    <a:pt x="4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1"/>
            <p:cNvSpPr/>
            <p:nvPr/>
          </p:nvSpPr>
          <p:spPr>
            <a:xfrm>
              <a:off x="-3595400" y="3718850"/>
              <a:ext cx="10300" cy="97600"/>
            </a:xfrm>
            <a:custGeom>
              <a:avLst/>
              <a:gdLst/>
              <a:ahLst/>
              <a:cxnLst/>
              <a:rect l="l" t="t" r="r" b="b"/>
              <a:pathLst>
                <a:path w="412" h="3904" extrusionOk="0">
                  <a:moveTo>
                    <a:pt x="1" y="1"/>
                  </a:moveTo>
                  <a:lnTo>
                    <a:pt x="411" y="3904"/>
                  </a:lnTo>
                  <a:lnTo>
                    <a:pt x="275" y="46"/>
                  </a:lnTo>
                  <a:cubicBezTo>
                    <a:pt x="183" y="23"/>
                    <a:pt x="92" y="23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1"/>
            <p:cNvSpPr/>
            <p:nvPr/>
          </p:nvSpPr>
          <p:spPr>
            <a:xfrm>
              <a:off x="-3637625" y="3716000"/>
              <a:ext cx="18850" cy="94175"/>
            </a:xfrm>
            <a:custGeom>
              <a:avLst/>
              <a:gdLst/>
              <a:ahLst/>
              <a:cxnLst/>
              <a:rect l="l" t="t" r="r" b="b"/>
              <a:pathLst>
                <a:path w="754" h="3767" extrusionOk="0">
                  <a:moveTo>
                    <a:pt x="1" y="1"/>
                  </a:moveTo>
                  <a:lnTo>
                    <a:pt x="480" y="3607"/>
                  </a:lnTo>
                  <a:lnTo>
                    <a:pt x="754" y="3767"/>
                  </a:lnTo>
                  <a:lnTo>
                    <a:pt x="640" y="23"/>
                  </a:lnTo>
                  <a:cubicBezTo>
                    <a:pt x="411" y="1"/>
                    <a:pt x="206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41"/>
            <p:cNvSpPr/>
            <p:nvPr/>
          </p:nvSpPr>
          <p:spPr>
            <a:xfrm>
              <a:off x="-3573150" y="3721700"/>
              <a:ext cx="22275" cy="88475"/>
            </a:xfrm>
            <a:custGeom>
              <a:avLst/>
              <a:gdLst/>
              <a:ahLst/>
              <a:cxnLst/>
              <a:rect l="l" t="t" r="r" b="b"/>
              <a:pathLst>
                <a:path w="891" h="3539" extrusionOk="0">
                  <a:moveTo>
                    <a:pt x="1" y="1"/>
                  </a:moveTo>
                  <a:lnTo>
                    <a:pt x="298" y="3493"/>
                  </a:lnTo>
                  <a:lnTo>
                    <a:pt x="891" y="3539"/>
                  </a:lnTo>
                  <a:cubicBezTo>
                    <a:pt x="891" y="3539"/>
                    <a:pt x="868" y="1188"/>
                    <a:pt x="868" y="138"/>
                  </a:cubicBezTo>
                  <a:cubicBezTo>
                    <a:pt x="571" y="92"/>
                    <a:pt x="275" y="46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41"/>
            <p:cNvSpPr/>
            <p:nvPr/>
          </p:nvSpPr>
          <p:spPr>
            <a:xfrm>
              <a:off x="-3265575" y="3778200"/>
              <a:ext cx="5175" cy="45100"/>
            </a:xfrm>
            <a:custGeom>
              <a:avLst/>
              <a:gdLst/>
              <a:ahLst/>
              <a:cxnLst/>
              <a:rect l="l" t="t" r="r" b="b"/>
              <a:pathLst>
                <a:path w="207" h="1804" extrusionOk="0">
                  <a:moveTo>
                    <a:pt x="1" y="0"/>
                  </a:moveTo>
                  <a:cubicBezTo>
                    <a:pt x="1" y="571"/>
                    <a:pt x="23" y="1233"/>
                    <a:pt x="46" y="1804"/>
                  </a:cubicBezTo>
                  <a:lnTo>
                    <a:pt x="138" y="1781"/>
                  </a:lnTo>
                  <a:cubicBezTo>
                    <a:pt x="160" y="1233"/>
                    <a:pt x="183" y="594"/>
                    <a:pt x="206" y="46"/>
                  </a:cubicBezTo>
                  <a:cubicBezTo>
                    <a:pt x="138" y="23"/>
                    <a:pt x="69" y="23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1"/>
            <p:cNvSpPr/>
            <p:nvPr/>
          </p:nvSpPr>
          <p:spPr>
            <a:xfrm>
              <a:off x="-3506375" y="3733125"/>
              <a:ext cx="17700" cy="71350"/>
            </a:xfrm>
            <a:custGeom>
              <a:avLst/>
              <a:gdLst/>
              <a:ahLst/>
              <a:cxnLst/>
              <a:rect l="l" t="t" r="r" b="b"/>
              <a:pathLst>
                <a:path w="708" h="2854" extrusionOk="0">
                  <a:moveTo>
                    <a:pt x="0" y="0"/>
                  </a:moveTo>
                  <a:lnTo>
                    <a:pt x="297" y="2853"/>
                  </a:lnTo>
                  <a:lnTo>
                    <a:pt x="708" y="114"/>
                  </a:lnTo>
                  <a:cubicBezTo>
                    <a:pt x="480" y="69"/>
                    <a:pt x="229" y="23"/>
                    <a:pt x="0" y="0"/>
                  </a:cubicBezTo>
                  <a:close/>
                </a:path>
              </a:pathLst>
            </a:custGeom>
            <a:solidFill>
              <a:srgbClr val="B7AC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1"/>
            <p:cNvSpPr/>
            <p:nvPr/>
          </p:nvSpPr>
          <p:spPr>
            <a:xfrm>
              <a:off x="-3905825" y="3779900"/>
              <a:ext cx="21150" cy="58800"/>
            </a:xfrm>
            <a:custGeom>
              <a:avLst/>
              <a:gdLst/>
              <a:ahLst/>
              <a:cxnLst/>
              <a:rect l="l" t="t" r="r" b="b"/>
              <a:pathLst>
                <a:path w="846" h="2352" extrusionOk="0">
                  <a:moveTo>
                    <a:pt x="845" y="1"/>
                  </a:moveTo>
                  <a:lnTo>
                    <a:pt x="845" y="1"/>
                  </a:lnTo>
                  <a:cubicBezTo>
                    <a:pt x="548" y="115"/>
                    <a:pt x="275" y="229"/>
                    <a:pt x="1" y="320"/>
                  </a:cubicBezTo>
                  <a:lnTo>
                    <a:pt x="343" y="2352"/>
                  </a:lnTo>
                  <a:lnTo>
                    <a:pt x="8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41"/>
            <p:cNvSpPr/>
            <p:nvPr/>
          </p:nvSpPr>
          <p:spPr>
            <a:xfrm>
              <a:off x="-4102125" y="3806725"/>
              <a:ext cx="14300" cy="45675"/>
            </a:xfrm>
            <a:custGeom>
              <a:avLst/>
              <a:gdLst/>
              <a:ahLst/>
              <a:cxnLst/>
              <a:rect l="l" t="t" r="r" b="b"/>
              <a:pathLst>
                <a:path w="572" h="1827" extrusionOk="0">
                  <a:moveTo>
                    <a:pt x="1" y="1"/>
                  </a:moveTo>
                  <a:lnTo>
                    <a:pt x="571" y="1827"/>
                  </a:lnTo>
                  <a:lnTo>
                    <a:pt x="1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41"/>
            <p:cNvSpPr/>
            <p:nvPr/>
          </p:nvSpPr>
          <p:spPr>
            <a:xfrm>
              <a:off x="-3311225" y="3769075"/>
              <a:ext cx="17725" cy="56500"/>
            </a:xfrm>
            <a:custGeom>
              <a:avLst/>
              <a:gdLst/>
              <a:ahLst/>
              <a:cxnLst/>
              <a:rect l="l" t="t" r="r" b="b"/>
              <a:pathLst>
                <a:path w="709" h="2260" extrusionOk="0">
                  <a:moveTo>
                    <a:pt x="1" y="0"/>
                  </a:moveTo>
                  <a:lnTo>
                    <a:pt x="115" y="2260"/>
                  </a:lnTo>
                  <a:lnTo>
                    <a:pt x="617" y="2237"/>
                  </a:lnTo>
                  <a:lnTo>
                    <a:pt x="708" y="137"/>
                  </a:lnTo>
                  <a:cubicBezTo>
                    <a:pt x="480" y="92"/>
                    <a:pt x="252" y="4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1"/>
            <p:cNvSpPr/>
            <p:nvPr/>
          </p:nvSpPr>
          <p:spPr>
            <a:xfrm>
              <a:off x="-3453300" y="3742250"/>
              <a:ext cx="8575" cy="54825"/>
            </a:xfrm>
            <a:custGeom>
              <a:avLst/>
              <a:gdLst/>
              <a:ahLst/>
              <a:cxnLst/>
              <a:rect l="l" t="t" r="r" b="b"/>
              <a:pathLst>
                <a:path w="343" h="2193" extrusionOk="0">
                  <a:moveTo>
                    <a:pt x="0" y="0"/>
                  </a:moveTo>
                  <a:cubicBezTo>
                    <a:pt x="114" y="822"/>
                    <a:pt x="251" y="2146"/>
                    <a:pt x="251" y="2192"/>
                  </a:cubicBezTo>
                  <a:cubicBezTo>
                    <a:pt x="251" y="2192"/>
                    <a:pt x="251" y="2193"/>
                    <a:pt x="251" y="2193"/>
                  </a:cubicBezTo>
                  <a:cubicBezTo>
                    <a:pt x="254" y="2193"/>
                    <a:pt x="320" y="921"/>
                    <a:pt x="342" y="46"/>
                  </a:cubicBezTo>
                  <a:cubicBezTo>
                    <a:pt x="228" y="23"/>
                    <a:pt x="114" y="23"/>
                    <a:pt x="0" y="0"/>
                  </a:cubicBezTo>
                  <a:close/>
                </a:path>
              </a:pathLst>
            </a:custGeom>
            <a:solidFill>
              <a:srgbClr val="B7AC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1"/>
            <p:cNvSpPr/>
            <p:nvPr/>
          </p:nvSpPr>
          <p:spPr>
            <a:xfrm>
              <a:off x="-3358575" y="3759950"/>
              <a:ext cx="10275" cy="30825"/>
            </a:xfrm>
            <a:custGeom>
              <a:avLst/>
              <a:gdLst/>
              <a:ahLst/>
              <a:cxnLst/>
              <a:rect l="l" t="t" r="r" b="b"/>
              <a:pathLst>
                <a:path w="411" h="1233" extrusionOk="0">
                  <a:moveTo>
                    <a:pt x="0" y="0"/>
                  </a:moveTo>
                  <a:lnTo>
                    <a:pt x="411" y="1233"/>
                  </a:lnTo>
                  <a:lnTo>
                    <a:pt x="411" y="69"/>
                  </a:lnTo>
                  <a:cubicBezTo>
                    <a:pt x="274" y="46"/>
                    <a:pt x="137" y="2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41"/>
            <p:cNvSpPr/>
            <p:nvPr/>
          </p:nvSpPr>
          <p:spPr>
            <a:xfrm>
              <a:off x="-3986850" y="3798750"/>
              <a:ext cx="8000" cy="50800"/>
            </a:xfrm>
            <a:custGeom>
              <a:avLst/>
              <a:gdLst/>
              <a:ahLst/>
              <a:cxnLst/>
              <a:rect l="l" t="t" r="r" b="b"/>
              <a:pathLst>
                <a:path w="320" h="2032" extrusionOk="0">
                  <a:moveTo>
                    <a:pt x="0" y="0"/>
                  </a:moveTo>
                  <a:lnTo>
                    <a:pt x="320" y="2032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41"/>
            <p:cNvSpPr/>
            <p:nvPr/>
          </p:nvSpPr>
          <p:spPr>
            <a:xfrm>
              <a:off x="-4071875" y="3804450"/>
              <a:ext cx="17725" cy="49675"/>
            </a:xfrm>
            <a:custGeom>
              <a:avLst/>
              <a:gdLst/>
              <a:ahLst/>
              <a:cxnLst/>
              <a:rect l="l" t="t" r="r" b="b"/>
              <a:pathLst>
                <a:path w="709" h="1987" extrusionOk="0">
                  <a:moveTo>
                    <a:pt x="320" y="0"/>
                  </a:moveTo>
                  <a:cubicBezTo>
                    <a:pt x="206" y="0"/>
                    <a:pt x="92" y="0"/>
                    <a:pt x="0" y="23"/>
                  </a:cubicBezTo>
                  <a:lnTo>
                    <a:pt x="708" y="1986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1"/>
            <p:cNvSpPr/>
            <p:nvPr/>
          </p:nvSpPr>
          <p:spPr>
            <a:xfrm>
              <a:off x="-4023950" y="3801025"/>
              <a:ext cx="11450" cy="53100"/>
            </a:xfrm>
            <a:custGeom>
              <a:avLst/>
              <a:gdLst/>
              <a:ahLst/>
              <a:cxnLst/>
              <a:rect l="l" t="t" r="r" b="b"/>
              <a:pathLst>
                <a:path w="458" h="2124" extrusionOk="0">
                  <a:moveTo>
                    <a:pt x="252" y="0"/>
                  </a:moveTo>
                  <a:cubicBezTo>
                    <a:pt x="161" y="0"/>
                    <a:pt x="92" y="23"/>
                    <a:pt x="1" y="23"/>
                  </a:cubicBezTo>
                  <a:lnTo>
                    <a:pt x="161" y="2009"/>
                  </a:lnTo>
                  <a:lnTo>
                    <a:pt x="457" y="2123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1"/>
            <p:cNvSpPr/>
            <p:nvPr/>
          </p:nvSpPr>
          <p:spPr>
            <a:xfrm>
              <a:off x="-3847625" y="3761075"/>
              <a:ext cx="24000" cy="64500"/>
            </a:xfrm>
            <a:custGeom>
              <a:avLst/>
              <a:gdLst/>
              <a:ahLst/>
              <a:cxnLst/>
              <a:rect l="l" t="t" r="r" b="b"/>
              <a:pathLst>
                <a:path w="960" h="2580" extrusionOk="0">
                  <a:moveTo>
                    <a:pt x="320" y="1"/>
                  </a:moveTo>
                  <a:cubicBezTo>
                    <a:pt x="206" y="46"/>
                    <a:pt x="115" y="92"/>
                    <a:pt x="1" y="138"/>
                  </a:cubicBezTo>
                  <a:lnTo>
                    <a:pt x="959" y="2580"/>
                  </a:lnTo>
                  <a:lnTo>
                    <a:pt x="320" y="1"/>
                  </a:lnTo>
                  <a:close/>
                </a:path>
              </a:pathLst>
            </a:custGeom>
            <a:solidFill>
              <a:srgbClr val="B7AC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1"/>
            <p:cNvSpPr/>
            <p:nvPr/>
          </p:nvSpPr>
          <p:spPr>
            <a:xfrm>
              <a:off x="-4403975" y="3784475"/>
              <a:ext cx="1667975" cy="109575"/>
            </a:xfrm>
            <a:custGeom>
              <a:avLst/>
              <a:gdLst/>
              <a:ahLst/>
              <a:cxnLst/>
              <a:rect l="l" t="t" r="r" b="b"/>
              <a:pathLst>
                <a:path w="66719" h="4383" extrusionOk="0">
                  <a:moveTo>
                    <a:pt x="39077" y="1"/>
                  </a:moveTo>
                  <a:cubicBezTo>
                    <a:pt x="38210" y="1"/>
                    <a:pt x="21616" y="503"/>
                    <a:pt x="21205" y="503"/>
                  </a:cubicBezTo>
                  <a:cubicBezTo>
                    <a:pt x="20817" y="503"/>
                    <a:pt x="15567" y="1575"/>
                    <a:pt x="14768" y="1667"/>
                  </a:cubicBezTo>
                  <a:cubicBezTo>
                    <a:pt x="13992" y="1735"/>
                    <a:pt x="0" y="4383"/>
                    <a:pt x="0" y="4383"/>
                  </a:cubicBezTo>
                  <a:lnTo>
                    <a:pt x="66719" y="4383"/>
                  </a:lnTo>
                  <a:lnTo>
                    <a:pt x="63865" y="3561"/>
                  </a:lnTo>
                  <a:lnTo>
                    <a:pt x="52818" y="2078"/>
                  </a:lnTo>
                  <a:cubicBezTo>
                    <a:pt x="52818" y="2078"/>
                    <a:pt x="39944" y="1"/>
                    <a:pt x="390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1"/>
            <p:cNvSpPr/>
            <p:nvPr/>
          </p:nvSpPr>
          <p:spPr>
            <a:xfrm>
              <a:off x="-4058175" y="3786750"/>
              <a:ext cx="538700" cy="64525"/>
            </a:xfrm>
            <a:custGeom>
              <a:avLst/>
              <a:gdLst/>
              <a:ahLst/>
              <a:cxnLst/>
              <a:rect l="l" t="t" r="r" b="b"/>
              <a:pathLst>
                <a:path w="21548" h="2581" extrusionOk="0">
                  <a:moveTo>
                    <a:pt x="21547" y="1"/>
                  </a:moveTo>
                  <a:cubicBezTo>
                    <a:pt x="16389" y="161"/>
                    <a:pt x="7670" y="412"/>
                    <a:pt x="7373" y="412"/>
                  </a:cubicBezTo>
                  <a:cubicBezTo>
                    <a:pt x="6985" y="412"/>
                    <a:pt x="1735" y="1484"/>
                    <a:pt x="959" y="1576"/>
                  </a:cubicBezTo>
                  <a:cubicBezTo>
                    <a:pt x="845" y="1576"/>
                    <a:pt x="502" y="1644"/>
                    <a:pt x="0" y="1736"/>
                  </a:cubicBezTo>
                  <a:cubicBezTo>
                    <a:pt x="2374" y="2261"/>
                    <a:pt x="5319" y="2580"/>
                    <a:pt x="8491" y="2580"/>
                  </a:cubicBezTo>
                  <a:cubicBezTo>
                    <a:pt x="14266" y="2580"/>
                    <a:pt x="19265" y="1530"/>
                    <a:pt x="21547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1"/>
            <p:cNvSpPr/>
            <p:nvPr/>
          </p:nvSpPr>
          <p:spPr>
            <a:xfrm>
              <a:off x="-4403975" y="3786750"/>
              <a:ext cx="895350" cy="107300"/>
            </a:xfrm>
            <a:custGeom>
              <a:avLst/>
              <a:gdLst/>
              <a:ahLst/>
              <a:cxnLst/>
              <a:rect l="l" t="t" r="r" b="b"/>
              <a:pathLst>
                <a:path w="35814" h="4292" extrusionOk="0">
                  <a:moveTo>
                    <a:pt x="35813" y="1"/>
                  </a:moveTo>
                  <a:lnTo>
                    <a:pt x="35813" y="1"/>
                  </a:lnTo>
                  <a:cubicBezTo>
                    <a:pt x="30723" y="138"/>
                    <a:pt x="21502" y="412"/>
                    <a:pt x="21205" y="412"/>
                  </a:cubicBezTo>
                  <a:cubicBezTo>
                    <a:pt x="20817" y="412"/>
                    <a:pt x="15567" y="1484"/>
                    <a:pt x="14791" y="1576"/>
                  </a:cubicBezTo>
                  <a:cubicBezTo>
                    <a:pt x="13992" y="1644"/>
                    <a:pt x="0" y="4292"/>
                    <a:pt x="0" y="4292"/>
                  </a:cubicBezTo>
                  <a:lnTo>
                    <a:pt x="14357" y="4292"/>
                  </a:lnTo>
                  <a:cubicBezTo>
                    <a:pt x="16183" y="1096"/>
                    <a:pt x="25108" y="594"/>
                    <a:pt x="358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1"/>
            <p:cNvSpPr/>
            <p:nvPr/>
          </p:nvSpPr>
          <p:spPr>
            <a:xfrm>
              <a:off x="-4335500" y="3782200"/>
              <a:ext cx="131250" cy="64500"/>
            </a:xfrm>
            <a:custGeom>
              <a:avLst/>
              <a:gdLst/>
              <a:ahLst/>
              <a:cxnLst/>
              <a:rect l="l" t="t" r="r" b="b"/>
              <a:pathLst>
                <a:path w="5250" h="2580" extrusionOk="0">
                  <a:moveTo>
                    <a:pt x="434" y="2579"/>
                  </a:moveTo>
                  <a:cubicBezTo>
                    <a:pt x="0" y="1826"/>
                    <a:pt x="1233" y="548"/>
                    <a:pt x="1940" y="274"/>
                  </a:cubicBezTo>
                  <a:cubicBezTo>
                    <a:pt x="2648" y="0"/>
                    <a:pt x="4657" y="114"/>
                    <a:pt x="4953" y="320"/>
                  </a:cubicBezTo>
                  <a:cubicBezTo>
                    <a:pt x="5250" y="502"/>
                    <a:pt x="3812" y="1438"/>
                    <a:pt x="3584" y="1644"/>
                  </a:cubicBezTo>
                  <a:cubicBezTo>
                    <a:pt x="2785" y="2351"/>
                    <a:pt x="434" y="2579"/>
                    <a:pt x="434" y="25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1"/>
            <p:cNvSpPr/>
            <p:nvPr/>
          </p:nvSpPr>
          <p:spPr>
            <a:xfrm>
              <a:off x="-4316100" y="3782200"/>
              <a:ext cx="105025" cy="35975"/>
            </a:xfrm>
            <a:custGeom>
              <a:avLst/>
              <a:gdLst/>
              <a:ahLst/>
              <a:cxnLst/>
              <a:rect l="l" t="t" r="r" b="b"/>
              <a:pathLst>
                <a:path w="4201" h="1439" extrusionOk="0">
                  <a:moveTo>
                    <a:pt x="1164" y="274"/>
                  </a:moveTo>
                  <a:cubicBezTo>
                    <a:pt x="822" y="411"/>
                    <a:pt x="343" y="799"/>
                    <a:pt x="0" y="1233"/>
                  </a:cubicBezTo>
                  <a:cubicBezTo>
                    <a:pt x="434" y="1370"/>
                    <a:pt x="913" y="1438"/>
                    <a:pt x="1438" y="1438"/>
                  </a:cubicBezTo>
                  <a:cubicBezTo>
                    <a:pt x="2694" y="1438"/>
                    <a:pt x="3766" y="982"/>
                    <a:pt x="4200" y="320"/>
                  </a:cubicBezTo>
                  <a:cubicBezTo>
                    <a:pt x="4200" y="320"/>
                    <a:pt x="4200" y="320"/>
                    <a:pt x="4177" y="320"/>
                  </a:cubicBezTo>
                  <a:cubicBezTo>
                    <a:pt x="3881" y="137"/>
                    <a:pt x="1872" y="0"/>
                    <a:pt x="1164" y="2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1"/>
            <p:cNvSpPr/>
            <p:nvPr/>
          </p:nvSpPr>
          <p:spPr>
            <a:xfrm>
              <a:off x="-3429350" y="3640625"/>
              <a:ext cx="56525" cy="49150"/>
            </a:xfrm>
            <a:custGeom>
              <a:avLst/>
              <a:gdLst/>
              <a:ahLst/>
              <a:cxnLst/>
              <a:rect l="l" t="t" r="r" b="b"/>
              <a:pathLst>
                <a:path w="2261" h="1966" extrusionOk="0">
                  <a:moveTo>
                    <a:pt x="1016" y="0"/>
                  </a:moveTo>
                  <a:cubicBezTo>
                    <a:pt x="584" y="0"/>
                    <a:pt x="115" y="94"/>
                    <a:pt x="115" y="94"/>
                  </a:cubicBezTo>
                  <a:cubicBezTo>
                    <a:pt x="1" y="482"/>
                    <a:pt x="138" y="1372"/>
                    <a:pt x="297" y="1509"/>
                  </a:cubicBezTo>
                  <a:cubicBezTo>
                    <a:pt x="457" y="1669"/>
                    <a:pt x="2260" y="1966"/>
                    <a:pt x="2260" y="1966"/>
                  </a:cubicBezTo>
                  <a:cubicBezTo>
                    <a:pt x="2260" y="1966"/>
                    <a:pt x="1964" y="459"/>
                    <a:pt x="1667" y="162"/>
                  </a:cubicBezTo>
                  <a:cubicBezTo>
                    <a:pt x="1552" y="38"/>
                    <a:pt x="1291" y="0"/>
                    <a:pt x="10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1"/>
            <p:cNvSpPr/>
            <p:nvPr/>
          </p:nvSpPr>
          <p:spPr>
            <a:xfrm>
              <a:off x="-3540625" y="3377700"/>
              <a:ext cx="25700" cy="18625"/>
            </a:xfrm>
            <a:custGeom>
              <a:avLst/>
              <a:gdLst/>
              <a:ahLst/>
              <a:cxnLst/>
              <a:rect l="l" t="t" r="r" b="b"/>
              <a:pathLst>
                <a:path w="1028" h="745" extrusionOk="0">
                  <a:moveTo>
                    <a:pt x="245" y="1"/>
                  </a:moveTo>
                  <a:cubicBezTo>
                    <a:pt x="181" y="1"/>
                    <a:pt x="133" y="6"/>
                    <a:pt x="115" y="20"/>
                  </a:cubicBezTo>
                  <a:cubicBezTo>
                    <a:pt x="1" y="66"/>
                    <a:pt x="24" y="522"/>
                    <a:pt x="24" y="522"/>
                  </a:cubicBezTo>
                  <a:cubicBezTo>
                    <a:pt x="233" y="617"/>
                    <a:pt x="410" y="744"/>
                    <a:pt x="530" y="744"/>
                  </a:cubicBezTo>
                  <a:cubicBezTo>
                    <a:pt x="554" y="744"/>
                    <a:pt x="575" y="739"/>
                    <a:pt x="594" y="728"/>
                  </a:cubicBezTo>
                  <a:cubicBezTo>
                    <a:pt x="731" y="659"/>
                    <a:pt x="1028" y="88"/>
                    <a:pt x="1028" y="88"/>
                  </a:cubicBezTo>
                  <a:cubicBezTo>
                    <a:pt x="1028" y="88"/>
                    <a:pt x="502" y="1"/>
                    <a:pt x="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1"/>
            <p:cNvSpPr/>
            <p:nvPr/>
          </p:nvSpPr>
          <p:spPr>
            <a:xfrm>
              <a:off x="-3553750" y="3321125"/>
              <a:ext cx="39975" cy="43950"/>
            </a:xfrm>
            <a:custGeom>
              <a:avLst/>
              <a:gdLst/>
              <a:ahLst/>
              <a:cxnLst/>
              <a:rect l="l" t="t" r="r" b="b"/>
              <a:pathLst>
                <a:path w="1599" h="1758" extrusionOk="0">
                  <a:moveTo>
                    <a:pt x="1599" y="0"/>
                  </a:moveTo>
                  <a:cubicBezTo>
                    <a:pt x="1598" y="1"/>
                    <a:pt x="229" y="799"/>
                    <a:pt x="115" y="1028"/>
                  </a:cubicBezTo>
                  <a:cubicBezTo>
                    <a:pt x="1" y="1210"/>
                    <a:pt x="412" y="1758"/>
                    <a:pt x="412" y="1758"/>
                  </a:cubicBezTo>
                  <a:cubicBezTo>
                    <a:pt x="914" y="1575"/>
                    <a:pt x="1325" y="1530"/>
                    <a:pt x="1462" y="1302"/>
                  </a:cubicBezTo>
                  <a:cubicBezTo>
                    <a:pt x="1599" y="1073"/>
                    <a:pt x="1599" y="1"/>
                    <a:pt x="15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1"/>
            <p:cNvSpPr/>
            <p:nvPr/>
          </p:nvSpPr>
          <p:spPr>
            <a:xfrm>
              <a:off x="-3563450" y="3402075"/>
              <a:ext cx="58225" cy="37575"/>
            </a:xfrm>
            <a:custGeom>
              <a:avLst/>
              <a:gdLst/>
              <a:ahLst/>
              <a:cxnLst/>
              <a:rect l="l" t="t" r="r" b="b"/>
              <a:pathLst>
                <a:path w="2329" h="1503" extrusionOk="0">
                  <a:moveTo>
                    <a:pt x="816" y="1"/>
                  </a:moveTo>
                  <a:cubicBezTo>
                    <a:pt x="586" y="1"/>
                    <a:pt x="1" y="460"/>
                    <a:pt x="1" y="460"/>
                  </a:cubicBezTo>
                  <a:cubicBezTo>
                    <a:pt x="115" y="894"/>
                    <a:pt x="115" y="1328"/>
                    <a:pt x="366" y="1442"/>
                  </a:cubicBezTo>
                  <a:cubicBezTo>
                    <a:pt x="456" y="1486"/>
                    <a:pt x="649" y="1502"/>
                    <a:pt x="881" y="1502"/>
                  </a:cubicBezTo>
                  <a:cubicBezTo>
                    <a:pt x="1477" y="1502"/>
                    <a:pt x="2329" y="1396"/>
                    <a:pt x="2329" y="1396"/>
                  </a:cubicBezTo>
                  <a:cubicBezTo>
                    <a:pt x="2329" y="1396"/>
                    <a:pt x="1096" y="49"/>
                    <a:pt x="845" y="4"/>
                  </a:cubicBezTo>
                  <a:cubicBezTo>
                    <a:pt x="836" y="2"/>
                    <a:pt x="827" y="1"/>
                    <a:pt x="8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1"/>
            <p:cNvSpPr/>
            <p:nvPr/>
          </p:nvSpPr>
          <p:spPr>
            <a:xfrm>
              <a:off x="-3436200" y="3586475"/>
              <a:ext cx="57675" cy="42800"/>
            </a:xfrm>
            <a:custGeom>
              <a:avLst/>
              <a:gdLst/>
              <a:ahLst/>
              <a:cxnLst/>
              <a:rect l="l" t="t" r="r" b="b"/>
              <a:pathLst>
                <a:path w="2307" h="1712" extrusionOk="0">
                  <a:moveTo>
                    <a:pt x="2306" y="0"/>
                  </a:moveTo>
                  <a:cubicBezTo>
                    <a:pt x="2306" y="0"/>
                    <a:pt x="435" y="411"/>
                    <a:pt x="206" y="616"/>
                  </a:cubicBezTo>
                  <a:cubicBezTo>
                    <a:pt x="1" y="822"/>
                    <a:pt x="47" y="1666"/>
                    <a:pt x="47" y="1666"/>
                  </a:cubicBezTo>
                  <a:cubicBezTo>
                    <a:pt x="360" y="1666"/>
                    <a:pt x="620" y="1711"/>
                    <a:pt x="838" y="1711"/>
                  </a:cubicBezTo>
                  <a:cubicBezTo>
                    <a:pt x="1001" y="1711"/>
                    <a:pt x="1139" y="1686"/>
                    <a:pt x="1256" y="1598"/>
                  </a:cubicBezTo>
                  <a:cubicBezTo>
                    <a:pt x="1553" y="1370"/>
                    <a:pt x="2306" y="0"/>
                    <a:pt x="2306" y="0"/>
                  </a:cubicBezTo>
                  <a:close/>
                </a:path>
              </a:pathLst>
            </a:custGeom>
            <a:solidFill>
              <a:srgbClr val="CEB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1"/>
            <p:cNvSpPr/>
            <p:nvPr/>
          </p:nvSpPr>
          <p:spPr>
            <a:xfrm>
              <a:off x="-3516075" y="2752200"/>
              <a:ext cx="125550" cy="142700"/>
            </a:xfrm>
            <a:custGeom>
              <a:avLst/>
              <a:gdLst/>
              <a:ahLst/>
              <a:cxnLst/>
              <a:rect l="l" t="t" r="r" b="b"/>
              <a:pathLst>
                <a:path w="5022" h="5708" extrusionOk="0">
                  <a:moveTo>
                    <a:pt x="1507" y="1"/>
                  </a:moveTo>
                  <a:cubicBezTo>
                    <a:pt x="1507" y="1"/>
                    <a:pt x="1872" y="2192"/>
                    <a:pt x="2077" y="2375"/>
                  </a:cubicBezTo>
                  <a:cubicBezTo>
                    <a:pt x="2236" y="2533"/>
                    <a:pt x="3042" y="2664"/>
                    <a:pt x="3666" y="2664"/>
                  </a:cubicBezTo>
                  <a:cubicBezTo>
                    <a:pt x="3853" y="2664"/>
                    <a:pt x="4023" y="2652"/>
                    <a:pt x="4155" y="2626"/>
                  </a:cubicBezTo>
                  <a:lnTo>
                    <a:pt x="4155" y="2626"/>
                  </a:lnTo>
                  <a:cubicBezTo>
                    <a:pt x="3881" y="2694"/>
                    <a:pt x="2260" y="3037"/>
                    <a:pt x="1735" y="3242"/>
                  </a:cubicBezTo>
                  <a:cubicBezTo>
                    <a:pt x="1142" y="3470"/>
                    <a:pt x="0" y="4132"/>
                    <a:pt x="0" y="4132"/>
                  </a:cubicBezTo>
                  <a:cubicBezTo>
                    <a:pt x="0" y="4132"/>
                    <a:pt x="1782" y="4503"/>
                    <a:pt x="2735" y="4503"/>
                  </a:cubicBezTo>
                  <a:cubicBezTo>
                    <a:pt x="2963" y="4503"/>
                    <a:pt x="3144" y="4482"/>
                    <a:pt x="3242" y="4429"/>
                  </a:cubicBezTo>
                  <a:cubicBezTo>
                    <a:pt x="3675" y="4178"/>
                    <a:pt x="4018" y="3493"/>
                    <a:pt x="4177" y="2808"/>
                  </a:cubicBezTo>
                  <a:lnTo>
                    <a:pt x="4177" y="2808"/>
                  </a:lnTo>
                  <a:cubicBezTo>
                    <a:pt x="4177" y="3379"/>
                    <a:pt x="4040" y="3835"/>
                    <a:pt x="3972" y="4064"/>
                  </a:cubicBezTo>
                  <a:cubicBezTo>
                    <a:pt x="3926" y="4338"/>
                    <a:pt x="3858" y="5707"/>
                    <a:pt x="3858" y="5707"/>
                  </a:cubicBezTo>
                  <a:cubicBezTo>
                    <a:pt x="3858" y="5707"/>
                    <a:pt x="4771" y="4908"/>
                    <a:pt x="4908" y="4223"/>
                  </a:cubicBezTo>
                  <a:cubicBezTo>
                    <a:pt x="5022" y="3630"/>
                    <a:pt x="4383" y="2854"/>
                    <a:pt x="4200" y="2648"/>
                  </a:cubicBezTo>
                  <a:cubicBezTo>
                    <a:pt x="4200" y="2648"/>
                    <a:pt x="4200" y="2626"/>
                    <a:pt x="4200" y="2626"/>
                  </a:cubicBezTo>
                  <a:lnTo>
                    <a:pt x="4177" y="2603"/>
                  </a:lnTo>
                  <a:cubicBezTo>
                    <a:pt x="4200" y="2489"/>
                    <a:pt x="4565" y="1051"/>
                    <a:pt x="4155" y="731"/>
                  </a:cubicBezTo>
                  <a:cubicBezTo>
                    <a:pt x="3744" y="366"/>
                    <a:pt x="1507" y="1"/>
                    <a:pt x="1507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1"/>
            <p:cNvSpPr/>
            <p:nvPr/>
          </p:nvSpPr>
          <p:spPr>
            <a:xfrm>
              <a:off x="-3411075" y="2757350"/>
              <a:ext cx="51950" cy="60500"/>
            </a:xfrm>
            <a:custGeom>
              <a:avLst/>
              <a:gdLst/>
              <a:ahLst/>
              <a:cxnLst/>
              <a:rect l="l" t="t" r="r" b="b"/>
              <a:pathLst>
                <a:path w="2078" h="2420" extrusionOk="0">
                  <a:moveTo>
                    <a:pt x="2077" y="0"/>
                  </a:moveTo>
                  <a:cubicBezTo>
                    <a:pt x="2077" y="0"/>
                    <a:pt x="822" y="685"/>
                    <a:pt x="502" y="982"/>
                  </a:cubicBezTo>
                  <a:cubicBezTo>
                    <a:pt x="183" y="1278"/>
                    <a:pt x="206" y="1689"/>
                    <a:pt x="0" y="2420"/>
                  </a:cubicBezTo>
                  <a:cubicBezTo>
                    <a:pt x="0" y="2420"/>
                    <a:pt x="1187" y="2123"/>
                    <a:pt x="1461" y="1781"/>
                  </a:cubicBezTo>
                  <a:cubicBezTo>
                    <a:pt x="1712" y="1438"/>
                    <a:pt x="2077" y="0"/>
                    <a:pt x="20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1"/>
            <p:cNvSpPr/>
            <p:nvPr/>
          </p:nvSpPr>
          <p:spPr>
            <a:xfrm>
              <a:off x="-3890425" y="2842925"/>
              <a:ext cx="124425" cy="113600"/>
            </a:xfrm>
            <a:custGeom>
              <a:avLst/>
              <a:gdLst/>
              <a:ahLst/>
              <a:cxnLst/>
              <a:rect l="l" t="t" r="r" b="b"/>
              <a:pathLst>
                <a:path w="4977" h="4544" extrusionOk="0">
                  <a:moveTo>
                    <a:pt x="3311" y="1416"/>
                  </a:moveTo>
                  <a:cubicBezTo>
                    <a:pt x="3311" y="1416"/>
                    <a:pt x="3311" y="1393"/>
                    <a:pt x="3288" y="1393"/>
                  </a:cubicBezTo>
                  <a:lnTo>
                    <a:pt x="3311" y="1370"/>
                  </a:lnTo>
                  <a:cubicBezTo>
                    <a:pt x="3311" y="1370"/>
                    <a:pt x="3288" y="1370"/>
                    <a:pt x="3288" y="1370"/>
                  </a:cubicBezTo>
                  <a:cubicBezTo>
                    <a:pt x="3219" y="1142"/>
                    <a:pt x="2854" y="321"/>
                    <a:pt x="2306" y="161"/>
                  </a:cubicBezTo>
                  <a:cubicBezTo>
                    <a:pt x="1667" y="1"/>
                    <a:pt x="549" y="366"/>
                    <a:pt x="549" y="366"/>
                  </a:cubicBezTo>
                  <a:cubicBezTo>
                    <a:pt x="549" y="366"/>
                    <a:pt x="1736" y="891"/>
                    <a:pt x="1987" y="960"/>
                  </a:cubicBezTo>
                  <a:cubicBezTo>
                    <a:pt x="2215" y="1005"/>
                    <a:pt x="2671" y="1074"/>
                    <a:pt x="3128" y="1325"/>
                  </a:cubicBezTo>
                  <a:cubicBezTo>
                    <a:pt x="2489" y="1142"/>
                    <a:pt x="1736" y="1142"/>
                    <a:pt x="1325" y="1370"/>
                  </a:cubicBezTo>
                  <a:cubicBezTo>
                    <a:pt x="868" y="1644"/>
                    <a:pt x="1" y="3995"/>
                    <a:pt x="1" y="3995"/>
                  </a:cubicBezTo>
                  <a:cubicBezTo>
                    <a:pt x="1" y="3995"/>
                    <a:pt x="1097" y="3402"/>
                    <a:pt x="1576" y="3037"/>
                  </a:cubicBezTo>
                  <a:cubicBezTo>
                    <a:pt x="2010" y="2694"/>
                    <a:pt x="3082" y="1599"/>
                    <a:pt x="3288" y="1416"/>
                  </a:cubicBezTo>
                  <a:cubicBezTo>
                    <a:pt x="3288" y="1416"/>
                    <a:pt x="3288" y="1416"/>
                    <a:pt x="3288" y="1416"/>
                  </a:cubicBezTo>
                  <a:cubicBezTo>
                    <a:pt x="2900" y="1804"/>
                    <a:pt x="2420" y="2877"/>
                    <a:pt x="2466" y="3105"/>
                  </a:cubicBezTo>
                  <a:cubicBezTo>
                    <a:pt x="2535" y="3356"/>
                    <a:pt x="4178" y="4543"/>
                    <a:pt x="4178" y="4543"/>
                  </a:cubicBezTo>
                  <a:cubicBezTo>
                    <a:pt x="4178" y="4543"/>
                    <a:pt x="4977" y="2694"/>
                    <a:pt x="4886" y="2192"/>
                  </a:cubicBezTo>
                  <a:cubicBezTo>
                    <a:pt x="4794" y="1736"/>
                    <a:pt x="3425" y="1439"/>
                    <a:pt x="3311" y="14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1"/>
            <p:cNvSpPr/>
            <p:nvPr/>
          </p:nvSpPr>
          <p:spPr>
            <a:xfrm>
              <a:off x="-3807675" y="2854350"/>
              <a:ext cx="75925" cy="31400"/>
            </a:xfrm>
            <a:custGeom>
              <a:avLst/>
              <a:gdLst/>
              <a:ahLst/>
              <a:cxnLst/>
              <a:rect l="l" t="t" r="r" b="b"/>
              <a:pathLst>
                <a:path w="3037" h="1256" extrusionOk="0">
                  <a:moveTo>
                    <a:pt x="1439" y="1142"/>
                  </a:moveTo>
                  <a:cubicBezTo>
                    <a:pt x="1849" y="1005"/>
                    <a:pt x="3036" y="343"/>
                    <a:pt x="3036" y="343"/>
                  </a:cubicBezTo>
                  <a:cubicBezTo>
                    <a:pt x="3036" y="343"/>
                    <a:pt x="1644" y="0"/>
                    <a:pt x="1233" y="69"/>
                  </a:cubicBezTo>
                  <a:cubicBezTo>
                    <a:pt x="845" y="115"/>
                    <a:pt x="1" y="913"/>
                    <a:pt x="1" y="913"/>
                  </a:cubicBezTo>
                  <a:cubicBezTo>
                    <a:pt x="708" y="1073"/>
                    <a:pt x="1028" y="1256"/>
                    <a:pt x="1439" y="11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1"/>
            <p:cNvSpPr/>
            <p:nvPr/>
          </p:nvSpPr>
          <p:spPr>
            <a:xfrm>
              <a:off x="-3383700" y="2985825"/>
              <a:ext cx="61100" cy="69975"/>
            </a:xfrm>
            <a:custGeom>
              <a:avLst/>
              <a:gdLst/>
              <a:ahLst/>
              <a:cxnLst/>
              <a:rect l="l" t="t" r="r" b="b"/>
              <a:pathLst>
                <a:path w="2444" h="2799" extrusionOk="0">
                  <a:moveTo>
                    <a:pt x="909" y="1"/>
                  </a:moveTo>
                  <a:cubicBezTo>
                    <a:pt x="662" y="1"/>
                    <a:pt x="480" y="14"/>
                    <a:pt x="480" y="14"/>
                  </a:cubicBezTo>
                  <a:cubicBezTo>
                    <a:pt x="206" y="493"/>
                    <a:pt x="1" y="1680"/>
                    <a:pt x="115" y="1886"/>
                  </a:cubicBezTo>
                  <a:cubicBezTo>
                    <a:pt x="252" y="2091"/>
                    <a:pt x="2146" y="2799"/>
                    <a:pt x="2146" y="2799"/>
                  </a:cubicBezTo>
                  <a:cubicBezTo>
                    <a:pt x="2146" y="2799"/>
                    <a:pt x="2443" y="790"/>
                    <a:pt x="2215" y="334"/>
                  </a:cubicBezTo>
                  <a:cubicBezTo>
                    <a:pt x="2080" y="50"/>
                    <a:pt x="1377" y="1"/>
                    <a:pt x="9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1"/>
            <p:cNvSpPr/>
            <p:nvPr/>
          </p:nvSpPr>
          <p:spPr>
            <a:xfrm>
              <a:off x="-3371150" y="2950225"/>
              <a:ext cx="69075" cy="35975"/>
            </a:xfrm>
            <a:custGeom>
              <a:avLst/>
              <a:gdLst/>
              <a:ahLst/>
              <a:cxnLst/>
              <a:rect l="l" t="t" r="r" b="b"/>
              <a:pathLst>
                <a:path w="2763" h="1439" extrusionOk="0">
                  <a:moveTo>
                    <a:pt x="2763" y="0"/>
                  </a:moveTo>
                  <a:cubicBezTo>
                    <a:pt x="2763" y="0"/>
                    <a:pt x="1348" y="69"/>
                    <a:pt x="960" y="228"/>
                  </a:cubicBezTo>
                  <a:cubicBezTo>
                    <a:pt x="594" y="411"/>
                    <a:pt x="1" y="1415"/>
                    <a:pt x="1" y="1415"/>
                  </a:cubicBezTo>
                  <a:cubicBezTo>
                    <a:pt x="709" y="1347"/>
                    <a:pt x="1074" y="1438"/>
                    <a:pt x="1439" y="1210"/>
                  </a:cubicBezTo>
                  <a:cubicBezTo>
                    <a:pt x="1804" y="982"/>
                    <a:pt x="2763" y="0"/>
                    <a:pt x="27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1"/>
            <p:cNvSpPr/>
            <p:nvPr/>
          </p:nvSpPr>
          <p:spPr>
            <a:xfrm>
              <a:off x="-3434475" y="2984975"/>
              <a:ext cx="63350" cy="86250"/>
            </a:xfrm>
            <a:custGeom>
              <a:avLst/>
              <a:gdLst/>
              <a:ahLst/>
              <a:cxnLst/>
              <a:rect l="l" t="t" r="r" b="b"/>
              <a:pathLst>
                <a:path w="2534" h="3450" extrusionOk="0">
                  <a:moveTo>
                    <a:pt x="2411" y="1"/>
                  </a:moveTo>
                  <a:cubicBezTo>
                    <a:pt x="1714" y="1"/>
                    <a:pt x="960" y="184"/>
                    <a:pt x="594" y="550"/>
                  </a:cubicBezTo>
                  <a:cubicBezTo>
                    <a:pt x="229" y="938"/>
                    <a:pt x="0" y="3449"/>
                    <a:pt x="0" y="3449"/>
                  </a:cubicBezTo>
                  <a:cubicBezTo>
                    <a:pt x="0" y="3449"/>
                    <a:pt x="913" y="2559"/>
                    <a:pt x="1279" y="2080"/>
                  </a:cubicBezTo>
                  <a:cubicBezTo>
                    <a:pt x="1644" y="1600"/>
                    <a:pt x="2534" y="2"/>
                    <a:pt x="2534" y="2"/>
                  </a:cubicBezTo>
                  <a:cubicBezTo>
                    <a:pt x="2493" y="1"/>
                    <a:pt x="2453" y="1"/>
                    <a:pt x="24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1"/>
            <p:cNvSpPr/>
            <p:nvPr/>
          </p:nvSpPr>
          <p:spPr>
            <a:xfrm>
              <a:off x="-3444175" y="2962775"/>
              <a:ext cx="73050" cy="23425"/>
            </a:xfrm>
            <a:custGeom>
              <a:avLst/>
              <a:gdLst/>
              <a:ahLst/>
              <a:cxnLst/>
              <a:rect l="l" t="t" r="r" b="b"/>
              <a:pathLst>
                <a:path w="2922" h="937" extrusionOk="0">
                  <a:moveTo>
                    <a:pt x="1644" y="0"/>
                  </a:moveTo>
                  <a:cubicBezTo>
                    <a:pt x="982" y="23"/>
                    <a:pt x="0" y="685"/>
                    <a:pt x="0" y="685"/>
                  </a:cubicBezTo>
                  <a:cubicBezTo>
                    <a:pt x="0" y="685"/>
                    <a:pt x="1112" y="847"/>
                    <a:pt x="1472" y="847"/>
                  </a:cubicBezTo>
                  <a:cubicBezTo>
                    <a:pt x="1494" y="847"/>
                    <a:pt x="1513" y="846"/>
                    <a:pt x="1530" y="845"/>
                  </a:cubicBezTo>
                  <a:cubicBezTo>
                    <a:pt x="1645" y="845"/>
                    <a:pt x="1825" y="830"/>
                    <a:pt x="2042" y="830"/>
                  </a:cubicBezTo>
                  <a:cubicBezTo>
                    <a:pt x="2296" y="830"/>
                    <a:pt x="2602" y="850"/>
                    <a:pt x="2922" y="936"/>
                  </a:cubicBezTo>
                  <a:cubicBezTo>
                    <a:pt x="2922" y="936"/>
                    <a:pt x="2306" y="0"/>
                    <a:pt x="16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1"/>
            <p:cNvSpPr/>
            <p:nvPr/>
          </p:nvSpPr>
          <p:spPr>
            <a:xfrm>
              <a:off x="-4083850" y="3385025"/>
              <a:ext cx="93025" cy="38275"/>
            </a:xfrm>
            <a:custGeom>
              <a:avLst/>
              <a:gdLst/>
              <a:ahLst/>
              <a:cxnLst/>
              <a:rect l="l" t="t" r="r" b="b"/>
              <a:pathLst>
                <a:path w="3721" h="1531" extrusionOk="0">
                  <a:moveTo>
                    <a:pt x="1210" y="1"/>
                  </a:moveTo>
                  <a:cubicBezTo>
                    <a:pt x="1073" y="366"/>
                    <a:pt x="1096" y="686"/>
                    <a:pt x="1096" y="686"/>
                  </a:cubicBezTo>
                  <a:cubicBezTo>
                    <a:pt x="1096" y="686"/>
                    <a:pt x="909" y="631"/>
                    <a:pt x="645" y="631"/>
                  </a:cubicBezTo>
                  <a:cubicBezTo>
                    <a:pt x="457" y="631"/>
                    <a:pt x="228" y="659"/>
                    <a:pt x="0" y="754"/>
                  </a:cubicBezTo>
                  <a:cubicBezTo>
                    <a:pt x="1119" y="960"/>
                    <a:pt x="3059" y="1348"/>
                    <a:pt x="3721" y="1530"/>
                  </a:cubicBezTo>
                  <a:lnTo>
                    <a:pt x="12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1"/>
            <p:cNvSpPr/>
            <p:nvPr/>
          </p:nvSpPr>
          <p:spPr>
            <a:xfrm>
              <a:off x="-3815650" y="3502025"/>
              <a:ext cx="91325" cy="111275"/>
            </a:xfrm>
            <a:custGeom>
              <a:avLst/>
              <a:gdLst/>
              <a:ahLst/>
              <a:cxnLst/>
              <a:rect l="l" t="t" r="r" b="b"/>
              <a:pathLst>
                <a:path w="3653" h="4451" extrusionOk="0">
                  <a:moveTo>
                    <a:pt x="1872" y="0"/>
                  </a:moveTo>
                  <a:cubicBezTo>
                    <a:pt x="1210" y="297"/>
                    <a:pt x="69" y="1438"/>
                    <a:pt x="46" y="1758"/>
                  </a:cubicBezTo>
                  <a:cubicBezTo>
                    <a:pt x="0" y="2100"/>
                    <a:pt x="1575" y="4451"/>
                    <a:pt x="1575" y="4451"/>
                  </a:cubicBezTo>
                  <a:cubicBezTo>
                    <a:pt x="1575" y="4451"/>
                    <a:pt x="3424" y="2465"/>
                    <a:pt x="3538" y="1803"/>
                  </a:cubicBezTo>
                  <a:cubicBezTo>
                    <a:pt x="3652" y="1141"/>
                    <a:pt x="1872" y="0"/>
                    <a:pt x="1872" y="0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1"/>
            <p:cNvSpPr/>
            <p:nvPr/>
          </p:nvSpPr>
          <p:spPr>
            <a:xfrm>
              <a:off x="-3767725" y="3488975"/>
              <a:ext cx="103300" cy="37150"/>
            </a:xfrm>
            <a:custGeom>
              <a:avLst/>
              <a:gdLst/>
              <a:ahLst/>
              <a:cxnLst/>
              <a:rect l="l" t="t" r="r" b="b"/>
              <a:pathLst>
                <a:path w="4132" h="1486" extrusionOk="0">
                  <a:moveTo>
                    <a:pt x="1775" y="0"/>
                  </a:moveTo>
                  <a:cubicBezTo>
                    <a:pt x="1147" y="0"/>
                    <a:pt x="0" y="499"/>
                    <a:pt x="0" y="499"/>
                  </a:cubicBezTo>
                  <a:cubicBezTo>
                    <a:pt x="822" y="1024"/>
                    <a:pt x="1164" y="1435"/>
                    <a:pt x="1735" y="1481"/>
                  </a:cubicBezTo>
                  <a:cubicBezTo>
                    <a:pt x="1779" y="1484"/>
                    <a:pt x="1830" y="1486"/>
                    <a:pt x="1888" y="1486"/>
                  </a:cubicBezTo>
                  <a:cubicBezTo>
                    <a:pt x="2576" y="1486"/>
                    <a:pt x="4132" y="1252"/>
                    <a:pt x="4132" y="1252"/>
                  </a:cubicBezTo>
                  <a:cubicBezTo>
                    <a:pt x="4132" y="1252"/>
                    <a:pt x="2511" y="134"/>
                    <a:pt x="1963" y="20"/>
                  </a:cubicBezTo>
                  <a:cubicBezTo>
                    <a:pt x="1909" y="6"/>
                    <a:pt x="1845" y="0"/>
                    <a:pt x="1775" y="0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1"/>
            <p:cNvSpPr/>
            <p:nvPr/>
          </p:nvSpPr>
          <p:spPr>
            <a:xfrm>
              <a:off x="-3903550" y="3475925"/>
              <a:ext cx="135850" cy="67200"/>
            </a:xfrm>
            <a:custGeom>
              <a:avLst/>
              <a:gdLst/>
              <a:ahLst/>
              <a:cxnLst/>
              <a:rect l="l" t="t" r="r" b="b"/>
              <a:pathLst>
                <a:path w="5434" h="2688" extrusionOk="0">
                  <a:moveTo>
                    <a:pt x="3122" y="0"/>
                  </a:moveTo>
                  <a:cubicBezTo>
                    <a:pt x="3045" y="0"/>
                    <a:pt x="2971" y="6"/>
                    <a:pt x="2900" y="17"/>
                  </a:cubicBezTo>
                  <a:cubicBezTo>
                    <a:pt x="2192" y="131"/>
                    <a:pt x="1" y="2687"/>
                    <a:pt x="1" y="2687"/>
                  </a:cubicBezTo>
                  <a:cubicBezTo>
                    <a:pt x="1" y="2687"/>
                    <a:pt x="1690" y="2482"/>
                    <a:pt x="2466" y="2254"/>
                  </a:cubicBezTo>
                  <a:cubicBezTo>
                    <a:pt x="3242" y="2026"/>
                    <a:pt x="5433" y="998"/>
                    <a:pt x="5433" y="998"/>
                  </a:cubicBezTo>
                  <a:cubicBezTo>
                    <a:pt x="4735" y="444"/>
                    <a:pt x="3815" y="0"/>
                    <a:pt x="3122" y="0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1"/>
            <p:cNvSpPr/>
            <p:nvPr/>
          </p:nvSpPr>
          <p:spPr>
            <a:xfrm>
              <a:off x="-3844200" y="3434100"/>
              <a:ext cx="77075" cy="68500"/>
            </a:xfrm>
            <a:custGeom>
              <a:avLst/>
              <a:gdLst/>
              <a:ahLst/>
              <a:cxnLst/>
              <a:rect l="l" t="t" r="r" b="b"/>
              <a:pathLst>
                <a:path w="3083" h="2740" extrusionOk="0">
                  <a:moveTo>
                    <a:pt x="1" y="1"/>
                  </a:moveTo>
                  <a:cubicBezTo>
                    <a:pt x="1" y="1"/>
                    <a:pt x="1256" y="1279"/>
                    <a:pt x="1553" y="1484"/>
                  </a:cubicBezTo>
                  <a:cubicBezTo>
                    <a:pt x="1850" y="1667"/>
                    <a:pt x="2489" y="2055"/>
                    <a:pt x="3037" y="2740"/>
                  </a:cubicBezTo>
                  <a:cubicBezTo>
                    <a:pt x="3037" y="2740"/>
                    <a:pt x="3082" y="1188"/>
                    <a:pt x="2329" y="640"/>
                  </a:cubicBezTo>
                  <a:cubicBezTo>
                    <a:pt x="1599" y="115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1"/>
            <p:cNvSpPr/>
            <p:nvPr/>
          </p:nvSpPr>
          <p:spPr>
            <a:xfrm>
              <a:off x="-3196525" y="2687725"/>
              <a:ext cx="248250" cy="236275"/>
            </a:xfrm>
            <a:custGeom>
              <a:avLst/>
              <a:gdLst/>
              <a:ahLst/>
              <a:cxnLst/>
              <a:rect l="l" t="t" r="r" b="b"/>
              <a:pathLst>
                <a:path w="9930" h="9451" extrusionOk="0">
                  <a:moveTo>
                    <a:pt x="777" y="1"/>
                  </a:moveTo>
                  <a:cubicBezTo>
                    <a:pt x="480" y="708"/>
                    <a:pt x="274" y="1484"/>
                    <a:pt x="229" y="2260"/>
                  </a:cubicBezTo>
                  <a:cubicBezTo>
                    <a:pt x="0" y="6232"/>
                    <a:pt x="3401" y="9450"/>
                    <a:pt x="7807" y="9450"/>
                  </a:cubicBezTo>
                  <a:cubicBezTo>
                    <a:pt x="8172" y="9450"/>
                    <a:pt x="8537" y="9427"/>
                    <a:pt x="8902" y="9382"/>
                  </a:cubicBezTo>
                  <a:cubicBezTo>
                    <a:pt x="8925" y="9290"/>
                    <a:pt x="8971" y="9222"/>
                    <a:pt x="9039" y="9131"/>
                  </a:cubicBezTo>
                  <a:cubicBezTo>
                    <a:pt x="9541" y="8195"/>
                    <a:pt x="9929" y="7578"/>
                    <a:pt x="9131" y="7145"/>
                  </a:cubicBezTo>
                  <a:cubicBezTo>
                    <a:pt x="9131" y="7145"/>
                    <a:pt x="9496" y="5433"/>
                    <a:pt x="6688" y="5273"/>
                  </a:cubicBezTo>
                  <a:cubicBezTo>
                    <a:pt x="6688" y="5273"/>
                    <a:pt x="6688" y="4611"/>
                    <a:pt x="6209" y="4611"/>
                  </a:cubicBezTo>
                  <a:cubicBezTo>
                    <a:pt x="5730" y="4611"/>
                    <a:pt x="4885" y="5433"/>
                    <a:pt x="4885" y="5433"/>
                  </a:cubicBezTo>
                  <a:cubicBezTo>
                    <a:pt x="4885" y="5433"/>
                    <a:pt x="4839" y="4451"/>
                    <a:pt x="5159" y="3356"/>
                  </a:cubicBezTo>
                  <a:cubicBezTo>
                    <a:pt x="5445" y="2355"/>
                    <a:pt x="4251" y="1373"/>
                    <a:pt x="3686" y="1373"/>
                  </a:cubicBezTo>
                  <a:cubicBezTo>
                    <a:pt x="3619" y="1373"/>
                    <a:pt x="3561" y="1387"/>
                    <a:pt x="3516" y="1416"/>
                  </a:cubicBezTo>
                  <a:cubicBezTo>
                    <a:pt x="3128" y="1667"/>
                    <a:pt x="3105" y="2123"/>
                    <a:pt x="3105" y="2192"/>
                  </a:cubicBezTo>
                  <a:cubicBezTo>
                    <a:pt x="3105" y="2091"/>
                    <a:pt x="3087" y="968"/>
                    <a:pt x="1843" y="968"/>
                  </a:cubicBezTo>
                  <a:cubicBezTo>
                    <a:pt x="1684" y="968"/>
                    <a:pt x="1504" y="986"/>
                    <a:pt x="1302" y="1028"/>
                  </a:cubicBezTo>
                  <a:cubicBezTo>
                    <a:pt x="1302" y="1028"/>
                    <a:pt x="1712" y="206"/>
                    <a:pt x="1073" y="46"/>
                  </a:cubicBezTo>
                  <a:cubicBezTo>
                    <a:pt x="959" y="1"/>
                    <a:pt x="868" y="1"/>
                    <a:pt x="7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1"/>
            <p:cNvSpPr/>
            <p:nvPr/>
          </p:nvSpPr>
          <p:spPr>
            <a:xfrm>
              <a:off x="-3106375" y="3337675"/>
              <a:ext cx="78775" cy="30825"/>
            </a:xfrm>
            <a:custGeom>
              <a:avLst/>
              <a:gdLst/>
              <a:ahLst/>
              <a:cxnLst/>
              <a:rect l="l" t="t" r="r" b="b"/>
              <a:pathLst>
                <a:path w="3151" h="1233" extrusionOk="0">
                  <a:moveTo>
                    <a:pt x="3151" y="0"/>
                  </a:moveTo>
                  <a:cubicBezTo>
                    <a:pt x="3151" y="0"/>
                    <a:pt x="2032" y="274"/>
                    <a:pt x="1713" y="274"/>
                  </a:cubicBezTo>
                  <a:cubicBezTo>
                    <a:pt x="1393" y="274"/>
                    <a:pt x="1" y="982"/>
                    <a:pt x="1" y="982"/>
                  </a:cubicBezTo>
                  <a:cubicBezTo>
                    <a:pt x="1" y="982"/>
                    <a:pt x="754" y="1096"/>
                    <a:pt x="1918" y="1233"/>
                  </a:cubicBezTo>
                  <a:lnTo>
                    <a:pt x="31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1"/>
            <p:cNvSpPr/>
            <p:nvPr/>
          </p:nvSpPr>
          <p:spPr>
            <a:xfrm>
              <a:off x="-3120625" y="3322950"/>
              <a:ext cx="58225" cy="16025"/>
            </a:xfrm>
            <a:custGeom>
              <a:avLst/>
              <a:gdLst/>
              <a:ahLst/>
              <a:cxnLst/>
              <a:rect l="l" t="t" r="r" b="b"/>
              <a:pathLst>
                <a:path w="2329" h="641" extrusionOk="0">
                  <a:moveTo>
                    <a:pt x="1401" y="0"/>
                  </a:moveTo>
                  <a:cubicBezTo>
                    <a:pt x="1356" y="0"/>
                    <a:pt x="1321" y="6"/>
                    <a:pt x="1301" y="19"/>
                  </a:cubicBezTo>
                  <a:cubicBezTo>
                    <a:pt x="1164" y="87"/>
                    <a:pt x="0" y="635"/>
                    <a:pt x="0" y="635"/>
                  </a:cubicBezTo>
                  <a:cubicBezTo>
                    <a:pt x="0" y="635"/>
                    <a:pt x="217" y="641"/>
                    <a:pt x="579" y="641"/>
                  </a:cubicBezTo>
                  <a:cubicBezTo>
                    <a:pt x="942" y="641"/>
                    <a:pt x="1450" y="635"/>
                    <a:pt x="2032" y="612"/>
                  </a:cubicBezTo>
                  <a:lnTo>
                    <a:pt x="2328" y="201"/>
                  </a:lnTo>
                  <a:cubicBezTo>
                    <a:pt x="2328" y="201"/>
                    <a:pt x="1674" y="0"/>
                    <a:pt x="14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1"/>
            <p:cNvSpPr/>
            <p:nvPr/>
          </p:nvSpPr>
          <p:spPr>
            <a:xfrm>
              <a:off x="-3074400" y="3314275"/>
              <a:ext cx="57650" cy="14300"/>
            </a:xfrm>
            <a:custGeom>
              <a:avLst/>
              <a:gdLst/>
              <a:ahLst/>
              <a:cxnLst/>
              <a:rect l="l" t="t" r="r" b="b"/>
              <a:pathLst>
                <a:path w="2306" h="572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28" y="229"/>
                    <a:pt x="936" y="571"/>
                  </a:cubicBezTo>
                  <a:lnTo>
                    <a:pt x="2305" y="411"/>
                  </a:lnTo>
                  <a:lnTo>
                    <a:pt x="913" y="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1"/>
            <p:cNvSpPr/>
            <p:nvPr/>
          </p:nvSpPr>
          <p:spPr>
            <a:xfrm>
              <a:off x="-3009925" y="3822700"/>
              <a:ext cx="39400" cy="46250"/>
            </a:xfrm>
            <a:custGeom>
              <a:avLst/>
              <a:gdLst/>
              <a:ahLst/>
              <a:cxnLst/>
              <a:rect l="l" t="t" r="r" b="b"/>
              <a:pathLst>
                <a:path w="1576" h="1850" extrusionOk="0">
                  <a:moveTo>
                    <a:pt x="1416" y="1"/>
                  </a:moveTo>
                  <a:lnTo>
                    <a:pt x="1073" y="1096"/>
                  </a:lnTo>
                  <a:lnTo>
                    <a:pt x="594" y="457"/>
                  </a:lnTo>
                  <a:lnTo>
                    <a:pt x="594" y="457"/>
                  </a:lnTo>
                  <a:lnTo>
                    <a:pt x="639" y="1142"/>
                  </a:lnTo>
                  <a:lnTo>
                    <a:pt x="0" y="754"/>
                  </a:lnTo>
                  <a:lnTo>
                    <a:pt x="0" y="754"/>
                  </a:lnTo>
                  <a:lnTo>
                    <a:pt x="776" y="1850"/>
                  </a:lnTo>
                  <a:lnTo>
                    <a:pt x="1552" y="1599"/>
                  </a:lnTo>
                  <a:cubicBezTo>
                    <a:pt x="1575" y="731"/>
                    <a:pt x="1416" y="1"/>
                    <a:pt x="14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1"/>
            <p:cNvSpPr/>
            <p:nvPr/>
          </p:nvSpPr>
          <p:spPr>
            <a:xfrm>
              <a:off x="-2951150" y="3819850"/>
              <a:ext cx="49675" cy="47950"/>
            </a:xfrm>
            <a:custGeom>
              <a:avLst/>
              <a:gdLst/>
              <a:ahLst/>
              <a:cxnLst/>
              <a:rect l="l" t="t" r="r" b="b"/>
              <a:pathLst>
                <a:path w="1987" h="1918" extrusionOk="0">
                  <a:moveTo>
                    <a:pt x="1986" y="1"/>
                  </a:moveTo>
                  <a:lnTo>
                    <a:pt x="1028" y="1051"/>
                  </a:lnTo>
                  <a:lnTo>
                    <a:pt x="822" y="46"/>
                  </a:lnTo>
                  <a:lnTo>
                    <a:pt x="525" y="845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320" y="1758"/>
                  </a:lnTo>
                  <a:lnTo>
                    <a:pt x="1301" y="1918"/>
                  </a:lnTo>
                  <a:cubicBezTo>
                    <a:pt x="1804" y="937"/>
                    <a:pt x="1986" y="1"/>
                    <a:pt x="19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1"/>
            <p:cNvSpPr/>
            <p:nvPr/>
          </p:nvSpPr>
          <p:spPr>
            <a:xfrm>
              <a:off x="-3589125" y="3819850"/>
              <a:ext cx="838850" cy="74200"/>
            </a:xfrm>
            <a:custGeom>
              <a:avLst/>
              <a:gdLst/>
              <a:ahLst/>
              <a:cxnLst/>
              <a:rect l="l" t="t" r="r" b="b"/>
              <a:pathLst>
                <a:path w="33554" h="2968" extrusionOk="0">
                  <a:moveTo>
                    <a:pt x="1" y="1"/>
                  </a:moveTo>
                  <a:cubicBezTo>
                    <a:pt x="1" y="1"/>
                    <a:pt x="4086" y="115"/>
                    <a:pt x="11322" y="1256"/>
                  </a:cubicBezTo>
                  <a:cubicBezTo>
                    <a:pt x="16846" y="2146"/>
                    <a:pt x="17622" y="2238"/>
                    <a:pt x="23671" y="2968"/>
                  </a:cubicBezTo>
                  <a:lnTo>
                    <a:pt x="33348" y="2968"/>
                  </a:lnTo>
                  <a:lnTo>
                    <a:pt x="33554" y="2877"/>
                  </a:lnTo>
                  <a:lnTo>
                    <a:pt x="30997" y="2146"/>
                  </a:lnTo>
                  <a:lnTo>
                    <a:pt x="19950" y="663"/>
                  </a:lnTo>
                  <a:cubicBezTo>
                    <a:pt x="19950" y="663"/>
                    <a:pt x="18284" y="389"/>
                    <a:pt x="16115" y="46"/>
                  </a:cubicBezTo>
                  <a:cubicBezTo>
                    <a:pt x="8332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1"/>
            <p:cNvSpPr/>
            <p:nvPr/>
          </p:nvSpPr>
          <p:spPr>
            <a:xfrm>
              <a:off x="-3131475" y="3468925"/>
              <a:ext cx="54800" cy="81050"/>
            </a:xfrm>
            <a:custGeom>
              <a:avLst/>
              <a:gdLst/>
              <a:ahLst/>
              <a:cxnLst/>
              <a:rect l="l" t="t" r="r" b="b"/>
              <a:pathLst>
                <a:path w="2192" h="3242" extrusionOk="0">
                  <a:moveTo>
                    <a:pt x="1849" y="2169"/>
                  </a:moveTo>
                  <a:lnTo>
                    <a:pt x="1918" y="1324"/>
                  </a:lnTo>
                  <a:lnTo>
                    <a:pt x="1941" y="1301"/>
                  </a:lnTo>
                  <a:lnTo>
                    <a:pt x="1621" y="1735"/>
                  </a:lnTo>
                  <a:cubicBezTo>
                    <a:pt x="1621" y="1735"/>
                    <a:pt x="617" y="480"/>
                    <a:pt x="434" y="320"/>
                  </a:cubicBezTo>
                  <a:cubicBezTo>
                    <a:pt x="389" y="274"/>
                    <a:pt x="160" y="114"/>
                    <a:pt x="1" y="0"/>
                  </a:cubicBezTo>
                  <a:lnTo>
                    <a:pt x="959" y="2579"/>
                  </a:lnTo>
                  <a:lnTo>
                    <a:pt x="708" y="3241"/>
                  </a:lnTo>
                  <a:cubicBezTo>
                    <a:pt x="1096" y="3036"/>
                    <a:pt x="2055" y="2557"/>
                    <a:pt x="2192" y="2488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1"/>
            <p:cNvSpPr/>
            <p:nvPr/>
          </p:nvSpPr>
          <p:spPr>
            <a:xfrm>
              <a:off x="-3216500" y="3173325"/>
              <a:ext cx="58800" cy="271075"/>
            </a:xfrm>
            <a:custGeom>
              <a:avLst/>
              <a:gdLst/>
              <a:ahLst/>
              <a:cxnLst/>
              <a:rect l="l" t="t" r="r" b="b"/>
              <a:pathLst>
                <a:path w="2352" h="10843" extrusionOk="0">
                  <a:moveTo>
                    <a:pt x="229" y="3995"/>
                  </a:moveTo>
                  <a:cubicBezTo>
                    <a:pt x="229" y="4223"/>
                    <a:pt x="69" y="8104"/>
                    <a:pt x="1" y="10112"/>
                  </a:cubicBezTo>
                  <a:lnTo>
                    <a:pt x="1279" y="9953"/>
                  </a:lnTo>
                  <a:lnTo>
                    <a:pt x="2352" y="10843"/>
                  </a:lnTo>
                  <a:cubicBezTo>
                    <a:pt x="1690" y="9998"/>
                    <a:pt x="1530" y="9930"/>
                    <a:pt x="1439" y="9587"/>
                  </a:cubicBezTo>
                  <a:cubicBezTo>
                    <a:pt x="1324" y="9176"/>
                    <a:pt x="777" y="3333"/>
                    <a:pt x="777" y="3151"/>
                  </a:cubicBezTo>
                  <a:cubicBezTo>
                    <a:pt x="777" y="2945"/>
                    <a:pt x="1461" y="1"/>
                    <a:pt x="1461" y="1"/>
                  </a:cubicBezTo>
                  <a:cubicBezTo>
                    <a:pt x="1461" y="1"/>
                    <a:pt x="275" y="3698"/>
                    <a:pt x="229" y="3995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1"/>
            <p:cNvSpPr/>
            <p:nvPr/>
          </p:nvSpPr>
          <p:spPr>
            <a:xfrm>
              <a:off x="-3344900" y="3264050"/>
              <a:ext cx="40550" cy="243700"/>
            </a:xfrm>
            <a:custGeom>
              <a:avLst/>
              <a:gdLst/>
              <a:ahLst/>
              <a:cxnLst/>
              <a:rect l="l" t="t" r="r" b="b"/>
              <a:pathLst>
                <a:path w="1622" h="9748" extrusionOk="0">
                  <a:moveTo>
                    <a:pt x="1553" y="3265"/>
                  </a:moveTo>
                  <a:cubicBezTo>
                    <a:pt x="1622" y="3676"/>
                    <a:pt x="1553" y="6917"/>
                    <a:pt x="1553" y="6917"/>
                  </a:cubicBezTo>
                  <a:lnTo>
                    <a:pt x="1370" y="9747"/>
                  </a:lnTo>
                  <a:cubicBezTo>
                    <a:pt x="1370" y="9747"/>
                    <a:pt x="206" y="5182"/>
                    <a:pt x="92" y="4452"/>
                  </a:cubicBezTo>
                  <a:cubicBezTo>
                    <a:pt x="1" y="3721"/>
                    <a:pt x="320" y="1"/>
                    <a:pt x="320" y="1"/>
                  </a:cubicBezTo>
                  <a:lnTo>
                    <a:pt x="640" y="2352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1"/>
            <p:cNvSpPr/>
            <p:nvPr/>
          </p:nvSpPr>
          <p:spPr>
            <a:xfrm>
              <a:off x="-3225625" y="3024400"/>
              <a:ext cx="36550" cy="127850"/>
            </a:xfrm>
            <a:custGeom>
              <a:avLst/>
              <a:gdLst/>
              <a:ahLst/>
              <a:cxnLst/>
              <a:rect l="l" t="t" r="r" b="b"/>
              <a:pathLst>
                <a:path w="1462" h="5114" extrusionOk="0">
                  <a:moveTo>
                    <a:pt x="1142" y="2077"/>
                  </a:moveTo>
                  <a:lnTo>
                    <a:pt x="936" y="0"/>
                  </a:lnTo>
                  <a:lnTo>
                    <a:pt x="936" y="92"/>
                  </a:lnTo>
                  <a:lnTo>
                    <a:pt x="731" y="1552"/>
                  </a:lnTo>
                  <a:lnTo>
                    <a:pt x="0" y="5113"/>
                  </a:lnTo>
                  <a:lnTo>
                    <a:pt x="1461" y="25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1"/>
            <p:cNvSpPr/>
            <p:nvPr/>
          </p:nvSpPr>
          <p:spPr>
            <a:xfrm>
              <a:off x="-3263850" y="2803000"/>
              <a:ext cx="175775" cy="242525"/>
            </a:xfrm>
            <a:custGeom>
              <a:avLst/>
              <a:gdLst/>
              <a:ahLst/>
              <a:cxnLst/>
              <a:rect l="l" t="t" r="r" b="b"/>
              <a:pathLst>
                <a:path w="7031" h="9701" extrusionOk="0">
                  <a:moveTo>
                    <a:pt x="731" y="0"/>
                  </a:moveTo>
                  <a:lnTo>
                    <a:pt x="69" y="4040"/>
                  </a:lnTo>
                  <a:cubicBezTo>
                    <a:pt x="69" y="4040"/>
                    <a:pt x="731" y="6871"/>
                    <a:pt x="1050" y="8605"/>
                  </a:cubicBezTo>
                  <a:cubicBezTo>
                    <a:pt x="1119" y="8925"/>
                    <a:pt x="1141" y="9222"/>
                    <a:pt x="1141" y="9495"/>
                  </a:cubicBezTo>
                  <a:cubicBezTo>
                    <a:pt x="1392" y="9130"/>
                    <a:pt x="1529" y="8742"/>
                    <a:pt x="1438" y="8377"/>
                  </a:cubicBezTo>
                  <a:cubicBezTo>
                    <a:pt x="1187" y="7167"/>
                    <a:pt x="662" y="5843"/>
                    <a:pt x="1347" y="5501"/>
                  </a:cubicBezTo>
                  <a:cubicBezTo>
                    <a:pt x="1372" y="5489"/>
                    <a:pt x="1398" y="5484"/>
                    <a:pt x="1425" y="5484"/>
                  </a:cubicBezTo>
                  <a:cubicBezTo>
                    <a:pt x="1982" y="5484"/>
                    <a:pt x="2895" y="7913"/>
                    <a:pt x="3786" y="7913"/>
                  </a:cubicBezTo>
                  <a:cubicBezTo>
                    <a:pt x="4019" y="7913"/>
                    <a:pt x="4250" y="7747"/>
                    <a:pt x="4474" y="7327"/>
                  </a:cubicBezTo>
                  <a:lnTo>
                    <a:pt x="4474" y="7327"/>
                  </a:lnTo>
                  <a:cubicBezTo>
                    <a:pt x="4474" y="7327"/>
                    <a:pt x="4413" y="8158"/>
                    <a:pt x="5381" y="8158"/>
                  </a:cubicBezTo>
                  <a:cubicBezTo>
                    <a:pt x="5440" y="8158"/>
                    <a:pt x="5503" y="8155"/>
                    <a:pt x="5569" y="8149"/>
                  </a:cubicBezTo>
                  <a:cubicBezTo>
                    <a:pt x="5569" y="8149"/>
                    <a:pt x="5843" y="9632"/>
                    <a:pt x="7030" y="9701"/>
                  </a:cubicBezTo>
                  <a:cubicBezTo>
                    <a:pt x="6140" y="8286"/>
                    <a:pt x="6482" y="6551"/>
                    <a:pt x="6482" y="6551"/>
                  </a:cubicBezTo>
                  <a:lnTo>
                    <a:pt x="6482" y="6551"/>
                  </a:lnTo>
                  <a:cubicBezTo>
                    <a:pt x="6482" y="6551"/>
                    <a:pt x="6408" y="6588"/>
                    <a:pt x="6164" y="6588"/>
                  </a:cubicBezTo>
                  <a:cubicBezTo>
                    <a:pt x="5748" y="6588"/>
                    <a:pt x="4839" y="6479"/>
                    <a:pt x="2967" y="5889"/>
                  </a:cubicBezTo>
                  <a:cubicBezTo>
                    <a:pt x="1" y="4931"/>
                    <a:pt x="730" y="3"/>
                    <a:pt x="7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1"/>
            <p:cNvSpPr/>
            <p:nvPr/>
          </p:nvSpPr>
          <p:spPr>
            <a:xfrm>
              <a:off x="-3282125" y="3001000"/>
              <a:ext cx="49100" cy="114150"/>
            </a:xfrm>
            <a:custGeom>
              <a:avLst/>
              <a:gdLst/>
              <a:ahLst/>
              <a:cxnLst/>
              <a:rect l="l" t="t" r="r" b="b"/>
              <a:pathLst>
                <a:path w="1964" h="4566" extrusionOk="0">
                  <a:moveTo>
                    <a:pt x="1073" y="1"/>
                  </a:moveTo>
                  <a:cubicBezTo>
                    <a:pt x="1073" y="1"/>
                    <a:pt x="1" y="1644"/>
                    <a:pt x="160" y="2374"/>
                  </a:cubicBezTo>
                  <a:cubicBezTo>
                    <a:pt x="320" y="3128"/>
                    <a:pt x="1233" y="4566"/>
                    <a:pt x="1233" y="4566"/>
                  </a:cubicBezTo>
                  <a:lnTo>
                    <a:pt x="1804" y="2831"/>
                  </a:lnTo>
                  <a:cubicBezTo>
                    <a:pt x="1804" y="2831"/>
                    <a:pt x="1964" y="1028"/>
                    <a:pt x="10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41"/>
            <p:cNvSpPr/>
            <p:nvPr/>
          </p:nvSpPr>
          <p:spPr>
            <a:xfrm>
              <a:off x="-3327200" y="2992150"/>
              <a:ext cx="63925" cy="99600"/>
            </a:xfrm>
            <a:custGeom>
              <a:avLst/>
              <a:gdLst/>
              <a:ahLst/>
              <a:cxnLst/>
              <a:rect l="l" t="t" r="r" b="b"/>
              <a:pathLst>
                <a:path w="2557" h="3984" extrusionOk="0">
                  <a:moveTo>
                    <a:pt x="2073" y="0"/>
                  </a:moveTo>
                  <a:cubicBezTo>
                    <a:pt x="1604" y="0"/>
                    <a:pt x="914" y="161"/>
                    <a:pt x="571" y="1016"/>
                  </a:cubicBezTo>
                  <a:cubicBezTo>
                    <a:pt x="0" y="2409"/>
                    <a:pt x="708" y="3984"/>
                    <a:pt x="708" y="3984"/>
                  </a:cubicBezTo>
                  <a:lnTo>
                    <a:pt x="1530" y="1838"/>
                  </a:lnTo>
                  <a:cubicBezTo>
                    <a:pt x="1530" y="1838"/>
                    <a:pt x="2306" y="606"/>
                    <a:pt x="2557" y="58"/>
                  </a:cubicBezTo>
                  <a:cubicBezTo>
                    <a:pt x="2557" y="58"/>
                    <a:pt x="2355" y="0"/>
                    <a:pt x="20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41"/>
            <p:cNvSpPr/>
            <p:nvPr/>
          </p:nvSpPr>
          <p:spPr>
            <a:xfrm>
              <a:off x="-3620500" y="2986175"/>
              <a:ext cx="157525" cy="160350"/>
            </a:xfrm>
            <a:custGeom>
              <a:avLst/>
              <a:gdLst/>
              <a:ahLst/>
              <a:cxnLst/>
              <a:rect l="l" t="t" r="r" b="b"/>
              <a:pathLst>
                <a:path w="6301" h="6414" extrusionOk="0">
                  <a:moveTo>
                    <a:pt x="46" y="0"/>
                  </a:moveTo>
                  <a:lnTo>
                    <a:pt x="0" y="160"/>
                  </a:lnTo>
                  <a:cubicBezTo>
                    <a:pt x="23" y="183"/>
                    <a:pt x="2465" y="936"/>
                    <a:pt x="3150" y="2420"/>
                  </a:cubicBezTo>
                  <a:cubicBezTo>
                    <a:pt x="2785" y="2100"/>
                    <a:pt x="2351" y="1621"/>
                    <a:pt x="2351" y="1621"/>
                  </a:cubicBezTo>
                  <a:cubicBezTo>
                    <a:pt x="2226" y="1609"/>
                    <a:pt x="2079" y="1605"/>
                    <a:pt x="1929" y="1605"/>
                  </a:cubicBezTo>
                  <a:cubicBezTo>
                    <a:pt x="1480" y="1605"/>
                    <a:pt x="1005" y="1643"/>
                    <a:pt x="1005" y="1643"/>
                  </a:cubicBezTo>
                  <a:lnTo>
                    <a:pt x="1575" y="2442"/>
                  </a:lnTo>
                  <a:cubicBezTo>
                    <a:pt x="1575" y="2442"/>
                    <a:pt x="2410" y="2788"/>
                    <a:pt x="3099" y="2788"/>
                  </a:cubicBezTo>
                  <a:cubicBezTo>
                    <a:pt x="3139" y="2788"/>
                    <a:pt x="3179" y="2787"/>
                    <a:pt x="3219" y="2785"/>
                  </a:cubicBezTo>
                  <a:lnTo>
                    <a:pt x="3219" y="2785"/>
                  </a:lnTo>
                  <a:lnTo>
                    <a:pt x="3196" y="2808"/>
                  </a:lnTo>
                  <a:cubicBezTo>
                    <a:pt x="2397" y="2876"/>
                    <a:pt x="1461" y="2922"/>
                    <a:pt x="1461" y="2922"/>
                  </a:cubicBezTo>
                  <a:lnTo>
                    <a:pt x="0" y="3766"/>
                  </a:lnTo>
                  <a:cubicBezTo>
                    <a:pt x="0" y="3766"/>
                    <a:pt x="416" y="3865"/>
                    <a:pt x="998" y="3865"/>
                  </a:cubicBezTo>
                  <a:cubicBezTo>
                    <a:pt x="1256" y="3865"/>
                    <a:pt x="1547" y="3845"/>
                    <a:pt x="1849" y="3789"/>
                  </a:cubicBezTo>
                  <a:cubicBezTo>
                    <a:pt x="2077" y="3743"/>
                    <a:pt x="2306" y="3652"/>
                    <a:pt x="2488" y="3561"/>
                  </a:cubicBezTo>
                  <a:lnTo>
                    <a:pt x="2488" y="3561"/>
                  </a:lnTo>
                  <a:cubicBezTo>
                    <a:pt x="2420" y="3652"/>
                    <a:pt x="2351" y="3721"/>
                    <a:pt x="2283" y="3789"/>
                  </a:cubicBezTo>
                  <a:cubicBezTo>
                    <a:pt x="2055" y="4086"/>
                    <a:pt x="754" y="5022"/>
                    <a:pt x="754" y="5022"/>
                  </a:cubicBezTo>
                  <a:cubicBezTo>
                    <a:pt x="754" y="5022"/>
                    <a:pt x="1085" y="5128"/>
                    <a:pt x="1521" y="5128"/>
                  </a:cubicBezTo>
                  <a:cubicBezTo>
                    <a:pt x="1919" y="5128"/>
                    <a:pt x="2405" y="5040"/>
                    <a:pt x="2808" y="4702"/>
                  </a:cubicBezTo>
                  <a:cubicBezTo>
                    <a:pt x="2808" y="4702"/>
                    <a:pt x="3173" y="4154"/>
                    <a:pt x="3378" y="3333"/>
                  </a:cubicBezTo>
                  <a:lnTo>
                    <a:pt x="3378" y="3333"/>
                  </a:lnTo>
                  <a:cubicBezTo>
                    <a:pt x="3310" y="3949"/>
                    <a:pt x="3287" y="4679"/>
                    <a:pt x="3333" y="4907"/>
                  </a:cubicBezTo>
                  <a:cubicBezTo>
                    <a:pt x="3356" y="5227"/>
                    <a:pt x="4040" y="6414"/>
                    <a:pt x="4040" y="6414"/>
                  </a:cubicBezTo>
                  <a:cubicBezTo>
                    <a:pt x="4040" y="6414"/>
                    <a:pt x="4406" y="5227"/>
                    <a:pt x="4406" y="4611"/>
                  </a:cubicBezTo>
                  <a:cubicBezTo>
                    <a:pt x="4406" y="4246"/>
                    <a:pt x="4086" y="3561"/>
                    <a:pt x="3858" y="3104"/>
                  </a:cubicBezTo>
                  <a:lnTo>
                    <a:pt x="3858" y="3104"/>
                  </a:lnTo>
                  <a:cubicBezTo>
                    <a:pt x="4276" y="3423"/>
                    <a:pt x="4763" y="3620"/>
                    <a:pt x="5062" y="3620"/>
                  </a:cubicBezTo>
                  <a:cubicBezTo>
                    <a:pt x="5106" y="3620"/>
                    <a:pt x="5146" y="3615"/>
                    <a:pt x="5182" y="3606"/>
                  </a:cubicBezTo>
                  <a:cubicBezTo>
                    <a:pt x="5524" y="3515"/>
                    <a:pt x="6300" y="2648"/>
                    <a:pt x="6300" y="2648"/>
                  </a:cubicBezTo>
                  <a:lnTo>
                    <a:pt x="5182" y="2579"/>
                  </a:lnTo>
                  <a:cubicBezTo>
                    <a:pt x="4885" y="2579"/>
                    <a:pt x="4383" y="2625"/>
                    <a:pt x="4018" y="2648"/>
                  </a:cubicBezTo>
                  <a:cubicBezTo>
                    <a:pt x="4314" y="2420"/>
                    <a:pt x="4611" y="2123"/>
                    <a:pt x="4657" y="1940"/>
                  </a:cubicBezTo>
                  <a:cubicBezTo>
                    <a:pt x="4725" y="1529"/>
                    <a:pt x="4520" y="411"/>
                    <a:pt x="4520" y="411"/>
                  </a:cubicBezTo>
                  <a:lnTo>
                    <a:pt x="3607" y="1255"/>
                  </a:lnTo>
                  <a:cubicBezTo>
                    <a:pt x="3607" y="1255"/>
                    <a:pt x="3356" y="1826"/>
                    <a:pt x="3333" y="2442"/>
                  </a:cubicBezTo>
                  <a:cubicBezTo>
                    <a:pt x="2694" y="822"/>
                    <a:pt x="160" y="46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41"/>
            <p:cNvSpPr/>
            <p:nvPr/>
          </p:nvSpPr>
          <p:spPr>
            <a:xfrm>
              <a:off x="-3953750" y="3169325"/>
              <a:ext cx="491325" cy="216875"/>
            </a:xfrm>
            <a:custGeom>
              <a:avLst/>
              <a:gdLst/>
              <a:ahLst/>
              <a:cxnLst/>
              <a:rect l="l" t="t" r="r" b="b"/>
              <a:pathLst>
                <a:path w="19653" h="8675" extrusionOk="0">
                  <a:moveTo>
                    <a:pt x="13581" y="1"/>
                  </a:moveTo>
                  <a:cubicBezTo>
                    <a:pt x="13581" y="1"/>
                    <a:pt x="11847" y="161"/>
                    <a:pt x="11208" y="709"/>
                  </a:cubicBezTo>
                  <a:cubicBezTo>
                    <a:pt x="10568" y="1256"/>
                    <a:pt x="10043" y="2169"/>
                    <a:pt x="10043" y="2169"/>
                  </a:cubicBezTo>
                  <a:cubicBezTo>
                    <a:pt x="10043" y="2169"/>
                    <a:pt x="9199" y="1188"/>
                    <a:pt x="9062" y="1142"/>
                  </a:cubicBezTo>
                  <a:cubicBezTo>
                    <a:pt x="9052" y="1139"/>
                    <a:pt x="9036" y="1137"/>
                    <a:pt x="9015" y="1137"/>
                  </a:cubicBezTo>
                  <a:cubicBezTo>
                    <a:pt x="8739" y="1137"/>
                    <a:pt x="7570" y="1393"/>
                    <a:pt x="7464" y="1393"/>
                  </a:cubicBezTo>
                  <a:cubicBezTo>
                    <a:pt x="7373" y="1393"/>
                    <a:pt x="6095" y="2352"/>
                    <a:pt x="6095" y="2352"/>
                  </a:cubicBezTo>
                  <a:lnTo>
                    <a:pt x="8286" y="2603"/>
                  </a:lnTo>
                  <a:lnTo>
                    <a:pt x="8720" y="3151"/>
                  </a:lnTo>
                  <a:cubicBezTo>
                    <a:pt x="8720" y="3151"/>
                    <a:pt x="7493" y="2862"/>
                    <a:pt x="7141" y="2862"/>
                  </a:cubicBezTo>
                  <a:cubicBezTo>
                    <a:pt x="7096" y="2862"/>
                    <a:pt x="7066" y="2867"/>
                    <a:pt x="7053" y="2877"/>
                  </a:cubicBezTo>
                  <a:cubicBezTo>
                    <a:pt x="6939" y="2945"/>
                    <a:pt x="6277" y="4406"/>
                    <a:pt x="6277" y="4406"/>
                  </a:cubicBezTo>
                  <a:cubicBezTo>
                    <a:pt x="6277" y="4406"/>
                    <a:pt x="4086" y="3973"/>
                    <a:pt x="3493" y="3973"/>
                  </a:cubicBezTo>
                  <a:cubicBezTo>
                    <a:pt x="2899" y="3973"/>
                    <a:pt x="1484" y="3562"/>
                    <a:pt x="1484" y="3562"/>
                  </a:cubicBezTo>
                  <a:lnTo>
                    <a:pt x="1484" y="3562"/>
                  </a:lnTo>
                  <a:cubicBezTo>
                    <a:pt x="1484" y="3562"/>
                    <a:pt x="2580" y="5068"/>
                    <a:pt x="2717" y="5182"/>
                  </a:cubicBezTo>
                  <a:cubicBezTo>
                    <a:pt x="2853" y="5296"/>
                    <a:pt x="3949" y="5547"/>
                    <a:pt x="3949" y="5547"/>
                  </a:cubicBezTo>
                  <a:cubicBezTo>
                    <a:pt x="3949" y="5547"/>
                    <a:pt x="2671" y="5776"/>
                    <a:pt x="2580" y="5776"/>
                  </a:cubicBezTo>
                  <a:cubicBezTo>
                    <a:pt x="2465" y="5776"/>
                    <a:pt x="799" y="5616"/>
                    <a:pt x="799" y="5616"/>
                  </a:cubicBezTo>
                  <a:lnTo>
                    <a:pt x="0" y="7670"/>
                  </a:lnTo>
                  <a:lnTo>
                    <a:pt x="2146" y="6620"/>
                  </a:lnTo>
                  <a:cubicBezTo>
                    <a:pt x="4805" y="8614"/>
                    <a:pt x="6678" y="8675"/>
                    <a:pt x="6895" y="8675"/>
                  </a:cubicBezTo>
                  <a:cubicBezTo>
                    <a:pt x="6909" y="8675"/>
                    <a:pt x="6916" y="8675"/>
                    <a:pt x="6916" y="8675"/>
                  </a:cubicBezTo>
                  <a:lnTo>
                    <a:pt x="6665" y="7237"/>
                  </a:lnTo>
                  <a:lnTo>
                    <a:pt x="8354" y="7762"/>
                  </a:lnTo>
                  <a:lnTo>
                    <a:pt x="9701" y="6757"/>
                  </a:lnTo>
                  <a:lnTo>
                    <a:pt x="9724" y="5913"/>
                  </a:lnTo>
                  <a:lnTo>
                    <a:pt x="10112" y="6301"/>
                  </a:lnTo>
                  <a:lnTo>
                    <a:pt x="10158" y="7807"/>
                  </a:lnTo>
                  <a:cubicBezTo>
                    <a:pt x="10158" y="7807"/>
                    <a:pt x="12760" y="6666"/>
                    <a:pt x="12737" y="6506"/>
                  </a:cubicBezTo>
                  <a:cubicBezTo>
                    <a:pt x="12691" y="6369"/>
                    <a:pt x="13193" y="4977"/>
                    <a:pt x="13193" y="4977"/>
                  </a:cubicBezTo>
                  <a:lnTo>
                    <a:pt x="13695" y="6095"/>
                  </a:lnTo>
                  <a:cubicBezTo>
                    <a:pt x="13695" y="6095"/>
                    <a:pt x="14491" y="5042"/>
                    <a:pt x="14663" y="5042"/>
                  </a:cubicBezTo>
                  <a:cubicBezTo>
                    <a:pt x="14668" y="5042"/>
                    <a:pt x="14673" y="5043"/>
                    <a:pt x="14677" y="5045"/>
                  </a:cubicBezTo>
                  <a:cubicBezTo>
                    <a:pt x="14814" y="5114"/>
                    <a:pt x="15727" y="5593"/>
                    <a:pt x="15727" y="5593"/>
                  </a:cubicBezTo>
                  <a:lnTo>
                    <a:pt x="19059" y="5547"/>
                  </a:lnTo>
                  <a:cubicBezTo>
                    <a:pt x="19059" y="5547"/>
                    <a:pt x="19653" y="3904"/>
                    <a:pt x="18238" y="3060"/>
                  </a:cubicBezTo>
                  <a:cubicBezTo>
                    <a:pt x="17479" y="2607"/>
                    <a:pt x="16923" y="2502"/>
                    <a:pt x="16572" y="2502"/>
                  </a:cubicBezTo>
                  <a:cubicBezTo>
                    <a:pt x="16453" y="2502"/>
                    <a:pt x="16357" y="2514"/>
                    <a:pt x="16285" y="2528"/>
                  </a:cubicBezTo>
                  <a:lnTo>
                    <a:pt x="16285" y="2528"/>
                  </a:lnTo>
                  <a:lnTo>
                    <a:pt x="17530" y="2147"/>
                  </a:lnTo>
                  <a:lnTo>
                    <a:pt x="18420" y="1987"/>
                  </a:lnTo>
                  <a:lnTo>
                    <a:pt x="16823" y="777"/>
                  </a:lnTo>
                  <a:cubicBezTo>
                    <a:pt x="16823" y="777"/>
                    <a:pt x="16269" y="680"/>
                    <a:pt x="15621" y="680"/>
                  </a:cubicBezTo>
                  <a:cubicBezTo>
                    <a:pt x="15013" y="680"/>
                    <a:pt x="14321" y="765"/>
                    <a:pt x="13924" y="1097"/>
                  </a:cubicBezTo>
                  <a:cubicBezTo>
                    <a:pt x="13125" y="1804"/>
                    <a:pt x="12874" y="2215"/>
                    <a:pt x="12874" y="2215"/>
                  </a:cubicBezTo>
                  <a:lnTo>
                    <a:pt x="12828" y="1279"/>
                  </a:lnTo>
                  <a:lnTo>
                    <a:pt x="13581" y="1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41"/>
            <p:cNvSpPr/>
            <p:nvPr/>
          </p:nvSpPr>
          <p:spPr>
            <a:xfrm>
              <a:off x="-3850475" y="3062850"/>
              <a:ext cx="101600" cy="43175"/>
            </a:xfrm>
            <a:custGeom>
              <a:avLst/>
              <a:gdLst/>
              <a:ahLst/>
              <a:cxnLst/>
              <a:rect l="l" t="t" r="r" b="b"/>
              <a:pathLst>
                <a:path w="4064" h="1727" extrusionOk="0">
                  <a:moveTo>
                    <a:pt x="1566" y="1"/>
                  </a:moveTo>
                  <a:cubicBezTo>
                    <a:pt x="704" y="1"/>
                    <a:pt x="1" y="722"/>
                    <a:pt x="1" y="722"/>
                  </a:cubicBezTo>
                  <a:lnTo>
                    <a:pt x="1804" y="1726"/>
                  </a:lnTo>
                  <a:cubicBezTo>
                    <a:pt x="1804" y="1726"/>
                    <a:pt x="3265" y="1612"/>
                    <a:pt x="4064" y="1156"/>
                  </a:cubicBezTo>
                  <a:cubicBezTo>
                    <a:pt x="4064" y="1156"/>
                    <a:pt x="2922" y="288"/>
                    <a:pt x="1895" y="37"/>
                  </a:cubicBezTo>
                  <a:cubicBezTo>
                    <a:pt x="1784" y="12"/>
                    <a:pt x="1673" y="1"/>
                    <a:pt x="1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41"/>
            <p:cNvSpPr/>
            <p:nvPr/>
          </p:nvSpPr>
          <p:spPr>
            <a:xfrm>
              <a:off x="-3771150" y="2961625"/>
              <a:ext cx="95325" cy="81050"/>
            </a:xfrm>
            <a:custGeom>
              <a:avLst/>
              <a:gdLst/>
              <a:ahLst/>
              <a:cxnLst/>
              <a:rect l="l" t="t" r="r" b="b"/>
              <a:pathLst>
                <a:path w="3813" h="3242" extrusionOk="0">
                  <a:moveTo>
                    <a:pt x="2283" y="1"/>
                  </a:moveTo>
                  <a:cubicBezTo>
                    <a:pt x="2283" y="1"/>
                    <a:pt x="388" y="617"/>
                    <a:pt x="206" y="1279"/>
                  </a:cubicBezTo>
                  <a:cubicBezTo>
                    <a:pt x="0" y="1941"/>
                    <a:pt x="251" y="3242"/>
                    <a:pt x="251" y="3242"/>
                  </a:cubicBezTo>
                  <a:lnTo>
                    <a:pt x="1324" y="2078"/>
                  </a:lnTo>
                  <a:cubicBezTo>
                    <a:pt x="1324" y="2078"/>
                    <a:pt x="3356" y="685"/>
                    <a:pt x="38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41"/>
            <p:cNvSpPr/>
            <p:nvPr/>
          </p:nvSpPr>
          <p:spPr>
            <a:xfrm>
              <a:off x="-3812800" y="3110050"/>
              <a:ext cx="57650" cy="45050"/>
            </a:xfrm>
            <a:custGeom>
              <a:avLst/>
              <a:gdLst/>
              <a:ahLst/>
              <a:cxnLst/>
              <a:rect l="l" t="t" r="r" b="b"/>
              <a:pathLst>
                <a:path w="2306" h="1802" extrusionOk="0">
                  <a:moveTo>
                    <a:pt x="1708" y="0"/>
                  </a:moveTo>
                  <a:cubicBezTo>
                    <a:pt x="1274" y="0"/>
                    <a:pt x="675" y="52"/>
                    <a:pt x="479" y="318"/>
                  </a:cubicBezTo>
                  <a:cubicBezTo>
                    <a:pt x="160" y="729"/>
                    <a:pt x="0" y="1801"/>
                    <a:pt x="0" y="1801"/>
                  </a:cubicBezTo>
                  <a:lnTo>
                    <a:pt x="1735" y="1299"/>
                  </a:lnTo>
                  <a:cubicBezTo>
                    <a:pt x="1735" y="1299"/>
                    <a:pt x="2306" y="569"/>
                    <a:pt x="2191" y="21"/>
                  </a:cubicBezTo>
                  <a:cubicBezTo>
                    <a:pt x="2191" y="21"/>
                    <a:pt x="1983" y="0"/>
                    <a:pt x="17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41"/>
            <p:cNvSpPr/>
            <p:nvPr/>
          </p:nvSpPr>
          <p:spPr>
            <a:xfrm>
              <a:off x="-3706675" y="2957050"/>
              <a:ext cx="59375" cy="105025"/>
            </a:xfrm>
            <a:custGeom>
              <a:avLst/>
              <a:gdLst/>
              <a:ahLst/>
              <a:cxnLst/>
              <a:rect l="l" t="t" r="r" b="b"/>
              <a:pathLst>
                <a:path w="2375" h="4201" extrusionOk="0">
                  <a:moveTo>
                    <a:pt x="1507" y="1"/>
                  </a:moveTo>
                  <a:cubicBezTo>
                    <a:pt x="1507" y="1"/>
                    <a:pt x="1" y="1439"/>
                    <a:pt x="115" y="2215"/>
                  </a:cubicBezTo>
                  <a:cubicBezTo>
                    <a:pt x="252" y="2991"/>
                    <a:pt x="1188" y="4201"/>
                    <a:pt x="1188" y="4201"/>
                  </a:cubicBezTo>
                  <a:lnTo>
                    <a:pt x="2375" y="1781"/>
                  </a:lnTo>
                  <a:cubicBezTo>
                    <a:pt x="2375" y="1781"/>
                    <a:pt x="2192" y="435"/>
                    <a:pt x="15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1"/>
            <p:cNvSpPr/>
            <p:nvPr/>
          </p:nvSpPr>
          <p:spPr>
            <a:xfrm>
              <a:off x="-3339175" y="3149375"/>
              <a:ext cx="50800" cy="20500"/>
            </a:xfrm>
            <a:custGeom>
              <a:avLst/>
              <a:gdLst/>
              <a:ahLst/>
              <a:cxnLst/>
              <a:rect l="l" t="t" r="r" b="b"/>
              <a:pathLst>
                <a:path w="2032" h="820" extrusionOk="0">
                  <a:moveTo>
                    <a:pt x="2032" y="0"/>
                  </a:moveTo>
                  <a:cubicBezTo>
                    <a:pt x="2031" y="0"/>
                    <a:pt x="799" y="160"/>
                    <a:pt x="685" y="206"/>
                  </a:cubicBezTo>
                  <a:cubicBezTo>
                    <a:pt x="571" y="228"/>
                    <a:pt x="0" y="594"/>
                    <a:pt x="0" y="594"/>
                  </a:cubicBezTo>
                  <a:cubicBezTo>
                    <a:pt x="401" y="770"/>
                    <a:pt x="702" y="820"/>
                    <a:pt x="914" y="820"/>
                  </a:cubicBezTo>
                  <a:cubicBezTo>
                    <a:pt x="1197" y="820"/>
                    <a:pt x="1324" y="730"/>
                    <a:pt x="1324" y="730"/>
                  </a:cubicBezTo>
                  <a:lnTo>
                    <a:pt x="203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1"/>
            <p:cNvSpPr/>
            <p:nvPr/>
          </p:nvSpPr>
          <p:spPr>
            <a:xfrm>
              <a:off x="-3706675" y="3576200"/>
              <a:ext cx="132975" cy="74775"/>
            </a:xfrm>
            <a:custGeom>
              <a:avLst/>
              <a:gdLst/>
              <a:ahLst/>
              <a:cxnLst/>
              <a:rect l="l" t="t" r="r" b="b"/>
              <a:pathLst>
                <a:path w="5319" h="2991" extrusionOk="0">
                  <a:moveTo>
                    <a:pt x="5319" y="0"/>
                  </a:moveTo>
                  <a:lnTo>
                    <a:pt x="3584" y="891"/>
                  </a:lnTo>
                  <a:lnTo>
                    <a:pt x="1256" y="1005"/>
                  </a:lnTo>
                  <a:lnTo>
                    <a:pt x="1" y="959"/>
                  </a:lnTo>
                  <a:lnTo>
                    <a:pt x="2375" y="1256"/>
                  </a:lnTo>
                  <a:lnTo>
                    <a:pt x="3356" y="1826"/>
                  </a:lnTo>
                  <a:lnTo>
                    <a:pt x="3881" y="2990"/>
                  </a:lnTo>
                  <a:lnTo>
                    <a:pt x="4064" y="1210"/>
                  </a:lnTo>
                  <a:lnTo>
                    <a:pt x="5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41"/>
            <p:cNvSpPr/>
            <p:nvPr/>
          </p:nvSpPr>
          <p:spPr>
            <a:xfrm>
              <a:off x="-3051025" y="3730825"/>
              <a:ext cx="168950" cy="75925"/>
            </a:xfrm>
            <a:custGeom>
              <a:avLst/>
              <a:gdLst/>
              <a:ahLst/>
              <a:cxnLst/>
              <a:rect l="l" t="t" r="r" b="b"/>
              <a:pathLst>
                <a:path w="6758" h="3037" extrusionOk="0">
                  <a:moveTo>
                    <a:pt x="138" y="1"/>
                  </a:moveTo>
                  <a:cubicBezTo>
                    <a:pt x="1" y="1"/>
                    <a:pt x="800" y="1644"/>
                    <a:pt x="800" y="1644"/>
                  </a:cubicBezTo>
                  <a:cubicBezTo>
                    <a:pt x="2603" y="2603"/>
                    <a:pt x="4498" y="2831"/>
                    <a:pt x="4498" y="2831"/>
                  </a:cubicBezTo>
                  <a:lnTo>
                    <a:pt x="6757" y="3037"/>
                  </a:lnTo>
                  <a:cubicBezTo>
                    <a:pt x="6757" y="3037"/>
                    <a:pt x="5433" y="1279"/>
                    <a:pt x="5114" y="1051"/>
                  </a:cubicBezTo>
                  <a:cubicBezTo>
                    <a:pt x="4794" y="845"/>
                    <a:pt x="3037" y="252"/>
                    <a:pt x="2808" y="184"/>
                  </a:cubicBezTo>
                  <a:cubicBezTo>
                    <a:pt x="2603" y="115"/>
                    <a:pt x="275" y="1"/>
                    <a:pt x="1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41"/>
            <p:cNvSpPr/>
            <p:nvPr/>
          </p:nvSpPr>
          <p:spPr>
            <a:xfrm>
              <a:off x="-3559450" y="2716800"/>
              <a:ext cx="66800" cy="50850"/>
            </a:xfrm>
            <a:custGeom>
              <a:avLst/>
              <a:gdLst/>
              <a:ahLst/>
              <a:cxnLst/>
              <a:rect l="l" t="t" r="r" b="b"/>
              <a:pathLst>
                <a:path w="2672" h="2034" extrusionOk="0">
                  <a:moveTo>
                    <a:pt x="1709" y="0"/>
                  </a:moveTo>
                  <a:cubicBezTo>
                    <a:pt x="1426" y="0"/>
                    <a:pt x="1" y="298"/>
                    <a:pt x="1" y="298"/>
                  </a:cubicBezTo>
                  <a:cubicBezTo>
                    <a:pt x="389" y="800"/>
                    <a:pt x="1028" y="1211"/>
                    <a:pt x="1028" y="1211"/>
                  </a:cubicBezTo>
                  <a:lnTo>
                    <a:pt x="2671" y="2033"/>
                  </a:lnTo>
                  <a:lnTo>
                    <a:pt x="2443" y="686"/>
                  </a:lnTo>
                  <a:cubicBezTo>
                    <a:pt x="2443" y="686"/>
                    <a:pt x="1918" y="2"/>
                    <a:pt x="1735" y="2"/>
                  </a:cubicBezTo>
                  <a:cubicBezTo>
                    <a:pt x="1728" y="1"/>
                    <a:pt x="1720" y="0"/>
                    <a:pt x="17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1"/>
            <p:cNvSpPr/>
            <p:nvPr/>
          </p:nvSpPr>
          <p:spPr>
            <a:xfrm>
              <a:off x="-3670725" y="2704225"/>
              <a:ext cx="105600" cy="33750"/>
            </a:xfrm>
            <a:custGeom>
              <a:avLst/>
              <a:gdLst/>
              <a:ahLst/>
              <a:cxnLst/>
              <a:rect l="l" t="t" r="r" b="b"/>
              <a:pathLst>
                <a:path w="4224" h="1350" extrusionOk="0">
                  <a:moveTo>
                    <a:pt x="1670" y="1"/>
                  </a:moveTo>
                  <a:cubicBezTo>
                    <a:pt x="1646" y="1"/>
                    <a:pt x="1622" y="1"/>
                    <a:pt x="1598" y="2"/>
                  </a:cubicBezTo>
                  <a:cubicBezTo>
                    <a:pt x="663" y="48"/>
                    <a:pt x="1" y="573"/>
                    <a:pt x="115" y="596"/>
                  </a:cubicBezTo>
                  <a:cubicBezTo>
                    <a:pt x="229" y="642"/>
                    <a:pt x="2055" y="1349"/>
                    <a:pt x="2055" y="1349"/>
                  </a:cubicBezTo>
                  <a:cubicBezTo>
                    <a:pt x="2055" y="1349"/>
                    <a:pt x="3265" y="1303"/>
                    <a:pt x="4223" y="847"/>
                  </a:cubicBezTo>
                  <a:cubicBezTo>
                    <a:pt x="4223" y="847"/>
                    <a:pt x="2618" y="1"/>
                    <a:pt x="1670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1"/>
            <p:cNvSpPr/>
            <p:nvPr/>
          </p:nvSpPr>
          <p:spPr>
            <a:xfrm>
              <a:off x="-3637050" y="2671325"/>
              <a:ext cx="75925" cy="46100"/>
            </a:xfrm>
            <a:custGeom>
              <a:avLst/>
              <a:gdLst/>
              <a:ahLst/>
              <a:cxnLst/>
              <a:rect l="l" t="t" r="r" b="b"/>
              <a:pathLst>
                <a:path w="3037" h="1844" extrusionOk="0">
                  <a:moveTo>
                    <a:pt x="1010" y="1"/>
                  </a:moveTo>
                  <a:cubicBezTo>
                    <a:pt x="506" y="1"/>
                    <a:pt x="0" y="40"/>
                    <a:pt x="0" y="40"/>
                  </a:cubicBezTo>
                  <a:cubicBezTo>
                    <a:pt x="0" y="40"/>
                    <a:pt x="1005" y="953"/>
                    <a:pt x="1279" y="1067"/>
                  </a:cubicBezTo>
                  <a:cubicBezTo>
                    <a:pt x="1530" y="1204"/>
                    <a:pt x="2831" y="1843"/>
                    <a:pt x="3036" y="1843"/>
                  </a:cubicBezTo>
                  <a:cubicBezTo>
                    <a:pt x="3036" y="1843"/>
                    <a:pt x="2306" y="246"/>
                    <a:pt x="1895" y="86"/>
                  </a:cubicBezTo>
                  <a:cubicBezTo>
                    <a:pt x="1716" y="20"/>
                    <a:pt x="1364" y="1"/>
                    <a:pt x="10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1"/>
            <p:cNvSpPr/>
            <p:nvPr/>
          </p:nvSpPr>
          <p:spPr>
            <a:xfrm>
              <a:off x="-3556025" y="2653475"/>
              <a:ext cx="47950" cy="63375"/>
            </a:xfrm>
            <a:custGeom>
              <a:avLst/>
              <a:gdLst/>
              <a:ahLst/>
              <a:cxnLst/>
              <a:rect l="l" t="t" r="r" b="b"/>
              <a:pathLst>
                <a:path w="1918" h="2535" extrusionOk="0">
                  <a:moveTo>
                    <a:pt x="1918" y="1"/>
                  </a:moveTo>
                  <a:lnTo>
                    <a:pt x="1918" y="1"/>
                  </a:lnTo>
                  <a:cubicBezTo>
                    <a:pt x="1918" y="1"/>
                    <a:pt x="640" y="572"/>
                    <a:pt x="548" y="686"/>
                  </a:cubicBezTo>
                  <a:cubicBezTo>
                    <a:pt x="297" y="982"/>
                    <a:pt x="1" y="2535"/>
                    <a:pt x="1" y="2535"/>
                  </a:cubicBezTo>
                  <a:cubicBezTo>
                    <a:pt x="708" y="2352"/>
                    <a:pt x="1804" y="1690"/>
                    <a:pt x="1804" y="1690"/>
                  </a:cubicBezTo>
                  <a:lnTo>
                    <a:pt x="19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41"/>
            <p:cNvSpPr/>
            <p:nvPr/>
          </p:nvSpPr>
          <p:spPr>
            <a:xfrm>
              <a:off x="-3097800" y="3681100"/>
              <a:ext cx="140975" cy="45775"/>
            </a:xfrm>
            <a:custGeom>
              <a:avLst/>
              <a:gdLst/>
              <a:ahLst/>
              <a:cxnLst/>
              <a:rect l="l" t="t" r="r" b="b"/>
              <a:pathLst>
                <a:path w="5639" h="1831" extrusionOk="0">
                  <a:moveTo>
                    <a:pt x="2471" y="1"/>
                  </a:moveTo>
                  <a:cubicBezTo>
                    <a:pt x="2450" y="1"/>
                    <a:pt x="2433" y="2"/>
                    <a:pt x="2420" y="4"/>
                  </a:cubicBezTo>
                  <a:cubicBezTo>
                    <a:pt x="2169" y="27"/>
                    <a:pt x="0" y="917"/>
                    <a:pt x="0" y="917"/>
                  </a:cubicBezTo>
                  <a:cubicBezTo>
                    <a:pt x="1005" y="1397"/>
                    <a:pt x="2488" y="1625"/>
                    <a:pt x="2488" y="1625"/>
                  </a:cubicBezTo>
                  <a:lnTo>
                    <a:pt x="5638" y="1830"/>
                  </a:lnTo>
                  <a:lnTo>
                    <a:pt x="4428" y="369"/>
                  </a:lnTo>
                  <a:cubicBezTo>
                    <a:pt x="4428" y="369"/>
                    <a:pt x="2851" y="1"/>
                    <a:pt x="24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41"/>
            <p:cNvSpPr/>
            <p:nvPr/>
          </p:nvSpPr>
          <p:spPr>
            <a:xfrm>
              <a:off x="-3295825" y="3663500"/>
              <a:ext cx="135850" cy="55375"/>
            </a:xfrm>
            <a:custGeom>
              <a:avLst/>
              <a:gdLst/>
              <a:ahLst/>
              <a:cxnLst/>
              <a:rect l="l" t="t" r="r" b="b"/>
              <a:pathLst>
                <a:path w="5434" h="2215" extrusionOk="0">
                  <a:moveTo>
                    <a:pt x="5433" y="1804"/>
                  </a:moveTo>
                  <a:cubicBezTo>
                    <a:pt x="4109" y="2215"/>
                    <a:pt x="2512" y="1986"/>
                    <a:pt x="2512" y="1986"/>
                  </a:cubicBezTo>
                  <a:cubicBezTo>
                    <a:pt x="2512" y="1986"/>
                    <a:pt x="298" y="663"/>
                    <a:pt x="138" y="594"/>
                  </a:cubicBezTo>
                  <a:cubicBezTo>
                    <a:pt x="1" y="526"/>
                    <a:pt x="960" y="1"/>
                    <a:pt x="2192" y="160"/>
                  </a:cubicBezTo>
                  <a:cubicBezTo>
                    <a:pt x="3425" y="297"/>
                    <a:pt x="5433" y="1804"/>
                    <a:pt x="5433" y="180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41"/>
            <p:cNvSpPr/>
            <p:nvPr/>
          </p:nvSpPr>
          <p:spPr>
            <a:xfrm>
              <a:off x="-3242750" y="3624125"/>
              <a:ext cx="89050" cy="75350"/>
            </a:xfrm>
            <a:custGeom>
              <a:avLst/>
              <a:gdLst/>
              <a:ahLst/>
              <a:cxnLst/>
              <a:rect l="l" t="t" r="r" b="b"/>
              <a:pathLst>
                <a:path w="3562" h="3014" extrusionOk="0">
                  <a:moveTo>
                    <a:pt x="3561" y="3014"/>
                  </a:moveTo>
                  <a:cubicBezTo>
                    <a:pt x="3310" y="2968"/>
                    <a:pt x="1758" y="1849"/>
                    <a:pt x="1439" y="1621"/>
                  </a:cubicBezTo>
                  <a:cubicBezTo>
                    <a:pt x="1142" y="1393"/>
                    <a:pt x="1" y="1"/>
                    <a:pt x="1" y="1"/>
                  </a:cubicBezTo>
                  <a:cubicBezTo>
                    <a:pt x="1" y="1"/>
                    <a:pt x="1918" y="183"/>
                    <a:pt x="2443" y="480"/>
                  </a:cubicBezTo>
                  <a:cubicBezTo>
                    <a:pt x="2968" y="777"/>
                    <a:pt x="3561" y="3014"/>
                    <a:pt x="3561" y="301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1"/>
            <p:cNvSpPr/>
            <p:nvPr/>
          </p:nvSpPr>
          <p:spPr>
            <a:xfrm>
              <a:off x="-3146300" y="3627550"/>
              <a:ext cx="74775" cy="71925"/>
            </a:xfrm>
            <a:custGeom>
              <a:avLst/>
              <a:gdLst/>
              <a:ahLst/>
              <a:cxnLst/>
              <a:rect l="l" t="t" r="r" b="b"/>
              <a:pathLst>
                <a:path w="2991" h="2877" extrusionOk="0">
                  <a:moveTo>
                    <a:pt x="2990" y="1"/>
                  </a:moveTo>
                  <a:lnTo>
                    <a:pt x="2990" y="1"/>
                  </a:lnTo>
                  <a:cubicBezTo>
                    <a:pt x="2990" y="1"/>
                    <a:pt x="1233" y="480"/>
                    <a:pt x="1073" y="594"/>
                  </a:cubicBezTo>
                  <a:cubicBezTo>
                    <a:pt x="685" y="936"/>
                    <a:pt x="0" y="2877"/>
                    <a:pt x="0" y="2877"/>
                  </a:cubicBezTo>
                  <a:cubicBezTo>
                    <a:pt x="936" y="2808"/>
                    <a:pt x="2488" y="2169"/>
                    <a:pt x="2488" y="2169"/>
                  </a:cubicBezTo>
                  <a:lnTo>
                    <a:pt x="29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41"/>
            <p:cNvSpPr/>
            <p:nvPr/>
          </p:nvSpPr>
          <p:spPr>
            <a:xfrm>
              <a:off x="-3129200" y="3766775"/>
              <a:ext cx="104450" cy="53675"/>
            </a:xfrm>
            <a:custGeom>
              <a:avLst/>
              <a:gdLst/>
              <a:ahLst/>
              <a:cxnLst/>
              <a:rect l="l" t="t" r="r" b="b"/>
              <a:pathLst>
                <a:path w="4178" h="2147" extrusionOk="0">
                  <a:moveTo>
                    <a:pt x="2557" y="1"/>
                  </a:moveTo>
                  <a:cubicBezTo>
                    <a:pt x="2557" y="1"/>
                    <a:pt x="549" y="275"/>
                    <a:pt x="503" y="457"/>
                  </a:cubicBezTo>
                  <a:cubicBezTo>
                    <a:pt x="480" y="663"/>
                    <a:pt x="1" y="2147"/>
                    <a:pt x="1" y="2147"/>
                  </a:cubicBezTo>
                  <a:cubicBezTo>
                    <a:pt x="1" y="2147"/>
                    <a:pt x="3790" y="1279"/>
                    <a:pt x="4178" y="845"/>
                  </a:cubicBezTo>
                  <a:lnTo>
                    <a:pt x="25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41"/>
            <p:cNvSpPr/>
            <p:nvPr/>
          </p:nvSpPr>
          <p:spPr>
            <a:xfrm>
              <a:off x="-3144600" y="3201875"/>
              <a:ext cx="8575" cy="58775"/>
            </a:xfrm>
            <a:custGeom>
              <a:avLst/>
              <a:gdLst/>
              <a:ahLst/>
              <a:cxnLst/>
              <a:rect l="l" t="t" r="r" b="b"/>
              <a:pathLst>
                <a:path w="343" h="2351" extrusionOk="0">
                  <a:moveTo>
                    <a:pt x="320" y="2351"/>
                  </a:moveTo>
                  <a:lnTo>
                    <a:pt x="343" y="0"/>
                  </a:lnTo>
                  <a:lnTo>
                    <a:pt x="1" y="1415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41"/>
            <p:cNvSpPr/>
            <p:nvPr/>
          </p:nvSpPr>
          <p:spPr>
            <a:xfrm>
              <a:off x="-3121200" y="3142525"/>
              <a:ext cx="8575" cy="37100"/>
            </a:xfrm>
            <a:custGeom>
              <a:avLst/>
              <a:gdLst/>
              <a:ahLst/>
              <a:cxnLst/>
              <a:rect l="l" t="t" r="r" b="b"/>
              <a:pathLst>
                <a:path w="343" h="1484" extrusionOk="0">
                  <a:moveTo>
                    <a:pt x="297" y="0"/>
                  </a:moveTo>
                  <a:lnTo>
                    <a:pt x="0" y="1484"/>
                  </a:lnTo>
                  <a:lnTo>
                    <a:pt x="343" y="662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1"/>
            <p:cNvSpPr/>
            <p:nvPr/>
          </p:nvSpPr>
          <p:spPr>
            <a:xfrm>
              <a:off x="-3176550" y="3086025"/>
              <a:ext cx="14300" cy="47950"/>
            </a:xfrm>
            <a:custGeom>
              <a:avLst/>
              <a:gdLst/>
              <a:ahLst/>
              <a:cxnLst/>
              <a:rect l="l" t="t" r="r" b="b"/>
              <a:pathLst>
                <a:path w="572" h="1918" extrusionOk="0">
                  <a:moveTo>
                    <a:pt x="0" y="1918"/>
                  </a:moveTo>
                  <a:lnTo>
                    <a:pt x="571" y="0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rgbClr val="DDB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1"/>
            <p:cNvSpPr/>
            <p:nvPr/>
          </p:nvSpPr>
          <p:spPr>
            <a:xfrm>
              <a:off x="-3259300" y="3232675"/>
              <a:ext cx="9725" cy="109025"/>
            </a:xfrm>
            <a:custGeom>
              <a:avLst/>
              <a:gdLst/>
              <a:ahLst/>
              <a:cxnLst/>
              <a:rect l="l" t="t" r="r" b="b"/>
              <a:pathLst>
                <a:path w="389" h="4361" extrusionOk="0">
                  <a:moveTo>
                    <a:pt x="1" y="2169"/>
                  </a:moveTo>
                  <a:lnTo>
                    <a:pt x="320" y="4360"/>
                  </a:lnTo>
                  <a:lnTo>
                    <a:pt x="389" y="2215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41"/>
            <p:cNvSpPr/>
            <p:nvPr/>
          </p:nvSpPr>
          <p:spPr>
            <a:xfrm>
              <a:off x="-3290675" y="3385600"/>
              <a:ext cx="12575" cy="61100"/>
            </a:xfrm>
            <a:custGeom>
              <a:avLst/>
              <a:gdLst/>
              <a:ahLst/>
              <a:cxnLst/>
              <a:rect l="l" t="t" r="r" b="b"/>
              <a:pathLst>
                <a:path w="503" h="2444" extrusionOk="0">
                  <a:moveTo>
                    <a:pt x="0" y="1"/>
                  </a:moveTo>
                  <a:lnTo>
                    <a:pt x="160" y="1530"/>
                  </a:lnTo>
                  <a:lnTo>
                    <a:pt x="502" y="2443"/>
                  </a:lnTo>
                  <a:lnTo>
                    <a:pt x="343" y="125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41"/>
            <p:cNvSpPr/>
            <p:nvPr/>
          </p:nvSpPr>
          <p:spPr>
            <a:xfrm>
              <a:off x="-3484700" y="3109425"/>
              <a:ext cx="103875" cy="52450"/>
            </a:xfrm>
            <a:custGeom>
              <a:avLst/>
              <a:gdLst/>
              <a:ahLst/>
              <a:cxnLst/>
              <a:rect l="l" t="t" r="r" b="b"/>
              <a:pathLst>
                <a:path w="4155" h="2098" extrusionOk="0">
                  <a:moveTo>
                    <a:pt x="4155" y="0"/>
                  </a:moveTo>
                  <a:cubicBezTo>
                    <a:pt x="2306" y="92"/>
                    <a:pt x="640" y="708"/>
                    <a:pt x="640" y="708"/>
                  </a:cubicBezTo>
                  <a:lnTo>
                    <a:pt x="1" y="1895"/>
                  </a:lnTo>
                  <a:cubicBezTo>
                    <a:pt x="1" y="1895"/>
                    <a:pt x="487" y="2097"/>
                    <a:pt x="1148" y="2097"/>
                  </a:cubicBezTo>
                  <a:cubicBezTo>
                    <a:pt x="1346" y="2097"/>
                    <a:pt x="1560" y="2079"/>
                    <a:pt x="1781" y="2032"/>
                  </a:cubicBezTo>
                  <a:cubicBezTo>
                    <a:pt x="2740" y="1826"/>
                    <a:pt x="3425" y="822"/>
                    <a:pt x="3425" y="822"/>
                  </a:cubicBezTo>
                  <a:lnTo>
                    <a:pt x="41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41"/>
            <p:cNvSpPr/>
            <p:nvPr/>
          </p:nvSpPr>
          <p:spPr>
            <a:xfrm>
              <a:off x="-3395675" y="3116850"/>
              <a:ext cx="41675" cy="65625"/>
            </a:xfrm>
            <a:custGeom>
              <a:avLst/>
              <a:gdLst/>
              <a:ahLst/>
              <a:cxnLst/>
              <a:rect l="l" t="t" r="r" b="b"/>
              <a:pathLst>
                <a:path w="1667" h="2625" extrusionOk="0">
                  <a:moveTo>
                    <a:pt x="1096" y="0"/>
                  </a:moveTo>
                  <a:cubicBezTo>
                    <a:pt x="206" y="434"/>
                    <a:pt x="0" y="1027"/>
                    <a:pt x="0" y="1027"/>
                  </a:cubicBezTo>
                  <a:lnTo>
                    <a:pt x="457" y="2625"/>
                  </a:lnTo>
                  <a:cubicBezTo>
                    <a:pt x="457" y="2625"/>
                    <a:pt x="1073" y="2283"/>
                    <a:pt x="1370" y="1552"/>
                  </a:cubicBezTo>
                  <a:cubicBezTo>
                    <a:pt x="1667" y="845"/>
                    <a:pt x="1096" y="0"/>
                    <a:pt x="10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41"/>
            <p:cNvSpPr/>
            <p:nvPr/>
          </p:nvSpPr>
          <p:spPr>
            <a:xfrm>
              <a:off x="-3355725" y="3108300"/>
              <a:ext cx="36550" cy="28525"/>
            </a:xfrm>
            <a:custGeom>
              <a:avLst/>
              <a:gdLst/>
              <a:ahLst/>
              <a:cxnLst/>
              <a:rect l="l" t="t" r="r" b="b"/>
              <a:pathLst>
                <a:path w="1462" h="1141" extrusionOk="0">
                  <a:moveTo>
                    <a:pt x="306" y="1"/>
                  </a:moveTo>
                  <a:cubicBezTo>
                    <a:pt x="216" y="1"/>
                    <a:pt x="114" y="7"/>
                    <a:pt x="0" y="22"/>
                  </a:cubicBezTo>
                  <a:cubicBezTo>
                    <a:pt x="0" y="22"/>
                    <a:pt x="160" y="730"/>
                    <a:pt x="365" y="799"/>
                  </a:cubicBezTo>
                  <a:cubicBezTo>
                    <a:pt x="594" y="867"/>
                    <a:pt x="1461" y="1141"/>
                    <a:pt x="1461" y="1141"/>
                  </a:cubicBezTo>
                  <a:lnTo>
                    <a:pt x="913" y="159"/>
                  </a:lnTo>
                  <a:cubicBezTo>
                    <a:pt x="913" y="159"/>
                    <a:pt x="755" y="1"/>
                    <a:pt x="3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41"/>
            <p:cNvSpPr/>
            <p:nvPr/>
          </p:nvSpPr>
          <p:spPr>
            <a:xfrm>
              <a:off x="-3291825" y="3560600"/>
              <a:ext cx="112450" cy="40500"/>
            </a:xfrm>
            <a:custGeom>
              <a:avLst/>
              <a:gdLst/>
              <a:ahLst/>
              <a:cxnLst/>
              <a:rect l="l" t="t" r="r" b="b"/>
              <a:pathLst>
                <a:path w="4498" h="1620" extrusionOk="0">
                  <a:moveTo>
                    <a:pt x="2668" y="1"/>
                  </a:moveTo>
                  <a:cubicBezTo>
                    <a:pt x="1748" y="1"/>
                    <a:pt x="914" y="693"/>
                    <a:pt x="914" y="693"/>
                  </a:cubicBezTo>
                  <a:lnTo>
                    <a:pt x="1" y="1286"/>
                  </a:lnTo>
                  <a:cubicBezTo>
                    <a:pt x="1182" y="1570"/>
                    <a:pt x="2344" y="1619"/>
                    <a:pt x="3005" y="1619"/>
                  </a:cubicBezTo>
                  <a:cubicBezTo>
                    <a:pt x="3352" y="1619"/>
                    <a:pt x="3561" y="1606"/>
                    <a:pt x="3561" y="1606"/>
                  </a:cubicBezTo>
                  <a:lnTo>
                    <a:pt x="4497" y="647"/>
                  </a:lnTo>
                  <a:cubicBezTo>
                    <a:pt x="4497" y="647"/>
                    <a:pt x="3812" y="99"/>
                    <a:pt x="2831" y="8"/>
                  </a:cubicBezTo>
                  <a:cubicBezTo>
                    <a:pt x="2776" y="3"/>
                    <a:pt x="2722" y="1"/>
                    <a:pt x="2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1"/>
            <p:cNvSpPr/>
            <p:nvPr/>
          </p:nvSpPr>
          <p:spPr>
            <a:xfrm>
              <a:off x="-3310075" y="3523125"/>
              <a:ext cx="41100" cy="58225"/>
            </a:xfrm>
            <a:custGeom>
              <a:avLst/>
              <a:gdLst/>
              <a:ahLst/>
              <a:cxnLst/>
              <a:rect l="l" t="t" r="r" b="b"/>
              <a:pathLst>
                <a:path w="1644" h="2329" extrusionOk="0">
                  <a:moveTo>
                    <a:pt x="1644" y="1"/>
                  </a:moveTo>
                  <a:cubicBezTo>
                    <a:pt x="1644" y="1"/>
                    <a:pt x="959" y="160"/>
                    <a:pt x="480" y="754"/>
                  </a:cubicBezTo>
                  <a:cubicBezTo>
                    <a:pt x="0" y="1370"/>
                    <a:pt x="320" y="2329"/>
                    <a:pt x="320" y="2329"/>
                  </a:cubicBezTo>
                  <a:cubicBezTo>
                    <a:pt x="1301" y="2169"/>
                    <a:pt x="1644" y="1667"/>
                    <a:pt x="1644" y="1667"/>
                  </a:cubicBezTo>
                  <a:lnTo>
                    <a:pt x="16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1"/>
            <p:cNvSpPr/>
            <p:nvPr/>
          </p:nvSpPr>
          <p:spPr>
            <a:xfrm>
              <a:off x="-3343750" y="3548225"/>
              <a:ext cx="28550" cy="37125"/>
            </a:xfrm>
            <a:custGeom>
              <a:avLst/>
              <a:gdLst/>
              <a:ahLst/>
              <a:cxnLst/>
              <a:rect l="l" t="t" r="r" b="b"/>
              <a:pathLst>
                <a:path w="1142" h="1485" extrusionOk="0">
                  <a:moveTo>
                    <a:pt x="1" y="1"/>
                  </a:moveTo>
                  <a:lnTo>
                    <a:pt x="274" y="1119"/>
                  </a:lnTo>
                  <a:cubicBezTo>
                    <a:pt x="274" y="1119"/>
                    <a:pt x="434" y="1393"/>
                    <a:pt x="1119" y="1485"/>
                  </a:cubicBezTo>
                  <a:cubicBezTo>
                    <a:pt x="1119" y="1485"/>
                    <a:pt x="1142" y="777"/>
                    <a:pt x="959" y="640"/>
                  </a:cubicBezTo>
                  <a:cubicBezTo>
                    <a:pt x="777" y="503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1"/>
            <p:cNvSpPr/>
            <p:nvPr/>
          </p:nvSpPr>
          <p:spPr>
            <a:xfrm>
              <a:off x="-3379125" y="3487975"/>
              <a:ext cx="39400" cy="39175"/>
            </a:xfrm>
            <a:custGeom>
              <a:avLst/>
              <a:gdLst/>
              <a:ahLst/>
              <a:cxnLst/>
              <a:rect l="l" t="t" r="r" b="b"/>
              <a:pathLst>
                <a:path w="1576" h="1567" extrusionOk="0">
                  <a:moveTo>
                    <a:pt x="1524" y="0"/>
                  </a:moveTo>
                  <a:cubicBezTo>
                    <a:pt x="1315" y="0"/>
                    <a:pt x="531" y="188"/>
                    <a:pt x="274" y="562"/>
                  </a:cubicBezTo>
                  <a:cubicBezTo>
                    <a:pt x="0" y="1019"/>
                    <a:pt x="343" y="1566"/>
                    <a:pt x="343" y="1566"/>
                  </a:cubicBezTo>
                  <a:cubicBezTo>
                    <a:pt x="1028" y="1429"/>
                    <a:pt x="1484" y="904"/>
                    <a:pt x="1484" y="904"/>
                  </a:cubicBezTo>
                  <a:cubicBezTo>
                    <a:pt x="1484" y="904"/>
                    <a:pt x="1575" y="106"/>
                    <a:pt x="1575" y="14"/>
                  </a:cubicBezTo>
                  <a:cubicBezTo>
                    <a:pt x="1575" y="5"/>
                    <a:pt x="1557" y="0"/>
                    <a:pt x="15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1"/>
            <p:cNvSpPr/>
            <p:nvPr/>
          </p:nvSpPr>
          <p:spPr>
            <a:xfrm>
              <a:off x="-3403100" y="3487175"/>
              <a:ext cx="22275" cy="37125"/>
            </a:xfrm>
            <a:custGeom>
              <a:avLst/>
              <a:gdLst/>
              <a:ahLst/>
              <a:cxnLst/>
              <a:rect l="l" t="t" r="r" b="b"/>
              <a:pathLst>
                <a:path w="891" h="1485" extrusionOk="0">
                  <a:moveTo>
                    <a:pt x="1" y="1"/>
                  </a:moveTo>
                  <a:lnTo>
                    <a:pt x="138" y="1073"/>
                  </a:lnTo>
                  <a:cubicBezTo>
                    <a:pt x="138" y="1073"/>
                    <a:pt x="343" y="1370"/>
                    <a:pt x="708" y="1484"/>
                  </a:cubicBezTo>
                  <a:cubicBezTo>
                    <a:pt x="708" y="1484"/>
                    <a:pt x="891" y="1073"/>
                    <a:pt x="731" y="799"/>
                  </a:cubicBezTo>
                  <a:cubicBezTo>
                    <a:pt x="571" y="52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1"/>
            <p:cNvSpPr/>
            <p:nvPr/>
          </p:nvSpPr>
          <p:spPr>
            <a:xfrm>
              <a:off x="-3610800" y="2902850"/>
              <a:ext cx="152950" cy="117000"/>
            </a:xfrm>
            <a:custGeom>
              <a:avLst/>
              <a:gdLst/>
              <a:ahLst/>
              <a:cxnLst/>
              <a:rect l="l" t="t" r="r" b="b"/>
              <a:pathLst>
                <a:path w="6118" h="4680" extrusionOk="0">
                  <a:moveTo>
                    <a:pt x="3082" y="1324"/>
                  </a:moveTo>
                  <a:cubicBezTo>
                    <a:pt x="1872" y="2078"/>
                    <a:pt x="0" y="4680"/>
                    <a:pt x="0" y="4680"/>
                  </a:cubicBezTo>
                  <a:cubicBezTo>
                    <a:pt x="2853" y="4429"/>
                    <a:pt x="4177" y="3539"/>
                    <a:pt x="4177" y="3539"/>
                  </a:cubicBezTo>
                  <a:lnTo>
                    <a:pt x="6118" y="23"/>
                  </a:lnTo>
                  <a:cubicBezTo>
                    <a:pt x="6118" y="1"/>
                    <a:pt x="4269" y="594"/>
                    <a:pt x="3082" y="13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1"/>
            <p:cNvSpPr/>
            <p:nvPr/>
          </p:nvSpPr>
          <p:spPr>
            <a:xfrm>
              <a:off x="-3419650" y="2606275"/>
              <a:ext cx="315600" cy="207575"/>
            </a:xfrm>
            <a:custGeom>
              <a:avLst/>
              <a:gdLst/>
              <a:ahLst/>
              <a:cxnLst/>
              <a:rect l="l" t="t" r="r" b="b"/>
              <a:pathLst>
                <a:path w="12624" h="8303" extrusionOk="0">
                  <a:moveTo>
                    <a:pt x="5365" y="0"/>
                  </a:moveTo>
                  <a:cubicBezTo>
                    <a:pt x="5220" y="0"/>
                    <a:pt x="5090" y="16"/>
                    <a:pt x="4977" y="40"/>
                  </a:cubicBezTo>
                  <a:lnTo>
                    <a:pt x="5890" y="1478"/>
                  </a:lnTo>
                  <a:lnTo>
                    <a:pt x="3927" y="1090"/>
                  </a:lnTo>
                  <a:lnTo>
                    <a:pt x="2009" y="2254"/>
                  </a:lnTo>
                  <a:cubicBezTo>
                    <a:pt x="2009" y="2254"/>
                    <a:pt x="1" y="3783"/>
                    <a:pt x="275" y="3783"/>
                  </a:cubicBezTo>
                  <a:cubicBezTo>
                    <a:pt x="526" y="3783"/>
                    <a:pt x="3333" y="3395"/>
                    <a:pt x="3539" y="3395"/>
                  </a:cubicBezTo>
                  <a:cubicBezTo>
                    <a:pt x="3767" y="3395"/>
                    <a:pt x="4817" y="3898"/>
                    <a:pt x="4817" y="3898"/>
                  </a:cubicBezTo>
                  <a:lnTo>
                    <a:pt x="3379" y="3898"/>
                  </a:lnTo>
                  <a:lnTo>
                    <a:pt x="731" y="5724"/>
                  </a:lnTo>
                  <a:lnTo>
                    <a:pt x="731" y="5724"/>
                  </a:lnTo>
                  <a:lnTo>
                    <a:pt x="3698" y="5564"/>
                  </a:lnTo>
                  <a:lnTo>
                    <a:pt x="2329" y="8303"/>
                  </a:lnTo>
                  <a:cubicBezTo>
                    <a:pt x="2329" y="8303"/>
                    <a:pt x="4703" y="7755"/>
                    <a:pt x="5182" y="7367"/>
                  </a:cubicBezTo>
                  <a:cubicBezTo>
                    <a:pt x="5661" y="6979"/>
                    <a:pt x="6734" y="5450"/>
                    <a:pt x="6940" y="5450"/>
                  </a:cubicBezTo>
                  <a:cubicBezTo>
                    <a:pt x="6986" y="5450"/>
                    <a:pt x="7076" y="5436"/>
                    <a:pt x="7199" y="5436"/>
                  </a:cubicBezTo>
                  <a:cubicBezTo>
                    <a:pt x="7619" y="5436"/>
                    <a:pt x="8428" y="5600"/>
                    <a:pt x="9222" y="7047"/>
                  </a:cubicBezTo>
                  <a:lnTo>
                    <a:pt x="12600" y="6157"/>
                  </a:lnTo>
                  <a:cubicBezTo>
                    <a:pt x="12600" y="6157"/>
                    <a:pt x="12600" y="5473"/>
                    <a:pt x="12623" y="4628"/>
                  </a:cubicBezTo>
                  <a:cubicBezTo>
                    <a:pt x="12555" y="4628"/>
                    <a:pt x="12486" y="4651"/>
                    <a:pt x="12441" y="4674"/>
                  </a:cubicBezTo>
                  <a:cubicBezTo>
                    <a:pt x="12053" y="4925"/>
                    <a:pt x="12030" y="5381"/>
                    <a:pt x="12030" y="5427"/>
                  </a:cubicBezTo>
                  <a:cubicBezTo>
                    <a:pt x="12030" y="5346"/>
                    <a:pt x="12012" y="4226"/>
                    <a:pt x="10769" y="4226"/>
                  </a:cubicBezTo>
                  <a:cubicBezTo>
                    <a:pt x="10609" y="4226"/>
                    <a:pt x="10429" y="4244"/>
                    <a:pt x="10227" y="4286"/>
                  </a:cubicBezTo>
                  <a:cubicBezTo>
                    <a:pt x="10227" y="4286"/>
                    <a:pt x="10637" y="3464"/>
                    <a:pt x="9998" y="3281"/>
                  </a:cubicBezTo>
                  <a:cubicBezTo>
                    <a:pt x="9906" y="3258"/>
                    <a:pt x="9825" y="3247"/>
                    <a:pt x="9752" y="3247"/>
                  </a:cubicBezTo>
                  <a:cubicBezTo>
                    <a:pt x="9338" y="3247"/>
                    <a:pt x="9222" y="3578"/>
                    <a:pt x="9222" y="3578"/>
                  </a:cubicBezTo>
                  <a:cubicBezTo>
                    <a:pt x="9222" y="3578"/>
                    <a:pt x="9222" y="1891"/>
                    <a:pt x="7710" y="1891"/>
                  </a:cubicBezTo>
                  <a:cubicBezTo>
                    <a:pt x="7517" y="1891"/>
                    <a:pt x="7299" y="1918"/>
                    <a:pt x="7054" y="1980"/>
                  </a:cubicBezTo>
                  <a:cubicBezTo>
                    <a:pt x="7054" y="1980"/>
                    <a:pt x="7510" y="702"/>
                    <a:pt x="6301" y="200"/>
                  </a:cubicBezTo>
                  <a:cubicBezTo>
                    <a:pt x="5947" y="52"/>
                    <a:pt x="5631" y="0"/>
                    <a:pt x="53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41"/>
            <p:cNvSpPr/>
            <p:nvPr/>
          </p:nvSpPr>
          <p:spPr>
            <a:xfrm>
              <a:off x="-4126075" y="3874625"/>
              <a:ext cx="1235425" cy="19425"/>
            </a:xfrm>
            <a:custGeom>
              <a:avLst/>
              <a:gdLst/>
              <a:ahLst/>
              <a:cxnLst/>
              <a:rect l="l" t="t" r="r" b="b"/>
              <a:pathLst>
                <a:path w="49417" h="777" extrusionOk="0">
                  <a:moveTo>
                    <a:pt x="24720" y="1"/>
                  </a:moveTo>
                  <a:cubicBezTo>
                    <a:pt x="14517" y="1"/>
                    <a:pt x="5501" y="320"/>
                    <a:pt x="0" y="777"/>
                  </a:cubicBezTo>
                  <a:lnTo>
                    <a:pt x="49417" y="777"/>
                  </a:lnTo>
                  <a:cubicBezTo>
                    <a:pt x="43916" y="320"/>
                    <a:pt x="34900" y="1"/>
                    <a:pt x="24720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41"/>
            <p:cNvSpPr/>
            <p:nvPr/>
          </p:nvSpPr>
          <p:spPr>
            <a:xfrm>
              <a:off x="-3339750" y="3716575"/>
              <a:ext cx="137550" cy="51375"/>
            </a:xfrm>
            <a:custGeom>
              <a:avLst/>
              <a:gdLst/>
              <a:ahLst/>
              <a:cxnLst/>
              <a:rect l="l" t="t" r="r" b="b"/>
              <a:pathLst>
                <a:path w="5502" h="2055" extrusionOk="0">
                  <a:moveTo>
                    <a:pt x="5501" y="1781"/>
                  </a:moveTo>
                  <a:cubicBezTo>
                    <a:pt x="3767" y="2055"/>
                    <a:pt x="2123" y="1530"/>
                    <a:pt x="2123" y="1530"/>
                  </a:cubicBezTo>
                  <a:lnTo>
                    <a:pt x="0" y="0"/>
                  </a:lnTo>
                  <a:cubicBezTo>
                    <a:pt x="0" y="0"/>
                    <a:pt x="2443" y="206"/>
                    <a:pt x="3264" y="457"/>
                  </a:cubicBezTo>
                  <a:cubicBezTo>
                    <a:pt x="4086" y="708"/>
                    <a:pt x="5501" y="1781"/>
                    <a:pt x="5501" y="17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41"/>
            <p:cNvSpPr/>
            <p:nvPr/>
          </p:nvSpPr>
          <p:spPr>
            <a:xfrm>
              <a:off x="-3067000" y="2971325"/>
              <a:ext cx="77075" cy="84475"/>
            </a:xfrm>
            <a:custGeom>
              <a:avLst/>
              <a:gdLst/>
              <a:ahLst/>
              <a:cxnLst/>
              <a:rect l="l" t="t" r="r" b="b"/>
              <a:pathLst>
                <a:path w="3083" h="3379" extrusionOk="0">
                  <a:moveTo>
                    <a:pt x="777" y="685"/>
                  </a:moveTo>
                  <a:lnTo>
                    <a:pt x="1" y="2922"/>
                  </a:lnTo>
                  <a:cubicBezTo>
                    <a:pt x="320" y="3082"/>
                    <a:pt x="1165" y="3379"/>
                    <a:pt x="1621" y="2648"/>
                  </a:cubicBezTo>
                  <a:cubicBezTo>
                    <a:pt x="2192" y="1713"/>
                    <a:pt x="2352" y="480"/>
                    <a:pt x="2352" y="480"/>
                  </a:cubicBezTo>
                  <a:lnTo>
                    <a:pt x="3082" y="1"/>
                  </a:lnTo>
                  <a:cubicBezTo>
                    <a:pt x="2124" y="297"/>
                    <a:pt x="777" y="685"/>
                    <a:pt x="777" y="68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1"/>
            <p:cNvSpPr/>
            <p:nvPr/>
          </p:nvSpPr>
          <p:spPr>
            <a:xfrm>
              <a:off x="-3070975" y="2972975"/>
              <a:ext cx="15425" cy="21950"/>
            </a:xfrm>
            <a:custGeom>
              <a:avLst/>
              <a:gdLst/>
              <a:ahLst/>
              <a:cxnLst/>
              <a:rect l="l" t="t" r="r" b="b"/>
              <a:pathLst>
                <a:path w="617" h="878" extrusionOk="0">
                  <a:moveTo>
                    <a:pt x="384" y="1"/>
                  </a:moveTo>
                  <a:cubicBezTo>
                    <a:pt x="254" y="1"/>
                    <a:pt x="110" y="155"/>
                    <a:pt x="46" y="368"/>
                  </a:cubicBezTo>
                  <a:cubicBezTo>
                    <a:pt x="0" y="619"/>
                    <a:pt x="69" y="825"/>
                    <a:pt x="205" y="870"/>
                  </a:cubicBezTo>
                  <a:cubicBezTo>
                    <a:pt x="220" y="875"/>
                    <a:pt x="234" y="878"/>
                    <a:pt x="249" y="878"/>
                  </a:cubicBezTo>
                  <a:cubicBezTo>
                    <a:pt x="375" y="878"/>
                    <a:pt x="509" y="710"/>
                    <a:pt x="571" y="505"/>
                  </a:cubicBezTo>
                  <a:cubicBezTo>
                    <a:pt x="616" y="277"/>
                    <a:pt x="571" y="49"/>
                    <a:pt x="411" y="3"/>
                  </a:cubicBezTo>
                  <a:cubicBezTo>
                    <a:pt x="402" y="2"/>
                    <a:pt x="393" y="1"/>
                    <a:pt x="3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1"/>
            <p:cNvSpPr/>
            <p:nvPr/>
          </p:nvSpPr>
          <p:spPr>
            <a:xfrm>
              <a:off x="-3070975" y="3010625"/>
              <a:ext cx="9150" cy="14450"/>
            </a:xfrm>
            <a:custGeom>
              <a:avLst/>
              <a:gdLst/>
              <a:ahLst/>
              <a:cxnLst/>
              <a:rect l="l" t="t" r="r" b="b"/>
              <a:pathLst>
                <a:path w="366" h="578" extrusionOk="0">
                  <a:moveTo>
                    <a:pt x="250" y="1"/>
                  </a:moveTo>
                  <a:cubicBezTo>
                    <a:pt x="167" y="1"/>
                    <a:pt x="87" y="109"/>
                    <a:pt x="46" y="255"/>
                  </a:cubicBezTo>
                  <a:cubicBezTo>
                    <a:pt x="0" y="414"/>
                    <a:pt x="46" y="551"/>
                    <a:pt x="114" y="574"/>
                  </a:cubicBezTo>
                  <a:cubicBezTo>
                    <a:pt x="120" y="576"/>
                    <a:pt x="126" y="577"/>
                    <a:pt x="133" y="577"/>
                  </a:cubicBezTo>
                  <a:cubicBezTo>
                    <a:pt x="202" y="577"/>
                    <a:pt x="299" y="469"/>
                    <a:pt x="320" y="323"/>
                  </a:cubicBezTo>
                  <a:cubicBezTo>
                    <a:pt x="365" y="163"/>
                    <a:pt x="342" y="4"/>
                    <a:pt x="274" y="4"/>
                  </a:cubicBezTo>
                  <a:cubicBezTo>
                    <a:pt x="266" y="2"/>
                    <a:pt x="258" y="1"/>
                    <a:pt x="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41"/>
            <p:cNvSpPr/>
            <p:nvPr/>
          </p:nvSpPr>
          <p:spPr>
            <a:xfrm>
              <a:off x="-3085825" y="2983175"/>
              <a:ext cx="8025" cy="7150"/>
            </a:xfrm>
            <a:custGeom>
              <a:avLst/>
              <a:gdLst/>
              <a:ahLst/>
              <a:cxnLst/>
              <a:rect l="l" t="t" r="r" b="b"/>
              <a:pathLst>
                <a:path w="321" h="286" extrusionOk="0">
                  <a:moveTo>
                    <a:pt x="147" y="0"/>
                  </a:moveTo>
                  <a:cubicBezTo>
                    <a:pt x="86" y="0"/>
                    <a:pt x="23" y="44"/>
                    <a:pt x="23" y="120"/>
                  </a:cubicBezTo>
                  <a:cubicBezTo>
                    <a:pt x="1" y="189"/>
                    <a:pt x="46" y="280"/>
                    <a:pt x="115" y="280"/>
                  </a:cubicBezTo>
                  <a:cubicBezTo>
                    <a:pt x="127" y="284"/>
                    <a:pt x="140" y="286"/>
                    <a:pt x="153" y="286"/>
                  </a:cubicBezTo>
                  <a:cubicBezTo>
                    <a:pt x="213" y="286"/>
                    <a:pt x="279" y="245"/>
                    <a:pt x="297" y="189"/>
                  </a:cubicBezTo>
                  <a:cubicBezTo>
                    <a:pt x="320" y="97"/>
                    <a:pt x="275" y="29"/>
                    <a:pt x="183" y="6"/>
                  </a:cubicBezTo>
                  <a:cubicBezTo>
                    <a:pt x="171" y="2"/>
                    <a:pt x="159" y="0"/>
                    <a:pt x="1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41"/>
            <p:cNvSpPr/>
            <p:nvPr/>
          </p:nvSpPr>
          <p:spPr>
            <a:xfrm>
              <a:off x="-3180550" y="2917125"/>
              <a:ext cx="83900" cy="55950"/>
            </a:xfrm>
            <a:custGeom>
              <a:avLst/>
              <a:gdLst/>
              <a:ahLst/>
              <a:cxnLst/>
              <a:rect l="l" t="t" r="r" b="b"/>
              <a:pathLst>
                <a:path w="3356" h="2238" extrusionOk="0">
                  <a:moveTo>
                    <a:pt x="3356" y="1187"/>
                  </a:moveTo>
                  <a:cubicBezTo>
                    <a:pt x="2534" y="2237"/>
                    <a:pt x="389" y="868"/>
                    <a:pt x="389" y="86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1"/>
            <p:cNvSpPr/>
            <p:nvPr/>
          </p:nvSpPr>
          <p:spPr>
            <a:xfrm>
              <a:off x="-4296125" y="3530550"/>
              <a:ext cx="50225" cy="91900"/>
            </a:xfrm>
            <a:custGeom>
              <a:avLst/>
              <a:gdLst/>
              <a:ahLst/>
              <a:cxnLst/>
              <a:rect l="l" t="t" r="r" b="b"/>
              <a:pathLst>
                <a:path w="2009" h="3676" extrusionOk="0">
                  <a:moveTo>
                    <a:pt x="982" y="457"/>
                  </a:moveTo>
                  <a:cubicBezTo>
                    <a:pt x="0" y="1530"/>
                    <a:pt x="69" y="3105"/>
                    <a:pt x="137" y="3675"/>
                  </a:cubicBezTo>
                  <a:lnTo>
                    <a:pt x="2009" y="0"/>
                  </a:lnTo>
                  <a:cubicBezTo>
                    <a:pt x="1370" y="229"/>
                    <a:pt x="982" y="457"/>
                    <a:pt x="982" y="4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1"/>
            <p:cNvSpPr/>
            <p:nvPr/>
          </p:nvSpPr>
          <p:spPr>
            <a:xfrm>
              <a:off x="-4333800" y="3471775"/>
              <a:ext cx="108450" cy="50225"/>
            </a:xfrm>
            <a:custGeom>
              <a:avLst/>
              <a:gdLst/>
              <a:ahLst/>
              <a:cxnLst/>
              <a:rect l="l" t="t" r="r" b="b"/>
              <a:pathLst>
                <a:path w="4338" h="2009" extrusionOk="0">
                  <a:moveTo>
                    <a:pt x="1" y="457"/>
                  </a:moveTo>
                  <a:cubicBezTo>
                    <a:pt x="1" y="457"/>
                    <a:pt x="1735" y="1758"/>
                    <a:pt x="2260" y="1895"/>
                  </a:cubicBezTo>
                  <a:cubicBezTo>
                    <a:pt x="2489" y="1940"/>
                    <a:pt x="3059" y="1986"/>
                    <a:pt x="3698" y="2009"/>
                  </a:cubicBezTo>
                  <a:lnTo>
                    <a:pt x="4337" y="731"/>
                  </a:lnTo>
                  <a:cubicBezTo>
                    <a:pt x="3812" y="411"/>
                    <a:pt x="3242" y="137"/>
                    <a:pt x="2877" y="92"/>
                  </a:cubicBezTo>
                  <a:cubicBezTo>
                    <a:pt x="1918" y="0"/>
                    <a:pt x="1" y="457"/>
                    <a:pt x="1" y="4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41"/>
            <p:cNvSpPr/>
            <p:nvPr/>
          </p:nvSpPr>
          <p:spPr>
            <a:xfrm>
              <a:off x="-4221950" y="3405000"/>
              <a:ext cx="39975" cy="69075"/>
            </a:xfrm>
            <a:custGeom>
              <a:avLst/>
              <a:gdLst/>
              <a:ahLst/>
              <a:cxnLst/>
              <a:rect l="l" t="t" r="r" b="b"/>
              <a:pathLst>
                <a:path w="1599" h="2763" extrusionOk="0">
                  <a:moveTo>
                    <a:pt x="92" y="1599"/>
                  </a:moveTo>
                  <a:cubicBezTo>
                    <a:pt x="0" y="1850"/>
                    <a:pt x="46" y="2283"/>
                    <a:pt x="183" y="2763"/>
                  </a:cubicBezTo>
                  <a:lnTo>
                    <a:pt x="1598" y="1"/>
                  </a:lnTo>
                  <a:cubicBezTo>
                    <a:pt x="1187" y="343"/>
                    <a:pt x="251" y="1142"/>
                    <a:pt x="92" y="159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1"/>
            <p:cNvSpPr/>
            <p:nvPr/>
          </p:nvSpPr>
          <p:spPr>
            <a:xfrm>
              <a:off x="-4070725" y="3098575"/>
              <a:ext cx="53650" cy="43400"/>
            </a:xfrm>
            <a:custGeom>
              <a:avLst/>
              <a:gdLst/>
              <a:ahLst/>
              <a:cxnLst/>
              <a:rect l="l" t="t" r="r" b="b"/>
              <a:pathLst>
                <a:path w="2146" h="1736" extrusionOk="0">
                  <a:moveTo>
                    <a:pt x="0" y="1"/>
                  </a:moveTo>
                  <a:cubicBezTo>
                    <a:pt x="0" y="1"/>
                    <a:pt x="867" y="1302"/>
                    <a:pt x="1187" y="1530"/>
                  </a:cubicBezTo>
                  <a:cubicBezTo>
                    <a:pt x="1256" y="1576"/>
                    <a:pt x="1415" y="1667"/>
                    <a:pt x="1598" y="1735"/>
                  </a:cubicBezTo>
                  <a:lnTo>
                    <a:pt x="2146" y="571"/>
                  </a:lnTo>
                  <a:cubicBezTo>
                    <a:pt x="2100" y="526"/>
                    <a:pt x="2054" y="503"/>
                    <a:pt x="2009" y="480"/>
                  </a:cubicBezTo>
                  <a:cubicBezTo>
                    <a:pt x="1392" y="183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1"/>
            <p:cNvSpPr/>
            <p:nvPr/>
          </p:nvSpPr>
          <p:spPr>
            <a:xfrm>
              <a:off x="-4076450" y="3152800"/>
              <a:ext cx="41125" cy="53075"/>
            </a:xfrm>
            <a:custGeom>
              <a:avLst/>
              <a:gdLst/>
              <a:ahLst/>
              <a:cxnLst/>
              <a:rect l="l" t="t" r="r" b="b"/>
              <a:pathLst>
                <a:path w="1645" h="2123" extrusionOk="0">
                  <a:moveTo>
                    <a:pt x="1348" y="23"/>
                  </a:moveTo>
                  <a:cubicBezTo>
                    <a:pt x="229" y="593"/>
                    <a:pt x="1" y="2123"/>
                    <a:pt x="1" y="2123"/>
                  </a:cubicBezTo>
                  <a:cubicBezTo>
                    <a:pt x="1" y="2123"/>
                    <a:pt x="435" y="1849"/>
                    <a:pt x="914" y="1575"/>
                  </a:cubicBezTo>
                  <a:lnTo>
                    <a:pt x="1644" y="0"/>
                  </a:lnTo>
                  <a:cubicBezTo>
                    <a:pt x="1462" y="0"/>
                    <a:pt x="1348" y="23"/>
                    <a:pt x="1348" y="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1"/>
            <p:cNvSpPr/>
            <p:nvPr/>
          </p:nvSpPr>
          <p:spPr>
            <a:xfrm>
              <a:off x="-2986525" y="3409000"/>
              <a:ext cx="149525" cy="227700"/>
            </a:xfrm>
            <a:custGeom>
              <a:avLst/>
              <a:gdLst/>
              <a:ahLst/>
              <a:cxnLst/>
              <a:rect l="l" t="t" r="r" b="b"/>
              <a:pathLst>
                <a:path w="5981" h="9108" extrusionOk="0">
                  <a:moveTo>
                    <a:pt x="4816" y="7715"/>
                  </a:moveTo>
                  <a:cubicBezTo>
                    <a:pt x="4816" y="7715"/>
                    <a:pt x="5067" y="5844"/>
                    <a:pt x="3926" y="4748"/>
                  </a:cubicBezTo>
                  <a:cubicBezTo>
                    <a:pt x="3926" y="4748"/>
                    <a:pt x="3082" y="4315"/>
                    <a:pt x="1918" y="4178"/>
                  </a:cubicBezTo>
                  <a:cubicBezTo>
                    <a:pt x="2785" y="4132"/>
                    <a:pt x="3766" y="4018"/>
                    <a:pt x="4086" y="3926"/>
                  </a:cubicBezTo>
                  <a:cubicBezTo>
                    <a:pt x="4520" y="3790"/>
                    <a:pt x="5980" y="2534"/>
                    <a:pt x="5980" y="2534"/>
                  </a:cubicBezTo>
                  <a:cubicBezTo>
                    <a:pt x="5980" y="2534"/>
                    <a:pt x="4269" y="2260"/>
                    <a:pt x="3447" y="2397"/>
                  </a:cubicBezTo>
                  <a:cubicBezTo>
                    <a:pt x="2945" y="2466"/>
                    <a:pt x="2077" y="3082"/>
                    <a:pt x="1484" y="3538"/>
                  </a:cubicBezTo>
                  <a:cubicBezTo>
                    <a:pt x="1895" y="2740"/>
                    <a:pt x="2054" y="1849"/>
                    <a:pt x="1895" y="1439"/>
                  </a:cubicBezTo>
                  <a:cubicBezTo>
                    <a:pt x="1689" y="936"/>
                    <a:pt x="320" y="1"/>
                    <a:pt x="320" y="1"/>
                  </a:cubicBezTo>
                  <a:cubicBezTo>
                    <a:pt x="320" y="1"/>
                    <a:pt x="411" y="891"/>
                    <a:pt x="502" y="1690"/>
                  </a:cubicBezTo>
                  <a:cubicBezTo>
                    <a:pt x="548" y="2123"/>
                    <a:pt x="708" y="2831"/>
                    <a:pt x="822" y="3379"/>
                  </a:cubicBezTo>
                  <a:cubicBezTo>
                    <a:pt x="548" y="3128"/>
                    <a:pt x="251" y="2854"/>
                    <a:pt x="0" y="2717"/>
                  </a:cubicBezTo>
                  <a:cubicBezTo>
                    <a:pt x="92" y="3287"/>
                    <a:pt x="228" y="3881"/>
                    <a:pt x="411" y="4474"/>
                  </a:cubicBezTo>
                  <a:cubicBezTo>
                    <a:pt x="502" y="4474"/>
                    <a:pt x="594" y="4474"/>
                    <a:pt x="708" y="4451"/>
                  </a:cubicBezTo>
                  <a:cubicBezTo>
                    <a:pt x="616" y="4520"/>
                    <a:pt x="525" y="4566"/>
                    <a:pt x="457" y="4634"/>
                  </a:cubicBezTo>
                  <a:cubicBezTo>
                    <a:pt x="480" y="4703"/>
                    <a:pt x="502" y="4794"/>
                    <a:pt x="525" y="4885"/>
                  </a:cubicBezTo>
                  <a:cubicBezTo>
                    <a:pt x="594" y="4817"/>
                    <a:pt x="662" y="4771"/>
                    <a:pt x="708" y="4748"/>
                  </a:cubicBezTo>
                  <a:cubicBezTo>
                    <a:pt x="662" y="4817"/>
                    <a:pt x="616" y="4885"/>
                    <a:pt x="571" y="4976"/>
                  </a:cubicBezTo>
                  <a:cubicBezTo>
                    <a:pt x="731" y="5479"/>
                    <a:pt x="959" y="6004"/>
                    <a:pt x="1187" y="6506"/>
                  </a:cubicBezTo>
                  <a:cubicBezTo>
                    <a:pt x="1256" y="5981"/>
                    <a:pt x="1324" y="5182"/>
                    <a:pt x="1187" y="4520"/>
                  </a:cubicBezTo>
                  <a:lnTo>
                    <a:pt x="1233" y="4588"/>
                  </a:lnTo>
                  <a:cubicBezTo>
                    <a:pt x="1507" y="5753"/>
                    <a:pt x="1758" y="7122"/>
                    <a:pt x="1758" y="7122"/>
                  </a:cubicBezTo>
                  <a:lnTo>
                    <a:pt x="3241" y="9108"/>
                  </a:lnTo>
                  <a:cubicBezTo>
                    <a:pt x="3241" y="9108"/>
                    <a:pt x="3333" y="7784"/>
                    <a:pt x="2876" y="6369"/>
                  </a:cubicBezTo>
                  <a:cubicBezTo>
                    <a:pt x="2762" y="6026"/>
                    <a:pt x="2602" y="5707"/>
                    <a:pt x="2397" y="5456"/>
                  </a:cubicBezTo>
                  <a:cubicBezTo>
                    <a:pt x="2534" y="5547"/>
                    <a:pt x="2671" y="5638"/>
                    <a:pt x="2785" y="5707"/>
                  </a:cubicBezTo>
                  <a:cubicBezTo>
                    <a:pt x="3241" y="6004"/>
                    <a:pt x="4816" y="7715"/>
                    <a:pt x="4816" y="77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41"/>
            <p:cNvSpPr/>
            <p:nvPr/>
          </p:nvSpPr>
          <p:spPr>
            <a:xfrm>
              <a:off x="-2850725" y="3535100"/>
              <a:ext cx="123275" cy="210025"/>
            </a:xfrm>
            <a:custGeom>
              <a:avLst/>
              <a:gdLst/>
              <a:ahLst/>
              <a:cxnLst/>
              <a:rect l="l" t="t" r="r" b="b"/>
              <a:pathLst>
                <a:path w="4931" h="8401" extrusionOk="0">
                  <a:moveTo>
                    <a:pt x="4269" y="3813"/>
                  </a:moveTo>
                  <a:lnTo>
                    <a:pt x="4931" y="2740"/>
                  </a:lnTo>
                  <a:cubicBezTo>
                    <a:pt x="4931" y="2740"/>
                    <a:pt x="3151" y="3151"/>
                    <a:pt x="2922" y="3242"/>
                  </a:cubicBezTo>
                  <a:cubicBezTo>
                    <a:pt x="2694" y="3333"/>
                    <a:pt x="1986" y="3836"/>
                    <a:pt x="1872" y="3904"/>
                  </a:cubicBezTo>
                  <a:cubicBezTo>
                    <a:pt x="1804" y="3927"/>
                    <a:pt x="1324" y="4064"/>
                    <a:pt x="936" y="4155"/>
                  </a:cubicBezTo>
                  <a:cubicBezTo>
                    <a:pt x="1553" y="3653"/>
                    <a:pt x="2694" y="2649"/>
                    <a:pt x="2762" y="2375"/>
                  </a:cubicBezTo>
                  <a:cubicBezTo>
                    <a:pt x="2899" y="1713"/>
                    <a:pt x="2489" y="1"/>
                    <a:pt x="2466" y="69"/>
                  </a:cubicBezTo>
                  <a:cubicBezTo>
                    <a:pt x="2420" y="161"/>
                    <a:pt x="1507" y="1462"/>
                    <a:pt x="1279" y="1576"/>
                  </a:cubicBezTo>
                  <a:cubicBezTo>
                    <a:pt x="1096" y="1690"/>
                    <a:pt x="389" y="2649"/>
                    <a:pt x="343" y="3630"/>
                  </a:cubicBezTo>
                  <a:cubicBezTo>
                    <a:pt x="297" y="3539"/>
                    <a:pt x="206" y="3379"/>
                    <a:pt x="69" y="3196"/>
                  </a:cubicBezTo>
                  <a:cubicBezTo>
                    <a:pt x="23" y="3607"/>
                    <a:pt x="1" y="4041"/>
                    <a:pt x="1" y="4475"/>
                  </a:cubicBezTo>
                  <a:cubicBezTo>
                    <a:pt x="1" y="4543"/>
                    <a:pt x="23" y="4589"/>
                    <a:pt x="23" y="4657"/>
                  </a:cubicBezTo>
                  <a:lnTo>
                    <a:pt x="69" y="4612"/>
                  </a:lnTo>
                  <a:cubicBezTo>
                    <a:pt x="46" y="4634"/>
                    <a:pt x="23" y="4657"/>
                    <a:pt x="23" y="4680"/>
                  </a:cubicBezTo>
                  <a:cubicBezTo>
                    <a:pt x="23" y="5844"/>
                    <a:pt x="183" y="6940"/>
                    <a:pt x="457" y="7921"/>
                  </a:cubicBezTo>
                  <a:cubicBezTo>
                    <a:pt x="708" y="8195"/>
                    <a:pt x="914" y="8401"/>
                    <a:pt x="914" y="8401"/>
                  </a:cubicBezTo>
                  <a:lnTo>
                    <a:pt x="936" y="7214"/>
                  </a:lnTo>
                  <a:lnTo>
                    <a:pt x="526" y="5958"/>
                  </a:lnTo>
                  <a:cubicBezTo>
                    <a:pt x="526" y="5958"/>
                    <a:pt x="411" y="5274"/>
                    <a:pt x="411" y="4771"/>
                  </a:cubicBezTo>
                  <a:cubicBezTo>
                    <a:pt x="548" y="5182"/>
                    <a:pt x="708" y="5776"/>
                    <a:pt x="754" y="5821"/>
                  </a:cubicBezTo>
                  <a:cubicBezTo>
                    <a:pt x="822" y="5890"/>
                    <a:pt x="1713" y="6460"/>
                    <a:pt x="2283" y="6415"/>
                  </a:cubicBezTo>
                  <a:cubicBezTo>
                    <a:pt x="2854" y="6369"/>
                    <a:pt x="4543" y="5935"/>
                    <a:pt x="4543" y="5935"/>
                  </a:cubicBezTo>
                  <a:cubicBezTo>
                    <a:pt x="4543" y="5935"/>
                    <a:pt x="3949" y="5570"/>
                    <a:pt x="3744" y="5456"/>
                  </a:cubicBezTo>
                  <a:cubicBezTo>
                    <a:pt x="3539" y="5342"/>
                    <a:pt x="1781" y="5182"/>
                    <a:pt x="1713" y="5114"/>
                  </a:cubicBezTo>
                  <a:cubicBezTo>
                    <a:pt x="1667" y="5068"/>
                    <a:pt x="1416" y="4908"/>
                    <a:pt x="1096" y="4703"/>
                  </a:cubicBezTo>
                  <a:cubicBezTo>
                    <a:pt x="1895" y="4886"/>
                    <a:pt x="2740" y="4886"/>
                    <a:pt x="2785" y="4886"/>
                  </a:cubicBezTo>
                  <a:cubicBezTo>
                    <a:pt x="2854" y="4886"/>
                    <a:pt x="4269" y="3813"/>
                    <a:pt x="4269" y="38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41"/>
            <p:cNvSpPr/>
            <p:nvPr/>
          </p:nvSpPr>
          <p:spPr>
            <a:xfrm>
              <a:off x="-3094950" y="3337675"/>
              <a:ext cx="67350" cy="25125"/>
            </a:xfrm>
            <a:custGeom>
              <a:avLst/>
              <a:gdLst/>
              <a:ahLst/>
              <a:cxnLst/>
              <a:rect l="l" t="t" r="r" b="b"/>
              <a:pathLst>
                <a:path w="2694" h="1005" extrusionOk="0">
                  <a:moveTo>
                    <a:pt x="1689" y="1005"/>
                  </a:moveTo>
                  <a:lnTo>
                    <a:pt x="2694" y="0"/>
                  </a:lnTo>
                  <a:cubicBezTo>
                    <a:pt x="2694" y="0"/>
                    <a:pt x="1575" y="274"/>
                    <a:pt x="1256" y="274"/>
                  </a:cubicBezTo>
                  <a:cubicBezTo>
                    <a:pt x="1050" y="274"/>
                    <a:pt x="434" y="548"/>
                    <a:pt x="0" y="7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41"/>
            <p:cNvSpPr/>
            <p:nvPr/>
          </p:nvSpPr>
          <p:spPr>
            <a:xfrm>
              <a:off x="-3009350" y="3208700"/>
              <a:ext cx="9150" cy="29700"/>
            </a:xfrm>
            <a:custGeom>
              <a:avLst/>
              <a:gdLst/>
              <a:ahLst/>
              <a:cxnLst/>
              <a:rect l="l" t="t" r="r" b="b"/>
              <a:pathLst>
                <a:path w="366" h="1188" extrusionOk="0">
                  <a:moveTo>
                    <a:pt x="365" y="663"/>
                  </a:moveTo>
                  <a:lnTo>
                    <a:pt x="183" y="24"/>
                  </a:lnTo>
                  <a:lnTo>
                    <a:pt x="91" y="1"/>
                  </a:lnTo>
                  <a:cubicBezTo>
                    <a:pt x="46" y="366"/>
                    <a:pt x="23" y="777"/>
                    <a:pt x="0" y="118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41"/>
            <p:cNvSpPr/>
            <p:nvPr/>
          </p:nvSpPr>
          <p:spPr>
            <a:xfrm>
              <a:off x="-3006521" y="3232088"/>
              <a:ext cx="16575" cy="49100"/>
            </a:xfrm>
            <a:custGeom>
              <a:avLst/>
              <a:gdLst/>
              <a:ahLst/>
              <a:cxnLst/>
              <a:rect l="l" t="t" r="r" b="b"/>
              <a:pathLst>
                <a:path w="663" h="1964" extrusionOk="0">
                  <a:moveTo>
                    <a:pt x="594" y="662"/>
                  </a:moveTo>
                  <a:lnTo>
                    <a:pt x="297" y="0"/>
                  </a:lnTo>
                  <a:lnTo>
                    <a:pt x="0" y="92"/>
                  </a:lnTo>
                  <a:cubicBezTo>
                    <a:pt x="0" y="320"/>
                    <a:pt x="0" y="571"/>
                    <a:pt x="0" y="822"/>
                  </a:cubicBezTo>
                  <a:cubicBezTo>
                    <a:pt x="0" y="1210"/>
                    <a:pt x="0" y="1575"/>
                    <a:pt x="23" y="1918"/>
                  </a:cubicBezTo>
                  <a:cubicBezTo>
                    <a:pt x="183" y="1941"/>
                    <a:pt x="297" y="1963"/>
                    <a:pt x="297" y="1963"/>
                  </a:cubicBezTo>
                  <a:lnTo>
                    <a:pt x="662" y="799"/>
                  </a:lnTo>
                  <a:lnTo>
                    <a:pt x="137" y="86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41"/>
            <p:cNvSpPr/>
            <p:nvPr/>
          </p:nvSpPr>
          <p:spPr>
            <a:xfrm>
              <a:off x="-3953750" y="3355925"/>
              <a:ext cx="117000" cy="94750"/>
            </a:xfrm>
            <a:custGeom>
              <a:avLst/>
              <a:gdLst/>
              <a:ahLst/>
              <a:cxnLst/>
              <a:rect l="l" t="t" r="r" b="b"/>
              <a:pathLst>
                <a:path w="4680" h="3790" extrusionOk="0">
                  <a:moveTo>
                    <a:pt x="4652" y="2647"/>
                  </a:moveTo>
                  <a:cubicBezTo>
                    <a:pt x="4670" y="2649"/>
                    <a:pt x="4680" y="2649"/>
                    <a:pt x="4680" y="2649"/>
                  </a:cubicBezTo>
                  <a:lnTo>
                    <a:pt x="4652" y="2647"/>
                  </a:lnTo>
                  <a:close/>
                  <a:moveTo>
                    <a:pt x="3036" y="1"/>
                  </a:moveTo>
                  <a:lnTo>
                    <a:pt x="1758" y="1325"/>
                  </a:lnTo>
                  <a:lnTo>
                    <a:pt x="0" y="1165"/>
                  </a:lnTo>
                  <a:lnTo>
                    <a:pt x="1644" y="2124"/>
                  </a:lnTo>
                  <a:lnTo>
                    <a:pt x="320" y="2945"/>
                  </a:lnTo>
                  <a:cubicBezTo>
                    <a:pt x="320" y="2945"/>
                    <a:pt x="1695" y="2460"/>
                    <a:pt x="2180" y="2460"/>
                  </a:cubicBezTo>
                  <a:cubicBezTo>
                    <a:pt x="2210" y="2460"/>
                    <a:pt x="2237" y="2462"/>
                    <a:pt x="2260" y="2466"/>
                  </a:cubicBezTo>
                  <a:cubicBezTo>
                    <a:pt x="2648" y="2534"/>
                    <a:pt x="3378" y="3790"/>
                    <a:pt x="3378" y="3790"/>
                  </a:cubicBezTo>
                  <a:lnTo>
                    <a:pt x="2899" y="2580"/>
                  </a:lnTo>
                  <a:lnTo>
                    <a:pt x="4652" y="2647"/>
                  </a:lnTo>
                  <a:lnTo>
                    <a:pt x="4652" y="2647"/>
                  </a:lnTo>
                  <a:cubicBezTo>
                    <a:pt x="4478" y="2637"/>
                    <a:pt x="3500" y="2530"/>
                    <a:pt x="2260" y="1393"/>
                  </a:cubicBezTo>
                  <a:lnTo>
                    <a:pt x="30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41"/>
            <p:cNvSpPr/>
            <p:nvPr/>
          </p:nvSpPr>
          <p:spPr>
            <a:xfrm>
              <a:off x="-3186250" y="2801850"/>
              <a:ext cx="175200" cy="136400"/>
            </a:xfrm>
            <a:custGeom>
              <a:avLst/>
              <a:gdLst/>
              <a:ahLst/>
              <a:cxnLst/>
              <a:rect l="l" t="t" r="r" b="b"/>
              <a:pathLst>
                <a:path w="7008" h="5456" extrusionOk="0">
                  <a:moveTo>
                    <a:pt x="0" y="1"/>
                  </a:moveTo>
                  <a:cubicBezTo>
                    <a:pt x="1986" y="1804"/>
                    <a:pt x="3698" y="2009"/>
                    <a:pt x="3698" y="2009"/>
                  </a:cubicBezTo>
                  <a:lnTo>
                    <a:pt x="2808" y="1005"/>
                  </a:lnTo>
                  <a:lnTo>
                    <a:pt x="4132" y="2215"/>
                  </a:lnTo>
                  <a:lnTo>
                    <a:pt x="6574" y="2740"/>
                  </a:lnTo>
                  <a:lnTo>
                    <a:pt x="4177" y="2534"/>
                  </a:lnTo>
                  <a:cubicBezTo>
                    <a:pt x="4177" y="2534"/>
                    <a:pt x="3949" y="3402"/>
                    <a:pt x="5433" y="3904"/>
                  </a:cubicBezTo>
                  <a:cubicBezTo>
                    <a:pt x="6916" y="4406"/>
                    <a:pt x="7008" y="4611"/>
                    <a:pt x="7008" y="4611"/>
                  </a:cubicBezTo>
                  <a:cubicBezTo>
                    <a:pt x="7008" y="4611"/>
                    <a:pt x="5912" y="4429"/>
                    <a:pt x="5433" y="4315"/>
                  </a:cubicBezTo>
                  <a:cubicBezTo>
                    <a:pt x="4953" y="4200"/>
                    <a:pt x="4223" y="4315"/>
                    <a:pt x="4223" y="4315"/>
                  </a:cubicBezTo>
                  <a:lnTo>
                    <a:pt x="5205" y="5456"/>
                  </a:lnTo>
                  <a:cubicBezTo>
                    <a:pt x="5205" y="5456"/>
                    <a:pt x="4314" y="4885"/>
                    <a:pt x="3607" y="4223"/>
                  </a:cubicBezTo>
                  <a:cubicBezTo>
                    <a:pt x="2899" y="3561"/>
                    <a:pt x="2329" y="2443"/>
                    <a:pt x="2329" y="2443"/>
                  </a:cubicBezTo>
                  <a:lnTo>
                    <a:pt x="434" y="1735"/>
                  </a:lnTo>
                  <a:cubicBezTo>
                    <a:pt x="434" y="1735"/>
                    <a:pt x="1712" y="1758"/>
                    <a:pt x="1940" y="1758"/>
                  </a:cubicBezTo>
                  <a:cubicBezTo>
                    <a:pt x="936" y="1187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1"/>
            <p:cNvSpPr/>
            <p:nvPr/>
          </p:nvSpPr>
          <p:spPr>
            <a:xfrm>
              <a:off x="-3246175" y="2732225"/>
              <a:ext cx="121000" cy="34275"/>
            </a:xfrm>
            <a:custGeom>
              <a:avLst/>
              <a:gdLst/>
              <a:ahLst/>
              <a:cxnLst/>
              <a:rect l="l" t="t" r="r" b="b"/>
              <a:pathLst>
                <a:path w="4840" h="1371" extrusionOk="0">
                  <a:moveTo>
                    <a:pt x="1" y="366"/>
                  </a:moveTo>
                  <a:cubicBezTo>
                    <a:pt x="2694" y="982"/>
                    <a:pt x="4337" y="868"/>
                    <a:pt x="4337" y="868"/>
                  </a:cubicBezTo>
                  <a:lnTo>
                    <a:pt x="3356" y="1"/>
                  </a:lnTo>
                  <a:lnTo>
                    <a:pt x="4840" y="1096"/>
                  </a:lnTo>
                  <a:cubicBezTo>
                    <a:pt x="3447" y="1370"/>
                    <a:pt x="1781" y="1005"/>
                    <a:pt x="1" y="366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1"/>
            <p:cNvSpPr/>
            <p:nvPr/>
          </p:nvSpPr>
          <p:spPr>
            <a:xfrm>
              <a:off x="-3386550" y="2871475"/>
              <a:ext cx="129550" cy="23975"/>
            </a:xfrm>
            <a:custGeom>
              <a:avLst/>
              <a:gdLst/>
              <a:ahLst/>
              <a:cxnLst/>
              <a:rect l="l" t="t" r="r" b="b"/>
              <a:pathLst>
                <a:path w="5182" h="959" extrusionOk="0">
                  <a:moveTo>
                    <a:pt x="5182" y="0"/>
                  </a:moveTo>
                  <a:lnTo>
                    <a:pt x="5182" y="0"/>
                  </a:lnTo>
                  <a:cubicBezTo>
                    <a:pt x="4342" y="280"/>
                    <a:pt x="3174" y="359"/>
                    <a:pt x="1879" y="359"/>
                  </a:cubicBezTo>
                  <a:cubicBezTo>
                    <a:pt x="1274" y="359"/>
                    <a:pt x="641" y="342"/>
                    <a:pt x="1" y="320"/>
                  </a:cubicBezTo>
                  <a:lnTo>
                    <a:pt x="1" y="320"/>
                  </a:lnTo>
                  <a:cubicBezTo>
                    <a:pt x="2283" y="890"/>
                    <a:pt x="4817" y="959"/>
                    <a:pt x="4817" y="959"/>
                  </a:cubicBezTo>
                  <a:lnTo>
                    <a:pt x="51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1"/>
            <p:cNvSpPr/>
            <p:nvPr/>
          </p:nvSpPr>
          <p:spPr>
            <a:xfrm>
              <a:off x="-3345450" y="2759050"/>
              <a:ext cx="97600" cy="103875"/>
            </a:xfrm>
            <a:custGeom>
              <a:avLst/>
              <a:gdLst/>
              <a:ahLst/>
              <a:cxnLst/>
              <a:rect l="l" t="t" r="r" b="b"/>
              <a:pathLst>
                <a:path w="3904" h="4155" extrusionOk="0">
                  <a:moveTo>
                    <a:pt x="2442" y="1"/>
                  </a:moveTo>
                  <a:lnTo>
                    <a:pt x="2442" y="1"/>
                  </a:lnTo>
                  <a:cubicBezTo>
                    <a:pt x="2557" y="389"/>
                    <a:pt x="2830" y="1439"/>
                    <a:pt x="2899" y="1598"/>
                  </a:cubicBezTo>
                  <a:cubicBezTo>
                    <a:pt x="2967" y="1827"/>
                    <a:pt x="2648" y="2420"/>
                    <a:pt x="2648" y="2420"/>
                  </a:cubicBezTo>
                  <a:cubicBezTo>
                    <a:pt x="2032" y="2283"/>
                    <a:pt x="1" y="983"/>
                    <a:pt x="0" y="982"/>
                  </a:cubicBezTo>
                  <a:lnTo>
                    <a:pt x="0" y="982"/>
                  </a:lnTo>
                  <a:cubicBezTo>
                    <a:pt x="1" y="983"/>
                    <a:pt x="2648" y="2854"/>
                    <a:pt x="2739" y="2877"/>
                  </a:cubicBezTo>
                  <a:cubicBezTo>
                    <a:pt x="2830" y="2899"/>
                    <a:pt x="3561" y="3310"/>
                    <a:pt x="3903" y="4155"/>
                  </a:cubicBezTo>
                  <a:lnTo>
                    <a:pt x="3835" y="3151"/>
                  </a:lnTo>
                  <a:cubicBezTo>
                    <a:pt x="3835" y="3151"/>
                    <a:pt x="3241" y="1507"/>
                    <a:pt x="3241" y="1439"/>
                  </a:cubicBezTo>
                  <a:cubicBezTo>
                    <a:pt x="3241" y="1393"/>
                    <a:pt x="2648" y="389"/>
                    <a:pt x="2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1"/>
            <p:cNvSpPr/>
            <p:nvPr/>
          </p:nvSpPr>
          <p:spPr>
            <a:xfrm>
              <a:off x="-3322346" y="2916262"/>
              <a:ext cx="210025" cy="295600"/>
            </a:xfrm>
            <a:custGeom>
              <a:avLst/>
              <a:gdLst/>
              <a:ahLst/>
              <a:cxnLst/>
              <a:rect l="l" t="t" r="r" b="b"/>
              <a:pathLst>
                <a:path w="8401" h="11824" extrusionOk="0">
                  <a:moveTo>
                    <a:pt x="4109" y="0"/>
                  </a:moveTo>
                  <a:cubicBezTo>
                    <a:pt x="3653" y="822"/>
                    <a:pt x="2831" y="3584"/>
                    <a:pt x="3675" y="5547"/>
                  </a:cubicBezTo>
                  <a:cubicBezTo>
                    <a:pt x="3767" y="5775"/>
                    <a:pt x="3881" y="6003"/>
                    <a:pt x="3995" y="6231"/>
                  </a:cubicBezTo>
                  <a:cubicBezTo>
                    <a:pt x="3904" y="6072"/>
                    <a:pt x="3812" y="5958"/>
                    <a:pt x="3767" y="5866"/>
                  </a:cubicBezTo>
                  <a:cubicBezTo>
                    <a:pt x="3634" y="5602"/>
                    <a:pt x="2117" y="4378"/>
                    <a:pt x="1644" y="4378"/>
                  </a:cubicBezTo>
                  <a:cubicBezTo>
                    <a:pt x="1627" y="4378"/>
                    <a:pt x="1612" y="4380"/>
                    <a:pt x="1598" y="4383"/>
                  </a:cubicBezTo>
                  <a:cubicBezTo>
                    <a:pt x="1593" y="4380"/>
                    <a:pt x="1586" y="4378"/>
                    <a:pt x="1577" y="4378"/>
                  </a:cubicBezTo>
                  <a:cubicBezTo>
                    <a:pt x="1385" y="4378"/>
                    <a:pt x="514" y="5121"/>
                    <a:pt x="252" y="5843"/>
                  </a:cubicBezTo>
                  <a:cubicBezTo>
                    <a:pt x="1" y="6574"/>
                    <a:pt x="685" y="8537"/>
                    <a:pt x="685" y="8537"/>
                  </a:cubicBezTo>
                  <a:cubicBezTo>
                    <a:pt x="685" y="8537"/>
                    <a:pt x="822" y="7601"/>
                    <a:pt x="845" y="7464"/>
                  </a:cubicBezTo>
                  <a:cubicBezTo>
                    <a:pt x="868" y="7327"/>
                    <a:pt x="1416" y="6026"/>
                    <a:pt x="1690" y="5912"/>
                  </a:cubicBezTo>
                  <a:cubicBezTo>
                    <a:pt x="1774" y="5886"/>
                    <a:pt x="1887" y="5876"/>
                    <a:pt x="2005" y="5876"/>
                  </a:cubicBezTo>
                  <a:cubicBezTo>
                    <a:pt x="2299" y="5876"/>
                    <a:pt x="2625" y="5935"/>
                    <a:pt x="2625" y="5935"/>
                  </a:cubicBezTo>
                  <a:lnTo>
                    <a:pt x="4269" y="6848"/>
                  </a:lnTo>
                  <a:cubicBezTo>
                    <a:pt x="3966" y="6821"/>
                    <a:pt x="3541" y="6795"/>
                    <a:pt x="3210" y="6795"/>
                  </a:cubicBezTo>
                  <a:cubicBezTo>
                    <a:pt x="2967" y="6795"/>
                    <a:pt x="2775" y="6809"/>
                    <a:pt x="2717" y="6848"/>
                  </a:cubicBezTo>
                  <a:cubicBezTo>
                    <a:pt x="2489" y="6985"/>
                    <a:pt x="1964" y="7578"/>
                    <a:pt x="1804" y="8651"/>
                  </a:cubicBezTo>
                  <a:cubicBezTo>
                    <a:pt x="1667" y="9678"/>
                    <a:pt x="2511" y="10774"/>
                    <a:pt x="2557" y="10865"/>
                  </a:cubicBezTo>
                  <a:cubicBezTo>
                    <a:pt x="2557" y="10842"/>
                    <a:pt x="3013" y="8948"/>
                    <a:pt x="3082" y="8468"/>
                  </a:cubicBezTo>
                  <a:cubicBezTo>
                    <a:pt x="3196" y="8172"/>
                    <a:pt x="3561" y="7373"/>
                    <a:pt x="4360" y="7099"/>
                  </a:cubicBezTo>
                  <a:lnTo>
                    <a:pt x="4360" y="7099"/>
                  </a:lnTo>
                  <a:cubicBezTo>
                    <a:pt x="3949" y="7761"/>
                    <a:pt x="3721" y="8902"/>
                    <a:pt x="3767" y="9153"/>
                  </a:cubicBezTo>
                  <a:cubicBezTo>
                    <a:pt x="3812" y="9427"/>
                    <a:pt x="4611" y="10956"/>
                    <a:pt x="4611" y="10956"/>
                  </a:cubicBezTo>
                  <a:cubicBezTo>
                    <a:pt x="4611" y="10956"/>
                    <a:pt x="4908" y="10226"/>
                    <a:pt x="5068" y="9655"/>
                  </a:cubicBezTo>
                  <a:cubicBezTo>
                    <a:pt x="5068" y="9655"/>
                    <a:pt x="5091" y="9678"/>
                    <a:pt x="5091" y="9701"/>
                  </a:cubicBezTo>
                  <a:cubicBezTo>
                    <a:pt x="5113" y="9769"/>
                    <a:pt x="5136" y="9815"/>
                    <a:pt x="5159" y="9883"/>
                  </a:cubicBezTo>
                  <a:cubicBezTo>
                    <a:pt x="5159" y="9883"/>
                    <a:pt x="5182" y="9906"/>
                    <a:pt x="5182" y="9906"/>
                  </a:cubicBezTo>
                  <a:cubicBezTo>
                    <a:pt x="5205" y="9952"/>
                    <a:pt x="5228" y="9998"/>
                    <a:pt x="5228" y="10020"/>
                  </a:cubicBezTo>
                  <a:cubicBezTo>
                    <a:pt x="5250" y="10043"/>
                    <a:pt x="5250" y="10043"/>
                    <a:pt x="5250" y="10066"/>
                  </a:cubicBezTo>
                  <a:cubicBezTo>
                    <a:pt x="5273" y="10089"/>
                    <a:pt x="5296" y="10135"/>
                    <a:pt x="5319" y="10157"/>
                  </a:cubicBezTo>
                  <a:cubicBezTo>
                    <a:pt x="5319" y="10180"/>
                    <a:pt x="5319" y="10180"/>
                    <a:pt x="5342" y="10203"/>
                  </a:cubicBezTo>
                  <a:cubicBezTo>
                    <a:pt x="5365" y="10226"/>
                    <a:pt x="5365" y="10272"/>
                    <a:pt x="5387" y="10294"/>
                  </a:cubicBezTo>
                  <a:cubicBezTo>
                    <a:pt x="5707" y="10751"/>
                    <a:pt x="6072" y="10933"/>
                    <a:pt x="6437" y="11139"/>
                  </a:cubicBezTo>
                  <a:cubicBezTo>
                    <a:pt x="6780" y="11299"/>
                    <a:pt x="7099" y="11458"/>
                    <a:pt x="7350" y="11824"/>
                  </a:cubicBezTo>
                  <a:lnTo>
                    <a:pt x="7487" y="11687"/>
                  </a:lnTo>
                  <a:cubicBezTo>
                    <a:pt x="7191" y="11276"/>
                    <a:pt x="6848" y="11093"/>
                    <a:pt x="6506" y="10933"/>
                  </a:cubicBezTo>
                  <a:cubicBezTo>
                    <a:pt x="6278" y="10796"/>
                    <a:pt x="6049" y="10682"/>
                    <a:pt x="5821" y="10500"/>
                  </a:cubicBezTo>
                  <a:cubicBezTo>
                    <a:pt x="5798" y="10477"/>
                    <a:pt x="5798" y="10477"/>
                    <a:pt x="5775" y="10454"/>
                  </a:cubicBezTo>
                  <a:cubicBezTo>
                    <a:pt x="5753" y="10431"/>
                    <a:pt x="5753" y="10431"/>
                    <a:pt x="5753" y="10431"/>
                  </a:cubicBezTo>
                  <a:cubicBezTo>
                    <a:pt x="5730" y="10408"/>
                    <a:pt x="5707" y="10386"/>
                    <a:pt x="5684" y="10363"/>
                  </a:cubicBezTo>
                  <a:lnTo>
                    <a:pt x="5661" y="10340"/>
                  </a:lnTo>
                  <a:cubicBezTo>
                    <a:pt x="5638" y="10317"/>
                    <a:pt x="5638" y="10294"/>
                    <a:pt x="5616" y="10272"/>
                  </a:cubicBezTo>
                  <a:cubicBezTo>
                    <a:pt x="5616" y="10272"/>
                    <a:pt x="5593" y="10249"/>
                    <a:pt x="5593" y="10249"/>
                  </a:cubicBezTo>
                  <a:cubicBezTo>
                    <a:pt x="5570" y="10226"/>
                    <a:pt x="5547" y="10203"/>
                    <a:pt x="5547" y="10180"/>
                  </a:cubicBezTo>
                  <a:lnTo>
                    <a:pt x="5524" y="10135"/>
                  </a:lnTo>
                  <a:cubicBezTo>
                    <a:pt x="5501" y="10112"/>
                    <a:pt x="5479" y="10089"/>
                    <a:pt x="5479" y="10066"/>
                  </a:cubicBezTo>
                  <a:cubicBezTo>
                    <a:pt x="5456" y="10066"/>
                    <a:pt x="5456" y="10043"/>
                    <a:pt x="5433" y="10020"/>
                  </a:cubicBezTo>
                  <a:cubicBezTo>
                    <a:pt x="5433" y="9998"/>
                    <a:pt x="5410" y="9975"/>
                    <a:pt x="5387" y="9952"/>
                  </a:cubicBezTo>
                  <a:cubicBezTo>
                    <a:pt x="5387" y="9929"/>
                    <a:pt x="5387" y="9929"/>
                    <a:pt x="5365" y="9906"/>
                  </a:cubicBezTo>
                  <a:cubicBezTo>
                    <a:pt x="5365" y="9883"/>
                    <a:pt x="5342" y="9838"/>
                    <a:pt x="5319" y="9815"/>
                  </a:cubicBezTo>
                  <a:cubicBezTo>
                    <a:pt x="5319" y="9792"/>
                    <a:pt x="5319" y="9769"/>
                    <a:pt x="5319" y="9769"/>
                  </a:cubicBezTo>
                  <a:cubicBezTo>
                    <a:pt x="5296" y="9724"/>
                    <a:pt x="5273" y="9678"/>
                    <a:pt x="5250" y="9610"/>
                  </a:cubicBezTo>
                  <a:cubicBezTo>
                    <a:pt x="5205" y="9518"/>
                    <a:pt x="5182" y="9427"/>
                    <a:pt x="5136" y="9336"/>
                  </a:cubicBezTo>
                  <a:cubicBezTo>
                    <a:pt x="5182" y="9244"/>
                    <a:pt x="5182" y="9130"/>
                    <a:pt x="5182" y="9085"/>
                  </a:cubicBezTo>
                  <a:cubicBezTo>
                    <a:pt x="5205" y="8331"/>
                    <a:pt x="4794" y="7464"/>
                    <a:pt x="4611" y="7076"/>
                  </a:cubicBezTo>
                  <a:lnTo>
                    <a:pt x="4794" y="7076"/>
                  </a:lnTo>
                  <a:cubicBezTo>
                    <a:pt x="4794" y="7076"/>
                    <a:pt x="5136" y="7190"/>
                    <a:pt x="5159" y="7213"/>
                  </a:cubicBezTo>
                  <a:cubicBezTo>
                    <a:pt x="5205" y="7236"/>
                    <a:pt x="5456" y="7943"/>
                    <a:pt x="5638" y="8172"/>
                  </a:cubicBezTo>
                  <a:cubicBezTo>
                    <a:pt x="5821" y="8377"/>
                    <a:pt x="6894" y="8925"/>
                    <a:pt x="6894" y="8925"/>
                  </a:cubicBezTo>
                  <a:cubicBezTo>
                    <a:pt x="6894" y="8925"/>
                    <a:pt x="6437" y="7030"/>
                    <a:pt x="6300" y="6871"/>
                  </a:cubicBezTo>
                  <a:cubicBezTo>
                    <a:pt x="6163" y="6734"/>
                    <a:pt x="5798" y="6483"/>
                    <a:pt x="5661" y="6460"/>
                  </a:cubicBezTo>
                  <a:cubicBezTo>
                    <a:pt x="5655" y="6458"/>
                    <a:pt x="5646" y="6457"/>
                    <a:pt x="5635" y="6457"/>
                  </a:cubicBezTo>
                  <a:cubicBezTo>
                    <a:pt x="5497" y="6457"/>
                    <a:pt x="5043" y="6587"/>
                    <a:pt x="4725" y="6756"/>
                  </a:cubicBezTo>
                  <a:cubicBezTo>
                    <a:pt x="4908" y="6597"/>
                    <a:pt x="5136" y="6368"/>
                    <a:pt x="5205" y="6277"/>
                  </a:cubicBezTo>
                  <a:cubicBezTo>
                    <a:pt x="5342" y="6140"/>
                    <a:pt x="6004" y="5273"/>
                    <a:pt x="6004" y="5273"/>
                  </a:cubicBezTo>
                  <a:cubicBezTo>
                    <a:pt x="6004" y="5273"/>
                    <a:pt x="6734" y="5045"/>
                    <a:pt x="7008" y="4976"/>
                  </a:cubicBezTo>
                  <a:cubicBezTo>
                    <a:pt x="7259" y="4930"/>
                    <a:pt x="8400" y="4930"/>
                    <a:pt x="8400" y="4930"/>
                  </a:cubicBezTo>
                  <a:cubicBezTo>
                    <a:pt x="8400" y="4930"/>
                    <a:pt x="8012" y="4383"/>
                    <a:pt x="7967" y="4314"/>
                  </a:cubicBezTo>
                  <a:cubicBezTo>
                    <a:pt x="7921" y="4223"/>
                    <a:pt x="6848" y="3287"/>
                    <a:pt x="6620" y="3287"/>
                  </a:cubicBezTo>
                  <a:cubicBezTo>
                    <a:pt x="6392" y="3287"/>
                    <a:pt x="5479" y="3903"/>
                    <a:pt x="5250" y="4314"/>
                  </a:cubicBezTo>
                  <a:cubicBezTo>
                    <a:pt x="5136" y="4474"/>
                    <a:pt x="5045" y="4930"/>
                    <a:pt x="4954" y="5410"/>
                  </a:cubicBezTo>
                  <a:cubicBezTo>
                    <a:pt x="4908" y="4725"/>
                    <a:pt x="4703" y="3538"/>
                    <a:pt x="4474" y="2579"/>
                  </a:cubicBezTo>
                  <a:cubicBezTo>
                    <a:pt x="4383" y="2123"/>
                    <a:pt x="4337" y="890"/>
                    <a:pt x="41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1"/>
            <p:cNvSpPr/>
            <p:nvPr/>
          </p:nvSpPr>
          <p:spPr>
            <a:xfrm>
              <a:off x="-3425625" y="3153278"/>
              <a:ext cx="229975" cy="265350"/>
            </a:xfrm>
            <a:custGeom>
              <a:avLst/>
              <a:gdLst/>
              <a:ahLst/>
              <a:cxnLst/>
              <a:rect l="l" t="t" r="r" b="b"/>
              <a:pathLst>
                <a:path w="9199" h="10614" extrusionOk="0">
                  <a:moveTo>
                    <a:pt x="5844" y="5821"/>
                  </a:moveTo>
                  <a:cubicBezTo>
                    <a:pt x="7213" y="6825"/>
                    <a:pt x="7966" y="9085"/>
                    <a:pt x="8354" y="10614"/>
                  </a:cubicBezTo>
                  <a:lnTo>
                    <a:pt x="8537" y="10317"/>
                  </a:lnTo>
                  <a:cubicBezTo>
                    <a:pt x="8149" y="8719"/>
                    <a:pt x="7327" y="6437"/>
                    <a:pt x="5866" y="5478"/>
                  </a:cubicBezTo>
                  <a:cubicBezTo>
                    <a:pt x="6825" y="5569"/>
                    <a:pt x="7738" y="5227"/>
                    <a:pt x="7738" y="5227"/>
                  </a:cubicBezTo>
                  <a:lnTo>
                    <a:pt x="9199" y="3721"/>
                  </a:lnTo>
                  <a:cubicBezTo>
                    <a:pt x="9199" y="3721"/>
                    <a:pt x="7510" y="3127"/>
                    <a:pt x="6894" y="3173"/>
                  </a:cubicBezTo>
                  <a:cubicBezTo>
                    <a:pt x="6597" y="3196"/>
                    <a:pt x="6117" y="3698"/>
                    <a:pt x="5684" y="4177"/>
                  </a:cubicBezTo>
                  <a:cubicBezTo>
                    <a:pt x="5821" y="3492"/>
                    <a:pt x="5958" y="2602"/>
                    <a:pt x="6003" y="2054"/>
                  </a:cubicBezTo>
                  <a:cubicBezTo>
                    <a:pt x="6072" y="1096"/>
                    <a:pt x="6140" y="0"/>
                    <a:pt x="6140" y="0"/>
                  </a:cubicBezTo>
                  <a:cubicBezTo>
                    <a:pt x="6140" y="0"/>
                    <a:pt x="4657" y="1210"/>
                    <a:pt x="4451" y="1826"/>
                  </a:cubicBezTo>
                  <a:cubicBezTo>
                    <a:pt x="4291" y="2328"/>
                    <a:pt x="4497" y="3424"/>
                    <a:pt x="4976" y="4383"/>
                  </a:cubicBezTo>
                  <a:cubicBezTo>
                    <a:pt x="4314" y="3835"/>
                    <a:pt x="3333" y="3127"/>
                    <a:pt x="2785" y="3059"/>
                  </a:cubicBezTo>
                  <a:cubicBezTo>
                    <a:pt x="1872" y="2922"/>
                    <a:pt x="0" y="3333"/>
                    <a:pt x="0" y="3333"/>
                  </a:cubicBezTo>
                  <a:cubicBezTo>
                    <a:pt x="0" y="3333"/>
                    <a:pt x="1644" y="4816"/>
                    <a:pt x="2123" y="4976"/>
                  </a:cubicBezTo>
                  <a:cubicBezTo>
                    <a:pt x="2488" y="5067"/>
                    <a:pt x="3561" y="5181"/>
                    <a:pt x="4497" y="5181"/>
                  </a:cubicBezTo>
                  <a:cubicBezTo>
                    <a:pt x="3241" y="5410"/>
                    <a:pt x="2328" y="5957"/>
                    <a:pt x="2328" y="5957"/>
                  </a:cubicBezTo>
                  <a:cubicBezTo>
                    <a:pt x="1096" y="7350"/>
                    <a:pt x="1438" y="9655"/>
                    <a:pt x="1438" y="9655"/>
                  </a:cubicBezTo>
                  <a:cubicBezTo>
                    <a:pt x="1438" y="9655"/>
                    <a:pt x="3105" y="7464"/>
                    <a:pt x="3607" y="7099"/>
                  </a:cubicBezTo>
                  <a:cubicBezTo>
                    <a:pt x="3721" y="7007"/>
                    <a:pt x="3858" y="6893"/>
                    <a:pt x="4018" y="6779"/>
                  </a:cubicBezTo>
                  <a:cubicBezTo>
                    <a:pt x="3812" y="7099"/>
                    <a:pt x="3630" y="7487"/>
                    <a:pt x="3515" y="7920"/>
                  </a:cubicBezTo>
                  <a:cubicBezTo>
                    <a:pt x="3082" y="9655"/>
                    <a:pt x="3812" y="10614"/>
                    <a:pt x="3812" y="10614"/>
                  </a:cubicBezTo>
                  <a:lnTo>
                    <a:pt x="5090" y="7966"/>
                  </a:lnTo>
                  <a:cubicBezTo>
                    <a:pt x="5090" y="7966"/>
                    <a:pt x="4999" y="7122"/>
                    <a:pt x="5273" y="5661"/>
                  </a:cubicBezTo>
                  <a:lnTo>
                    <a:pt x="5319" y="5592"/>
                  </a:lnTo>
                  <a:cubicBezTo>
                    <a:pt x="5113" y="6916"/>
                    <a:pt x="5410" y="7738"/>
                    <a:pt x="5410" y="7738"/>
                  </a:cubicBezTo>
                  <a:lnTo>
                    <a:pt x="6254" y="8948"/>
                  </a:lnTo>
                  <a:cubicBezTo>
                    <a:pt x="6254" y="8948"/>
                    <a:pt x="6665" y="7920"/>
                    <a:pt x="6505" y="6848"/>
                  </a:cubicBezTo>
                  <a:cubicBezTo>
                    <a:pt x="6505" y="6848"/>
                    <a:pt x="6140" y="6300"/>
                    <a:pt x="5844" y="58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1"/>
            <p:cNvSpPr/>
            <p:nvPr/>
          </p:nvSpPr>
          <p:spPr>
            <a:xfrm>
              <a:off x="-3589704" y="3546908"/>
              <a:ext cx="280225" cy="160925"/>
            </a:xfrm>
            <a:custGeom>
              <a:avLst/>
              <a:gdLst/>
              <a:ahLst/>
              <a:cxnLst/>
              <a:rect l="l" t="t" r="r" b="b"/>
              <a:pathLst>
                <a:path w="11209" h="6437" extrusionOk="0">
                  <a:moveTo>
                    <a:pt x="5684" y="0"/>
                  </a:moveTo>
                  <a:lnTo>
                    <a:pt x="5319" y="1438"/>
                  </a:lnTo>
                  <a:lnTo>
                    <a:pt x="5365" y="571"/>
                  </a:lnTo>
                  <a:lnTo>
                    <a:pt x="5365" y="571"/>
                  </a:lnTo>
                  <a:lnTo>
                    <a:pt x="4109" y="639"/>
                  </a:lnTo>
                  <a:lnTo>
                    <a:pt x="4475" y="2922"/>
                  </a:lnTo>
                  <a:lnTo>
                    <a:pt x="4155" y="3127"/>
                  </a:lnTo>
                  <a:lnTo>
                    <a:pt x="3972" y="1803"/>
                  </a:lnTo>
                  <a:lnTo>
                    <a:pt x="2489" y="3036"/>
                  </a:lnTo>
                  <a:lnTo>
                    <a:pt x="3196" y="4360"/>
                  </a:lnTo>
                  <a:lnTo>
                    <a:pt x="2398" y="3561"/>
                  </a:lnTo>
                  <a:lnTo>
                    <a:pt x="2398" y="3561"/>
                  </a:lnTo>
                  <a:cubicBezTo>
                    <a:pt x="2398" y="3561"/>
                    <a:pt x="2580" y="4405"/>
                    <a:pt x="2101" y="5022"/>
                  </a:cubicBezTo>
                  <a:cubicBezTo>
                    <a:pt x="1621" y="5638"/>
                    <a:pt x="1" y="6437"/>
                    <a:pt x="1" y="6437"/>
                  </a:cubicBezTo>
                  <a:cubicBezTo>
                    <a:pt x="3539" y="5387"/>
                    <a:pt x="6803" y="4383"/>
                    <a:pt x="9405" y="3538"/>
                  </a:cubicBezTo>
                  <a:lnTo>
                    <a:pt x="11208" y="2922"/>
                  </a:lnTo>
                  <a:lnTo>
                    <a:pt x="10318" y="2077"/>
                  </a:lnTo>
                  <a:lnTo>
                    <a:pt x="9702" y="2511"/>
                  </a:lnTo>
                  <a:lnTo>
                    <a:pt x="10158" y="1780"/>
                  </a:lnTo>
                  <a:lnTo>
                    <a:pt x="8857" y="959"/>
                  </a:lnTo>
                  <a:lnTo>
                    <a:pt x="8492" y="1849"/>
                  </a:lnTo>
                  <a:lnTo>
                    <a:pt x="8652" y="913"/>
                  </a:lnTo>
                  <a:lnTo>
                    <a:pt x="7259" y="867"/>
                  </a:lnTo>
                  <a:lnTo>
                    <a:pt x="6597" y="2123"/>
                  </a:lnTo>
                  <a:lnTo>
                    <a:pt x="6963" y="365"/>
                  </a:lnTo>
                  <a:lnTo>
                    <a:pt x="56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1"/>
            <p:cNvSpPr/>
            <p:nvPr/>
          </p:nvSpPr>
          <p:spPr>
            <a:xfrm>
              <a:off x="-3896125" y="3529975"/>
              <a:ext cx="232850" cy="271075"/>
            </a:xfrm>
            <a:custGeom>
              <a:avLst/>
              <a:gdLst/>
              <a:ahLst/>
              <a:cxnLst/>
              <a:rect l="l" t="t" r="r" b="b"/>
              <a:pathLst>
                <a:path w="9314" h="10843" extrusionOk="0">
                  <a:moveTo>
                    <a:pt x="1073" y="0"/>
                  </a:moveTo>
                  <a:lnTo>
                    <a:pt x="275" y="6939"/>
                  </a:lnTo>
                  <a:lnTo>
                    <a:pt x="1" y="10842"/>
                  </a:lnTo>
                  <a:lnTo>
                    <a:pt x="9313" y="10842"/>
                  </a:lnTo>
                  <a:lnTo>
                    <a:pt x="8332" y="9108"/>
                  </a:lnTo>
                  <a:lnTo>
                    <a:pt x="6940" y="7921"/>
                  </a:lnTo>
                  <a:lnTo>
                    <a:pt x="5684" y="3812"/>
                  </a:lnTo>
                  <a:lnTo>
                    <a:pt x="4999" y="2078"/>
                  </a:lnTo>
                  <a:lnTo>
                    <a:pt x="14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1"/>
            <p:cNvSpPr/>
            <p:nvPr/>
          </p:nvSpPr>
          <p:spPr>
            <a:xfrm>
              <a:off x="-3561725" y="3675475"/>
              <a:ext cx="147825" cy="125575"/>
            </a:xfrm>
            <a:custGeom>
              <a:avLst/>
              <a:gdLst/>
              <a:ahLst/>
              <a:cxnLst/>
              <a:rect l="l" t="t" r="r" b="b"/>
              <a:pathLst>
                <a:path w="5913" h="5023" extrusionOk="0">
                  <a:moveTo>
                    <a:pt x="2146" y="1"/>
                  </a:moveTo>
                  <a:lnTo>
                    <a:pt x="1279" y="937"/>
                  </a:lnTo>
                  <a:lnTo>
                    <a:pt x="1279" y="2854"/>
                  </a:lnTo>
                  <a:lnTo>
                    <a:pt x="0" y="5022"/>
                  </a:lnTo>
                  <a:lnTo>
                    <a:pt x="5912" y="5022"/>
                  </a:lnTo>
                  <a:lnTo>
                    <a:pt x="5068" y="2854"/>
                  </a:lnTo>
                  <a:lnTo>
                    <a:pt x="4200" y="1233"/>
                  </a:lnTo>
                  <a:lnTo>
                    <a:pt x="214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1"/>
            <p:cNvSpPr/>
            <p:nvPr/>
          </p:nvSpPr>
          <p:spPr>
            <a:xfrm>
              <a:off x="-3255875" y="3435075"/>
              <a:ext cx="122150" cy="77800"/>
            </a:xfrm>
            <a:custGeom>
              <a:avLst/>
              <a:gdLst/>
              <a:ahLst/>
              <a:cxnLst/>
              <a:rect l="l" t="t" r="r" b="b"/>
              <a:pathLst>
                <a:path w="4886" h="3112" extrusionOk="0">
                  <a:moveTo>
                    <a:pt x="2665" y="1"/>
                  </a:moveTo>
                  <a:cubicBezTo>
                    <a:pt x="2636" y="1"/>
                    <a:pt x="2607" y="3"/>
                    <a:pt x="2580" y="8"/>
                  </a:cubicBezTo>
                  <a:cubicBezTo>
                    <a:pt x="1918" y="144"/>
                    <a:pt x="1" y="1674"/>
                    <a:pt x="1" y="1674"/>
                  </a:cubicBezTo>
                  <a:lnTo>
                    <a:pt x="2443" y="2883"/>
                  </a:lnTo>
                  <a:cubicBezTo>
                    <a:pt x="2443" y="2883"/>
                    <a:pt x="2510" y="2881"/>
                    <a:pt x="2632" y="2881"/>
                  </a:cubicBezTo>
                  <a:cubicBezTo>
                    <a:pt x="2998" y="2881"/>
                    <a:pt x="3858" y="2906"/>
                    <a:pt x="4885" y="3112"/>
                  </a:cubicBezTo>
                  <a:lnTo>
                    <a:pt x="4589" y="1217"/>
                  </a:lnTo>
                  <a:cubicBezTo>
                    <a:pt x="4589" y="1217"/>
                    <a:pt x="3351" y="1"/>
                    <a:pt x="26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1"/>
            <p:cNvSpPr/>
            <p:nvPr/>
          </p:nvSpPr>
          <p:spPr>
            <a:xfrm>
              <a:off x="-3262725" y="3519150"/>
              <a:ext cx="123300" cy="43375"/>
            </a:xfrm>
            <a:custGeom>
              <a:avLst/>
              <a:gdLst/>
              <a:ahLst/>
              <a:cxnLst/>
              <a:rect l="l" t="t" r="r" b="b"/>
              <a:pathLst>
                <a:path w="4932" h="1735" extrusionOk="0">
                  <a:moveTo>
                    <a:pt x="3138" y="1"/>
                  </a:moveTo>
                  <a:cubicBezTo>
                    <a:pt x="2871" y="1"/>
                    <a:pt x="2595" y="52"/>
                    <a:pt x="2329" y="182"/>
                  </a:cubicBezTo>
                  <a:cubicBezTo>
                    <a:pt x="2169" y="274"/>
                    <a:pt x="161" y="1529"/>
                    <a:pt x="1" y="1735"/>
                  </a:cubicBezTo>
                  <a:lnTo>
                    <a:pt x="3219" y="1689"/>
                  </a:lnTo>
                  <a:lnTo>
                    <a:pt x="4931" y="639"/>
                  </a:lnTo>
                  <a:cubicBezTo>
                    <a:pt x="4931" y="639"/>
                    <a:pt x="4085" y="1"/>
                    <a:pt x="31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41"/>
            <p:cNvSpPr/>
            <p:nvPr/>
          </p:nvSpPr>
          <p:spPr>
            <a:xfrm>
              <a:off x="-3131475" y="3507700"/>
              <a:ext cx="125575" cy="59950"/>
            </a:xfrm>
            <a:custGeom>
              <a:avLst/>
              <a:gdLst/>
              <a:ahLst/>
              <a:cxnLst/>
              <a:rect l="l" t="t" r="r" b="b"/>
              <a:pathLst>
                <a:path w="5023" h="2398" extrusionOk="0">
                  <a:moveTo>
                    <a:pt x="1563" y="0"/>
                  </a:moveTo>
                  <a:cubicBezTo>
                    <a:pt x="1559" y="0"/>
                    <a:pt x="1556" y="1"/>
                    <a:pt x="1553" y="1"/>
                  </a:cubicBezTo>
                  <a:cubicBezTo>
                    <a:pt x="1370" y="24"/>
                    <a:pt x="229" y="732"/>
                    <a:pt x="1" y="869"/>
                  </a:cubicBezTo>
                  <a:lnTo>
                    <a:pt x="2078" y="2398"/>
                  </a:lnTo>
                  <a:lnTo>
                    <a:pt x="5022" y="1416"/>
                  </a:lnTo>
                  <a:cubicBezTo>
                    <a:pt x="5022" y="1416"/>
                    <a:pt x="1836" y="0"/>
                    <a:pt x="15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1"/>
            <p:cNvSpPr/>
            <p:nvPr/>
          </p:nvSpPr>
          <p:spPr>
            <a:xfrm>
              <a:off x="-3528075" y="3675475"/>
              <a:ext cx="112450" cy="121000"/>
            </a:xfrm>
            <a:custGeom>
              <a:avLst/>
              <a:gdLst/>
              <a:ahLst/>
              <a:cxnLst/>
              <a:rect l="l" t="t" r="r" b="b"/>
              <a:pathLst>
                <a:path w="4498" h="4840" extrusionOk="0">
                  <a:moveTo>
                    <a:pt x="3722" y="2854"/>
                  </a:moveTo>
                  <a:lnTo>
                    <a:pt x="2854" y="1233"/>
                  </a:lnTo>
                  <a:lnTo>
                    <a:pt x="800" y="1"/>
                  </a:lnTo>
                  <a:lnTo>
                    <a:pt x="1" y="868"/>
                  </a:lnTo>
                  <a:cubicBezTo>
                    <a:pt x="298" y="1325"/>
                    <a:pt x="640" y="1804"/>
                    <a:pt x="1028" y="2238"/>
                  </a:cubicBezTo>
                  <a:cubicBezTo>
                    <a:pt x="2101" y="3493"/>
                    <a:pt x="3356" y="4383"/>
                    <a:pt x="4498" y="48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1"/>
            <p:cNvSpPr/>
            <p:nvPr/>
          </p:nvSpPr>
          <p:spPr>
            <a:xfrm>
              <a:off x="-3868725" y="3529975"/>
              <a:ext cx="190600" cy="260225"/>
            </a:xfrm>
            <a:custGeom>
              <a:avLst/>
              <a:gdLst/>
              <a:ahLst/>
              <a:cxnLst/>
              <a:rect l="l" t="t" r="r" b="b"/>
              <a:pathLst>
                <a:path w="7624" h="10409" extrusionOk="0">
                  <a:moveTo>
                    <a:pt x="7236" y="9108"/>
                  </a:moveTo>
                  <a:lnTo>
                    <a:pt x="5866" y="7921"/>
                  </a:lnTo>
                  <a:lnTo>
                    <a:pt x="4588" y="3812"/>
                  </a:lnTo>
                  <a:lnTo>
                    <a:pt x="3903" y="2078"/>
                  </a:lnTo>
                  <a:lnTo>
                    <a:pt x="365" y="0"/>
                  </a:lnTo>
                  <a:lnTo>
                    <a:pt x="0" y="0"/>
                  </a:lnTo>
                  <a:cubicBezTo>
                    <a:pt x="206" y="2032"/>
                    <a:pt x="662" y="4109"/>
                    <a:pt x="1347" y="5798"/>
                  </a:cubicBezTo>
                  <a:cubicBezTo>
                    <a:pt x="3150" y="10226"/>
                    <a:pt x="6003" y="10409"/>
                    <a:pt x="7624" y="98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1"/>
            <p:cNvSpPr/>
            <p:nvPr/>
          </p:nvSpPr>
          <p:spPr>
            <a:xfrm>
              <a:off x="-3833350" y="3545375"/>
              <a:ext cx="112450" cy="183775"/>
            </a:xfrm>
            <a:custGeom>
              <a:avLst/>
              <a:gdLst/>
              <a:ahLst/>
              <a:cxnLst/>
              <a:rect l="l" t="t" r="r" b="b"/>
              <a:pathLst>
                <a:path w="4498" h="7351" extrusionOk="0">
                  <a:moveTo>
                    <a:pt x="4429" y="7305"/>
                  </a:moveTo>
                  <a:lnTo>
                    <a:pt x="4269" y="6780"/>
                  </a:lnTo>
                  <a:cubicBezTo>
                    <a:pt x="3858" y="6552"/>
                    <a:pt x="3470" y="6301"/>
                    <a:pt x="3356" y="6164"/>
                  </a:cubicBezTo>
                  <a:cubicBezTo>
                    <a:pt x="3173" y="5935"/>
                    <a:pt x="1530" y="2192"/>
                    <a:pt x="754" y="457"/>
                  </a:cubicBezTo>
                  <a:lnTo>
                    <a:pt x="0" y="1"/>
                  </a:lnTo>
                  <a:cubicBezTo>
                    <a:pt x="1028" y="1987"/>
                    <a:pt x="3036" y="5912"/>
                    <a:pt x="3173" y="6209"/>
                  </a:cubicBezTo>
                  <a:cubicBezTo>
                    <a:pt x="3310" y="6552"/>
                    <a:pt x="3584" y="6780"/>
                    <a:pt x="4497" y="7350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41"/>
            <p:cNvSpPr/>
            <p:nvPr/>
          </p:nvSpPr>
          <p:spPr>
            <a:xfrm>
              <a:off x="-3891550" y="3565925"/>
              <a:ext cx="52525" cy="235125"/>
            </a:xfrm>
            <a:custGeom>
              <a:avLst/>
              <a:gdLst/>
              <a:ahLst/>
              <a:cxnLst/>
              <a:rect l="l" t="t" r="r" b="b"/>
              <a:pathLst>
                <a:path w="2101" h="9405" extrusionOk="0">
                  <a:moveTo>
                    <a:pt x="1735" y="4885"/>
                  </a:moveTo>
                  <a:cubicBezTo>
                    <a:pt x="1621" y="4360"/>
                    <a:pt x="1119" y="1963"/>
                    <a:pt x="731" y="0"/>
                  </a:cubicBezTo>
                  <a:lnTo>
                    <a:pt x="114" y="5501"/>
                  </a:lnTo>
                  <a:lnTo>
                    <a:pt x="0" y="6825"/>
                  </a:lnTo>
                  <a:cubicBezTo>
                    <a:pt x="114" y="7145"/>
                    <a:pt x="183" y="7441"/>
                    <a:pt x="274" y="7670"/>
                  </a:cubicBezTo>
                  <a:cubicBezTo>
                    <a:pt x="434" y="8149"/>
                    <a:pt x="571" y="8788"/>
                    <a:pt x="685" y="9404"/>
                  </a:cubicBezTo>
                  <a:lnTo>
                    <a:pt x="2100" y="9404"/>
                  </a:lnTo>
                  <a:cubicBezTo>
                    <a:pt x="2077" y="6917"/>
                    <a:pt x="1895" y="5593"/>
                    <a:pt x="1735" y="4885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41"/>
            <p:cNvSpPr/>
            <p:nvPr/>
          </p:nvSpPr>
          <p:spPr>
            <a:xfrm>
              <a:off x="-3531475" y="3733125"/>
              <a:ext cx="100450" cy="67925"/>
            </a:xfrm>
            <a:custGeom>
              <a:avLst/>
              <a:gdLst/>
              <a:ahLst/>
              <a:cxnLst/>
              <a:rect l="l" t="t" r="r" b="b"/>
              <a:pathLst>
                <a:path w="4018" h="2717" extrusionOk="0">
                  <a:moveTo>
                    <a:pt x="69" y="0"/>
                  </a:moveTo>
                  <a:lnTo>
                    <a:pt x="69" y="548"/>
                  </a:lnTo>
                  <a:lnTo>
                    <a:pt x="0" y="685"/>
                  </a:lnTo>
                  <a:cubicBezTo>
                    <a:pt x="160" y="617"/>
                    <a:pt x="251" y="639"/>
                    <a:pt x="365" y="685"/>
                  </a:cubicBezTo>
                  <a:cubicBezTo>
                    <a:pt x="525" y="753"/>
                    <a:pt x="1826" y="1758"/>
                    <a:pt x="3081" y="2716"/>
                  </a:cubicBezTo>
                  <a:lnTo>
                    <a:pt x="4017" y="2716"/>
                  </a:lnTo>
                  <a:cubicBezTo>
                    <a:pt x="3127" y="2169"/>
                    <a:pt x="1392" y="1073"/>
                    <a:pt x="69" y="0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5" name="Google Shape;1365;p41"/>
          <p:cNvGrpSpPr/>
          <p:nvPr/>
        </p:nvGrpSpPr>
        <p:grpSpPr>
          <a:xfrm>
            <a:off x="-1256292" y="4622514"/>
            <a:ext cx="2963776" cy="642928"/>
            <a:chOff x="6531058" y="4622526"/>
            <a:chExt cx="2963776" cy="642928"/>
          </a:xfrm>
        </p:grpSpPr>
        <p:grpSp>
          <p:nvGrpSpPr>
            <p:cNvPr id="1366" name="Google Shape;1366;p41"/>
            <p:cNvGrpSpPr/>
            <p:nvPr/>
          </p:nvGrpSpPr>
          <p:grpSpPr>
            <a:xfrm>
              <a:off x="7665912" y="4744501"/>
              <a:ext cx="1529731" cy="398998"/>
              <a:chOff x="1733150" y="-84800"/>
              <a:chExt cx="910175" cy="237400"/>
            </a:xfrm>
          </p:grpSpPr>
          <p:sp>
            <p:nvSpPr>
              <p:cNvPr id="1367" name="Google Shape;1367;p41"/>
              <p:cNvSpPr/>
              <p:nvPr/>
            </p:nvSpPr>
            <p:spPr>
              <a:xfrm>
                <a:off x="1733150" y="-84800"/>
                <a:ext cx="910175" cy="237400"/>
              </a:xfrm>
              <a:custGeom>
                <a:avLst/>
                <a:gdLst/>
                <a:ahLst/>
                <a:cxnLst/>
                <a:rect l="l" t="t" r="r" b="b"/>
                <a:pathLst>
                  <a:path w="36407" h="9496" extrusionOk="0">
                    <a:moveTo>
                      <a:pt x="0" y="9495"/>
                    </a:moveTo>
                    <a:lnTo>
                      <a:pt x="36407" y="9495"/>
                    </a:lnTo>
                    <a:lnTo>
                      <a:pt x="31545" y="4405"/>
                    </a:lnTo>
                    <a:lnTo>
                      <a:pt x="23328" y="1849"/>
                    </a:lnTo>
                    <a:lnTo>
                      <a:pt x="19607" y="913"/>
                    </a:lnTo>
                    <a:lnTo>
                      <a:pt x="17028" y="114"/>
                    </a:lnTo>
                    <a:lnTo>
                      <a:pt x="13650" y="0"/>
                    </a:lnTo>
                    <a:lnTo>
                      <a:pt x="8788" y="392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41"/>
              <p:cNvSpPr/>
              <p:nvPr/>
            </p:nvSpPr>
            <p:spPr>
              <a:xfrm>
                <a:off x="2101200" y="-84250"/>
                <a:ext cx="542125" cy="236850"/>
              </a:xfrm>
              <a:custGeom>
                <a:avLst/>
                <a:gdLst/>
                <a:ahLst/>
                <a:cxnLst/>
                <a:rect l="l" t="t" r="r" b="b"/>
                <a:pathLst>
                  <a:path w="21685" h="9474" extrusionOk="0">
                    <a:moveTo>
                      <a:pt x="1" y="1"/>
                    </a:moveTo>
                    <a:lnTo>
                      <a:pt x="708" y="2124"/>
                    </a:lnTo>
                    <a:lnTo>
                      <a:pt x="9473" y="9473"/>
                    </a:lnTo>
                    <a:lnTo>
                      <a:pt x="21685" y="9473"/>
                    </a:lnTo>
                    <a:lnTo>
                      <a:pt x="16823" y="4383"/>
                    </a:lnTo>
                    <a:lnTo>
                      <a:pt x="8606" y="1827"/>
                    </a:lnTo>
                    <a:lnTo>
                      <a:pt x="4885" y="891"/>
                    </a:lnTo>
                    <a:lnTo>
                      <a:pt x="2306" y="9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42424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41"/>
              <p:cNvSpPr/>
              <p:nvPr/>
            </p:nvSpPr>
            <p:spPr>
              <a:xfrm>
                <a:off x="2116050" y="-83675"/>
                <a:ext cx="496475" cy="226575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9063" extrusionOk="0">
                    <a:moveTo>
                      <a:pt x="1712" y="69"/>
                    </a:moveTo>
                    <a:lnTo>
                      <a:pt x="4291" y="868"/>
                    </a:lnTo>
                    <a:lnTo>
                      <a:pt x="8012" y="1804"/>
                    </a:lnTo>
                    <a:lnTo>
                      <a:pt x="16229" y="4360"/>
                    </a:lnTo>
                    <a:lnTo>
                      <a:pt x="19858" y="8149"/>
                    </a:lnTo>
                    <a:cubicBezTo>
                      <a:pt x="16800" y="9062"/>
                      <a:pt x="16024" y="9062"/>
                      <a:pt x="12577" y="7601"/>
                    </a:cubicBezTo>
                    <a:cubicBezTo>
                      <a:pt x="7670" y="5524"/>
                      <a:pt x="3629" y="3516"/>
                      <a:pt x="2511" y="2740"/>
                    </a:cubicBezTo>
                    <a:cubicBezTo>
                      <a:pt x="2032" y="2375"/>
                      <a:pt x="982" y="1188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41"/>
              <p:cNvSpPr/>
              <p:nvPr/>
            </p:nvSpPr>
            <p:spPr>
              <a:xfrm>
                <a:off x="1960825" y="-48300"/>
                <a:ext cx="274500" cy="200900"/>
              </a:xfrm>
              <a:custGeom>
                <a:avLst/>
                <a:gdLst/>
                <a:ahLst/>
                <a:cxnLst/>
                <a:rect l="l" t="t" r="r" b="b"/>
                <a:pathLst>
                  <a:path w="10980" h="8036" extrusionOk="0">
                    <a:moveTo>
                      <a:pt x="1" y="2238"/>
                    </a:moveTo>
                    <a:lnTo>
                      <a:pt x="2740" y="1"/>
                    </a:lnTo>
                    <a:cubicBezTo>
                      <a:pt x="3173" y="526"/>
                      <a:pt x="3676" y="1096"/>
                      <a:pt x="4246" y="1667"/>
                    </a:cubicBezTo>
                    <a:cubicBezTo>
                      <a:pt x="6392" y="3744"/>
                      <a:pt x="10226" y="6369"/>
                      <a:pt x="10614" y="7168"/>
                    </a:cubicBezTo>
                    <a:cubicBezTo>
                      <a:pt x="10706" y="7328"/>
                      <a:pt x="10820" y="7647"/>
                      <a:pt x="10980" y="8035"/>
                    </a:cubicBezTo>
                    <a:lnTo>
                      <a:pt x="5570" y="8035"/>
                    </a:lnTo>
                    <a:cubicBezTo>
                      <a:pt x="5547" y="6985"/>
                      <a:pt x="5228" y="6255"/>
                      <a:pt x="4246" y="5205"/>
                    </a:cubicBezTo>
                    <a:cubicBezTo>
                      <a:pt x="3470" y="4338"/>
                      <a:pt x="1690" y="3196"/>
                      <a:pt x="1" y="2238"/>
                    </a:cubicBezTo>
                    <a:close/>
                  </a:path>
                </a:pathLst>
              </a:custGeom>
              <a:solidFill>
                <a:srgbClr val="242424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41"/>
              <p:cNvSpPr/>
              <p:nvPr/>
            </p:nvSpPr>
            <p:spPr>
              <a:xfrm>
                <a:off x="2211900" y="-65400"/>
                <a:ext cx="157525" cy="218000"/>
              </a:xfrm>
              <a:custGeom>
                <a:avLst/>
                <a:gdLst/>
                <a:ahLst/>
                <a:cxnLst/>
                <a:rect l="l" t="t" r="r" b="b"/>
                <a:pathLst>
                  <a:path w="6301" h="8720" extrusionOk="0">
                    <a:moveTo>
                      <a:pt x="5273" y="8719"/>
                    </a:moveTo>
                    <a:cubicBezTo>
                      <a:pt x="4520" y="7395"/>
                      <a:pt x="3584" y="5729"/>
                      <a:pt x="3242" y="5204"/>
                    </a:cubicBezTo>
                    <a:cubicBezTo>
                      <a:pt x="2717" y="4383"/>
                      <a:pt x="1895" y="2305"/>
                      <a:pt x="1" y="0"/>
                    </a:cubicBezTo>
                    <a:lnTo>
                      <a:pt x="457" y="137"/>
                    </a:lnTo>
                    <a:lnTo>
                      <a:pt x="891" y="251"/>
                    </a:lnTo>
                    <a:cubicBezTo>
                      <a:pt x="1850" y="1872"/>
                      <a:pt x="3082" y="4109"/>
                      <a:pt x="3356" y="4930"/>
                    </a:cubicBezTo>
                    <a:cubicBezTo>
                      <a:pt x="3630" y="5775"/>
                      <a:pt x="5137" y="7510"/>
                      <a:pt x="6301" y="87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41"/>
              <p:cNvSpPr/>
              <p:nvPr/>
            </p:nvSpPr>
            <p:spPr>
              <a:xfrm>
                <a:off x="2158275" y="-81950"/>
                <a:ext cx="485050" cy="234550"/>
              </a:xfrm>
              <a:custGeom>
                <a:avLst/>
                <a:gdLst/>
                <a:ahLst/>
                <a:cxnLst/>
                <a:rect l="l" t="t" r="r" b="b"/>
                <a:pathLst>
                  <a:path w="19402" h="9382" extrusionOk="0">
                    <a:moveTo>
                      <a:pt x="14768" y="4839"/>
                    </a:moveTo>
                    <a:lnTo>
                      <a:pt x="6300" y="1917"/>
                    </a:lnTo>
                    <a:lnTo>
                      <a:pt x="2214" y="753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602" y="799"/>
                    </a:lnTo>
                    <a:lnTo>
                      <a:pt x="6323" y="1735"/>
                    </a:lnTo>
                    <a:lnTo>
                      <a:pt x="14540" y="4291"/>
                    </a:lnTo>
                    <a:lnTo>
                      <a:pt x="19402" y="9381"/>
                    </a:lnTo>
                    <a:lnTo>
                      <a:pt x="18900" y="938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73" name="Google Shape;1373;p41"/>
            <p:cNvGrpSpPr/>
            <p:nvPr/>
          </p:nvGrpSpPr>
          <p:grpSpPr>
            <a:xfrm>
              <a:off x="6531058" y="4622526"/>
              <a:ext cx="2963776" cy="642928"/>
              <a:chOff x="1377650" y="3635125"/>
              <a:chExt cx="965525" cy="209450"/>
            </a:xfrm>
          </p:grpSpPr>
          <p:sp>
            <p:nvSpPr>
              <p:cNvPr id="1374" name="Google Shape;1374;p41"/>
              <p:cNvSpPr/>
              <p:nvPr/>
            </p:nvSpPr>
            <p:spPr>
              <a:xfrm>
                <a:off x="1597900" y="3753075"/>
                <a:ext cx="559250" cy="66350"/>
              </a:xfrm>
              <a:custGeom>
                <a:avLst/>
                <a:gdLst/>
                <a:ahLst/>
                <a:cxnLst/>
                <a:rect l="l" t="t" r="r" b="b"/>
                <a:pathLst>
                  <a:path w="22370" h="2654" extrusionOk="0">
                    <a:moveTo>
                      <a:pt x="22119" y="1145"/>
                    </a:moveTo>
                    <a:cubicBezTo>
                      <a:pt x="22118" y="1145"/>
                      <a:pt x="22117" y="1145"/>
                      <a:pt x="22116" y="1145"/>
                    </a:cubicBezTo>
                    <a:lnTo>
                      <a:pt x="22116" y="1145"/>
                    </a:lnTo>
                    <a:cubicBezTo>
                      <a:pt x="22117" y="1146"/>
                      <a:pt x="22118" y="1147"/>
                      <a:pt x="22119" y="1148"/>
                    </a:cubicBezTo>
                    <a:cubicBezTo>
                      <a:pt x="22121" y="1146"/>
                      <a:pt x="22121" y="1145"/>
                      <a:pt x="22119" y="1145"/>
                    </a:cubicBezTo>
                    <a:close/>
                    <a:moveTo>
                      <a:pt x="1028" y="2016"/>
                    </a:moveTo>
                    <a:cubicBezTo>
                      <a:pt x="1051" y="2016"/>
                      <a:pt x="959" y="2130"/>
                      <a:pt x="959" y="2130"/>
                    </a:cubicBezTo>
                    <a:cubicBezTo>
                      <a:pt x="937" y="2084"/>
                      <a:pt x="868" y="2039"/>
                      <a:pt x="823" y="2016"/>
                    </a:cubicBezTo>
                    <a:lnTo>
                      <a:pt x="823" y="2016"/>
                    </a:lnTo>
                    <a:cubicBezTo>
                      <a:pt x="857" y="2027"/>
                      <a:pt x="891" y="2033"/>
                      <a:pt x="925" y="2033"/>
                    </a:cubicBezTo>
                    <a:cubicBezTo>
                      <a:pt x="959" y="2033"/>
                      <a:pt x="994" y="2027"/>
                      <a:pt x="1028" y="2016"/>
                    </a:cubicBezTo>
                    <a:close/>
                    <a:moveTo>
                      <a:pt x="19091" y="0"/>
                    </a:moveTo>
                    <a:cubicBezTo>
                      <a:pt x="19067" y="0"/>
                      <a:pt x="19041" y="3"/>
                      <a:pt x="19014" y="7"/>
                    </a:cubicBezTo>
                    <a:cubicBezTo>
                      <a:pt x="19014" y="53"/>
                      <a:pt x="18969" y="167"/>
                      <a:pt x="18991" y="258"/>
                    </a:cubicBezTo>
                    <a:cubicBezTo>
                      <a:pt x="18916" y="118"/>
                      <a:pt x="18774" y="49"/>
                      <a:pt x="18631" y="49"/>
                    </a:cubicBezTo>
                    <a:cubicBezTo>
                      <a:pt x="18472" y="49"/>
                      <a:pt x="18311" y="135"/>
                      <a:pt x="18238" y="304"/>
                    </a:cubicBezTo>
                    <a:cubicBezTo>
                      <a:pt x="18201" y="271"/>
                      <a:pt x="18146" y="257"/>
                      <a:pt x="18083" y="257"/>
                    </a:cubicBezTo>
                    <a:cubicBezTo>
                      <a:pt x="17838" y="257"/>
                      <a:pt x="17481" y="478"/>
                      <a:pt x="17645" y="715"/>
                    </a:cubicBezTo>
                    <a:lnTo>
                      <a:pt x="17508" y="715"/>
                    </a:lnTo>
                    <a:cubicBezTo>
                      <a:pt x="17464" y="704"/>
                      <a:pt x="17421" y="698"/>
                      <a:pt x="17379" y="698"/>
                    </a:cubicBezTo>
                    <a:cubicBezTo>
                      <a:pt x="17250" y="698"/>
                      <a:pt x="17138" y="753"/>
                      <a:pt x="17051" y="874"/>
                    </a:cubicBezTo>
                    <a:cubicBezTo>
                      <a:pt x="17051" y="829"/>
                      <a:pt x="17051" y="806"/>
                      <a:pt x="17051" y="760"/>
                    </a:cubicBezTo>
                    <a:cubicBezTo>
                      <a:pt x="16823" y="783"/>
                      <a:pt x="16549" y="920"/>
                      <a:pt x="16526" y="1057"/>
                    </a:cubicBezTo>
                    <a:cubicBezTo>
                      <a:pt x="16481" y="1080"/>
                      <a:pt x="16458" y="1080"/>
                      <a:pt x="16412" y="1080"/>
                    </a:cubicBezTo>
                    <a:cubicBezTo>
                      <a:pt x="16223" y="964"/>
                      <a:pt x="16006" y="829"/>
                      <a:pt x="15839" y="829"/>
                    </a:cubicBezTo>
                    <a:cubicBezTo>
                      <a:pt x="15743" y="829"/>
                      <a:pt x="15663" y="873"/>
                      <a:pt x="15613" y="989"/>
                    </a:cubicBezTo>
                    <a:cubicBezTo>
                      <a:pt x="15514" y="824"/>
                      <a:pt x="15344" y="754"/>
                      <a:pt x="15162" y="754"/>
                    </a:cubicBezTo>
                    <a:cubicBezTo>
                      <a:pt x="15092" y="754"/>
                      <a:pt x="15021" y="764"/>
                      <a:pt x="14951" y="783"/>
                    </a:cubicBezTo>
                    <a:cubicBezTo>
                      <a:pt x="14974" y="852"/>
                      <a:pt x="14974" y="943"/>
                      <a:pt x="15020" y="1034"/>
                    </a:cubicBezTo>
                    <a:cubicBezTo>
                      <a:pt x="14951" y="928"/>
                      <a:pt x="14835" y="882"/>
                      <a:pt x="14721" y="882"/>
                    </a:cubicBezTo>
                    <a:cubicBezTo>
                      <a:pt x="14492" y="882"/>
                      <a:pt x="14274" y="1065"/>
                      <a:pt x="14472" y="1308"/>
                    </a:cubicBezTo>
                    <a:cubicBezTo>
                      <a:pt x="14289" y="1308"/>
                      <a:pt x="14084" y="1354"/>
                      <a:pt x="13924" y="1445"/>
                    </a:cubicBezTo>
                    <a:cubicBezTo>
                      <a:pt x="13830" y="1361"/>
                      <a:pt x="13692" y="1330"/>
                      <a:pt x="13546" y="1330"/>
                    </a:cubicBezTo>
                    <a:cubicBezTo>
                      <a:pt x="13375" y="1330"/>
                      <a:pt x="13193" y="1373"/>
                      <a:pt x="13057" y="1422"/>
                    </a:cubicBezTo>
                    <a:cubicBezTo>
                      <a:pt x="13039" y="1159"/>
                      <a:pt x="12887" y="1018"/>
                      <a:pt x="12663" y="1018"/>
                    </a:cubicBezTo>
                    <a:cubicBezTo>
                      <a:pt x="12595" y="1018"/>
                      <a:pt x="12520" y="1031"/>
                      <a:pt x="12441" y="1057"/>
                    </a:cubicBezTo>
                    <a:cubicBezTo>
                      <a:pt x="12441" y="1103"/>
                      <a:pt x="12418" y="1194"/>
                      <a:pt x="12418" y="1240"/>
                    </a:cubicBezTo>
                    <a:cubicBezTo>
                      <a:pt x="12344" y="1151"/>
                      <a:pt x="12259" y="1115"/>
                      <a:pt x="12184" y="1115"/>
                    </a:cubicBezTo>
                    <a:cubicBezTo>
                      <a:pt x="12028" y="1115"/>
                      <a:pt x="11921" y="1275"/>
                      <a:pt x="12075" y="1445"/>
                    </a:cubicBezTo>
                    <a:cubicBezTo>
                      <a:pt x="12006" y="1384"/>
                      <a:pt x="11920" y="1366"/>
                      <a:pt x="11822" y="1366"/>
                    </a:cubicBezTo>
                    <a:cubicBezTo>
                      <a:pt x="11684" y="1366"/>
                      <a:pt x="11523" y="1402"/>
                      <a:pt x="11353" y="1402"/>
                    </a:cubicBezTo>
                    <a:cubicBezTo>
                      <a:pt x="11328" y="1402"/>
                      <a:pt x="11302" y="1401"/>
                      <a:pt x="11277" y="1399"/>
                    </a:cubicBezTo>
                    <a:cubicBezTo>
                      <a:pt x="11254" y="1445"/>
                      <a:pt x="11254" y="1491"/>
                      <a:pt x="11231" y="1536"/>
                    </a:cubicBezTo>
                    <a:lnTo>
                      <a:pt x="11208" y="1536"/>
                    </a:lnTo>
                    <a:cubicBezTo>
                      <a:pt x="11130" y="1458"/>
                      <a:pt x="11031" y="1423"/>
                      <a:pt x="10939" y="1423"/>
                    </a:cubicBezTo>
                    <a:cubicBezTo>
                      <a:pt x="10897" y="1423"/>
                      <a:pt x="10856" y="1431"/>
                      <a:pt x="10820" y="1445"/>
                    </a:cubicBezTo>
                    <a:cubicBezTo>
                      <a:pt x="10729" y="1422"/>
                      <a:pt x="10660" y="1399"/>
                      <a:pt x="10569" y="1354"/>
                    </a:cubicBezTo>
                    <a:cubicBezTo>
                      <a:pt x="10493" y="1259"/>
                      <a:pt x="10385" y="1211"/>
                      <a:pt x="10259" y="1211"/>
                    </a:cubicBezTo>
                    <a:cubicBezTo>
                      <a:pt x="10234" y="1211"/>
                      <a:pt x="10208" y="1213"/>
                      <a:pt x="10181" y="1217"/>
                    </a:cubicBezTo>
                    <a:cubicBezTo>
                      <a:pt x="10158" y="1194"/>
                      <a:pt x="10112" y="1171"/>
                      <a:pt x="10067" y="1171"/>
                    </a:cubicBezTo>
                    <a:cubicBezTo>
                      <a:pt x="9975" y="1126"/>
                      <a:pt x="9907" y="1080"/>
                      <a:pt x="9816" y="1057"/>
                    </a:cubicBezTo>
                    <a:cubicBezTo>
                      <a:pt x="9740" y="952"/>
                      <a:pt x="9635" y="876"/>
                      <a:pt x="9527" y="876"/>
                    </a:cubicBezTo>
                    <a:cubicBezTo>
                      <a:pt x="9471" y="876"/>
                      <a:pt x="9414" y="896"/>
                      <a:pt x="9359" y="943"/>
                    </a:cubicBezTo>
                    <a:cubicBezTo>
                      <a:pt x="9222" y="966"/>
                      <a:pt x="9108" y="989"/>
                      <a:pt x="8971" y="1011"/>
                    </a:cubicBezTo>
                    <a:cubicBezTo>
                      <a:pt x="8857" y="989"/>
                      <a:pt x="8743" y="989"/>
                      <a:pt x="8629" y="989"/>
                    </a:cubicBezTo>
                    <a:cubicBezTo>
                      <a:pt x="8629" y="1057"/>
                      <a:pt x="8629" y="1126"/>
                      <a:pt x="8652" y="1194"/>
                    </a:cubicBezTo>
                    <a:cubicBezTo>
                      <a:pt x="8629" y="1261"/>
                      <a:pt x="8651" y="1373"/>
                      <a:pt x="8717" y="1398"/>
                    </a:cubicBezTo>
                    <a:lnTo>
                      <a:pt x="8717" y="1398"/>
                    </a:lnTo>
                    <a:cubicBezTo>
                      <a:pt x="8398" y="1285"/>
                      <a:pt x="8080" y="1194"/>
                      <a:pt x="7761" y="1126"/>
                    </a:cubicBezTo>
                    <a:cubicBezTo>
                      <a:pt x="7694" y="957"/>
                      <a:pt x="7626" y="776"/>
                      <a:pt x="7421" y="776"/>
                    </a:cubicBezTo>
                    <a:cubicBezTo>
                      <a:pt x="7348" y="776"/>
                      <a:pt x="7258" y="798"/>
                      <a:pt x="7145" y="852"/>
                    </a:cubicBezTo>
                    <a:cubicBezTo>
                      <a:pt x="7066" y="678"/>
                      <a:pt x="6779" y="416"/>
                      <a:pt x="6557" y="416"/>
                    </a:cubicBezTo>
                    <a:cubicBezTo>
                      <a:pt x="6458" y="416"/>
                      <a:pt x="6372" y="467"/>
                      <a:pt x="6323" y="601"/>
                    </a:cubicBezTo>
                    <a:cubicBezTo>
                      <a:pt x="6204" y="545"/>
                      <a:pt x="5987" y="506"/>
                      <a:pt x="5775" y="506"/>
                    </a:cubicBezTo>
                    <a:cubicBezTo>
                      <a:pt x="5381" y="506"/>
                      <a:pt x="5007" y="641"/>
                      <a:pt x="5319" y="1057"/>
                    </a:cubicBezTo>
                    <a:cubicBezTo>
                      <a:pt x="5182" y="1057"/>
                      <a:pt x="5022" y="1126"/>
                      <a:pt x="4908" y="1126"/>
                    </a:cubicBezTo>
                    <a:lnTo>
                      <a:pt x="4931" y="1148"/>
                    </a:lnTo>
                    <a:lnTo>
                      <a:pt x="4863" y="1148"/>
                    </a:lnTo>
                    <a:cubicBezTo>
                      <a:pt x="4634" y="1103"/>
                      <a:pt x="4452" y="943"/>
                      <a:pt x="4269" y="806"/>
                    </a:cubicBezTo>
                    <a:cubicBezTo>
                      <a:pt x="3790" y="486"/>
                      <a:pt x="3242" y="235"/>
                      <a:pt x="2671" y="144"/>
                    </a:cubicBezTo>
                    <a:cubicBezTo>
                      <a:pt x="2563" y="127"/>
                      <a:pt x="2451" y="117"/>
                      <a:pt x="2340" y="117"/>
                    </a:cubicBezTo>
                    <a:cubicBezTo>
                      <a:pt x="2147" y="117"/>
                      <a:pt x="1955" y="149"/>
                      <a:pt x="1781" y="235"/>
                    </a:cubicBezTo>
                    <a:cubicBezTo>
                      <a:pt x="1507" y="349"/>
                      <a:pt x="1325" y="646"/>
                      <a:pt x="1302" y="943"/>
                    </a:cubicBezTo>
                    <a:cubicBezTo>
                      <a:pt x="1188" y="943"/>
                      <a:pt x="1051" y="966"/>
                      <a:pt x="914" y="1034"/>
                    </a:cubicBezTo>
                    <a:cubicBezTo>
                      <a:pt x="937" y="1057"/>
                      <a:pt x="959" y="1080"/>
                      <a:pt x="959" y="1103"/>
                    </a:cubicBezTo>
                    <a:cubicBezTo>
                      <a:pt x="933" y="1085"/>
                      <a:pt x="904" y="1078"/>
                      <a:pt x="870" y="1078"/>
                    </a:cubicBezTo>
                    <a:cubicBezTo>
                      <a:pt x="815" y="1078"/>
                      <a:pt x="747" y="1097"/>
                      <a:pt x="663" y="1126"/>
                    </a:cubicBezTo>
                    <a:cubicBezTo>
                      <a:pt x="754" y="1285"/>
                      <a:pt x="686" y="1354"/>
                      <a:pt x="845" y="1445"/>
                    </a:cubicBezTo>
                    <a:cubicBezTo>
                      <a:pt x="731" y="1445"/>
                      <a:pt x="617" y="1514"/>
                      <a:pt x="526" y="1536"/>
                    </a:cubicBezTo>
                    <a:cubicBezTo>
                      <a:pt x="663" y="1650"/>
                      <a:pt x="640" y="1742"/>
                      <a:pt x="845" y="1787"/>
                    </a:cubicBezTo>
                    <a:cubicBezTo>
                      <a:pt x="686" y="1833"/>
                      <a:pt x="640" y="1902"/>
                      <a:pt x="526" y="1970"/>
                    </a:cubicBezTo>
                    <a:cubicBezTo>
                      <a:pt x="320" y="1970"/>
                      <a:pt x="92" y="2061"/>
                      <a:pt x="69" y="2312"/>
                    </a:cubicBezTo>
                    <a:cubicBezTo>
                      <a:pt x="161" y="2312"/>
                      <a:pt x="252" y="2358"/>
                      <a:pt x="252" y="2358"/>
                    </a:cubicBezTo>
                    <a:cubicBezTo>
                      <a:pt x="252" y="2358"/>
                      <a:pt x="69" y="2381"/>
                      <a:pt x="1" y="2427"/>
                    </a:cubicBezTo>
                    <a:cubicBezTo>
                      <a:pt x="2023" y="2595"/>
                      <a:pt x="4908" y="2653"/>
                      <a:pt x="7933" y="2653"/>
                    </a:cubicBezTo>
                    <a:cubicBezTo>
                      <a:pt x="14740" y="2653"/>
                      <a:pt x="22255" y="2358"/>
                      <a:pt x="22255" y="2358"/>
                    </a:cubicBezTo>
                    <a:cubicBezTo>
                      <a:pt x="22255" y="2358"/>
                      <a:pt x="22370" y="1331"/>
                      <a:pt x="22210" y="1148"/>
                    </a:cubicBezTo>
                    <a:cubicBezTo>
                      <a:pt x="22151" y="1187"/>
                      <a:pt x="22059" y="1176"/>
                      <a:pt x="21991" y="1201"/>
                    </a:cubicBezTo>
                    <a:lnTo>
                      <a:pt x="21991" y="1201"/>
                    </a:lnTo>
                    <a:cubicBezTo>
                      <a:pt x="22032" y="1181"/>
                      <a:pt x="22099" y="1149"/>
                      <a:pt x="22116" y="1145"/>
                    </a:cubicBezTo>
                    <a:lnTo>
                      <a:pt x="22116" y="1145"/>
                    </a:lnTo>
                    <a:cubicBezTo>
                      <a:pt x="22052" y="1050"/>
                      <a:pt x="21965" y="1023"/>
                      <a:pt x="21871" y="1023"/>
                    </a:cubicBezTo>
                    <a:cubicBezTo>
                      <a:pt x="21833" y="1023"/>
                      <a:pt x="21793" y="1028"/>
                      <a:pt x="21753" y="1034"/>
                    </a:cubicBezTo>
                    <a:cubicBezTo>
                      <a:pt x="21594" y="966"/>
                      <a:pt x="21411" y="920"/>
                      <a:pt x="21228" y="897"/>
                    </a:cubicBezTo>
                    <a:cubicBezTo>
                      <a:pt x="21022" y="743"/>
                      <a:pt x="20679" y="625"/>
                      <a:pt x="20418" y="625"/>
                    </a:cubicBezTo>
                    <a:cubicBezTo>
                      <a:pt x="20216" y="625"/>
                      <a:pt x="20064" y="695"/>
                      <a:pt x="20064" y="874"/>
                    </a:cubicBezTo>
                    <a:cubicBezTo>
                      <a:pt x="20041" y="692"/>
                      <a:pt x="19904" y="601"/>
                      <a:pt x="19722" y="578"/>
                    </a:cubicBezTo>
                    <a:cubicBezTo>
                      <a:pt x="19676" y="623"/>
                      <a:pt x="19631" y="669"/>
                      <a:pt x="19608" y="715"/>
                    </a:cubicBezTo>
                    <a:cubicBezTo>
                      <a:pt x="19544" y="437"/>
                      <a:pt x="19440" y="0"/>
                      <a:pt x="190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41"/>
              <p:cNvSpPr/>
              <p:nvPr/>
            </p:nvSpPr>
            <p:spPr>
              <a:xfrm>
                <a:off x="1997925" y="3765100"/>
                <a:ext cx="345250" cy="40775"/>
              </a:xfrm>
              <a:custGeom>
                <a:avLst/>
                <a:gdLst/>
                <a:ahLst/>
                <a:cxnLst/>
                <a:rect l="l" t="t" r="r" b="b"/>
                <a:pathLst>
                  <a:path w="13810" h="1631" extrusionOk="0">
                    <a:moveTo>
                      <a:pt x="480" y="1238"/>
                    </a:moveTo>
                    <a:lnTo>
                      <a:pt x="480" y="1238"/>
                    </a:lnTo>
                    <a:cubicBezTo>
                      <a:pt x="525" y="1261"/>
                      <a:pt x="571" y="1261"/>
                      <a:pt x="617" y="1261"/>
                    </a:cubicBezTo>
                    <a:cubicBezTo>
                      <a:pt x="620" y="1258"/>
                      <a:pt x="622" y="1256"/>
                      <a:pt x="623" y="1256"/>
                    </a:cubicBezTo>
                    <a:cubicBezTo>
                      <a:pt x="627" y="1256"/>
                      <a:pt x="594" y="1306"/>
                      <a:pt x="594" y="1306"/>
                    </a:cubicBezTo>
                    <a:cubicBezTo>
                      <a:pt x="548" y="1284"/>
                      <a:pt x="525" y="1261"/>
                      <a:pt x="480" y="1238"/>
                    </a:cubicBezTo>
                    <a:close/>
                    <a:moveTo>
                      <a:pt x="11783" y="1"/>
                    </a:moveTo>
                    <a:cubicBezTo>
                      <a:pt x="11767" y="1"/>
                      <a:pt x="11750" y="2"/>
                      <a:pt x="11733" y="5"/>
                    </a:cubicBezTo>
                    <a:cubicBezTo>
                      <a:pt x="11733" y="28"/>
                      <a:pt x="11710" y="97"/>
                      <a:pt x="11710" y="165"/>
                    </a:cubicBezTo>
                    <a:cubicBezTo>
                      <a:pt x="11667" y="80"/>
                      <a:pt x="11584" y="39"/>
                      <a:pt x="11499" y="39"/>
                    </a:cubicBezTo>
                    <a:cubicBezTo>
                      <a:pt x="11402" y="39"/>
                      <a:pt x="11302" y="91"/>
                      <a:pt x="11253" y="188"/>
                    </a:cubicBezTo>
                    <a:cubicBezTo>
                      <a:pt x="11230" y="170"/>
                      <a:pt x="11197" y="162"/>
                      <a:pt x="11158" y="162"/>
                    </a:cubicBezTo>
                    <a:cubicBezTo>
                      <a:pt x="11005" y="162"/>
                      <a:pt x="10778" y="293"/>
                      <a:pt x="10888" y="439"/>
                    </a:cubicBezTo>
                    <a:lnTo>
                      <a:pt x="10797" y="439"/>
                    </a:lnTo>
                    <a:cubicBezTo>
                      <a:pt x="10770" y="434"/>
                      <a:pt x="10744" y="431"/>
                      <a:pt x="10720" y="431"/>
                    </a:cubicBezTo>
                    <a:cubicBezTo>
                      <a:pt x="10641" y="431"/>
                      <a:pt x="10575" y="461"/>
                      <a:pt x="10523" y="530"/>
                    </a:cubicBezTo>
                    <a:lnTo>
                      <a:pt x="10523" y="485"/>
                    </a:lnTo>
                    <a:cubicBezTo>
                      <a:pt x="10386" y="485"/>
                      <a:pt x="10203" y="576"/>
                      <a:pt x="10203" y="667"/>
                    </a:cubicBezTo>
                    <a:lnTo>
                      <a:pt x="10135" y="667"/>
                    </a:lnTo>
                    <a:cubicBezTo>
                      <a:pt x="10021" y="596"/>
                      <a:pt x="9889" y="516"/>
                      <a:pt x="9784" y="516"/>
                    </a:cubicBezTo>
                    <a:cubicBezTo>
                      <a:pt x="9720" y="516"/>
                      <a:pt x="9667" y="545"/>
                      <a:pt x="9633" y="622"/>
                    </a:cubicBezTo>
                    <a:cubicBezTo>
                      <a:pt x="9564" y="519"/>
                      <a:pt x="9457" y="468"/>
                      <a:pt x="9341" y="468"/>
                    </a:cubicBezTo>
                    <a:cubicBezTo>
                      <a:pt x="9302" y="468"/>
                      <a:pt x="9262" y="473"/>
                      <a:pt x="9222" y="485"/>
                    </a:cubicBezTo>
                    <a:cubicBezTo>
                      <a:pt x="9242" y="526"/>
                      <a:pt x="9226" y="586"/>
                      <a:pt x="9256" y="631"/>
                    </a:cubicBezTo>
                    <a:lnTo>
                      <a:pt x="9256" y="631"/>
                    </a:lnTo>
                    <a:cubicBezTo>
                      <a:pt x="9212" y="581"/>
                      <a:pt x="9147" y="560"/>
                      <a:pt x="9084" y="560"/>
                    </a:cubicBezTo>
                    <a:cubicBezTo>
                      <a:pt x="8939" y="560"/>
                      <a:pt x="8801" y="673"/>
                      <a:pt x="8925" y="827"/>
                    </a:cubicBezTo>
                    <a:cubicBezTo>
                      <a:pt x="8811" y="827"/>
                      <a:pt x="8697" y="850"/>
                      <a:pt x="8583" y="896"/>
                    </a:cubicBezTo>
                    <a:cubicBezTo>
                      <a:pt x="8532" y="845"/>
                      <a:pt x="8451" y="826"/>
                      <a:pt x="8364" y="826"/>
                    </a:cubicBezTo>
                    <a:cubicBezTo>
                      <a:pt x="8254" y="826"/>
                      <a:pt x="8134" y="857"/>
                      <a:pt x="8058" y="896"/>
                    </a:cubicBezTo>
                    <a:cubicBezTo>
                      <a:pt x="8040" y="736"/>
                      <a:pt x="7939" y="645"/>
                      <a:pt x="7798" y="645"/>
                    </a:cubicBezTo>
                    <a:cubicBezTo>
                      <a:pt x="7758" y="645"/>
                      <a:pt x="7715" y="652"/>
                      <a:pt x="7670" y="667"/>
                    </a:cubicBezTo>
                    <a:cubicBezTo>
                      <a:pt x="7670" y="690"/>
                      <a:pt x="7670" y="759"/>
                      <a:pt x="7670" y="781"/>
                    </a:cubicBezTo>
                    <a:cubicBezTo>
                      <a:pt x="7618" y="723"/>
                      <a:pt x="7562" y="699"/>
                      <a:pt x="7514" y="699"/>
                    </a:cubicBezTo>
                    <a:cubicBezTo>
                      <a:pt x="7413" y="699"/>
                      <a:pt x="7349" y="803"/>
                      <a:pt x="7441" y="896"/>
                    </a:cubicBezTo>
                    <a:cubicBezTo>
                      <a:pt x="7402" y="864"/>
                      <a:pt x="7353" y="854"/>
                      <a:pt x="7300" y="854"/>
                    </a:cubicBezTo>
                    <a:cubicBezTo>
                      <a:pt x="7218" y="854"/>
                      <a:pt x="7123" y="877"/>
                      <a:pt x="7027" y="877"/>
                    </a:cubicBezTo>
                    <a:cubicBezTo>
                      <a:pt x="7005" y="877"/>
                      <a:pt x="6984" y="875"/>
                      <a:pt x="6962" y="873"/>
                    </a:cubicBezTo>
                    <a:cubicBezTo>
                      <a:pt x="6939" y="896"/>
                      <a:pt x="6939" y="941"/>
                      <a:pt x="6916" y="964"/>
                    </a:cubicBezTo>
                    <a:cubicBezTo>
                      <a:pt x="6865" y="913"/>
                      <a:pt x="6788" y="887"/>
                      <a:pt x="6724" y="887"/>
                    </a:cubicBezTo>
                    <a:cubicBezTo>
                      <a:pt x="6702" y="887"/>
                      <a:pt x="6682" y="890"/>
                      <a:pt x="6665" y="896"/>
                    </a:cubicBezTo>
                    <a:cubicBezTo>
                      <a:pt x="6620" y="896"/>
                      <a:pt x="6574" y="873"/>
                      <a:pt x="6528" y="850"/>
                    </a:cubicBezTo>
                    <a:cubicBezTo>
                      <a:pt x="6472" y="794"/>
                      <a:pt x="6400" y="753"/>
                      <a:pt x="6326" y="753"/>
                    </a:cubicBezTo>
                    <a:cubicBezTo>
                      <a:pt x="6310" y="753"/>
                      <a:pt x="6293" y="755"/>
                      <a:pt x="6277" y="759"/>
                    </a:cubicBezTo>
                    <a:cubicBezTo>
                      <a:pt x="6254" y="736"/>
                      <a:pt x="6232" y="736"/>
                      <a:pt x="6209" y="713"/>
                    </a:cubicBezTo>
                    <a:cubicBezTo>
                      <a:pt x="6163" y="690"/>
                      <a:pt x="6095" y="667"/>
                      <a:pt x="6049" y="645"/>
                    </a:cubicBezTo>
                    <a:cubicBezTo>
                      <a:pt x="6007" y="588"/>
                      <a:pt x="5947" y="549"/>
                      <a:pt x="5886" y="549"/>
                    </a:cubicBezTo>
                    <a:cubicBezTo>
                      <a:pt x="5848" y="549"/>
                      <a:pt x="5810" y="564"/>
                      <a:pt x="5775" y="599"/>
                    </a:cubicBezTo>
                    <a:cubicBezTo>
                      <a:pt x="5684" y="599"/>
                      <a:pt x="5615" y="622"/>
                      <a:pt x="5524" y="622"/>
                    </a:cubicBezTo>
                    <a:lnTo>
                      <a:pt x="5319" y="622"/>
                    </a:lnTo>
                    <a:cubicBezTo>
                      <a:pt x="5319" y="667"/>
                      <a:pt x="5319" y="690"/>
                      <a:pt x="5341" y="736"/>
                    </a:cubicBezTo>
                    <a:cubicBezTo>
                      <a:pt x="5319" y="781"/>
                      <a:pt x="5319" y="850"/>
                      <a:pt x="5387" y="873"/>
                    </a:cubicBezTo>
                    <a:cubicBezTo>
                      <a:pt x="5182" y="804"/>
                      <a:pt x="4976" y="736"/>
                      <a:pt x="4794" y="713"/>
                    </a:cubicBezTo>
                    <a:cubicBezTo>
                      <a:pt x="4743" y="594"/>
                      <a:pt x="4705" y="488"/>
                      <a:pt x="4576" y="488"/>
                    </a:cubicBezTo>
                    <a:cubicBezTo>
                      <a:pt x="4532" y="488"/>
                      <a:pt x="4476" y="501"/>
                      <a:pt x="4406" y="530"/>
                    </a:cubicBezTo>
                    <a:cubicBezTo>
                      <a:pt x="4357" y="434"/>
                      <a:pt x="4174" y="258"/>
                      <a:pt x="4037" y="258"/>
                    </a:cubicBezTo>
                    <a:cubicBezTo>
                      <a:pt x="3980" y="258"/>
                      <a:pt x="3931" y="290"/>
                      <a:pt x="3903" y="371"/>
                    </a:cubicBezTo>
                    <a:cubicBezTo>
                      <a:pt x="3824" y="339"/>
                      <a:pt x="3688" y="316"/>
                      <a:pt x="3555" y="316"/>
                    </a:cubicBezTo>
                    <a:cubicBezTo>
                      <a:pt x="3305" y="316"/>
                      <a:pt x="3070" y="399"/>
                      <a:pt x="3264" y="667"/>
                    </a:cubicBezTo>
                    <a:cubicBezTo>
                      <a:pt x="3255" y="664"/>
                      <a:pt x="3244" y="663"/>
                      <a:pt x="3233" y="663"/>
                    </a:cubicBezTo>
                    <a:cubicBezTo>
                      <a:pt x="3165" y="663"/>
                      <a:pt x="3075" y="713"/>
                      <a:pt x="3036" y="713"/>
                    </a:cubicBezTo>
                    <a:lnTo>
                      <a:pt x="2990" y="713"/>
                    </a:lnTo>
                    <a:cubicBezTo>
                      <a:pt x="2854" y="690"/>
                      <a:pt x="2739" y="599"/>
                      <a:pt x="2625" y="508"/>
                    </a:cubicBezTo>
                    <a:cubicBezTo>
                      <a:pt x="2329" y="302"/>
                      <a:pt x="1986" y="142"/>
                      <a:pt x="1644" y="97"/>
                    </a:cubicBezTo>
                    <a:cubicBezTo>
                      <a:pt x="1577" y="88"/>
                      <a:pt x="1507" y="83"/>
                      <a:pt x="1437" y="83"/>
                    </a:cubicBezTo>
                    <a:cubicBezTo>
                      <a:pt x="1317" y="83"/>
                      <a:pt x="1197" y="99"/>
                      <a:pt x="1096" y="142"/>
                    </a:cubicBezTo>
                    <a:cubicBezTo>
                      <a:pt x="913" y="234"/>
                      <a:pt x="799" y="393"/>
                      <a:pt x="799" y="576"/>
                    </a:cubicBezTo>
                    <a:cubicBezTo>
                      <a:pt x="708" y="576"/>
                      <a:pt x="639" y="599"/>
                      <a:pt x="548" y="645"/>
                    </a:cubicBezTo>
                    <a:cubicBezTo>
                      <a:pt x="571" y="667"/>
                      <a:pt x="571" y="667"/>
                      <a:pt x="571" y="690"/>
                    </a:cubicBezTo>
                    <a:cubicBezTo>
                      <a:pt x="552" y="681"/>
                      <a:pt x="533" y="675"/>
                      <a:pt x="511" y="675"/>
                    </a:cubicBezTo>
                    <a:cubicBezTo>
                      <a:pt x="480" y="675"/>
                      <a:pt x="442" y="686"/>
                      <a:pt x="388" y="713"/>
                    </a:cubicBezTo>
                    <a:cubicBezTo>
                      <a:pt x="457" y="781"/>
                      <a:pt x="411" y="850"/>
                      <a:pt x="503" y="896"/>
                    </a:cubicBezTo>
                    <a:cubicBezTo>
                      <a:pt x="434" y="896"/>
                      <a:pt x="366" y="941"/>
                      <a:pt x="320" y="941"/>
                    </a:cubicBezTo>
                    <a:cubicBezTo>
                      <a:pt x="388" y="1033"/>
                      <a:pt x="366" y="1078"/>
                      <a:pt x="503" y="1124"/>
                    </a:cubicBezTo>
                    <a:cubicBezTo>
                      <a:pt x="388" y="1124"/>
                      <a:pt x="366" y="1192"/>
                      <a:pt x="320" y="1215"/>
                    </a:cubicBezTo>
                    <a:cubicBezTo>
                      <a:pt x="183" y="1215"/>
                      <a:pt x="46" y="1284"/>
                      <a:pt x="23" y="1421"/>
                    </a:cubicBezTo>
                    <a:cubicBezTo>
                      <a:pt x="69" y="1443"/>
                      <a:pt x="137" y="1466"/>
                      <a:pt x="137" y="1466"/>
                    </a:cubicBezTo>
                    <a:cubicBezTo>
                      <a:pt x="137" y="1466"/>
                      <a:pt x="46" y="1466"/>
                      <a:pt x="0" y="1489"/>
                    </a:cubicBezTo>
                    <a:cubicBezTo>
                      <a:pt x="1237" y="1594"/>
                      <a:pt x="3004" y="1630"/>
                      <a:pt x="4861" y="1630"/>
                    </a:cubicBezTo>
                    <a:cubicBezTo>
                      <a:pt x="9071" y="1630"/>
                      <a:pt x="13741" y="1443"/>
                      <a:pt x="13741" y="1443"/>
                    </a:cubicBezTo>
                    <a:cubicBezTo>
                      <a:pt x="13741" y="1443"/>
                      <a:pt x="13810" y="827"/>
                      <a:pt x="13696" y="713"/>
                    </a:cubicBezTo>
                    <a:cubicBezTo>
                      <a:pt x="13650" y="736"/>
                      <a:pt x="13604" y="736"/>
                      <a:pt x="13536" y="759"/>
                    </a:cubicBezTo>
                    <a:cubicBezTo>
                      <a:pt x="13536" y="759"/>
                      <a:pt x="13650" y="690"/>
                      <a:pt x="13650" y="690"/>
                    </a:cubicBezTo>
                    <a:cubicBezTo>
                      <a:pt x="13606" y="647"/>
                      <a:pt x="13563" y="631"/>
                      <a:pt x="13514" y="631"/>
                    </a:cubicBezTo>
                    <a:cubicBezTo>
                      <a:pt x="13485" y="631"/>
                      <a:pt x="13455" y="636"/>
                      <a:pt x="13422" y="645"/>
                    </a:cubicBezTo>
                    <a:cubicBezTo>
                      <a:pt x="13330" y="599"/>
                      <a:pt x="13216" y="576"/>
                      <a:pt x="13102" y="553"/>
                    </a:cubicBezTo>
                    <a:cubicBezTo>
                      <a:pt x="12973" y="450"/>
                      <a:pt x="12758" y="376"/>
                      <a:pt x="12594" y="376"/>
                    </a:cubicBezTo>
                    <a:cubicBezTo>
                      <a:pt x="12467" y="376"/>
                      <a:pt x="12372" y="421"/>
                      <a:pt x="12372" y="530"/>
                    </a:cubicBezTo>
                    <a:cubicBezTo>
                      <a:pt x="12372" y="439"/>
                      <a:pt x="12280" y="371"/>
                      <a:pt x="12166" y="348"/>
                    </a:cubicBezTo>
                    <a:cubicBezTo>
                      <a:pt x="12143" y="393"/>
                      <a:pt x="12121" y="416"/>
                      <a:pt x="12098" y="439"/>
                    </a:cubicBezTo>
                    <a:cubicBezTo>
                      <a:pt x="12055" y="269"/>
                      <a:pt x="11993" y="1"/>
                      <a:pt x="117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1"/>
              <p:cNvSpPr/>
              <p:nvPr/>
            </p:nvSpPr>
            <p:spPr>
              <a:xfrm>
                <a:off x="1383350" y="37287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23"/>
                    </a:cubicBezTo>
                    <a:lnTo>
                      <a:pt x="23" y="23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41"/>
              <p:cNvSpPr/>
              <p:nvPr/>
            </p:nvSpPr>
            <p:spPr>
              <a:xfrm>
                <a:off x="1383925" y="37292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41"/>
              <p:cNvSpPr/>
              <p:nvPr/>
            </p:nvSpPr>
            <p:spPr>
              <a:xfrm>
                <a:off x="1382775" y="37292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24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1379;p41"/>
              <p:cNvSpPr/>
              <p:nvPr/>
            </p:nvSpPr>
            <p:spPr>
              <a:xfrm>
                <a:off x="1402400" y="3726325"/>
                <a:ext cx="7800" cy="6400"/>
              </a:xfrm>
              <a:custGeom>
                <a:avLst/>
                <a:gdLst/>
                <a:ahLst/>
                <a:cxnLst/>
                <a:rect l="l" t="t" r="r" b="b"/>
                <a:pathLst>
                  <a:path w="312" h="256" extrusionOk="0">
                    <a:moveTo>
                      <a:pt x="124" y="1"/>
                    </a:moveTo>
                    <a:cubicBezTo>
                      <a:pt x="1" y="1"/>
                      <a:pt x="35" y="82"/>
                      <a:pt x="15" y="164"/>
                    </a:cubicBezTo>
                    <a:cubicBezTo>
                      <a:pt x="21" y="161"/>
                      <a:pt x="27" y="159"/>
                      <a:pt x="32" y="159"/>
                    </a:cubicBezTo>
                    <a:cubicBezTo>
                      <a:pt x="66" y="159"/>
                      <a:pt x="80" y="213"/>
                      <a:pt x="60" y="233"/>
                    </a:cubicBezTo>
                    <a:lnTo>
                      <a:pt x="129" y="233"/>
                    </a:lnTo>
                    <a:lnTo>
                      <a:pt x="243" y="255"/>
                    </a:lnTo>
                    <a:lnTo>
                      <a:pt x="311" y="164"/>
                    </a:lnTo>
                    <a:cubicBezTo>
                      <a:pt x="288" y="118"/>
                      <a:pt x="266" y="50"/>
                      <a:pt x="174" y="4"/>
                    </a:cubicBezTo>
                    <a:cubicBezTo>
                      <a:pt x="155" y="2"/>
                      <a:pt x="138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41"/>
              <p:cNvSpPr/>
              <p:nvPr/>
            </p:nvSpPr>
            <p:spPr>
              <a:xfrm>
                <a:off x="1433000" y="3769800"/>
                <a:ext cx="8000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83" extrusionOk="0">
                    <a:moveTo>
                      <a:pt x="23" y="0"/>
                    </a:moveTo>
                    <a:cubicBezTo>
                      <a:pt x="0" y="46"/>
                      <a:pt x="23" y="114"/>
                      <a:pt x="69" y="160"/>
                    </a:cubicBezTo>
                    <a:lnTo>
                      <a:pt x="114" y="160"/>
                    </a:lnTo>
                    <a:lnTo>
                      <a:pt x="114" y="183"/>
                    </a:lnTo>
                    <a:cubicBezTo>
                      <a:pt x="183" y="183"/>
                      <a:pt x="320" y="160"/>
                      <a:pt x="297" y="68"/>
                    </a:cubicBezTo>
                    <a:cubicBezTo>
                      <a:pt x="270" y="42"/>
                      <a:pt x="244" y="31"/>
                      <a:pt x="221" y="31"/>
                    </a:cubicBezTo>
                    <a:cubicBezTo>
                      <a:pt x="206" y="31"/>
                      <a:pt x="192" y="36"/>
                      <a:pt x="183" y="46"/>
                    </a:cubicBezTo>
                    <a:cubicBezTo>
                      <a:pt x="183" y="46"/>
                      <a:pt x="160" y="23"/>
                      <a:pt x="137" y="23"/>
                    </a:cubicBezTo>
                    <a:cubicBezTo>
                      <a:pt x="137" y="0"/>
                      <a:pt x="69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1381;p41"/>
              <p:cNvSpPr/>
              <p:nvPr/>
            </p:nvSpPr>
            <p:spPr>
              <a:xfrm>
                <a:off x="1454100" y="3777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41"/>
              <p:cNvSpPr/>
              <p:nvPr/>
            </p:nvSpPr>
            <p:spPr>
              <a:xfrm>
                <a:off x="1451250" y="3769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41"/>
              <p:cNvSpPr/>
              <p:nvPr/>
            </p:nvSpPr>
            <p:spPr>
              <a:xfrm>
                <a:off x="1451250" y="3768975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7" y="0"/>
                    </a:moveTo>
                    <a:cubicBezTo>
                      <a:pt x="1" y="0"/>
                      <a:pt x="1" y="10"/>
                      <a:pt x="1" y="10"/>
                    </a:cubicBezTo>
                    <a:lnTo>
                      <a:pt x="24" y="10"/>
                    </a:lnTo>
                    <a:cubicBezTo>
                      <a:pt x="16" y="3"/>
                      <a:pt x="11" y="0"/>
                      <a:pt x="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41"/>
              <p:cNvSpPr/>
              <p:nvPr/>
            </p:nvSpPr>
            <p:spPr>
              <a:xfrm>
                <a:off x="1452975" y="3761400"/>
                <a:ext cx="9150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22" extrusionOk="0">
                    <a:moveTo>
                      <a:pt x="220" y="1"/>
                    </a:moveTo>
                    <a:cubicBezTo>
                      <a:pt x="179" y="1"/>
                      <a:pt x="166" y="39"/>
                      <a:pt x="114" y="39"/>
                    </a:cubicBezTo>
                    <a:cubicBezTo>
                      <a:pt x="206" y="131"/>
                      <a:pt x="0" y="62"/>
                      <a:pt x="46" y="131"/>
                    </a:cubicBezTo>
                    <a:cubicBezTo>
                      <a:pt x="69" y="131"/>
                      <a:pt x="69" y="176"/>
                      <a:pt x="69" y="176"/>
                    </a:cubicBezTo>
                    <a:lnTo>
                      <a:pt x="91" y="176"/>
                    </a:lnTo>
                    <a:cubicBezTo>
                      <a:pt x="91" y="176"/>
                      <a:pt x="91" y="199"/>
                      <a:pt x="137" y="222"/>
                    </a:cubicBezTo>
                    <a:lnTo>
                      <a:pt x="137" y="199"/>
                    </a:lnTo>
                    <a:cubicBezTo>
                      <a:pt x="152" y="204"/>
                      <a:pt x="162" y="206"/>
                      <a:pt x="170" y="206"/>
                    </a:cubicBezTo>
                    <a:cubicBezTo>
                      <a:pt x="192" y="206"/>
                      <a:pt x="196" y="192"/>
                      <a:pt x="218" y="192"/>
                    </a:cubicBezTo>
                    <a:cubicBezTo>
                      <a:pt x="226" y="192"/>
                      <a:pt x="237" y="194"/>
                      <a:pt x="251" y="199"/>
                    </a:cubicBezTo>
                    <a:cubicBezTo>
                      <a:pt x="270" y="199"/>
                      <a:pt x="273" y="170"/>
                      <a:pt x="297" y="170"/>
                    </a:cubicBezTo>
                    <a:cubicBezTo>
                      <a:pt x="303" y="170"/>
                      <a:pt x="311" y="172"/>
                      <a:pt x="320" y="176"/>
                    </a:cubicBezTo>
                    <a:cubicBezTo>
                      <a:pt x="320" y="165"/>
                      <a:pt x="325" y="159"/>
                      <a:pt x="331" y="159"/>
                    </a:cubicBezTo>
                    <a:cubicBezTo>
                      <a:pt x="337" y="159"/>
                      <a:pt x="343" y="165"/>
                      <a:pt x="343" y="176"/>
                    </a:cubicBezTo>
                    <a:lnTo>
                      <a:pt x="365" y="108"/>
                    </a:lnTo>
                    <a:cubicBezTo>
                      <a:pt x="365" y="85"/>
                      <a:pt x="343" y="39"/>
                      <a:pt x="274" y="16"/>
                    </a:cubicBezTo>
                    <a:cubicBezTo>
                      <a:pt x="251" y="5"/>
                      <a:pt x="234" y="1"/>
                      <a:pt x="2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41"/>
              <p:cNvSpPr/>
              <p:nvPr/>
            </p:nvSpPr>
            <p:spPr>
              <a:xfrm>
                <a:off x="1402750" y="3725050"/>
                <a:ext cx="34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1" extrusionOk="0">
                    <a:moveTo>
                      <a:pt x="57" y="0"/>
                    </a:moveTo>
                    <a:cubicBezTo>
                      <a:pt x="33" y="0"/>
                      <a:pt x="17" y="16"/>
                      <a:pt x="1" y="32"/>
                    </a:cubicBezTo>
                    <a:cubicBezTo>
                      <a:pt x="23" y="55"/>
                      <a:pt x="23" y="55"/>
                      <a:pt x="46" y="78"/>
                    </a:cubicBezTo>
                    <a:cubicBezTo>
                      <a:pt x="69" y="78"/>
                      <a:pt x="69" y="78"/>
                      <a:pt x="92" y="101"/>
                    </a:cubicBezTo>
                    <a:cubicBezTo>
                      <a:pt x="92" y="78"/>
                      <a:pt x="138" y="78"/>
                      <a:pt x="138" y="55"/>
                    </a:cubicBezTo>
                    <a:cubicBezTo>
                      <a:pt x="115" y="32"/>
                      <a:pt x="138" y="10"/>
                      <a:pt x="92" y="10"/>
                    </a:cubicBezTo>
                    <a:cubicBezTo>
                      <a:pt x="78" y="3"/>
                      <a:pt x="67" y="0"/>
                      <a:pt x="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41"/>
              <p:cNvSpPr/>
              <p:nvPr/>
            </p:nvSpPr>
            <p:spPr>
              <a:xfrm>
                <a:off x="1408450" y="3726425"/>
                <a:ext cx="11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1" y="0"/>
                    </a:moveTo>
                    <a:cubicBezTo>
                      <a:pt x="1" y="0"/>
                      <a:pt x="41" y="0"/>
                      <a:pt x="46" y="19"/>
                    </a:cubicBezTo>
                    <a:lnTo>
                      <a:pt x="46" y="19"/>
                    </a:lnTo>
                    <a:cubicBezTo>
                      <a:pt x="46" y="13"/>
                      <a:pt x="46" y="7"/>
                      <a:pt x="46" y="0"/>
                    </a:cubicBezTo>
                    <a:close/>
                    <a:moveTo>
                      <a:pt x="46" y="19"/>
                    </a:moveTo>
                    <a:cubicBezTo>
                      <a:pt x="46" y="20"/>
                      <a:pt x="46" y="22"/>
                      <a:pt x="46" y="23"/>
                    </a:cubicBezTo>
                    <a:lnTo>
                      <a:pt x="46" y="23"/>
                    </a:ln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22"/>
                      <a:pt x="46" y="20"/>
                      <a:pt x="46" y="19"/>
                    </a:cubicBezTo>
                    <a:close/>
                    <a:moveTo>
                      <a:pt x="46" y="23"/>
                    </a:moveTo>
                    <a:lnTo>
                      <a:pt x="46" y="23"/>
                    </a:lnTo>
                    <a:cubicBezTo>
                      <a:pt x="41" y="23"/>
                      <a:pt x="24" y="26"/>
                      <a:pt x="24" y="46"/>
                    </a:cubicBezTo>
                    <a:cubicBezTo>
                      <a:pt x="39" y="46"/>
                      <a:pt x="44" y="36"/>
                      <a:pt x="46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41"/>
              <p:cNvSpPr/>
              <p:nvPr/>
            </p:nvSpPr>
            <p:spPr>
              <a:xfrm>
                <a:off x="1439850" y="3734975"/>
                <a:ext cx="287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15" extrusionOk="0">
                    <a:moveTo>
                      <a:pt x="46" y="1"/>
                    </a:moveTo>
                    <a:cubicBezTo>
                      <a:pt x="0" y="24"/>
                      <a:pt x="46" y="69"/>
                      <a:pt x="46" y="115"/>
                    </a:cubicBezTo>
                    <a:cubicBezTo>
                      <a:pt x="46" y="69"/>
                      <a:pt x="114" y="92"/>
                      <a:pt x="114" y="46"/>
                    </a:cubicBezTo>
                    <a:cubicBezTo>
                      <a:pt x="114" y="24"/>
                      <a:pt x="92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41"/>
              <p:cNvSpPr/>
              <p:nvPr/>
            </p:nvSpPr>
            <p:spPr>
              <a:xfrm>
                <a:off x="1414725" y="3719975"/>
                <a:ext cx="4600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99" extrusionOk="0">
                    <a:moveTo>
                      <a:pt x="81" y="1"/>
                    </a:moveTo>
                    <a:cubicBezTo>
                      <a:pt x="46" y="1"/>
                      <a:pt x="42" y="30"/>
                      <a:pt x="24" y="30"/>
                    </a:cubicBezTo>
                    <a:cubicBezTo>
                      <a:pt x="1" y="53"/>
                      <a:pt x="69" y="76"/>
                      <a:pt x="92" y="99"/>
                    </a:cubicBezTo>
                    <a:lnTo>
                      <a:pt x="115" y="99"/>
                    </a:lnTo>
                    <a:cubicBezTo>
                      <a:pt x="115" y="87"/>
                      <a:pt x="121" y="87"/>
                      <a:pt x="126" y="87"/>
                    </a:cubicBezTo>
                    <a:cubicBezTo>
                      <a:pt x="132" y="87"/>
                      <a:pt x="138" y="87"/>
                      <a:pt x="138" y="76"/>
                    </a:cubicBezTo>
                    <a:cubicBezTo>
                      <a:pt x="138" y="53"/>
                      <a:pt x="184" y="30"/>
                      <a:pt x="115" y="7"/>
                    </a:cubicBezTo>
                    <a:cubicBezTo>
                      <a:pt x="101" y="3"/>
                      <a:pt x="90" y="1"/>
                      <a:pt x="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41"/>
              <p:cNvSpPr/>
              <p:nvPr/>
            </p:nvSpPr>
            <p:spPr>
              <a:xfrm>
                <a:off x="1429000" y="3718850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24" y="0"/>
                    </a:moveTo>
                    <a:cubicBezTo>
                      <a:pt x="1" y="0"/>
                      <a:pt x="1" y="29"/>
                      <a:pt x="1" y="29"/>
                    </a:cubicBezTo>
                    <a:cubicBezTo>
                      <a:pt x="1" y="29"/>
                      <a:pt x="15" y="59"/>
                      <a:pt x="21" y="59"/>
                    </a:cubicBezTo>
                    <a:cubicBezTo>
                      <a:pt x="22" y="59"/>
                      <a:pt x="23" y="57"/>
                      <a:pt x="23" y="52"/>
                    </a:cubicBezTo>
                    <a:lnTo>
                      <a:pt x="46" y="75"/>
                    </a:lnTo>
                    <a:lnTo>
                      <a:pt x="69" y="52"/>
                    </a:lnTo>
                    <a:cubicBezTo>
                      <a:pt x="69" y="29"/>
                      <a:pt x="92" y="7"/>
                      <a:pt x="46" y="7"/>
                    </a:cubicBezTo>
                    <a:cubicBezTo>
                      <a:pt x="37" y="2"/>
                      <a:pt x="30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41"/>
              <p:cNvSpPr/>
              <p:nvPr/>
            </p:nvSpPr>
            <p:spPr>
              <a:xfrm>
                <a:off x="1377650" y="3754375"/>
                <a:ext cx="742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83" y="1"/>
                    </a:moveTo>
                    <a:cubicBezTo>
                      <a:pt x="69" y="24"/>
                      <a:pt x="0" y="138"/>
                      <a:pt x="0" y="229"/>
                    </a:cubicBezTo>
                    <a:lnTo>
                      <a:pt x="92" y="206"/>
                    </a:lnTo>
                    <a:cubicBezTo>
                      <a:pt x="160" y="161"/>
                      <a:pt x="297" y="92"/>
                      <a:pt x="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41"/>
              <p:cNvSpPr/>
              <p:nvPr/>
            </p:nvSpPr>
            <p:spPr>
              <a:xfrm>
                <a:off x="1387350" y="37589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23" y="0"/>
                    </a:moveTo>
                    <a:cubicBezTo>
                      <a:pt x="23" y="23"/>
                      <a:pt x="0" y="23"/>
                      <a:pt x="0" y="46"/>
                    </a:cubicBezTo>
                    <a:cubicBezTo>
                      <a:pt x="0" y="46"/>
                      <a:pt x="23" y="69"/>
                      <a:pt x="46" y="92"/>
                    </a:cubicBezTo>
                    <a:cubicBezTo>
                      <a:pt x="92" y="92"/>
                      <a:pt x="114" y="69"/>
                      <a:pt x="114" y="69"/>
                    </a:cubicBezTo>
                    <a:cubicBezTo>
                      <a:pt x="92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41"/>
              <p:cNvSpPr/>
              <p:nvPr/>
            </p:nvSpPr>
            <p:spPr>
              <a:xfrm>
                <a:off x="1382775" y="3756100"/>
                <a:ext cx="28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46" extrusionOk="0">
                    <a:moveTo>
                      <a:pt x="46" y="0"/>
                    </a:moveTo>
                    <a:cubicBezTo>
                      <a:pt x="1" y="0"/>
                      <a:pt x="46" y="46"/>
                      <a:pt x="92" y="46"/>
                    </a:cubicBezTo>
                    <a:cubicBezTo>
                      <a:pt x="92" y="46"/>
                      <a:pt x="115" y="23"/>
                      <a:pt x="92" y="23"/>
                    </a:cubicBezTo>
                    <a:cubicBezTo>
                      <a:pt x="92" y="0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41"/>
              <p:cNvSpPr/>
              <p:nvPr/>
            </p:nvSpPr>
            <p:spPr>
              <a:xfrm>
                <a:off x="1747425" y="3762950"/>
                <a:ext cx="5150" cy="42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69" extrusionOk="0">
                    <a:moveTo>
                      <a:pt x="46" y="0"/>
                    </a:moveTo>
                    <a:cubicBezTo>
                      <a:pt x="46" y="46"/>
                      <a:pt x="0" y="23"/>
                      <a:pt x="0" y="46"/>
                    </a:cubicBezTo>
                    <a:cubicBezTo>
                      <a:pt x="0" y="91"/>
                      <a:pt x="46" y="137"/>
                      <a:pt x="114" y="160"/>
                    </a:cubicBezTo>
                    <a:cubicBezTo>
                      <a:pt x="126" y="166"/>
                      <a:pt x="139" y="169"/>
                      <a:pt x="150" y="169"/>
                    </a:cubicBezTo>
                    <a:cubicBezTo>
                      <a:pt x="181" y="169"/>
                      <a:pt x="205" y="148"/>
                      <a:pt x="205" y="114"/>
                    </a:cubicBezTo>
                    <a:cubicBezTo>
                      <a:pt x="183" y="69"/>
                      <a:pt x="137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41"/>
              <p:cNvSpPr/>
              <p:nvPr/>
            </p:nvSpPr>
            <p:spPr>
              <a:xfrm>
                <a:off x="1976250" y="3754375"/>
                <a:ext cx="1427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389" extrusionOk="0">
                    <a:moveTo>
                      <a:pt x="365" y="1"/>
                    </a:moveTo>
                    <a:cubicBezTo>
                      <a:pt x="137" y="24"/>
                      <a:pt x="0" y="206"/>
                      <a:pt x="23" y="389"/>
                    </a:cubicBezTo>
                    <a:lnTo>
                      <a:pt x="160" y="366"/>
                    </a:lnTo>
                    <a:cubicBezTo>
                      <a:pt x="342" y="320"/>
                      <a:pt x="571" y="229"/>
                      <a:pt x="457" y="24"/>
                    </a:cubicBezTo>
                    <a:lnTo>
                      <a:pt x="36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41"/>
              <p:cNvSpPr/>
              <p:nvPr/>
            </p:nvSpPr>
            <p:spPr>
              <a:xfrm>
                <a:off x="1833000" y="3732700"/>
                <a:ext cx="2057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960" extrusionOk="0">
                    <a:moveTo>
                      <a:pt x="503" y="0"/>
                    </a:moveTo>
                    <a:cubicBezTo>
                      <a:pt x="366" y="46"/>
                      <a:pt x="412" y="183"/>
                      <a:pt x="389" y="274"/>
                    </a:cubicBezTo>
                    <a:lnTo>
                      <a:pt x="480" y="251"/>
                    </a:lnTo>
                    <a:cubicBezTo>
                      <a:pt x="503" y="274"/>
                      <a:pt x="480" y="297"/>
                      <a:pt x="480" y="320"/>
                    </a:cubicBezTo>
                    <a:cubicBezTo>
                      <a:pt x="438" y="309"/>
                      <a:pt x="402" y="305"/>
                      <a:pt x="370" y="305"/>
                    </a:cubicBezTo>
                    <a:cubicBezTo>
                      <a:pt x="196" y="305"/>
                      <a:pt x="159" y="445"/>
                      <a:pt x="24" y="503"/>
                    </a:cubicBezTo>
                    <a:cubicBezTo>
                      <a:pt x="252" y="571"/>
                      <a:pt x="1" y="639"/>
                      <a:pt x="46" y="662"/>
                    </a:cubicBezTo>
                    <a:lnTo>
                      <a:pt x="138" y="662"/>
                    </a:lnTo>
                    <a:cubicBezTo>
                      <a:pt x="206" y="731"/>
                      <a:pt x="161" y="799"/>
                      <a:pt x="161" y="822"/>
                    </a:cubicBezTo>
                    <a:lnTo>
                      <a:pt x="275" y="822"/>
                    </a:lnTo>
                    <a:lnTo>
                      <a:pt x="320" y="891"/>
                    </a:lnTo>
                    <a:lnTo>
                      <a:pt x="366" y="845"/>
                    </a:lnTo>
                    <a:cubicBezTo>
                      <a:pt x="405" y="864"/>
                      <a:pt x="508" y="867"/>
                      <a:pt x="526" y="923"/>
                    </a:cubicBezTo>
                    <a:lnTo>
                      <a:pt x="526" y="923"/>
                    </a:lnTo>
                    <a:lnTo>
                      <a:pt x="526" y="845"/>
                    </a:lnTo>
                    <a:cubicBezTo>
                      <a:pt x="617" y="799"/>
                      <a:pt x="708" y="685"/>
                      <a:pt x="663" y="571"/>
                    </a:cubicBezTo>
                    <a:cubicBezTo>
                      <a:pt x="298" y="274"/>
                      <a:pt x="823" y="297"/>
                      <a:pt x="617" y="69"/>
                    </a:cubicBezTo>
                    <a:cubicBezTo>
                      <a:pt x="594" y="23"/>
                      <a:pt x="526" y="0"/>
                      <a:pt x="503" y="0"/>
                    </a:cubicBezTo>
                    <a:close/>
                    <a:moveTo>
                      <a:pt x="526" y="923"/>
                    </a:moveTo>
                    <a:lnTo>
                      <a:pt x="526" y="959"/>
                    </a:lnTo>
                    <a:cubicBezTo>
                      <a:pt x="529" y="945"/>
                      <a:pt x="529" y="933"/>
                      <a:pt x="526" y="9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41"/>
              <p:cNvSpPr/>
              <p:nvPr/>
            </p:nvSpPr>
            <p:spPr>
              <a:xfrm>
                <a:off x="1790775" y="3840550"/>
                <a:ext cx="175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70" h="24" extrusionOk="0">
                    <a:moveTo>
                      <a:pt x="1" y="0"/>
                    </a:moveTo>
                    <a:cubicBezTo>
                      <a:pt x="1" y="0"/>
                      <a:pt x="1" y="23"/>
                      <a:pt x="24" y="23"/>
                    </a:cubicBezTo>
                    <a:lnTo>
                      <a:pt x="69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41"/>
              <p:cNvSpPr/>
              <p:nvPr/>
            </p:nvSpPr>
            <p:spPr>
              <a:xfrm>
                <a:off x="1796500" y="3812025"/>
                <a:ext cx="1725" cy="950"/>
              </a:xfrm>
              <a:custGeom>
                <a:avLst/>
                <a:gdLst/>
                <a:ahLst/>
                <a:cxnLst/>
                <a:rect l="l" t="t" r="r" b="b"/>
                <a:pathLst>
                  <a:path w="69" h="38" extrusionOk="0">
                    <a:moveTo>
                      <a:pt x="0" y="0"/>
                    </a:moveTo>
                    <a:cubicBezTo>
                      <a:pt x="0" y="27"/>
                      <a:pt x="24" y="38"/>
                      <a:pt x="43" y="38"/>
                    </a:cubicBezTo>
                    <a:cubicBezTo>
                      <a:pt x="57" y="38"/>
                      <a:pt x="69" y="32"/>
                      <a:pt x="69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41"/>
              <p:cNvSpPr/>
              <p:nvPr/>
            </p:nvSpPr>
            <p:spPr>
              <a:xfrm>
                <a:off x="1797925" y="3810775"/>
                <a:ext cx="300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12" h="28" extrusionOk="0">
                    <a:moveTo>
                      <a:pt x="2" y="1"/>
                    </a:moveTo>
                    <a:cubicBezTo>
                      <a:pt x="0" y="1"/>
                      <a:pt x="2" y="8"/>
                      <a:pt x="12" y="27"/>
                    </a:cubicBezTo>
                    <a:cubicBezTo>
                      <a:pt x="12" y="14"/>
                      <a:pt x="4" y="1"/>
                      <a:pt x="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41"/>
              <p:cNvSpPr/>
              <p:nvPr/>
            </p:nvSpPr>
            <p:spPr>
              <a:xfrm>
                <a:off x="1797625" y="3808025"/>
                <a:ext cx="4600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3" extrusionOk="0">
                    <a:moveTo>
                      <a:pt x="46" y="0"/>
                    </a:moveTo>
                    <a:cubicBezTo>
                      <a:pt x="24" y="23"/>
                      <a:pt x="1" y="23"/>
                      <a:pt x="1" y="46"/>
                    </a:cubicBezTo>
                    <a:cubicBezTo>
                      <a:pt x="1" y="69"/>
                      <a:pt x="46" y="69"/>
                      <a:pt x="69" y="92"/>
                    </a:cubicBezTo>
                    <a:lnTo>
                      <a:pt x="92" y="160"/>
                    </a:lnTo>
                    <a:lnTo>
                      <a:pt x="46" y="160"/>
                    </a:lnTo>
                    <a:cubicBezTo>
                      <a:pt x="46" y="160"/>
                      <a:pt x="46" y="137"/>
                      <a:pt x="24" y="137"/>
                    </a:cubicBezTo>
                    <a:lnTo>
                      <a:pt x="46" y="183"/>
                    </a:lnTo>
                    <a:cubicBezTo>
                      <a:pt x="115" y="160"/>
                      <a:pt x="183" y="114"/>
                      <a:pt x="138" y="23"/>
                    </a:cubicBezTo>
                    <a:cubicBezTo>
                      <a:pt x="115" y="23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41"/>
              <p:cNvSpPr/>
              <p:nvPr/>
            </p:nvSpPr>
            <p:spPr>
              <a:xfrm>
                <a:off x="1796500" y="3809150"/>
                <a:ext cx="57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23" h="47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47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41"/>
              <p:cNvSpPr/>
              <p:nvPr/>
            </p:nvSpPr>
            <p:spPr>
              <a:xfrm>
                <a:off x="1796500" y="3809725"/>
                <a:ext cx="115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46" h="70" extrusionOk="0">
                    <a:moveTo>
                      <a:pt x="0" y="1"/>
                    </a:moveTo>
                    <a:cubicBezTo>
                      <a:pt x="0" y="24"/>
                      <a:pt x="0" y="46"/>
                      <a:pt x="23" y="69"/>
                    </a:cubicBezTo>
                    <a:lnTo>
                      <a:pt x="46" y="69"/>
                    </a:lnTo>
                    <a:cubicBezTo>
                      <a:pt x="23" y="46"/>
                      <a:pt x="23" y="24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41"/>
              <p:cNvSpPr/>
              <p:nvPr/>
            </p:nvSpPr>
            <p:spPr>
              <a:xfrm>
                <a:off x="1757125" y="3764650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23" y="1"/>
                    </a:moveTo>
                    <a:cubicBezTo>
                      <a:pt x="23" y="12"/>
                      <a:pt x="17" y="12"/>
                      <a:pt x="11" y="12"/>
                    </a:cubicBezTo>
                    <a:cubicBezTo>
                      <a:pt x="6" y="12"/>
                      <a:pt x="0" y="12"/>
                      <a:pt x="0" y="23"/>
                    </a:cubicBezTo>
                    <a:cubicBezTo>
                      <a:pt x="0" y="46"/>
                      <a:pt x="23" y="46"/>
                      <a:pt x="46" y="69"/>
                    </a:cubicBezTo>
                    <a:cubicBezTo>
                      <a:pt x="69" y="69"/>
                      <a:pt x="91" y="69"/>
                      <a:pt x="91" y="46"/>
                    </a:cubicBezTo>
                    <a:cubicBezTo>
                      <a:pt x="69" y="23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" name="Google Shape;1403;p41"/>
              <p:cNvSpPr/>
              <p:nvPr/>
            </p:nvSpPr>
            <p:spPr>
              <a:xfrm>
                <a:off x="1803900" y="3804600"/>
                <a:ext cx="575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230" h="206" extrusionOk="0">
                    <a:moveTo>
                      <a:pt x="138" y="0"/>
                    </a:moveTo>
                    <a:cubicBezTo>
                      <a:pt x="46" y="23"/>
                      <a:pt x="1" y="114"/>
                      <a:pt x="1" y="206"/>
                    </a:cubicBezTo>
                    <a:lnTo>
                      <a:pt x="69" y="183"/>
                    </a:lnTo>
                    <a:cubicBezTo>
                      <a:pt x="138" y="160"/>
                      <a:pt x="229" y="92"/>
                      <a:pt x="183" y="23"/>
                    </a:cubicBezTo>
                    <a:lnTo>
                      <a:pt x="1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41"/>
              <p:cNvSpPr/>
              <p:nvPr/>
            </p:nvSpPr>
            <p:spPr>
              <a:xfrm>
                <a:off x="1735425" y="3783475"/>
                <a:ext cx="402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3" extrusionOk="0">
                    <a:moveTo>
                      <a:pt x="69" y="1"/>
                    </a:moveTo>
                    <a:cubicBezTo>
                      <a:pt x="24" y="1"/>
                      <a:pt x="1" y="24"/>
                      <a:pt x="24" y="46"/>
                    </a:cubicBezTo>
                    <a:cubicBezTo>
                      <a:pt x="24" y="46"/>
                      <a:pt x="46" y="69"/>
                      <a:pt x="46" y="69"/>
                    </a:cubicBezTo>
                    <a:cubicBezTo>
                      <a:pt x="55" y="86"/>
                      <a:pt x="63" y="91"/>
                      <a:pt x="72" y="91"/>
                    </a:cubicBezTo>
                    <a:cubicBezTo>
                      <a:pt x="81" y="91"/>
                      <a:pt x="90" y="85"/>
                      <a:pt x="99" y="85"/>
                    </a:cubicBezTo>
                    <a:cubicBezTo>
                      <a:pt x="105" y="85"/>
                      <a:pt x="110" y="87"/>
                      <a:pt x="115" y="92"/>
                    </a:cubicBezTo>
                    <a:cubicBezTo>
                      <a:pt x="115" y="92"/>
                      <a:pt x="138" y="92"/>
                      <a:pt x="138" y="69"/>
                    </a:cubicBezTo>
                    <a:cubicBezTo>
                      <a:pt x="160" y="69"/>
                      <a:pt x="160" y="46"/>
                      <a:pt x="138" y="24"/>
                    </a:cubicBezTo>
                    <a:cubicBezTo>
                      <a:pt x="92" y="1"/>
                      <a:pt x="69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41"/>
              <p:cNvSpPr/>
              <p:nvPr/>
            </p:nvSpPr>
            <p:spPr>
              <a:xfrm>
                <a:off x="1775375" y="37971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1"/>
                    </a:moveTo>
                    <a:cubicBezTo>
                      <a:pt x="0" y="1"/>
                      <a:pt x="0" y="23"/>
                      <a:pt x="23" y="2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1406;p41"/>
              <p:cNvSpPr/>
              <p:nvPr/>
            </p:nvSpPr>
            <p:spPr>
              <a:xfrm>
                <a:off x="1945425" y="370472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23" y="1"/>
                      <a:pt x="23" y="1"/>
                    </a:cubicBezTo>
                    <a:lnTo>
                      <a:pt x="23" y="1"/>
                    </a:lnTo>
                    <a:cubicBezTo>
                      <a:pt x="23" y="1"/>
                      <a:pt x="23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41"/>
              <p:cNvSpPr/>
              <p:nvPr/>
            </p:nvSpPr>
            <p:spPr>
              <a:xfrm>
                <a:off x="1946575" y="37047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1"/>
                    </a:moveTo>
                    <a:lnTo>
                      <a:pt x="0" y="2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41"/>
              <p:cNvSpPr/>
              <p:nvPr/>
            </p:nvSpPr>
            <p:spPr>
              <a:xfrm>
                <a:off x="1945425" y="37047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41"/>
              <p:cNvSpPr/>
              <p:nvPr/>
            </p:nvSpPr>
            <p:spPr>
              <a:xfrm>
                <a:off x="1777650" y="3784625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1" y="0"/>
                    </a:moveTo>
                    <a:cubicBezTo>
                      <a:pt x="1" y="0"/>
                      <a:pt x="11" y="11"/>
                      <a:pt x="18" y="11"/>
                    </a:cubicBezTo>
                    <a:cubicBezTo>
                      <a:pt x="21" y="11"/>
                      <a:pt x="24" y="8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41"/>
              <p:cNvSpPr/>
              <p:nvPr/>
            </p:nvSpPr>
            <p:spPr>
              <a:xfrm>
                <a:off x="1778225" y="378405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1"/>
                    </a:moveTo>
                    <a:lnTo>
                      <a:pt x="23" y="1"/>
                    </a:lnTo>
                    <a:cubicBezTo>
                      <a:pt x="1" y="1"/>
                      <a:pt x="1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" name="Google Shape;1411;p41"/>
              <p:cNvSpPr/>
              <p:nvPr/>
            </p:nvSpPr>
            <p:spPr>
              <a:xfrm>
                <a:off x="1778225" y="3782900"/>
                <a:ext cx="21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87" h="70" extrusionOk="0">
                    <a:moveTo>
                      <a:pt x="23" y="1"/>
                    </a:moveTo>
                    <a:cubicBezTo>
                      <a:pt x="1" y="1"/>
                      <a:pt x="1" y="1"/>
                      <a:pt x="1" y="24"/>
                    </a:cubicBezTo>
                    <a:lnTo>
                      <a:pt x="23" y="24"/>
                    </a:lnTo>
                    <a:lnTo>
                      <a:pt x="44" y="65"/>
                    </a:lnTo>
                    <a:lnTo>
                      <a:pt x="44" y="65"/>
                    </a:lnTo>
                    <a:cubicBezTo>
                      <a:pt x="65" y="56"/>
                      <a:pt x="86" y="35"/>
                      <a:pt x="69" y="1"/>
                    </a:cubicBezTo>
                    <a:close/>
                    <a:moveTo>
                      <a:pt x="44" y="65"/>
                    </a:moveTo>
                    <a:lnTo>
                      <a:pt x="44" y="65"/>
                    </a:lnTo>
                    <a:cubicBezTo>
                      <a:pt x="37" y="68"/>
                      <a:pt x="29" y="69"/>
                      <a:pt x="23" y="69"/>
                    </a:cubicBezTo>
                    <a:lnTo>
                      <a:pt x="46" y="69"/>
                    </a:lnTo>
                    <a:lnTo>
                      <a:pt x="44" y="6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41"/>
              <p:cNvSpPr/>
              <p:nvPr/>
            </p:nvSpPr>
            <p:spPr>
              <a:xfrm>
                <a:off x="1777650" y="37834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lnTo>
                      <a:pt x="24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41"/>
              <p:cNvSpPr/>
              <p:nvPr/>
            </p:nvSpPr>
            <p:spPr>
              <a:xfrm>
                <a:off x="1777650" y="37834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1"/>
                    </a:moveTo>
                    <a:cubicBezTo>
                      <a:pt x="1" y="24"/>
                      <a:pt x="1" y="24"/>
                      <a:pt x="24" y="24"/>
                    </a:cubicBezTo>
                    <a:cubicBezTo>
                      <a:pt x="24" y="24"/>
                      <a:pt x="24" y="24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41"/>
              <p:cNvSpPr/>
              <p:nvPr/>
            </p:nvSpPr>
            <p:spPr>
              <a:xfrm>
                <a:off x="1807900" y="3764200"/>
                <a:ext cx="8575" cy="732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293" extrusionOk="0">
                    <a:moveTo>
                      <a:pt x="131" y="0"/>
                    </a:moveTo>
                    <a:cubicBezTo>
                      <a:pt x="109" y="0"/>
                      <a:pt x="88" y="6"/>
                      <a:pt x="69" y="19"/>
                    </a:cubicBezTo>
                    <a:cubicBezTo>
                      <a:pt x="1" y="64"/>
                      <a:pt x="46" y="178"/>
                      <a:pt x="46" y="247"/>
                    </a:cubicBezTo>
                    <a:lnTo>
                      <a:pt x="137" y="247"/>
                    </a:lnTo>
                    <a:lnTo>
                      <a:pt x="160" y="292"/>
                    </a:lnTo>
                    <a:cubicBezTo>
                      <a:pt x="197" y="274"/>
                      <a:pt x="189" y="241"/>
                      <a:pt x="221" y="241"/>
                    </a:cubicBezTo>
                    <a:cubicBezTo>
                      <a:pt x="229" y="241"/>
                      <a:pt x="239" y="242"/>
                      <a:pt x="252" y="247"/>
                    </a:cubicBezTo>
                    <a:lnTo>
                      <a:pt x="274" y="292"/>
                    </a:lnTo>
                    <a:cubicBezTo>
                      <a:pt x="274" y="253"/>
                      <a:pt x="274" y="197"/>
                      <a:pt x="230" y="197"/>
                    </a:cubicBezTo>
                    <a:cubicBezTo>
                      <a:pt x="223" y="197"/>
                      <a:pt x="215" y="198"/>
                      <a:pt x="206" y="201"/>
                    </a:cubicBezTo>
                    <a:cubicBezTo>
                      <a:pt x="206" y="178"/>
                      <a:pt x="216" y="171"/>
                      <a:pt x="230" y="171"/>
                    </a:cubicBezTo>
                    <a:cubicBezTo>
                      <a:pt x="259" y="171"/>
                      <a:pt x="305" y="201"/>
                      <a:pt x="320" y="201"/>
                    </a:cubicBezTo>
                    <a:cubicBezTo>
                      <a:pt x="343" y="156"/>
                      <a:pt x="274" y="110"/>
                      <a:pt x="297" y="87"/>
                    </a:cubicBezTo>
                    <a:cubicBezTo>
                      <a:pt x="248" y="38"/>
                      <a:pt x="187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41"/>
              <p:cNvSpPr/>
              <p:nvPr/>
            </p:nvSpPr>
            <p:spPr>
              <a:xfrm>
                <a:off x="1964825" y="3702200"/>
                <a:ext cx="74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62" extrusionOk="0">
                    <a:moveTo>
                      <a:pt x="112" y="0"/>
                    </a:moveTo>
                    <a:cubicBezTo>
                      <a:pt x="13" y="0"/>
                      <a:pt x="39" y="90"/>
                      <a:pt x="0" y="148"/>
                    </a:cubicBezTo>
                    <a:cubicBezTo>
                      <a:pt x="46" y="148"/>
                      <a:pt x="69" y="193"/>
                      <a:pt x="46" y="216"/>
                    </a:cubicBezTo>
                    <a:lnTo>
                      <a:pt x="115" y="216"/>
                    </a:lnTo>
                    <a:lnTo>
                      <a:pt x="115" y="239"/>
                    </a:lnTo>
                    <a:lnTo>
                      <a:pt x="229" y="239"/>
                    </a:lnTo>
                    <a:lnTo>
                      <a:pt x="229" y="262"/>
                    </a:lnTo>
                    <a:lnTo>
                      <a:pt x="297" y="170"/>
                    </a:lnTo>
                    <a:cubicBezTo>
                      <a:pt x="297" y="125"/>
                      <a:pt x="274" y="33"/>
                      <a:pt x="183" y="11"/>
                    </a:cubicBezTo>
                    <a:cubicBezTo>
                      <a:pt x="154" y="3"/>
                      <a:pt x="131" y="0"/>
                      <a:pt x="1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41"/>
              <p:cNvSpPr/>
              <p:nvPr/>
            </p:nvSpPr>
            <p:spPr>
              <a:xfrm>
                <a:off x="1839850" y="38000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1"/>
                    </a:moveTo>
                    <a:lnTo>
                      <a:pt x="1" y="24"/>
                    </a:lnTo>
                    <a:cubicBezTo>
                      <a:pt x="1" y="24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41"/>
              <p:cNvSpPr/>
              <p:nvPr/>
            </p:nvSpPr>
            <p:spPr>
              <a:xfrm>
                <a:off x="1835850" y="3798325"/>
                <a:ext cx="4025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1" extrusionOk="0">
                    <a:moveTo>
                      <a:pt x="69" y="0"/>
                    </a:moveTo>
                    <a:cubicBezTo>
                      <a:pt x="1" y="23"/>
                      <a:pt x="24" y="92"/>
                      <a:pt x="1" y="137"/>
                    </a:cubicBezTo>
                    <a:lnTo>
                      <a:pt x="47" y="46"/>
                    </a:lnTo>
                    <a:lnTo>
                      <a:pt x="115" y="114"/>
                    </a:lnTo>
                    <a:lnTo>
                      <a:pt x="92" y="114"/>
                    </a:lnTo>
                    <a:lnTo>
                      <a:pt x="129" y="133"/>
                    </a:lnTo>
                    <a:lnTo>
                      <a:pt x="129" y="133"/>
                    </a:lnTo>
                    <a:cubicBezTo>
                      <a:pt x="130" y="130"/>
                      <a:pt x="132" y="128"/>
                      <a:pt x="135" y="128"/>
                    </a:cubicBezTo>
                    <a:cubicBezTo>
                      <a:pt x="140" y="128"/>
                      <a:pt x="147" y="131"/>
                      <a:pt x="161" y="137"/>
                    </a:cubicBezTo>
                    <a:lnTo>
                      <a:pt x="115" y="46"/>
                    </a:lnTo>
                    <a:lnTo>
                      <a:pt x="138" y="46"/>
                    </a:lnTo>
                    <a:cubicBezTo>
                      <a:pt x="138" y="69"/>
                      <a:pt x="161" y="69"/>
                      <a:pt x="161" y="69"/>
                    </a:cubicBezTo>
                    <a:lnTo>
                      <a:pt x="138" y="23"/>
                    </a:lnTo>
                    <a:lnTo>
                      <a:pt x="69" y="0"/>
                    </a:lnTo>
                    <a:close/>
                    <a:moveTo>
                      <a:pt x="129" y="133"/>
                    </a:moveTo>
                    <a:lnTo>
                      <a:pt x="129" y="133"/>
                    </a:lnTo>
                    <a:cubicBezTo>
                      <a:pt x="126" y="139"/>
                      <a:pt x="126" y="149"/>
                      <a:pt x="115" y="160"/>
                    </a:cubicBezTo>
                    <a:lnTo>
                      <a:pt x="138" y="137"/>
                    </a:lnTo>
                    <a:lnTo>
                      <a:pt x="129" y="13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1418;p41"/>
              <p:cNvSpPr/>
              <p:nvPr/>
            </p:nvSpPr>
            <p:spPr>
              <a:xfrm>
                <a:off x="1858125" y="3792050"/>
                <a:ext cx="630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06" extrusionOk="0">
                    <a:moveTo>
                      <a:pt x="137" y="0"/>
                    </a:moveTo>
                    <a:cubicBezTo>
                      <a:pt x="114" y="46"/>
                      <a:pt x="0" y="46"/>
                      <a:pt x="69" y="114"/>
                    </a:cubicBezTo>
                    <a:cubicBezTo>
                      <a:pt x="82" y="118"/>
                      <a:pt x="91" y="119"/>
                      <a:pt x="98" y="119"/>
                    </a:cubicBezTo>
                    <a:cubicBezTo>
                      <a:pt x="130" y="119"/>
                      <a:pt x="96" y="87"/>
                      <a:pt x="116" y="87"/>
                    </a:cubicBezTo>
                    <a:cubicBezTo>
                      <a:pt x="120" y="87"/>
                      <a:pt x="127" y="88"/>
                      <a:pt x="137" y="91"/>
                    </a:cubicBezTo>
                    <a:lnTo>
                      <a:pt x="183" y="114"/>
                    </a:lnTo>
                    <a:cubicBezTo>
                      <a:pt x="164" y="133"/>
                      <a:pt x="161" y="166"/>
                      <a:pt x="124" y="166"/>
                    </a:cubicBezTo>
                    <a:cubicBezTo>
                      <a:pt x="115" y="166"/>
                      <a:pt x="105" y="164"/>
                      <a:pt x="91" y="160"/>
                    </a:cubicBezTo>
                    <a:cubicBezTo>
                      <a:pt x="69" y="160"/>
                      <a:pt x="46" y="137"/>
                      <a:pt x="46" y="114"/>
                    </a:cubicBezTo>
                    <a:lnTo>
                      <a:pt x="46" y="114"/>
                    </a:lnTo>
                    <a:cubicBezTo>
                      <a:pt x="0" y="137"/>
                      <a:pt x="69" y="183"/>
                      <a:pt x="69" y="206"/>
                    </a:cubicBezTo>
                    <a:cubicBezTo>
                      <a:pt x="114" y="183"/>
                      <a:pt x="206" y="206"/>
                      <a:pt x="206" y="137"/>
                    </a:cubicBezTo>
                    <a:cubicBezTo>
                      <a:pt x="228" y="114"/>
                      <a:pt x="251" y="46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41"/>
              <p:cNvSpPr/>
              <p:nvPr/>
            </p:nvSpPr>
            <p:spPr>
              <a:xfrm>
                <a:off x="1782225" y="3722425"/>
                <a:ext cx="117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3" y="1"/>
                    </a:moveTo>
                    <a:lnTo>
                      <a:pt x="0" y="23"/>
                    </a:lnTo>
                    <a:lnTo>
                      <a:pt x="23" y="46"/>
                    </a:lnTo>
                    <a:lnTo>
                      <a:pt x="46" y="23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41"/>
              <p:cNvSpPr/>
              <p:nvPr/>
            </p:nvSpPr>
            <p:spPr>
              <a:xfrm>
                <a:off x="1994925" y="3768500"/>
                <a:ext cx="2450" cy="1300"/>
              </a:xfrm>
              <a:custGeom>
                <a:avLst/>
                <a:gdLst/>
                <a:ahLst/>
                <a:cxnLst/>
                <a:rect l="l" t="t" r="r" b="b"/>
                <a:pathLst>
                  <a:path w="98" h="52" extrusionOk="0">
                    <a:moveTo>
                      <a:pt x="12" y="0"/>
                    </a:moveTo>
                    <a:cubicBezTo>
                      <a:pt x="1" y="0"/>
                      <a:pt x="38" y="34"/>
                      <a:pt x="75" y="52"/>
                    </a:cubicBezTo>
                    <a:cubicBezTo>
                      <a:pt x="75" y="52"/>
                      <a:pt x="98" y="29"/>
                      <a:pt x="75" y="29"/>
                    </a:cubicBezTo>
                    <a:cubicBezTo>
                      <a:pt x="75" y="6"/>
                      <a:pt x="52" y="6"/>
                      <a:pt x="29" y="6"/>
                    </a:cubicBezTo>
                    <a:cubicBezTo>
                      <a:pt x="20" y="2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41"/>
              <p:cNvSpPr/>
              <p:nvPr/>
            </p:nvSpPr>
            <p:spPr>
              <a:xfrm>
                <a:off x="1915175" y="3814075"/>
                <a:ext cx="9725" cy="595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38" extrusionOk="0">
                    <a:moveTo>
                      <a:pt x="179" y="0"/>
                    </a:moveTo>
                    <a:cubicBezTo>
                      <a:pt x="164" y="0"/>
                      <a:pt x="150" y="3"/>
                      <a:pt x="138" y="9"/>
                    </a:cubicBezTo>
                    <a:cubicBezTo>
                      <a:pt x="69" y="9"/>
                      <a:pt x="1" y="32"/>
                      <a:pt x="24" y="101"/>
                    </a:cubicBezTo>
                    <a:cubicBezTo>
                      <a:pt x="46" y="101"/>
                      <a:pt x="92" y="146"/>
                      <a:pt x="69" y="146"/>
                    </a:cubicBezTo>
                    <a:lnTo>
                      <a:pt x="115" y="169"/>
                    </a:lnTo>
                    <a:cubicBezTo>
                      <a:pt x="130" y="200"/>
                      <a:pt x="145" y="207"/>
                      <a:pt x="161" y="207"/>
                    </a:cubicBezTo>
                    <a:cubicBezTo>
                      <a:pt x="177" y="207"/>
                      <a:pt x="194" y="200"/>
                      <a:pt x="213" y="200"/>
                    </a:cubicBezTo>
                    <a:cubicBezTo>
                      <a:pt x="231" y="200"/>
                      <a:pt x="252" y="207"/>
                      <a:pt x="275" y="238"/>
                    </a:cubicBezTo>
                    <a:cubicBezTo>
                      <a:pt x="275" y="192"/>
                      <a:pt x="343" y="215"/>
                      <a:pt x="366" y="192"/>
                    </a:cubicBezTo>
                    <a:cubicBezTo>
                      <a:pt x="389" y="146"/>
                      <a:pt x="389" y="124"/>
                      <a:pt x="320" y="55"/>
                    </a:cubicBezTo>
                    <a:cubicBezTo>
                      <a:pt x="270" y="22"/>
                      <a:pt x="220" y="0"/>
                      <a:pt x="1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41"/>
              <p:cNvSpPr/>
              <p:nvPr/>
            </p:nvSpPr>
            <p:spPr>
              <a:xfrm>
                <a:off x="1995075" y="3745575"/>
                <a:ext cx="8000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93" extrusionOk="0">
                    <a:moveTo>
                      <a:pt x="81" y="0"/>
                    </a:moveTo>
                    <a:cubicBezTo>
                      <a:pt x="66" y="0"/>
                      <a:pt x="53" y="3"/>
                      <a:pt x="46" y="10"/>
                    </a:cubicBezTo>
                    <a:cubicBezTo>
                      <a:pt x="0" y="56"/>
                      <a:pt x="23" y="102"/>
                      <a:pt x="92" y="170"/>
                    </a:cubicBezTo>
                    <a:lnTo>
                      <a:pt x="114" y="170"/>
                    </a:lnTo>
                    <a:lnTo>
                      <a:pt x="114" y="193"/>
                    </a:lnTo>
                    <a:cubicBezTo>
                      <a:pt x="183" y="170"/>
                      <a:pt x="320" y="170"/>
                      <a:pt x="297" y="56"/>
                    </a:cubicBezTo>
                    <a:cubicBezTo>
                      <a:pt x="286" y="45"/>
                      <a:pt x="263" y="39"/>
                      <a:pt x="240" y="39"/>
                    </a:cubicBezTo>
                    <a:cubicBezTo>
                      <a:pt x="217" y="39"/>
                      <a:pt x="194" y="45"/>
                      <a:pt x="183" y="56"/>
                    </a:cubicBezTo>
                    <a:cubicBezTo>
                      <a:pt x="183" y="33"/>
                      <a:pt x="183" y="33"/>
                      <a:pt x="160" y="10"/>
                    </a:cubicBezTo>
                    <a:cubicBezTo>
                      <a:pt x="145" y="10"/>
                      <a:pt x="109" y="0"/>
                      <a:pt x="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41"/>
              <p:cNvSpPr/>
              <p:nvPr/>
            </p:nvSpPr>
            <p:spPr>
              <a:xfrm>
                <a:off x="2016175" y="3753250"/>
                <a:ext cx="60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1" y="0"/>
                    </a:moveTo>
                    <a:lnTo>
                      <a:pt x="1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41"/>
              <p:cNvSpPr/>
              <p:nvPr/>
            </p:nvSpPr>
            <p:spPr>
              <a:xfrm>
                <a:off x="2013325" y="374525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23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41"/>
              <p:cNvSpPr/>
              <p:nvPr/>
            </p:nvSpPr>
            <p:spPr>
              <a:xfrm>
                <a:off x="2013325" y="374467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46" y="1"/>
                    </a:moveTo>
                    <a:cubicBezTo>
                      <a:pt x="23" y="1"/>
                      <a:pt x="1" y="1"/>
                      <a:pt x="1" y="24"/>
                    </a:cubicBezTo>
                    <a:cubicBezTo>
                      <a:pt x="1" y="12"/>
                      <a:pt x="12" y="6"/>
                      <a:pt x="23" y="6"/>
                    </a:cubicBezTo>
                    <a:cubicBezTo>
                      <a:pt x="35" y="6"/>
                      <a:pt x="46" y="12"/>
                      <a:pt x="46" y="24"/>
                    </a:cubicBezTo>
                    <a:cubicBezTo>
                      <a:pt x="46" y="24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41"/>
              <p:cNvSpPr/>
              <p:nvPr/>
            </p:nvSpPr>
            <p:spPr>
              <a:xfrm>
                <a:off x="2015600" y="3737100"/>
                <a:ext cx="8600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13" extrusionOk="0">
                    <a:moveTo>
                      <a:pt x="218" y="1"/>
                    </a:moveTo>
                    <a:cubicBezTo>
                      <a:pt x="181" y="1"/>
                      <a:pt x="170" y="30"/>
                      <a:pt x="115" y="30"/>
                    </a:cubicBezTo>
                    <a:cubicBezTo>
                      <a:pt x="184" y="121"/>
                      <a:pt x="1" y="53"/>
                      <a:pt x="24" y="144"/>
                    </a:cubicBezTo>
                    <a:cubicBezTo>
                      <a:pt x="47" y="144"/>
                      <a:pt x="47" y="167"/>
                      <a:pt x="69" y="167"/>
                    </a:cubicBezTo>
                    <a:cubicBezTo>
                      <a:pt x="92" y="190"/>
                      <a:pt x="92" y="190"/>
                      <a:pt x="115" y="212"/>
                    </a:cubicBezTo>
                    <a:lnTo>
                      <a:pt x="138" y="212"/>
                    </a:lnTo>
                    <a:cubicBezTo>
                      <a:pt x="174" y="212"/>
                      <a:pt x="182" y="183"/>
                      <a:pt x="207" y="183"/>
                    </a:cubicBezTo>
                    <a:cubicBezTo>
                      <a:pt x="213" y="183"/>
                      <a:pt x="220" y="185"/>
                      <a:pt x="229" y="190"/>
                    </a:cubicBezTo>
                    <a:cubicBezTo>
                      <a:pt x="236" y="193"/>
                      <a:pt x="241" y="194"/>
                      <a:pt x="246" y="194"/>
                    </a:cubicBezTo>
                    <a:cubicBezTo>
                      <a:pt x="262" y="194"/>
                      <a:pt x="262" y="174"/>
                      <a:pt x="273" y="174"/>
                    </a:cubicBezTo>
                    <a:cubicBezTo>
                      <a:pt x="278" y="174"/>
                      <a:pt x="286" y="178"/>
                      <a:pt x="298" y="190"/>
                    </a:cubicBezTo>
                    <a:lnTo>
                      <a:pt x="321" y="167"/>
                    </a:lnTo>
                    <a:cubicBezTo>
                      <a:pt x="321" y="167"/>
                      <a:pt x="321" y="157"/>
                      <a:pt x="327" y="157"/>
                    </a:cubicBezTo>
                    <a:cubicBezTo>
                      <a:pt x="331" y="157"/>
                      <a:pt x="336" y="159"/>
                      <a:pt x="343" y="167"/>
                    </a:cubicBezTo>
                    <a:lnTo>
                      <a:pt x="343" y="121"/>
                    </a:lnTo>
                    <a:cubicBezTo>
                      <a:pt x="343" y="75"/>
                      <a:pt x="321" y="30"/>
                      <a:pt x="252" y="7"/>
                    </a:cubicBezTo>
                    <a:cubicBezTo>
                      <a:pt x="238" y="2"/>
                      <a:pt x="227" y="1"/>
                      <a:pt x="2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41"/>
              <p:cNvSpPr/>
              <p:nvPr/>
            </p:nvSpPr>
            <p:spPr>
              <a:xfrm>
                <a:off x="1756550" y="3757800"/>
                <a:ext cx="5725" cy="460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84" extrusionOk="0">
                    <a:moveTo>
                      <a:pt x="137" y="1"/>
                    </a:moveTo>
                    <a:cubicBezTo>
                      <a:pt x="46" y="24"/>
                      <a:pt x="0" y="92"/>
                      <a:pt x="23" y="183"/>
                    </a:cubicBezTo>
                    <a:lnTo>
                      <a:pt x="69" y="160"/>
                    </a:lnTo>
                    <a:cubicBezTo>
                      <a:pt x="137" y="138"/>
                      <a:pt x="229" y="92"/>
                      <a:pt x="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41"/>
              <p:cNvSpPr/>
              <p:nvPr/>
            </p:nvSpPr>
            <p:spPr>
              <a:xfrm>
                <a:off x="1777075" y="3766675"/>
                <a:ext cx="4600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25" extrusionOk="0">
                    <a:moveTo>
                      <a:pt x="53" y="115"/>
                    </a:moveTo>
                    <a:cubicBezTo>
                      <a:pt x="47" y="115"/>
                      <a:pt x="47" y="125"/>
                      <a:pt x="47" y="125"/>
                    </a:cubicBezTo>
                    <a:lnTo>
                      <a:pt x="69" y="125"/>
                    </a:lnTo>
                    <a:cubicBezTo>
                      <a:pt x="62" y="117"/>
                      <a:pt x="57" y="115"/>
                      <a:pt x="53" y="115"/>
                    </a:cubicBezTo>
                    <a:close/>
                    <a:moveTo>
                      <a:pt x="76" y="1"/>
                    </a:moveTo>
                    <a:cubicBezTo>
                      <a:pt x="54" y="1"/>
                      <a:pt x="39" y="11"/>
                      <a:pt x="24" y="11"/>
                    </a:cubicBezTo>
                    <a:cubicBezTo>
                      <a:pt x="24" y="57"/>
                      <a:pt x="1" y="79"/>
                      <a:pt x="47" y="102"/>
                    </a:cubicBezTo>
                    <a:lnTo>
                      <a:pt x="69" y="125"/>
                    </a:lnTo>
                    <a:lnTo>
                      <a:pt x="115" y="125"/>
                    </a:lnTo>
                    <a:cubicBezTo>
                      <a:pt x="115" y="102"/>
                      <a:pt x="184" y="102"/>
                      <a:pt x="161" y="79"/>
                    </a:cubicBezTo>
                    <a:cubicBezTo>
                      <a:pt x="161" y="57"/>
                      <a:pt x="161" y="34"/>
                      <a:pt x="115" y="11"/>
                    </a:cubicBezTo>
                    <a:cubicBezTo>
                      <a:pt x="100" y="3"/>
                      <a:pt x="87" y="1"/>
                      <a:pt x="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41"/>
              <p:cNvSpPr/>
              <p:nvPr/>
            </p:nvSpPr>
            <p:spPr>
              <a:xfrm>
                <a:off x="1790200" y="3764075"/>
                <a:ext cx="2900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93" extrusionOk="0">
                    <a:moveTo>
                      <a:pt x="69" y="1"/>
                    </a:moveTo>
                    <a:cubicBezTo>
                      <a:pt x="24" y="1"/>
                      <a:pt x="1" y="24"/>
                      <a:pt x="1" y="46"/>
                    </a:cubicBezTo>
                    <a:cubicBezTo>
                      <a:pt x="1" y="69"/>
                      <a:pt x="24" y="69"/>
                      <a:pt x="47" y="92"/>
                    </a:cubicBezTo>
                    <a:lnTo>
                      <a:pt x="69" y="92"/>
                    </a:lnTo>
                    <a:cubicBezTo>
                      <a:pt x="92" y="92"/>
                      <a:pt x="115" y="92"/>
                      <a:pt x="115" y="69"/>
                    </a:cubicBezTo>
                    <a:cubicBezTo>
                      <a:pt x="92" y="46"/>
                      <a:pt x="115" y="24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41"/>
              <p:cNvSpPr/>
              <p:nvPr/>
            </p:nvSpPr>
            <p:spPr>
              <a:xfrm>
                <a:off x="1795350" y="3765225"/>
                <a:ext cx="117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3" y="0"/>
                    </a:moveTo>
                    <a:cubicBezTo>
                      <a:pt x="23" y="0"/>
                      <a:pt x="0" y="0"/>
                      <a:pt x="0" y="23"/>
                    </a:cubicBezTo>
                    <a:cubicBezTo>
                      <a:pt x="0" y="23"/>
                      <a:pt x="11" y="13"/>
                      <a:pt x="24" y="13"/>
                    </a:cubicBezTo>
                    <a:cubicBezTo>
                      <a:pt x="27" y="13"/>
                      <a:pt x="31" y="14"/>
                      <a:pt x="35" y="15"/>
                    </a:cubicBezTo>
                    <a:lnTo>
                      <a:pt x="35" y="15"/>
                    </a:lnTo>
                    <a:cubicBezTo>
                      <a:pt x="32" y="11"/>
                      <a:pt x="28" y="5"/>
                      <a:pt x="23" y="0"/>
                    </a:cubicBezTo>
                    <a:close/>
                    <a:moveTo>
                      <a:pt x="35" y="15"/>
                    </a:moveTo>
                    <a:cubicBezTo>
                      <a:pt x="44" y="32"/>
                      <a:pt x="36" y="46"/>
                      <a:pt x="0" y="46"/>
                    </a:cubicBezTo>
                    <a:cubicBezTo>
                      <a:pt x="23" y="46"/>
                      <a:pt x="46" y="46"/>
                      <a:pt x="46" y="23"/>
                    </a:cubicBezTo>
                    <a:cubicBezTo>
                      <a:pt x="42" y="19"/>
                      <a:pt x="38" y="17"/>
                      <a:pt x="35" y="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41"/>
              <p:cNvSpPr/>
              <p:nvPr/>
            </p:nvSpPr>
            <p:spPr>
              <a:xfrm>
                <a:off x="1825025" y="3773050"/>
                <a:ext cx="2300" cy="30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122" extrusionOk="0">
                    <a:moveTo>
                      <a:pt x="59" y="1"/>
                    </a:moveTo>
                    <a:cubicBezTo>
                      <a:pt x="55" y="1"/>
                      <a:pt x="51" y="2"/>
                      <a:pt x="46" y="7"/>
                    </a:cubicBezTo>
                    <a:cubicBezTo>
                      <a:pt x="0" y="30"/>
                      <a:pt x="23" y="75"/>
                      <a:pt x="46" y="121"/>
                    </a:cubicBezTo>
                    <a:cubicBezTo>
                      <a:pt x="23" y="75"/>
                      <a:pt x="92" y="75"/>
                      <a:pt x="92" y="30"/>
                    </a:cubicBezTo>
                    <a:cubicBezTo>
                      <a:pt x="92" y="30"/>
                      <a:pt x="77" y="1"/>
                      <a:pt x="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41"/>
              <p:cNvSpPr/>
              <p:nvPr/>
            </p:nvSpPr>
            <p:spPr>
              <a:xfrm>
                <a:off x="1801050" y="3758775"/>
                <a:ext cx="402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9" extrusionOk="0">
                    <a:moveTo>
                      <a:pt x="69" y="1"/>
                    </a:moveTo>
                    <a:cubicBezTo>
                      <a:pt x="45" y="1"/>
                      <a:pt x="42" y="30"/>
                      <a:pt x="23" y="30"/>
                    </a:cubicBezTo>
                    <a:cubicBezTo>
                      <a:pt x="1" y="76"/>
                      <a:pt x="69" y="99"/>
                      <a:pt x="92" y="99"/>
                    </a:cubicBezTo>
                    <a:cubicBezTo>
                      <a:pt x="92" y="87"/>
                      <a:pt x="103" y="87"/>
                      <a:pt x="115" y="87"/>
                    </a:cubicBezTo>
                    <a:cubicBezTo>
                      <a:pt x="126" y="87"/>
                      <a:pt x="138" y="87"/>
                      <a:pt x="138" y="76"/>
                    </a:cubicBezTo>
                    <a:cubicBezTo>
                      <a:pt x="115" y="53"/>
                      <a:pt x="160" y="30"/>
                      <a:pt x="92" y="7"/>
                    </a:cubicBezTo>
                    <a:cubicBezTo>
                      <a:pt x="83" y="3"/>
                      <a:pt x="75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41"/>
              <p:cNvSpPr/>
              <p:nvPr/>
            </p:nvSpPr>
            <p:spPr>
              <a:xfrm>
                <a:off x="1814175" y="3757225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46" y="1"/>
                    </a:moveTo>
                    <a:cubicBezTo>
                      <a:pt x="1" y="1"/>
                      <a:pt x="1" y="24"/>
                      <a:pt x="1" y="47"/>
                    </a:cubicBezTo>
                    <a:cubicBezTo>
                      <a:pt x="19" y="47"/>
                      <a:pt x="23" y="76"/>
                      <a:pt x="35" y="76"/>
                    </a:cubicBezTo>
                    <a:cubicBezTo>
                      <a:pt x="38" y="76"/>
                      <a:pt x="42" y="74"/>
                      <a:pt x="46" y="69"/>
                    </a:cubicBezTo>
                    <a:lnTo>
                      <a:pt x="92" y="47"/>
                    </a:lnTo>
                    <a:cubicBezTo>
                      <a:pt x="69" y="47"/>
                      <a:pt x="92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41"/>
              <p:cNvSpPr/>
              <p:nvPr/>
            </p:nvSpPr>
            <p:spPr>
              <a:xfrm>
                <a:off x="1778800" y="37658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41"/>
              <p:cNvSpPr/>
              <p:nvPr/>
            </p:nvSpPr>
            <p:spPr>
              <a:xfrm>
                <a:off x="1779375" y="37663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0"/>
                    </a:moveTo>
                    <a:lnTo>
                      <a:pt x="23" y="0"/>
                    </a:ln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41"/>
              <p:cNvSpPr/>
              <p:nvPr/>
            </p:nvSpPr>
            <p:spPr>
              <a:xfrm>
                <a:off x="1778800" y="37663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41"/>
              <p:cNvSpPr/>
              <p:nvPr/>
            </p:nvSpPr>
            <p:spPr>
              <a:xfrm>
                <a:off x="1794775" y="3752675"/>
                <a:ext cx="2300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92" h="69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69"/>
                    </a:cubicBezTo>
                    <a:cubicBezTo>
                      <a:pt x="23" y="69"/>
                      <a:pt x="23" y="46"/>
                      <a:pt x="23" y="23"/>
                    </a:cubicBezTo>
                    <a:lnTo>
                      <a:pt x="46" y="46"/>
                    </a:lnTo>
                    <a:cubicBezTo>
                      <a:pt x="69" y="69"/>
                      <a:pt x="46" y="69"/>
                      <a:pt x="69" y="69"/>
                    </a:cubicBezTo>
                    <a:cubicBezTo>
                      <a:pt x="69" y="46"/>
                      <a:pt x="92" y="46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41"/>
              <p:cNvSpPr/>
              <p:nvPr/>
            </p:nvSpPr>
            <p:spPr>
              <a:xfrm>
                <a:off x="1802200" y="3712150"/>
                <a:ext cx="2300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92" h="79" extrusionOk="0">
                    <a:moveTo>
                      <a:pt x="23" y="1"/>
                    </a:moveTo>
                    <a:cubicBezTo>
                      <a:pt x="23" y="23"/>
                      <a:pt x="0" y="23"/>
                      <a:pt x="0" y="23"/>
                    </a:cubicBezTo>
                    <a:cubicBezTo>
                      <a:pt x="0" y="46"/>
                      <a:pt x="23" y="69"/>
                      <a:pt x="46" y="69"/>
                    </a:cubicBezTo>
                    <a:cubicBezTo>
                      <a:pt x="53" y="76"/>
                      <a:pt x="59" y="79"/>
                      <a:pt x="65" y="79"/>
                    </a:cubicBezTo>
                    <a:cubicBezTo>
                      <a:pt x="80" y="79"/>
                      <a:pt x="92" y="62"/>
                      <a:pt x="92" y="46"/>
                    </a:cubicBezTo>
                    <a:cubicBezTo>
                      <a:pt x="69" y="23"/>
                      <a:pt x="46" y="23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41"/>
              <p:cNvSpPr/>
              <p:nvPr/>
            </p:nvSpPr>
            <p:spPr>
              <a:xfrm>
                <a:off x="1798200" y="3709300"/>
                <a:ext cx="2300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92" h="47" extrusionOk="0">
                    <a:moveTo>
                      <a:pt x="46" y="1"/>
                    </a:moveTo>
                    <a:cubicBezTo>
                      <a:pt x="1" y="1"/>
                      <a:pt x="46" y="46"/>
                      <a:pt x="69" y="46"/>
                    </a:cubicBezTo>
                    <a:cubicBezTo>
                      <a:pt x="92" y="46"/>
                      <a:pt x="92" y="46"/>
                      <a:pt x="92" y="23"/>
                    </a:cubicBezTo>
                    <a:cubicBezTo>
                      <a:pt x="69" y="23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41"/>
              <p:cNvSpPr/>
              <p:nvPr/>
            </p:nvSpPr>
            <p:spPr>
              <a:xfrm>
                <a:off x="1852400" y="3753250"/>
                <a:ext cx="630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06" extrusionOk="0">
                    <a:moveTo>
                      <a:pt x="161" y="0"/>
                    </a:moveTo>
                    <a:cubicBezTo>
                      <a:pt x="47" y="23"/>
                      <a:pt x="1" y="114"/>
                      <a:pt x="1" y="206"/>
                    </a:cubicBezTo>
                    <a:lnTo>
                      <a:pt x="69" y="183"/>
                    </a:lnTo>
                    <a:cubicBezTo>
                      <a:pt x="138" y="137"/>
                      <a:pt x="252" y="91"/>
                      <a:pt x="2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41"/>
              <p:cNvSpPr/>
              <p:nvPr/>
            </p:nvSpPr>
            <p:spPr>
              <a:xfrm>
                <a:off x="1841000" y="3692750"/>
                <a:ext cx="97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458" extrusionOk="0">
                    <a:moveTo>
                      <a:pt x="229" y="1"/>
                    </a:moveTo>
                    <a:cubicBezTo>
                      <a:pt x="183" y="23"/>
                      <a:pt x="183" y="92"/>
                      <a:pt x="183" y="138"/>
                    </a:cubicBezTo>
                    <a:lnTo>
                      <a:pt x="229" y="115"/>
                    </a:lnTo>
                    <a:cubicBezTo>
                      <a:pt x="229" y="138"/>
                      <a:pt x="229" y="138"/>
                      <a:pt x="229" y="138"/>
                    </a:cubicBezTo>
                    <a:cubicBezTo>
                      <a:pt x="92" y="138"/>
                      <a:pt x="92" y="229"/>
                      <a:pt x="23" y="252"/>
                    </a:cubicBezTo>
                    <a:cubicBezTo>
                      <a:pt x="115" y="275"/>
                      <a:pt x="0" y="320"/>
                      <a:pt x="23" y="343"/>
                    </a:cubicBezTo>
                    <a:lnTo>
                      <a:pt x="69" y="343"/>
                    </a:lnTo>
                    <a:cubicBezTo>
                      <a:pt x="92" y="366"/>
                      <a:pt x="92" y="389"/>
                      <a:pt x="69" y="411"/>
                    </a:cubicBezTo>
                    <a:lnTo>
                      <a:pt x="137" y="389"/>
                    </a:lnTo>
                    <a:lnTo>
                      <a:pt x="160" y="434"/>
                    </a:lnTo>
                    <a:lnTo>
                      <a:pt x="160" y="389"/>
                    </a:lnTo>
                    <a:cubicBezTo>
                      <a:pt x="183" y="411"/>
                      <a:pt x="251" y="411"/>
                      <a:pt x="251" y="457"/>
                    </a:cubicBezTo>
                    <a:lnTo>
                      <a:pt x="251" y="389"/>
                    </a:lnTo>
                    <a:cubicBezTo>
                      <a:pt x="297" y="366"/>
                      <a:pt x="320" y="297"/>
                      <a:pt x="297" y="252"/>
                    </a:cubicBezTo>
                    <a:cubicBezTo>
                      <a:pt x="137" y="138"/>
                      <a:pt x="388" y="115"/>
                      <a:pt x="297" y="23"/>
                    </a:cubicBezTo>
                    <a:cubicBezTo>
                      <a:pt x="274" y="1"/>
                      <a:pt x="251" y="1"/>
                      <a:pt x="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41"/>
              <p:cNvSpPr/>
              <p:nvPr/>
            </p:nvSpPr>
            <p:spPr>
              <a:xfrm>
                <a:off x="1778800" y="3733275"/>
                <a:ext cx="40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2" extrusionOk="0">
                    <a:moveTo>
                      <a:pt x="46" y="0"/>
                    </a:moveTo>
                    <a:cubicBezTo>
                      <a:pt x="23" y="0"/>
                      <a:pt x="0" y="23"/>
                      <a:pt x="0" y="46"/>
                    </a:cubicBezTo>
                    <a:cubicBezTo>
                      <a:pt x="23" y="46"/>
                      <a:pt x="23" y="69"/>
                      <a:pt x="23" y="69"/>
                    </a:cubicBezTo>
                    <a:lnTo>
                      <a:pt x="46" y="69"/>
                    </a:lnTo>
                    <a:cubicBezTo>
                      <a:pt x="55" y="86"/>
                      <a:pt x="63" y="90"/>
                      <a:pt x="71" y="90"/>
                    </a:cubicBezTo>
                    <a:cubicBezTo>
                      <a:pt x="81" y="90"/>
                      <a:pt x="90" y="85"/>
                      <a:pt x="99" y="85"/>
                    </a:cubicBezTo>
                    <a:cubicBezTo>
                      <a:pt x="104" y="85"/>
                      <a:pt x="109" y="86"/>
                      <a:pt x="115" y="92"/>
                    </a:cubicBezTo>
                    <a:cubicBezTo>
                      <a:pt x="115" y="92"/>
                      <a:pt x="137" y="92"/>
                      <a:pt x="137" y="69"/>
                    </a:cubicBezTo>
                    <a:cubicBezTo>
                      <a:pt x="137" y="69"/>
                      <a:pt x="160" y="46"/>
                      <a:pt x="115" y="23"/>
                    </a:cubicBezTo>
                    <a:cubicBezTo>
                      <a:pt x="92" y="0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41"/>
              <p:cNvSpPr/>
              <p:nvPr/>
            </p:nvSpPr>
            <p:spPr>
              <a:xfrm>
                <a:off x="1821600" y="3746400"/>
                <a:ext cx="60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0" y="0"/>
                    </a:moveTo>
                    <a:cubicBezTo>
                      <a:pt x="0" y="0"/>
                      <a:pt x="0" y="0"/>
                      <a:pt x="23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41"/>
              <p:cNvSpPr/>
              <p:nvPr/>
            </p:nvSpPr>
            <p:spPr>
              <a:xfrm>
                <a:off x="1824450" y="3732700"/>
                <a:ext cx="600" cy="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18" extrusionOk="0">
                    <a:moveTo>
                      <a:pt x="0" y="0"/>
                    </a:moveTo>
                    <a:cubicBezTo>
                      <a:pt x="0" y="12"/>
                      <a:pt x="6" y="17"/>
                      <a:pt x="12" y="17"/>
                    </a:cubicBezTo>
                    <a:cubicBezTo>
                      <a:pt x="18" y="17"/>
                      <a:pt x="23" y="12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41"/>
              <p:cNvSpPr/>
              <p:nvPr/>
            </p:nvSpPr>
            <p:spPr>
              <a:xfrm>
                <a:off x="1825025" y="3732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41"/>
              <p:cNvSpPr/>
              <p:nvPr/>
            </p:nvSpPr>
            <p:spPr>
              <a:xfrm>
                <a:off x="1824450" y="3730425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23" y="69"/>
                    </a:moveTo>
                    <a:cubicBezTo>
                      <a:pt x="23" y="91"/>
                      <a:pt x="23" y="91"/>
                      <a:pt x="23" y="91"/>
                    </a:cubicBezTo>
                    <a:lnTo>
                      <a:pt x="46" y="91"/>
                    </a:lnTo>
                    <a:lnTo>
                      <a:pt x="23" y="69"/>
                    </a:lnTo>
                    <a:close/>
                    <a:moveTo>
                      <a:pt x="23" y="0"/>
                    </a:moveTo>
                    <a:cubicBezTo>
                      <a:pt x="23" y="23"/>
                      <a:pt x="23" y="23"/>
                      <a:pt x="0" y="46"/>
                    </a:cubicBezTo>
                    <a:lnTo>
                      <a:pt x="46" y="46"/>
                    </a:lnTo>
                    <a:lnTo>
                      <a:pt x="46" y="91"/>
                    </a:lnTo>
                    <a:cubicBezTo>
                      <a:pt x="69" y="91"/>
                      <a:pt x="115" y="69"/>
                      <a:pt x="69" y="23"/>
                    </a:cubicBezTo>
                    <a:cubicBezTo>
                      <a:pt x="69" y="23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41"/>
              <p:cNvSpPr/>
              <p:nvPr/>
            </p:nvSpPr>
            <p:spPr>
              <a:xfrm>
                <a:off x="1824450" y="37315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41"/>
              <p:cNvSpPr/>
              <p:nvPr/>
            </p:nvSpPr>
            <p:spPr>
              <a:xfrm>
                <a:off x="1824450" y="3731550"/>
                <a:ext cx="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7" extrusionOk="0">
                    <a:moveTo>
                      <a:pt x="0" y="46"/>
                    </a:moveTo>
                    <a:lnTo>
                      <a:pt x="0" y="46"/>
                    </a:lnTo>
                    <a:cubicBezTo>
                      <a:pt x="0" y="24"/>
                      <a:pt x="0" y="24"/>
                      <a:pt x="0" y="1"/>
                    </a:cubicBezTo>
                    <a:cubicBezTo>
                      <a:pt x="0" y="24"/>
                      <a:pt x="0" y="24"/>
                      <a:pt x="0" y="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41"/>
              <p:cNvSpPr/>
              <p:nvPr/>
            </p:nvSpPr>
            <p:spPr>
              <a:xfrm>
                <a:off x="1829575" y="3709625"/>
                <a:ext cx="4025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5" extrusionOk="0">
                    <a:moveTo>
                      <a:pt x="63" y="1"/>
                    </a:moveTo>
                    <a:cubicBezTo>
                      <a:pt x="50" y="1"/>
                      <a:pt x="37" y="4"/>
                      <a:pt x="24" y="10"/>
                    </a:cubicBezTo>
                    <a:cubicBezTo>
                      <a:pt x="1" y="33"/>
                      <a:pt x="24" y="79"/>
                      <a:pt x="24" y="124"/>
                    </a:cubicBezTo>
                    <a:lnTo>
                      <a:pt x="69" y="102"/>
                    </a:lnTo>
                    <a:lnTo>
                      <a:pt x="69" y="124"/>
                    </a:lnTo>
                    <a:cubicBezTo>
                      <a:pt x="92" y="124"/>
                      <a:pt x="92" y="102"/>
                      <a:pt x="114" y="102"/>
                    </a:cubicBezTo>
                    <a:lnTo>
                      <a:pt x="114" y="102"/>
                    </a:lnTo>
                    <a:cubicBezTo>
                      <a:pt x="112" y="89"/>
                      <a:pt x="107" y="79"/>
                      <a:pt x="92" y="79"/>
                    </a:cubicBezTo>
                    <a:cubicBezTo>
                      <a:pt x="92" y="71"/>
                      <a:pt x="97" y="69"/>
                      <a:pt x="104" y="69"/>
                    </a:cubicBezTo>
                    <a:cubicBezTo>
                      <a:pt x="118" y="69"/>
                      <a:pt x="138" y="79"/>
                      <a:pt x="138" y="79"/>
                    </a:cubicBezTo>
                    <a:cubicBezTo>
                      <a:pt x="161" y="56"/>
                      <a:pt x="138" y="33"/>
                      <a:pt x="138" y="33"/>
                    </a:cubicBezTo>
                    <a:cubicBezTo>
                      <a:pt x="122" y="17"/>
                      <a:pt x="94" y="1"/>
                      <a:pt x="63" y="1"/>
                    </a:cubicBezTo>
                    <a:close/>
                    <a:moveTo>
                      <a:pt x="115" y="102"/>
                    </a:moveTo>
                    <a:cubicBezTo>
                      <a:pt x="115" y="102"/>
                      <a:pt x="114" y="102"/>
                      <a:pt x="114" y="102"/>
                    </a:cubicBezTo>
                    <a:lnTo>
                      <a:pt x="114" y="102"/>
                    </a:lnTo>
                    <a:cubicBezTo>
                      <a:pt x="115" y="109"/>
                      <a:pt x="115" y="117"/>
                      <a:pt x="115" y="124"/>
                    </a:cubicBezTo>
                    <a:lnTo>
                      <a:pt x="115" y="10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41"/>
              <p:cNvSpPr/>
              <p:nvPr/>
            </p:nvSpPr>
            <p:spPr>
              <a:xfrm>
                <a:off x="1847275" y="3729700"/>
                <a:ext cx="345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1" extrusionOk="0">
                    <a:moveTo>
                      <a:pt x="38" y="0"/>
                    </a:moveTo>
                    <a:cubicBezTo>
                      <a:pt x="0" y="0"/>
                      <a:pt x="0" y="37"/>
                      <a:pt x="0" y="75"/>
                    </a:cubicBezTo>
                    <a:cubicBezTo>
                      <a:pt x="23" y="75"/>
                      <a:pt x="23" y="98"/>
                      <a:pt x="23" y="98"/>
                    </a:cubicBezTo>
                    <a:lnTo>
                      <a:pt x="92" y="98"/>
                    </a:lnTo>
                    <a:lnTo>
                      <a:pt x="115" y="120"/>
                    </a:lnTo>
                    <a:lnTo>
                      <a:pt x="137" y="75"/>
                    </a:lnTo>
                    <a:cubicBezTo>
                      <a:pt x="137" y="52"/>
                      <a:pt x="115" y="6"/>
                      <a:pt x="69" y="6"/>
                    </a:cubicBezTo>
                    <a:cubicBezTo>
                      <a:pt x="56" y="2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41"/>
              <p:cNvSpPr/>
              <p:nvPr/>
            </p:nvSpPr>
            <p:spPr>
              <a:xfrm>
                <a:off x="1843850" y="3724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41"/>
              <p:cNvSpPr/>
              <p:nvPr/>
            </p:nvSpPr>
            <p:spPr>
              <a:xfrm>
                <a:off x="1842150" y="3724150"/>
                <a:ext cx="1725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69" extrusionOk="0">
                    <a:moveTo>
                      <a:pt x="23" y="0"/>
                    </a:moveTo>
                    <a:cubicBezTo>
                      <a:pt x="0" y="0"/>
                      <a:pt x="0" y="46"/>
                      <a:pt x="0" y="68"/>
                    </a:cubicBezTo>
                    <a:lnTo>
                      <a:pt x="23" y="23"/>
                    </a:lnTo>
                    <a:lnTo>
                      <a:pt x="46" y="46"/>
                    </a:lnTo>
                    <a:lnTo>
                      <a:pt x="69" y="46"/>
                    </a:lnTo>
                    <a:lnTo>
                      <a:pt x="46" y="23"/>
                    </a:lnTo>
                    <a:lnTo>
                      <a:pt x="69" y="23"/>
                    </a:lnTo>
                    <a:lnTo>
                      <a:pt x="69" y="0"/>
                    </a:lnTo>
                    <a:close/>
                    <a:moveTo>
                      <a:pt x="69" y="46"/>
                    </a:moveTo>
                    <a:cubicBezTo>
                      <a:pt x="46" y="46"/>
                      <a:pt x="46" y="68"/>
                      <a:pt x="46" y="68"/>
                    </a:cubicBezTo>
                    <a:lnTo>
                      <a:pt x="69" y="4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41"/>
              <p:cNvSpPr/>
              <p:nvPr/>
            </p:nvSpPr>
            <p:spPr>
              <a:xfrm>
                <a:off x="1852400" y="3720150"/>
                <a:ext cx="2900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9" extrusionOk="0">
                    <a:moveTo>
                      <a:pt x="69" y="0"/>
                    </a:moveTo>
                    <a:cubicBezTo>
                      <a:pt x="47" y="0"/>
                      <a:pt x="1" y="23"/>
                      <a:pt x="24" y="46"/>
                    </a:cubicBezTo>
                    <a:cubicBezTo>
                      <a:pt x="69" y="46"/>
                      <a:pt x="24" y="23"/>
                      <a:pt x="69" y="23"/>
                    </a:cubicBezTo>
                    <a:lnTo>
                      <a:pt x="92" y="46"/>
                    </a:lnTo>
                    <a:cubicBezTo>
                      <a:pt x="92" y="23"/>
                      <a:pt x="115" y="0"/>
                      <a:pt x="69" y="0"/>
                    </a:cubicBezTo>
                    <a:close/>
                    <a:moveTo>
                      <a:pt x="24" y="46"/>
                    </a:moveTo>
                    <a:cubicBezTo>
                      <a:pt x="12" y="46"/>
                      <a:pt x="18" y="52"/>
                      <a:pt x="27" y="57"/>
                    </a:cubicBezTo>
                    <a:lnTo>
                      <a:pt x="27" y="57"/>
                    </a:lnTo>
                    <a:cubicBezTo>
                      <a:pt x="24" y="52"/>
                      <a:pt x="24" y="46"/>
                      <a:pt x="24" y="46"/>
                    </a:cubicBezTo>
                    <a:close/>
                    <a:moveTo>
                      <a:pt x="92" y="46"/>
                    </a:moveTo>
                    <a:cubicBezTo>
                      <a:pt x="70" y="46"/>
                      <a:pt x="69" y="68"/>
                      <a:pt x="48" y="69"/>
                    </a:cubicBezTo>
                    <a:lnTo>
                      <a:pt x="48" y="69"/>
                    </a:lnTo>
                    <a:cubicBezTo>
                      <a:pt x="55" y="69"/>
                      <a:pt x="92" y="67"/>
                      <a:pt x="92" y="46"/>
                    </a:cubicBezTo>
                    <a:close/>
                    <a:moveTo>
                      <a:pt x="27" y="57"/>
                    </a:moveTo>
                    <a:cubicBezTo>
                      <a:pt x="29" y="63"/>
                      <a:pt x="35" y="69"/>
                      <a:pt x="47" y="69"/>
                    </a:cubicBezTo>
                    <a:cubicBezTo>
                      <a:pt x="47" y="69"/>
                      <a:pt x="35" y="63"/>
                      <a:pt x="27" y="57"/>
                    </a:cubicBezTo>
                    <a:close/>
                    <a:moveTo>
                      <a:pt x="48" y="69"/>
                    </a:moveTo>
                    <a:lnTo>
                      <a:pt x="48" y="69"/>
                    </a:lnTo>
                    <a:cubicBezTo>
                      <a:pt x="47" y="69"/>
                      <a:pt x="47" y="69"/>
                      <a:pt x="47" y="69"/>
                    </a:cubicBezTo>
                    <a:cubicBezTo>
                      <a:pt x="47" y="69"/>
                      <a:pt x="47" y="69"/>
                      <a:pt x="48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41"/>
              <p:cNvSpPr/>
              <p:nvPr/>
            </p:nvSpPr>
            <p:spPr>
              <a:xfrm>
                <a:off x="1965400" y="3700575"/>
                <a:ext cx="287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9" extrusionOk="0">
                    <a:moveTo>
                      <a:pt x="44" y="1"/>
                    </a:moveTo>
                    <a:cubicBezTo>
                      <a:pt x="15" y="1"/>
                      <a:pt x="0" y="30"/>
                      <a:pt x="0" y="30"/>
                    </a:cubicBezTo>
                    <a:cubicBezTo>
                      <a:pt x="0" y="76"/>
                      <a:pt x="0" y="53"/>
                      <a:pt x="46" y="98"/>
                    </a:cubicBezTo>
                    <a:cubicBezTo>
                      <a:pt x="46" y="91"/>
                      <a:pt x="46" y="88"/>
                      <a:pt x="47" y="88"/>
                    </a:cubicBezTo>
                    <a:cubicBezTo>
                      <a:pt x="49" y="88"/>
                      <a:pt x="54" y="98"/>
                      <a:pt x="69" y="98"/>
                    </a:cubicBezTo>
                    <a:cubicBezTo>
                      <a:pt x="92" y="76"/>
                      <a:pt x="114" y="76"/>
                      <a:pt x="114" y="53"/>
                    </a:cubicBezTo>
                    <a:cubicBezTo>
                      <a:pt x="92" y="53"/>
                      <a:pt x="114" y="30"/>
                      <a:pt x="69" y="7"/>
                    </a:cubicBezTo>
                    <a:cubicBezTo>
                      <a:pt x="60" y="3"/>
                      <a:pt x="51" y="1"/>
                      <a:pt x="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41"/>
              <p:cNvSpPr/>
              <p:nvPr/>
            </p:nvSpPr>
            <p:spPr>
              <a:xfrm>
                <a:off x="1970525" y="3701875"/>
                <a:ext cx="1750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70" h="47" extrusionOk="0">
                    <a:moveTo>
                      <a:pt x="46" y="1"/>
                    </a:moveTo>
                    <a:cubicBezTo>
                      <a:pt x="24" y="1"/>
                      <a:pt x="1" y="1"/>
                      <a:pt x="1" y="24"/>
                    </a:cubicBezTo>
                    <a:cubicBezTo>
                      <a:pt x="16" y="24"/>
                      <a:pt x="31" y="14"/>
                      <a:pt x="40" y="14"/>
                    </a:cubicBezTo>
                    <a:cubicBezTo>
                      <a:pt x="44" y="14"/>
                      <a:pt x="46" y="16"/>
                      <a:pt x="46" y="24"/>
                    </a:cubicBezTo>
                    <a:cubicBezTo>
                      <a:pt x="46" y="46"/>
                      <a:pt x="24" y="46"/>
                      <a:pt x="24" y="46"/>
                    </a:cubicBezTo>
                    <a:cubicBezTo>
                      <a:pt x="46" y="46"/>
                      <a:pt x="69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41"/>
              <p:cNvSpPr/>
              <p:nvPr/>
            </p:nvSpPr>
            <p:spPr>
              <a:xfrm>
                <a:off x="2002475" y="3710450"/>
                <a:ext cx="2900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38" extrusionOk="0">
                    <a:moveTo>
                      <a:pt x="47" y="0"/>
                    </a:moveTo>
                    <a:cubicBezTo>
                      <a:pt x="1" y="23"/>
                      <a:pt x="24" y="91"/>
                      <a:pt x="47" y="137"/>
                    </a:cubicBezTo>
                    <a:cubicBezTo>
                      <a:pt x="24" y="91"/>
                      <a:pt x="115" y="91"/>
                      <a:pt x="92" y="46"/>
                    </a:cubicBezTo>
                    <a:cubicBezTo>
                      <a:pt x="92" y="46"/>
                      <a:pt x="69" y="0"/>
                      <a:pt x="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41"/>
              <p:cNvSpPr/>
              <p:nvPr/>
            </p:nvSpPr>
            <p:spPr>
              <a:xfrm>
                <a:off x="1976800" y="3695450"/>
                <a:ext cx="4600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99" extrusionOk="0">
                    <a:moveTo>
                      <a:pt x="81" y="0"/>
                    </a:moveTo>
                    <a:cubicBezTo>
                      <a:pt x="46" y="0"/>
                      <a:pt x="42" y="30"/>
                      <a:pt x="24" y="30"/>
                    </a:cubicBezTo>
                    <a:cubicBezTo>
                      <a:pt x="1" y="75"/>
                      <a:pt x="92" y="98"/>
                      <a:pt x="115" y="98"/>
                    </a:cubicBezTo>
                    <a:cubicBezTo>
                      <a:pt x="115" y="87"/>
                      <a:pt x="121" y="87"/>
                      <a:pt x="129" y="87"/>
                    </a:cubicBezTo>
                    <a:cubicBezTo>
                      <a:pt x="138" y="87"/>
                      <a:pt x="149" y="87"/>
                      <a:pt x="161" y="75"/>
                    </a:cubicBezTo>
                    <a:cubicBezTo>
                      <a:pt x="138" y="52"/>
                      <a:pt x="183" y="30"/>
                      <a:pt x="115" y="7"/>
                    </a:cubicBezTo>
                    <a:cubicBezTo>
                      <a:pt x="101" y="2"/>
                      <a:pt x="90" y="0"/>
                      <a:pt x="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41"/>
              <p:cNvSpPr/>
              <p:nvPr/>
            </p:nvSpPr>
            <p:spPr>
              <a:xfrm>
                <a:off x="1991075" y="3694475"/>
                <a:ext cx="2300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92" h="69" extrusionOk="0">
                    <a:moveTo>
                      <a:pt x="46" y="0"/>
                    </a:moveTo>
                    <a:cubicBezTo>
                      <a:pt x="0" y="0"/>
                      <a:pt x="0" y="23"/>
                      <a:pt x="0" y="46"/>
                    </a:cubicBezTo>
                    <a:cubicBezTo>
                      <a:pt x="23" y="46"/>
                      <a:pt x="23" y="69"/>
                      <a:pt x="46" y="69"/>
                    </a:cubicBezTo>
                    <a:lnTo>
                      <a:pt x="92" y="46"/>
                    </a:lnTo>
                    <a:cubicBezTo>
                      <a:pt x="69" y="23"/>
                      <a:pt x="92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41"/>
              <p:cNvSpPr/>
              <p:nvPr/>
            </p:nvSpPr>
            <p:spPr>
              <a:xfrm>
                <a:off x="1851850" y="3798325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0" y="23"/>
                      <a:pt x="23" y="46"/>
                      <a:pt x="23" y="69"/>
                    </a:cubicBezTo>
                    <a:cubicBezTo>
                      <a:pt x="46" y="69"/>
                      <a:pt x="46" y="46"/>
                      <a:pt x="23" y="46"/>
                    </a:cubicBezTo>
                    <a:lnTo>
                      <a:pt x="69" y="46"/>
                    </a:lnTo>
                    <a:cubicBezTo>
                      <a:pt x="91" y="69"/>
                      <a:pt x="69" y="69"/>
                      <a:pt x="91" y="92"/>
                    </a:cubicBezTo>
                    <a:cubicBezTo>
                      <a:pt x="91" y="69"/>
                      <a:pt x="114" y="46"/>
                      <a:pt x="91" y="23"/>
                    </a:cubicBezTo>
                    <a:cubicBezTo>
                      <a:pt x="69" y="23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41"/>
              <p:cNvSpPr/>
              <p:nvPr/>
            </p:nvSpPr>
            <p:spPr>
              <a:xfrm>
                <a:off x="1860675" y="3757800"/>
                <a:ext cx="26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70" extrusionOk="0">
                    <a:moveTo>
                      <a:pt x="35" y="1"/>
                    </a:moveTo>
                    <a:cubicBezTo>
                      <a:pt x="24" y="12"/>
                      <a:pt x="12" y="12"/>
                      <a:pt x="7" y="12"/>
                    </a:cubicBezTo>
                    <a:cubicBezTo>
                      <a:pt x="1" y="12"/>
                      <a:pt x="1" y="12"/>
                      <a:pt x="12" y="24"/>
                    </a:cubicBezTo>
                    <a:cubicBezTo>
                      <a:pt x="12" y="46"/>
                      <a:pt x="35" y="69"/>
                      <a:pt x="58" y="69"/>
                    </a:cubicBezTo>
                    <a:cubicBezTo>
                      <a:pt x="81" y="69"/>
                      <a:pt x="104" y="69"/>
                      <a:pt x="104" y="46"/>
                    </a:cubicBezTo>
                    <a:cubicBezTo>
                      <a:pt x="81" y="24"/>
                      <a:pt x="58" y="1"/>
                      <a:pt x="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41"/>
              <p:cNvSpPr/>
              <p:nvPr/>
            </p:nvSpPr>
            <p:spPr>
              <a:xfrm>
                <a:off x="1856400" y="3754375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69" y="1"/>
                    </a:moveTo>
                    <a:cubicBezTo>
                      <a:pt x="1" y="1"/>
                      <a:pt x="46" y="46"/>
                      <a:pt x="92" y="69"/>
                    </a:cubicBezTo>
                    <a:cubicBezTo>
                      <a:pt x="92" y="46"/>
                      <a:pt x="115" y="46"/>
                      <a:pt x="115" y="24"/>
                    </a:cubicBezTo>
                    <a:cubicBezTo>
                      <a:pt x="92" y="24"/>
                      <a:pt x="69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41"/>
              <p:cNvSpPr/>
              <p:nvPr/>
            </p:nvSpPr>
            <p:spPr>
              <a:xfrm>
                <a:off x="1913475" y="3801175"/>
                <a:ext cx="7425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83" extrusionOk="0">
                    <a:moveTo>
                      <a:pt x="183" y="0"/>
                    </a:moveTo>
                    <a:cubicBezTo>
                      <a:pt x="69" y="23"/>
                      <a:pt x="0" y="115"/>
                      <a:pt x="23" y="183"/>
                    </a:cubicBezTo>
                    <a:lnTo>
                      <a:pt x="92" y="183"/>
                    </a:lnTo>
                    <a:cubicBezTo>
                      <a:pt x="183" y="137"/>
                      <a:pt x="297" y="92"/>
                      <a:pt x="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41"/>
              <p:cNvSpPr/>
              <p:nvPr/>
            </p:nvSpPr>
            <p:spPr>
              <a:xfrm>
                <a:off x="1835300" y="3778350"/>
                <a:ext cx="40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60" h="92" extrusionOk="0">
                    <a:moveTo>
                      <a:pt x="69" y="0"/>
                    </a:moveTo>
                    <a:cubicBezTo>
                      <a:pt x="23" y="0"/>
                      <a:pt x="0" y="23"/>
                      <a:pt x="0" y="46"/>
                    </a:cubicBezTo>
                    <a:cubicBezTo>
                      <a:pt x="23" y="46"/>
                      <a:pt x="46" y="69"/>
                      <a:pt x="23" y="69"/>
                    </a:cubicBezTo>
                    <a:lnTo>
                      <a:pt x="46" y="69"/>
                    </a:lnTo>
                    <a:cubicBezTo>
                      <a:pt x="54" y="86"/>
                      <a:pt x="63" y="90"/>
                      <a:pt x="71" y="90"/>
                    </a:cubicBezTo>
                    <a:cubicBezTo>
                      <a:pt x="80" y="90"/>
                      <a:pt x="90" y="85"/>
                      <a:pt x="99" y="85"/>
                    </a:cubicBezTo>
                    <a:cubicBezTo>
                      <a:pt x="104" y="85"/>
                      <a:pt x="109" y="87"/>
                      <a:pt x="114" y="92"/>
                    </a:cubicBezTo>
                    <a:cubicBezTo>
                      <a:pt x="114" y="92"/>
                      <a:pt x="160" y="92"/>
                      <a:pt x="160" y="69"/>
                    </a:cubicBezTo>
                    <a:cubicBezTo>
                      <a:pt x="160" y="69"/>
                      <a:pt x="160" y="46"/>
                      <a:pt x="137" y="23"/>
                    </a:cubicBezTo>
                    <a:cubicBezTo>
                      <a:pt x="114" y="0"/>
                      <a:pt x="91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41"/>
              <p:cNvSpPr/>
              <p:nvPr/>
            </p:nvSpPr>
            <p:spPr>
              <a:xfrm>
                <a:off x="1880950" y="3793175"/>
                <a:ext cx="11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1" extrusionOk="0">
                    <a:moveTo>
                      <a:pt x="23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23" y="1"/>
                    </a:cubicBezTo>
                    <a:lnTo>
                      <a:pt x="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41"/>
              <p:cNvSpPr/>
              <p:nvPr/>
            </p:nvSpPr>
            <p:spPr>
              <a:xfrm>
                <a:off x="1884375" y="37789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0" y="0"/>
                    </a:moveTo>
                    <a:cubicBezTo>
                      <a:pt x="0" y="23"/>
                      <a:pt x="23" y="23"/>
                      <a:pt x="23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41"/>
              <p:cNvSpPr/>
              <p:nvPr/>
            </p:nvSpPr>
            <p:spPr>
              <a:xfrm>
                <a:off x="1884925" y="37783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lnTo>
                      <a:pt x="1" y="23"/>
                    </a:lnTo>
                    <a:cubicBezTo>
                      <a:pt x="1" y="0"/>
                      <a:pt x="1" y="0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41"/>
              <p:cNvSpPr/>
              <p:nvPr/>
            </p:nvSpPr>
            <p:spPr>
              <a:xfrm>
                <a:off x="1884375" y="3777200"/>
                <a:ext cx="267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93" extrusionOk="0">
                    <a:moveTo>
                      <a:pt x="23" y="1"/>
                    </a:moveTo>
                    <a:cubicBezTo>
                      <a:pt x="23" y="1"/>
                      <a:pt x="23" y="24"/>
                      <a:pt x="0" y="24"/>
                    </a:cubicBezTo>
                    <a:cubicBezTo>
                      <a:pt x="23" y="24"/>
                      <a:pt x="46" y="24"/>
                      <a:pt x="46" y="46"/>
                    </a:cubicBezTo>
                    <a:lnTo>
                      <a:pt x="67" y="68"/>
                    </a:lnTo>
                    <a:lnTo>
                      <a:pt x="67" y="68"/>
                    </a:lnTo>
                    <a:cubicBezTo>
                      <a:pt x="92" y="51"/>
                      <a:pt x="106" y="31"/>
                      <a:pt x="91" y="1"/>
                    </a:cubicBezTo>
                    <a:close/>
                    <a:moveTo>
                      <a:pt x="67" y="68"/>
                    </a:moveTo>
                    <a:lnTo>
                      <a:pt x="67" y="68"/>
                    </a:lnTo>
                    <a:cubicBezTo>
                      <a:pt x="66" y="68"/>
                      <a:pt x="66" y="69"/>
                      <a:pt x="65" y="69"/>
                    </a:cubicBezTo>
                    <a:lnTo>
                      <a:pt x="69" y="69"/>
                    </a:lnTo>
                    <a:lnTo>
                      <a:pt x="67" y="68"/>
                    </a:lnTo>
                    <a:close/>
                    <a:moveTo>
                      <a:pt x="23" y="69"/>
                    </a:moveTo>
                    <a:lnTo>
                      <a:pt x="23" y="92"/>
                    </a:lnTo>
                    <a:cubicBezTo>
                      <a:pt x="38" y="85"/>
                      <a:pt x="52" y="77"/>
                      <a:pt x="65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41"/>
              <p:cNvSpPr/>
              <p:nvPr/>
            </p:nvSpPr>
            <p:spPr>
              <a:xfrm>
                <a:off x="1884375" y="377777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41"/>
              <p:cNvSpPr/>
              <p:nvPr/>
            </p:nvSpPr>
            <p:spPr>
              <a:xfrm>
                <a:off x="1884375" y="37783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lnTo>
                      <a:pt x="0" y="23"/>
                    </a:lnTo>
                    <a:cubicBezTo>
                      <a:pt x="0" y="23"/>
                      <a:pt x="0" y="0"/>
                      <a:pt x="0" y="0"/>
                    </a:cubicBezTo>
                    <a:cubicBezTo>
                      <a:pt x="0" y="0"/>
                      <a:pt x="0" y="23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41"/>
              <p:cNvSpPr/>
              <p:nvPr/>
            </p:nvSpPr>
            <p:spPr>
              <a:xfrm>
                <a:off x="1890075" y="3755850"/>
                <a:ext cx="4025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5" extrusionOk="0">
                    <a:moveTo>
                      <a:pt x="71" y="1"/>
                    </a:moveTo>
                    <a:cubicBezTo>
                      <a:pt x="61" y="1"/>
                      <a:pt x="53" y="4"/>
                      <a:pt x="46" y="10"/>
                    </a:cubicBezTo>
                    <a:cubicBezTo>
                      <a:pt x="0" y="33"/>
                      <a:pt x="23" y="79"/>
                      <a:pt x="23" y="124"/>
                    </a:cubicBezTo>
                    <a:lnTo>
                      <a:pt x="69" y="102"/>
                    </a:lnTo>
                    <a:lnTo>
                      <a:pt x="69" y="124"/>
                    </a:lnTo>
                    <a:cubicBezTo>
                      <a:pt x="114" y="124"/>
                      <a:pt x="93" y="102"/>
                      <a:pt x="134" y="102"/>
                    </a:cubicBezTo>
                    <a:lnTo>
                      <a:pt x="134" y="102"/>
                    </a:lnTo>
                    <a:cubicBezTo>
                      <a:pt x="132" y="90"/>
                      <a:pt x="126" y="79"/>
                      <a:pt x="115" y="79"/>
                    </a:cubicBezTo>
                    <a:cubicBezTo>
                      <a:pt x="107" y="71"/>
                      <a:pt x="109" y="69"/>
                      <a:pt x="116" y="69"/>
                    </a:cubicBezTo>
                    <a:cubicBezTo>
                      <a:pt x="130" y="69"/>
                      <a:pt x="160" y="79"/>
                      <a:pt x="160" y="79"/>
                    </a:cubicBezTo>
                    <a:cubicBezTo>
                      <a:pt x="160" y="79"/>
                      <a:pt x="137" y="56"/>
                      <a:pt x="160" y="33"/>
                    </a:cubicBezTo>
                    <a:cubicBezTo>
                      <a:pt x="128" y="17"/>
                      <a:pt x="96" y="1"/>
                      <a:pt x="71" y="1"/>
                    </a:cubicBezTo>
                    <a:close/>
                    <a:moveTo>
                      <a:pt x="137" y="102"/>
                    </a:moveTo>
                    <a:cubicBezTo>
                      <a:pt x="136" y="102"/>
                      <a:pt x="135" y="102"/>
                      <a:pt x="134" y="102"/>
                    </a:cubicBezTo>
                    <a:lnTo>
                      <a:pt x="134" y="102"/>
                    </a:lnTo>
                    <a:cubicBezTo>
                      <a:pt x="137" y="113"/>
                      <a:pt x="137" y="124"/>
                      <a:pt x="137" y="124"/>
                    </a:cubicBezTo>
                    <a:lnTo>
                      <a:pt x="137" y="10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41"/>
              <p:cNvSpPr/>
              <p:nvPr/>
            </p:nvSpPr>
            <p:spPr>
              <a:xfrm>
                <a:off x="1908900" y="3776625"/>
                <a:ext cx="3450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16" extrusionOk="0">
                    <a:moveTo>
                      <a:pt x="92" y="1"/>
                    </a:moveTo>
                    <a:cubicBezTo>
                      <a:pt x="1" y="1"/>
                      <a:pt x="1" y="47"/>
                      <a:pt x="1" y="92"/>
                    </a:cubicBezTo>
                    <a:cubicBezTo>
                      <a:pt x="7" y="86"/>
                      <a:pt x="12" y="83"/>
                      <a:pt x="15" y="83"/>
                    </a:cubicBezTo>
                    <a:cubicBezTo>
                      <a:pt x="23" y="83"/>
                      <a:pt x="23" y="99"/>
                      <a:pt x="23" y="115"/>
                    </a:cubicBezTo>
                    <a:lnTo>
                      <a:pt x="115" y="115"/>
                    </a:lnTo>
                    <a:lnTo>
                      <a:pt x="138" y="69"/>
                    </a:lnTo>
                    <a:cubicBezTo>
                      <a:pt x="138" y="47"/>
                      <a:pt x="138" y="24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41"/>
              <p:cNvSpPr/>
              <p:nvPr/>
            </p:nvSpPr>
            <p:spPr>
              <a:xfrm>
                <a:off x="1908325" y="3751950"/>
                <a:ext cx="345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1" extrusionOk="0">
                    <a:moveTo>
                      <a:pt x="71" y="0"/>
                    </a:moveTo>
                    <a:cubicBezTo>
                      <a:pt x="64" y="0"/>
                      <a:pt x="56" y="2"/>
                      <a:pt x="46" y="6"/>
                    </a:cubicBezTo>
                    <a:cubicBezTo>
                      <a:pt x="1" y="29"/>
                      <a:pt x="46" y="75"/>
                      <a:pt x="69" y="121"/>
                    </a:cubicBezTo>
                    <a:cubicBezTo>
                      <a:pt x="46" y="75"/>
                      <a:pt x="138" y="75"/>
                      <a:pt x="115" y="29"/>
                    </a:cubicBezTo>
                    <a:cubicBezTo>
                      <a:pt x="115" y="29"/>
                      <a:pt x="100" y="0"/>
                      <a:pt x="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41"/>
              <p:cNvSpPr/>
              <p:nvPr/>
            </p:nvSpPr>
            <p:spPr>
              <a:xfrm>
                <a:off x="1939725" y="3729850"/>
                <a:ext cx="742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206" y="0"/>
                    </a:moveTo>
                    <a:cubicBezTo>
                      <a:pt x="69" y="46"/>
                      <a:pt x="0" y="137"/>
                      <a:pt x="23" y="229"/>
                    </a:cubicBezTo>
                    <a:lnTo>
                      <a:pt x="91" y="206"/>
                    </a:lnTo>
                    <a:cubicBezTo>
                      <a:pt x="183" y="160"/>
                      <a:pt x="297" y="114"/>
                      <a:pt x="251" y="23"/>
                    </a:cubicBez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41"/>
              <p:cNvSpPr/>
              <p:nvPr/>
            </p:nvSpPr>
            <p:spPr>
              <a:xfrm>
                <a:off x="1932875" y="3791225"/>
                <a:ext cx="34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2" extrusionOk="0">
                    <a:moveTo>
                      <a:pt x="35" y="1"/>
                    </a:moveTo>
                    <a:cubicBezTo>
                      <a:pt x="12" y="1"/>
                      <a:pt x="0" y="17"/>
                      <a:pt x="0" y="33"/>
                    </a:cubicBezTo>
                    <a:cubicBezTo>
                      <a:pt x="0" y="79"/>
                      <a:pt x="0" y="56"/>
                      <a:pt x="46" y="102"/>
                    </a:cubicBezTo>
                    <a:cubicBezTo>
                      <a:pt x="46" y="94"/>
                      <a:pt x="48" y="92"/>
                      <a:pt x="52" y="92"/>
                    </a:cubicBezTo>
                    <a:cubicBezTo>
                      <a:pt x="59" y="92"/>
                      <a:pt x="69" y="102"/>
                      <a:pt x="69" y="102"/>
                    </a:cubicBezTo>
                    <a:cubicBezTo>
                      <a:pt x="92" y="79"/>
                      <a:pt x="114" y="79"/>
                      <a:pt x="137" y="56"/>
                    </a:cubicBezTo>
                    <a:cubicBezTo>
                      <a:pt x="114" y="33"/>
                      <a:pt x="137" y="10"/>
                      <a:pt x="69" y="10"/>
                    </a:cubicBezTo>
                    <a:cubicBezTo>
                      <a:pt x="55" y="4"/>
                      <a:pt x="44" y="1"/>
                      <a:pt x="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41"/>
              <p:cNvSpPr/>
              <p:nvPr/>
            </p:nvSpPr>
            <p:spPr>
              <a:xfrm>
                <a:off x="1939150" y="3792625"/>
                <a:ext cx="11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0" y="0"/>
                    </a:moveTo>
                    <a:cubicBezTo>
                      <a:pt x="0" y="11"/>
                      <a:pt x="6" y="11"/>
                      <a:pt x="15" y="11"/>
                    </a:cubicBezTo>
                    <a:cubicBezTo>
                      <a:pt x="23" y="11"/>
                      <a:pt x="34" y="11"/>
                      <a:pt x="44" y="21"/>
                    </a:cubicBezTo>
                    <a:lnTo>
                      <a:pt x="44" y="21"/>
                    </a:lnTo>
                    <a:cubicBezTo>
                      <a:pt x="46" y="15"/>
                      <a:pt x="46" y="7"/>
                      <a:pt x="46" y="0"/>
                    </a:cubicBezTo>
                    <a:close/>
                    <a:moveTo>
                      <a:pt x="44" y="21"/>
                    </a:moveTo>
                    <a:cubicBezTo>
                      <a:pt x="42" y="30"/>
                      <a:pt x="37" y="38"/>
                      <a:pt x="26" y="42"/>
                    </a:cubicBezTo>
                    <a:lnTo>
                      <a:pt x="26" y="42"/>
                    </a:lnTo>
                    <a:cubicBezTo>
                      <a:pt x="36" y="39"/>
                      <a:pt x="46" y="33"/>
                      <a:pt x="46" y="23"/>
                    </a:cubicBezTo>
                    <a:cubicBezTo>
                      <a:pt x="45" y="22"/>
                      <a:pt x="45" y="22"/>
                      <a:pt x="44" y="21"/>
                    </a:cubicBezTo>
                    <a:close/>
                    <a:moveTo>
                      <a:pt x="26" y="42"/>
                    </a:moveTo>
                    <a:cubicBezTo>
                      <a:pt x="14" y="46"/>
                      <a:pt x="0" y="46"/>
                      <a:pt x="0" y="46"/>
                    </a:cubicBezTo>
                    <a:cubicBezTo>
                      <a:pt x="11" y="46"/>
                      <a:pt x="19" y="44"/>
                      <a:pt x="26" y="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41"/>
              <p:cNvSpPr/>
              <p:nvPr/>
            </p:nvSpPr>
            <p:spPr>
              <a:xfrm>
                <a:off x="1945425" y="3785600"/>
                <a:ext cx="572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99" extrusionOk="0">
                    <a:moveTo>
                      <a:pt x="115" y="1"/>
                    </a:moveTo>
                    <a:cubicBezTo>
                      <a:pt x="68" y="1"/>
                      <a:pt x="64" y="30"/>
                      <a:pt x="46" y="30"/>
                    </a:cubicBezTo>
                    <a:cubicBezTo>
                      <a:pt x="0" y="53"/>
                      <a:pt x="115" y="98"/>
                      <a:pt x="137" y="98"/>
                    </a:cubicBezTo>
                    <a:cubicBezTo>
                      <a:pt x="137" y="87"/>
                      <a:pt x="149" y="87"/>
                      <a:pt x="160" y="87"/>
                    </a:cubicBezTo>
                    <a:cubicBezTo>
                      <a:pt x="172" y="87"/>
                      <a:pt x="183" y="87"/>
                      <a:pt x="183" y="76"/>
                    </a:cubicBezTo>
                    <a:cubicBezTo>
                      <a:pt x="160" y="53"/>
                      <a:pt x="229" y="30"/>
                      <a:pt x="160" y="7"/>
                    </a:cubicBezTo>
                    <a:cubicBezTo>
                      <a:pt x="142" y="3"/>
                      <a:pt x="127" y="1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41"/>
              <p:cNvSpPr/>
              <p:nvPr/>
            </p:nvSpPr>
            <p:spPr>
              <a:xfrm>
                <a:off x="1961975" y="37840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1"/>
                    </a:moveTo>
                    <a:cubicBezTo>
                      <a:pt x="0" y="1"/>
                      <a:pt x="0" y="23"/>
                      <a:pt x="0" y="46"/>
                    </a:cubicBezTo>
                    <a:cubicBezTo>
                      <a:pt x="19" y="46"/>
                      <a:pt x="22" y="76"/>
                      <a:pt x="35" y="76"/>
                    </a:cubicBezTo>
                    <a:cubicBezTo>
                      <a:pt x="38" y="76"/>
                      <a:pt x="41" y="74"/>
                      <a:pt x="46" y="69"/>
                    </a:cubicBezTo>
                    <a:lnTo>
                      <a:pt x="46" y="92"/>
                    </a:lnTo>
                    <a:lnTo>
                      <a:pt x="92" y="69"/>
                    </a:lnTo>
                    <a:cubicBezTo>
                      <a:pt x="69" y="46"/>
                      <a:pt x="114" y="23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41"/>
              <p:cNvSpPr/>
              <p:nvPr/>
            </p:nvSpPr>
            <p:spPr>
              <a:xfrm>
                <a:off x="1938575" y="37783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1" y="23"/>
                      <a:pt x="23" y="46"/>
                      <a:pt x="23" y="69"/>
                    </a:cubicBezTo>
                    <a:cubicBezTo>
                      <a:pt x="46" y="69"/>
                      <a:pt x="46" y="69"/>
                      <a:pt x="23" y="46"/>
                    </a:cubicBezTo>
                    <a:lnTo>
                      <a:pt x="69" y="46"/>
                    </a:lnTo>
                    <a:cubicBezTo>
                      <a:pt x="92" y="69"/>
                      <a:pt x="69" y="69"/>
                      <a:pt x="92" y="92"/>
                    </a:cubicBezTo>
                    <a:cubicBezTo>
                      <a:pt x="92" y="69"/>
                      <a:pt x="115" y="46"/>
                      <a:pt x="92" y="23"/>
                    </a:cubicBezTo>
                    <a:cubicBezTo>
                      <a:pt x="69" y="23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41"/>
              <p:cNvSpPr/>
              <p:nvPr/>
            </p:nvSpPr>
            <p:spPr>
              <a:xfrm>
                <a:off x="1949425" y="3734975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23" y="1"/>
                    </a:moveTo>
                    <a:cubicBezTo>
                      <a:pt x="23" y="12"/>
                      <a:pt x="17" y="12"/>
                      <a:pt x="12" y="12"/>
                    </a:cubicBezTo>
                    <a:cubicBezTo>
                      <a:pt x="6" y="12"/>
                      <a:pt x="0" y="12"/>
                      <a:pt x="0" y="24"/>
                    </a:cubicBezTo>
                    <a:cubicBezTo>
                      <a:pt x="0" y="46"/>
                      <a:pt x="23" y="69"/>
                      <a:pt x="46" y="69"/>
                    </a:cubicBezTo>
                    <a:cubicBezTo>
                      <a:pt x="92" y="69"/>
                      <a:pt x="114" y="69"/>
                      <a:pt x="114" y="46"/>
                    </a:cubicBezTo>
                    <a:cubicBezTo>
                      <a:pt x="92" y="24"/>
                      <a:pt x="69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41"/>
              <p:cNvSpPr/>
              <p:nvPr/>
            </p:nvSpPr>
            <p:spPr>
              <a:xfrm>
                <a:off x="1944850" y="3731550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46" y="1"/>
                    </a:moveTo>
                    <a:cubicBezTo>
                      <a:pt x="1" y="1"/>
                      <a:pt x="46" y="46"/>
                      <a:pt x="92" y="69"/>
                    </a:cubicBezTo>
                    <a:cubicBezTo>
                      <a:pt x="115" y="46"/>
                      <a:pt x="115" y="46"/>
                      <a:pt x="115" y="24"/>
                    </a:cubicBezTo>
                    <a:cubicBezTo>
                      <a:pt x="92" y="24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41"/>
              <p:cNvSpPr/>
              <p:nvPr/>
            </p:nvSpPr>
            <p:spPr>
              <a:xfrm>
                <a:off x="1920325" y="3757225"/>
                <a:ext cx="457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15" extrusionOk="0">
                    <a:moveTo>
                      <a:pt x="69" y="1"/>
                    </a:moveTo>
                    <a:cubicBezTo>
                      <a:pt x="23" y="1"/>
                      <a:pt x="0" y="47"/>
                      <a:pt x="0" y="69"/>
                    </a:cubicBezTo>
                    <a:cubicBezTo>
                      <a:pt x="23" y="69"/>
                      <a:pt x="46" y="92"/>
                      <a:pt x="23" y="92"/>
                    </a:cubicBezTo>
                    <a:lnTo>
                      <a:pt x="46" y="92"/>
                    </a:lnTo>
                    <a:cubicBezTo>
                      <a:pt x="52" y="105"/>
                      <a:pt x="58" y="109"/>
                      <a:pt x="65" y="109"/>
                    </a:cubicBezTo>
                    <a:cubicBezTo>
                      <a:pt x="76" y="109"/>
                      <a:pt x="88" y="98"/>
                      <a:pt x="104" y="98"/>
                    </a:cubicBezTo>
                    <a:cubicBezTo>
                      <a:pt x="114" y="98"/>
                      <a:pt x="124" y="102"/>
                      <a:pt x="137" y="115"/>
                    </a:cubicBezTo>
                    <a:cubicBezTo>
                      <a:pt x="137" y="104"/>
                      <a:pt x="143" y="104"/>
                      <a:pt x="151" y="104"/>
                    </a:cubicBezTo>
                    <a:cubicBezTo>
                      <a:pt x="160" y="104"/>
                      <a:pt x="171" y="104"/>
                      <a:pt x="183" y="92"/>
                    </a:cubicBezTo>
                    <a:cubicBezTo>
                      <a:pt x="183" y="69"/>
                      <a:pt x="183" y="47"/>
                      <a:pt x="160" y="24"/>
                    </a:cubicBezTo>
                    <a:cubicBezTo>
                      <a:pt x="114" y="1"/>
                      <a:pt x="91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41"/>
              <p:cNvSpPr/>
              <p:nvPr/>
            </p:nvSpPr>
            <p:spPr>
              <a:xfrm>
                <a:off x="1971100" y="377207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3" y="0"/>
                    </a:moveTo>
                    <a:cubicBezTo>
                      <a:pt x="23" y="0"/>
                      <a:pt x="1" y="0"/>
                      <a:pt x="23" y="23"/>
                    </a:cubicBezTo>
                    <a:lnTo>
                      <a:pt x="46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41"/>
              <p:cNvSpPr/>
              <p:nvPr/>
            </p:nvSpPr>
            <p:spPr>
              <a:xfrm>
                <a:off x="1975675" y="3757800"/>
                <a:ext cx="5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23" y="1"/>
                    </a:moveTo>
                    <a:lnTo>
                      <a:pt x="0" y="1"/>
                    </a:lnTo>
                    <a:lnTo>
                      <a:pt x="0" y="1"/>
                    </a:lnTo>
                    <a:cubicBezTo>
                      <a:pt x="0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41"/>
              <p:cNvSpPr/>
              <p:nvPr/>
            </p:nvSpPr>
            <p:spPr>
              <a:xfrm>
                <a:off x="1976250" y="3756675"/>
                <a:ext cx="0" cy="575"/>
              </a:xfrm>
              <a:custGeom>
                <a:avLst/>
                <a:gdLst/>
                <a:ahLst/>
                <a:cxnLst/>
                <a:rect l="l" t="t" r="r" b="b"/>
                <a:pathLst>
                  <a:path h="23" extrusionOk="0">
                    <a:moveTo>
                      <a:pt x="0" y="23"/>
                    </a:moveTo>
                    <a:lnTo>
                      <a:pt x="0" y="23"/>
                    </a:lnTo>
                    <a:cubicBezTo>
                      <a:pt x="0" y="0"/>
                      <a:pt x="0" y="0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41"/>
              <p:cNvSpPr/>
              <p:nvPr/>
            </p:nvSpPr>
            <p:spPr>
              <a:xfrm>
                <a:off x="1975675" y="3755525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23" y="0"/>
                      <a:pt x="23" y="0"/>
                      <a:pt x="0" y="23"/>
                    </a:cubicBezTo>
                    <a:cubicBezTo>
                      <a:pt x="23" y="23"/>
                      <a:pt x="46" y="23"/>
                      <a:pt x="46" y="46"/>
                    </a:cubicBezTo>
                    <a:lnTo>
                      <a:pt x="69" y="69"/>
                    </a:lnTo>
                    <a:lnTo>
                      <a:pt x="23" y="69"/>
                    </a:lnTo>
                    <a:lnTo>
                      <a:pt x="46" y="92"/>
                    </a:lnTo>
                    <a:cubicBezTo>
                      <a:pt x="91" y="69"/>
                      <a:pt x="114" y="46"/>
                      <a:pt x="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41"/>
              <p:cNvSpPr/>
              <p:nvPr/>
            </p:nvSpPr>
            <p:spPr>
              <a:xfrm>
                <a:off x="1975675" y="37561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41"/>
              <p:cNvSpPr/>
              <p:nvPr/>
            </p:nvSpPr>
            <p:spPr>
              <a:xfrm>
                <a:off x="1975675" y="3756675"/>
                <a:ext cx="57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3" h="23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lnTo>
                      <a:pt x="23" y="23"/>
                    </a:lnTo>
                    <a:cubicBezTo>
                      <a:pt x="0" y="2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41"/>
              <p:cNvSpPr/>
              <p:nvPr/>
            </p:nvSpPr>
            <p:spPr>
              <a:xfrm>
                <a:off x="1905475" y="37715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0"/>
                    </a:moveTo>
                    <a:lnTo>
                      <a:pt x="1" y="23"/>
                    </a:lnTo>
                    <a:cubicBezTo>
                      <a:pt x="1" y="2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41"/>
              <p:cNvSpPr/>
              <p:nvPr/>
            </p:nvSpPr>
            <p:spPr>
              <a:xfrm>
                <a:off x="1903200" y="3770925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46" y="1"/>
                    </a:moveTo>
                    <a:cubicBezTo>
                      <a:pt x="0" y="23"/>
                      <a:pt x="23" y="46"/>
                      <a:pt x="23" y="69"/>
                    </a:cubicBezTo>
                    <a:lnTo>
                      <a:pt x="46" y="23"/>
                    </a:lnTo>
                    <a:lnTo>
                      <a:pt x="69" y="46"/>
                    </a:lnTo>
                    <a:lnTo>
                      <a:pt x="69" y="69"/>
                    </a:lnTo>
                    <a:cubicBezTo>
                      <a:pt x="69" y="69"/>
                      <a:pt x="69" y="46"/>
                      <a:pt x="92" y="46"/>
                    </a:cubicBezTo>
                    <a:lnTo>
                      <a:pt x="69" y="23"/>
                    </a:lnTo>
                    <a:lnTo>
                      <a:pt x="92" y="23"/>
                    </a:lnTo>
                    <a:lnTo>
                      <a:pt x="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41"/>
              <p:cNvSpPr/>
              <p:nvPr/>
            </p:nvSpPr>
            <p:spPr>
              <a:xfrm>
                <a:off x="1914600" y="3766925"/>
                <a:ext cx="287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3" extrusionOk="0">
                    <a:moveTo>
                      <a:pt x="69" y="1"/>
                    </a:moveTo>
                    <a:cubicBezTo>
                      <a:pt x="47" y="24"/>
                      <a:pt x="1" y="24"/>
                      <a:pt x="24" y="69"/>
                    </a:cubicBezTo>
                    <a:cubicBezTo>
                      <a:pt x="69" y="69"/>
                      <a:pt x="24" y="47"/>
                      <a:pt x="69" y="47"/>
                    </a:cubicBezTo>
                    <a:lnTo>
                      <a:pt x="92" y="69"/>
                    </a:lnTo>
                    <a:cubicBezTo>
                      <a:pt x="115" y="47"/>
                      <a:pt x="115" y="24"/>
                      <a:pt x="69" y="1"/>
                    </a:cubicBezTo>
                    <a:close/>
                    <a:moveTo>
                      <a:pt x="24" y="69"/>
                    </a:moveTo>
                    <a:cubicBezTo>
                      <a:pt x="1" y="69"/>
                      <a:pt x="24" y="92"/>
                      <a:pt x="24" y="92"/>
                    </a:cubicBezTo>
                    <a:cubicBezTo>
                      <a:pt x="47" y="92"/>
                      <a:pt x="92" y="92"/>
                      <a:pt x="92" y="69"/>
                    </a:cubicBezTo>
                    <a:cubicBezTo>
                      <a:pt x="77" y="69"/>
                      <a:pt x="72" y="80"/>
                      <a:pt x="63" y="80"/>
                    </a:cubicBezTo>
                    <a:cubicBezTo>
                      <a:pt x="59" y="80"/>
                      <a:pt x="54" y="77"/>
                      <a:pt x="47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41"/>
              <p:cNvSpPr/>
              <p:nvPr/>
            </p:nvSpPr>
            <p:spPr>
              <a:xfrm>
                <a:off x="1818175" y="36916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41"/>
              <p:cNvSpPr/>
              <p:nvPr/>
            </p:nvSpPr>
            <p:spPr>
              <a:xfrm>
                <a:off x="1815325" y="36830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41"/>
              <p:cNvSpPr/>
              <p:nvPr/>
            </p:nvSpPr>
            <p:spPr>
              <a:xfrm>
                <a:off x="1815325" y="3682800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7" y="0"/>
                    </a:moveTo>
                    <a:cubicBezTo>
                      <a:pt x="0" y="0"/>
                      <a:pt x="0" y="11"/>
                      <a:pt x="0" y="11"/>
                    </a:cubicBezTo>
                    <a:lnTo>
                      <a:pt x="23" y="11"/>
                    </a:lnTo>
                    <a:cubicBezTo>
                      <a:pt x="15" y="3"/>
                      <a:pt x="10" y="0"/>
                      <a:pt x="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41"/>
              <p:cNvSpPr/>
              <p:nvPr/>
            </p:nvSpPr>
            <p:spPr>
              <a:xfrm>
                <a:off x="1817025" y="3674325"/>
                <a:ext cx="8600" cy="59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36" extrusionOk="0">
                    <a:moveTo>
                      <a:pt x="209" y="1"/>
                    </a:moveTo>
                    <a:cubicBezTo>
                      <a:pt x="166" y="1"/>
                      <a:pt x="170" y="30"/>
                      <a:pt x="115" y="30"/>
                    </a:cubicBezTo>
                    <a:cubicBezTo>
                      <a:pt x="183" y="121"/>
                      <a:pt x="1" y="76"/>
                      <a:pt x="24" y="144"/>
                    </a:cubicBezTo>
                    <a:cubicBezTo>
                      <a:pt x="69" y="144"/>
                      <a:pt x="69" y="190"/>
                      <a:pt x="69" y="190"/>
                    </a:cubicBezTo>
                    <a:cubicBezTo>
                      <a:pt x="92" y="190"/>
                      <a:pt x="92" y="213"/>
                      <a:pt x="115" y="235"/>
                    </a:cubicBezTo>
                    <a:lnTo>
                      <a:pt x="138" y="213"/>
                    </a:lnTo>
                    <a:cubicBezTo>
                      <a:pt x="174" y="213"/>
                      <a:pt x="182" y="183"/>
                      <a:pt x="206" y="183"/>
                    </a:cubicBezTo>
                    <a:cubicBezTo>
                      <a:pt x="213" y="183"/>
                      <a:pt x="220" y="185"/>
                      <a:pt x="229" y="190"/>
                    </a:cubicBezTo>
                    <a:cubicBezTo>
                      <a:pt x="247" y="190"/>
                      <a:pt x="251" y="161"/>
                      <a:pt x="275" y="161"/>
                    </a:cubicBezTo>
                    <a:cubicBezTo>
                      <a:pt x="281" y="161"/>
                      <a:pt x="288" y="162"/>
                      <a:pt x="297" y="167"/>
                    </a:cubicBezTo>
                    <a:cubicBezTo>
                      <a:pt x="297" y="144"/>
                      <a:pt x="320" y="144"/>
                      <a:pt x="320" y="144"/>
                    </a:cubicBezTo>
                    <a:lnTo>
                      <a:pt x="343" y="99"/>
                    </a:lnTo>
                    <a:cubicBezTo>
                      <a:pt x="343" y="53"/>
                      <a:pt x="320" y="7"/>
                      <a:pt x="252" y="7"/>
                    </a:cubicBezTo>
                    <a:cubicBezTo>
                      <a:pt x="234" y="3"/>
                      <a:pt x="220" y="1"/>
                      <a:pt x="2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41"/>
              <p:cNvSpPr/>
              <p:nvPr/>
            </p:nvSpPr>
            <p:spPr>
              <a:xfrm>
                <a:off x="2048700" y="3675075"/>
                <a:ext cx="402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08" extrusionOk="0">
                    <a:moveTo>
                      <a:pt x="92" y="0"/>
                    </a:moveTo>
                    <a:cubicBezTo>
                      <a:pt x="81" y="11"/>
                      <a:pt x="69" y="11"/>
                      <a:pt x="58" y="11"/>
                    </a:cubicBezTo>
                    <a:cubicBezTo>
                      <a:pt x="46" y="11"/>
                      <a:pt x="35" y="11"/>
                      <a:pt x="24" y="23"/>
                    </a:cubicBezTo>
                    <a:cubicBezTo>
                      <a:pt x="1" y="46"/>
                      <a:pt x="1" y="114"/>
                      <a:pt x="46" y="160"/>
                    </a:cubicBezTo>
                    <a:cubicBezTo>
                      <a:pt x="61" y="188"/>
                      <a:pt x="83" y="208"/>
                      <a:pt x="104" y="208"/>
                    </a:cubicBezTo>
                    <a:cubicBezTo>
                      <a:pt x="117" y="208"/>
                      <a:pt x="129" y="200"/>
                      <a:pt x="138" y="183"/>
                    </a:cubicBezTo>
                    <a:cubicBezTo>
                      <a:pt x="161" y="137"/>
                      <a:pt x="138" y="69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41"/>
              <p:cNvSpPr/>
              <p:nvPr/>
            </p:nvSpPr>
            <p:spPr>
              <a:xfrm>
                <a:off x="2227875" y="3809850"/>
                <a:ext cx="14300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290" extrusionOk="0">
                    <a:moveTo>
                      <a:pt x="292" y="1"/>
                    </a:moveTo>
                    <a:cubicBezTo>
                      <a:pt x="168" y="1"/>
                      <a:pt x="58" y="56"/>
                      <a:pt x="1" y="156"/>
                    </a:cubicBezTo>
                    <a:lnTo>
                      <a:pt x="115" y="224"/>
                    </a:lnTo>
                    <a:cubicBezTo>
                      <a:pt x="203" y="257"/>
                      <a:pt x="306" y="290"/>
                      <a:pt x="393" y="290"/>
                    </a:cubicBezTo>
                    <a:cubicBezTo>
                      <a:pt x="486" y="290"/>
                      <a:pt x="560" y="251"/>
                      <a:pt x="572" y="133"/>
                    </a:cubicBezTo>
                    <a:lnTo>
                      <a:pt x="526" y="64"/>
                    </a:lnTo>
                    <a:cubicBezTo>
                      <a:pt x="448" y="21"/>
                      <a:pt x="368" y="1"/>
                      <a:pt x="2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41"/>
              <p:cNvSpPr/>
              <p:nvPr/>
            </p:nvSpPr>
            <p:spPr>
              <a:xfrm>
                <a:off x="2126325" y="3709975"/>
                <a:ext cx="21700" cy="193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73" extrusionOk="0">
                    <a:moveTo>
                      <a:pt x="730" y="1"/>
                    </a:moveTo>
                    <a:cubicBezTo>
                      <a:pt x="643" y="1"/>
                      <a:pt x="599" y="101"/>
                      <a:pt x="525" y="156"/>
                    </a:cubicBezTo>
                    <a:lnTo>
                      <a:pt x="616" y="202"/>
                    </a:lnTo>
                    <a:cubicBezTo>
                      <a:pt x="616" y="225"/>
                      <a:pt x="594" y="225"/>
                      <a:pt x="571" y="225"/>
                    </a:cubicBezTo>
                    <a:cubicBezTo>
                      <a:pt x="496" y="129"/>
                      <a:pt x="421" y="107"/>
                      <a:pt x="346" y="107"/>
                    </a:cubicBezTo>
                    <a:cubicBezTo>
                      <a:pt x="288" y="107"/>
                      <a:pt x="229" y="121"/>
                      <a:pt x="170" y="121"/>
                    </a:cubicBezTo>
                    <a:cubicBezTo>
                      <a:pt x="144" y="121"/>
                      <a:pt x="117" y="118"/>
                      <a:pt x="91" y="110"/>
                    </a:cubicBezTo>
                    <a:lnTo>
                      <a:pt x="91" y="110"/>
                    </a:lnTo>
                    <a:cubicBezTo>
                      <a:pt x="251" y="293"/>
                      <a:pt x="0" y="202"/>
                      <a:pt x="23" y="247"/>
                    </a:cubicBezTo>
                    <a:lnTo>
                      <a:pt x="91" y="316"/>
                    </a:lnTo>
                    <a:cubicBezTo>
                      <a:pt x="91" y="407"/>
                      <a:pt x="23" y="430"/>
                      <a:pt x="0" y="430"/>
                    </a:cubicBezTo>
                    <a:lnTo>
                      <a:pt x="91" y="499"/>
                    </a:lnTo>
                    <a:lnTo>
                      <a:pt x="91" y="590"/>
                    </a:lnTo>
                    <a:lnTo>
                      <a:pt x="137" y="567"/>
                    </a:lnTo>
                    <a:cubicBezTo>
                      <a:pt x="156" y="624"/>
                      <a:pt x="237" y="696"/>
                      <a:pt x="226" y="745"/>
                    </a:cubicBezTo>
                    <a:lnTo>
                      <a:pt x="226" y="745"/>
                    </a:lnTo>
                    <a:lnTo>
                      <a:pt x="274" y="681"/>
                    </a:lnTo>
                    <a:cubicBezTo>
                      <a:pt x="289" y="685"/>
                      <a:pt x="306" y="687"/>
                      <a:pt x="324" y="687"/>
                    </a:cubicBezTo>
                    <a:cubicBezTo>
                      <a:pt x="415" y="687"/>
                      <a:pt x="533" y="639"/>
                      <a:pt x="571" y="544"/>
                    </a:cubicBezTo>
                    <a:cubicBezTo>
                      <a:pt x="457" y="88"/>
                      <a:pt x="845" y="430"/>
                      <a:pt x="867" y="133"/>
                    </a:cubicBezTo>
                    <a:cubicBezTo>
                      <a:pt x="867" y="88"/>
                      <a:pt x="822" y="42"/>
                      <a:pt x="799" y="19"/>
                    </a:cubicBezTo>
                    <a:cubicBezTo>
                      <a:pt x="773" y="6"/>
                      <a:pt x="750" y="1"/>
                      <a:pt x="730" y="1"/>
                    </a:cubicBezTo>
                    <a:close/>
                    <a:moveTo>
                      <a:pt x="226" y="745"/>
                    </a:moveTo>
                    <a:lnTo>
                      <a:pt x="205" y="772"/>
                    </a:lnTo>
                    <a:cubicBezTo>
                      <a:pt x="217" y="765"/>
                      <a:pt x="224" y="755"/>
                      <a:pt x="226" y="7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41"/>
              <p:cNvSpPr/>
              <p:nvPr/>
            </p:nvSpPr>
            <p:spPr>
              <a:xfrm>
                <a:off x="2032725" y="3760650"/>
                <a:ext cx="175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70" h="7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4" y="24"/>
                      <a:pt x="1" y="24"/>
                      <a:pt x="24" y="46"/>
                    </a:cubicBezTo>
                    <a:lnTo>
                      <a:pt x="69" y="69"/>
                    </a:lnTo>
                    <a:lnTo>
                      <a:pt x="24" y="24"/>
                    </a:lnTo>
                    <a:cubicBezTo>
                      <a:pt x="24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41"/>
              <p:cNvSpPr/>
              <p:nvPr/>
            </p:nvSpPr>
            <p:spPr>
              <a:xfrm>
                <a:off x="2055675" y="3742400"/>
                <a:ext cx="1050" cy="1325"/>
              </a:xfrm>
              <a:custGeom>
                <a:avLst/>
                <a:gdLst/>
                <a:ahLst/>
                <a:cxnLst/>
                <a:rect l="l" t="t" r="r" b="b"/>
                <a:pathLst>
                  <a:path w="42" h="53" extrusionOk="0">
                    <a:moveTo>
                      <a:pt x="19" y="0"/>
                    </a:moveTo>
                    <a:lnTo>
                      <a:pt x="19" y="0"/>
                    </a:lnTo>
                    <a:cubicBezTo>
                      <a:pt x="0" y="19"/>
                      <a:pt x="26" y="52"/>
                      <a:pt x="37" y="52"/>
                    </a:cubicBezTo>
                    <a:cubicBezTo>
                      <a:pt x="40" y="52"/>
                      <a:pt x="41" y="50"/>
                      <a:pt x="41" y="46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41"/>
              <p:cNvSpPr/>
              <p:nvPr/>
            </p:nvSpPr>
            <p:spPr>
              <a:xfrm>
                <a:off x="2057850" y="3742300"/>
                <a:ext cx="300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12" h="28" extrusionOk="0">
                    <a:moveTo>
                      <a:pt x="10" y="1"/>
                    </a:moveTo>
                    <a:cubicBezTo>
                      <a:pt x="8" y="1"/>
                      <a:pt x="0" y="14"/>
                      <a:pt x="0" y="27"/>
                    </a:cubicBezTo>
                    <a:cubicBezTo>
                      <a:pt x="10" y="8"/>
                      <a:pt x="11" y="1"/>
                      <a:pt x="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41"/>
              <p:cNvSpPr/>
              <p:nvPr/>
            </p:nvSpPr>
            <p:spPr>
              <a:xfrm>
                <a:off x="2057850" y="3740125"/>
                <a:ext cx="40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68" extrusionOk="0">
                    <a:moveTo>
                      <a:pt x="0" y="114"/>
                    </a:moveTo>
                    <a:lnTo>
                      <a:pt x="11" y="126"/>
                    </a:lnTo>
                    <a:lnTo>
                      <a:pt x="11" y="126"/>
                    </a:lnTo>
                    <a:lnTo>
                      <a:pt x="23" y="114"/>
                    </a:lnTo>
                    <a:close/>
                    <a:moveTo>
                      <a:pt x="11" y="126"/>
                    </a:moveTo>
                    <a:lnTo>
                      <a:pt x="0" y="137"/>
                    </a:lnTo>
                    <a:cubicBezTo>
                      <a:pt x="14" y="147"/>
                      <a:pt x="30" y="154"/>
                      <a:pt x="45" y="159"/>
                    </a:cubicBezTo>
                    <a:lnTo>
                      <a:pt x="45" y="159"/>
                    </a:lnTo>
                    <a:lnTo>
                      <a:pt x="11" y="126"/>
                    </a:lnTo>
                    <a:close/>
                    <a:moveTo>
                      <a:pt x="46" y="0"/>
                    </a:moveTo>
                    <a:cubicBezTo>
                      <a:pt x="46" y="23"/>
                      <a:pt x="68" y="69"/>
                      <a:pt x="68" y="91"/>
                    </a:cubicBezTo>
                    <a:lnTo>
                      <a:pt x="46" y="160"/>
                    </a:lnTo>
                    <a:lnTo>
                      <a:pt x="46" y="160"/>
                    </a:lnTo>
                    <a:cubicBezTo>
                      <a:pt x="46" y="160"/>
                      <a:pt x="45" y="159"/>
                      <a:pt x="45" y="159"/>
                    </a:cubicBezTo>
                    <a:lnTo>
                      <a:pt x="45" y="159"/>
                    </a:lnTo>
                    <a:lnTo>
                      <a:pt x="46" y="160"/>
                    </a:lnTo>
                    <a:lnTo>
                      <a:pt x="46" y="160"/>
                    </a:lnTo>
                    <a:lnTo>
                      <a:pt x="46" y="160"/>
                    </a:lnTo>
                    <a:cubicBezTo>
                      <a:pt x="60" y="164"/>
                      <a:pt x="75" y="167"/>
                      <a:pt x="89" y="167"/>
                    </a:cubicBezTo>
                    <a:cubicBezTo>
                      <a:pt x="128" y="167"/>
                      <a:pt x="160" y="145"/>
                      <a:pt x="160" y="91"/>
                    </a:cubicBezTo>
                    <a:cubicBezTo>
                      <a:pt x="160" y="46"/>
                      <a:pt x="137" y="23"/>
                      <a:pt x="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41"/>
              <p:cNvSpPr/>
              <p:nvPr/>
            </p:nvSpPr>
            <p:spPr>
              <a:xfrm>
                <a:off x="2057850" y="3740125"/>
                <a:ext cx="115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46" h="23" extrusionOk="0">
                    <a:moveTo>
                      <a:pt x="46" y="0"/>
                    </a:moveTo>
                    <a:cubicBezTo>
                      <a:pt x="23" y="0"/>
                      <a:pt x="0" y="0"/>
                      <a:pt x="0" y="23"/>
                    </a:cubicBezTo>
                    <a:cubicBezTo>
                      <a:pt x="0" y="23"/>
                      <a:pt x="23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41"/>
              <p:cNvSpPr/>
              <p:nvPr/>
            </p:nvSpPr>
            <p:spPr>
              <a:xfrm>
                <a:off x="2056700" y="3740675"/>
                <a:ext cx="11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70" extrusionOk="0">
                    <a:moveTo>
                      <a:pt x="46" y="1"/>
                    </a:moveTo>
                    <a:lnTo>
                      <a:pt x="46" y="1"/>
                    </a:lnTo>
                    <a:cubicBezTo>
                      <a:pt x="23" y="24"/>
                      <a:pt x="23" y="24"/>
                      <a:pt x="0" y="47"/>
                    </a:cubicBezTo>
                    <a:lnTo>
                      <a:pt x="23" y="69"/>
                    </a:lnTo>
                    <a:cubicBezTo>
                      <a:pt x="23" y="47"/>
                      <a:pt x="23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41"/>
              <p:cNvSpPr/>
              <p:nvPr/>
            </p:nvSpPr>
            <p:spPr>
              <a:xfrm>
                <a:off x="2056125" y="3681650"/>
                <a:ext cx="1750" cy="2000"/>
              </a:xfrm>
              <a:custGeom>
                <a:avLst/>
                <a:gdLst/>
                <a:ahLst/>
                <a:cxnLst/>
                <a:rect l="l" t="t" r="r" b="b"/>
                <a:pathLst>
                  <a:path w="70" h="80" extrusionOk="0">
                    <a:moveTo>
                      <a:pt x="6" y="1"/>
                    </a:moveTo>
                    <a:cubicBezTo>
                      <a:pt x="3" y="1"/>
                      <a:pt x="1" y="3"/>
                      <a:pt x="1" y="11"/>
                    </a:cubicBezTo>
                    <a:cubicBezTo>
                      <a:pt x="1" y="11"/>
                      <a:pt x="1" y="57"/>
                      <a:pt x="1" y="57"/>
                    </a:cubicBezTo>
                    <a:cubicBezTo>
                      <a:pt x="23" y="79"/>
                      <a:pt x="46" y="79"/>
                      <a:pt x="46" y="79"/>
                    </a:cubicBezTo>
                    <a:cubicBezTo>
                      <a:pt x="69" y="57"/>
                      <a:pt x="46" y="34"/>
                      <a:pt x="23" y="11"/>
                    </a:cubicBezTo>
                    <a:cubicBezTo>
                      <a:pt x="23" y="11"/>
                      <a:pt x="13" y="1"/>
                      <a:pt x="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41"/>
              <p:cNvSpPr/>
              <p:nvPr/>
            </p:nvSpPr>
            <p:spPr>
              <a:xfrm>
                <a:off x="2063550" y="3742750"/>
                <a:ext cx="6875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21" extrusionOk="0">
                    <a:moveTo>
                      <a:pt x="180" y="1"/>
                    </a:moveTo>
                    <a:cubicBezTo>
                      <a:pt x="107" y="1"/>
                      <a:pt x="35" y="26"/>
                      <a:pt x="0" y="78"/>
                    </a:cubicBezTo>
                    <a:lnTo>
                      <a:pt x="69" y="101"/>
                    </a:lnTo>
                    <a:cubicBezTo>
                      <a:pt x="99" y="111"/>
                      <a:pt x="139" y="121"/>
                      <a:pt x="176" y="121"/>
                    </a:cubicBezTo>
                    <a:cubicBezTo>
                      <a:pt x="221" y="121"/>
                      <a:pt x="262" y="105"/>
                      <a:pt x="274" y="55"/>
                    </a:cubicBezTo>
                    <a:lnTo>
                      <a:pt x="251" y="9"/>
                    </a:lnTo>
                    <a:cubicBezTo>
                      <a:pt x="229" y="4"/>
                      <a:pt x="204" y="1"/>
                      <a:pt x="1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41"/>
              <p:cNvSpPr/>
              <p:nvPr/>
            </p:nvSpPr>
            <p:spPr>
              <a:xfrm>
                <a:off x="2027025" y="3683775"/>
                <a:ext cx="2300" cy="2975"/>
              </a:xfrm>
              <a:custGeom>
                <a:avLst/>
                <a:gdLst/>
                <a:ahLst/>
                <a:cxnLst/>
                <a:rect l="l" t="t" r="r" b="b"/>
                <a:pathLst>
                  <a:path w="92" h="119" extrusionOk="0">
                    <a:moveTo>
                      <a:pt x="15" y="0"/>
                    </a:moveTo>
                    <a:cubicBezTo>
                      <a:pt x="6" y="0"/>
                      <a:pt x="0" y="6"/>
                      <a:pt x="0" y="17"/>
                    </a:cubicBezTo>
                    <a:cubicBezTo>
                      <a:pt x="0" y="17"/>
                      <a:pt x="0" y="40"/>
                      <a:pt x="0" y="40"/>
                    </a:cubicBezTo>
                    <a:lnTo>
                      <a:pt x="0" y="63"/>
                    </a:lnTo>
                    <a:cubicBezTo>
                      <a:pt x="0" y="86"/>
                      <a:pt x="46" y="63"/>
                      <a:pt x="46" y="109"/>
                    </a:cubicBezTo>
                    <a:cubicBezTo>
                      <a:pt x="46" y="109"/>
                      <a:pt x="56" y="119"/>
                      <a:pt x="63" y="119"/>
                    </a:cubicBezTo>
                    <a:cubicBezTo>
                      <a:pt x="66" y="119"/>
                      <a:pt x="69" y="116"/>
                      <a:pt x="69" y="109"/>
                    </a:cubicBezTo>
                    <a:cubicBezTo>
                      <a:pt x="92" y="109"/>
                      <a:pt x="92" y="109"/>
                      <a:pt x="92" y="63"/>
                    </a:cubicBezTo>
                    <a:cubicBezTo>
                      <a:pt x="92" y="40"/>
                      <a:pt x="69" y="17"/>
                      <a:pt x="46" y="17"/>
                    </a:cubicBezTo>
                    <a:cubicBezTo>
                      <a:pt x="35" y="6"/>
                      <a:pt x="23" y="0"/>
                      <a:pt x="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41"/>
              <p:cNvSpPr/>
              <p:nvPr/>
            </p:nvSpPr>
            <p:spPr>
              <a:xfrm>
                <a:off x="2049275" y="37178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24"/>
                    </a:cubicBezTo>
                    <a:lnTo>
                      <a:pt x="23" y="24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41"/>
              <p:cNvSpPr/>
              <p:nvPr/>
            </p:nvSpPr>
            <p:spPr>
              <a:xfrm>
                <a:off x="2242150" y="37486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0"/>
                    </a:moveTo>
                    <a:cubicBezTo>
                      <a:pt x="23" y="0"/>
                      <a:pt x="23" y="23"/>
                      <a:pt x="23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41"/>
              <p:cNvSpPr/>
              <p:nvPr/>
            </p:nvSpPr>
            <p:spPr>
              <a:xfrm>
                <a:off x="2242725" y="37492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0"/>
                    </a:moveTo>
                    <a:lnTo>
                      <a:pt x="0" y="23"/>
                    </a:lnTo>
                    <a:cubicBezTo>
                      <a:pt x="0" y="2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41"/>
              <p:cNvSpPr/>
              <p:nvPr/>
            </p:nvSpPr>
            <p:spPr>
              <a:xfrm>
                <a:off x="2242150" y="37486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41"/>
              <p:cNvSpPr/>
              <p:nvPr/>
            </p:nvSpPr>
            <p:spPr>
              <a:xfrm>
                <a:off x="2059550" y="37093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1"/>
                    </a:moveTo>
                    <a:cubicBezTo>
                      <a:pt x="0" y="23"/>
                      <a:pt x="0" y="23"/>
                      <a:pt x="23" y="2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41"/>
              <p:cNvSpPr/>
              <p:nvPr/>
            </p:nvSpPr>
            <p:spPr>
              <a:xfrm>
                <a:off x="2060700" y="37093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lnTo>
                      <a:pt x="0" y="23"/>
                    </a:lnTo>
                    <a:cubicBezTo>
                      <a:pt x="0" y="1"/>
                      <a:pt x="0" y="1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41"/>
              <p:cNvSpPr/>
              <p:nvPr/>
            </p:nvSpPr>
            <p:spPr>
              <a:xfrm>
                <a:off x="2060125" y="3708725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0" y="46"/>
                    </a:moveTo>
                    <a:cubicBezTo>
                      <a:pt x="9" y="51"/>
                      <a:pt x="16" y="54"/>
                      <a:pt x="23" y="56"/>
                    </a:cubicBezTo>
                    <a:lnTo>
                      <a:pt x="23" y="56"/>
                    </a:lnTo>
                    <a:lnTo>
                      <a:pt x="23" y="46"/>
                    </a:lnTo>
                    <a:close/>
                    <a:moveTo>
                      <a:pt x="23" y="1"/>
                    </a:moveTo>
                    <a:cubicBezTo>
                      <a:pt x="23" y="1"/>
                      <a:pt x="46" y="24"/>
                      <a:pt x="46" y="24"/>
                    </a:cubicBezTo>
                    <a:lnTo>
                      <a:pt x="29" y="58"/>
                    </a:lnTo>
                    <a:lnTo>
                      <a:pt x="29" y="58"/>
                    </a:lnTo>
                    <a:cubicBezTo>
                      <a:pt x="27" y="58"/>
                      <a:pt x="25" y="57"/>
                      <a:pt x="23" y="56"/>
                    </a:cubicBezTo>
                    <a:lnTo>
                      <a:pt x="23" y="56"/>
                    </a:lnTo>
                    <a:lnTo>
                      <a:pt x="23" y="69"/>
                    </a:lnTo>
                    <a:lnTo>
                      <a:pt x="29" y="58"/>
                    </a:lnTo>
                    <a:lnTo>
                      <a:pt x="29" y="58"/>
                    </a:lnTo>
                    <a:cubicBezTo>
                      <a:pt x="35" y="60"/>
                      <a:pt x="41" y="61"/>
                      <a:pt x="47" y="61"/>
                    </a:cubicBezTo>
                    <a:cubicBezTo>
                      <a:pt x="65" y="61"/>
                      <a:pt x="78" y="50"/>
                      <a:pt x="92" y="24"/>
                    </a:cubicBezTo>
                    <a:cubicBezTo>
                      <a:pt x="69" y="24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41"/>
              <p:cNvSpPr/>
              <p:nvPr/>
            </p:nvSpPr>
            <p:spPr>
              <a:xfrm>
                <a:off x="2060125" y="370872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lnTo>
                      <a:pt x="23" y="1"/>
                    </a:lnTo>
                    <a:cubicBezTo>
                      <a:pt x="23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41"/>
              <p:cNvSpPr/>
              <p:nvPr/>
            </p:nvSpPr>
            <p:spPr>
              <a:xfrm>
                <a:off x="2060125" y="37087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4"/>
                    </a:moveTo>
                    <a:lnTo>
                      <a:pt x="0" y="24"/>
                    </a:lnTo>
                    <a:cubicBezTo>
                      <a:pt x="0" y="24"/>
                      <a:pt x="0" y="24"/>
                      <a:pt x="0" y="1"/>
                    </a:cubicBezTo>
                    <a:cubicBezTo>
                      <a:pt x="0" y="1"/>
                      <a:pt x="0" y="24"/>
                      <a:pt x="0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41"/>
              <p:cNvSpPr/>
              <p:nvPr/>
            </p:nvSpPr>
            <p:spPr>
              <a:xfrm>
                <a:off x="2093225" y="3713300"/>
                <a:ext cx="7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20" extrusionOk="0">
                    <a:moveTo>
                      <a:pt x="183" y="0"/>
                    </a:moveTo>
                    <a:cubicBezTo>
                      <a:pt x="91" y="0"/>
                      <a:pt x="69" y="114"/>
                      <a:pt x="0" y="160"/>
                    </a:cubicBezTo>
                    <a:lnTo>
                      <a:pt x="69" y="206"/>
                    </a:lnTo>
                    <a:lnTo>
                      <a:pt x="46" y="251"/>
                    </a:lnTo>
                    <a:cubicBezTo>
                      <a:pt x="56" y="257"/>
                      <a:pt x="65" y="258"/>
                      <a:pt x="74" y="258"/>
                    </a:cubicBezTo>
                    <a:cubicBezTo>
                      <a:pt x="89" y="258"/>
                      <a:pt x="102" y="253"/>
                      <a:pt x="116" y="253"/>
                    </a:cubicBezTo>
                    <a:cubicBezTo>
                      <a:pt x="129" y="253"/>
                      <a:pt x="143" y="257"/>
                      <a:pt x="160" y="274"/>
                    </a:cubicBezTo>
                    <a:lnTo>
                      <a:pt x="137" y="320"/>
                    </a:lnTo>
                    <a:cubicBezTo>
                      <a:pt x="183" y="320"/>
                      <a:pt x="206" y="251"/>
                      <a:pt x="160" y="206"/>
                    </a:cubicBezTo>
                    <a:cubicBezTo>
                      <a:pt x="164" y="198"/>
                      <a:pt x="168" y="195"/>
                      <a:pt x="173" y="195"/>
                    </a:cubicBezTo>
                    <a:cubicBezTo>
                      <a:pt x="197" y="195"/>
                      <a:pt x="232" y="278"/>
                      <a:pt x="251" y="297"/>
                    </a:cubicBezTo>
                    <a:cubicBezTo>
                      <a:pt x="274" y="274"/>
                      <a:pt x="274" y="206"/>
                      <a:pt x="297" y="183"/>
                    </a:cubicBezTo>
                    <a:cubicBezTo>
                      <a:pt x="297" y="114"/>
                      <a:pt x="251" y="0"/>
                      <a:pt x="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41"/>
              <p:cNvSpPr/>
              <p:nvPr/>
            </p:nvSpPr>
            <p:spPr>
              <a:xfrm>
                <a:off x="2256425" y="3759575"/>
                <a:ext cx="6875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95" extrusionOk="0">
                    <a:moveTo>
                      <a:pt x="134" y="0"/>
                    </a:moveTo>
                    <a:cubicBezTo>
                      <a:pt x="92" y="0"/>
                      <a:pt x="67" y="52"/>
                      <a:pt x="23" y="67"/>
                    </a:cubicBezTo>
                    <a:cubicBezTo>
                      <a:pt x="46" y="89"/>
                      <a:pt x="23" y="158"/>
                      <a:pt x="0" y="158"/>
                    </a:cubicBezTo>
                    <a:lnTo>
                      <a:pt x="46" y="181"/>
                    </a:lnTo>
                    <a:lnTo>
                      <a:pt x="46" y="204"/>
                    </a:lnTo>
                    <a:lnTo>
                      <a:pt x="114" y="272"/>
                    </a:lnTo>
                    <a:lnTo>
                      <a:pt x="114" y="295"/>
                    </a:lnTo>
                    <a:lnTo>
                      <a:pt x="206" y="249"/>
                    </a:lnTo>
                    <a:cubicBezTo>
                      <a:pt x="251" y="226"/>
                      <a:pt x="274" y="135"/>
                      <a:pt x="228" y="67"/>
                    </a:cubicBezTo>
                    <a:cubicBezTo>
                      <a:pt x="187" y="17"/>
                      <a:pt x="158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41"/>
              <p:cNvSpPr/>
              <p:nvPr/>
            </p:nvSpPr>
            <p:spPr>
              <a:xfrm>
                <a:off x="2097200" y="37589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0"/>
                    </a:moveTo>
                    <a:cubicBezTo>
                      <a:pt x="24" y="0"/>
                      <a:pt x="1" y="0"/>
                      <a:pt x="1" y="23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41"/>
              <p:cNvSpPr/>
              <p:nvPr/>
            </p:nvSpPr>
            <p:spPr>
              <a:xfrm>
                <a:off x="2093225" y="3755975"/>
                <a:ext cx="5150" cy="41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65" extrusionOk="0">
                    <a:moveTo>
                      <a:pt x="114" y="156"/>
                    </a:moveTo>
                    <a:cubicBezTo>
                      <a:pt x="109" y="159"/>
                      <a:pt x="103" y="165"/>
                      <a:pt x="91" y="165"/>
                    </a:cubicBezTo>
                    <a:lnTo>
                      <a:pt x="114" y="165"/>
                    </a:lnTo>
                    <a:lnTo>
                      <a:pt x="114" y="156"/>
                    </a:lnTo>
                    <a:close/>
                    <a:moveTo>
                      <a:pt x="133" y="1"/>
                    </a:moveTo>
                    <a:cubicBezTo>
                      <a:pt x="79" y="1"/>
                      <a:pt x="40" y="57"/>
                      <a:pt x="0" y="97"/>
                    </a:cubicBezTo>
                    <a:lnTo>
                      <a:pt x="114" y="51"/>
                    </a:lnTo>
                    <a:lnTo>
                      <a:pt x="114" y="142"/>
                    </a:lnTo>
                    <a:lnTo>
                      <a:pt x="114" y="156"/>
                    </a:lnTo>
                    <a:lnTo>
                      <a:pt x="114" y="156"/>
                    </a:lnTo>
                    <a:cubicBezTo>
                      <a:pt x="116" y="155"/>
                      <a:pt x="118" y="155"/>
                      <a:pt x="120" y="155"/>
                    </a:cubicBezTo>
                    <a:cubicBezTo>
                      <a:pt x="124" y="155"/>
                      <a:pt x="130" y="157"/>
                      <a:pt x="137" y="165"/>
                    </a:cubicBezTo>
                    <a:lnTo>
                      <a:pt x="160" y="74"/>
                    </a:lnTo>
                    <a:lnTo>
                      <a:pt x="183" y="97"/>
                    </a:lnTo>
                    <a:cubicBezTo>
                      <a:pt x="183" y="119"/>
                      <a:pt x="183" y="119"/>
                      <a:pt x="183" y="119"/>
                    </a:cubicBezTo>
                    <a:lnTo>
                      <a:pt x="206" y="74"/>
                    </a:lnTo>
                    <a:lnTo>
                      <a:pt x="160" y="5"/>
                    </a:lnTo>
                    <a:cubicBezTo>
                      <a:pt x="151" y="2"/>
                      <a:pt x="142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41"/>
              <p:cNvSpPr/>
              <p:nvPr/>
            </p:nvSpPr>
            <p:spPr>
              <a:xfrm>
                <a:off x="2115025" y="3765750"/>
                <a:ext cx="6175" cy="4450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78" extrusionOk="0">
                    <a:moveTo>
                      <a:pt x="91" y="0"/>
                    </a:moveTo>
                    <a:cubicBezTo>
                      <a:pt x="75" y="0"/>
                      <a:pt x="64" y="11"/>
                      <a:pt x="64" y="48"/>
                    </a:cubicBezTo>
                    <a:cubicBezTo>
                      <a:pt x="78" y="68"/>
                      <a:pt x="85" y="74"/>
                      <a:pt x="90" y="74"/>
                    </a:cubicBezTo>
                    <a:cubicBezTo>
                      <a:pt x="98" y="74"/>
                      <a:pt x="100" y="57"/>
                      <a:pt x="111" y="57"/>
                    </a:cubicBezTo>
                    <a:cubicBezTo>
                      <a:pt x="116" y="57"/>
                      <a:pt x="123" y="61"/>
                      <a:pt x="133" y="71"/>
                    </a:cubicBezTo>
                    <a:lnTo>
                      <a:pt x="155" y="139"/>
                    </a:lnTo>
                    <a:cubicBezTo>
                      <a:pt x="145" y="134"/>
                      <a:pt x="136" y="132"/>
                      <a:pt x="127" y="132"/>
                    </a:cubicBezTo>
                    <a:cubicBezTo>
                      <a:pt x="112" y="132"/>
                      <a:pt x="99" y="138"/>
                      <a:pt x="85" y="138"/>
                    </a:cubicBezTo>
                    <a:cubicBezTo>
                      <a:pt x="72" y="138"/>
                      <a:pt x="58" y="133"/>
                      <a:pt x="41" y="116"/>
                    </a:cubicBezTo>
                    <a:cubicBezTo>
                      <a:pt x="41" y="94"/>
                      <a:pt x="41" y="48"/>
                      <a:pt x="41" y="48"/>
                    </a:cubicBezTo>
                    <a:cubicBezTo>
                      <a:pt x="36" y="45"/>
                      <a:pt x="32" y="44"/>
                      <a:pt x="28" y="44"/>
                    </a:cubicBezTo>
                    <a:cubicBezTo>
                      <a:pt x="0" y="44"/>
                      <a:pt x="18" y="116"/>
                      <a:pt x="18" y="116"/>
                    </a:cubicBezTo>
                    <a:cubicBezTo>
                      <a:pt x="53" y="134"/>
                      <a:pt x="88" y="177"/>
                      <a:pt x="122" y="177"/>
                    </a:cubicBezTo>
                    <a:cubicBezTo>
                      <a:pt x="133" y="177"/>
                      <a:pt x="144" y="173"/>
                      <a:pt x="155" y="162"/>
                    </a:cubicBezTo>
                    <a:cubicBezTo>
                      <a:pt x="178" y="162"/>
                      <a:pt x="247" y="116"/>
                      <a:pt x="178" y="25"/>
                    </a:cubicBezTo>
                    <a:cubicBezTo>
                      <a:pt x="151" y="25"/>
                      <a:pt x="115" y="0"/>
                      <a:pt x="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41"/>
              <p:cNvSpPr/>
              <p:nvPr/>
            </p:nvSpPr>
            <p:spPr>
              <a:xfrm>
                <a:off x="2103500" y="36642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0"/>
                    </a:moveTo>
                    <a:lnTo>
                      <a:pt x="0" y="23"/>
                    </a:ln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41"/>
              <p:cNvSpPr/>
              <p:nvPr/>
            </p:nvSpPr>
            <p:spPr>
              <a:xfrm>
                <a:off x="2238750" y="3828450"/>
                <a:ext cx="1725" cy="1850"/>
              </a:xfrm>
              <a:custGeom>
                <a:avLst/>
                <a:gdLst/>
                <a:ahLst/>
                <a:cxnLst/>
                <a:rect l="l" t="t" r="r" b="b"/>
                <a:pathLst>
                  <a:path w="69" h="74" extrusionOk="0">
                    <a:moveTo>
                      <a:pt x="29" y="0"/>
                    </a:moveTo>
                    <a:cubicBezTo>
                      <a:pt x="0" y="0"/>
                      <a:pt x="3" y="54"/>
                      <a:pt x="22" y="73"/>
                    </a:cubicBezTo>
                    <a:cubicBezTo>
                      <a:pt x="45" y="73"/>
                      <a:pt x="45" y="73"/>
                      <a:pt x="68" y="51"/>
                    </a:cubicBezTo>
                    <a:cubicBezTo>
                      <a:pt x="45" y="51"/>
                      <a:pt x="45" y="28"/>
                      <a:pt x="45" y="5"/>
                    </a:cubicBezTo>
                    <a:cubicBezTo>
                      <a:pt x="39" y="2"/>
                      <a:pt x="33" y="0"/>
                      <a:pt x="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41"/>
              <p:cNvSpPr/>
              <p:nvPr/>
            </p:nvSpPr>
            <p:spPr>
              <a:xfrm>
                <a:off x="2145725" y="3816425"/>
                <a:ext cx="6875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327" extrusionOk="0">
                    <a:moveTo>
                      <a:pt x="63" y="1"/>
                    </a:moveTo>
                    <a:cubicBezTo>
                      <a:pt x="34" y="1"/>
                      <a:pt x="12" y="18"/>
                      <a:pt x="0" y="52"/>
                    </a:cubicBezTo>
                    <a:cubicBezTo>
                      <a:pt x="23" y="75"/>
                      <a:pt x="23" y="121"/>
                      <a:pt x="0" y="121"/>
                    </a:cubicBezTo>
                    <a:lnTo>
                      <a:pt x="46" y="166"/>
                    </a:lnTo>
                    <a:cubicBezTo>
                      <a:pt x="0" y="258"/>
                      <a:pt x="137" y="189"/>
                      <a:pt x="114" y="326"/>
                    </a:cubicBezTo>
                    <a:cubicBezTo>
                      <a:pt x="122" y="311"/>
                      <a:pt x="132" y="306"/>
                      <a:pt x="144" y="306"/>
                    </a:cubicBezTo>
                    <a:cubicBezTo>
                      <a:pt x="168" y="306"/>
                      <a:pt x="198" y="326"/>
                      <a:pt x="228" y="326"/>
                    </a:cubicBezTo>
                    <a:cubicBezTo>
                      <a:pt x="251" y="326"/>
                      <a:pt x="274" y="281"/>
                      <a:pt x="274" y="212"/>
                    </a:cubicBezTo>
                    <a:cubicBezTo>
                      <a:pt x="251" y="121"/>
                      <a:pt x="206" y="75"/>
                      <a:pt x="160" y="52"/>
                    </a:cubicBezTo>
                    <a:cubicBezTo>
                      <a:pt x="126" y="18"/>
                      <a:pt x="91" y="1"/>
                      <a:pt x="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41"/>
              <p:cNvSpPr/>
              <p:nvPr/>
            </p:nvSpPr>
            <p:spPr>
              <a:xfrm>
                <a:off x="2253000" y="3810875"/>
                <a:ext cx="57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52" extrusionOk="0">
                    <a:moveTo>
                      <a:pt x="69" y="0"/>
                    </a:moveTo>
                    <a:cubicBezTo>
                      <a:pt x="23" y="23"/>
                      <a:pt x="0" y="69"/>
                      <a:pt x="0" y="160"/>
                    </a:cubicBezTo>
                    <a:lnTo>
                      <a:pt x="23" y="183"/>
                    </a:lnTo>
                    <a:lnTo>
                      <a:pt x="23" y="206"/>
                    </a:lnTo>
                    <a:cubicBezTo>
                      <a:pt x="52" y="220"/>
                      <a:pt x="107" y="252"/>
                      <a:pt x="155" y="252"/>
                    </a:cubicBezTo>
                    <a:cubicBezTo>
                      <a:pt x="184" y="252"/>
                      <a:pt x="211" y="240"/>
                      <a:pt x="229" y="206"/>
                    </a:cubicBezTo>
                    <a:cubicBezTo>
                      <a:pt x="229" y="160"/>
                      <a:pt x="183" y="137"/>
                      <a:pt x="160" y="137"/>
                    </a:cubicBezTo>
                    <a:cubicBezTo>
                      <a:pt x="160" y="115"/>
                      <a:pt x="160" y="115"/>
                      <a:pt x="137" y="92"/>
                    </a:cubicBezTo>
                    <a:cubicBezTo>
                      <a:pt x="137" y="46"/>
                      <a:pt x="92" y="23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41"/>
              <p:cNvSpPr/>
              <p:nvPr/>
            </p:nvSpPr>
            <p:spPr>
              <a:xfrm>
                <a:off x="2264975" y="382912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1"/>
                    </a:moveTo>
                    <a:lnTo>
                      <a:pt x="1" y="24"/>
                    </a:lnTo>
                    <a:lnTo>
                      <a:pt x="23" y="24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41"/>
              <p:cNvSpPr/>
              <p:nvPr/>
            </p:nvSpPr>
            <p:spPr>
              <a:xfrm>
                <a:off x="2268975" y="3821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41"/>
              <p:cNvSpPr/>
              <p:nvPr/>
            </p:nvSpPr>
            <p:spPr>
              <a:xfrm>
                <a:off x="2268975" y="38211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23" y="23"/>
                      <a:pt x="23" y="23"/>
                    </a:cubicBezTo>
                    <a:cubicBezTo>
                      <a:pt x="23" y="23"/>
                      <a:pt x="23" y="23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41"/>
              <p:cNvSpPr/>
              <p:nvPr/>
            </p:nvSpPr>
            <p:spPr>
              <a:xfrm>
                <a:off x="2274100" y="3818300"/>
                <a:ext cx="68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52" extrusionOk="0">
                    <a:moveTo>
                      <a:pt x="23" y="19"/>
                    </a:moveTo>
                    <a:cubicBezTo>
                      <a:pt x="14" y="19"/>
                      <a:pt x="6" y="26"/>
                      <a:pt x="1" y="46"/>
                    </a:cubicBezTo>
                    <a:cubicBezTo>
                      <a:pt x="24" y="69"/>
                      <a:pt x="1" y="91"/>
                      <a:pt x="1" y="91"/>
                    </a:cubicBezTo>
                    <a:cubicBezTo>
                      <a:pt x="1" y="114"/>
                      <a:pt x="1" y="137"/>
                      <a:pt x="1" y="160"/>
                    </a:cubicBezTo>
                    <a:lnTo>
                      <a:pt x="24" y="160"/>
                    </a:lnTo>
                    <a:cubicBezTo>
                      <a:pt x="46" y="183"/>
                      <a:pt x="58" y="183"/>
                      <a:pt x="69" y="183"/>
                    </a:cubicBezTo>
                    <a:cubicBezTo>
                      <a:pt x="81" y="183"/>
                      <a:pt x="92" y="183"/>
                      <a:pt x="115" y="206"/>
                    </a:cubicBezTo>
                    <a:cubicBezTo>
                      <a:pt x="121" y="211"/>
                      <a:pt x="126" y="213"/>
                      <a:pt x="132" y="213"/>
                    </a:cubicBezTo>
                    <a:cubicBezTo>
                      <a:pt x="137" y="213"/>
                      <a:pt x="142" y="211"/>
                      <a:pt x="146" y="211"/>
                    </a:cubicBezTo>
                    <a:cubicBezTo>
                      <a:pt x="155" y="211"/>
                      <a:pt x="161" y="217"/>
                      <a:pt x="161" y="251"/>
                    </a:cubicBezTo>
                    <a:lnTo>
                      <a:pt x="183" y="228"/>
                    </a:lnTo>
                    <a:cubicBezTo>
                      <a:pt x="183" y="228"/>
                      <a:pt x="206" y="228"/>
                      <a:pt x="206" y="251"/>
                    </a:cubicBezTo>
                    <a:lnTo>
                      <a:pt x="252" y="228"/>
                    </a:lnTo>
                    <a:cubicBezTo>
                      <a:pt x="275" y="183"/>
                      <a:pt x="275" y="137"/>
                      <a:pt x="252" y="91"/>
                    </a:cubicBezTo>
                    <a:cubicBezTo>
                      <a:pt x="206" y="0"/>
                      <a:pt x="183" y="46"/>
                      <a:pt x="115" y="23"/>
                    </a:cubicBezTo>
                    <a:cubicBezTo>
                      <a:pt x="115" y="52"/>
                      <a:pt x="109" y="62"/>
                      <a:pt x="100" y="62"/>
                    </a:cubicBezTo>
                    <a:cubicBezTo>
                      <a:pt x="81" y="62"/>
                      <a:pt x="47" y="19"/>
                      <a:pt x="23" y="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41"/>
              <p:cNvSpPr/>
              <p:nvPr/>
            </p:nvSpPr>
            <p:spPr>
              <a:xfrm>
                <a:off x="2057850" y="3677450"/>
                <a:ext cx="6300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13" extrusionOk="0">
                    <a:moveTo>
                      <a:pt x="153" y="1"/>
                    </a:moveTo>
                    <a:cubicBezTo>
                      <a:pt x="90" y="1"/>
                      <a:pt x="33" y="38"/>
                      <a:pt x="0" y="88"/>
                    </a:cubicBezTo>
                    <a:lnTo>
                      <a:pt x="46" y="110"/>
                    </a:lnTo>
                    <a:cubicBezTo>
                      <a:pt x="68" y="110"/>
                      <a:pt x="96" y="113"/>
                      <a:pt x="124" y="113"/>
                    </a:cubicBezTo>
                    <a:cubicBezTo>
                      <a:pt x="180" y="113"/>
                      <a:pt x="236" y="103"/>
                      <a:pt x="251" y="42"/>
                    </a:cubicBezTo>
                    <a:lnTo>
                      <a:pt x="228" y="19"/>
                    </a:lnTo>
                    <a:cubicBezTo>
                      <a:pt x="203" y="6"/>
                      <a:pt x="177" y="1"/>
                      <a:pt x="1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41"/>
              <p:cNvSpPr/>
              <p:nvPr/>
            </p:nvSpPr>
            <p:spPr>
              <a:xfrm>
                <a:off x="2069825" y="3695600"/>
                <a:ext cx="345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61" extrusionOk="0">
                    <a:moveTo>
                      <a:pt x="46" y="1"/>
                    </a:moveTo>
                    <a:cubicBezTo>
                      <a:pt x="23" y="46"/>
                      <a:pt x="0" y="46"/>
                      <a:pt x="0" y="92"/>
                    </a:cubicBezTo>
                    <a:lnTo>
                      <a:pt x="23" y="92"/>
                    </a:lnTo>
                    <a:lnTo>
                      <a:pt x="23" y="115"/>
                    </a:lnTo>
                    <a:cubicBezTo>
                      <a:pt x="16" y="107"/>
                      <a:pt x="10" y="105"/>
                      <a:pt x="7" y="105"/>
                    </a:cubicBezTo>
                    <a:cubicBezTo>
                      <a:pt x="0" y="105"/>
                      <a:pt x="0" y="115"/>
                      <a:pt x="0" y="115"/>
                    </a:cubicBezTo>
                    <a:lnTo>
                      <a:pt x="46" y="138"/>
                    </a:lnTo>
                    <a:lnTo>
                      <a:pt x="46" y="161"/>
                    </a:lnTo>
                    <a:cubicBezTo>
                      <a:pt x="54" y="144"/>
                      <a:pt x="66" y="139"/>
                      <a:pt x="77" y="139"/>
                    </a:cubicBezTo>
                    <a:cubicBezTo>
                      <a:pt x="89" y="139"/>
                      <a:pt x="101" y="145"/>
                      <a:pt x="108" y="145"/>
                    </a:cubicBezTo>
                    <a:cubicBezTo>
                      <a:pt x="112" y="145"/>
                      <a:pt x="114" y="143"/>
                      <a:pt x="114" y="138"/>
                    </a:cubicBezTo>
                    <a:cubicBezTo>
                      <a:pt x="137" y="115"/>
                      <a:pt x="137" y="92"/>
                      <a:pt x="114" y="69"/>
                    </a:cubicBezTo>
                    <a:cubicBezTo>
                      <a:pt x="92" y="24"/>
                      <a:pt x="69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41"/>
              <p:cNvSpPr/>
              <p:nvPr/>
            </p:nvSpPr>
            <p:spPr>
              <a:xfrm>
                <a:off x="2081800" y="3701750"/>
                <a:ext cx="2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8" extrusionOk="0">
                    <a:moveTo>
                      <a:pt x="35" y="0"/>
                    </a:moveTo>
                    <a:cubicBezTo>
                      <a:pt x="24" y="0"/>
                      <a:pt x="12" y="6"/>
                      <a:pt x="1" y="6"/>
                    </a:cubicBezTo>
                    <a:cubicBezTo>
                      <a:pt x="1" y="29"/>
                      <a:pt x="1" y="29"/>
                      <a:pt x="1" y="74"/>
                    </a:cubicBezTo>
                    <a:cubicBezTo>
                      <a:pt x="24" y="74"/>
                      <a:pt x="24" y="74"/>
                      <a:pt x="24" y="97"/>
                    </a:cubicBezTo>
                    <a:lnTo>
                      <a:pt x="69" y="97"/>
                    </a:lnTo>
                    <a:cubicBezTo>
                      <a:pt x="69" y="74"/>
                      <a:pt x="115" y="51"/>
                      <a:pt x="69" y="29"/>
                    </a:cubicBezTo>
                    <a:cubicBezTo>
                      <a:pt x="58" y="6"/>
                      <a:pt x="46" y="0"/>
                      <a:pt x="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41"/>
              <p:cNvSpPr/>
              <p:nvPr/>
            </p:nvSpPr>
            <p:spPr>
              <a:xfrm>
                <a:off x="2085225" y="3705300"/>
                <a:ext cx="1175" cy="1025"/>
              </a:xfrm>
              <a:custGeom>
                <a:avLst/>
                <a:gdLst/>
                <a:ahLst/>
                <a:cxnLst/>
                <a:rect l="l" t="t" r="r" b="b"/>
                <a:pathLst>
                  <a:path w="47" h="41" extrusionOk="0">
                    <a:moveTo>
                      <a:pt x="23" y="1"/>
                    </a:moveTo>
                    <a:cubicBezTo>
                      <a:pt x="23" y="1"/>
                      <a:pt x="46" y="1"/>
                      <a:pt x="46" y="24"/>
                    </a:cubicBezTo>
                    <a:lnTo>
                      <a:pt x="46" y="1"/>
                    </a:lnTo>
                    <a:close/>
                    <a:moveTo>
                      <a:pt x="1" y="24"/>
                    </a:moveTo>
                    <a:cubicBezTo>
                      <a:pt x="12" y="35"/>
                      <a:pt x="23" y="41"/>
                      <a:pt x="32" y="41"/>
                    </a:cubicBezTo>
                    <a:cubicBezTo>
                      <a:pt x="41" y="41"/>
                      <a:pt x="46" y="35"/>
                      <a:pt x="46" y="24"/>
                    </a:cubicBezTo>
                    <a:lnTo>
                      <a:pt x="46" y="24"/>
                    </a:lnTo>
                    <a:cubicBezTo>
                      <a:pt x="39" y="31"/>
                      <a:pt x="34" y="34"/>
                      <a:pt x="29" y="34"/>
                    </a:cubicBezTo>
                    <a:cubicBezTo>
                      <a:pt x="21" y="34"/>
                      <a:pt x="16" y="24"/>
                      <a:pt x="1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41"/>
              <p:cNvSpPr/>
              <p:nvPr/>
            </p:nvSpPr>
            <p:spPr>
              <a:xfrm>
                <a:off x="2102925" y="3729275"/>
                <a:ext cx="23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9" y="0"/>
                    </a:moveTo>
                    <a:cubicBezTo>
                      <a:pt x="23" y="0"/>
                      <a:pt x="0" y="69"/>
                      <a:pt x="0" y="92"/>
                    </a:cubicBezTo>
                    <a:cubicBezTo>
                      <a:pt x="0" y="87"/>
                      <a:pt x="4" y="85"/>
                      <a:pt x="9" y="85"/>
                    </a:cubicBezTo>
                    <a:cubicBezTo>
                      <a:pt x="20" y="85"/>
                      <a:pt x="37" y="90"/>
                      <a:pt x="53" y="90"/>
                    </a:cubicBezTo>
                    <a:cubicBezTo>
                      <a:pt x="68" y="90"/>
                      <a:pt x="83" y="86"/>
                      <a:pt x="92" y="69"/>
                    </a:cubicBezTo>
                    <a:cubicBezTo>
                      <a:pt x="92" y="69"/>
                      <a:pt x="92" y="23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41"/>
              <p:cNvSpPr/>
              <p:nvPr/>
            </p:nvSpPr>
            <p:spPr>
              <a:xfrm>
                <a:off x="2093225" y="3704175"/>
                <a:ext cx="4000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15" extrusionOk="0">
                    <a:moveTo>
                      <a:pt x="46" y="0"/>
                    </a:moveTo>
                    <a:cubicBezTo>
                      <a:pt x="0" y="23"/>
                      <a:pt x="46" y="91"/>
                      <a:pt x="69" y="91"/>
                    </a:cubicBezTo>
                    <a:lnTo>
                      <a:pt x="69" y="114"/>
                    </a:lnTo>
                    <a:cubicBezTo>
                      <a:pt x="69" y="107"/>
                      <a:pt x="71" y="104"/>
                      <a:pt x="75" y="104"/>
                    </a:cubicBezTo>
                    <a:cubicBezTo>
                      <a:pt x="84" y="104"/>
                      <a:pt x="99" y="114"/>
                      <a:pt x="114" y="114"/>
                    </a:cubicBezTo>
                    <a:cubicBezTo>
                      <a:pt x="114" y="69"/>
                      <a:pt x="160" y="91"/>
                      <a:pt x="137" y="46"/>
                    </a:cubicBezTo>
                    <a:cubicBezTo>
                      <a:pt x="114" y="12"/>
                      <a:pt x="97" y="6"/>
                      <a:pt x="83" y="6"/>
                    </a:cubicBezTo>
                    <a:cubicBezTo>
                      <a:pt x="76" y="6"/>
                      <a:pt x="69" y="7"/>
                      <a:pt x="63" y="7"/>
                    </a:cubicBezTo>
                    <a:cubicBezTo>
                      <a:pt x="57" y="7"/>
                      <a:pt x="52" y="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41"/>
              <p:cNvSpPr/>
              <p:nvPr/>
            </p:nvSpPr>
            <p:spPr>
              <a:xfrm>
                <a:off x="2105200" y="3710500"/>
                <a:ext cx="1725" cy="1675"/>
              </a:xfrm>
              <a:custGeom>
                <a:avLst/>
                <a:gdLst/>
                <a:ahLst/>
                <a:cxnLst/>
                <a:rect l="l" t="t" r="r" b="b"/>
                <a:pathLst>
                  <a:path w="69" h="67" extrusionOk="0">
                    <a:moveTo>
                      <a:pt x="24" y="1"/>
                    </a:moveTo>
                    <a:cubicBezTo>
                      <a:pt x="11" y="1"/>
                      <a:pt x="1" y="21"/>
                      <a:pt x="1" y="21"/>
                    </a:cubicBezTo>
                    <a:cubicBezTo>
                      <a:pt x="1" y="21"/>
                      <a:pt x="1" y="67"/>
                      <a:pt x="1" y="67"/>
                    </a:cubicBezTo>
                    <a:lnTo>
                      <a:pt x="46" y="67"/>
                    </a:lnTo>
                    <a:cubicBezTo>
                      <a:pt x="46" y="44"/>
                      <a:pt x="69" y="67"/>
                      <a:pt x="46" y="21"/>
                    </a:cubicBezTo>
                    <a:cubicBezTo>
                      <a:pt x="39" y="6"/>
                      <a:pt x="31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41"/>
              <p:cNvSpPr/>
              <p:nvPr/>
            </p:nvSpPr>
            <p:spPr>
              <a:xfrm>
                <a:off x="2072100" y="369560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23" y="24"/>
                      <a:pt x="23" y="24"/>
                      <a:pt x="23" y="24"/>
                    </a:cubicBezTo>
                    <a:lnTo>
                      <a:pt x="46" y="24"/>
                    </a:lnTo>
                    <a:cubicBezTo>
                      <a:pt x="23" y="24"/>
                      <a:pt x="23" y="24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41"/>
              <p:cNvSpPr/>
              <p:nvPr/>
            </p:nvSpPr>
            <p:spPr>
              <a:xfrm>
                <a:off x="2072675" y="369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41"/>
              <p:cNvSpPr/>
              <p:nvPr/>
            </p:nvSpPr>
            <p:spPr>
              <a:xfrm>
                <a:off x="2072100" y="369560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23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41"/>
              <p:cNvSpPr/>
              <p:nvPr/>
            </p:nvSpPr>
            <p:spPr>
              <a:xfrm>
                <a:off x="2093225" y="3695025"/>
                <a:ext cx="172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93" extrusionOk="0">
                    <a:moveTo>
                      <a:pt x="46" y="1"/>
                    </a:moveTo>
                    <a:cubicBezTo>
                      <a:pt x="15" y="1"/>
                      <a:pt x="5" y="11"/>
                      <a:pt x="2" y="25"/>
                    </a:cubicBezTo>
                    <a:lnTo>
                      <a:pt x="2" y="25"/>
                    </a:lnTo>
                    <a:lnTo>
                      <a:pt x="0" y="24"/>
                    </a:lnTo>
                    <a:cubicBezTo>
                      <a:pt x="0" y="32"/>
                      <a:pt x="0" y="40"/>
                      <a:pt x="0" y="47"/>
                    </a:cubicBezTo>
                    <a:cubicBezTo>
                      <a:pt x="0" y="39"/>
                      <a:pt x="0" y="32"/>
                      <a:pt x="2" y="25"/>
                    </a:cubicBezTo>
                    <a:lnTo>
                      <a:pt x="2" y="25"/>
                    </a:lnTo>
                    <a:lnTo>
                      <a:pt x="46" y="69"/>
                    </a:lnTo>
                    <a:cubicBezTo>
                      <a:pt x="46" y="81"/>
                      <a:pt x="40" y="81"/>
                      <a:pt x="34" y="81"/>
                    </a:cubicBezTo>
                    <a:cubicBezTo>
                      <a:pt x="29" y="81"/>
                      <a:pt x="23" y="81"/>
                      <a:pt x="23" y="92"/>
                    </a:cubicBezTo>
                    <a:cubicBezTo>
                      <a:pt x="46" y="92"/>
                      <a:pt x="69" y="92"/>
                      <a:pt x="69" y="47"/>
                    </a:cubicBezTo>
                    <a:cubicBezTo>
                      <a:pt x="46" y="47"/>
                      <a:pt x="46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41"/>
              <p:cNvSpPr/>
              <p:nvPr/>
            </p:nvSpPr>
            <p:spPr>
              <a:xfrm>
                <a:off x="2125175" y="3668225"/>
                <a:ext cx="17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92" extrusionOk="0">
                    <a:moveTo>
                      <a:pt x="0" y="0"/>
                    </a:moveTo>
                    <a:cubicBezTo>
                      <a:pt x="0" y="23"/>
                      <a:pt x="0" y="46"/>
                      <a:pt x="23" y="69"/>
                    </a:cubicBezTo>
                    <a:cubicBezTo>
                      <a:pt x="46" y="91"/>
                      <a:pt x="46" y="91"/>
                      <a:pt x="69" y="91"/>
                    </a:cubicBezTo>
                    <a:cubicBezTo>
                      <a:pt x="69" y="46"/>
                      <a:pt x="69" y="23"/>
                      <a:pt x="46" y="0"/>
                    </a:cubicBezTo>
                    <a:cubicBezTo>
                      <a:pt x="38" y="8"/>
                      <a:pt x="33" y="10"/>
                      <a:pt x="29" y="10"/>
                    </a:cubicBezTo>
                    <a:cubicBezTo>
                      <a:pt x="21" y="10"/>
                      <a:pt x="16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41"/>
              <p:cNvSpPr/>
              <p:nvPr/>
            </p:nvSpPr>
            <p:spPr>
              <a:xfrm>
                <a:off x="2124625" y="3663850"/>
                <a:ext cx="1725" cy="15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61" extrusionOk="0">
                    <a:moveTo>
                      <a:pt x="20" y="0"/>
                    </a:moveTo>
                    <a:cubicBezTo>
                      <a:pt x="1" y="0"/>
                      <a:pt x="5" y="44"/>
                      <a:pt x="22" y="61"/>
                    </a:cubicBezTo>
                    <a:cubicBezTo>
                      <a:pt x="45" y="61"/>
                      <a:pt x="45" y="61"/>
                      <a:pt x="68" y="38"/>
                    </a:cubicBezTo>
                    <a:cubicBezTo>
                      <a:pt x="45" y="38"/>
                      <a:pt x="45" y="15"/>
                      <a:pt x="45" y="15"/>
                    </a:cubicBezTo>
                    <a:cubicBezTo>
                      <a:pt x="34" y="4"/>
                      <a:pt x="26" y="0"/>
                      <a:pt x="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41"/>
              <p:cNvSpPr/>
              <p:nvPr/>
            </p:nvSpPr>
            <p:spPr>
              <a:xfrm>
                <a:off x="2134875" y="3732125"/>
                <a:ext cx="7450" cy="295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18" extrusionOk="0">
                    <a:moveTo>
                      <a:pt x="156" y="1"/>
                    </a:moveTo>
                    <a:cubicBezTo>
                      <a:pt x="92" y="1"/>
                      <a:pt x="31" y="31"/>
                      <a:pt x="0" y="92"/>
                    </a:cubicBezTo>
                    <a:lnTo>
                      <a:pt x="69" y="115"/>
                    </a:lnTo>
                    <a:cubicBezTo>
                      <a:pt x="92" y="115"/>
                      <a:pt x="122" y="117"/>
                      <a:pt x="153" y="117"/>
                    </a:cubicBezTo>
                    <a:cubicBezTo>
                      <a:pt x="216" y="117"/>
                      <a:pt x="282" y="107"/>
                      <a:pt x="297" y="46"/>
                    </a:cubicBezTo>
                    <a:lnTo>
                      <a:pt x="252" y="23"/>
                    </a:lnTo>
                    <a:cubicBezTo>
                      <a:pt x="221" y="8"/>
                      <a:pt x="188" y="1"/>
                      <a:pt x="1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41"/>
              <p:cNvSpPr/>
              <p:nvPr/>
            </p:nvSpPr>
            <p:spPr>
              <a:xfrm>
                <a:off x="2163400" y="3679625"/>
                <a:ext cx="10875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6" extrusionOk="0">
                    <a:moveTo>
                      <a:pt x="389" y="1"/>
                    </a:moveTo>
                    <a:cubicBezTo>
                      <a:pt x="343" y="1"/>
                      <a:pt x="297" y="46"/>
                      <a:pt x="275" y="69"/>
                    </a:cubicBezTo>
                    <a:lnTo>
                      <a:pt x="320" y="92"/>
                    </a:lnTo>
                    <a:cubicBezTo>
                      <a:pt x="320" y="115"/>
                      <a:pt x="297" y="115"/>
                      <a:pt x="297" y="115"/>
                    </a:cubicBezTo>
                    <a:cubicBezTo>
                      <a:pt x="258" y="75"/>
                      <a:pt x="223" y="66"/>
                      <a:pt x="190" y="66"/>
                    </a:cubicBezTo>
                    <a:cubicBezTo>
                      <a:pt x="159" y="66"/>
                      <a:pt x="130" y="74"/>
                      <a:pt x="102" y="74"/>
                    </a:cubicBezTo>
                    <a:cubicBezTo>
                      <a:pt x="91" y="74"/>
                      <a:pt x="80" y="73"/>
                      <a:pt x="69" y="69"/>
                    </a:cubicBezTo>
                    <a:lnTo>
                      <a:pt x="69" y="69"/>
                    </a:lnTo>
                    <a:cubicBezTo>
                      <a:pt x="115" y="130"/>
                      <a:pt x="69" y="130"/>
                      <a:pt x="40" y="130"/>
                    </a:cubicBezTo>
                    <a:lnTo>
                      <a:pt x="40" y="130"/>
                    </a:lnTo>
                    <a:cubicBezTo>
                      <a:pt x="26" y="130"/>
                      <a:pt x="16" y="130"/>
                      <a:pt x="24" y="138"/>
                    </a:cubicBezTo>
                    <a:lnTo>
                      <a:pt x="46" y="160"/>
                    </a:lnTo>
                    <a:cubicBezTo>
                      <a:pt x="69" y="206"/>
                      <a:pt x="24" y="206"/>
                      <a:pt x="1" y="229"/>
                    </a:cubicBezTo>
                    <a:lnTo>
                      <a:pt x="69" y="252"/>
                    </a:lnTo>
                    <a:lnTo>
                      <a:pt x="46" y="297"/>
                    </a:lnTo>
                    <a:lnTo>
                      <a:pt x="46" y="297"/>
                    </a:lnTo>
                    <a:lnTo>
                      <a:pt x="92" y="275"/>
                    </a:lnTo>
                    <a:cubicBezTo>
                      <a:pt x="92" y="294"/>
                      <a:pt x="124" y="329"/>
                      <a:pt x="121" y="354"/>
                    </a:cubicBezTo>
                    <a:lnTo>
                      <a:pt x="121" y="354"/>
                    </a:lnTo>
                    <a:lnTo>
                      <a:pt x="138" y="320"/>
                    </a:lnTo>
                    <a:cubicBezTo>
                      <a:pt x="206" y="320"/>
                      <a:pt x="275" y="297"/>
                      <a:pt x="297" y="252"/>
                    </a:cubicBezTo>
                    <a:cubicBezTo>
                      <a:pt x="229" y="46"/>
                      <a:pt x="434" y="183"/>
                      <a:pt x="434" y="69"/>
                    </a:cubicBezTo>
                    <a:cubicBezTo>
                      <a:pt x="434" y="46"/>
                      <a:pt x="412" y="23"/>
                      <a:pt x="389" y="1"/>
                    </a:cubicBezTo>
                    <a:close/>
                    <a:moveTo>
                      <a:pt x="121" y="354"/>
                    </a:moveTo>
                    <a:lnTo>
                      <a:pt x="115" y="366"/>
                    </a:lnTo>
                    <a:cubicBezTo>
                      <a:pt x="118" y="362"/>
                      <a:pt x="120" y="358"/>
                      <a:pt x="121" y="35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41"/>
              <p:cNvSpPr/>
              <p:nvPr/>
            </p:nvSpPr>
            <p:spPr>
              <a:xfrm>
                <a:off x="2093225" y="3670650"/>
                <a:ext cx="28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32" extrusionOk="0">
                    <a:moveTo>
                      <a:pt x="26" y="0"/>
                    </a:moveTo>
                    <a:cubicBezTo>
                      <a:pt x="12" y="0"/>
                      <a:pt x="0" y="6"/>
                      <a:pt x="0" y="17"/>
                    </a:cubicBezTo>
                    <a:cubicBezTo>
                      <a:pt x="0" y="40"/>
                      <a:pt x="0" y="63"/>
                      <a:pt x="0" y="63"/>
                    </a:cubicBezTo>
                    <a:lnTo>
                      <a:pt x="23" y="63"/>
                    </a:lnTo>
                    <a:cubicBezTo>
                      <a:pt x="0" y="109"/>
                      <a:pt x="46" y="86"/>
                      <a:pt x="46" y="131"/>
                    </a:cubicBezTo>
                    <a:cubicBezTo>
                      <a:pt x="53" y="124"/>
                      <a:pt x="59" y="121"/>
                      <a:pt x="63" y="121"/>
                    </a:cubicBezTo>
                    <a:cubicBezTo>
                      <a:pt x="71" y="121"/>
                      <a:pt x="76" y="131"/>
                      <a:pt x="91" y="131"/>
                    </a:cubicBezTo>
                    <a:cubicBezTo>
                      <a:pt x="114" y="109"/>
                      <a:pt x="114" y="109"/>
                      <a:pt x="114" y="63"/>
                    </a:cubicBezTo>
                    <a:cubicBezTo>
                      <a:pt x="91" y="40"/>
                      <a:pt x="91" y="17"/>
                      <a:pt x="69" y="17"/>
                    </a:cubicBezTo>
                    <a:cubicBezTo>
                      <a:pt x="57" y="6"/>
                      <a:pt x="40" y="0"/>
                      <a:pt x="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41"/>
              <p:cNvSpPr/>
              <p:nvPr/>
            </p:nvSpPr>
            <p:spPr>
              <a:xfrm>
                <a:off x="2118325" y="3706200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6" y="0"/>
                    </a:moveTo>
                    <a:cubicBezTo>
                      <a:pt x="3" y="0"/>
                      <a:pt x="1" y="3"/>
                      <a:pt x="1" y="10"/>
                    </a:cubicBezTo>
                    <a:lnTo>
                      <a:pt x="23" y="10"/>
                    </a:lnTo>
                    <a:cubicBezTo>
                      <a:pt x="23" y="10"/>
                      <a:pt x="13" y="0"/>
                      <a:pt x="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41"/>
              <p:cNvSpPr/>
              <p:nvPr/>
            </p:nvSpPr>
            <p:spPr>
              <a:xfrm>
                <a:off x="2129750" y="36973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0" y="0"/>
                    </a:moveTo>
                    <a:cubicBezTo>
                      <a:pt x="0" y="23"/>
                      <a:pt x="0" y="23"/>
                      <a:pt x="23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41"/>
              <p:cNvSpPr/>
              <p:nvPr/>
            </p:nvSpPr>
            <p:spPr>
              <a:xfrm>
                <a:off x="2130300" y="3697075"/>
                <a:ext cx="55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2" h="11" extrusionOk="0">
                    <a:moveTo>
                      <a:pt x="16" y="0"/>
                    </a:moveTo>
                    <a:cubicBezTo>
                      <a:pt x="14" y="0"/>
                      <a:pt x="8" y="3"/>
                      <a:pt x="1" y="10"/>
                    </a:cubicBezTo>
                    <a:cubicBezTo>
                      <a:pt x="16" y="10"/>
                      <a:pt x="21" y="0"/>
                      <a:pt x="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41"/>
              <p:cNvSpPr/>
              <p:nvPr/>
            </p:nvSpPr>
            <p:spPr>
              <a:xfrm>
                <a:off x="2130300" y="3696175"/>
                <a:ext cx="2325" cy="1875"/>
              </a:xfrm>
              <a:custGeom>
                <a:avLst/>
                <a:gdLst/>
                <a:ahLst/>
                <a:cxnLst/>
                <a:rect l="l" t="t" r="r" b="b"/>
                <a:pathLst>
                  <a:path w="93" h="75" extrusionOk="0">
                    <a:moveTo>
                      <a:pt x="24" y="1"/>
                    </a:moveTo>
                    <a:cubicBezTo>
                      <a:pt x="24" y="23"/>
                      <a:pt x="46" y="23"/>
                      <a:pt x="46" y="46"/>
                    </a:cubicBezTo>
                    <a:lnTo>
                      <a:pt x="24" y="69"/>
                    </a:lnTo>
                    <a:lnTo>
                      <a:pt x="1" y="69"/>
                    </a:lnTo>
                    <a:cubicBezTo>
                      <a:pt x="24" y="69"/>
                      <a:pt x="41" y="75"/>
                      <a:pt x="55" y="75"/>
                    </a:cubicBezTo>
                    <a:cubicBezTo>
                      <a:pt x="69" y="75"/>
                      <a:pt x="81" y="69"/>
                      <a:pt x="92" y="46"/>
                    </a:cubicBezTo>
                    <a:cubicBezTo>
                      <a:pt x="69" y="23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41"/>
              <p:cNvSpPr/>
              <p:nvPr/>
            </p:nvSpPr>
            <p:spPr>
              <a:xfrm>
                <a:off x="2130300" y="36961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1"/>
                    </a:moveTo>
                    <a:cubicBezTo>
                      <a:pt x="24" y="1"/>
                      <a:pt x="1" y="1"/>
                      <a:pt x="1" y="23"/>
                    </a:cubicBezTo>
                    <a:cubicBezTo>
                      <a:pt x="1" y="23"/>
                      <a:pt x="24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41"/>
              <p:cNvSpPr/>
              <p:nvPr/>
            </p:nvSpPr>
            <p:spPr>
              <a:xfrm>
                <a:off x="2129750" y="3696750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0"/>
                    </a:moveTo>
                    <a:cubicBezTo>
                      <a:pt x="23" y="0"/>
                      <a:pt x="23" y="0"/>
                      <a:pt x="0" y="23"/>
                    </a:cubicBezTo>
                    <a:lnTo>
                      <a:pt x="23" y="23"/>
                    </a:ln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41"/>
              <p:cNvSpPr/>
              <p:nvPr/>
            </p:nvSpPr>
            <p:spPr>
              <a:xfrm>
                <a:off x="2147425" y="3683050"/>
                <a:ext cx="4025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38" extrusionOk="0">
                    <a:moveTo>
                      <a:pt x="92" y="1"/>
                    </a:moveTo>
                    <a:cubicBezTo>
                      <a:pt x="46" y="1"/>
                      <a:pt x="23" y="46"/>
                      <a:pt x="1" y="92"/>
                    </a:cubicBezTo>
                    <a:lnTo>
                      <a:pt x="46" y="92"/>
                    </a:lnTo>
                    <a:lnTo>
                      <a:pt x="23" y="115"/>
                    </a:lnTo>
                    <a:cubicBezTo>
                      <a:pt x="31" y="122"/>
                      <a:pt x="39" y="125"/>
                      <a:pt x="46" y="125"/>
                    </a:cubicBezTo>
                    <a:cubicBezTo>
                      <a:pt x="61" y="125"/>
                      <a:pt x="77" y="115"/>
                      <a:pt x="92" y="115"/>
                    </a:cubicBezTo>
                    <a:lnTo>
                      <a:pt x="69" y="138"/>
                    </a:lnTo>
                    <a:cubicBezTo>
                      <a:pt x="92" y="138"/>
                      <a:pt x="115" y="115"/>
                      <a:pt x="92" y="92"/>
                    </a:cubicBezTo>
                    <a:cubicBezTo>
                      <a:pt x="92" y="88"/>
                      <a:pt x="93" y="86"/>
                      <a:pt x="94" y="86"/>
                    </a:cubicBezTo>
                    <a:cubicBezTo>
                      <a:pt x="100" y="86"/>
                      <a:pt x="115" y="119"/>
                      <a:pt x="115" y="138"/>
                    </a:cubicBezTo>
                    <a:cubicBezTo>
                      <a:pt x="138" y="115"/>
                      <a:pt x="138" y="92"/>
                      <a:pt x="160" y="69"/>
                    </a:cubicBezTo>
                    <a:cubicBezTo>
                      <a:pt x="138" y="46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41"/>
              <p:cNvSpPr/>
              <p:nvPr/>
            </p:nvSpPr>
            <p:spPr>
              <a:xfrm>
                <a:off x="2148000" y="3709375"/>
                <a:ext cx="3450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12" extrusionOk="0">
                    <a:moveTo>
                      <a:pt x="78" y="1"/>
                    </a:moveTo>
                    <a:cubicBezTo>
                      <a:pt x="55" y="1"/>
                      <a:pt x="39" y="27"/>
                      <a:pt x="23" y="43"/>
                    </a:cubicBezTo>
                    <a:cubicBezTo>
                      <a:pt x="23" y="43"/>
                      <a:pt x="23" y="66"/>
                      <a:pt x="0" y="66"/>
                    </a:cubicBezTo>
                    <a:lnTo>
                      <a:pt x="23" y="89"/>
                    </a:lnTo>
                    <a:lnTo>
                      <a:pt x="69" y="112"/>
                    </a:lnTo>
                    <a:lnTo>
                      <a:pt x="115" y="112"/>
                    </a:lnTo>
                    <a:cubicBezTo>
                      <a:pt x="137" y="89"/>
                      <a:pt x="137" y="43"/>
                      <a:pt x="115" y="20"/>
                    </a:cubicBezTo>
                    <a:cubicBezTo>
                      <a:pt x="100" y="6"/>
                      <a:pt x="88" y="1"/>
                      <a:pt x="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41"/>
              <p:cNvSpPr/>
              <p:nvPr/>
            </p:nvSpPr>
            <p:spPr>
              <a:xfrm>
                <a:off x="2150275" y="3703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41"/>
              <p:cNvSpPr/>
              <p:nvPr/>
            </p:nvSpPr>
            <p:spPr>
              <a:xfrm>
                <a:off x="2148000" y="3701725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55" y="0"/>
                    </a:moveTo>
                    <a:cubicBezTo>
                      <a:pt x="37" y="0"/>
                      <a:pt x="19" y="30"/>
                      <a:pt x="0" y="30"/>
                    </a:cubicBezTo>
                    <a:lnTo>
                      <a:pt x="46" y="30"/>
                    </a:lnTo>
                    <a:lnTo>
                      <a:pt x="69" y="52"/>
                    </a:lnTo>
                    <a:lnTo>
                      <a:pt x="69" y="30"/>
                    </a:lnTo>
                    <a:lnTo>
                      <a:pt x="92" y="52"/>
                    </a:lnTo>
                    <a:lnTo>
                      <a:pt x="92" y="30"/>
                    </a:lnTo>
                    <a:lnTo>
                      <a:pt x="69" y="7"/>
                    </a:lnTo>
                    <a:cubicBezTo>
                      <a:pt x="64" y="2"/>
                      <a:pt x="60" y="0"/>
                      <a:pt x="55" y="0"/>
                    </a:cubicBezTo>
                    <a:close/>
                    <a:moveTo>
                      <a:pt x="59" y="66"/>
                    </a:moveTo>
                    <a:cubicBezTo>
                      <a:pt x="53" y="68"/>
                      <a:pt x="46" y="75"/>
                      <a:pt x="46" y="75"/>
                    </a:cubicBezTo>
                    <a:lnTo>
                      <a:pt x="69" y="75"/>
                    </a:lnTo>
                    <a:lnTo>
                      <a:pt x="59" y="66"/>
                    </a:lnTo>
                    <a:close/>
                    <a:moveTo>
                      <a:pt x="46" y="52"/>
                    </a:moveTo>
                    <a:lnTo>
                      <a:pt x="59" y="66"/>
                    </a:lnTo>
                    <a:lnTo>
                      <a:pt x="59" y="66"/>
                    </a:lnTo>
                    <a:cubicBezTo>
                      <a:pt x="61" y="65"/>
                      <a:pt x="62" y="65"/>
                      <a:pt x="63" y="65"/>
                    </a:cubicBezTo>
                    <a:cubicBezTo>
                      <a:pt x="66" y="65"/>
                      <a:pt x="69" y="68"/>
                      <a:pt x="69" y="75"/>
                    </a:cubicBezTo>
                    <a:lnTo>
                      <a:pt x="69" y="5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41"/>
              <p:cNvSpPr/>
              <p:nvPr/>
            </p:nvSpPr>
            <p:spPr>
              <a:xfrm>
                <a:off x="2158850" y="3705175"/>
                <a:ext cx="3450" cy="2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81" extrusionOk="0">
                    <a:moveTo>
                      <a:pt x="51" y="0"/>
                    </a:moveTo>
                    <a:cubicBezTo>
                      <a:pt x="40" y="0"/>
                      <a:pt x="34" y="6"/>
                      <a:pt x="46" y="29"/>
                    </a:cubicBezTo>
                    <a:cubicBezTo>
                      <a:pt x="51" y="33"/>
                      <a:pt x="53" y="35"/>
                      <a:pt x="55" y="35"/>
                    </a:cubicBezTo>
                    <a:cubicBezTo>
                      <a:pt x="59" y="35"/>
                      <a:pt x="55" y="22"/>
                      <a:pt x="59" y="22"/>
                    </a:cubicBezTo>
                    <a:cubicBezTo>
                      <a:pt x="61" y="22"/>
                      <a:pt x="64" y="24"/>
                      <a:pt x="69" y="29"/>
                    </a:cubicBezTo>
                    <a:lnTo>
                      <a:pt x="69" y="51"/>
                    </a:lnTo>
                    <a:cubicBezTo>
                      <a:pt x="69" y="51"/>
                      <a:pt x="58" y="62"/>
                      <a:pt x="45" y="62"/>
                    </a:cubicBezTo>
                    <a:cubicBezTo>
                      <a:pt x="38" y="62"/>
                      <a:pt x="31" y="59"/>
                      <a:pt x="23" y="51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18" y="24"/>
                      <a:pt x="15" y="22"/>
                      <a:pt x="12" y="22"/>
                    </a:cubicBezTo>
                    <a:cubicBezTo>
                      <a:pt x="0" y="22"/>
                      <a:pt x="0" y="51"/>
                      <a:pt x="0" y="51"/>
                    </a:cubicBezTo>
                    <a:cubicBezTo>
                      <a:pt x="18" y="51"/>
                      <a:pt x="51" y="81"/>
                      <a:pt x="64" y="81"/>
                    </a:cubicBezTo>
                    <a:cubicBezTo>
                      <a:pt x="67" y="81"/>
                      <a:pt x="69" y="79"/>
                      <a:pt x="69" y="74"/>
                    </a:cubicBezTo>
                    <a:cubicBezTo>
                      <a:pt x="91" y="51"/>
                      <a:pt x="137" y="51"/>
                      <a:pt x="91" y="6"/>
                    </a:cubicBezTo>
                    <a:cubicBezTo>
                      <a:pt x="80" y="6"/>
                      <a:pt x="63" y="0"/>
                      <a:pt x="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41"/>
              <p:cNvSpPr/>
              <p:nvPr/>
            </p:nvSpPr>
            <p:spPr>
              <a:xfrm>
                <a:off x="2259275" y="3758225"/>
                <a:ext cx="2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8" extrusionOk="0">
                    <a:moveTo>
                      <a:pt x="57" y="1"/>
                    </a:moveTo>
                    <a:cubicBezTo>
                      <a:pt x="46" y="1"/>
                      <a:pt x="35" y="7"/>
                      <a:pt x="23" y="7"/>
                    </a:cubicBezTo>
                    <a:cubicBezTo>
                      <a:pt x="0" y="29"/>
                      <a:pt x="0" y="29"/>
                      <a:pt x="23" y="75"/>
                    </a:cubicBezTo>
                    <a:cubicBezTo>
                      <a:pt x="23" y="75"/>
                      <a:pt x="23" y="75"/>
                      <a:pt x="23" y="98"/>
                    </a:cubicBezTo>
                    <a:lnTo>
                      <a:pt x="92" y="98"/>
                    </a:lnTo>
                    <a:cubicBezTo>
                      <a:pt x="92" y="75"/>
                      <a:pt x="114" y="75"/>
                      <a:pt x="92" y="29"/>
                    </a:cubicBezTo>
                    <a:cubicBezTo>
                      <a:pt x="80" y="7"/>
                      <a:pt x="69" y="1"/>
                      <a:pt x="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41"/>
              <p:cNvSpPr/>
              <p:nvPr/>
            </p:nvSpPr>
            <p:spPr>
              <a:xfrm>
                <a:off x="2263275" y="3761800"/>
                <a:ext cx="1150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57" extrusionOk="0">
                    <a:moveTo>
                      <a:pt x="0" y="46"/>
                    </a:moveTo>
                    <a:lnTo>
                      <a:pt x="0" y="46"/>
                    </a:lnTo>
                    <a:cubicBezTo>
                      <a:pt x="1" y="47"/>
                      <a:pt x="2" y="48"/>
                      <a:pt x="4" y="49"/>
                    </a:cubicBezTo>
                    <a:lnTo>
                      <a:pt x="4" y="49"/>
                    </a:lnTo>
                    <a:cubicBezTo>
                      <a:pt x="2" y="47"/>
                      <a:pt x="0" y="46"/>
                      <a:pt x="0" y="46"/>
                    </a:cubicBezTo>
                    <a:close/>
                    <a:moveTo>
                      <a:pt x="23" y="0"/>
                    </a:moveTo>
                    <a:lnTo>
                      <a:pt x="23" y="0"/>
                    </a:lnTo>
                    <a:cubicBezTo>
                      <a:pt x="0" y="23"/>
                      <a:pt x="46" y="23"/>
                      <a:pt x="23" y="46"/>
                    </a:cubicBezTo>
                    <a:cubicBezTo>
                      <a:pt x="23" y="52"/>
                      <a:pt x="22" y="54"/>
                      <a:pt x="20" y="56"/>
                    </a:cubicBezTo>
                    <a:lnTo>
                      <a:pt x="20" y="56"/>
                    </a:lnTo>
                    <a:cubicBezTo>
                      <a:pt x="34" y="55"/>
                      <a:pt x="46" y="39"/>
                      <a:pt x="46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  <a:moveTo>
                      <a:pt x="4" y="49"/>
                    </a:moveTo>
                    <a:cubicBezTo>
                      <a:pt x="7" y="52"/>
                      <a:pt x="13" y="56"/>
                      <a:pt x="17" y="56"/>
                    </a:cubicBezTo>
                    <a:cubicBezTo>
                      <a:pt x="18" y="56"/>
                      <a:pt x="19" y="56"/>
                      <a:pt x="20" y="56"/>
                    </a:cubicBezTo>
                    <a:lnTo>
                      <a:pt x="20" y="56"/>
                    </a:lnTo>
                    <a:cubicBezTo>
                      <a:pt x="20" y="56"/>
                      <a:pt x="20" y="56"/>
                      <a:pt x="20" y="56"/>
                    </a:cubicBezTo>
                    <a:cubicBezTo>
                      <a:pt x="15" y="56"/>
                      <a:pt x="9" y="54"/>
                      <a:pt x="4" y="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41"/>
              <p:cNvSpPr/>
              <p:nvPr/>
            </p:nvSpPr>
            <p:spPr>
              <a:xfrm>
                <a:off x="2281525" y="3788500"/>
                <a:ext cx="287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7" extrusionOk="0">
                    <a:moveTo>
                      <a:pt x="53" y="1"/>
                    </a:moveTo>
                    <a:cubicBezTo>
                      <a:pt x="27" y="1"/>
                      <a:pt x="22" y="42"/>
                      <a:pt x="8" y="79"/>
                    </a:cubicBezTo>
                    <a:lnTo>
                      <a:pt x="8" y="79"/>
                    </a:lnTo>
                    <a:cubicBezTo>
                      <a:pt x="12" y="76"/>
                      <a:pt x="17" y="75"/>
                      <a:pt x="23" y="75"/>
                    </a:cubicBezTo>
                    <a:cubicBezTo>
                      <a:pt x="37" y="75"/>
                      <a:pt x="55" y="81"/>
                      <a:pt x="71" y="81"/>
                    </a:cubicBezTo>
                    <a:cubicBezTo>
                      <a:pt x="79" y="81"/>
                      <a:pt x="87" y="79"/>
                      <a:pt x="92" y="74"/>
                    </a:cubicBezTo>
                    <a:cubicBezTo>
                      <a:pt x="92" y="51"/>
                      <a:pt x="115" y="5"/>
                      <a:pt x="69" y="5"/>
                    </a:cubicBezTo>
                    <a:cubicBezTo>
                      <a:pt x="63" y="2"/>
                      <a:pt x="57" y="1"/>
                      <a:pt x="53" y="1"/>
                    </a:cubicBezTo>
                    <a:close/>
                    <a:moveTo>
                      <a:pt x="8" y="79"/>
                    </a:moveTo>
                    <a:cubicBezTo>
                      <a:pt x="3" y="82"/>
                      <a:pt x="1" y="87"/>
                      <a:pt x="1" y="97"/>
                    </a:cubicBezTo>
                    <a:cubicBezTo>
                      <a:pt x="3" y="91"/>
                      <a:pt x="6" y="85"/>
                      <a:pt x="8" y="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41"/>
              <p:cNvSpPr/>
              <p:nvPr/>
            </p:nvSpPr>
            <p:spPr>
              <a:xfrm>
                <a:off x="2271250" y="3761650"/>
                <a:ext cx="4025" cy="26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05" extrusionOk="0">
                    <a:moveTo>
                      <a:pt x="83" y="1"/>
                    </a:moveTo>
                    <a:cubicBezTo>
                      <a:pt x="69" y="1"/>
                      <a:pt x="58" y="6"/>
                      <a:pt x="46" y="6"/>
                    </a:cubicBezTo>
                    <a:cubicBezTo>
                      <a:pt x="1" y="6"/>
                      <a:pt x="69" y="75"/>
                      <a:pt x="69" y="98"/>
                    </a:cubicBezTo>
                    <a:cubicBezTo>
                      <a:pt x="74" y="93"/>
                      <a:pt x="79" y="91"/>
                      <a:pt x="83" y="91"/>
                    </a:cubicBezTo>
                    <a:cubicBezTo>
                      <a:pt x="96" y="91"/>
                      <a:pt x="107" y="104"/>
                      <a:pt x="112" y="104"/>
                    </a:cubicBezTo>
                    <a:cubicBezTo>
                      <a:pt x="114" y="104"/>
                      <a:pt x="115" y="103"/>
                      <a:pt x="115" y="98"/>
                    </a:cubicBezTo>
                    <a:cubicBezTo>
                      <a:pt x="115" y="75"/>
                      <a:pt x="160" y="98"/>
                      <a:pt x="138" y="29"/>
                    </a:cubicBezTo>
                    <a:cubicBezTo>
                      <a:pt x="115" y="6"/>
                      <a:pt x="98" y="1"/>
                      <a:pt x="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41"/>
              <p:cNvSpPr/>
              <p:nvPr/>
            </p:nvSpPr>
            <p:spPr>
              <a:xfrm>
                <a:off x="2283800" y="3768550"/>
                <a:ext cx="2325" cy="1825"/>
              </a:xfrm>
              <a:custGeom>
                <a:avLst/>
                <a:gdLst/>
                <a:ahLst/>
                <a:cxnLst/>
                <a:rect l="l" t="t" r="r" b="b"/>
                <a:pathLst>
                  <a:path w="93" h="73" extrusionOk="0">
                    <a:moveTo>
                      <a:pt x="24" y="1"/>
                    </a:moveTo>
                    <a:cubicBezTo>
                      <a:pt x="8" y="1"/>
                      <a:pt x="1" y="14"/>
                      <a:pt x="1" y="27"/>
                    </a:cubicBezTo>
                    <a:cubicBezTo>
                      <a:pt x="1" y="27"/>
                      <a:pt x="1" y="56"/>
                      <a:pt x="13" y="56"/>
                    </a:cubicBezTo>
                    <a:cubicBezTo>
                      <a:pt x="15" y="56"/>
                      <a:pt x="19" y="55"/>
                      <a:pt x="24" y="50"/>
                    </a:cubicBezTo>
                    <a:lnTo>
                      <a:pt x="24" y="73"/>
                    </a:lnTo>
                    <a:lnTo>
                      <a:pt x="69" y="73"/>
                    </a:lnTo>
                    <a:cubicBezTo>
                      <a:pt x="69" y="50"/>
                      <a:pt x="92" y="73"/>
                      <a:pt x="69" y="27"/>
                    </a:cubicBezTo>
                    <a:cubicBezTo>
                      <a:pt x="50" y="8"/>
                      <a:pt x="35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41"/>
              <p:cNvSpPr/>
              <p:nvPr/>
            </p:nvSpPr>
            <p:spPr>
              <a:xfrm>
                <a:off x="2107475" y="3765550"/>
                <a:ext cx="2325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93" h="79" extrusionOk="0">
                    <a:moveTo>
                      <a:pt x="39" y="1"/>
                    </a:moveTo>
                    <a:cubicBezTo>
                      <a:pt x="22" y="1"/>
                      <a:pt x="17" y="17"/>
                      <a:pt x="1" y="33"/>
                    </a:cubicBezTo>
                    <a:cubicBezTo>
                      <a:pt x="8" y="41"/>
                      <a:pt x="14" y="43"/>
                      <a:pt x="17" y="43"/>
                    </a:cubicBezTo>
                    <a:cubicBezTo>
                      <a:pt x="24" y="43"/>
                      <a:pt x="24" y="33"/>
                      <a:pt x="24" y="33"/>
                    </a:cubicBezTo>
                    <a:lnTo>
                      <a:pt x="46" y="56"/>
                    </a:lnTo>
                    <a:cubicBezTo>
                      <a:pt x="69" y="79"/>
                      <a:pt x="46" y="79"/>
                      <a:pt x="46" y="79"/>
                    </a:cubicBezTo>
                    <a:cubicBezTo>
                      <a:pt x="69" y="79"/>
                      <a:pt x="92" y="79"/>
                      <a:pt x="92" y="33"/>
                    </a:cubicBezTo>
                    <a:cubicBezTo>
                      <a:pt x="69" y="33"/>
                      <a:pt x="69" y="10"/>
                      <a:pt x="69" y="10"/>
                    </a:cubicBezTo>
                    <a:cubicBezTo>
                      <a:pt x="56" y="4"/>
                      <a:pt x="46" y="1"/>
                      <a:pt x="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41"/>
              <p:cNvSpPr/>
              <p:nvPr/>
            </p:nvSpPr>
            <p:spPr>
              <a:xfrm>
                <a:off x="2141150" y="3738975"/>
                <a:ext cx="17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92" extrusionOk="0">
                    <a:moveTo>
                      <a:pt x="46" y="0"/>
                    </a:moveTo>
                    <a:cubicBezTo>
                      <a:pt x="39" y="8"/>
                      <a:pt x="31" y="11"/>
                      <a:pt x="24" y="11"/>
                    </a:cubicBezTo>
                    <a:cubicBezTo>
                      <a:pt x="11" y="11"/>
                      <a:pt x="1" y="0"/>
                      <a:pt x="1" y="0"/>
                    </a:cubicBezTo>
                    <a:lnTo>
                      <a:pt x="1" y="0"/>
                    </a:lnTo>
                    <a:cubicBezTo>
                      <a:pt x="1" y="23"/>
                      <a:pt x="1" y="46"/>
                      <a:pt x="23" y="69"/>
                    </a:cubicBezTo>
                    <a:cubicBezTo>
                      <a:pt x="23" y="92"/>
                      <a:pt x="46" y="92"/>
                      <a:pt x="69" y="92"/>
                    </a:cubicBezTo>
                    <a:cubicBezTo>
                      <a:pt x="69" y="69"/>
                      <a:pt x="69" y="4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41"/>
              <p:cNvSpPr/>
              <p:nvPr/>
            </p:nvSpPr>
            <p:spPr>
              <a:xfrm>
                <a:off x="2140600" y="3734300"/>
                <a:ext cx="1150" cy="1850"/>
              </a:xfrm>
              <a:custGeom>
                <a:avLst/>
                <a:gdLst/>
                <a:ahLst/>
                <a:cxnLst/>
                <a:rect l="l" t="t" r="r" b="b"/>
                <a:pathLst>
                  <a:path w="46" h="74" extrusionOk="0">
                    <a:moveTo>
                      <a:pt x="29" y="0"/>
                    </a:moveTo>
                    <a:cubicBezTo>
                      <a:pt x="0" y="0"/>
                      <a:pt x="3" y="54"/>
                      <a:pt x="23" y="73"/>
                    </a:cubicBezTo>
                    <a:cubicBezTo>
                      <a:pt x="45" y="73"/>
                      <a:pt x="45" y="73"/>
                      <a:pt x="45" y="51"/>
                    </a:cubicBezTo>
                    <a:cubicBezTo>
                      <a:pt x="45" y="51"/>
                      <a:pt x="45" y="28"/>
                      <a:pt x="45" y="5"/>
                    </a:cubicBezTo>
                    <a:cubicBezTo>
                      <a:pt x="39" y="2"/>
                      <a:pt x="33" y="0"/>
                      <a:pt x="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41"/>
              <p:cNvSpPr/>
              <p:nvPr/>
            </p:nvSpPr>
            <p:spPr>
              <a:xfrm>
                <a:off x="2151425" y="3806300"/>
                <a:ext cx="7450" cy="340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6" extrusionOk="0">
                    <a:moveTo>
                      <a:pt x="163" y="1"/>
                    </a:moveTo>
                    <a:cubicBezTo>
                      <a:pt x="92" y="1"/>
                      <a:pt x="31" y="31"/>
                      <a:pt x="0" y="92"/>
                    </a:cubicBezTo>
                    <a:lnTo>
                      <a:pt x="69" y="115"/>
                    </a:lnTo>
                    <a:cubicBezTo>
                      <a:pt x="110" y="125"/>
                      <a:pt x="155" y="135"/>
                      <a:pt x="195" y="135"/>
                    </a:cubicBezTo>
                    <a:cubicBezTo>
                      <a:pt x="244" y="135"/>
                      <a:pt x="284" y="120"/>
                      <a:pt x="297" y="69"/>
                    </a:cubicBezTo>
                    <a:lnTo>
                      <a:pt x="274" y="24"/>
                    </a:lnTo>
                    <a:cubicBezTo>
                      <a:pt x="236" y="8"/>
                      <a:pt x="19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41"/>
              <p:cNvSpPr/>
              <p:nvPr/>
            </p:nvSpPr>
            <p:spPr>
              <a:xfrm>
                <a:off x="2107475" y="3740125"/>
                <a:ext cx="3450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38" extrusionOk="0">
                    <a:moveTo>
                      <a:pt x="1" y="0"/>
                    </a:moveTo>
                    <a:cubicBezTo>
                      <a:pt x="24" y="23"/>
                      <a:pt x="24" y="46"/>
                      <a:pt x="1" y="46"/>
                    </a:cubicBezTo>
                    <a:lnTo>
                      <a:pt x="24" y="69"/>
                    </a:lnTo>
                    <a:cubicBezTo>
                      <a:pt x="24" y="91"/>
                      <a:pt x="69" y="69"/>
                      <a:pt x="69" y="114"/>
                    </a:cubicBezTo>
                    <a:cubicBezTo>
                      <a:pt x="69" y="114"/>
                      <a:pt x="92" y="137"/>
                      <a:pt x="115" y="137"/>
                    </a:cubicBezTo>
                    <a:cubicBezTo>
                      <a:pt x="115" y="114"/>
                      <a:pt x="138" y="114"/>
                      <a:pt x="138" y="69"/>
                    </a:cubicBezTo>
                    <a:cubicBezTo>
                      <a:pt x="115" y="46"/>
                      <a:pt x="92" y="23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41"/>
              <p:cNvSpPr/>
              <p:nvPr/>
            </p:nvSpPr>
            <p:spPr>
              <a:xfrm>
                <a:off x="2134300" y="37783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0"/>
                    </a:moveTo>
                    <a:cubicBezTo>
                      <a:pt x="1" y="0"/>
                      <a:pt x="1" y="23"/>
                      <a:pt x="1" y="23"/>
                    </a:cubicBez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41"/>
              <p:cNvSpPr/>
              <p:nvPr/>
            </p:nvSpPr>
            <p:spPr>
              <a:xfrm>
                <a:off x="2145725" y="3769800"/>
                <a:ext cx="57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3" h="23" extrusionOk="0">
                    <a:moveTo>
                      <a:pt x="23" y="23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0" y="0"/>
                      <a:pt x="23" y="23"/>
                      <a:pt x="23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41"/>
              <p:cNvSpPr/>
              <p:nvPr/>
            </p:nvSpPr>
            <p:spPr>
              <a:xfrm>
                <a:off x="2146850" y="3769225"/>
                <a:ext cx="2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extrusionOk="0">
                    <a:moveTo>
                      <a:pt x="1" y="23"/>
                    </a:moveTo>
                    <a:lnTo>
                      <a:pt x="1" y="23"/>
                    </a:ln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41"/>
              <p:cNvSpPr/>
              <p:nvPr/>
            </p:nvSpPr>
            <p:spPr>
              <a:xfrm>
                <a:off x="2146850" y="3768650"/>
                <a:ext cx="1750" cy="1875"/>
              </a:xfrm>
              <a:custGeom>
                <a:avLst/>
                <a:gdLst/>
                <a:ahLst/>
                <a:cxnLst/>
                <a:rect l="l" t="t" r="r" b="b"/>
                <a:pathLst>
                  <a:path w="70" h="75" extrusionOk="0">
                    <a:moveTo>
                      <a:pt x="1" y="0"/>
                    </a:moveTo>
                    <a:cubicBezTo>
                      <a:pt x="24" y="23"/>
                      <a:pt x="24" y="23"/>
                      <a:pt x="24" y="46"/>
                    </a:cubicBezTo>
                    <a:lnTo>
                      <a:pt x="24" y="69"/>
                    </a:lnTo>
                    <a:lnTo>
                      <a:pt x="1" y="46"/>
                    </a:lnTo>
                    <a:lnTo>
                      <a:pt x="1" y="69"/>
                    </a:lnTo>
                    <a:cubicBezTo>
                      <a:pt x="12" y="69"/>
                      <a:pt x="29" y="75"/>
                      <a:pt x="44" y="75"/>
                    </a:cubicBezTo>
                    <a:cubicBezTo>
                      <a:pt x="58" y="75"/>
                      <a:pt x="69" y="69"/>
                      <a:pt x="69" y="46"/>
                    </a:cubicBezTo>
                    <a:cubicBezTo>
                      <a:pt x="69" y="23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41"/>
              <p:cNvSpPr/>
              <p:nvPr/>
            </p:nvSpPr>
            <p:spPr>
              <a:xfrm>
                <a:off x="2146850" y="3768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41"/>
              <p:cNvSpPr/>
              <p:nvPr/>
            </p:nvSpPr>
            <p:spPr>
              <a:xfrm>
                <a:off x="2146275" y="3768650"/>
                <a:ext cx="60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46" extrusionOk="0">
                    <a:moveTo>
                      <a:pt x="1" y="46"/>
                    </a:moveTo>
                    <a:lnTo>
                      <a:pt x="1" y="46"/>
                    </a:lnTo>
                    <a:cubicBezTo>
                      <a:pt x="1" y="23"/>
                      <a:pt x="1" y="23"/>
                      <a:pt x="24" y="0"/>
                    </a:cubicBezTo>
                    <a:cubicBezTo>
                      <a:pt x="1" y="23"/>
                      <a:pt x="1" y="23"/>
                      <a:pt x="1" y="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41"/>
              <p:cNvSpPr/>
              <p:nvPr/>
            </p:nvSpPr>
            <p:spPr>
              <a:xfrm>
                <a:off x="2164550" y="3755525"/>
                <a:ext cx="345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61" extrusionOk="0">
                    <a:moveTo>
                      <a:pt x="92" y="0"/>
                    </a:moveTo>
                    <a:cubicBezTo>
                      <a:pt x="23" y="0"/>
                      <a:pt x="23" y="46"/>
                      <a:pt x="0" y="92"/>
                    </a:cubicBezTo>
                    <a:lnTo>
                      <a:pt x="23" y="115"/>
                    </a:lnTo>
                    <a:lnTo>
                      <a:pt x="23" y="137"/>
                    </a:lnTo>
                    <a:cubicBezTo>
                      <a:pt x="38" y="137"/>
                      <a:pt x="43" y="127"/>
                      <a:pt x="52" y="127"/>
                    </a:cubicBezTo>
                    <a:cubicBezTo>
                      <a:pt x="56" y="127"/>
                      <a:pt x="61" y="130"/>
                      <a:pt x="69" y="137"/>
                    </a:cubicBezTo>
                    <a:lnTo>
                      <a:pt x="69" y="160"/>
                    </a:lnTo>
                    <a:cubicBezTo>
                      <a:pt x="92" y="160"/>
                      <a:pt x="92" y="115"/>
                      <a:pt x="69" y="115"/>
                    </a:cubicBezTo>
                    <a:cubicBezTo>
                      <a:pt x="73" y="110"/>
                      <a:pt x="78" y="108"/>
                      <a:pt x="82" y="108"/>
                    </a:cubicBezTo>
                    <a:cubicBezTo>
                      <a:pt x="100" y="108"/>
                      <a:pt x="114" y="137"/>
                      <a:pt x="114" y="137"/>
                    </a:cubicBezTo>
                    <a:cubicBezTo>
                      <a:pt x="137" y="137"/>
                      <a:pt x="137" y="92"/>
                      <a:pt x="137" y="92"/>
                    </a:cubicBezTo>
                    <a:cubicBezTo>
                      <a:pt x="137" y="46"/>
                      <a:pt x="114" y="0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41"/>
              <p:cNvSpPr/>
              <p:nvPr/>
            </p:nvSpPr>
            <p:spPr>
              <a:xfrm>
                <a:off x="2165125" y="3783150"/>
                <a:ext cx="3450" cy="32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8" extrusionOk="0">
                    <a:moveTo>
                      <a:pt x="68" y="0"/>
                    </a:moveTo>
                    <a:cubicBezTo>
                      <a:pt x="47" y="0"/>
                      <a:pt x="28" y="23"/>
                      <a:pt x="0" y="37"/>
                    </a:cubicBezTo>
                    <a:cubicBezTo>
                      <a:pt x="23" y="37"/>
                      <a:pt x="23" y="82"/>
                      <a:pt x="0" y="82"/>
                    </a:cubicBezTo>
                    <a:lnTo>
                      <a:pt x="23" y="82"/>
                    </a:lnTo>
                    <a:lnTo>
                      <a:pt x="23" y="105"/>
                    </a:lnTo>
                    <a:lnTo>
                      <a:pt x="69" y="128"/>
                    </a:lnTo>
                    <a:lnTo>
                      <a:pt x="114" y="105"/>
                    </a:lnTo>
                    <a:cubicBezTo>
                      <a:pt x="137" y="105"/>
                      <a:pt x="137" y="59"/>
                      <a:pt x="114" y="37"/>
                    </a:cubicBezTo>
                    <a:cubicBezTo>
                      <a:pt x="96" y="10"/>
                      <a:pt x="82" y="0"/>
                      <a:pt x="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41"/>
              <p:cNvSpPr/>
              <p:nvPr/>
            </p:nvSpPr>
            <p:spPr>
              <a:xfrm>
                <a:off x="2181675" y="3763500"/>
                <a:ext cx="2875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16" extrusionOk="0">
                    <a:moveTo>
                      <a:pt x="69" y="1"/>
                    </a:moveTo>
                    <a:cubicBezTo>
                      <a:pt x="29" y="1"/>
                      <a:pt x="24" y="53"/>
                      <a:pt x="8" y="97"/>
                    </a:cubicBezTo>
                    <a:lnTo>
                      <a:pt x="8" y="97"/>
                    </a:lnTo>
                    <a:cubicBezTo>
                      <a:pt x="12" y="95"/>
                      <a:pt x="17" y="94"/>
                      <a:pt x="22" y="94"/>
                    </a:cubicBezTo>
                    <a:cubicBezTo>
                      <a:pt x="37" y="94"/>
                      <a:pt x="55" y="99"/>
                      <a:pt x="70" y="99"/>
                    </a:cubicBezTo>
                    <a:cubicBezTo>
                      <a:pt x="79" y="99"/>
                      <a:pt x="86" y="97"/>
                      <a:pt x="91" y="92"/>
                    </a:cubicBezTo>
                    <a:cubicBezTo>
                      <a:pt x="114" y="69"/>
                      <a:pt x="114" y="24"/>
                      <a:pt x="69" y="1"/>
                    </a:cubicBezTo>
                    <a:close/>
                    <a:moveTo>
                      <a:pt x="8" y="97"/>
                    </a:moveTo>
                    <a:lnTo>
                      <a:pt x="8" y="97"/>
                    </a:lnTo>
                    <a:cubicBezTo>
                      <a:pt x="3" y="100"/>
                      <a:pt x="0" y="106"/>
                      <a:pt x="0" y="115"/>
                    </a:cubicBezTo>
                    <a:cubicBezTo>
                      <a:pt x="3" y="109"/>
                      <a:pt x="5" y="103"/>
                      <a:pt x="8" y="9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41"/>
              <p:cNvSpPr/>
              <p:nvPr/>
            </p:nvSpPr>
            <p:spPr>
              <a:xfrm>
                <a:off x="2217625" y="3767475"/>
                <a:ext cx="800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35" extrusionOk="0">
                    <a:moveTo>
                      <a:pt x="178" y="1"/>
                    </a:moveTo>
                    <a:cubicBezTo>
                      <a:pt x="108" y="1"/>
                      <a:pt x="44" y="26"/>
                      <a:pt x="0" y="70"/>
                    </a:cubicBezTo>
                    <a:lnTo>
                      <a:pt x="69" y="116"/>
                    </a:lnTo>
                    <a:cubicBezTo>
                      <a:pt x="106" y="125"/>
                      <a:pt x="155" y="134"/>
                      <a:pt x="199" y="134"/>
                    </a:cubicBezTo>
                    <a:cubicBezTo>
                      <a:pt x="264" y="134"/>
                      <a:pt x="320" y="115"/>
                      <a:pt x="320" y="47"/>
                    </a:cubicBezTo>
                    <a:lnTo>
                      <a:pt x="297" y="25"/>
                    </a:lnTo>
                    <a:cubicBezTo>
                      <a:pt x="256" y="8"/>
                      <a:pt x="216" y="1"/>
                      <a:pt x="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41"/>
              <p:cNvSpPr/>
              <p:nvPr/>
            </p:nvSpPr>
            <p:spPr>
              <a:xfrm>
                <a:off x="2174825" y="3809025"/>
                <a:ext cx="3450" cy="27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8" extrusionOk="0">
                    <a:moveTo>
                      <a:pt x="54" y="0"/>
                    </a:moveTo>
                    <a:cubicBezTo>
                      <a:pt x="40" y="0"/>
                      <a:pt x="23" y="6"/>
                      <a:pt x="0" y="6"/>
                    </a:cubicBezTo>
                    <a:cubicBezTo>
                      <a:pt x="0" y="29"/>
                      <a:pt x="0" y="29"/>
                      <a:pt x="23" y="74"/>
                    </a:cubicBezTo>
                    <a:cubicBezTo>
                      <a:pt x="23" y="74"/>
                      <a:pt x="23" y="74"/>
                      <a:pt x="23" y="97"/>
                    </a:cubicBezTo>
                    <a:cubicBezTo>
                      <a:pt x="38" y="97"/>
                      <a:pt x="64" y="107"/>
                      <a:pt x="79" y="107"/>
                    </a:cubicBezTo>
                    <a:cubicBezTo>
                      <a:pt x="86" y="107"/>
                      <a:pt x="92" y="105"/>
                      <a:pt x="92" y="97"/>
                    </a:cubicBezTo>
                    <a:cubicBezTo>
                      <a:pt x="92" y="74"/>
                      <a:pt x="137" y="74"/>
                      <a:pt x="92" y="29"/>
                    </a:cubicBezTo>
                    <a:cubicBezTo>
                      <a:pt x="80" y="6"/>
                      <a:pt x="69" y="0"/>
                      <a:pt x="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41"/>
              <p:cNvSpPr/>
              <p:nvPr/>
            </p:nvSpPr>
            <p:spPr>
              <a:xfrm>
                <a:off x="2179375" y="3813150"/>
                <a:ext cx="1175" cy="14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56" extrusionOk="0">
                    <a:moveTo>
                      <a:pt x="1" y="1"/>
                    </a:moveTo>
                    <a:cubicBezTo>
                      <a:pt x="1" y="1"/>
                      <a:pt x="24" y="24"/>
                      <a:pt x="24" y="24"/>
                    </a:cubicBezTo>
                    <a:lnTo>
                      <a:pt x="27" y="24"/>
                    </a:lnTo>
                    <a:cubicBezTo>
                      <a:pt x="20" y="10"/>
                      <a:pt x="1" y="1"/>
                      <a:pt x="1" y="1"/>
                    </a:cubicBezTo>
                    <a:close/>
                    <a:moveTo>
                      <a:pt x="27" y="24"/>
                    </a:moveTo>
                    <a:lnTo>
                      <a:pt x="27" y="24"/>
                    </a:lnTo>
                    <a:cubicBezTo>
                      <a:pt x="31" y="31"/>
                      <a:pt x="32" y="38"/>
                      <a:pt x="24" y="46"/>
                    </a:cubicBezTo>
                    <a:cubicBezTo>
                      <a:pt x="24" y="46"/>
                      <a:pt x="13" y="36"/>
                      <a:pt x="7" y="36"/>
                    </a:cubicBezTo>
                    <a:cubicBezTo>
                      <a:pt x="3" y="36"/>
                      <a:pt x="1" y="39"/>
                      <a:pt x="1" y="46"/>
                    </a:cubicBezTo>
                    <a:cubicBezTo>
                      <a:pt x="7" y="53"/>
                      <a:pt x="14" y="56"/>
                      <a:pt x="20" y="56"/>
                    </a:cubicBezTo>
                    <a:cubicBezTo>
                      <a:pt x="35" y="56"/>
                      <a:pt x="46" y="40"/>
                      <a:pt x="46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41"/>
              <p:cNvSpPr/>
              <p:nvPr/>
            </p:nvSpPr>
            <p:spPr>
              <a:xfrm>
                <a:off x="2188525" y="3813025"/>
                <a:ext cx="4575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20" extrusionOk="0">
                    <a:moveTo>
                      <a:pt x="83" y="0"/>
                    </a:moveTo>
                    <a:cubicBezTo>
                      <a:pt x="68" y="0"/>
                      <a:pt x="57" y="6"/>
                      <a:pt x="46" y="6"/>
                    </a:cubicBezTo>
                    <a:cubicBezTo>
                      <a:pt x="0" y="6"/>
                      <a:pt x="68" y="74"/>
                      <a:pt x="68" y="97"/>
                    </a:cubicBezTo>
                    <a:lnTo>
                      <a:pt x="68" y="120"/>
                    </a:lnTo>
                    <a:cubicBezTo>
                      <a:pt x="76" y="112"/>
                      <a:pt x="84" y="110"/>
                      <a:pt x="90" y="110"/>
                    </a:cubicBezTo>
                    <a:cubicBezTo>
                      <a:pt x="104" y="110"/>
                      <a:pt x="114" y="120"/>
                      <a:pt x="114" y="120"/>
                    </a:cubicBezTo>
                    <a:cubicBezTo>
                      <a:pt x="137" y="74"/>
                      <a:pt x="183" y="97"/>
                      <a:pt x="137" y="29"/>
                    </a:cubicBezTo>
                    <a:cubicBezTo>
                      <a:pt x="114" y="6"/>
                      <a:pt x="97" y="0"/>
                      <a:pt x="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41"/>
              <p:cNvSpPr/>
              <p:nvPr/>
            </p:nvSpPr>
            <p:spPr>
              <a:xfrm>
                <a:off x="2202200" y="3820900"/>
                <a:ext cx="2875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9" extrusionOk="0">
                    <a:moveTo>
                      <a:pt x="53" y="0"/>
                    </a:moveTo>
                    <a:cubicBezTo>
                      <a:pt x="31" y="0"/>
                      <a:pt x="16" y="10"/>
                      <a:pt x="1" y="10"/>
                    </a:cubicBezTo>
                    <a:cubicBezTo>
                      <a:pt x="24" y="33"/>
                      <a:pt x="1" y="56"/>
                      <a:pt x="24" y="56"/>
                    </a:cubicBezTo>
                    <a:lnTo>
                      <a:pt x="24" y="79"/>
                    </a:lnTo>
                    <a:lnTo>
                      <a:pt x="69" y="79"/>
                    </a:lnTo>
                    <a:cubicBezTo>
                      <a:pt x="69" y="56"/>
                      <a:pt x="115" y="56"/>
                      <a:pt x="92" y="10"/>
                    </a:cubicBezTo>
                    <a:cubicBezTo>
                      <a:pt x="77" y="3"/>
                      <a:pt x="64" y="0"/>
                      <a:pt x="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41"/>
              <p:cNvSpPr/>
              <p:nvPr/>
            </p:nvSpPr>
            <p:spPr>
              <a:xfrm>
                <a:off x="2187950" y="3802650"/>
                <a:ext cx="230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2" extrusionOk="0">
                    <a:moveTo>
                      <a:pt x="34" y="0"/>
                    </a:moveTo>
                    <a:cubicBezTo>
                      <a:pt x="12" y="0"/>
                      <a:pt x="0" y="17"/>
                      <a:pt x="0" y="33"/>
                    </a:cubicBezTo>
                    <a:cubicBezTo>
                      <a:pt x="7" y="39"/>
                      <a:pt x="12" y="42"/>
                      <a:pt x="15" y="42"/>
                    </a:cubicBezTo>
                    <a:cubicBezTo>
                      <a:pt x="23" y="42"/>
                      <a:pt x="23" y="26"/>
                      <a:pt x="23" y="10"/>
                    </a:cubicBezTo>
                    <a:lnTo>
                      <a:pt x="46" y="56"/>
                    </a:lnTo>
                    <a:cubicBezTo>
                      <a:pt x="46" y="78"/>
                      <a:pt x="46" y="78"/>
                      <a:pt x="23" y="101"/>
                    </a:cubicBezTo>
                    <a:cubicBezTo>
                      <a:pt x="69" y="78"/>
                      <a:pt x="91" y="78"/>
                      <a:pt x="91" y="33"/>
                    </a:cubicBezTo>
                    <a:cubicBezTo>
                      <a:pt x="69" y="33"/>
                      <a:pt x="69" y="10"/>
                      <a:pt x="69" y="10"/>
                    </a:cubicBezTo>
                    <a:cubicBezTo>
                      <a:pt x="55" y="3"/>
                      <a:pt x="44" y="0"/>
                      <a:pt x="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41"/>
              <p:cNvSpPr/>
              <p:nvPr/>
            </p:nvSpPr>
            <p:spPr>
              <a:xfrm>
                <a:off x="2225025" y="3774925"/>
                <a:ext cx="17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70" h="102" extrusionOk="0">
                    <a:moveTo>
                      <a:pt x="46" y="0"/>
                    </a:moveTo>
                    <a:cubicBezTo>
                      <a:pt x="39" y="8"/>
                      <a:pt x="31" y="11"/>
                      <a:pt x="25" y="11"/>
                    </a:cubicBezTo>
                    <a:cubicBezTo>
                      <a:pt x="11" y="11"/>
                      <a:pt x="1" y="0"/>
                      <a:pt x="1" y="0"/>
                    </a:cubicBezTo>
                    <a:lnTo>
                      <a:pt x="1" y="0"/>
                    </a:lnTo>
                    <a:cubicBezTo>
                      <a:pt x="1" y="23"/>
                      <a:pt x="1" y="46"/>
                      <a:pt x="24" y="69"/>
                    </a:cubicBezTo>
                    <a:cubicBezTo>
                      <a:pt x="40" y="85"/>
                      <a:pt x="56" y="101"/>
                      <a:pt x="64" y="101"/>
                    </a:cubicBezTo>
                    <a:cubicBezTo>
                      <a:pt x="67" y="101"/>
                      <a:pt x="69" y="98"/>
                      <a:pt x="69" y="92"/>
                    </a:cubicBezTo>
                    <a:cubicBezTo>
                      <a:pt x="69" y="69"/>
                      <a:pt x="69" y="4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41"/>
              <p:cNvSpPr/>
              <p:nvPr/>
            </p:nvSpPr>
            <p:spPr>
              <a:xfrm>
                <a:off x="2224175" y="3769975"/>
                <a:ext cx="1450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58" h="79" extrusionOk="0">
                    <a:moveTo>
                      <a:pt x="13" y="0"/>
                    </a:moveTo>
                    <a:cubicBezTo>
                      <a:pt x="0" y="0"/>
                      <a:pt x="17" y="44"/>
                      <a:pt x="35" y="61"/>
                    </a:cubicBezTo>
                    <a:cubicBezTo>
                      <a:pt x="46" y="73"/>
                      <a:pt x="52" y="79"/>
                      <a:pt x="55" y="79"/>
                    </a:cubicBezTo>
                    <a:cubicBezTo>
                      <a:pt x="58" y="79"/>
                      <a:pt x="58" y="73"/>
                      <a:pt x="58" y="61"/>
                    </a:cubicBezTo>
                    <a:cubicBezTo>
                      <a:pt x="58" y="39"/>
                      <a:pt x="58" y="16"/>
                      <a:pt x="35" y="16"/>
                    </a:cubicBezTo>
                    <a:cubicBezTo>
                      <a:pt x="24" y="5"/>
                      <a:pt x="17" y="0"/>
                      <a:pt x="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41"/>
              <p:cNvSpPr/>
              <p:nvPr/>
            </p:nvSpPr>
            <p:spPr>
              <a:xfrm>
                <a:off x="2187375" y="3775075"/>
                <a:ext cx="3450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5" extrusionOk="0">
                    <a:moveTo>
                      <a:pt x="29" y="0"/>
                    </a:moveTo>
                    <a:cubicBezTo>
                      <a:pt x="12" y="0"/>
                      <a:pt x="0" y="6"/>
                      <a:pt x="0" y="17"/>
                    </a:cubicBezTo>
                    <a:cubicBezTo>
                      <a:pt x="23" y="40"/>
                      <a:pt x="23" y="63"/>
                      <a:pt x="0" y="63"/>
                    </a:cubicBezTo>
                    <a:lnTo>
                      <a:pt x="23" y="63"/>
                    </a:lnTo>
                    <a:cubicBezTo>
                      <a:pt x="0" y="109"/>
                      <a:pt x="69" y="86"/>
                      <a:pt x="69" y="131"/>
                    </a:cubicBezTo>
                    <a:cubicBezTo>
                      <a:pt x="69" y="131"/>
                      <a:pt x="92" y="154"/>
                      <a:pt x="114" y="154"/>
                    </a:cubicBezTo>
                    <a:cubicBezTo>
                      <a:pt x="137" y="131"/>
                      <a:pt x="137" y="131"/>
                      <a:pt x="137" y="86"/>
                    </a:cubicBezTo>
                    <a:cubicBezTo>
                      <a:pt x="114" y="40"/>
                      <a:pt x="114" y="17"/>
                      <a:pt x="92" y="17"/>
                    </a:cubicBezTo>
                    <a:cubicBezTo>
                      <a:pt x="69" y="6"/>
                      <a:pt x="46" y="0"/>
                      <a:pt x="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41"/>
              <p:cNvSpPr/>
              <p:nvPr/>
            </p:nvSpPr>
            <p:spPr>
              <a:xfrm>
                <a:off x="2218175" y="38171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23"/>
                    </a:cubicBezTo>
                    <a:lnTo>
                      <a:pt x="24" y="2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41"/>
              <p:cNvSpPr/>
              <p:nvPr/>
            </p:nvSpPr>
            <p:spPr>
              <a:xfrm>
                <a:off x="2230750" y="38080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0" y="0"/>
                    </a:moveTo>
                    <a:cubicBezTo>
                      <a:pt x="0" y="0"/>
                      <a:pt x="23" y="23"/>
                      <a:pt x="23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41"/>
              <p:cNvSpPr/>
              <p:nvPr/>
            </p:nvSpPr>
            <p:spPr>
              <a:xfrm>
                <a:off x="2231875" y="38074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lnTo>
                      <a:pt x="1" y="23"/>
                    </a:ln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41"/>
              <p:cNvSpPr/>
              <p:nvPr/>
            </p:nvSpPr>
            <p:spPr>
              <a:xfrm>
                <a:off x="2231875" y="3806875"/>
                <a:ext cx="23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93" h="85" extrusionOk="0">
                    <a:moveTo>
                      <a:pt x="24" y="1"/>
                    </a:moveTo>
                    <a:cubicBezTo>
                      <a:pt x="24" y="23"/>
                      <a:pt x="46" y="23"/>
                      <a:pt x="46" y="46"/>
                    </a:cubicBezTo>
                    <a:lnTo>
                      <a:pt x="24" y="69"/>
                    </a:lnTo>
                    <a:lnTo>
                      <a:pt x="1" y="69"/>
                    </a:lnTo>
                    <a:cubicBezTo>
                      <a:pt x="20" y="79"/>
                      <a:pt x="39" y="84"/>
                      <a:pt x="54" y="84"/>
                    </a:cubicBezTo>
                    <a:cubicBezTo>
                      <a:pt x="76" y="84"/>
                      <a:pt x="92" y="73"/>
                      <a:pt x="92" y="46"/>
                    </a:cubicBezTo>
                    <a:cubicBezTo>
                      <a:pt x="92" y="23"/>
                      <a:pt x="69" y="23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41"/>
              <p:cNvSpPr/>
              <p:nvPr/>
            </p:nvSpPr>
            <p:spPr>
              <a:xfrm>
                <a:off x="2231875" y="38068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23"/>
                    </a:moveTo>
                    <a:cubicBezTo>
                      <a:pt x="1" y="1"/>
                      <a:pt x="1" y="1"/>
                      <a:pt x="24" y="1"/>
                    </a:cubicBezTo>
                    <a:cubicBezTo>
                      <a:pt x="1" y="1"/>
                      <a:pt x="1" y="1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41"/>
              <p:cNvSpPr/>
              <p:nvPr/>
            </p:nvSpPr>
            <p:spPr>
              <a:xfrm>
                <a:off x="2231300" y="38074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0"/>
                    </a:moveTo>
                    <a:cubicBezTo>
                      <a:pt x="1" y="0"/>
                      <a:pt x="1" y="0"/>
                      <a:pt x="1" y="23"/>
                    </a:cubicBezTo>
                    <a:cubicBezTo>
                      <a:pt x="24" y="0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41"/>
              <p:cNvSpPr/>
              <p:nvPr/>
            </p:nvSpPr>
            <p:spPr>
              <a:xfrm>
                <a:off x="2167400" y="3776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41"/>
              <p:cNvSpPr/>
              <p:nvPr/>
            </p:nvSpPr>
            <p:spPr>
              <a:xfrm>
                <a:off x="2165125" y="3775325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24" y="18"/>
                    </a:moveTo>
                    <a:lnTo>
                      <a:pt x="0" y="30"/>
                    </a:lnTo>
                    <a:cubicBezTo>
                      <a:pt x="8" y="30"/>
                      <a:pt x="16" y="24"/>
                      <a:pt x="24" y="18"/>
                    </a:cubicBezTo>
                    <a:close/>
                    <a:moveTo>
                      <a:pt x="55" y="1"/>
                    </a:moveTo>
                    <a:cubicBezTo>
                      <a:pt x="45" y="1"/>
                      <a:pt x="35" y="10"/>
                      <a:pt x="24" y="18"/>
                    </a:cubicBezTo>
                    <a:lnTo>
                      <a:pt x="24" y="18"/>
                    </a:lnTo>
                    <a:lnTo>
                      <a:pt x="46" y="7"/>
                    </a:lnTo>
                    <a:lnTo>
                      <a:pt x="69" y="53"/>
                    </a:lnTo>
                    <a:lnTo>
                      <a:pt x="69" y="30"/>
                    </a:lnTo>
                    <a:lnTo>
                      <a:pt x="91" y="30"/>
                    </a:lnTo>
                    <a:lnTo>
                      <a:pt x="91" y="7"/>
                    </a:lnTo>
                    <a:lnTo>
                      <a:pt x="69" y="7"/>
                    </a:lnTo>
                    <a:cubicBezTo>
                      <a:pt x="64" y="3"/>
                      <a:pt x="60" y="1"/>
                      <a:pt x="55" y="1"/>
                    </a:cubicBezTo>
                    <a:close/>
                    <a:moveTo>
                      <a:pt x="46" y="53"/>
                    </a:moveTo>
                    <a:lnTo>
                      <a:pt x="46" y="76"/>
                    </a:lnTo>
                    <a:cubicBezTo>
                      <a:pt x="46" y="76"/>
                      <a:pt x="46" y="66"/>
                      <a:pt x="53" y="66"/>
                    </a:cubicBezTo>
                    <a:cubicBezTo>
                      <a:pt x="56" y="66"/>
                      <a:pt x="61" y="68"/>
                      <a:pt x="69" y="76"/>
                    </a:cubicBezTo>
                    <a:lnTo>
                      <a:pt x="69" y="5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41"/>
              <p:cNvSpPr/>
              <p:nvPr/>
            </p:nvSpPr>
            <p:spPr>
              <a:xfrm>
                <a:off x="2176525" y="3779350"/>
                <a:ext cx="2875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4" extrusionOk="0">
                    <a:moveTo>
                      <a:pt x="24" y="29"/>
                    </a:moveTo>
                    <a:cubicBezTo>
                      <a:pt x="14" y="29"/>
                      <a:pt x="12" y="29"/>
                      <a:pt x="14" y="31"/>
                    </a:cubicBezTo>
                    <a:lnTo>
                      <a:pt x="14" y="31"/>
                    </a:lnTo>
                    <a:cubicBezTo>
                      <a:pt x="16" y="30"/>
                      <a:pt x="20" y="29"/>
                      <a:pt x="24" y="29"/>
                    </a:cubicBezTo>
                    <a:close/>
                    <a:moveTo>
                      <a:pt x="49" y="0"/>
                    </a:moveTo>
                    <a:cubicBezTo>
                      <a:pt x="35" y="0"/>
                      <a:pt x="24" y="6"/>
                      <a:pt x="24" y="29"/>
                    </a:cubicBezTo>
                    <a:cubicBezTo>
                      <a:pt x="28" y="34"/>
                      <a:pt x="32" y="35"/>
                      <a:pt x="35" y="35"/>
                    </a:cubicBezTo>
                    <a:cubicBezTo>
                      <a:pt x="44" y="35"/>
                      <a:pt x="49" y="22"/>
                      <a:pt x="57" y="22"/>
                    </a:cubicBezTo>
                    <a:cubicBezTo>
                      <a:pt x="61" y="22"/>
                      <a:pt x="64" y="24"/>
                      <a:pt x="69" y="29"/>
                    </a:cubicBezTo>
                    <a:lnTo>
                      <a:pt x="69" y="75"/>
                    </a:lnTo>
                    <a:cubicBezTo>
                      <a:pt x="92" y="75"/>
                      <a:pt x="115" y="52"/>
                      <a:pt x="92" y="6"/>
                    </a:cubicBezTo>
                    <a:cubicBezTo>
                      <a:pt x="81" y="6"/>
                      <a:pt x="63" y="0"/>
                      <a:pt x="49" y="0"/>
                    </a:cubicBezTo>
                    <a:close/>
                    <a:moveTo>
                      <a:pt x="14" y="31"/>
                    </a:moveTo>
                    <a:cubicBezTo>
                      <a:pt x="1" y="36"/>
                      <a:pt x="1" y="52"/>
                      <a:pt x="1" y="52"/>
                    </a:cubicBezTo>
                    <a:cubicBezTo>
                      <a:pt x="17" y="68"/>
                      <a:pt x="33" y="84"/>
                      <a:pt x="49" y="84"/>
                    </a:cubicBezTo>
                    <a:cubicBezTo>
                      <a:pt x="56" y="84"/>
                      <a:pt x="62" y="81"/>
                      <a:pt x="69" y="75"/>
                    </a:cubicBezTo>
                    <a:cubicBezTo>
                      <a:pt x="58" y="63"/>
                      <a:pt x="52" y="63"/>
                      <a:pt x="46" y="63"/>
                    </a:cubicBezTo>
                    <a:cubicBezTo>
                      <a:pt x="41" y="63"/>
                      <a:pt x="35" y="63"/>
                      <a:pt x="24" y="52"/>
                    </a:cubicBezTo>
                    <a:cubicBezTo>
                      <a:pt x="24" y="38"/>
                      <a:pt x="16" y="33"/>
                      <a:pt x="14" y="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41"/>
              <p:cNvSpPr/>
              <p:nvPr/>
            </p:nvSpPr>
            <p:spPr>
              <a:xfrm>
                <a:off x="2151425" y="36613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41"/>
              <p:cNvSpPr/>
              <p:nvPr/>
            </p:nvSpPr>
            <p:spPr>
              <a:xfrm>
                <a:off x="2155425" y="36533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41"/>
              <p:cNvSpPr/>
              <p:nvPr/>
            </p:nvSpPr>
            <p:spPr>
              <a:xfrm>
                <a:off x="2155425" y="3653125"/>
                <a:ext cx="575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23" h="34" extrusionOk="0">
                    <a:moveTo>
                      <a:pt x="7" y="1"/>
                    </a:moveTo>
                    <a:cubicBezTo>
                      <a:pt x="0" y="1"/>
                      <a:pt x="0" y="11"/>
                      <a:pt x="0" y="11"/>
                    </a:cubicBezTo>
                    <a:cubicBezTo>
                      <a:pt x="0" y="11"/>
                      <a:pt x="23" y="11"/>
                      <a:pt x="23" y="34"/>
                    </a:cubicBezTo>
                    <a:cubicBezTo>
                      <a:pt x="23" y="34"/>
                      <a:pt x="23" y="11"/>
                      <a:pt x="23" y="11"/>
                    </a:cubicBezTo>
                    <a:cubicBezTo>
                      <a:pt x="15" y="3"/>
                      <a:pt x="10" y="1"/>
                      <a:pt x="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41"/>
              <p:cNvSpPr/>
              <p:nvPr/>
            </p:nvSpPr>
            <p:spPr>
              <a:xfrm>
                <a:off x="2160550" y="3649950"/>
                <a:ext cx="7450" cy="51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07" extrusionOk="0">
                    <a:moveTo>
                      <a:pt x="138" y="1"/>
                    </a:moveTo>
                    <a:cubicBezTo>
                      <a:pt x="138" y="33"/>
                      <a:pt x="129" y="43"/>
                      <a:pt x="115" y="43"/>
                    </a:cubicBezTo>
                    <a:cubicBezTo>
                      <a:pt x="90" y="43"/>
                      <a:pt x="49" y="6"/>
                      <a:pt x="22" y="6"/>
                    </a:cubicBezTo>
                    <a:cubicBezTo>
                      <a:pt x="13" y="6"/>
                      <a:pt x="5" y="11"/>
                      <a:pt x="1" y="24"/>
                    </a:cubicBezTo>
                    <a:cubicBezTo>
                      <a:pt x="23" y="46"/>
                      <a:pt x="1" y="92"/>
                      <a:pt x="1" y="92"/>
                    </a:cubicBezTo>
                    <a:cubicBezTo>
                      <a:pt x="23" y="115"/>
                      <a:pt x="1" y="115"/>
                      <a:pt x="23" y="138"/>
                    </a:cubicBezTo>
                    <a:lnTo>
                      <a:pt x="46" y="138"/>
                    </a:lnTo>
                    <a:cubicBezTo>
                      <a:pt x="58" y="161"/>
                      <a:pt x="69" y="161"/>
                      <a:pt x="80" y="161"/>
                    </a:cubicBezTo>
                    <a:cubicBezTo>
                      <a:pt x="92" y="161"/>
                      <a:pt x="103" y="161"/>
                      <a:pt x="115" y="183"/>
                    </a:cubicBezTo>
                    <a:cubicBezTo>
                      <a:pt x="120" y="189"/>
                      <a:pt x="126" y="190"/>
                      <a:pt x="133" y="190"/>
                    </a:cubicBezTo>
                    <a:cubicBezTo>
                      <a:pt x="145" y="190"/>
                      <a:pt x="158" y="185"/>
                      <a:pt x="168" y="185"/>
                    </a:cubicBezTo>
                    <a:cubicBezTo>
                      <a:pt x="177" y="185"/>
                      <a:pt x="183" y="189"/>
                      <a:pt x="183" y="206"/>
                    </a:cubicBezTo>
                    <a:lnTo>
                      <a:pt x="229" y="206"/>
                    </a:lnTo>
                    <a:lnTo>
                      <a:pt x="274" y="183"/>
                    </a:lnTo>
                    <a:cubicBezTo>
                      <a:pt x="274" y="138"/>
                      <a:pt x="297" y="92"/>
                      <a:pt x="274" y="46"/>
                    </a:cubicBezTo>
                    <a:cubicBezTo>
                      <a:pt x="240" y="12"/>
                      <a:pt x="217" y="6"/>
                      <a:pt x="197" y="6"/>
                    </a:cubicBezTo>
                    <a:cubicBezTo>
                      <a:pt x="187" y="6"/>
                      <a:pt x="178" y="8"/>
                      <a:pt x="169" y="8"/>
                    </a:cubicBezTo>
                    <a:cubicBezTo>
                      <a:pt x="159" y="8"/>
                      <a:pt x="149" y="6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41"/>
              <p:cNvSpPr/>
              <p:nvPr/>
            </p:nvSpPr>
            <p:spPr>
              <a:xfrm>
                <a:off x="1496900" y="3787475"/>
                <a:ext cx="6300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15" extrusionOk="0">
                    <a:moveTo>
                      <a:pt x="24" y="1"/>
                    </a:moveTo>
                    <a:cubicBezTo>
                      <a:pt x="46" y="23"/>
                      <a:pt x="1" y="46"/>
                      <a:pt x="1" y="69"/>
                    </a:cubicBezTo>
                    <a:cubicBezTo>
                      <a:pt x="24" y="92"/>
                      <a:pt x="92" y="115"/>
                      <a:pt x="161" y="115"/>
                    </a:cubicBezTo>
                    <a:cubicBezTo>
                      <a:pt x="206" y="115"/>
                      <a:pt x="252" y="92"/>
                      <a:pt x="229" y="46"/>
                    </a:cubicBezTo>
                    <a:cubicBezTo>
                      <a:pt x="183" y="23"/>
                      <a:pt x="115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41"/>
              <p:cNvSpPr/>
              <p:nvPr/>
            </p:nvSpPr>
            <p:spPr>
              <a:xfrm>
                <a:off x="1706900" y="3692750"/>
                <a:ext cx="13725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03" extrusionOk="0">
                    <a:moveTo>
                      <a:pt x="252" y="1"/>
                    </a:moveTo>
                    <a:cubicBezTo>
                      <a:pt x="46" y="115"/>
                      <a:pt x="0" y="343"/>
                      <a:pt x="92" y="503"/>
                    </a:cubicBezTo>
                    <a:lnTo>
                      <a:pt x="229" y="434"/>
                    </a:lnTo>
                    <a:cubicBezTo>
                      <a:pt x="343" y="320"/>
                      <a:pt x="548" y="138"/>
                      <a:pt x="3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41"/>
              <p:cNvSpPr/>
              <p:nvPr/>
            </p:nvSpPr>
            <p:spPr>
              <a:xfrm>
                <a:off x="1569375" y="3723875"/>
                <a:ext cx="1772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902" extrusionOk="0">
                    <a:moveTo>
                      <a:pt x="644" y="854"/>
                    </a:moveTo>
                    <a:lnTo>
                      <a:pt x="662" y="878"/>
                    </a:lnTo>
                    <a:cubicBezTo>
                      <a:pt x="659" y="868"/>
                      <a:pt x="653" y="860"/>
                      <a:pt x="644" y="854"/>
                    </a:cubicBezTo>
                    <a:close/>
                    <a:moveTo>
                      <a:pt x="338" y="1"/>
                    </a:moveTo>
                    <a:cubicBezTo>
                      <a:pt x="302" y="1"/>
                      <a:pt x="267" y="11"/>
                      <a:pt x="252" y="11"/>
                    </a:cubicBezTo>
                    <a:cubicBezTo>
                      <a:pt x="138" y="102"/>
                      <a:pt x="229" y="216"/>
                      <a:pt x="252" y="285"/>
                    </a:cubicBezTo>
                    <a:lnTo>
                      <a:pt x="320" y="262"/>
                    </a:lnTo>
                    <a:cubicBezTo>
                      <a:pt x="366" y="262"/>
                      <a:pt x="343" y="285"/>
                      <a:pt x="343" y="308"/>
                    </a:cubicBezTo>
                    <a:cubicBezTo>
                      <a:pt x="69" y="353"/>
                      <a:pt x="115" y="536"/>
                      <a:pt x="1" y="650"/>
                    </a:cubicBezTo>
                    <a:cubicBezTo>
                      <a:pt x="17" y="649"/>
                      <a:pt x="32" y="648"/>
                      <a:pt x="45" y="648"/>
                    </a:cubicBezTo>
                    <a:cubicBezTo>
                      <a:pt x="225" y="648"/>
                      <a:pt x="49" y="787"/>
                      <a:pt x="92" y="787"/>
                    </a:cubicBezTo>
                    <a:lnTo>
                      <a:pt x="183" y="741"/>
                    </a:lnTo>
                    <a:cubicBezTo>
                      <a:pt x="274" y="787"/>
                      <a:pt x="252" y="856"/>
                      <a:pt x="252" y="901"/>
                    </a:cubicBezTo>
                    <a:lnTo>
                      <a:pt x="366" y="833"/>
                    </a:lnTo>
                    <a:lnTo>
                      <a:pt x="434" y="901"/>
                    </a:lnTo>
                    <a:lnTo>
                      <a:pt x="434" y="833"/>
                    </a:lnTo>
                    <a:cubicBezTo>
                      <a:pt x="451" y="838"/>
                      <a:pt x="473" y="840"/>
                      <a:pt x="496" y="840"/>
                    </a:cubicBezTo>
                    <a:cubicBezTo>
                      <a:pt x="518" y="840"/>
                      <a:pt x="543" y="838"/>
                      <a:pt x="565" y="838"/>
                    </a:cubicBezTo>
                    <a:cubicBezTo>
                      <a:pt x="597" y="838"/>
                      <a:pt x="626" y="841"/>
                      <a:pt x="644" y="854"/>
                    </a:cubicBezTo>
                    <a:lnTo>
                      <a:pt x="644" y="854"/>
                    </a:lnTo>
                    <a:lnTo>
                      <a:pt x="594" y="787"/>
                    </a:lnTo>
                    <a:cubicBezTo>
                      <a:pt x="685" y="696"/>
                      <a:pt x="708" y="559"/>
                      <a:pt x="617" y="468"/>
                    </a:cubicBezTo>
                    <a:cubicBezTo>
                      <a:pt x="160" y="331"/>
                      <a:pt x="662" y="171"/>
                      <a:pt x="389" y="11"/>
                    </a:cubicBezTo>
                    <a:cubicBezTo>
                      <a:pt x="373" y="3"/>
                      <a:pt x="356" y="1"/>
                      <a:pt x="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41"/>
              <p:cNvSpPr/>
              <p:nvPr/>
            </p:nvSpPr>
            <p:spPr>
              <a:xfrm>
                <a:off x="1567100" y="3843400"/>
                <a:ext cx="17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23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23"/>
                      <a:pt x="46" y="46"/>
                    </a:cubicBezTo>
                    <a:lnTo>
                      <a:pt x="69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41"/>
              <p:cNvSpPr/>
              <p:nvPr/>
            </p:nvSpPr>
            <p:spPr>
              <a:xfrm>
                <a:off x="1561400" y="3814875"/>
                <a:ext cx="1725" cy="10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41" extrusionOk="0">
                    <a:moveTo>
                      <a:pt x="0" y="0"/>
                    </a:moveTo>
                    <a:lnTo>
                      <a:pt x="0" y="23"/>
                    </a:lnTo>
                    <a:cubicBezTo>
                      <a:pt x="11" y="34"/>
                      <a:pt x="29" y="40"/>
                      <a:pt x="43" y="40"/>
                    </a:cubicBezTo>
                    <a:cubicBezTo>
                      <a:pt x="57" y="40"/>
                      <a:pt x="68" y="34"/>
                      <a:pt x="68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41"/>
              <p:cNvSpPr/>
              <p:nvPr/>
            </p:nvSpPr>
            <p:spPr>
              <a:xfrm>
                <a:off x="1562250" y="3813650"/>
                <a:ext cx="300" cy="675"/>
              </a:xfrm>
              <a:custGeom>
                <a:avLst/>
                <a:gdLst/>
                <a:ahLst/>
                <a:cxnLst/>
                <a:rect l="l" t="t" r="r" b="b"/>
                <a:pathLst>
                  <a:path w="12" h="27" extrusionOk="0">
                    <a:moveTo>
                      <a:pt x="2" y="0"/>
                    </a:moveTo>
                    <a:cubicBezTo>
                      <a:pt x="1" y="0"/>
                      <a:pt x="2" y="7"/>
                      <a:pt x="12" y="26"/>
                    </a:cubicBezTo>
                    <a:cubicBezTo>
                      <a:pt x="12" y="13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41"/>
              <p:cNvSpPr/>
              <p:nvPr/>
            </p:nvSpPr>
            <p:spPr>
              <a:xfrm>
                <a:off x="1560825" y="3810300"/>
                <a:ext cx="5725" cy="460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84" extrusionOk="0">
                    <a:moveTo>
                      <a:pt x="137" y="1"/>
                    </a:moveTo>
                    <a:cubicBezTo>
                      <a:pt x="91" y="1"/>
                      <a:pt x="46" y="1"/>
                      <a:pt x="23" y="23"/>
                    </a:cubicBezTo>
                    <a:cubicBezTo>
                      <a:pt x="23" y="46"/>
                      <a:pt x="0" y="69"/>
                      <a:pt x="0" y="92"/>
                    </a:cubicBezTo>
                    <a:lnTo>
                      <a:pt x="91" y="92"/>
                    </a:lnTo>
                    <a:lnTo>
                      <a:pt x="137" y="138"/>
                    </a:lnTo>
                    <a:lnTo>
                      <a:pt x="91" y="160"/>
                    </a:lnTo>
                    <a:lnTo>
                      <a:pt x="69" y="160"/>
                    </a:lnTo>
                    <a:lnTo>
                      <a:pt x="114" y="183"/>
                    </a:lnTo>
                    <a:cubicBezTo>
                      <a:pt x="160" y="138"/>
                      <a:pt x="228" y="69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41"/>
              <p:cNvSpPr/>
              <p:nvPr/>
            </p:nvSpPr>
            <p:spPr>
              <a:xfrm>
                <a:off x="1560250" y="38125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41"/>
              <p:cNvSpPr/>
              <p:nvPr/>
            </p:nvSpPr>
            <p:spPr>
              <a:xfrm>
                <a:off x="1560825" y="3813150"/>
                <a:ext cx="115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46" h="70" extrusionOk="0">
                    <a:moveTo>
                      <a:pt x="0" y="1"/>
                    </a:moveTo>
                    <a:cubicBezTo>
                      <a:pt x="0" y="24"/>
                      <a:pt x="0" y="46"/>
                      <a:pt x="23" y="69"/>
                    </a:cubicBezTo>
                    <a:lnTo>
                      <a:pt x="46" y="46"/>
                    </a:lnTo>
                    <a:cubicBezTo>
                      <a:pt x="23" y="46"/>
                      <a:pt x="0" y="24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41"/>
              <p:cNvSpPr/>
              <p:nvPr/>
            </p:nvSpPr>
            <p:spPr>
              <a:xfrm>
                <a:off x="1506025" y="3785500"/>
                <a:ext cx="2900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57" extrusionOk="0">
                    <a:moveTo>
                      <a:pt x="47" y="1"/>
                    </a:moveTo>
                    <a:cubicBezTo>
                      <a:pt x="39" y="1"/>
                      <a:pt x="31" y="4"/>
                      <a:pt x="24" y="11"/>
                    </a:cubicBezTo>
                    <a:cubicBezTo>
                      <a:pt x="24" y="11"/>
                      <a:pt x="1" y="11"/>
                      <a:pt x="1" y="34"/>
                    </a:cubicBezTo>
                    <a:cubicBezTo>
                      <a:pt x="24" y="57"/>
                      <a:pt x="47" y="57"/>
                      <a:pt x="69" y="57"/>
                    </a:cubicBezTo>
                    <a:cubicBezTo>
                      <a:pt x="92" y="57"/>
                      <a:pt x="115" y="34"/>
                      <a:pt x="92" y="11"/>
                    </a:cubicBezTo>
                    <a:cubicBezTo>
                      <a:pt x="77" y="11"/>
                      <a:pt x="62" y="1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41"/>
              <p:cNvSpPr/>
              <p:nvPr/>
            </p:nvSpPr>
            <p:spPr>
              <a:xfrm>
                <a:off x="1565950" y="3804600"/>
                <a:ext cx="572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29" extrusionOk="0">
                    <a:moveTo>
                      <a:pt x="115" y="0"/>
                    </a:moveTo>
                    <a:cubicBezTo>
                      <a:pt x="23" y="46"/>
                      <a:pt x="1" y="160"/>
                      <a:pt x="46" y="229"/>
                    </a:cubicBezTo>
                    <a:lnTo>
                      <a:pt x="92" y="183"/>
                    </a:lnTo>
                    <a:cubicBezTo>
                      <a:pt x="160" y="137"/>
                      <a:pt x="229" y="46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41"/>
              <p:cNvSpPr/>
              <p:nvPr/>
            </p:nvSpPr>
            <p:spPr>
              <a:xfrm>
                <a:off x="1494050" y="3810300"/>
                <a:ext cx="3450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7" extrusionOk="0">
                    <a:moveTo>
                      <a:pt x="115" y="1"/>
                    </a:moveTo>
                    <a:cubicBezTo>
                      <a:pt x="69" y="1"/>
                      <a:pt x="46" y="1"/>
                      <a:pt x="23" y="23"/>
                    </a:cubicBezTo>
                    <a:cubicBezTo>
                      <a:pt x="1" y="23"/>
                      <a:pt x="1" y="46"/>
                      <a:pt x="1" y="69"/>
                    </a:cubicBezTo>
                    <a:cubicBezTo>
                      <a:pt x="23" y="69"/>
                      <a:pt x="46" y="69"/>
                      <a:pt x="46" y="92"/>
                    </a:cubicBezTo>
                    <a:lnTo>
                      <a:pt x="69" y="92"/>
                    </a:lnTo>
                    <a:cubicBezTo>
                      <a:pt x="73" y="95"/>
                      <a:pt x="75" y="97"/>
                      <a:pt x="78" y="97"/>
                    </a:cubicBezTo>
                    <a:cubicBezTo>
                      <a:pt x="88" y="97"/>
                      <a:pt x="92" y="76"/>
                      <a:pt x="101" y="76"/>
                    </a:cubicBezTo>
                    <a:cubicBezTo>
                      <a:pt x="104" y="76"/>
                      <a:pt x="109" y="80"/>
                      <a:pt x="115" y="92"/>
                    </a:cubicBezTo>
                    <a:cubicBezTo>
                      <a:pt x="115" y="69"/>
                      <a:pt x="138" y="69"/>
                      <a:pt x="138" y="46"/>
                    </a:cubicBezTo>
                    <a:cubicBezTo>
                      <a:pt x="138" y="23"/>
                      <a:pt x="138" y="23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41"/>
              <p:cNvSpPr/>
              <p:nvPr/>
            </p:nvSpPr>
            <p:spPr>
              <a:xfrm>
                <a:off x="1535700" y="380915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24" y="1"/>
                      <a:pt x="24" y="24"/>
                      <a:pt x="24" y="24"/>
                    </a:cubicBezTo>
                    <a:lnTo>
                      <a:pt x="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41"/>
              <p:cNvSpPr/>
              <p:nvPr/>
            </p:nvSpPr>
            <p:spPr>
              <a:xfrm>
                <a:off x="1656675" y="366137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0"/>
                    </a:moveTo>
                    <a:cubicBezTo>
                      <a:pt x="1" y="0"/>
                      <a:pt x="1" y="23"/>
                      <a:pt x="1" y="23"/>
                    </a:cubicBezTo>
                    <a:lnTo>
                      <a:pt x="46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41"/>
              <p:cNvSpPr/>
              <p:nvPr/>
            </p:nvSpPr>
            <p:spPr>
              <a:xfrm>
                <a:off x="1657825" y="3661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41"/>
              <p:cNvSpPr/>
              <p:nvPr/>
            </p:nvSpPr>
            <p:spPr>
              <a:xfrm>
                <a:off x="1656675" y="3661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41"/>
              <p:cNvSpPr/>
              <p:nvPr/>
            </p:nvSpPr>
            <p:spPr>
              <a:xfrm>
                <a:off x="1532850" y="3796600"/>
                <a:ext cx="117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47" h="11" extrusionOk="0">
                    <a:moveTo>
                      <a:pt x="1" y="1"/>
                    </a:moveTo>
                    <a:cubicBezTo>
                      <a:pt x="8" y="8"/>
                      <a:pt x="16" y="11"/>
                      <a:pt x="23" y="11"/>
                    </a:cubicBezTo>
                    <a:cubicBezTo>
                      <a:pt x="36" y="1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41"/>
              <p:cNvSpPr/>
              <p:nvPr/>
            </p:nvSpPr>
            <p:spPr>
              <a:xfrm>
                <a:off x="1533425" y="3796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41"/>
              <p:cNvSpPr/>
              <p:nvPr/>
            </p:nvSpPr>
            <p:spPr>
              <a:xfrm>
                <a:off x="1532850" y="3794325"/>
                <a:ext cx="23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92" extrusionOk="0">
                    <a:moveTo>
                      <a:pt x="1" y="0"/>
                    </a:moveTo>
                    <a:cubicBezTo>
                      <a:pt x="1" y="23"/>
                      <a:pt x="1" y="23"/>
                      <a:pt x="1" y="46"/>
                    </a:cubicBezTo>
                    <a:lnTo>
                      <a:pt x="24" y="46"/>
                    </a:lnTo>
                    <a:lnTo>
                      <a:pt x="46" y="69"/>
                    </a:lnTo>
                    <a:lnTo>
                      <a:pt x="24" y="69"/>
                    </a:lnTo>
                    <a:lnTo>
                      <a:pt x="46" y="92"/>
                    </a:lnTo>
                    <a:cubicBezTo>
                      <a:pt x="69" y="69"/>
                      <a:pt x="92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41"/>
              <p:cNvSpPr/>
              <p:nvPr/>
            </p:nvSpPr>
            <p:spPr>
              <a:xfrm>
                <a:off x="1532850" y="3795475"/>
                <a:ext cx="2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extrusionOk="0">
                    <a:moveTo>
                      <a:pt x="1" y="23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41"/>
              <p:cNvSpPr/>
              <p:nvPr/>
            </p:nvSpPr>
            <p:spPr>
              <a:xfrm>
                <a:off x="1532850" y="379602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24" y="24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41"/>
              <p:cNvSpPr/>
              <p:nvPr/>
            </p:nvSpPr>
            <p:spPr>
              <a:xfrm>
                <a:off x="1553400" y="3765425"/>
                <a:ext cx="915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67" extrusionOk="0">
                    <a:moveTo>
                      <a:pt x="178" y="0"/>
                    </a:moveTo>
                    <a:cubicBezTo>
                      <a:pt x="123" y="0"/>
                      <a:pt x="73" y="11"/>
                      <a:pt x="46" y="38"/>
                    </a:cubicBezTo>
                    <a:cubicBezTo>
                      <a:pt x="0" y="129"/>
                      <a:pt x="92" y="198"/>
                      <a:pt x="137" y="266"/>
                    </a:cubicBezTo>
                    <a:lnTo>
                      <a:pt x="206" y="243"/>
                    </a:lnTo>
                    <a:lnTo>
                      <a:pt x="229" y="266"/>
                    </a:lnTo>
                    <a:cubicBezTo>
                      <a:pt x="274" y="243"/>
                      <a:pt x="252" y="198"/>
                      <a:pt x="320" y="198"/>
                    </a:cubicBezTo>
                    <a:lnTo>
                      <a:pt x="343" y="221"/>
                    </a:lnTo>
                    <a:cubicBezTo>
                      <a:pt x="343" y="201"/>
                      <a:pt x="309" y="148"/>
                      <a:pt x="271" y="148"/>
                    </a:cubicBezTo>
                    <a:cubicBezTo>
                      <a:pt x="264" y="148"/>
                      <a:pt x="258" y="149"/>
                      <a:pt x="252" y="152"/>
                    </a:cubicBezTo>
                    <a:cubicBezTo>
                      <a:pt x="229" y="129"/>
                      <a:pt x="252" y="124"/>
                      <a:pt x="283" y="124"/>
                    </a:cubicBezTo>
                    <a:cubicBezTo>
                      <a:pt x="314" y="124"/>
                      <a:pt x="354" y="129"/>
                      <a:pt x="366" y="129"/>
                    </a:cubicBezTo>
                    <a:cubicBezTo>
                      <a:pt x="366" y="84"/>
                      <a:pt x="297" y="61"/>
                      <a:pt x="297" y="15"/>
                    </a:cubicBezTo>
                    <a:cubicBezTo>
                      <a:pt x="259" y="6"/>
                      <a:pt x="218" y="0"/>
                      <a:pt x="1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41"/>
              <p:cNvSpPr/>
              <p:nvPr/>
            </p:nvSpPr>
            <p:spPr>
              <a:xfrm>
                <a:off x="1673225" y="3651100"/>
                <a:ext cx="860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29" extrusionOk="0">
                    <a:moveTo>
                      <a:pt x="183" y="0"/>
                    </a:moveTo>
                    <a:cubicBezTo>
                      <a:pt x="1" y="23"/>
                      <a:pt x="92" y="115"/>
                      <a:pt x="92" y="183"/>
                    </a:cubicBezTo>
                    <a:cubicBezTo>
                      <a:pt x="96" y="179"/>
                      <a:pt x="102" y="177"/>
                      <a:pt x="107" y="177"/>
                    </a:cubicBezTo>
                    <a:cubicBezTo>
                      <a:pt x="131" y="177"/>
                      <a:pt x="161" y="210"/>
                      <a:pt x="161" y="229"/>
                    </a:cubicBezTo>
                    <a:lnTo>
                      <a:pt x="206" y="206"/>
                    </a:lnTo>
                    <a:lnTo>
                      <a:pt x="229" y="229"/>
                    </a:lnTo>
                    <a:lnTo>
                      <a:pt x="320" y="206"/>
                    </a:lnTo>
                    <a:lnTo>
                      <a:pt x="343" y="206"/>
                    </a:lnTo>
                    <a:lnTo>
                      <a:pt x="343" y="92"/>
                    </a:lnTo>
                    <a:cubicBezTo>
                      <a:pt x="343" y="69"/>
                      <a:pt x="275" y="0"/>
                      <a:pt x="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41"/>
              <p:cNvSpPr/>
              <p:nvPr/>
            </p:nvSpPr>
            <p:spPr>
              <a:xfrm>
                <a:off x="1596775" y="3788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41"/>
              <p:cNvSpPr/>
              <p:nvPr/>
            </p:nvSpPr>
            <p:spPr>
              <a:xfrm>
                <a:off x="1592200" y="3787475"/>
                <a:ext cx="515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61" extrusionOk="0">
                    <a:moveTo>
                      <a:pt x="178" y="112"/>
                    </a:moveTo>
                    <a:cubicBezTo>
                      <a:pt x="180" y="120"/>
                      <a:pt x="183" y="129"/>
                      <a:pt x="183" y="138"/>
                    </a:cubicBezTo>
                    <a:lnTo>
                      <a:pt x="183" y="115"/>
                    </a:lnTo>
                    <a:lnTo>
                      <a:pt x="178" y="112"/>
                    </a:lnTo>
                    <a:close/>
                    <a:moveTo>
                      <a:pt x="69" y="1"/>
                    </a:moveTo>
                    <a:cubicBezTo>
                      <a:pt x="1" y="46"/>
                      <a:pt x="69" y="115"/>
                      <a:pt x="69" y="160"/>
                    </a:cubicBezTo>
                    <a:lnTo>
                      <a:pt x="69" y="69"/>
                    </a:lnTo>
                    <a:lnTo>
                      <a:pt x="160" y="92"/>
                    </a:lnTo>
                    <a:lnTo>
                      <a:pt x="138" y="92"/>
                    </a:lnTo>
                    <a:lnTo>
                      <a:pt x="178" y="112"/>
                    </a:lnTo>
                    <a:lnTo>
                      <a:pt x="178" y="112"/>
                    </a:lnTo>
                    <a:cubicBezTo>
                      <a:pt x="176" y="100"/>
                      <a:pt x="178" y="92"/>
                      <a:pt x="206" y="92"/>
                    </a:cubicBezTo>
                    <a:lnTo>
                      <a:pt x="115" y="46"/>
                    </a:lnTo>
                    <a:lnTo>
                      <a:pt x="183" y="46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41"/>
              <p:cNvSpPr/>
              <p:nvPr/>
            </p:nvSpPr>
            <p:spPr>
              <a:xfrm>
                <a:off x="1611025" y="3773200"/>
                <a:ext cx="6300" cy="51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07" extrusionOk="0">
                    <a:moveTo>
                      <a:pt x="115" y="1"/>
                    </a:moveTo>
                    <a:cubicBezTo>
                      <a:pt x="92" y="47"/>
                      <a:pt x="1" y="92"/>
                      <a:pt x="92" y="115"/>
                    </a:cubicBezTo>
                    <a:cubicBezTo>
                      <a:pt x="161" y="115"/>
                      <a:pt x="69" y="92"/>
                      <a:pt x="138" y="69"/>
                    </a:cubicBezTo>
                    <a:lnTo>
                      <a:pt x="138" y="69"/>
                    </a:lnTo>
                    <a:lnTo>
                      <a:pt x="206" y="92"/>
                    </a:lnTo>
                    <a:cubicBezTo>
                      <a:pt x="183" y="115"/>
                      <a:pt x="183" y="161"/>
                      <a:pt x="115" y="161"/>
                    </a:cubicBezTo>
                    <a:cubicBezTo>
                      <a:pt x="92" y="161"/>
                      <a:pt x="69" y="161"/>
                      <a:pt x="69" y="138"/>
                    </a:cubicBezTo>
                    <a:lnTo>
                      <a:pt x="69" y="138"/>
                    </a:lnTo>
                    <a:cubicBezTo>
                      <a:pt x="24" y="161"/>
                      <a:pt x="115" y="206"/>
                      <a:pt x="115" y="206"/>
                    </a:cubicBezTo>
                    <a:cubicBezTo>
                      <a:pt x="161" y="161"/>
                      <a:pt x="252" y="161"/>
                      <a:pt x="206" y="115"/>
                    </a:cubicBezTo>
                    <a:cubicBezTo>
                      <a:pt x="229" y="69"/>
                      <a:pt x="229" y="1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41"/>
              <p:cNvSpPr/>
              <p:nvPr/>
            </p:nvSpPr>
            <p:spPr>
              <a:xfrm>
                <a:off x="1513450" y="3737250"/>
                <a:ext cx="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7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47"/>
                    </a:lnTo>
                    <a:lnTo>
                      <a:pt x="1" y="4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41"/>
              <p:cNvSpPr/>
              <p:nvPr/>
            </p:nvSpPr>
            <p:spPr>
              <a:xfrm>
                <a:off x="1727675" y="3702450"/>
                <a:ext cx="2650" cy="750"/>
              </a:xfrm>
              <a:custGeom>
                <a:avLst/>
                <a:gdLst/>
                <a:ahLst/>
                <a:cxnLst/>
                <a:rect l="l" t="t" r="r" b="b"/>
                <a:pathLst>
                  <a:path w="106" h="30" extrusionOk="0">
                    <a:moveTo>
                      <a:pt x="37" y="1"/>
                    </a:moveTo>
                    <a:cubicBezTo>
                      <a:pt x="0" y="1"/>
                      <a:pt x="22" y="30"/>
                      <a:pt x="56" y="30"/>
                    </a:cubicBezTo>
                    <a:cubicBezTo>
                      <a:pt x="64" y="30"/>
                      <a:pt x="73" y="28"/>
                      <a:pt x="82" y="23"/>
                    </a:cubicBezTo>
                    <a:cubicBezTo>
                      <a:pt x="82" y="23"/>
                      <a:pt x="105" y="23"/>
                      <a:pt x="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41"/>
              <p:cNvSpPr/>
              <p:nvPr/>
            </p:nvSpPr>
            <p:spPr>
              <a:xfrm>
                <a:off x="1672100" y="3772225"/>
                <a:ext cx="10275" cy="5000"/>
              </a:xfrm>
              <a:custGeom>
                <a:avLst/>
                <a:gdLst/>
                <a:ahLst/>
                <a:cxnLst/>
                <a:rect l="l" t="t" r="r" b="b"/>
                <a:pathLst>
                  <a:path w="411" h="200" extrusionOk="0">
                    <a:moveTo>
                      <a:pt x="200" y="0"/>
                    </a:moveTo>
                    <a:cubicBezTo>
                      <a:pt x="166" y="0"/>
                      <a:pt x="137" y="6"/>
                      <a:pt x="114" y="17"/>
                    </a:cubicBezTo>
                    <a:cubicBezTo>
                      <a:pt x="46" y="63"/>
                      <a:pt x="0" y="108"/>
                      <a:pt x="46" y="154"/>
                    </a:cubicBezTo>
                    <a:cubicBezTo>
                      <a:pt x="91" y="154"/>
                      <a:pt x="114" y="177"/>
                      <a:pt x="114" y="200"/>
                    </a:cubicBezTo>
                    <a:lnTo>
                      <a:pt x="160" y="177"/>
                    </a:lnTo>
                    <a:cubicBezTo>
                      <a:pt x="174" y="191"/>
                      <a:pt x="187" y="197"/>
                      <a:pt x="198" y="197"/>
                    </a:cubicBezTo>
                    <a:cubicBezTo>
                      <a:pt x="230" y="197"/>
                      <a:pt x="254" y="157"/>
                      <a:pt x="293" y="157"/>
                    </a:cubicBezTo>
                    <a:cubicBezTo>
                      <a:pt x="307" y="157"/>
                      <a:pt x="323" y="162"/>
                      <a:pt x="342" y="177"/>
                    </a:cubicBezTo>
                    <a:cubicBezTo>
                      <a:pt x="320" y="154"/>
                      <a:pt x="388" y="154"/>
                      <a:pt x="411" y="108"/>
                    </a:cubicBezTo>
                    <a:cubicBezTo>
                      <a:pt x="411" y="86"/>
                      <a:pt x="388" y="40"/>
                      <a:pt x="320" y="17"/>
                    </a:cubicBezTo>
                    <a:cubicBezTo>
                      <a:pt x="274" y="6"/>
                      <a:pt x="234" y="0"/>
                      <a:pt x="2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41"/>
              <p:cNvSpPr/>
              <p:nvPr/>
            </p:nvSpPr>
            <p:spPr>
              <a:xfrm>
                <a:off x="1719450" y="3679975"/>
                <a:ext cx="8575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93" extrusionOk="0">
                    <a:moveTo>
                      <a:pt x="235" y="0"/>
                    </a:moveTo>
                    <a:cubicBezTo>
                      <a:pt x="204" y="0"/>
                      <a:pt x="177" y="16"/>
                      <a:pt x="160" y="32"/>
                    </a:cubicBezTo>
                    <a:cubicBezTo>
                      <a:pt x="160" y="32"/>
                      <a:pt x="150" y="22"/>
                      <a:pt x="137" y="22"/>
                    </a:cubicBezTo>
                    <a:cubicBezTo>
                      <a:pt x="130" y="22"/>
                      <a:pt x="122" y="25"/>
                      <a:pt x="115" y="32"/>
                    </a:cubicBezTo>
                    <a:cubicBezTo>
                      <a:pt x="108" y="26"/>
                      <a:pt x="99" y="23"/>
                      <a:pt x="90" y="23"/>
                    </a:cubicBezTo>
                    <a:cubicBezTo>
                      <a:pt x="67" y="23"/>
                      <a:pt x="40" y="39"/>
                      <a:pt x="23" y="55"/>
                    </a:cubicBezTo>
                    <a:cubicBezTo>
                      <a:pt x="1" y="101"/>
                      <a:pt x="46" y="146"/>
                      <a:pt x="115" y="192"/>
                    </a:cubicBezTo>
                    <a:lnTo>
                      <a:pt x="138" y="169"/>
                    </a:lnTo>
                    <a:lnTo>
                      <a:pt x="160" y="192"/>
                    </a:lnTo>
                    <a:cubicBezTo>
                      <a:pt x="206" y="146"/>
                      <a:pt x="343" y="101"/>
                      <a:pt x="275" y="9"/>
                    </a:cubicBezTo>
                    <a:cubicBezTo>
                      <a:pt x="261" y="3"/>
                      <a:pt x="248" y="0"/>
                      <a:pt x="2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41"/>
              <p:cNvSpPr/>
              <p:nvPr/>
            </p:nvSpPr>
            <p:spPr>
              <a:xfrm>
                <a:off x="1741700" y="368077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23"/>
                    </a:lnTo>
                    <a:lnTo>
                      <a:pt x="1" y="2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41"/>
              <p:cNvSpPr/>
              <p:nvPr/>
            </p:nvSpPr>
            <p:spPr>
              <a:xfrm>
                <a:off x="1736000" y="3674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41"/>
              <p:cNvSpPr/>
              <p:nvPr/>
            </p:nvSpPr>
            <p:spPr>
              <a:xfrm>
                <a:off x="1735425" y="367392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0"/>
                      <a:pt x="24" y="23"/>
                    </a:cubicBezTo>
                    <a:cubicBezTo>
                      <a:pt x="1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41"/>
              <p:cNvSpPr/>
              <p:nvPr/>
            </p:nvSpPr>
            <p:spPr>
              <a:xfrm>
                <a:off x="1734850" y="3663650"/>
                <a:ext cx="91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252" extrusionOk="0">
                    <a:moveTo>
                      <a:pt x="229" y="1"/>
                    </a:moveTo>
                    <a:cubicBezTo>
                      <a:pt x="138" y="23"/>
                      <a:pt x="161" y="69"/>
                      <a:pt x="92" y="92"/>
                    </a:cubicBezTo>
                    <a:cubicBezTo>
                      <a:pt x="206" y="160"/>
                      <a:pt x="1" y="160"/>
                      <a:pt x="69" y="206"/>
                    </a:cubicBezTo>
                    <a:cubicBezTo>
                      <a:pt x="92" y="206"/>
                      <a:pt x="115" y="229"/>
                      <a:pt x="115" y="229"/>
                    </a:cubicBezTo>
                    <a:cubicBezTo>
                      <a:pt x="138" y="229"/>
                      <a:pt x="138" y="252"/>
                      <a:pt x="183" y="252"/>
                    </a:cubicBezTo>
                    <a:lnTo>
                      <a:pt x="183" y="229"/>
                    </a:lnTo>
                    <a:cubicBezTo>
                      <a:pt x="252" y="229"/>
                      <a:pt x="206" y="183"/>
                      <a:pt x="275" y="183"/>
                    </a:cubicBezTo>
                    <a:lnTo>
                      <a:pt x="275" y="206"/>
                    </a:lnTo>
                    <a:cubicBezTo>
                      <a:pt x="312" y="187"/>
                      <a:pt x="289" y="154"/>
                      <a:pt x="315" y="154"/>
                    </a:cubicBezTo>
                    <a:cubicBezTo>
                      <a:pt x="321" y="154"/>
                      <a:pt x="330" y="156"/>
                      <a:pt x="343" y="160"/>
                    </a:cubicBezTo>
                    <a:lnTo>
                      <a:pt x="343" y="137"/>
                    </a:lnTo>
                    <a:cubicBezTo>
                      <a:pt x="343" y="137"/>
                      <a:pt x="343" y="127"/>
                      <a:pt x="350" y="127"/>
                    </a:cubicBezTo>
                    <a:cubicBezTo>
                      <a:pt x="353" y="127"/>
                      <a:pt x="358" y="130"/>
                      <a:pt x="366" y="137"/>
                    </a:cubicBezTo>
                    <a:lnTo>
                      <a:pt x="343" y="69"/>
                    </a:lnTo>
                    <a:cubicBezTo>
                      <a:pt x="343" y="46"/>
                      <a:pt x="298" y="1"/>
                      <a:pt x="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41"/>
              <p:cNvSpPr/>
              <p:nvPr/>
            </p:nvSpPr>
            <p:spPr>
              <a:xfrm>
                <a:off x="1503750" y="3777775"/>
                <a:ext cx="517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7" h="229" extrusionOk="0">
                    <a:moveTo>
                      <a:pt x="138" y="1"/>
                    </a:moveTo>
                    <a:lnTo>
                      <a:pt x="92" y="23"/>
                    </a:lnTo>
                    <a:cubicBezTo>
                      <a:pt x="23" y="69"/>
                      <a:pt x="1" y="160"/>
                      <a:pt x="46" y="229"/>
                    </a:cubicBezTo>
                    <a:lnTo>
                      <a:pt x="92" y="206"/>
                    </a:lnTo>
                    <a:cubicBezTo>
                      <a:pt x="138" y="160"/>
                      <a:pt x="206" y="69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41"/>
              <p:cNvSpPr/>
              <p:nvPr/>
            </p:nvSpPr>
            <p:spPr>
              <a:xfrm>
                <a:off x="1526000" y="3779500"/>
                <a:ext cx="4425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37" extrusionOk="0">
                    <a:moveTo>
                      <a:pt x="138" y="92"/>
                    </a:moveTo>
                    <a:cubicBezTo>
                      <a:pt x="132" y="100"/>
                      <a:pt x="131" y="107"/>
                      <a:pt x="138" y="114"/>
                    </a:cubicBezTo>
                    <a:lnTo>
                      <a:pt x="138" y="92"/>
                    </a:lnTo>
                    <a:close/>
                    <a:moveTo>
                      <a:pt x="92" y="0"/>
                    </a:moveTo>
                    <a:cubicBezTo>
                      <a:pt x="46" y="0"/>
                      <a:pt x="24" y="23"/>
                      <a:pt x="1" y="46"/>
                    </a:cubicBezTo>
                    <a:cubicBezTo>
                      <a:pt x="24" y="69"/>
                      <a:pt x="1" y="114"/>
                      <a:pt x="46" y="137"/>
                    </a:cubicBezTo>
                    <a:cubicBezTo>
                      <a:pt x="69" y="114"/>
                      <a:pt x="46" y="114"/>
                      <a:pt x="69" y="114"/>
                    </a:cubicBezTo>
                    <a:cubicBezTo>
                      <a:pt x="69" y="114"/>
                      <a:pt x="69" y="137"/>
                      <a:pt x="69" y="137"/>
                    </a:cubicBezTo>
                    <a:lnTo>
                      <a:pt x="138" y="91"/>
                    </a:lnTo>
                    <a:lnTo>
                      <a:pt x="138" y="92"/>
                    </a:lnTo>
                    <a:lnTo>
                      <a:pt x="138" y="92"/>
                    </a:lnTo>
                    <a:cubicBezTo>
                      <a:pt x="149" y="77"/>
                      <a:pt x="176" y="61"/>
                      <a:pt x="161" y="46"/>
                    </a:cubicBezTo>
                    <a:cubicBezTo>
                      <a:pt x="138" y="23"/>
                      <a:pt x="138" y="0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41"/>
              <p:cNvSpPr/>
              <p:nvPr/>
            </p:nvSpPr>
            <p:spPr>
              <a:xfrm>
                <a:off x="1536850" y="37726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1" y="23"/>
                      <a:pt x="1" y="46"/>
                      <a:pt x="1" y="69"/>
                    </a:cubicBezTo>
                    <a:cubicBezTo>
                      <a:pt x="12" y="80"/>
                      <a:pt x="18" y="80"/>
                      <a:pt x="26" y="80"/>
                    </a:cubicBezTo>
                    <a:cubicBezTo>
                      <a:pt x="35" y="80"/>
                      <a:pt x="46" y="80"/>
                      <a:pt x="69" y="91"/>
                    </a:cubicBezTo>
                    <a:lnTo>
                      <a:pt x="92" y="91"/>
                    </a:lnTo>
                    <a:cubicBezTo>
                      <a:pt x="92" y="69"/>
                      <a:pt x="115" y="69"/>
                      <a:pt x="115" y="46"/>
                    </a:cubicBezTo>
                    <a:cubicBezTo>
                      <a:pt x="92" y="23"/>
                      <a:pt x="115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41"/>
              <p:cNvSpPr/>
              <p:nvPr/>
            </p:nvSpPr>
            <p:spPr>
              <a:xfrm>
                <a:off x="1541975" y="3772075"/>
                <a:ext cx="11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18" y="13"/>
                    </a:moveTo>
                    <a:cubicBezTo>
                      <a:pt x="11" y="13"/>
                      <a:pt x="1" y="23"/>
                      <a:pt x="1" y="23"/>
                    </a:cubicBezTo>
                    <a:lnTo>
                      <a:pt x="24" y="23"/>
                    </a:lnTo>
                    <a:cubicBezTo>
                      <a:pt x="24" y="16"/>
                      <a:pt x="21" y="13"/>
                      <a:pt x="18" y="13"/>
                    </a:cubicBezTo>
                    <a:close/>
                    <a:moveTo>
                      <a:pt x="24" y="0"/>
                    </a:moveTo>
                    <a:lnTo>
                      <a:pt x="24" y="23"/>
                    </a:lnTo>
                    <a:cubicBezTo>
                      <a:pt x="47" y="46"/>
                      <a:pt x="24" y="46"/>
                      <a:pt x="24" y="46"/>
                    </a:cubicBezTo>
                    <a:cubicBezTo>
                      <a:pt x="47" y="46"/>
                      <a:pt x="47" y="23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41"/>
              <p:cNvSpPr/>
              <p:nvPr/>
            </p:nvSpPr>
            <p:spPr>
              <a:xfrm>
                <a:off x="1572225" y="3768400"/>
                <a:ext cx="34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2" extrusionOk="0">
                    <a:moveTo>
                      <a:pt x="62" y="0"/>
                    </a:moveTo>
                    <a:cubicBezTo>
                      <a:pt x="51" y="0"/>
                      <a:pt x="39" y="3"/>
                      <a:pt x="24" y="10"/>
                    </a:cubicBezTo>
                    <a:cubicBezTo>
                      <a:pt x="1" y="33"/>
                      <a:pt x="46" y="79"/>
                      <a:pt x="92" y="102"/>
                    </a:cubicBezTo>
                    <a:cubicBezTo>
                      <a:pt x="46" y="79"/>
                      <a:pt x="138" y="56"/>
                      <a:pt x="92" y="10"/>
                    </a:cubicBezTo>
                    <a:cubicBezTo>
                      <a:pt x="92" y="10"/>
                      <a:pt x="82" y="0"/>
                      <a:pt x="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41"/>
              <p:cNvSpPr/>
              <p:nvPr/>
            </p:nvSpPr>
            <p:spPr>
              <a:xfrm>
                <a:off x="1544850" y="3763500"/>
                <a:ext cx="3450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3" extrusionOk="0">
                    <a:moveTo>
                      <a:pt x="91" y="1"/>
                    </a:moveTo>
                    <a:cubicBezTo>
                      <a:pt x="23" y="1"/>
                      <a:pt x="23" y="47"/>
                      <a:pt x="23" y="69"/>
                    </a:cubicBezTo>
                    <a:cubicBezTo>
                      <a:pt x="0" y="92"/>
                      <a:pt x="91" y="92"/>
                      <a:pt x="114" y="92"/>
                    </a:cubicBezTo>
                    <a:cubicBezTo>
                      <a:pt x="114" y="69"/>
                      <a:pt x="137" y="69"/>
                      <a:pt x="137" y="47"/>
                    </a:cubicBezTo>
                    <a:cubicBezTo>
                      <a:pt x="114" y="47"/>
                      <a:pt x="137" y="1"/>
                      <a:pt x="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41"/>
              <p:cNvSpPr/>
              <p:nvPr/>
            </p:nvSpPr>
            <p:spPr>
              <a:xfrm>
                <a:off x="1555675" y="3757800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69" y="1"/>
                    </a:moveTo>
                    <a:cubicBezTo>
                      <a:pt x="1" y="24"/>
                      <a:pt x="24" y="46"/>
                      <a:pt x="24" y="69"/>
                    </a:cubicBezTo>
                    <a:cubicBezTo>
                      <a:pt x="31" y="62"/>
                      <a:pt x="39" y="59"/>
                      <a:pt x="46" y="59"/>
                    </a:cubicBezTo>
                    <a:cubicBezTo>
                      <a:pt x="59" y="59"/>
                      <a:pt x="69" y="69"/>
                      <a:pt x="69" y="69"/>
                    </a:cubicBezTo>
                    <a:lnTo>
                      <a:pt x="92" y="69"/>
                    </a:lnTo>
                    <a:lnTo>
                      <a:pt x="115" y="24"/>
                    </a:lnTo>
                    <a:cubicBezTo>
                      <a:pt x="92" y="24"/>
                      <a:pt x="115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41"/>
              <p:cNvSpPr/>
              <p:nvPr/>
            </p:nvSpPr>
            <p:spPr>
              <a:xfrm>
                <a:off x="1526575" y="377892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3" y="0"/>
                    </a:moveTo>
                    <a:cubicBezTo>
                      <a:pt x="1" y="0"/>
                      <a:pt x="23" y="23"/>
                      <a:pt x="1" y="23"/>
                    </a:cubicBezTo>
                    <a:lnTo>
                      <a:pt x="46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41"/>
              <p:cNvSpPr/>
              <p:nvPr/>
            </p:nvSpPr>
            <p:spPr>
              <a:xfrm>
                <a:off x="1527725" y="3779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41"/>
              <p:cNvSpPr/>
              <p:nvPr/>
            </p:nvSpPr>
            <p:spPr>
              <a:xfrm>
                <a:off x="1526575" y="377950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23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41"/>
              <p:cNvSpPr/>
              <p:nvPr/>
            </p:nvSpPr>
            <p:spPr>
              <a:xfrm>
                <a:off x="1536275" y="3760650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24" y="1"/>
                    </a:moveTo>
                    <a:cubicBezTo>
                      <a:pt x="1" y="24"/>
                      <a:pt x="24" y="46"/>
                      <a:pt x="24" y="69"/>
                    </a:cubicBezTo>
                    <a:cubicBezTo>
                      <a:pt x="46" y="46"/>
                      <a:pt x="46" y="46"/>
                      <a:pt x="24" y="46"/>
                    </a:cubicBezTo>
                    <a:lnTo>
                      <a:pt x="69" y="24"/>
                    </a:lnTo>
                    <a:cubicBezTo>
                      <a:pt x="92" y="46"/>
                      <a:pt x="69" y="46"/>
                      <a:pt x="92" y="69"/>
                    </a:cubicBezTo>
                    <a:cubicBezTo>
                      <a:pt x="92" y="46"/>
                      <a:pt x="92" y="24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41"/>
              <p:cNvSpPr/>
              <p:nvPr/>
            </p:nvSpPr>
            <p:spPr>
              <a:xfrm>
                <a:off x="1527150" y="3720725"/>
                <a:ext cx="2875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69" extrusionOk="0">
                    <a:moveTo>
                      <a:pt x="23" y="0"/>
                    </a:moveTo>
                    <a:cubicBezTo>
                      <a:pt x="23" y="23"/>
                      <a:pt x="0" y="23"/>
                      <a:pt x="0" y="46"/>
                    </a:cubicBezTo>
                    <a:cubicBezTo>
                      <a:pt x="23" y="46"/>
                      <a:pt x="46" y="69"/>
                      <a:pt x="69" y="69"/>
                    </a:cubicBezTo>
                    <a:cubicBezTo>
                      <a:pt x="92" y="46"/>
                      <a:pt x="115" y="46"/>
                      <a:pt x="115" y="23"/>
                    </a:cubicBezTo>
                    <a:cubicBezTo>
                      <a:pt x="92" y="0"/>
                      <a:pt x="69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41"/>
              <p:cNvSpPr/>
              <p:nvPr/>
            </p:nvSpPr>
            <p:spPr>
              <a:xfrm>
                <a:off x="1522575" y="3719000"/>
                <a:ext cx="23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93" h="47" extrusionOk="0">
                    <a:moveTo>
                      <a:pt x="47" y="1"/>
                    </a:moveTo>
                    <a:lnTo>
                      <a:pt x="47" y="1"/>
                    </a:lnTo>
                    <a:cubicBezTo>
                      <a:pt x="1" y="23"/>
                      <a:pt x="47" y="46"/>
                      <a:pt x="92" y="46"/>
                    </a:cubicBezTo>
                    <a:cubicBezTo>
                      <a:pt x="92" y="23"/>
                      <a:pt x="92" y="23"/>
                      <a:pt x="92" y="23"/>
                    </a:cubicBezTo>
                    <a:cubicBezTo>
                      <a:pt x="69" y="23"/>
                      <a:pt x="47" y="1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41"/>
              <p:cNvSpPr/>
              <p:nvPr/>
            </p:nvSpPr>
            <p:spPr>
              <a:xfrm>
                <a:off x="1590500" y="3738975"/>
                <a:ext cx="63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52" extrusionOk="0">
                    <a:moveTo>
                      <a:pt x="114" y="0"/>
                    </a:moveTo>
                    <a:cubicBezTo>
                      <a:pt x="23" y="69"/>
                      <a:pt x="0" y="160"/>
                      <a:pt x="46" y="252"/>
                    </a:cubicBezTo>
                    <a:lnTo>
                      <a:pt x="114" y="206"/>
                    </a:lnTo>
                    <a:cubicBezTo>
                      <a:pt x="160" y="137"/>
                      <a:pt x="251" y="46"/>
                      <a:pt x="1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41"/>
              <p:cNvSpPr/>
              <p:nvPr/>
            </p:nvSpPr>
            <p:spPr>
              <a:xfrm>
                <a:off x="1558525" y="3686475"/>
                <a:ext cx="74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35" extrusionOk="0">
                    <a:moveTo>
                      <a:pt x="265" y="392"/>
                    </a:moveTo>
                    <a:lnTo>
                      <a:pt x="275" y="411"/>
                    </a:lnTo>
                    <a:cubicBezTo>
                      <a:pt x="275" y="401"/>
                      <a:pt x="271" y="395"/>
                      <a:pt x="265" y="392"/>
                    </a:cubicBezTo>
                    <a:close/>
                    <a:moveTo>
                      <a:pt x="92" y="1"/>
                    </a:moveTo>
                    <a:cubicBezTo>
                      <a:pt x="47" y="46"/>
                      <a:pt x="92" y="92"/>
                      <a:pt x="92" y="137"/>
                    </a:cubicBezTo>
                    <a:lnTo>
                      <a:pt x="138" y="115"/>
                    </a:lnTo>
                    <a:cubicBezTo>
                      <a:pt x="138" y="137"/>
                      <a:pt x="138" y="137"/>
                      <a:pt x="138" y="137"/>
                    </a:cubicBezTo>
                    <a:cubicBezTo>
                      <a:pt x="24" y="183"/>
                      <a:pt x="47" y="274"/>
                      <a:pt x="1" y="320"/>
                    </a:cubicBezTo>
                    <a:cubicBezTo>
                      <a:pt x="11" y="318"/>
                      <a:pt x="19" y="316"/>
                      <a:pt x="26" y="316"/>
                    </a:cubicBezTo>
                    <a:cubicBezTo>
                      <a:pt x="78" y="316"/>
                      <a:pt x="24" y="389"/>
                      <a:pt x="24" y="389"/>
                    </a:cubicBezTo>
                    <a:lnTo>
                      <a:pt x="69" y="366"/>
                    </a:lnTo>
                    <a:cubicBezTo>
                      <a:pt x="115" y="389"/>
                      <a:pt x="115" y="434"/>
                      <a:pt x="115" y="434"/>
                    </a:cubicBezTo>
                    <a:lnTo>
                      <a:pt x="161" y="411"/>
                    </a:lnTo>
                    <a:lnTo>
                      <a:pt x="183" y="434"/>
                    </a:lnTo>
                    <a:lnTo>
                      <a:pt x="183" y="389"/>
                    </a:lnTo>
                    <a:cubicBezTo>
                      <a:pt x="189" y="394"/>
                      <a:pt x="196" y="395"/>
                      <a:pt x="205" y="395"/>
                    </a:cubicBezTo>
                    <a:cubicBezTo>
                      <a:pt x="220" y="395"/>
                      <a:pt x="238" y="390"/>
                      <a:pt x="253" y="390"/>
                    </a:cubicBezTo>
                    <a:cubicBezTo>
                      <a:pt x="257" y="390"/>
                      <a:pt x="262" y="391"/>
                      <a:pt x="265" y="392"/>
                    </a:cubicBezTo>
                    <a:lnTo>
                      <a:pt x="265" y="392"/>
                    </a:lnTo>
                    <a:lnTo>
                      <a:pt x="252" y="366"/>
                    </a:lnTo>
                    <a:cubicBezTo>
                      <a:pt x="298" y="320"/>
                      <a:pt x="298" y="252"/>
                      <a:pt x="252" y="206"/>
                    </a:cubicBezTo>
                    <a:cubicBezTo>
                      <a:pt x="47" y="160"/>
                      <a:pt x="275" y="69"/>
                      <a:pt x="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41"/>
              <p:cNvSpPr/>
              <p:nvPr/>
            </p:nvSpPr>
            <p:spPr>
              <a:xfrm>
                <a:off x="1514025" y="3748100"/>
                <a:ext cx="40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7" extrusionOk="0">
                    <a:moveTo>
                      <a:pt x="115" y="1"/>
                    </a:moveTo>
                    <a:cubicBezTo>
                      <a:pt x="92" y="1"/>
                      <a:pt x="69" y="1"/>
                      <a:pt x="46" y="23"/>
                    </a:cubicBezTo>
                    <a:cubicBezTo>
                      <a:pt x="23" y="23"/>
                      <a:pt x="1" y="69"/>
                      <a:pt x="23" y="69"/>
                    </a:cubicBezTo>
                    <a:cubicBezTo>
                      <a:pt x="23" y="69"/>
                      <a:pt x="46" y="92"/>
                      <a:pt x="46" y="92"/>
                    </a:cubicBezTo>
                    <a:lnTo>
                      <a:pt x="69" y="92"/>
                    </a:lnTo>
                    <a:cubicBezTo>
                      <a:pt x="72" y="95"/>
                      <a:pt x="75" y="97"/>
                      <a:pt x="78" y="97"/>
                    </a:cubicBezTo>
                    <a:cubicBezTo>
                      <a:pt x="88" y="97"/>
                      <a:pt x="94" y="76"/>
                      <a:pt x="110" y="76"/>
                    </a:cubicBezTo>
                    <a:cubicBezTo>
                      <a:pt x="117" y="76"/>
                      <a:pt x="126" y="80"/>
                      <a:pt x="137" y="92"/>
                    </a:cubicBezTo>
                    <a:cubicBezTo>
                      <a:pt x="137" y="69"/>
                      <a:pt x="160" y="69"/>
                      <a:pt x="160" y="46"/>
                    </a:cubicBezTo>
                    <a:cubicBezTo>
                      <a:pt x="160" y="23"/>
                      <a:pt x="160" y="23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41"/>
              <p:cNvSpPr/>
              <p:nvPr/>
            </p:nvSpPr>
            <p:spPr>
              <a:xfrm>
                <a:off x="1558525" y="374525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1" y="1"/>
                      <a:pt x="24" y="23"/>
                      <a:pt x="24" y="23"/>
                    </a:cubicBezTo>
                    <a:lnTo>
                      <a:pt x="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41"/>
              <p:cNvSpPr/>
              <p:nvPr/>
            </p:nvSpPr>
            <p:spPr>
              <a:xfrm>
                <a:off x="1555675" y="37315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lnTo>
                      <a:pt x="1" y="24"/>
                    </a:lnTo>
                    <a:cubicBezTo>
                      <a:pt x="1" y="24"/>
                      <a:pt x="24" y="24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41"/>
              <p:cNvSpPr/>
              <p:nvPr/>
            </p:nvSpPr>
            <p:spPr>
              <a:xfrm>
                <a:off x="1555675" y="37309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4" y="1"/>
                    </a:moveTo>
                    <a:lnTo>
                      <a:pt x="24" y="1"/>
                    </a:lnTo>
                    <a:cubicBezTo>
                      <a:pt x="1" y="1"/>
                      <a:pt x="24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41"/>
              <p:cNvSpPr/>
              <p:nvPr/>
            </p:nvSpPr>
            <p:spPr>
              <a:xfrm>
                <a:off x="1555675" y="3729275"/>
                <a:ext cx="23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92" extrusionOk="0">
                    <a:moveTo>
                      <a:pt x="46" y="0"/>
                    </a:moveTo>
                    <a:cubicBezTo>
                      <a:pt x="46" y="0"/>
                      <a:pt x="24" y="0"/>
                      <a:pt x="1" y="23"/>
                    </a:cubicBezTo>
                    <a:cubicBezTo>
                      <a:pt x="1" y="23"/>
                      <a:pt x="1" y="23"/>
                      <a:pt x="1" y="46"/>
                    </a:cubicBezTo>
                    <a:lnTo>
                      <a:pt x="24" y="46"/>
                    </a:lnTo>
                    <a:lnTo>
                      <a:pt x="46" y="69"/>
                    </a:lnTo>
                    <a:lnTo>
                      <a:pt x="24" y="69"/>
                    </a:lnTo>
                    <a:lnTo>
                      <a:pt x="46" y="92"/>
                    </a:lnTo>
                    <a:cubicBezTo>
                      <a:pt x="69" y="69"/>
                      <a:pt x="92" y="4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41"/>
              <p:cNvSpPr/>
              <p:nvPr/>
            </p:nvSpPr>
            <p:spPr>
              <a:xfrm>
                <a:off x="1555100" y="3730425"/>
                <a:ext cx="60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24" y="0"/>
                    </a:moveTo>
                    <a:cubicBezTo>
                      <a:pt x="1" y="0"/>
                      <a:pt x="1" y="0"/>
                      <a:pt x="24" y="23"/>
                    </a:cubicBezTo>
                    <a:cubicBezTo>
                      <a:pt x="24" y="23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41"/>
              <p:cNvSpPr/>
              <p:nvPr/>
            </p:nvSpPr>
            <p:spPr>
              <a:xfrm>
                <a:off x="1555675" y="37309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24"/>
                      <a:pt x="1" y="24"/>
                    </a:cubicBezTo>
                    <a:lnTo>
                      <a:pt x="24" y="24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41"/>
              <p:cNvSpPr/>
              <p:nvPr/>
            </p:nvSpPr>
            <p:spPr>
              <a:xfrm>
                <a:off x="1551675" y="3707600"/>
                <a:ext cx="4025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38" extrusionOk="0">
                    <a:moveTo>
                      <a:pt x="115" y="0"/>
                    </a:moveTo>
                    <a:cubicBezTo>
                      <a:pt x="92" y="0"/>
                      <a:pt x="47" y="0"/>
                      <a:pt x="24" y="23"/>
                    </a:cubicBezTo>
                    <a:cubicBezTo>
                      <a:pt x="1" y="69"/>
                      <a:pt x="47" y="91"/>
                      <a:pt x="69" y="137"/>
                    </a:cubicBezTo>
                    <a:lnTo>
                      <a:pt x="92" y="114"/>
                    </a:lnTo>
                    <a:lnTo>
                      <a:pt x="115" y="137"/>
                    </a:lnTo>
                    <a:cubicBezTo>
                      <a:pt x="115" y="114"/>
                      <a:pt x="115" y="91"/>
                      <a:pt x="138" y="91"/>
                    </a:cubicBezTo>
                    <a:lnTo>
                      <a:pt x="161" y="114"/>
                    </a:lnTo>
                    <a:cubicBezTo>
                      <a:pt x="161" y="91"/>
                      <a:pt x="138" y="69"/>
                      <a:pt x="115" y="69"/>
                    </a:cubicBezTo>
                    <a:cubicBezTo>
                      <a:pt x="92" y="46"/>
                      <a:pt x="161" y="46"/>
                      <a:pt x="161" y="46"/>
                    </a:cubicBezTo>
                    <a:cubicBezTo>
                      <a:pt x="161" y="46"/>
                      <a:pt x="138" y="23"/>
                      <a:pt x="1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41"/>
              <p:cNvSpPr/>
              <p:nvPr/>
            </p:nvSpPr>
            <p:spPr>
              <a:xfrm>
                <a:off x="1575650" y="3720150"/>
                <a:ext cx="3450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15" extrusionOk="0">
                    <a:moveTo>
                      <a:pt x="69" y="0"/>
                    </a:moveTo>
                    <a:cubicBezTo>
                      <a:pt x="1" y="23"/>
                      <a:pt x="23" y="46"/>
                      <a:pt x="23" y="92"/>
                    </a:cubicBezTo>
                    <a:cubicBezTo>
                      <a:pt x="30" y="85"/>
                      <a:pt x="37" y="82"/>
                      <a:pt x="43" y="82"/>
                    </a:cubicBezTo>
                    <a:cubicBezTo>
                      <a:pt x="58" y="82"/>
                      <a:pt x="69" y="98"/>
                      <a:pt x="69" y="114"/>
                    </a:cubicBezTo>
                    <a:lnTo>
                      <a:pt x="92" y="92"/>
                    </a:lnTo>
                    <a:lnTo>
                      <a:pt x="138" y="92"/>
                    </a:lnTo>
                    <a:lnTo>
                      <a:pt x="138" y="46"/>
                    </a:lnTo>
                    <a:cubicBezTo>
                      <a:pt x="138" y="23"/>
                      <a:pt x="115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41"/>
              <p:cNvSpPr/>
              <p:nvPr/>
            </p:nvSpPr>
            <p:spPr>
              <a:xfrm>
                <a:off x="1570525" y="371730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0"/>
                    </a:moveTo>
                    <a:lnTo>
                      <a:pt x="23" y="0"/>
                    </a:ln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41"/>
              <p:cNvSpPr/>
              <p:nvPr/>
            </p:nvSpPr>
            <p:spPr>
              <a:xfrm>
                <a:off x="1568800" y="3716725"/>
                <a:ext cx="23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92" extrusionOk="0">
                    <a:moveTo>
                      <a:pt x="92" y="46"/>
                    </a:moveTo>
                    <a:cubicBezTo>
                      <a:pt x="69" y="46"/>
                      <a:pt x="92" y="69"/>
                      <a:pt x="92" y="69"/>
                    </a:cubicBezTo>
                    <a:lnTo>
                      <a:pt x="92" y="46"/>
                    </a:lnTo>
                    <a:close/>
                    <a:moveTo>
                      <a:pt x="24" y="0"/>
                    </a:moveTo>
                    <a:cubicBezTo>
                      <a:pt x="1" y="23"/>
                      <a:pt x="24" y="69"/>
                      <a:pt x="24" y="92"/>
                    </a:cubicBezTo>
                    <a:lnTo>
                      <a:pt x="46" y="23"/>
                    </a:lnTo>
                    <a:lnTo>
                      <a:pt x="69" y="46"/>
                    </a:lnTo>
                    <a:lnTo>
                      <a:pt x="92" y="46"/>
                    </a:lnTo>
                    <a:lnTo>
                      <a:pt x="69" y="23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41"/>
              <p:cNvSpPr/>
              <p:nvPr/>
            </p:nvSpPr>
            <p:spPr>
              <a:xfrm>
                <a:off x="1576800" y="3709150"/>
                <a:ext cx="2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8" extrusionOk="0">
                    <a:moveTo>
                      <a:pt x="78" y="0"/>
                    </a:moveTo>
                    <a:cubicBezTo>
                      <a:pt x="70" y="0"/>
                      <a:pt x="59" y="2"/>
                      <a:pt x="46" y="7"/>
                    </a:cubicBezTo>
                    <a:cubicBezTo>
                      <a:pt x="46" y="29"/>
                      <a:pt x="0" y="52"/>
                      <a:pt x="46" y="52"/>
                    </a:cubicBezTo>
                    <a:cubicBezTo>
                      <a:pt x="92" y="52"/>
                      <a:pt x="46" y="52"/>
                      <a:pt x="69" y="29"/>
                    </a:cubicBezTo>
                    <a:lnTo>
                      <a:pt x="92" y="29"/>
                    </a:lnTo>
                    <a:cubicBezTo>
                      <a:pt x="92" y="52"/>
                      <a:pt x="92" y="75"/>
                      <a:pt x="69" y="75"/>
                    </a:cubicBezTo>
                    <a:lnTo>
                      <a:pt x="46" y="75"/>
                    </a:lnTo>
                    <a:cubicBezTo>
                      <a:pt x="23" y="75"/>
                      <a:pt x="69" y="98"/>
                      <a:pt x="69" y="98"/>
                    </a:cubicBezTo>
                    <a:cubicBezTo>
                      <a:pt x="69" y="75"/>
                      <a:pt x="114" y="75"/>
                      <a:pt x="92" y="52"/>
                    </a:cubicBezTo>
                    <a:cubicBezTo>
                      <a:pt x="110" y="34"/>
                      <a:pt x="114" y="0"/>
                      <a:pt x="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41"/>
              <p:cNvSpPr/>
              <p:nvPr/>
            </p:nvSpPr>
            <p:spPr>
              <a:xfrm>
                <a:off x="1673800" y="3650375"/>
                <a:ext cx="345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76" extrusionOk="0">
                    <a:moveTo>
                      <a:pt x="89" y="0"/>
                    </a:moveTo>
                    <a:cubicBezTo>
                      <a:pt x="85" y="0"/>
                      <a:pt x="78" y="2"/>
                      <a:pt x="69" y="7"/>
                    </a:cubicBezTo>
                    <a:cubicBezTo>
                      <a:pt x="1" y="7"/>
                      <a:pt x="1" y="29"/>
                      <a:pt x="1" y="52"/>
                    </a:cubicBezTo>
                    <a:cubicBezTo>
                      <a:pt x="23" y="75"/>
                      <a:pt x="23" y="75"/>
                      <a:pt x="69" y="75"/>
                    </a:cubicBezTo>
                    <a:lnTo>
                      <a:pt x="92" y="75"/>
                    </a:lnTo>
                    <a:cubicBezTo>
                      <a:pt x="92" y="75"/>
                      <a:pt x="138" y="52"/>
                      <a:pt x="115" y="29"/>
                    </a:cubicBezTo>
                    <a:cubicBezTo>
                      <a:pt x="96" y="29"/>
                      <a:pt x="107" y="0"/>
                      <a:pt x="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41"/>
              <p:cNvSpPr/>
              <p:nvPr/>
            </p:nvSpPr>
            <p:spPr>
              <a:xfrm>
                <a:off x="1679500" y="364995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1" y="8"/>
                      <a:pt x="3" y="11"/>
                      <a:pt x="8" y="11"/>
                    </a:cubicBezTo>
                    <a:cubicBezTo>
                      <a:pt x="14" y="11"/>
                      <a:pt x="23" y="6"/>
                      <a:pt x="34" y="3"/>
                    </a:cubicBezTo>
                    <a:lnTo>
                      <a:pt x="34" y="3"/>
                    </a:lnTo>
                    <a:cubicBezTo>
                      <a:pt x="31" y="1"/>
                      <a:pt x="28" y="1"/>
                      <a:pt x="24" y="1"/>
                    </a:cubicBezTo>
                    <a:close/>
                    <a:moveTo>
                      <a:pt x="46" y="1"/>
                    </a:moveTo>
                    <a:cubicBezTo>
                      <a:pt x="42" y="1"/>
                      <a:pt x="38" y="2"/>
                      <a:pt x="34" y="3"/>
                    </a:cubicBezTo>
                    <a:lnTo>
                      <a:pt x="34" y="3"/>
                    </a:lnTo>
                    <a:cubicBezTo>
                      <a:pt x="42" y="6"/>
                      <a:pt x="43" y="15"/>
                      <a:pt x="37" y="20"/>
                    </a:cubicBezTo>
                    <a:lnTo>
                      <a:pt x="37" y="20"/>
                    </a:lnTo>
                    <a:cubicBezTo>
                      <a:pt x="42" y="17"/>
                      <a:pt x="46" y="11"/>
                      <a:pt x="46" y="1"/>
                    </a:cubicBezTo>
                    <a:close/>
                    <a:moveTo>
                      <a:pt x="37" y="20"/>
                    </a:moveTo>
                    <a:lnTo>
                      <a:pt x="37" y="20"/>
                    </a:lnTo>
                    <a:cubicBezTo>
                      <a:pt x="31" y="24"/>
                      <a:pt x="24" y="24"/>
                      <a:pt x="24" y="24"/>
                    </a:cubicBezTo>
                    <a:cubicBezTo>
                      <a:pt x="30" y="24"/>
                      <a:pt x="34" y="22"/>
                      <a:pt x="37" y="2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41"/>
              <p:cNvSpPr/>
              <p:nvPr/>
            </p:nvSpPr>
            <p:spPr>
              <a:xfrm>
                <a:off x="1712025" y="3646275"/>
                <a:ext cx="3450" cy="25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3" extrusionOk="0">
                    <a:moveTo>
                      <a:pt x="63" y="1"/>
                    </a:moveTo>
                    <a:cubicBezTo>
                      <a:pt x="52" y="1"/>
                      <a:pt x="39" y="3"/>
                      <a:pt x="24" y="11"/>
                    </a:cubicBezTo>
                    <a:cubicBezTo>
                      <a:pt x="1" y="34"/>
                      <a:pt x="47" y="79"/>
                      <a:pt x="69" y="102"/>
                    </a:cubicBezTo>
                    <a:cubicBezTo>
                      <a:pt x="47" y="79"/>
                      <a:pt x="138" y="56"/>
                      <a:pt x="115" y="11"/>
                    </a:cubicBezTo>
                    <a:cubicBezTo>
                      <a:pt x="100" y="11"/>
                      <a:pt x="85" y="1"/>
                      <a:pt x="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41"/>
              <p:cNvSpPr/>
              <p:nvPr/>
            </p:nvSpPr>
            <p:spPr>
              <a:xfrm>
                <a:off x="1682925" y="3640825"/>
                <a:ext cx="40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2" extrusionOk="0">
                    <a:moveTo>
                      <a:pt x="92" y="1"/>
                    </a:moveTo>
                    <a:cubicBezTo>
                      <a:pt x="24" y="23"/>
                      <a:pt x="24" y="46"/>
                      <a:pt x="1" y="69"/>
                    </a:cubicBezTo>
                    <a:cubicBezTo>
                      <a:pt x="1" y="92"/>
                      <a:pt x="92" y="92"/>
                      <a:pt x="115" y="92"/>
                    </a:cubicBezTo>
                    <a:cubicBezTo>
                      <a:pt x="115" y="69"/>
                      <a:pt x="138" y="69"/>
                      <a:pt x="138" y="69"/>
                    </a:cubicBezTo>
                    <a:cubicBezTo>
                      <a:pt x="115" y="46"/>
                      <a:pt x="161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41"/>
              <p:cNvSpPr/>
              <p:nvPr/>
            </p:nvSpPr>
            <p:spPr>
              <a:xfrm>
                <a:off x="1694925" y="3635125"/>
                <a:ext cx="287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6" extrusionOk="0">
                    <a:moveTo>
                      <a:pt x="46" y="0"/>
                    </a:moveTo>
                    <a:cubicBezTo>
                      <a:pt x="0" y="23"/>
                      <a:pt x="23" y="46"/>
                      <a:pt x="23" y="69"/>
                    </a:cubicBezTo>
                    <a:cubicBezTo>
                      <a:pt x="23" y="64"/>
                      <a:pt x="24" y="62"/>
                      <a:pt x="26" y="62"/>
                    </a:cubicBezTo>
                    <a:cubicBezTo>
                      <a:pt x="31" y="62"/>
                      <a:pt x="42" y="75"/>
                      <a:pt x="54" y="75"/>
                    </a:cubicBezTo>
                    <a:cubicBezTo>
                      <a:pt x="59" y="75"/>
                      <a:pt x="64" y="74"/>
                      <a:pt x="69" y="69"/>
                    </a:cubicBezTo>
                    <a:lnTo>
                      <a:pt x="114" y="46"/>
                    </a:lnTo>
                    <a:cubicBezTo>
                      <a:pt x="91" y="23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41"/>
              <p:cNvSpPr/>
              <p:nvPr/>
            </p:nvSpPr>
            <p:spPr>
              <a:xfrm>
                <a:off x="1607600" y="3782100"/>
                <a:ext cx="2325" cy="14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56" extrusionOk="0">
                    <a:moveTo>
                      <a:pt x="30" y="0"/>
                    </a:moveTo>
                    <a:cubicBezTo>
                      <a:pt x="26" y="0"/>
                      <a:pt x="24" y="3"/>
                      <a:pt x="24" y="10"/>
                    </a:cubicBezTo>
                    <a:cubicBezTo>
                      <a:pt x="1" y="10"/>
                      <a:pt x="24" y="56"/>
                      <a:pt x="24" y="56"/>
                    </a:cubicBezTo>
                    <a:cubicBezTo>
                      <a:pt x="47" y="56"/>
                      <a:pt x="47" y="56"/>
                      <a:pt x="24" y="33"/>
                    </a:cubicBezTo>
                    <a:lnTo>
                      <a:pt x="69" y="33"/>
                    </a:lnTo>
                    <a:cubicBezTo>
                      <a:pt x="92" y="33"/>
                      <a:pt x="69" y="56"/>
                      <a:pt x="92" y="56"/>
                    </a:cubicBezTo>
                    <a:cubicBezTo>
                      <a:pt x="92" y="33"/>
                      <a:pt x="92" y="10"/>
                      <a:pt x="69" y="10"/>
                    </a:cubicBezTo>
                    <a:cubicBezTo>
                      <a:pt x="54" y="10"/>
                      <a:pt x="39" y="0"/>
                      <a:pt x="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41"/>
              <p:cNvSpPr/>
              <p:nvPr/>
            </p:nvSpPr>
            <p:spPr>
              <a:xfrm>
                <a:off x="1599625" y="3741250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0" y="1"/>
                    </a:moveTo>
                    <a:cubicBezTo>
                      <a:pt x="23" y="24"/>
                      <a:pt x="0" y="24"/>
                      <a:pt x="0" y="46"/>
                    </a:cubicBezTo>
                    <a:cubicBezTo>
                      <a:pt x="0" y="46"/>
                      <a:pt x="23" y="69"/>
                      <a:pt x="69" y="69"/>
                    </a:cubicBezTo>
                    <a:cubicBezTo>
                      <a:pt x="92" y="69"/>
                      <a:pt x="114" y="46"/>
                      <a:pt x="92" y="24"/>
                    </a:cubicBezTo>
                    <a:cubicBezTo>
                      <a:pt x="69" y="1"/>
                      <a:pt x="46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41"/>
              <p:cNvSpPr/>
              <p:nvPr/>
            </p:nvSpPr>
            <p:spPr>
              <a:xfrm>
                <a:off x="1594725" y="3739850"/>
                <a:ext cx="2075" cy="1025"/>
              </a:xfrm>
              <a:custGeom>
                <a:avLst/>
                <a:gdLst/>
                <a:ahLst/>
                <a:cxnLst/>
                <a:rect l="l" t="t" r="r" b="b"/>
                <a:pathLst>
                  <a:path w="83" h="41" extrusionOk="0">
                    <a:moveTo>
                      <a:pt x="43" y="1"/>
                    </a:moveTo>
                    <a:cubicBezTo>
                      <a:pt x="39" y="1"/>
                      <a:pt x="37" y="3"/>
                      <a:pt x="37" y="11"/>
                    </a:cubicBezTo>
                    <a:cubicBezTo>
                      <a:pt x="0" y="11"/>
                      <a:pt x="22" y="40"/>
                      <a:pt x="56" y="40"/>
                    </a:cubicBezTo>
                    <a:cubicBezTo>
                      <a:pt x="64" y="40"/>
                      <a:pt x="73" y="38"/>
                      <a:pt x="82" y="34"/>
                    </a:cubicBezTo>
                    <a:cubicBezTo>
                      <a:pt x="82" y="34"/>
                      <a:pt x="82" y="11"/>
                      <a:pt x="82" y="11"/>
                    </a:cubicBezTo>
                    <a:cubicBezTo>
                      <a:pt x="67" y="11"/>
                      <a:pt x="52" y="1"/>
                      <a:pt x="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41"/>
              <p:cNvSpPr/>
              <p:nvPr/>
            </p:nvSpPr>
            <p:spPr>
              <a:xfrm>
                <a:off x="1666375" y="3760650"/>
                <a:ext cx="63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52" extrusionOk="0">
                    <a:moveTo>
                      <a:pt x="138" y="1"/>
                    </a:moveTo>
                    <a:cubicBezTo>
                      <a:pt x="24" y="69"/>
                      <a:pt x="1" y="183"/>
                      <a:pt x="47" y="252"/>
                    </a:cubicBezTo>
                    <a:lnTo>
                      <a:pt x="115" y="206"/>
                    </a:lnTo>
                    <a:cubicBezTo>
                      <a:pt x="161" y="161"/>
                      <a:pt x="252" y="69"/>
                      <a:pt x="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41"/>
              <p:cNvSpPr/>
              <p:nvPr/>
            </p:nvSpPr>
            <p:spPr>
              <a:xfrm>
                <a:off x="1584225" y="3769225"/>
                <a:ext cx="4000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60" h="97" extrusionOk="0">
                    <a:moveTo>
                      <a:pt x="46" y="0"/>
                    </a:moveTo>
                    <a:cubicBezTo>
                      <a:pt x="23" y="23"/>
                      <a:pt x="0" y="46"/>
                      <a:pt x="23" y="69"/>
                    </a:cubicBezTo>
                    <a:cubicBezTo>
                      <a:pt x="23" y="69"/>
                      <a:pt x="46" y="91"/>
                      <a:pt x="46" y="91"/>
                    </a:cubicBezTo>
                    <a:lnTo>
                      <a:pt x="68" y="91"/>
                    </a:lnTo>
                    <a:cubicBezTo>
                      <a:pt x="72" y="95"/>
                      <a:pt x="75" y="96"/>
                      <a:pt x="77" y="96"/>
                    </a:cubicBezTo>
                    <a:cubicBezTo>
                      <a:pt x="88" y="96"/>
                      <a:pt x="94" y="75"/>
                      <a:pt x="109" y="75"/>
                    </a:cubicBezTo>
                    <a:cubicBezTo>
                      <a:pt x="116" y="75"/>
                      <a:pt x="125" y="80"/>
                      <a:pt x="137" y="91"/>
                    </a:cubicBezTo>
                    <a:cubicBezTo>
                      <a:pt x="137" y="69"/>
                      <a:pt x="160" y="69"/>
                      <a:pt x="160" y="46"/>
                    </a:cubicBezTo>
                    <a:cubicBezTo>
                      <a:pt x="160" y="23"/>
                      <a:pt x="160" y="23"/>
                      <a:pt x="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41"/>
              <p:cNvSpPr/>
              <p:nvPr/>
            </p:nvSpPr>
            <p:spPr>
              <a:xfrm>
                <a:off x="1631575" y="3766925"/>
                <a:ext cx="11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7" h="1" extrusionOk="0">
                    <a:moveTo>
                      <a:pt x="23" y="1"/>
                    </a:moveTo>
                    <a:cubicBezTo>
                      <a:pt x="23" y="1"/>
                      <a:pt x="1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lnTo>
                      <a:pt x="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41"/>
              <p:cNvSpPr/>
              <p:nvPr/>
            </p:nvSpPr>
            <p:spPr>
              <a:xfrm>
                <a:off x="1629300" y="3752675"/>
                <a:ext cx="115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0" y="0"/>
                    </a:moveTo>
                    <a:lnTo>
                      <a:pt x="0" y="23"/>
                    </a:lnTo>
                    <a:cubicBezTo>
                      <a:pt x="23" y="23"/>
                      <a:pt x="46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41"/>
              <p:cNvSpPr/>
              <p:nvPr/>
            </p:nvSpPr>
            <p:spPr>
              <a:xfrm>
                <a:off x="1629875" y="3752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41"/>
              <p:cNvSpPr/>
              <p:nvPr/>
            </p:nvSpPr>
            <p:spPr>
              <a:xfrm>
                <a:off x="1629300" y="3750375"/>
                <a:ext cx="212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85" h="93" extrusionOk="0">
                    <a:moveTo>
                      <a:pt x="23" y="1"/>
                    </a:moveTo>
                    <a:cubicBezTo>
                      <a:pt x="0" y="24"/>
                      <a:pt x="0" y="47"/>
                      <a:pt x="0" y="47"/>
                    </a:cubicBezTo>
                    <a:lnTo>
                      <a:pt x="46" y="47"/>
                    </a:lnTo>
                    <a:lnTo>
                      <a:pt x="65" y="66"/>
                    </a:lnTo>
                    <a:lnTo>
                      <a:pt x="65" y="66"/>
                    </a:lnTo>
                    <a:cubicBezTo>
                      <a:pt x="78" y="44"/>
                      <a:pt x="85" y="17"/>
                      <a:pt x="69" y="1"/>
                    </a:cubicBezTo>
                    <a:close/>
                    <a:moveTo>
                      <a:pt x="65" y="66"/>
                    </a:moveTo>
                    <a:cubicBezTo>
                      <a:pt x="65" y="67"/>
                      <a:pt x="64" y="68"/>
                      <a:pt x="64" y="69"/>
                    </a:cubicBezTo>
                    <a:lnTo>
                      <a:pt x="69" y="69"/>
                    </a:lnTo>
                    <a:lnTo>
                      <a:pt x="65" y="66"/>
                    </a:lnTo>
                    <a:close/>
                    <a:moveTo>
                      <a:pt x="46" y="69"/>
                    </a:moveTo>
                    <a:lnTo>
                      <a:pt x="46" y="92"/>
                    </a:lnTo>
                    <a:cubicBezTo>
                      <a:pt x="52" y="86"/>
                      <a:pt x="58" y="78"/>
                      <a:pt x="64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41"/>
              <p:cNvSpPr/>
              <p:nvPr/>
            </p:nvSpPr>
            <p:spPr>
              <a:xfrm>
                <a:off x="1629300" y="37515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23"/>
                      <a:pt x="0" y="1"/>
                      <a:pt x="0" y="1"/>
                    </a:cubicBezTo>
                    <a:cubicBezTo>
                      <a:pt x="0" y="1"/>
                      <a:pt x="0" y="23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41"/>
              <p:cNvSpPr/>
              <p:nvPr/>
            </p:nvSpPr>
            <p:spPr>
              <a:xfrm>
                <a:off x="1629300" y="37521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lnTo>
                      <a:pt x="23" y="23"/>
                    </a:lnTo>
                    <a:cubicBezTo>
                      <a:pt x="0" y="2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41"/>
              <p:cNvSpPr/>
              <p:nvPr/>
            </p:nvSpPr>
            <p:spPr>
              <a:xfrm>
                <a:off x="1625875" y="3728275"/>
                <a:ext cx="45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32" extrusionOk="0">
                    <a:moveTo>
                      <a:pt x="160" y="86"/>
                    </a:moveTo>
                    <a:cubicBezTo>
                      <a:pt x="158" y="87"/>
                      <a:pt x="156" y="88"/>
                      <a:pt x="154" y="89"/>
                    </a:cubicBezTo>
                    <a:lnTo>
                      <a:pt x="154" y="89"/>
                    </a:lnTo>
                    <a:cubicBezTo>
                      <a:pt x="158" y="95"/>
                      <a:pt x="160" y="102"/>
                      <a:pt x="160" y="109"/>
                    </a:cubicBezTo>
                    <a:lnTo>
                      <a:pt x="160" y="86"/>
                    </a:lnTo>
                    <a:close/>
                    <a:moveTo>
                      <a:pt x="80" y="0"/>
                    </a:moveTo>
                    <a:cubicBezTo>
                      <a:pt x="57" y="0"/>
                      <a:pt x="35" y="6"/>
                      <a:pt x="23" y="18"/>
                    </a:cubicBezTo>
                    <a:cubicBezTo>
                      <a:pt x="0" y="63"/>
                      <a:pt x="46" y="109"/>
                      <a:pt x="69" y="132"/>
                    </a:cubicBezTo>
                    <a:lnTo>
                      <a:pt x="92" y="109"/>
                    </a:lnTo>
                    <a:lnTo>
                      <a:pt x="114" y="132"/>
                    </a:lnTo>
                    <a:cubicBezTo>
                      <a:pt x="136" y="110"/>
                      <a:pt x="116" y="109"/>
                      <a:pt x="154" y="89"/>
                    </a:cubicBezTo>
                    <a:lnTo>
                      <a:pt x="154" y="89"/>
                    </a:lnTo>
                    <a:cubicBezTo>
                      <a:pt x="149" y="82"/>
                      <a:pt x="142" y="77"/>
                      <a:pt x="134" y="77"/>
                    </a:cubicBezTo>
                    <a:cubicBezTo>
                      <a:pt x="128" y="77"/>
                      <a:pt x="121" y="79"/>
                      <a:pt x="114" y="86"/>
                    </a:cubicBezTo>
                    <a:cubicBezTo>
                      <a:pt x="114" y="63"/>
                      <a:pt x="160" y="63"/>
                      <a:pt x="183" y="63"/>
                    </a:cubicBezTo>
                    <a:cubicBezTo>
                      <a:pt x="183" y="40"/>
                      <a:pt x="137" y="18"/>
                      <a:pt x="137" y="18"/>
                    </a:cubicBezTo>
                    <a:cubicBezTo>
                      <a:pt x="126" y="6"/>
                      <a:pt x="103" y="0"/>
                      <a:pt x="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41"/>
              <p:cNvSpPr/>
              <p:nvPr/>
            </p:nvSpPr>
            <p:spPr>
              <a:xfrm>
                <a:off x="1650975" y="3741250"/>
                <a:ext cx="402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15" extrusionOk="0">
                    <a:moveTo>
                      <a:pt x="92" y="1"/>
                    </a:moveTo>
                    <a:cubicBezTo>
                      <a:pt x="1" y="24"/>
                      <a:pt x="46" y="46"/>
                      <a:pt x="46" y="92"/>
                    </a:cubicBezTo>
                    <a:cubicBezTo>
                      <a:pt x="69" y="92"/>
                      <a:pt x="69" y="92"/>
                      <a:pt x="69" y="115"/>
                    </a:cubicBezTo>
                    <a:lnTo>
                      <a:pt x="92" y="92"/>
                    </a:lnTo>
                    <a:lnTo>
                      <a:pt x="115" y="115"/>
                    </a:lnTo>
                    <a:lnTo>
                      <a:pt x="160" y="92"/>
                    </a:lnTo>
                    <a:lnTo>
                      <a:pt x="160" y="46"/>
                    </a:lnTo>
                    <a:cubicBezTo>
                      <a:pt x="160" y="24"/>
                      <a:pt x="138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41"/>
              <p:cNvSpPr/>
              <p:nvPr/>
            </p:nvSpPr>
            <p:spPr>
              <a:xfrm>
                <a:off x="1641425" y="3718200"/>
                <a:ext cx="3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29" h="124" extrusionOk="0">
                    <a:moveTo>
                      <a:pt x="64" y="0"/>
                    </a:moveTo>
                    <a:cubicBezTo>
                      <a:pt x="56" y="0"/>
                      <a:pt x="47" y="3"/>
                      <a:pt x="40" y="10"/>
                    </a:cubicBezTo>
                    <a:cubicBezTo>
                      <a:pt x="1" y="49"/>
                      <a:pt x="46" y="71"/>
                      <a:pt x="74" y="106"/>
                    </a:cubicBezTo>
                    <a:lnTo>
                      <a:pt x="74" y="106"/>
                    </a:lnTo>
                    <a:cubicBezTo>
                      <a:pt x="64" y="72"/>
                      <a:pt x="128" y="52"/>
                      <a:pt x="109" y="33"/>
                    </a:cubicBezTo>
                    <a:cubicBezTo>
                      <a:pt x="109" y="16"/>
                      <a:pt x="86" y="0"/>
                      <a:pt x="64" y="0"/>
                    </a:cubicBezTo>
                    <a:close/>
                    <a:moveTo>
                      <a:pt x="74" y="106"/>
                    </a:moveTo>
                    <a:cubicBezTo>
                      <a:pt x="76" y="112"/>
                      <a:pt x="79" y="117"/>
                      <a:pt x="86" y="124"/>
                    </a:cubicBezTo>
                    <a:cubicBezTo>
                      <a:pt x="83" y="117"/>
                      <a:pt x="79" y="112"/>
                      <a:pt x="74" y="1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41"/>
              <p:cNvSpPr/>
              <p:nvPr/>
            </p:nvSpPr>
            <p:spPr>
              <a:xfrm>
                <a:off x="1662950" y="3685325"/>
                <a:ext cx="6875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75" extrusionOk="0">
                    <a:moveTo>
                      <a:pt x="115" y="1"/>
                    </a:moveTo>
                    <a:cubicBezTo>
                      <a:pt x="24" y="69"/>
                      <a:pt x="1" y="206"/>
                      <a:pt x="47" y="275"/>
                    </a:cubicBezTo>
                    <a:lnTo>
                      <a:pt x="115" y="229"/>
                    </a:lnTo>
                    <a:cubicBezTo>
                      <a:pt x="161" y="161"/>
                      <a:pt x="275" y="69"/>
                      <a:pt x="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41"/>
              <p:cNvSpPr/>
              <p:nvPr/>
            </p:nvSpPr>
            <p:spPr>
              <a:xfrm>
                <a:off x="1679500" y="3745825"/>
                <a:ext cx="345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2" extrusionOk="0">
                    <a:moveTo>
                      <a:pt x="69" y="0"/>
                    </a:moveTo>
                    <a:cubicBezTo>
                      <a:pt x="1" y="0"/>
                      <a:pt x="1" y="46"/>
                      <a:pt x="1" y="69"/>
                    </a:cubicBezTo>
                    <a:cubicBezTo>
                      <a:pt x="24" y="92"/>
                      <a:pt x="24" y="92"/>
                      <a:pt x="69" y="92"/>
                    </a:cubicBezTo>
                    <a:lnTo>
                      <a:pt x="92" y="92"/>
                    </a:lnTo>
                    <a:cubicBezTo>
                      <a:pt x="115" y="69"/>
                      <a:pt x="138" y="69"/>
                      <a:pt x="138" y="46"/>
                    </a:cubicBezTo>
                    <a:cubicBezTo>
                      <a:pt x="115" y="23"/>
                      <a:pt x="115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41"/>
              <p:cNvSpPr/>
              <p:nvPr/>
            </p:nvSpPr>
            <p:spPr>
              <a:xfrm>
                <a:off x="1685225" y="3745250"/>
                <a:ext cx="17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23" y="1"/>
                    </a:moveTo>
                    <a:cubicBezTo>
                      <a:pt x="23" y="1"/>
                      <a:pt x="0" y="1"/>
                      <a:pt x="0" y="23"/>
                    </a:cubicBezTo>
                    <a:cubicBezTo>
                      <a:pt x="15" y="23"/>
                      <a:pt x="31" y="13"/>
                      <a:pt x="46" y="13"/>
                    </a:cubicBezTo>
                    <a:cubicBezTo>
                      <a:pt x="51" y="13"/>
                      <a:pt x="57" y="15"/>
                      <a:pt x="62" y="18"/>
                    </a:cubicBezTo>
                    <a:lnTo>
                      <a:pt x="62" y="18"/>
                    </a:lnTo>
                    <a:cubicBezTo>
                      <a:pt x="61" y="9"/>
                      <a:pt x="55" y="1"/>
                      <a:pt x="46" y="1"/>
                    </a:cubicBezTo>
                    <a:close/>
                    <a:moveTo>
                      <a:pt x="62" y="18"/>
                    </a:moveTo>
                    <a:cubicBezTo>
                      <a:pt x="63" y="22"/>
                      <a:pt x="63" y="26"/>
                      <a:pt x="62" y="30"/>
                    </a:cubicBezTo>
                    <a:lnTo>
                      <a:pt x="62" y="30"/>
                    </a:lnTo>
                    <a:cubicBezTo>
                      <a:pt x="66" y="26"/>
                      <a:pt x="69" y="23"/>
                      <a:pt x="69" y="23"/>
                    </a:cubicBezTo>
                    <a:cubicBezTo>
                      <a:pt x="67" y="21"/>
                      <a:pt x="65" y="20"/>
                      <a:pt x="62" y="18"/>
                    </a:cubicBezTo>
                    <a:close/>
                    <a:moveTo>
                      <a:pt x="62" y="30"/>
                    </a:moveTo>
                    <a:lnTo>
                      <a:pt x="62" y="30"/>
                    </a:lnTo>
                    <a:cubicBezTo>
                      <a:pt x="56" y="36"/>
                      <a:pt x="46" y="46"/>
                      <a:pt x="46" y="46"/>
                    </a:cubicBezTo>
                    <a:cubicBezTo>
                      <a:pt x="55" y="46"/>
                      <a:pt x="61" y="39"/>
                      <a:pt x="62" y="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41"/>
              <p:cNvSpPr/>
              <p:nvPr/>
            </p:nvSpPr>
            <p:spPr>
              <a:xfrm>
                <a:off x="1689775" y="3735550"/>
                <a:ext cx="46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84" h="92" extrusionOk="0">
                    <a:moveTo>
                      <a:pt x="92" y="1"/>
                    </a:moveTo>
                    <a:cubicBezTo>
                      <a:pt x="24" y="1"/>
                      <a:pt x="46" y="46"/>
                      <a:pt x="1" y="69"/>
                    </a:cubicBezTo>
                    <a:cubicBezTo>
                      <a:pt x="1" y="92"/>
                      <a:pt x="92" y="92"/>
                      <a:pt x="115" y="92"/>
                    </a:cubicBezTo>
                    <a:lnTo>
                      <a:pt x="138" y="92"/>
                    </a:lnTo>
                    <a:cubicBezTo>
                      <a:pt x="115" y="69"/>
                      <a:pt x="160" y="69"/>
                      <a:pt x="160" y="46"/>
                    </a:cubicBezTo>
                    <a:cubicBezTo>
                      <a:pt x="138" y="23"/>
                      <a:pt x="183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41"/>
              <p:cNvSpPr/>
              <p:nvPr/>
            </p:nvSpPr>
            <p:spPr>
              <a:xfrm>
                <a:off x="1703475" y="3728700"/>
                <a:ext cx="2875" cy="20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0" extrusionOk="0">
                    <a:moveTo>
                      <a:pt x="46" y="1"/>
                    </a:moveTo>
                    <a:cubicBezTo>
                      <a:pt x="1" y="23"/>
                      <a:pt x="23" y="46"/>
                      <a:pt x="23" y="69"/>
                    </a:cubicBezTo>
                    <a:cubicBezTo>
                      <a:pt x="23" y="69"/>
                      <a:pt x="33" y="79"/>
                      <a:pt x="47" y="79"/>
                    </a:cubicBezTo>
                    <a:cubicBezTo>
                      <a:pt x="54" y="79"/>
                      <a:pt x="61" y="77"/>
                      <a:pt x="69" y="69"/>
                    </a:cubicBezTo>
                    <a:lnTo>
                      <a:pt x="115" y="46"/>
                    </a:lnTo>
                    <a:cubicBezTo>
                      <a:pt x="92" y="23"/>
                      <a:pt x="115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41"/>
              <p:cNvSpPr/>
              <p:nvPr/>
            </p:nvSpPr>
            <p:spPr>
              <a:xfrm>
                <a:off x="1680075" y="3732125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23" y="1"/>
                    </a:moveTo>
                    <a:cubicBezTo>
                      <a:pt x="1" y="23"/>
                      <a:pt x="1" y="46"/>
                      <a:pt x="23" y="69"/>
                    </a:cubicBezTo>
                    <a:cubicBezTo>
                      <a:pt x="46" y="69"/>
                      <a:pt x="46" y="46"/>
                      <a:pt x="23" y="46"/>
                    </a:cubicBezTo>
                    <a:lnTo>
                      <a:pt x="69" y="23"/>
                    </a:lnTo>
                    <a:cubicBezTo>
                      <a:pt x="92" y="46"/>
                      <a:pt x="69" y="46"/>
                      <a:pt x="92" y="69"/>
                    </a:cubicBezTo>
                    <a:cubicBezTo>
                      <a:pt x="92" y="46"/>
                      <a:pt x="115" y="23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41"/>
              <p:cNvSpPr/>
              <p:nvPr/>
            </p:nvSpPr>
            <p:spPr>
              <a:xfrm>
                <a:off x="1672650" y="3687925"/>
                <a:ext cx="2900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57" extrusionOk="0">
                    <a:moveTo>
                      <a:pt x="63" y="1"/>
                    </a:moveTo>
                    <a:cubicBezTo>
                      <a:pt x="52" y="1"/>
                      <a:pt x="39" y="3"/>
                      <a:pt x="24" y="11"/>
                    </a:cubicBezTo>
                    <a:cubicBezTo>
                      <a:pt x="24" y="11"/>
                      <a:pt x="1" y="34"/>
                      <a:pt x="1" y="34"/>
                    </a:cubicBezTo>
                    <a:cubicBezTo>
                      <a:pt x="1" y="57"/>
                      <a:pt x="47" y="57"/>
                      <a:pt x="69" y="57"/>
                    </a:cubicBezTo>
                    <a:cubicBezTo>
                      <a:pt x="92" y="57"/>
                      <a:pt x="115" y="34"/>
                      <a:pt x="115" y="11"/>
                    </a:cubicBezTo>
                    <a:cubicBezTo>
                      <a:pt x="100" y="11"/>
                      <a:pt x="85" y="1"/>
                      <a:pt x="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41"/>
              <p:cNvSpPr/>
              <p:nvPr/>
            </p:nvSpPr>
            <p:spPr>
              <a:xfrm>
                <a:off x="1666950" y="3686225"/>
                <a:ext cx="2875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57" extrusionOk="0">
                    <a:moveTo>
                      <a:pt x="69" y="0"/>
                    </a:moveTo>
                    <a:cubicBezTo>
                      <a:pt x="62" y="0"/>
                      <a:pt x="54" y="3"/>
                      <a:pt x="46" y="11"/>
                    </a:cubicBezTo>
                    <a:cubicBezTo>
                      <a:pt x="1" y="33"/>
                      <a:pt x="69" y="56"/>
                      <a:pt x="92" y="56"/>
                    </a:cubicBezTo>
                    <a:cubicBezTo>
                      <a:pt x="115" y="33"/>
                      <a:pt x="115" y="33"/>
                      <a:pt x="115" y="11"/>
                    </a:cubicBezTo>
                    <a:cubicBezTo>
                      <a:pt x="100" y="11"/>
                      <a:pt x="84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41"/>
              <p:cNvSpPr/>
              <p:nvPr/>
            </p:nvSpPr>
            <p:spPr>
              <a:xfrm>
                <a:off x="1654400" y="3718750"/>
                <a:ext cx="4600" cy="26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07" extrusionOk="0">
                    <a:moveTo>
                      <a:pt x="109" y="0"/>
                    </a:moveTo>
                    <a:cubicBezTo>
                      <a:pt x="87" y="0"/>
                      <a:pt x="61" y="11"/>
                      <a:pt x="46" y="11"/>
                    </a:cubicBezTo>
                    <a:cubicBezTo>
                      <a:pt x="23" y="33"/>
                      <a:pt x="1" y="56"/>
                      <a:pt x="23" y="79"/>
                    </a:cubicBezTo>
                    <a:cubicBezTo>
                      <a:pt x="46" y="79"/>
                      <a:pt x="69" y="102"/>
                      <a:pt x="46" y="102"/>
                    </a:cubicBezTo>
                    <a:lnTo>
                      <a:pt x="92" y="102"/>
                    </a:lnTo>
                    <a:cubicBezTo>
                      <a:pt x="95" y="105"/>
                      <a:pt x="98" y="107"/>
                      <a:pt x="101" y="107"/>
                    </a:cubicBezTo>
                    <a:cubicBezTo>
                      <a:pt x="113" y="107"/>
                      <a:pt x="119" y="74"/>
                      <a:pt x="143" y="74"/>
                    </a:cubicBezTo>
                    <a:cubicBezTo>
                      <a:pt x="148" y="74"/>
                      <a:pt x="154" y="76"/>
                      <a:pt x="160" y="79"/>
                    </a:cubicBezTo>
                    <a:cubicBezTo>
                      <a:pt x="160" y="79"/>
                      <a:pt x="183" y="56"/>
                      <a:pt x="183" y="56"/>
                    </a:cubicBezTo>
                    <a:cubicBezTo>
                      <a:pt x="183" y="33"/>
                      <a:pt x="183" y="11"/>
                      <a:pt x="137" y="11"/>
                    </a:cubicBezTo>
                    <a:cubicBezTo>
                      <a:pt x="130" y="3"/>
                      <a:pt x="120" y="0"/>
                      <a:pt x="1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41"/>
              <p:cNvSpPr/>
              <p:nvPr/>
            </p:nvSpPr>
            <p:spPr>
              <a:xfrm>
                <a:off x="1707475" y="3715000"/>
                <a:ext cx="11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1" extrusionOk="0">
                    <a:moveTo>
                      <a:pt x="23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3" y="1"/>
                      <a:pt x="23" y="1"/>
                      <a:pt x="23" y="1"/>
                    </a:cubicBezTo>
                    <a:lnTo>
                      <a:pt x="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41"/>
              <p:cNvSpPr/>
              <p:nvPr/>
            </p:nvSpPr>
            <p:spPr>
              <a:xfrm>
                <a:off x="1705175" y="3699600"/>
                <a:ext cx="1175" cy="4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18" extrusionOk="0">
                    <a:moveTo>
                      <a:pt x="1" y="1"/>
                    </a:moveTo>
                    <a:cubicBezTo>
                      <a:pt x="12" y="12"/>
                      <a:pt x="24" y="18"/>
                      <a:pt x="32" y="18"/>
                    </a:cubicBezTo>
                    <a:cubicBezTo>
                      <a:pt x="41" y="18"/>
                      <a:pt x="47" y="12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41"/>
              <p:cNvSpPr/>
              <p:nvPr/>
            </p:nvSpPr>
            <p:spPr>
              <a:xfrm>
                <a:off x="1705825" y="3698775"/>
                <a:ext cx="5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1" h="11" extrusionOk="0">
                    <a:moveTo>
                      <a:pt x="5" y="1"/>
                    </a:moveTo>
                    <a:cubicBezTo>
                      <a:pt x="0" y="1"/>
                      <a:pt x="5" y="11"/>
                      <a:pt x="21" y="11"/>
                    </a:cubicBezTo>
                    <a:cubicBezTo>
                      <a:pt x="13" y="3"/>
                      <a:pt x="8" y="1"/>
                      <a:pt x="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41"/>
              <p:cNvSpPr/>
              <p:nvPr/>
            </p:nvSpPr>
            <p:spPr>
              <a:xfrm>
                <a:off x="1705175" y="3696750"/>
                <a:ext cx="267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5" extrusionOk="0">
                    <a:moveTo>
                      <a:pt x="69" y="0"/>
                    </a:moveTo>
                    <a:cubicBezTo>
                      <a:pt x="47" y="0"/>
                      <a:pt x="24" y="23"/>
                      <a:pt x="24" y="23"/>
                    </a:cubicBezTo>
                    <a:cubicBezTo>
                      <a:pt x="1" y="23"/>
                      <a:pt x="1" y="46"/>
                      <a:pt x="1" y="46"/>
                    </a:cubicBezTo>
                    <a:cubicBezTo>
                      <a:pt x="12" y="57"/>
                      <a:pt x="24" y="57"/>
                      <a:pt x="32" y="57"/>
                    </a:cubicBezTo>
                    <a:cubicBezTo>
                      <a:pt x="41" y="57"/>
                      <a:pt x="47" y="57"/>
                      <a:pt x="47" y="69"/>
                    </a:cubicBezTo>
                    <a:lnTo>
                      <a:pt x="69" y="91"/>
                    </a:lnTo>
                    <a:lnTo>
                      <a:pt x="69" y="91"/>
                    </a:lnTo>
                    <a:cubicBezTo>
                      <a:pt x="98" y="60"/>
                      <a:pt x="107" y="38"/>
                      <a:pt x="69" y="0"/>
                    </a:cubicBezTo>
                    <a:close/>
                    <a:moveTo>
                      <a:pt x="69" y="91"/>
                    </a:moveTo>
                    <a:lnTo>
                      <a:pt x="69" y="91"/>
                    </a:lnTo>
                    <a:cubicBezTo>
                      <a:pt x="69" y="92"/>
                      <a:pt x="69" y="92"/>
                      <a:pt x="69" y="92"/>
                    </a:cubicBezTo>
                    <a:lnTo>
                      <a:pt x="69" y="92"/>
                    </a:lnTo>
                    <a:lnTo>
                      <a:pt x="69" y="91"/>
                    </a:lnTo>
                    <a:close/>
                    <a:moveTo>
                      <a:pt x="47" y="92"/>
                    </a:moveTo>
                    <a:lnTo>
                      <a:pt x="47" y="115"/>
                    </a:lnTo>
                    <a:cubicBezTo>
                      <a:pt x="55" y="106"/>
                      <a:pt x="62" y="99"/>
                      <a:pt x="69" y="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41"/>
              <p:cNvSpPr/>
              <p:nvPr/>
            </p:nvSpPr>
            <p:spPr>
              <a:xfrm>
                <a:off x="1705175" y="3697900"/>
                <a:ext cx="2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extrusionOk="0">
                    <a:moveTo>
                      <a:pt x="1" y="23"/>
                    </a:moveTo>
                    <a:cubicBezTo>
                      <a:pt x="1" y="23"/>
                      <a:pt x="1" y="23"/>
                      <a:pt x="1" y="0"/>
                    </a:cubicBezTo>
                    <a:cubicBezTo>
                      <a:pt x="1" y="23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41"/>
              <p:cNvSpPr/>
              <p:nvPr/>
            </p:nvSpPr>
            <p:spPr>
              <a:xfrm>
                <a:off x="1705175" y="3698450"/>
                <a:ext cx="600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47" extrusionOk="0">
                    <a:moveTo>
                      <a:pt x="1" y="1"/>
                    </a:moveTo>
                    <a:cubicBezTo>
                      <a:pt x="1" y="24"/>
                      <a:pt x="1" y="24"/>
                      <a:pt x="24" y="47"/>
                    </a:cubicBezTo>
                    <a:lnTo>
                      <a:pt x="24" y="24"/>
                    </a:lnTo>
                    <a:cubicBezTo>
                      <a:pt x="24" y="24"/>
                      <a:pt x="1" y="24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41"/>
              <p:cNvSpPr/>
              <p:nvPr/>
            </p:nvSpPr>
            <p:spPr>
              <a:xfrm>
                <a:off x="1646400" y="37384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41"/>
              <p:cNvSpPr/>
              <p:nvPr/>
            </p:nvSpPr>
            <p:spPr>
              <a:xfrm>
                <a:off x="1644125" y="3737825"/>
                <a:ext cx="2300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92" h="93" extrusionOk="0">
                    <a:moveTo>
                      <a:pt x="92" y="46"/>
                    </a:moveTo>
                    <a:cubicBezTo>
                      <a:pt x="69" y="46"/>
                      <a:pt x="92" y="69"/>
                      <a:pt x="92" y="69"/>
                    </a:cubicBezTo>
                    <a:lnTo>
                      <a:pt x="92" y="46"/>
                    </a:lnTo>
                    <a:close/>
                    <a:moveTo>
                      <a:pt x="23" y="1"/>
                    </a:moveTo>
                    <a:cubicBezTo>
                      <a:pt x="1" y="24"/>
                      <a:pt x="23" y="69"/>
                      <a:pt x="23" y="92"/>
                    </a:cubicBezTo>
                    <a:lnTo>
                      <a:pt x="46" y="24"/>
                    </a:lnTo>
                    <a:lnTo>
                      <a:pt x="69" y="46"/>
                    </a:lnTo>
                    <a:lnTo>
                      <a:pt x="92" y="46"/>
                    </a:lnTo>
                    <a:lnTo>
                      <a:pt x="69" y="24"/>
                    </a:lnTo>
                    <a:lnTo>
                      <a:pt x="92" y="24"/>
                    </a:lnTo>
                    <a:lnTo>
                      <a:pt x="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41"/>
              <p:cNvSpPr/>
              <p:nvPr/>
            </p:nvSpPr>
            <p:spPr>
              <a:xfrm>
                <a:off x="1653250" y="3730250"/>
                <a:ext cx="2900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99" extrusionOk="0">
                    <a:moveTo>
                      <a:pt x="79" y="1"/>
                    </a:moveTo>
                    <a:cubicBezTo>
                      <a:pt x="70" y="1"/>
                      <a:pt x="60" y="3"/>
                      <a:pt x="47" y="7"/>
                    </a:cubicBezTo>
                    <a:cubicBezTo>
                      <a:pt x="47" y="7"/>
                      <a:pt x="1" y="53"/>
                      <a:pt x="24" y="53"/>
                    </a:cubicBezTo>
                    <a:cubicBezTo>
                      <a:pt x="69" y="53"/>
                      <a:pt x="24" y="30"/>
                      <a:pt x="69" y="30"/>
                    </a:cubicBezTo>
                    <a:lnTo>
                      <a:pt x="92" y="30"/>
                    </a:lnTo>
                    <a:cubicBezTo>
                      <a:pt x="69" y="53"/>
                      <a:pt x="92" y="76"/>
                      <a:pt x="47" y="76"/>
                    </a:cubicBezTo>
                    <a:lnTo>
                      <a:pt x="24" y="76"/>
                    </a:lnTo>
                    <a:cubicBezTo>
                      <a:pt x="1" y="76"/>
                      <a:pt x="47" y="98"/>
                      <a:pt x="47" y="98"/>
                    </a:cubicBezTo>
                    <a:cubicBezTo>
                      <a:pt x="69" y="76"/>
                      <a:pt x="115" y="76"/>
                      <a:pt x="92" y="53"/>
                    </a:cubicBezTo>
                    <a:cubicBezTo>
                      <a:pt x="111" y="34"/>
                      <a:pt x="114" y="1"/>
                      <a:pt x="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41"/>
              <p:cNvSpPr/>
              <p:nvPr/>
            </p:nvSpPr>
            <p:spPr>
              <a:xfrm>
                <a:off x="1534000" y="36956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41"/>
              <p:cNvSpPr/>
              <p:nvPr/>
            </p:nvSpPr>
            <p:spPr>
              <a:xfrm>
                <a:off x="1527725" y="368932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0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41"/>
              <p:cNvSpPr/>
              <p:nvPr/>
            </p:nvSpPr>
            <p:spPr>
              <a:xfrm>
                <a:off x="1527725" y="3688750"/>
                <a:ext cx="115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1"/>
                      <a:pt x="0" y="24"/>
                    </a:cubicBezTo>
                    <a:cubicBezTo>
                      <a:pt x="0" y="1"/>
                      <a:pt x="23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41"/>
              <p:cNvSpPr/>
              <p:nvPr/>
            </p:nvSpPr>
            <p:spPr>
              <a:xfrm>
                <a:off x="1526575" y="3677925"/>
                <a:ext cx="86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52" extrusionOk="0">
                    <a:moveTo>
                      <a:pt x="206" y="0"/>
                    </a:moveTo>
                    <a:cubicBezTo>
                      <a:pt x="115" y="23"/>
                      <a:pt x="138" y="69"/>
                      <a:pt x="92" y="91"/>
                    </a:cubicBezTo>
                    <a:cubicBezTo>
                      <a:pt x="183" y="137"/>
                      <a:pt x="1" y="160"/>
                      <a:pt x="69" y="228"/>
                    </a:cubicBezTo>
                    <a:cubicBezTo>
                      <a:pt x="74" y="224"/>
                      <a:pt x="78" y="222"/>
                      <a:pt x="83" y="222"/>
                    </a:cubicBezTo>
                    <a:cubicBezTo>
                      <a:pt x="100" y="222"/>
                      <a:pt x="115" y="251"/>
                      <a:pt x="115" y="251"/>
                    </a:cubicBezTo>
                    <a:lnTo>
                      <a:pt x="115" y="228"/>
                    </a:lnTo>
                    <a:cubicBezTo>
                      <a:pt x="138" y="251"/>
                      <a:pt x="138" y="251"/>
                      <a:pt x="183" y="251"/>
                    </a:cubicBezTo>
                    <a:cubicBezTo>
                      <a:pt x="229" y="228"/>
                      <a:pt x="206" y="183"/>
                      <a:pt x="252" y="183"/>
                    </a:cubicBezTo>
                    <a:cubicBezTo>
                      <a:pt x="288" y="183"/>
                      <a:pt x="266" y="154"/>
                      <a:pt x="291" y="154"/>
                    </a:cubicBezTo>
                    <a:cubicBezTo>
                      <a:pt x="297" y="154"/>
                      <a:pt x="307" y="155"/>
                      <a:pt x="320" y="160"/>
                    </a:cubicBezTo>
                    <a:lnTo>
                      <a:pt x="320" y="137"/>
                    </a:lnTo>
                    <a:cubicBezTo>
                      <a:pt x="320" y="114"/>
                      <a:pt x="320" y="114"/>
                      <a:pt x="343" y="114"/>
                    </a:cubicBezTo>
                    <a:lnTo>
                      <a:pt x="320" y="69"/>
                    </a:lnTo>
                    <a:cubicBezTo>
                      <a:pt x="297" y="23"/>
                      <a:pt x="275" y="0"/>
                      <a:pt x="2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99" name="Google Shape;1699;p41"/>
          <p:cNvSpPr/>
          <p:nvPr/>
        </p:nvSpPr>
        <p:spPr>
          <a:xfrm>
            <a:off x="-148500" y="-241250"/>
            <a:ext cx="928800" cy="928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0" name="Google Shape;1700;p41"/>
          <p:cNvSpPr/>
          <p:nvPr/>
        </p:nvSpPr>
        <p:spPr>
          <a:xfrm>
            <a:off x="6580553" y="481175"/>
            <a:ext cx="3395547" cy="636354"/>
          </a:xfrm>
          <a:custGeom>
            <a:avLst/>
            <a:gdLst/>
            <a:ahLst/>
            <a:cxnLst/>
            <a:rect l="l" t="t" r="r" b="b"/>
            <a:pathLst>
              <a:path w="40265" h="7546" extrusionOk="0">
                <a:moveTo>
                  <a:pt x="13004" y="0"/>
                </a:moveTo>
                <a:cubicBezTo>
                  <a:pt x="11387" y="0"/>
                  <a:pt x="9763" y="1185"/>
                  <a:pt x="9542" y="3845"/>
                </a:cubicBezTo>
                <a:cubicBezTo>
                  <a:pt x="9324" y="3742"/>
                  <a:pt x="9092" y="3690"/>
                  <a:pt x="8861" y="3690"/>
                </a:cubicBezTo>
                <a:cubicBezTo>
                  <a:pt x="8583" y="3690"/>
                  <a:pt x="8307" y="3765"/>
                  <a:pt x="8058" y="3914"/>
                </a:cubicBezTo>
                <a:cubicBezTo>
                  <a:pt x="7601" y="4211"/>
                  <a:pt x="7328" y="4713"/>
                  <a:pt x="7350" y="5238"/>
                </a:cubicBezTo>
                <a:cubicBezTo>
                  <a:pt x="6925" y="5104"/>
                  <a:pt x="6533" y="5050"/>
                  <a:pt x="6197" y="5050"/>
                </a:cubicBezTo>
                <a:cubicBezTo>
                  <a:pt x="4686" y="5050"/>
                  <a:pt x="4319" y="6154"/>
                  <a:pt x="7305" y="6154"/>
                </a:cubicBezTo>
                <a:cubicBezTo>
                  <a:pt x="7400" y="6154"/>
                  <a:pt x="7499" y="6153"/>
                  <a:pt x="7601" y="6151"/>
                </a:cubicBezTo>
                <a:lnTo>
                  <a:pt x="7601" y="6151"/>
                </a:lnTo>
                <a:cubicBezTo>
                  <a:pt x="6939" y="6219"/>
                  <a:pt x="6209" y="6288"/>
                  <a:pt x="5479" y="6333"/>
                </a:cubicBezTo>
                <a:cubicBezTo>
                  <a:pt x="3721" y="6470"/>
                  <a:pt x="1827" y="6584"/>
                  <a:pt x="138" y="6699"/>
                </a:cubicBezTo>
                <a:cubicBezTo>
                  <a:pt x="1" y="6721"/>
                  <a:pt x="1" y="6927"/>
                  <a:pt x="138" y="6927"/>
                </a:cubicBezTo>
                <a:cubicBezTo>
                  <a:pt x="2489" y="6927"/>
                  <a:pt x="3653" y="6950"/>
                  <a:pt x="5684" y="7315"/>
                </a:cubicBezTo>
                <a:cubicBezTo>
                  <a:pt x="6640" y="7487"/>
                  <a:pt x="7823" y="7546"/>
                  <a:pt x="9020" y="7546"/>
                </a:cubicBezTo>
                <a:cubicBezTo>
                  <a:pt x="10996" y="7546"/>
                  <a:pt x="13012" y="7386"/>
                  <a:pt x="14107" y="7315"/>
                </a:cubicBezTo>
                <a:cubicBezTo>
                  <a:pt x="15864" y="7178"/>
                  <a:pt x="19174" y="6836"/>
                  <a:pt x="16001" y="6174"/>
                </a:cubicBezTo>
                <a:cubicBezTo>
                  <a:pt x="16471" y="6158"/>
                  <a:pt x="16899" y="6151"/>
                  <a:pt x="17296" y="6151"/>
                </a:cubicBezTo>
                <a:cubicBezTo>
                  <a:pt x="20926" y="6151"/>
                  <a:pt x="21847" y="6747"/>
                  <a:pt x="26683" y="6767"/>
                </a:cubicBezTo>
                <a:cubicBezTo>
                  <a:pt x="26782" y="6768"/>
                  <a:pt x="26880" y="6768"/>
                  <a:pt x="26980" y="6768"/>
                </a:cubicBezTo>
                <a:cubicBezTo>
                  <a:pt x="30970" y="6768"/>
                  <a:pt x="35912" y="6331"/>
                  <a:pt x="39876" y="6219"/>
                </a:cubicBezTo>
                <a:cubicBezTo>
                  <a:pt x="40242" y="6219"/>
                  <a:pt x="40264" y="5671"/>
                  <a:pt x="39899" y="5626"/>
                </a:cubicBezTo>
                <a:cubicBezTo>
                  <a:pt x="38986" y="5535"/>
                  <a:pt x="38073" y="5466"/>
                  <a:pt x="37206" y="5420"/>
                </a:cubicBezTo>
                <a:cubicBezTo>
                  <a:pt x="36318" y="5378"/>
                  <a:pt x="35463" y="5363"/>
                  <a:pt x="34661" y="5363"/>
                </a:cubicBezTo>
                <a:cubicBezTo>
                  <a:pt x="32739" y="5363"/>
                  <a:pt x="31129" y="5449"/>
                  <a:pt x="30138" y="5449"/>
                </a:cubicBezTo>
                <a:cubicBezTo>
                  <a:pt x="29992" y="5449"/>
                  <a:pt x="29860" y="5448"/>
                  <a:pt x="29742" y="5443"/>
                </a:cubicBezTo>
                <a:cubicBezTo>
                  <a:pt x="30997" y="5329"/>
                  <a:pt x="32002" y="5215"/>
                  <a:pt x="32778" y="5124"/>
                </a:cubicBezTo>
                <a:cubicBezTo>
                  <a:pt x="33143" y="5078"/>
                  <a:pt x="33143" y="4530"/>
                  <a:pt x="32778" y="4507"/>
                </a:cubicBezTo>
                <a:cubicBezTo>
                  <a:pt x="31587" y="4442"/>
                  <a:pt x="30097" y="4381"/>
                  <a:pt x="28530" y="4381"/>
                </a:cubicBezTo>
                <a:cubicBezTo>
                  <a:pt x="26824" y="4381"/>
                  <a:pt x="25026" y="4453"/>
                  <a:pt x="23419" y="4667"/>
                </a:cubicBezTo>
                <a:cubicBezTo>
                  <a:pt x="23026" y="3913"/>
                  <a:pt x="22256" y="3477"/>
                  <a:pt x="21456" y="3477"/>
                </a:cubicBezTo>
                <a:cubicBezTo>
                  <a:pt x="21142" y="3477"/>
                  <a:pt x="20823" y="3544"/>
                  <a:pt x="20521" y="3686"/>
                </a:cubicBezTo>
                <a:cubicBezTo>
                  <a:pt x="20384" y="2932"/>
                  <a:pt x="19836" y="2316"/>
                  <a:pt x="19105" y="2111"/>
                </a:cubicBezTo>
                <a:cubicBezTo>
                  <a:pt x="18943" y="2071"/>
                  <a:pt x="18780" y="2052"/>
                  <a:pt x="18618" y="2052"/>
                </a:cubicBezTo>
                <a:cubicBezTo>
                  <a:pt x="18031" y="2052"/>
                  <a:pt x="17468" y="2307"/>
                  <a:pt x="17074" y="2773"/>
                </a:cubicBezTo>
                <a:cubicBezTo>
                  <a:pt x="17051" y="2590"/>
                  <a:pt x="16914" y="2430"/>
                  <a:pt x="16754" y="2362"/>
                </a:cubicBezTo>
                <a:cubicBezTo>
                  <a:pt x="16691" y="2335"/>
                  <a:pt x="16621" y="2322"/>
                  <a:pt x="16551" y="2322"/>
                </a:cubicBezTo>
                <a:cubicBezTo>
                  <a:pt x="16443" y="2322"/>
                  <a:pt x="16335" y="2352"/>
                  <a:pt x="16252" y="2407"/>
                </a:cubicBezTo>
                <a:cubicBezTo>
                  <a:pt x="15758" y="863"/>
                  <a:pt x="14384" y="0"/>
                  <a:pt x="1300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1" name="Google Shape;1701;p41"/>
          <p:cNvSpPr/>
          <p:nvPr/>
        </p:nvSpPr>
        <p:spPr>
          <a:xfrm>
            <a:off x="-505309" y="116379"/>
            <a:ext cx="2963810" cy="824072"/>
          </a:xfrm>
          <a:custGeom>
            <a:avLst/>
            <a:gdLst/>
            <a:ahLst/>
            <a:cxnLst/>
            <a:rect l="l" t="t" r="r" b="b"/>
            <a:pathLst>
              <a:path w="29811" h="8289" extrusionOk="0">
                <a:moveTo>
                  <a:pt x="22212" y="1"/>
                </a:moveTo>
                <a:cubicBezTo>
                  <a:pt x="20427" y="1"/>
                  <a:pt x="18781" y="1159"/>
                  <a:pt x="18238" y="2943"/>
                </a:cubicBezTo>
                <a:cubicBezTo>
                  <a:pt x="17872" y="2555"/>
                  <a:pt x="17370" y="2349"/>
                  <a:pt x="16845" y="2349"/>
                </a:cubicBezTo>
                <a:cubicBezTo>
                  <a:pt x="16320" y="2349"/>
                  <a:pt x="15818" y="2578"/>
                  <a:pt x="15453" y="2966"/>
                </a:cubicBezTo>
                <a:cubicBezTo>
                  <a:pt x="15088" y="1916"/>
                  <a:pt x="14152" y="1140"/>
                  <a:pt x="13056" y="957"/>
                </a:cubicBezTo>
                <a:cubicBezTo>
                  <a:pt x="12881" y="929"/>
                  <a:pt x="12706" y="914"/>
                  <a:pt x="12532" y="914"/>
                </a:cubicBezTo>
                <a:cubicBezTo>
                  <a:pt x="11597" y="914"/>
                  <a:pt x="10709" y="1321"/>
                  <a:pt x="10112" y="2053"/>
                </a:cubicBezTo>
                <a:cubicBezTo>
                  <a:pt x="9404" y="2920"/>
                  <a:pt x="9222" y="4107"/>
                  <a:pt x="9632" y="5157"/>
                </a:cubicBezTo>
                <a:cubicBezTo>
                  <a:pt x="4565" y="5203"/>
                  <a:pt x="2351" y="5773"/>
                  <a:pt x="502" y="6275"/>
                </a:cubicBezTo>
                <a:cubicBezTo>
                  <a:pt x="480" y="6275"/>
                  <a:pt x="457" y="6298"/>
                  <a:pt x="457" y="6298"/>
                </a:cubicBezTo>
                <a:cubicBezTo>
                  <a:pt x="183" y="6367"/>
                  <a:pt x="0" y="6641"/>
                  <a:pt x="23" y="6914"/>
                </a:cubicBezTo>
                <a:cubicBezTo>
                  <a:pt x="69" y="7211"/>
                  <a:pt x="297" y="7417"/>
                  <a:pt x="594" y="7417"/>
                </a:cubicBezTo>
                <a:cubicBezTo>
                  <a:pt x="1233" y="7439"/>
                  <a:pt x="1876" y="7449"/>
                  <a:pt x="2495" y="7449"/>
                </a:cubicBezTo>
                <a:cubicBezTo>
                  <a:pt x="4972" y="7449"/>
                  <a:pt x="7076" y="7303"/>
                  <a:pt x="7076" y="7303"/>
                </a:cubicBezTo>
                <a:lnTo>
                  <a:pt x="7076" y="7303"/>
                </a:lnTo>
                <a:cubicBezTo>
                  <a:pt x="7076" y="7303"/>
                  <a:pt x="6414" y="7599"/>
                  <a:pt x="5570" y="7873"/>
                </a:cubicBezTo>
                <a:cubicBezTo>
                  <a:pt x="5478" y="7896"/>
                  <a:pt x="5433" y="7987"/>
                  <a:pt x="5433" y="8079"/>
                </a:cubicBezTo>
                <a:cubicBezTo>
                  <a:pt x="5455" y="8170"/>
                  <a:pt x="5524" y="8238"/>
                  <a:pt x="5615" y="8238"/>
                </a:cubicBezTo>
                <a:cubicBezTo>
                  <a:pt x="7264" y="8173"/>
                  <a:pt x="9297" y="8086"/>
                  <a:pt x="11345" y="8086"/>
                </a:cubicBezTo>
                <a:cubicBezTo>
                  <a:pt x="12896" y="8086"/>
                  <a:pt x="14456" y="8136"/>
                  <a:pt x="15864" y="8284"/>
                </a:cubicBezTo>
                <a:cubicBezTo>
                  <a:pt x="15878" y="8287"/>
                  <a:pt x="15893" y="8288"/>
                  <a:pt x="15907" y="8288"/>
                </a:cubicBezTo>
                <a:cubicBezTo>
                  <a:pt x="16006" y="8288"/>
                  <a:pt x="16098" y="8221"/>
                  <a:pt x="16138" y="8101"/>
                </a:cubicBezTo>
                <a:cubicBezTo>
                  <a:pt x="16183" y="7987"/>
                  <a:pt x="16115" y="7850"/>
                  <a:pt x="16001" y="7805"/>
                </a:cubicBezTo>
                <a:cubicBezTo>
                  <a:pt x="15887" y="7736"/>
                  <a:pt x="15795" y="7691"/>
                  <a:pt x="15681" y="7622"/>
                </a:cubicBezTo>
                <a:cubicBezTo>
                  <a:pt x="15567" y="7576"/>
                  <a:pt x="15521" y="7439"/>
                  <a:pt x="15567" y="7325"/>
                </a:cubicBezTo>
                <a:cubicBezTo>
                  <a:pt x="15607" y="7226"/>
                  <a:pt x="15716" y="7161"/>
                  <a:pt x="15819" y="7161"/>
                </a:cubicBezTo>
                <a:cubicBezTo>
                  <a:pt x="15834" y="7161"/>
                  <a:pt x="15849" y="7163"/>
                  <a:pt x="15864" y="7166"/>
                </a:cubicBezTo>
                <a:cubicBezTo>
                  <a:pt x="16937" y="7439"/>
                  <a:pt x="18466" y="7736"/>
                  <a:pt x="20406" y="7828"/>
                </a:cubicBezTo>
                <a:cubicBezTo>
                  <a:pt x="20414" y="7832"/>
                  <a:pt x="20423" y="7834"/>
                  <a:pt x="20431" y="7834"/>
                </a:cubicBezTo>
                <a:cubicBezTo>
                  <a:pt x="20467" y="7834"/>
                  <a:pt x="20497" y="7796"/>
                  <a:pt x="20497" y="7759"/>
                </a:cubicBezTo>
                <a:cubicBezTo>
                  <a:pt x="20520" y="7713"/>
                  <a:pt x="20497" y="7668"/>
                  <a:pt x="20452" y="7645"/>
                </a:cubicBezTo>
                <a:cubicBezTo>
                  <a:pt x="20383" y="7622"/>
                  <a:pt x="20360" y="7554"/>
                  <a:pt x="20360" y="7485"/>
                </a:cubicBezTo>
                <a:cubicBezTo>
                  <a:pt x="20383" y="7417"/>
                  <a:pt x="20452" y="7371"/>
                  <a:pt x="20520" y="7371"/>
                </a:cubicBezTo>
                <a:cubicBezTo>
                  <a:pt x="21578" y="7476"/>
                  <a:pt x="22536" y="7523"/>
                  <a:pt x="23410" y="7523"/>
                </a:cubicBezTo>
                <a:cubicBezTo>
                  <a:pt x="25949" y="7523"/>
                  <a:pt x="27767" y="7127"/>
                  <a:pt x="29194" y="6618"/>
                </a:cubicBezTo>
                <a:cubicBezTo>
                  <a:pt x="29810" y="6390"/>
                  <a:pt x="29742" y="5499"/>
                  <a:pt x="29102" y="5408"/>
                </a:cubicBezTo>
                <a:cubicBezTo>
                  <a:pt x="28669" y="5340"/>
                  <a:pt x="28281" y="5248"/>
                  <a:pt x="27870" y="5180"/>
                </a:cubicBezTo>
                <a:cubicBezTo>
                  <a:pt x="27345" y="5066"/>
                  <a:pt x="26820" y="4952"/>
                  <a:pt x="26363" y="4837"/>
                </a:cubicBezTo>
                <a:cubicBezTo>
                  <a:pt x="26706" y="2669"/>
                  <a:pt x="25313" y="592"/>
                  <a:pt x="23168" y="113"/>
                </a:cubicBezTo>
                <a:cubicBezTo>
                  <a:pt x="22849" y="37"/>
                  <a:pt x="22528" y="1"/>
                  <a:pt x="222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2" name="Google Shape;1702;p41"/>
          <p:cNvSpPr/>
          <p:nvPr/>
        </p:nvSpPr>
        <p:spPr>
          <a:xfrm>
            <a:off x="2351420" y="3134819"/>
            <a:ext cx="2535949" cy="766708"/>
          </a:xfrm>
          <a:custGeom>
            <a:avLst/>
            <a:gdLst/>
            <a:ahLst/>
            <a:cxnLst/>
            <a:rect l="l" t="t" r="r" b="b"/>
            <a:pathLst>
              <a:path w="38702" h="11701" extrusionOk="0">
                <a:moveTo>
                  <a:pt x="15139" y="0"/>
                </a:moveTo>
                <a:cubicBezTo>
                  <a:pt x="14067" y="0"/>
                  <a:pt x="12562" y="331"/>
                  <a:pt x="10508" y="1165"/>
                </a:cubicBezTo>
                <a:cubicBezTo>
                  <a:pt x="9184" y="2330"/>
                  <a:pt x="8157" y="4064"/>
                  <a:pt x="7814" y="6438"/>
                </a:cubicBezTo>
                <a:cubicBezTo>
                  <a:pt x="7392" y="6143"/>
                  <a:pt x="6903" y="5999"/>
                  <a:pt x="6414" y="5999"/>
                </a:cubicBezTo>
                <a:cubicBezTo>
                  <a:pt x="5845" y="5999"/>
                  <a:pt x="5279" y="6194"/>
                  <a:pt x="4824" y="6575"/>
                </a:cubicBezTo>
                <a:cubicBezTo>
                  <a:pt x="3957" y="7305"/>
                  <a:pt x="3706" y="8492"/>
                  <a:pt x="4208" y="9497"/>
                </a:cubicBezTo>
                <a:cubicBezTo>
                  <a:pt x="3640" y="9392"/>
                  <a:pt x="3111" y="9346"/>
                  <a:pt x="2628" y="9346"/>
                </a:cubicBezTo>
                <a:cubicBezTo>
                  <a:pt x="2373" y="9346"/>
                  <a:pt x="2131" y="9359"/>
                  <a:pt x="1902" y="9383"/>
                </a:cubicBezTo>
                <a:cubicBezTo>
                  <a:pt x="1" y="10629"/>
                  <a:pt x="135" y="11573"/>
                  <a:pt x="1828" y="11573"/>
                </a:cubicBezTo>
                <a:cubicBezTo>
                  <a:pt x="2554" y="11573"/>
                  <a:pt x="3565" y="11400"/>
                  <a:pt x="4824" y="11003"/>
                </a:cubicBezTo>
                <a:cubicBezTo>
                  <a:pt x="5160" y="11137"/>
                  <a:pt x="5517" y="11188"/>
                  <a:pt x="5899" y="11188"/>
                </a:cubicBezTo>
                <a:cubicBezTo>
                  <a:pt x="7067" y="11188"/>
                  <a:pt x="8466" y="10713"/>
                  <a:pt x="10193" y="10713"/>
                </a:cubicBezTo>
                <a:cubicBezTo>
                  <a:pt x="10585" y="10713"/>
                  <a:pt x="10994" y="10738"/>
                  <a:pt x="11421" y="10798"/>
                </a:cubicBezTo>
                <a:cubicBezTo>
                  <a:pt x="10186" y="11204"/>
                  <a:pt x="10403" y="11472"/>
                  <a:pt x="11323" y="11472"/>
                </a:cubicBezTo>
                <a:cubicBezTo>
                  <a:pt x="11849" y="11472"/>
                  <a:pt x="12605" y="11385"/>
                  <a:pt x="13452" y="11186"/>
                </a:cubicBezTo>
                <a:lnTo>
                  <a:pt x="13452" y="11186"/>
                </a:lnTo>
                <a:cubicBezTo>
                  <a:pt x="13269" y="11336"/>
                  <a:pt x="13490" y="11391"/>
                  <a:pt x="13974" y="11391"/>
                </a:cubicBezTo>
                <a:cubicBezTo>
                  <a:pt x="15363" y="11391"/>
                  <a:pt x="18915" y="10934"/>
                  <a:pt x="21325" y="10934"/>
                </a:cubicBezTo>
                <a:cubicBezTo>
                  <a:pt x="22166" y="10934"/>
                  <a:pt x="22868" y="10990"/>
                  <a:pt x="23290" y="11140"/>
                </a:cubicBezTo>
                <a:cubicBezTo>
                  <a:pt x="22018" y="11474"/>
                  <a:pt x="21983" y="11664"/>
                  <a:pt x="23001" y="11664"/>
                </a:cubicBezTo>
                <a:cubicBezTo>
                  <a:pt x="23791" y="11664"/>
                  <a:pt x="25217" y="11549"/>
                  <a:pt x="27193" y="11300"/>
                </a:cubicBezTo>
                <a:cubicBezTo>
                  <a:pt x="28661" y="11496"/>
                  <a:pt x="30700" y="11700"/>
                  <a:pt x="32007" y="11700"/>
                </a:cubicBezTo>
                <a:cubicBezTo>
                  <a:pt x="32976" y="11700"/>
                  <a:pt x="33543" y="11588"/>
                  <a:pt x="33173" y="11277"/>
                </a:cubicBezTo>
                <a:lnTo>
                  <a:pt x="33173" y="11277"/>
                </a:lnTo>
                <a:cubicBezTo>
                  <a:pt x="34168" y="11303"/>
                  <a:pt x="35474" y="11366"/>
                  <a:pt x="36436" y="11366"/>
                </a:cubicBezTo>
                <a:cubicBezTo>
                  <a:pt x="38056" y="11366"/>
                  <a:pt x="38701" y="11186"/>
                  <a:pt x="35250" y="10341"/>
                </a:cubicBezTo>
                <a:cubicBezTo>
                  <a:pt x="34692" y="10368"/>
                  <a:pt x="34111" y="10386"/>
                  <a:pt x="33529" y="10386"/>
                </a:cubicBezTo>
                <a:cubicBezTo>
                  <a:pt x="31613" y="10386"/>
                  <a:pt x="29684" y="10192"/>
                  <a:pt x="28494" y="9474"/>
                </a:cubicBezTo>
                <a:cubicBezTo>
                  <a:pt x="28494" y="8584"/>
                  <a:pt x="28015" y="7739"/>
                  <a:pt x="27216" y="7283"/>
                </a:cubicBezTo>
                <a:cubicBezTo>
                  <a:pt x="26821" y="7069"/>
                  <a:pt x="26383" y="6960"/>
                  <a:pt x="25943" y="6960"/>
                </a:cubicBezTo>
                <a:cubicBezTo>
                  <a:pt x="25492" y="6960"/>
                  <a:pt x="25041" y="7074"/>
                  <a:pt x="24637" y="7305"/>
                </a:cubicBezTo>
                <a:cubicBezTo>
                  <a:pt x="24247" y="6585"/>
                  <a:pt x="23509" y="6147"/>
                  <a:pt x="22706" y="6147"/>
                </a:cubicBezTo>
                <a:cubicBezTo>
                  <a:pt x="22567" y="6147"/>
                  <a:pt x="22427" y="6160"/>
                  <a:pt x="22285" y="6187"/>
                </a:cubicBezTo>
                <a:cubicBezTo>
                  <a:pt x="21350" y="6347"/>
                  <a:pt x="20619" y="7100"/>
                  <a:pt x="20482" y="8036"/>
                </a:cubicBezTo>
                <a:cubicBezTo>
                  <a:pt x="20414" y="7442"/>
                  <a:pt x="20049" y="6940"/>
                  <a:pt x="19546" y="6643"/>
                </a:cubicBezTo>
                <a:cubicBezTo>
                  <a:pt x="19267" y="6498"/>
                  <a:pt x="18955" y="6423"/>
                  <a:pt x="18645" y="6423"/>
                </a:cubicBezTo>
                <a:cubicBezTo>
                  <a:pt x="18373" y="6423"/>
                  <a:pt x="18103" y="6480"/>
                  <a:pt x="17857" y="6598"/>
                </a:cubicBezTo>
                <a:cubicBezTo>
                  <a:pt x="17949" y="6415"/>
                  <a:pt x="17972" y="6187"/>
                  <a:pt x="17880" y="5982"/>
                </a:cubicBezTo>
                <a:cubicBezTo>
                  <a:pt x="17812" y="5799"/>
                  <a:pt x="17652" y="5639"/>
                  <a:pt x="17447" y="5594"/>
                </a:cubicBezTo>
                <a:cubicBezTo>
                  <a:pt x="17424" y="5206"/>
                  <a:pt x="17218" y="4863"/>
                  <a:pt x="16899" y="4681"/>
                </a:cubicBezTo>
                <a:cubicBezTo>
                  <a:pt x="16717" y="4571"/>
                  <a:pt x="16522" y="4520"/>
                  <a:pt x="16328" y="4520"/>
                </a:cubicBezTo>
                <a:cubicBezTo>
                  <a:pt x="16157" y="4520"/>
                  <a:pt x="15986" y="4560"/>
                  <a:pt x="15826" y="4635"/>
                </a:cubicBezTo>
                <a:cubicBezTo>
                  <a:pt x="17493" y="3652"/>
                  <a:pt x="18701" y="0"/>
                  <a:pt x="151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053A5DBB-405D-3320-B9C4-24A7229595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058" r="1"/>
          <a:stretch/>
        </p:blipFill>
        <p:spPr>
          <a:xfrm>
            <a:off x="275814" y="1183515"/>
            <a:ext cx="2408497" cy="3074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E017E308-092F-D5AA-5D4A-67DB5D517C89}"/>
              </a:ext>
            </a:extLst>
          </p:cNvPr>
          <p:cNvSpPr txBox="1">
            <a:spLocks/>
          </p:cNvSpPr>
          <p:nvPr/>
        </p:nvSpPr>
        <p:spPr>
          <a:xfrm>
            <a:off x="3355596" y="2598537"/>
            <a:ext cx="2801190" cy="8354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Pages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( 42-43 )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774;p39">
            <a:extLst>
              <a:ext uri="{FF2B5EF4-FFF2-40B4-BE49-F238E27FC236}">
                <a16:creationId xmlns:a16="http://schemas.microsoft.com/office/drawing/2014/main" xmlns="" id="{ED8FB2A4-7AAE-FE2C-2A19-795553311048}"/>
              </a:ext>
            </a:extLst>
          </p:cNvPr>
          <p:cNvSpPr/>
          <p:nvPr/>
        </p:nvSpPr>
        <p:spPr>
          <a:xfrm flipH="1">
            <a:off x="7585839" y="3987922"/>
            <a:ext cx="1315400" cy="454605"/>
          </a:xfrm>
          <a:custGeom>
            <a:avLst/>
            <a:gdLst/>
            <a:ahLst/>
            <a:cxnLst/>
            <a:rect l="l" t="t" r="r" b="b"/>
            <a:pathLst>
              <a:path w="22347" h="7126" extrusionOk="0">
                <a:moveTo>
                  <a:pt x="11619" y="1"/>
                </a:moveTo>
                <a:cubicBezTo>
                  <a:pt x="9702" y="1"/>
                  <a:pt x="8035" y="1325"/>
                  <a:pt x="7602" y="3196"/>
                </a:cubicBezTo>
                <a:cubicBezTo>
                  <a:pt x="7538" y="3175"/>
                  <a:pt x="7472" y="3165"/>
                  <a:pt x="7406" y="3165"/>
                </a:cubicBezTo>
                <a:cubicBezTo>
                  <a:pt x="7259" y="3165"/>
                  <a:pt x="7111" y="3216"/>
                  <a:pt x="6985" y="3310"/>
                </a:cubicBezTo>
                <a:cubicBezTo>
                  <a:pt x="6826" y="3447"/>
                  <a:pt x="6734" y="3653"/>
                  <a:pt x="6734" y="3881"/>
                </a:cubicBezTo>
                <a:cubicBezTo>
                  <a:pt x="5829" y="3462"/>
                  <a:pt x="5094" y="3300"/>
                  <a:pt x="4510" y="3300"/>
                </a:cubicBezTo>
                <a:cubicBezTo>
                  <a:pt x="3152" y="3300"/>
                  <a:pt x="2610" y="4180"/>
                  <a:pt x="2626" y="4771"/>
                </a:cubicBezTo>
                <a:cubicBezTo>
                  <a:pt x="1918" y="4817"/>
                  <a:pt x="1096" y="5068"/>
                  <a:pt x="389" y="5319"/>
                </a:cubicBezTo>
                <a:cubicBezTo>
                  <a:pt x="298" y="5365"/>
                  <a:pt x="229" y="5410"/>
                  <a:pt x="161" y="5479"/>
                </a:cubicBezTo>
                <a:cubicBezTo>
                  <a:pt x="1" y="5730"/>
                  <a:pt x="138" y="6118"/>
                  <a:pt x="480" y="6163"/>
                </a:cubicBezTo>
                <a:cubicBezTo>
                  <a:pt x="1870" y="6323"/>
                  <a:pt x="3941" y="6516"/>
                  <a:pt x="5935" y="6516"/>
                </a:cubicBezTo>
                <a:cubicBezTo>
                  <a:pt x="6791" y="6516"/>
                  <a:pt x="7633" y="6481"/>
                  <a:pt x="8401" y="6392"/>
                </a:cubicBezTo>
                <a:lnTo>
                  <a:pt x="8401" y="6392"/>
                </a:lnTo>
                <a:cubicBezTo>
                  <a:pt x="7877" y="6930"/>
                  <a:pt x="10865" y="7125"/>
                  <a:pt x="14343" y="7125"/>
                </a:cubicBezTo>
                <a:cubicBezTo>
                  <a:pt x="16323" y="7125"/>
                  <a:pt x="18462" y="7062"/>
                  <a:pt x="20201" y="6962"/>
                </a:cubicBezTo>
                <a:cubicBezTo>
                  <a:pt x="21434" y="6894"/>
                  <a:pt x="22347" y="5867"/>
                  <a:pt x="22324" y="4703"/>
                </a:cubicBezTo>
                <a:cubicBezTo>
                  <a:pt x="22324" y="4452"/>
                  <a:pt x="22256" y="4201"/>
                  <a:pt x="22141" y="3949"/>
                </a:cubicBezTo>
                <a:cubicBezTo>
                  <a:pt x="21822" y="3196"/>
                  <a:pt x="21274" y="2557"/>
                  <a:pt x="20521" y="2123"/>
                </a:cubicBezTo>
                <a:cubicBezTo>
                  <a:pt x="19942" y="1806"/>
                  <a:pt x="19313" y="1654"/>
                  <a:pt x="18692" y="1654"/>
                </a:cubicBezTo>
                <a:cubicBezTo>
                  <a:pt x="17524" y="1654"/>
                  <a:pt x="16381" y="2190"/>
                  <a:pt x="15636" y="3173"/>
                </a:cubicBezTo>
                <a:cubicBezTo>
                  <a:pt x="15202" y="1325"/>
                  <a:pt x="13536" y="1"/>
                  <a:pt x="1161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                </a:t>
            </a:r>
            <a:endParaRPr dirty="0"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7FEBFFE8-46F2-50CB-34A5-19696ECD3F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6"/>
                    </a14:imgEffect>
                  </a14:imgLayer>
                </a14:imgProps>
              </a:ext>
            </a:extLst>
          </a:blip>
          <a:srcRect l="35841" t="16991" r="32743" b="11898"/>
          <a:stretch/>
        </p:blipFill>
        <p:spPr>
          <a:xfrm>
            <a:off x="4347425" y="145657"/>
            <a:ext cx="3823527" cy="4868266"/>
          </a:xfrm>
          <a:prstGeom prst="rect">
            <a:avLst/>
          </a:prstGeom>
        </p:spPr>
      </p:pic>
      <p:sp>
        <p:nvSpPr>
          <p:cNvPr id="774" name="Google Shape;774;p39"/>
          <p:cNvSpPr/>
          <p:nvPr/>
        </p:nvSpPr>
        <p:spPr>
          <a:xfrm flipH="1">
            <a:off x="7828600" y="1270347"/>
            <a:ext cx="1315400" cy="481450"/>
          </a:xfrm>
          <a:custGeom>
            <a:avLst/>
            <a:gdLst/>
            <a:ahLst/>
            <a:cxnLst/>
            <a:rect l="l" t="t" r="r" b="b"/>
            <a:pathLst>
              <a:path w="22347" h="7126" extrusionOk="0">
                <a:moveTo>
                  <a:pt x="11619" y="1"/>
                </a:moveTo>
                <a:cubicBezTo>
                  <a:pt x="9702" y="1"/>
                  <a:pt x="8035" y="1325"/>
                  <a:pt x="7602" y="3196"/>
                </a:cubicBezTo>
                <a:cubicBezTo>
                  <a:pt x="7538" y="3175"/>
                  <a:pt x="7472" y="3165"/>
                  <a:pt x="7406" y="3165"/>
                </a:cubicBezTo>
                <a:cubicBezTo>
                  <a:pt x="7259" y="3165"/>
                  <a:pt x="7111" y="3216"/>
                  <a:pt x="6985" y="3310"/>
                </a:cubicBezTo>
                <a:cubicBezTo>
                  <a:pt x="6826" y="3447"/>
                  <a:pt x="6734" y="3653"/>
                  <a:pt x="6734" y="3881"/>
                </a:cubicBezTo>
                <a:cubicBezTo>
                  <a:pt x="5829" y="3462"/>
                  <a:pt x="5094" y="3300"/>
                  <a:pt x="4510" y="3300"/>
                </a:cubicBezTo>
                <a:cubicBezTo>
                  <a:pt x="3152" y="3300"/>
                  <a:pt x="2610" y="4180"/>
                  <a:pt x="2626" y="4771"/>
                </a:cubicBezTo>
                <a:cubicBezTo>
                  <a:pt x="1918" y="4817"/>
                  <a:pt x="1096" y="5068"/>
                  <a:pt x="389" y="5319"/>
                </a:cubicBezTo>
                <a:cubicBezTo>
                  <a:pt x="298" y="5365"/>
                  <a:pt x="229" y="5410"/>
                  <a:pt x="161" y="5479"/>
                </a:cubicBezTo>
                <a:cubicBezTo>
                  <a:pt x="1" y="5730"/>
                  <a:pt x="138" y="6118"/>
                  <a:pt x="480" y="6163"/>
                </a:cubicBezTo>
                <a:cubicBezTo>
                  <a:pt x="1870" y="6323"/>
                  <a:pt x="3941" y="6516"/>
                  <a:pt x="5935" y="6516"/>
                </a:cubicBezTo>
                <a:cubicBezTo>
                  <a:pt x="6791" y="6516"/>
                  <a:pt x="7633" y="6481"/>
                  <a:pt x="8401" y="6392"/>
                </a:cubicBezTo>
                <a:lnTo>
                  <a:pt x="8401" y="6392"/>
                </a:lnTo>
                <a:cubicBezTo>
                  <a:pt x="7877" y="6930"/>
                  <a:pt x="10865" y="7125"/>
                  <a:pt x="14343" y="7125"/>
                </a:cubicBezTo>
                <a:cubicBezTo>
                  <a:pt x="16323" y="7125"/>
                  <a:pt x="18462" y="7062"/>
                  <a:pt x="20201" y="6962"/>
                </a:cubicBezTo>
                <a:cubicBezTo>
                  <a:pt x="21434" y="6894"/>
                  <a:pt x="22347" y="5867"/>
                  <a:pt x="22324" y="4703"/>
                </a:cubicBezTo>
                <a:cubicBezTo>
                  <a:pt x="22324" y="4452"/>
                  <a:pt x="22256" y="4201"/>
                  <a:pt x="22141" y="3949"/>
                </a:cubicBezTo>
                <a:cubicBezTo>
                  <a:pt x="21822" y="3196"/>
                  <a:pt x="21274" y="2557"/>
                  <a:pt x="20521" y="2123"/>
                </a:cubicBezTo>
                <a:cubicBezTo>
                  <a:pt x="19942" y="1806"/>
                  <a:pt x="19313" y="1654"/>
                  <a:pt x="18692" y="1654"/>
                </a:cubicBezTo>
                <a:cubicBezTo>
                  <a:pt x="17524" y="1654"/>
                  <a:pt x="16381" y="2190"/>
                  <a:pt x="15636" y="3173"/>
                </a:cubicBezTo>
                <a:cubicBezTo>
                  <a:pt x="15202" y="1325"/>
                  <a:pt x="13536" y="1"/>
                  <a:pt x="1161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                </a:t>
            </a:r>
            <a:endParaRPr dirty="0"/>
          </a:p>
        </p:txBody>
      </p:sp>
      <p:sp>
        <p:nvSpPr>
          <p:cNvPr id="776" name="Google Shape;776;p39"/>
          <p:cNvSpPr/>
          <p:nvPr/>
        </p:nvSpPr>
        <p:spPr>
          <a:xfrm>
            <a:off x="0" y="3092638"/>
            <a:ext cx="869988" cy="274033"/>
          </a:xfrm>
          <a:custGeom>
            <a:avLst/>
            <a:gdLst/>
            <a:ahLst/>
            <a:cxnLst/>
            <a:rect l="l" t="t" r="r" b="b"/>
            <a:pathLst>
              <a:path w="33532" h="8404" extrusionOk="0">
                <a:moveTo>
                  <a:pt x="23449" y="1"/>
                </a:moveTo>
                <a:cubicBezTo>
                  <a:pt x="21458" y="1"/>
                  <a:pt x="19548" y="915"/>
                  <a:pt x="18307" y="2497"/>
                </a:cubicBezTo>
                <a:cubicBezTo>
                  <a:pt x="18147" y="1379"/>
                  <a:pt x="17211" y="535"/>
                  <a:pt x="16093" y="489"/>
                </a:cubicBezTo>
                <a:cubicBezTo>
                  <a:pt x="16043" y="486"/>
                  <a:pt x="15994" y="484"/>
                  <a:pt x="15945" y="484"/>
                </a:cubicBezTo>
                <a:cubicBezTo>
                  <a:pt x="14866" y="484"/>
                  <a:pt x="13934" y="1198"/>
                  <a:pt x="13650" y="2246"/>
                </a:cubicBezTo>
                <a:cubicBezTo>
                  <a:pt x="12372" y="1855"/>
                  <a:pt x="11240" y="1691"/>
                  <a:pt x="10273" y="1691"/>
                </a:cubicBezTo>
                <a:cubicBezTo>
                  <a:pt x="6388" y="1691"/>
                  <a:pt x="5157" y="4345"/>
                  <a:pt x="7716" y="5625"/>
                </a:cubicBezTo>
                <a:cubicBezTo>
                  <a:pt x="5844" y="5625"/>
                  <a:pt x="4018" y="6035"/>
                  <a:pt x="1918" y="6332"/>
                </a:cubicBezTo>
                <a:cubicBezTo>
                  <a:pt x="1393" y="6401"/>
                  <a:pt x="868" y="6469"/>
                  <a:pt x="297" y="6515"/>
                </a:cubicBezTo>
                <a:cubicBezTo>
                  <a:pt x="24" y="6538"/>
                  <a:pt x="1" y="6948"/>
                  <a:pt x="297" y="6971"/>
                </a:cubicBezTo>
                <a:cubicBezTo>
                  <a:pt x="6643" y="7816"/>
                  <a:pt x="14928" y="8318"/>
                  <a:pt x="18444" y="8364"/>
                </a:cubicBezTo>
                <a:cubicBezTo>
                  <a:pt x="19450" y="8376"/>
                  <a:pt x="20423" y="8403"/>
                  <a:pt x="21263" y="8403"/>
                </a:cubicBezTo>
                <a:cubicBezTo>
                  <a:pt x="23433" y="8403"/>
                  <a:pt x="24719" y="8223"/>
                  <a:pt x="23419" y="7154"/>
                </a:cubicBezTo>
                <a:lnTo>
                  <a:pt x="23419" y="7154"/>
                </a:lnTo>
                <a:cubicBezTo>
                  <a:pt x="23859" y="7181"/>
                  <a:pt x="24317" y="7195"/>
                  <a:pt x="24785" y="7195"/>
                </a:cubicBezTo>
                <a:cubicBezTo>
                  <a:pt x="27789" y="7195"/>
                  <a:pt x="31215" y="6635"/>
                  <a:pt x="33052" y="5647"/>
                </a:cubicBezTo>
                <a:cubicBezTo>
                  <a:pt x="33485" y="5419"/>
                  <a:pt x="33531" y="4826"/>
                  <a:pt x="33075" y="4620"/>
                </a:cubicBezTo>
                <a:cubicBezTo>
                  <a:pt x="32983" y="4575"/>
                  <a:pt x="32869" y="4529"/>
                  <a:pt x="32778" y="4506"/>
                </a:cubicBezTo>
                <a:cubicBezTo>
                  <a:pt x="32013" y="4192"/>
                  <a:pt x="31011" y="3912"/>
                  <a:pt x="29962" y="3912"/>
                </a:cubicBezTo>
                <a:cubicBezTo>
                  <a:pt x="29791" y="3912"/>
                  <a:pt x="29618" y="3919"/>
                  <a:pt x="29445" y="3935"/>
                </a:cubicBezTo>
                <a:cubicBezTo>
                  <a:pt x="28555" y="1813"/>
                  <a:pt x="26592" y="352"/>
                  <a:pt x="24287" y="55"/>
                </a:cubicBezTo>
                <a:cubicBezTo>
                  <a:pt x="24007" y="19"/>
                  <a:pt x="23727" y="1"/>
                  <a:pt x="2344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                     </a:t>
            </a:r>
            <a:endParaRPr dirty="0"/>
          </a:p>
        </p:txBody>
      </p:sp>
      <p:sp>
        <p:nvSpPr>
          <p:cNvPr id="1112" name="Google Shape;1112;p39"/>
          <p:cNvSpPr/>
          <p:nvPr/>
        </p:nvSpPr>
        <p:spPr>
          <a:xfrm>
            <a:off x="8424000" y="-322900"/>
            <a:ext cx="928800" cy="928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5" name="Google Shape;775;p39"/>
          <p:cNvSpPr/>
          <p:nvPr/>
        </p:nvSpPr>
        <p:spPr>
          <a:xfrm flipH="1">
            <a:off x="-795950" y="294575"/>
            <a:ext cx="2535949" cy="766708"/>
          </a:xfrm>
          <a:custGeom>
            <a:avLst/>
            <a:gdLst/>
            <a:ahLst/>
            <a:cxnLst/>
            <a:rect l="l" t="t" r="r" b="b"/>
            <a:pathLst>
              <a:path w="38702" h="11701" extrusionOk="0">
                <a:moveTo>
                  <a:pt x="15139" y="0"/>
                </a:moveTo>
                <a:cubicBezTo>
                  <a:pt x="14067" y="0"/>
                  <a:pt x="12562" y="331"/>
                  <a:pt x="10508" y="1165"/>
                </a:cubicBezTo>
                <a:cubicBezTo>
                  <a:pt x="9184" y="2330"/>
                  <a:pt x="8157" y="4064"/>
                  <a:pt x="7814" y="6438"/>
                </a:cubicBezTo>
                <a:cubicBezTo>
                  <a:pt x="7392" y="6143"/>
                  <a:pt x="6903" y="5999"/>
                  <a:pt x="6414" y="5999"/>
                </a:cubicBezTo>
                <a:cubicBezTo>
                  <a:pt x="5845" y="5999"/>
                  <a:pt x="5279" y="6194"/>
                  <a:pt x="4824" y="6575"/>
                </a:cubicBezTo>
                <a:cubicBezTo>
                  <a:pt x="3957" y="7305"/>
                  <a:pt x="3706" y="8492"/>
                  <a:pt x="4208" y="9497"/>
                </a:cubicBezTo>
                <a:cubicBezTo>
                  <a:pt x="3640" y="9392"/>
                  <a:pt x="3111" y="9346"/>
                  <a:pt x="2628" y="9346"/>
                </a:cubicBezTo>
                <a:cubicBezTo>
                  <a:pt x="2373" y="9346"/>
                  <a:pt x="2131" y="9359"/>
                  <a:pt x="1902" y="9383"/>
                </a:cubicBezTo>
                <a:cubicBezTo>
                  <a:pt x="1" y="10629"/>
                  <a:pt x="135" y="11573"/>
                  <a:pt x="1828" y="11573"/>
                </a:cubicBezTo>
                <a:cubicBezTo>
                  <a:pt x="2554" y="11573"/>
                  <a:pt x="3565" y="11400"/>
                  <a:pt x="4824" y="11003"/>
                </a:cubicBezTo>
                <a:cubicBezTo>
                  <a:pt x="5160" y="11137"/>
                  <a:pt x="5517" y="11188"/>
                  <a:pt x="5899" y="11188"/>
                </a:cubicBezTo>
                <a:cubicBezTo>
                  <a:pt x="7067" y="11188"/>
                  <a:pt x="8466" y="10713"/>
                  <a:pt x="10193" y="10713"/>
                </a:cubicBezTo>
                <a:cubicBezTo>
                  <a:pt x="10585" y="10713"/>
                  <a:pt x="10994" y="10738"/>
                  <a:pt x="11421" y="10798"/>
                </a:cubicBezTo>
                <a:cubicBezTo>
                  <a:pt x="10186" y="11204"/>
                  <a:pt x="10403" y="11472"/>
                  <a:pt x="11323" y="11472"/>
                </a:cubicBezTo>
                <a:cubicBezTo>
                  <a:pt x="11849" y="11472"/>
                  <a:pt x="12605" y="11385"/>
                  <a:pt x="13452" y="11186"/>
                </a:cubicBezTo>
                <a:lnTo>
                  <a:pt x="13452" y="11186"/>
                </a:lnTo>
                <a:cubicBezTo>
                  <a:pt x="13269" y="11336"/>
                  <a:pt x="13490" y="11391"/>
                  <a:pt x="13974" y="11391"/>
                </a:cubicBezTo>
                <a:cubicBezTo>
                  <a:pt x="15363" y="11391"/>
                  <a:pt x="18915" y="10934"/>
                  <a:pt x="21325" y="10934"/>
                </a:cubicBezTo>
                <a:cubicBezTo>
                  <a:pt x="22166" y="10934"/>
                  <a:pt x="22868" y="10990"/>
                  <a:pt x="23290" y="11140"/>
                </a:cubicBezTo>
                <a:cubicBezTo>
                  <a:pt x="22018" y="11474"/>
                  <a:pt x="21983" y="11664"/>
                  <a:pt x="23001" y="11664"/>
                </a:cubicBezTo>
                <a:cubicBezTo>
                  <a:pt x="23791" y="11664"/>
                  <a:pt x="25217" y="11549"/>
                  <a:pt x="27193" y="11300"/>
                </a:cubicBezTo>
                <a:cubicBezTo>
                  <a:pt x="28661" y="11496"/>
                  <a:pt x="30700" y="11700"/>
                  <a:pt x="32007" y="11700"/>
                </a:cubicBezTo>
                <a:cubicBezTo>
                  <a:pt x="32976" y="11700"/>
                  <a:pt x="33543" y="11588"/>
                  <a:pt x="33173" y="11277"/>
                </a:cubicBezTo>
                <a:lnTo>
                  <a:pt x="33173" y="11277"/>
                </a:lnTo>
                <a:cubicBezTo>
                  <a:pt x="34168" y="11303"/>
                  <a:pt x="35474" y="11366"/>
                  <a:pt x="36436" y="11366"/>
                </a:cubicBezTo>
                <a:cubicBezTo>
                  <a:pt x="38056" y="11366"/>
                  <a:pt x="38701" y="11186"/>
                  <a:pt x="35250" y="10341"/>
                </a:cubicBezTo>
                <a:cubicBezTo>
                  <a:pt x="34692" y="10368"/>
                  <a:pt x="34111" y="10386"/>
                  <a:pt x="33529" y="10386"/>
                </a:cubicBezTo>
                <a:cubicBezTo>
                  <a:pt x="31613" y="10386"/>
                  <a:pt x="29684" y="10192"/>
                  <a:pt x="28494" y="9474"/>
                </a:cubicBezTo>
                <a:cubicBezTo>
                  <a:pt x="28494" y="8584"/>
                  <a:pt x="28015" y="7739"/>
                  <a:pt x="27216" y="7283"/>
                </a:cubicBezTo>
                <a:cubicBezTo>
                  <a:pt x="26821" y="7069"/>
                  <a:pt x="26383" y="6960"/>
                  <a:pt x="25943" y="6960"/>
                </a:cubicBezTo>
                <a:cubicBezTo>
                  <a:pt x="25492" y="6960"/>
                  <a:pt x="25041" y="7074"/>
                  <a:pt x="24637" y="7305"/>
                </a:cubicBezTo>
                <a:cubicBezTo>
                  <a:pt x="24247" y="6585"/>
                  <a:pt x="23509" y="6147"/>
                  <a:pt x="22706" y="6147"/>
                </a:cubicBezTo>
                <a:cubicBezTo>
                  <a:pt x="22567" y="6147"/>
                  <a:pt x="22427" y="6160"/>
                  <a:pt x="22285" y="6187"/>
                </a:cubicBezTo>
                <a:cubicBezTo>
                  <a:pt x="21350" y="6347"/>
                  <a:pt x="20619" y="7100"/>
                  <a:pt x="20482" y="8036"/>
                </a:cubicBezTo>
                <a:cubicBezTo>
                  <a:pt x="20414" y="7442"/>
                  <a:pt x="20049" y="6940"/>
                  <a:pt x="19546" y="6643"/>
                </a:cubicBezTo>
                <a:cubicBezTo>
                  <a:pt x="19267" y="6498"/>
                  <a:pt x="18955" y="6423"/>
                  <a:pt x="18645" y="6423"/>
                </a:cubicBezTo>
                <a:cubicBezTo>
                  <a:pt x="18373" y="6423"/>
                  <a:pt x="18103" y="6480"/>
                  <a:pt x="17857" y="6598"/>
                </a:cubicBezTo>
                <a:cubicBezTo>
                  <a:pt x="17949" y="6415"/>
                  <a:pt x="17972" y="6187"/>
                  <a:pt x="17880" y="5982"/>
                </a:cubicBezTo>
                <a:cubicBezTo>
                  <a:pt x="17812" y="5799"/>
                  <a:pt x="17652" y="5639"/>
                  <a:pt x="17447" y="5594"/>
                </a:cubicBezTo>
                <a:cubicBezTo>
                  <a:pt x="17424" y="5206"/>
                  <a:pt x="17218" y="4863"/>
                  <a:pt x="16899" y="4681"/>
                </a:cubicBezTo>
                <a:cubicBezTo>
                  <a:pt x="16717" y="4571"/>
                  <a:pt x="16522" y="4520"/>
                  <a:pt x="16328" y="4520"/>
                </a:cubicBezTo>
                <a:cubicBezTo>
                  <a:pt x="16157" y="4520"/>
                  <a:pt x="15986" y="4560"/>
                  <a:pt x="15826" y="4635"/>
                </a:cubicBezTo>
                <a:cubicBezTo>
                  <a:pt x="17493" y="3652"/>
                  <a:pt x="18701" y="0"/>
                  <a:pt x="151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39"/>
          <p:cNvSpPr/>
          <p:nvPr/>
        </p:nvSpPr>
        <p:spPr>
          <a:xfrm flipH="1">
            <a:off x="-1000076" y="4298872"/>
            <a:ext cx="2632976" cy="1503880"/>
          </a:xfrm>
          <a:custGeom>
            <a:avLst/>
            <a:gdLst/>
            <a:ahLst/>
            <a:cxnLst/>
            <a:rect l="l" t="t" r="r" b="b"/>
            <a:pathLst>
              <a:path w="37206" h="21251" extrusionOk="0">
                <a:moveTo>
                  <a:pt x="26044" y="19721"/>
                </a:moveTo>
                <a:cubicBezTo>
                  <a:pt x="26044" y="19721"/>
                  <a:pt x="15750" y="20475"/>
                  <a:pt x="14974" y="20475"/>
                </a:cubicBezTo>
                <a:cubicBezTo>
                  <a:pt x="14175" y="20475"/>
                  <a:pt x="0" y="21251"/>
                  <a:pt x="0" y="21251"/>
                </a:cubicBezTo>
                <a:lnTo>
                  <a:pt x="8994" y="19721"/>
                </a:lnTo>
                <a:lnTo>
                  <a:pt x="8195" y="19173"/>
                </a:lnTo>
                <a:lnTo>
                  <a:pt x="8697" y="17872"/>
                </a:lnTo>
                <a:lnTo>
                  <a:pt x="7898" y="15613"/>
                </a:lnTo>
                <a:lnTo>
                  <a:pt x="8195" y="14312"/>
                </a:lnTo>
                <a:lnTo>
                  <a:pt x="10249" y="12668"/>
                </a:lnTo>
                <a:lnTo>
                  <a:pt x="11139" y="13102"/>
                </a:lnTo>
                <a:lnTo>
                  <a:pt x="11048" y="12143"/>
                </a:lnTo>
                <a:lnTo>
                  <a:pt x="11915" y="11710"/>
                </a:lnTo>
                <a:lnTo>
                  <a:pt x="12600" y="8993"/>
                </a:lnTo>
                <a:lnTo>
                  <a:pt x="13787" y="7807"/>
                </a:lnTo>
                <a:lnTo>
                  <a:pt x="14677" y="8126"/>
                </a:lnTo>
                <a:cubicBezTo>
                  <a:pt x="14677" y="8126"/>
                  <a:pt x="14084" y="6939"/>
                  <a:pt x="14266" y="6597"/>
                </a:cubicBezTo>
                <a:cubicBezTo>
                  <a:pt x="14472" y="6277"/>
                  <a:pt x="14266" y="5090"/>
                  <a:pt x="15065" y="4862"/>
                </a:cubicBezTo>
                <a:cubicBezTo>
                  <a:pt x="15841" y="4657"/>
                  <a:pt x="17804" y="3789"/>
                  <a:pt x="17804" y="3789"/>
                </a:cubicBezTo>
                <a:lnTo>
                  <a:pt x="19379" y="4862"/>
                </a:lnTo>
                <a:lnTo>
                  <a:pt x="20452" y="6163"/>
                </a:lnTo>
                <a:lnTo>
                  <a:pt x="21525" y="3789"/>
                </a:lnTo>
                <a:lnTo>
                  <a:pt x="23488" y="3470"/>
                </a:lnTo>
                <a:lnTo>
                  <a:pt x="24675" y="4223"/>
                </a:lnTo>
                <a:lnTo>
                  <a:pt x="25154" y="2602"/>
                </a:lnTo>
                <a:cubicBezTo>
                  <a:pt x="25154" y="2602"/>
                  <a:pt x="25656" y="1826"/>
                  <a:pt x="26044" y="1826"/>
                </a:cubicBezTo>
                <a:lnTo>
                  <a:pt x="27893" y="1826"/>
                </a:lnTo>
                <a:lnTo>
                  <a:pt x="28395" y="2602"/>
                </a:lnTo>
                <a:lnTo>
                  <a:pt x="29765" y="0"/>
                </a:lnTo>
                <a:lnTo>
                  <a:pt x="31225" y="0"/>
                </a:lnTo>
                <a:cubicBezTo>
                  <a:pt x="31522" y="0"/>
                  <a:pt x="32321" y="1393"/>
                  <a:pt x="32321" y="1393"/>
                </a:cubicBezTo>
                <a:lnTo>
                  <a:pt x="33599" y="3036"/>
                </a:lnTo>
                <a:lnTo>
                  <a:pt x="33188" y="3675"/>
                </a:lnTo>
                <a:lnTo>
                  <a:pt x="35060" y="4109"/>
                </a:lnTo>
                <a:lnTo>
                  <a:pt x="35060" y="6163"/>
                </a:lnTo>
                <a:lnTo>
                  <a:pt x="37114" y="6825"/>
                </a:lnTo>
                <a:lnTo>
                  <a:pt x="37206" y="7898"/>
                </a:lnTo>
                <a:cubicBezTo>
                  <a:pt x="29194" y="6551"/>
                  <a:pt x="22734" y="11299"/>
                  <a:pt x="26044" y="1972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BDA8F42E-D2FF-1822-9B90-4A1A99F837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15"/>
                    </a14:imgEffect>
                  </a14:imgLayer>
                </a14:imgProps>
              </a:ext>
            </a:extLst>
          </a:blip>
          <a:srcRect l="35752" t="18722" r="32655" b="9538"/>
          <a:stretch/>
        </p:blipFill>
        <p:spPr>
          <a:xfrm>
            <a:off x="501029" y="105197"/>
            <a:ext cx="3845069" cy="4911348"/>
          </a:xfrm>
          <a:prstGeom prst="rect">
            <a:avLst/>
          </a:prstGeom>
        </p:spPr>
      </p:pic>
      <p:sp>
        <p:nvSpPr>
          <p:cNvPr id="769" name="Google Shape;769;p39"/>
          <p:cNvSpPr txBox="1">
            <a:spLocks noGrp="1"/>
          </p:cNvSpPr>
          <p:nvPr>
            <p:ph type="title"/>
          </p:nvPr>
        </p:nvSpPr>
        <p:spPr>
          <a:xfrm>
            <a:off x="1852884" y="2977832"/>
            <a:ext cx="5357120" cy="7283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Listen &amp; Read along</a:t>
            </a:r>
          </a:p>
        </p:txBody>
      </p:sp>
      <p:sp>
        <p:nvSpPr>
          <p:cNvPr id="1111" name="Google Shape;1111;p39"/>
          <p:cNvSpPr/>
          <p:nvPr/>
        </p:nvSpPr>
        <p:spPr>
          <a:xfrm flipH="1">
            <a:off x="-509100" y="3473513"/>
            <a:ext cx="1416133" cy="1628673"/>
          </a:xfrm>
          <a:custGeom>
            <a:avLst/>
            <a:gdLst/>
            <a:ahLst/>
            <a:cxnLst/>
            <a:rect l="l" t="t" r="r" b="b"/>
            <a:pathLst>
              <a:path w="9428" h="10843" extrusionOk="0">
                <a:moveTo>
                  <a:pt x="2763" y="0"/>
                </a:moveTo>
                <a:lnTo>
                  <a:pt x="2763" y="0"/>
                </a:lnTo>
                <a:cubicBezTo>
                  <a:pt x="2763" y="0"/>
                  <a:pt x="2785" y="1758"/>
                  <a:pt x="3105" y="2191"/>
                </a:cubicBezTo>
                <a:cubicBezTo>
                  <a:pt x="3333" y="2511"/>
                  <a:pt x="4132" y="3333"/>
                  <a:pt x="4885" y="3949"/>
                </a:cubicBezTo>
                <a:cubicBezTo>
                  <a:pt x="3744" y="3287"/>
                  <a:pt x="2717" y="3127"/>
                  <a:pt x="2717" y="3127"/>
                </a:cubicBezTo>
                <a:cubicBezTo>
                  <a:pt x="982" y="3424"/>
                  <a:pt x="1" y="5478"/>
                  <a:pt x="1" y="5478"/>
                </a:cubicBezTo>
                <a:cubicBezTo>
                  <a:pt x="1" y="5478"/>
                  <a:pt x="2363" y="4882"/>
                  <a:pt x="3060" y="4882"/>
                </a:cubicBezTo>
                <a:cubicBezTo>
                  <a:pt x="3085" y="4882"/>
                  <a:pt x="3107" y="4883"/>
                  <a:pt x="3128" y="4885"/>
                </a:cubicBezTo>
                <a:lnTo>
                  <a:pt x="3630" y="4885"/>
                </a:lnTo>
                <a:cubicBezTo>
                  <a:pt x="3288" y="5022"/>
                  <a:pt x="2945" y="5204"/>
                  <a:pt x="2626" y="5478"/>
                </a:cubicBezTo>
                <a:cubicBezTo>
                  <a:pt x="1302" y="6574"/>
                  <a:pt x="1370" y="7829"/>
                  <a:pt x="1370" y="7829"/>
                </a:cubicBezTo>
                <a:lnTo>
                  <a:pt x="3835" y="6551"/>
                </a:lnTo>
                <a:cubicBezTo>
                  <a:pt x="3835" y="6551"/>
                  <a:pt x="4223" y="5821"/>
                  <a:pt x="5228" y="4839"/>
                </a:cubicBezTo>
                <a:lnTo>
                  <a:pt x="5319" y="4816"/>
                </a:lnTo>
                <a:lnTo>
                  <a:pt x="5319" y="4816"/>
                </a:lnTo>
                <a:cubicBezTo>
                  <a:pt x="4429" y="5729"/>
                  <a:pt x="4201" y="6597"/>
                  <a:pt x="4201" y="6597"/>
                </a:cubicBezTo>
                <a:lnTo>
                  <a:pt x="4246" y="8103"/>
                </a:lnTo>
                <a:cubicBezTo>
                  <a:pt x="4246" y="8103"/>
                  <a:pt x="5114" y="7578"/>
                  <a:pt x="5570" y="6619"/>
                </a:cubicBezTo>
                <a:cubicBezTo>
                  <a:pt x="5570" y="6619"/>
                  <a:pt x="5593" y="5935"/>
                  <a:pt x="5616" y="5364"/>
                </a:cubicBezTo>
                <a:lnTo>
                  <a:pt x="5616" y="5364"/>
                </a:lnTo>
                <a:cubicBezTo>
                  <a:pt x="6164" y="7053"/>
                  <a:pt x="5524" y="9381"/>
                  <a:pt x="4999" y="10842"/>
                </a:cubicBezTo>
                <a:lnTo>
                  <a:pt x="5319" y="10728"/>
                </a:lnTo>
                <a:cubicBezTo>
                  <a:pt x="5867" y="9176"/>
                  <a:pt x="6460" y="6825"/>
                  <a:pt x="5798" y="5090"/>
                </a:cubicBezTo>
                <a:lnTo>
                  <a:pt x="5798" y="5090"/>
                </a:lnTo>
                <a:cubicBezTo>
                  <a:pt x="6529" y="5798"/>
                  <a:pt x="7442" y="6117"/>
                  <a:pt x="7442" y="6117"/>
                </a:cubicBezTo>
                <a:lnTo>
                  <a:pt x="9428" y="5889"/>
                </a:lnTo>
                <a:cubicBezTo>
                  <a:pt x="9428" y="5889"/>
                  <a:pt x="8400" y="4291"/>
                  <a:pt x="7875" y="3926"/>
                </a:cubicBezTo>
                <a:cubicBezTo>
                  <a:pt x="7764" y="3845"/>
                  <a:pt x="7571" y="3813"/>
                  <a:pt x="7339" y="3813"/>
                </a:cubicBezTo>
                <a:cubicBezTo>
                  <a:pt x="7049" y="3813"/>
                  <a:pt x="6699" y="3863"/>
                  <a:pt x="6369" y="3926"/>
                </a:cubicBezTo>
                <a:cubicBezTo>
                  <a:pt x="6848" y="3470"/>
                  <a:pt x="7442" y="2853"/>
                  <a:pt x="7784" y="2442"/>
                </a:cubicBezTo>
                <a:cubicBezTo>
                  <a:pt x="8355" y="1735"/>
                  <a:pt x="9017" y="913"/>
                  <a:pt x="9017" y="913"/>
                </a:cubicBezTo>
                <a:cubicBezTo>
                  <a:pt x="9017" y="913"/>
                  <a:pt x="8991" y="913"/>
                  <a:pt x="8945" y="913"/>
                </a:cubicBezTo>
                <a:cubicBezTo>
                  <a:pt x="8600" y="913"/>
                  <a:pt x="7109" y="931"/>
                  <a:pt x="6666" y="1233"/>
                </a:cubicBezTo>
                <a:cubicBezTo>
                  <a:pt x="6255" y="1529"/>
                  <a:pt x="5844" y="2534"/>
                  <a:pt x="5684" y="3607"/>
                </a:cubicBezTo>
                <a:cubicBezTo>
                  <a:pt x="5456" y="2739"/>
                  <a:pt x="5068" y="1529"/>
                  <a:pt x="4657" y="1096"/>
                </a:cubicBezTo>
                <a:cubicBezTo>
                  <a:pt x="3995" y="388"/>
                  <a:pt x="2763" y="0"/>
                  <a:pt x="276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13" name="Picture 4" descr="Cute Headphones Emoji Sticker">
            <a:extLst>
              <a:ext uri="{FF2B5EF4-FFF2-40B4-BE49-F238E27FC236}">
                <a16:creationId xmlns:a16="http://schemas.microsoft.com/office/drawing/2014/main" xmlns="" id="{0D9B3037-7F22-4BCA-BD7E-7E4C9DD67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190" y="1032660"/>
            <a:ext cx="1930557" cy="190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2" name="Google Shape;2952;p47"/>
          <p:cNvGrpSpPr/>
          <p:nvPr/>
        </p:nvGrpSpPr>
        <p:grpSpPr>
          <a:xfrm>
            <a:off x="319986" y="3910302"/>
            <a:ext cx="1156165" cy="1387382"/>
            <a:chOff x="1826150" y="3365200"/>
            <a:chExt cx="376650" cy="451975"/>
          </a:xfrm>
        </p:grpSpPr>
        <p:sp>
          <p:nvSpPr>
            <p:cNvPr id="2953" name="Google Shape;2953;p47"/>
            <p:cNvSpPr/>
            <p:nvPr/>
          </p:nvSpPr>
          <p:spPr>
            <a:xfrm>
              <a:off x="1826150" y="3365200"/>
              <a:ext cx="376650" cy="451975"/>
            </a:xfrm>
            <a:custGeom>
              <a:avLst/>
              <a:gdLst/>
              <a:ahLst/>
              <a:cxnLst/>
              <a:rect l="l" t="t" r="r" b="b"/>
              <a:pathLst>
                <a:path w="15066" h="18079" extrusionOk="0">
                  <a:moveTo>
                    <a:pt x="1" y="18079"/>
                  </a:moveTo>
                  <a:lnTo>
                    <a:pt x="15066" y="18079"/>
                  </a:lnTo>
                  <a:cubicBezTo>
                    <a:pt x="15066" y="18079"/>
                    <a:pt x="14563" y="14518"/>
                    <a:pt x="14427" y="13856"/>
                  </a:cubicBezTo>
                  <a:cubicBezTo>
                    <a:pt x="14312" y="13194"/>
                    <a:pt x="12692" y="7008"/>
                    <a:pt x="12692" y="7008"/>
                  </a:cubicBezTo>
                  <a:lnTo>
                    <a:pt x="12692" y="2261"/>
                  </a:lnTo>
                  <a:lnTo>
                    <a:pt x="8081" y="1"/>
                  </a:lnTo>
                  <a:lnTo>
                    <a:pt x="6712" y="2649"/>
                  </a:lnTo>
                  <a:lnTo>
                    <a:pt x="5730" y="7259"/>
                  </a:lnTo>
                  <a:lnTo>
                    <a:pt x="3356" y="1360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7"/>
            <p:cNvSpPr/>
            <p:nvPr/>
          </p:nvSpPr>
          <p:spPr>
            <a:xfrm>
              <a:off x="1912325" y="3380050"/>
              <a:ext cx="163800" cy="437125"/>
            </a:xfrm>
            <a:custGeom>
              <a:avLst/>
              <a:gdLst/>
              <a:ahLst/>
              <a:cxnLst/>
              <a:rect l="l" t="t" r="r" b="b"/>
              <a:pathLst>
                <a:path w="6552" h="17485" extrusionOk="0">
                  <a:moveTo>
                    <a:pt x="1" y="17485"/>
                  </a:moveTo>
                  <a:lnTo>
                    <a:pt x="3584" y="17485"/>
                  </a:lnTo>
                  <a:cubicBezTo>
                    <a:pt x="3812" y="16731"/>
                    <a:pt x="4086" y="16024"/>
                    <a:pt x="4383" y="15636"/>
                  </a:cubicBezTo>
                  <a:cubicBezTo>
                    <a:pt x="5228" y="14563"/>
                    <a:pt x="6551" y="13741"/>
                    <a:pt x="6551" y="13741"/>
                  </a:cubicBezTo>
                  <a:cubicBezTo>
                    <a:pt x="6551" y="13741"/>
                    <a:pt x="4817" y="7441"/>
                    <a:pt x="4429" y="6802"/>
                  </a:cubicBezTo>
                  <a:cubicBezTo>
                    <a:pt x="4086" y="6186"/>
                    <a:pt x="4429" y="1895"/>
                    <a:pt x="4337" y="0"/>
                  </a:cubicBezTo>
                  <a:lnTo>
                    <a:pt x="3287" y="2055"/>
                  </a:lnTo>
                  <a:lnTo>
                    <a:pt x="2306" y="6620"/>
                  </a:lnTo>
                  <a:cubicBezTo>
                    <a:pt x="2443" y="8583"/>
                    <a:pt x="2603" y="11413"/>
                    <a:pt x="2534" y="11847"/>
                  </a:cubicBezTo>
                  <a:cubicBezTo>
                    <a:pt x="2420" y="12394"/>
                    <a:pt x="1302" y="13969"/>
                    <a:pt x="1" y="17485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7"/>
            <p:cNvSpPr/>
            <p:nvPr/>
          </p:nvSpPr>
          <p:spPr>
            <a:xfrm>
              <a:off x="2025300" y="3365200"/>
              <a:ext cx="177500" cy="451975"/>
            </a:xfrm>
            <a:custGeom>
              <a:avLst/>
              <a:gdLst/>
              <a:ahLst/>
              <a:cxnLst/>
              <a:rect l="l" t="t" r="r" b="b"/>
              <a:pathLst>
                <a:path w="7100" h="18079" extrusionOk="0">
                  <a:moveTo>
                    <a:pt x="1" y="18079"/>
                  </a:moveTo>
                  <a:lnTo>
                    <a:pt x="7100" y="18079"/>
                  </a:lnTo>
                  <a:cubicBezTo>
                    <a:pt x="7100" y="18079"/>
                    <a:pt x="6597" y="14518"/>
                    <a:pt x="6461" y="13856"/>
                  </a:cubicBezTo>
                  <a:cubicBezTo>
                    <a:pt x="6346" y="13194"/>
                    <a:pt x="4726" y="7008"/>
                    <a:pt x="4726" y="7008"/>
                  </a:cubicBezTo>
                  <a:lnTo>
                    <a:pt x="4726" y="2261"/>
                  </a:lnTo>
                  <a:lnTo>
                    <a:pt x="115" y="1"/>
                  </a:lnTo>
                  <a:lnTo>
                    <a:pt x="1" y="252"/>
                  </a:lnTo>
                  <a:cubicBezTo>
                    <a:pt x="1028" y="1348"/>
                    <a:pt x="1804" y="2283"/>
                    <a:pt x="1804" y="2283"/>
                  </a:cubicBezTo>
                  <a:lnTo>
                    <a:pt x="2672" y="7556"/>
                  </a:lnTo>
                  <a:lnTo>
                    <a:pt x="3493" y="15203"/>
                  </a:lnTo>
                  <a:cubicBezTo>
                    <a:pt x="3493" y="15203"/>
                    <a:pt x="1918" y="16070"/>
                    <a:pt x="1485" y="16252"/>
                  </a:cubicBezTo>
                  <a:cubicBezTo>
                    <a:pt x="1256" y="16367"/>
                    <a:pt x="572" y="17257"/>
                    <a:pt x="1" y="1807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2" name="صورة 21">
            <a:extLst>
              <a:ext uri="{FF2B5EF4-FFF2-40B4-BE49-F238E27FC236}">
                <a16:creationId xmlns:a16="http://schemas.microsoft.com/office/drawing/2014/main" xmlns="" id="{53B559D4-350D-DC67-ED7F-E786BE5741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805"/>
          <a:stretch/>
        </p:blipFill>
        <p:spPr>
          <a:xfrm>
            <a:off x="1800805" y="943719"/>
            <a:ext cx="5223081" cy="4258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56" name="Google Shape;2956;p47"/>
          <p:cNvSpPr/>
          <p:nvPr/>
        </p:nvSpPr>
        <p:spPr>
          <a:xfrm>
            <a:off x="7652979" y="3638175"/>
            <a:ext cx="1416133" cy="1628673"/>
          </a:xfrm>
          <a:custGeom>
            <a:avLst/>
            <a:gdLst/>
            <a:ahLst/>
            <a:cxnLst/>
            <a:rect l="l" t="t" r="r" b="b"/>
            <a:pathLst>
              <a:path w="9428" h="10843" extrusionOk="0">
                <a:moveTo>
                  <a:pt x="2763" y="0"/>
                </a:moveTo>
                <a:lnTo>
                  <a:pt x="2763" y="0"/>
                </a:lnTo>
                <a:cubicBezTo>
                  <a:pt x="2763" y="0"/>
                  <a:pt x="2785" y="1758"/>
                  <a:pt x="3105" y="2191"/>
                </a:cubicBezTo>
                <a:cubicBezTo>
                  <a:pt x="3333" y="2511"/>
                  <a:pt x="4132" y="3333"/>
                  <a:pt x="4885" y="3949"/>
                </a:cubicBezTo>
                <a:cubicBezTo>
                  <a:pt x="3744" y="3287"/>
                  <a:pt x="2717" y="3127"/>
                  <a:pt x="2717" y="3127"/>
                </a:cubicBezTo>
                <a:cubicBezTo>
                  <a:pt x="982" y="3424"/>
                  <a:pt x="1" y="5478"/>
                  <a:pt x="1" y="5478"/>
                </a:cubicBezTo>
                <a:cubicBezTo>
                  <a:pt x="1" y="5478"/>
                  <a:pt x="2363" y="4882"/>
                  <a:pt x="3060" y="4882"/>
                </a:cubicBezTo>
                <a:cubicBezTo>
                  <a:pt x="3085" y="4882"/>
                  <a:pt x="3107" y="4883"/>
                  <a:pt x="3128" y="4885"/>
                </a:cubicBezTo>
                <a:lnTo>
                  <a:pt x="3630" y="4885"/>
                </a:lnTo>
                <a:cubicBezTo>
                  <a:pt x="3288" y="5022"/>
                  <a:pt x="2945" y="5204"/>
                  <a:pt x="2626" y="5478"/>
                </a:cubicBezTo>
                <a:cubicBezTo>
                  <a:pt x="1302" y="6574"/>
                  <a:pt x="1370" y="7829"/>
                  <a:pt x="1370" y="7829"/>
                </a:cubicBezTo>
                <a:lnTo>
                  <a:pt x="3835" y="6551"/>
                </a:lnTo>
                <a:cubicBezTo>
                  <a:pt x="3835" y="6551"/>
                  <a:pt x="4223" y="5821"/>
                  <a:pt x="5228" y="4839"/>
                </a:cubicBezTo>
                <a:lnTo>
                  <a:pt x="5319" y="4816"/>
                </a:lnTo>
                <a:lnTo>
                  <a:pt x="5319" y="4816"/>
                </a:lnTo>
                <a:cubicBezTo>
                  <a:pt x="4429" y="5729"/>
                  <a:pt x="4201" y="6597"/>
                  <a:pt x="4201" y="6597"/>
                </a:cubicBezTo>
                <a:lnTo>
                  <a:pt x="4246" y="8103"/>
                </a:lnTo>
                <a:cubicBezTo>
                  <a:pt x="4246" y="8103"/>
                  <a:pt x="5114" y="7578"/>
                  <a:pt x="5570" y="6619"/>
                </a:cubicBezTo>
                <a:cubicBezTo>
                  <a:pt x="5570" y="6619"/>
                  <a:pt x="5593" y="5935"/>
                  <a:pt x="5616" y="5364"/>
                </a:cubicBezTo>
                <a:lnTo>
                  <a:pt x="5616" y="5364"/>
                </a:lnTo>
                <a:cubicBezTo>
                  <a:pt x="6164" y="7053"/>
                  <a:pt x="5524" y="9381"/>
                  <a:pt x="4999" y="10842"/>
                </a:cubicBezTo>
                <a:lnTo>
                  <a:pt x="5319" y="10728"/>
                </a:lnTo>
                <a:cubicBezTo>
                  <a:pt x="5867" y="9176"/>
                  <a:pt x="6460" y="6825"/>
                  <a:pt x="5798" y="5090"/>
                </a:cubicBezTo>
                <a:lnTo>
                  <a:pt x="5798" y="5090"/>
                </a:lnTo>
                <a:cubicBezTo>
                  <a:pt x="6529" y="5798"/>
                  <a:pt x="7442" y="6117"/>
                  <a:pt x="7442" y="6117"/>
                </a:cubicBezTo>
                <a:lnTo>
                  <a:pt x="9428" y="5889"/>
                </a:lnTo>
                <a:cubicBezTo>
                  <a:pt x="9428" y="5889"/>
                  <a:pt x="8400" y="4291"/>
                  <a:pt x="7875" y="3926"/>
                </a:cubicBezTo>
                <a:cubicBezTo>
                  <a:pt x="7764" y="3845"/>
                  <a:pt x="7571" y="3813"/>
                  <a:pt x="7339" y="3813"/>
                </a:cubicBezTo>
                <a:cubicBezTo>
                  <a:pt x="7049" y="3813"/>
                  <a:pt x="6699" y="3863"/>
                  <a:pt x="6369" y="3926"/>
                </a:cubicBezTo>
                <a:cubicBezTo>
                  <a:pt x="6848" y="3470"/>
                  <a:pt x="7442" y="2853"/>
                  <a:pt x="7784" y="2442"/>
                </a:cubicBezTo>
                <a:cubicBezTo>
                  <a:pt x="8355" y="1735"/>
                  <a:pt x="9017" y="913"/>
                  <a:pt x="9017" y="913"/>
                </a:cubicBezTo>
                <a:cubicBezTo>
                  <a:pt x="9017" y="913"/>
                  <a:pt x="8991" y="913"/>
                  <a:pt x="8945" y="913"/>
                </a:cubicBezTo>
                <a:cubicBezTo>
                  <a:pt x="8600" y="913"/>
                  <a:pt x="7109" y="931"/>
                  <a:pt x="6666" y="1233"/>
                </a:cubicBezTo>
                <a:cubicBezTo>
                  <a:pt x="6255" y="1529"/>
                  <a:pt x="5844" y="2534"/>
                  <a:pt x="5684" y="3607"/>
                </a:cubicBezTo>
                <a:cubicBezTo>
                  <a:pt x="5456" y="2739"/>
                  <a:pt x="5068" y="1529"/>
                  <a:pt x="4657" y="1096"/>
                </a:cubicBezTo>
                <a:cubicBezTo>
                  <a:pt x="3995" y="388"/>
                  <a:pt x="2763" y="0"/>
                  <a:pt x="276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xmlns="" id="{97A2AC2B-09DD-47FC-D34D-93138C615D5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196" t="42164" r="42510" b="32979"/>
          <a:stretch/>
        </p:blipFill>
        <p:spPr>
          <a:xfrm>
            <a:off x="4110755" y="265830"/>
            <a:ext cx="4782392" cy="1701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MG Bk 4 F-SA_2020_2-13">
            <a:hlinkClick r:id="" action="ppaction://media"/>
            <a:extLst>
              <a:ext uri="{FF2B5EF4-FFF2-40B4-BE49-F238E27FC236}">
                <a16:creationId xmlns:a16="http://schemas.microsoft.com/office/drawing/2014/main" xmlns="" id="{EE0D7915-D3EC-A919-4D96-E53671E481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7903" y="291853"/>
            <a:ext cx="540918" cy="540918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6" name="Google Shape;2006;p43"/>
          <p:cNvSpPr/>
          <p:nvPr/>
        </p:nvSpPr>
        <p:spPr>
          <a:xfrm>
            <a:off x="6231890" y="3884640"/>
            <a:ext cx="3545333" cy="664406"/>
          </a:xfrm>
          <a:custGeom>
            <a:avLst/>
            <a:gdLst/>
            <a:ahLst/>
            <a:cxnLst/>
            <a:rect l="l" t="t" r="r" b="b"/>
            <a:pathLst>
              <a:path w="40265" h="7546" extrusionOk="0">
                <a:moveTo>
                  <a:pt x="13004" y="0"/>
                </a:moveTo>
                <a:cubicBezTo>
                  <a:pt x="11387" y="0"/>
                  <a:pt x="9763" y="1185"/>
                  <a:pt x="9542" y="3845"/>
                </a:cubicBezTo>
                <a:cubicBezTo>
                  <a:pt x="9324" y="3742"/>
                  <a:pt x="9092" y="3690"/>
                  <a:pt x="8861" y="3690"/>
                </a:cubicBezTo>
                <a:cubicBezTo>
                  <a:pt x="8583" y="3690"/>
                  <a:pt x="8307" y="3765"/>
                  <a:pt x="8058" y="3914"/>
                </a:cubicBezTo>
                <a:cubicBezTo>
                  <a:pt x="7601" y="4211"/>
                  <a:pt x="7328" y="4713"/>
                  <a:pt x="7350" y="5238"/>
                </a:cubicBezTo>
                <a:cubicBezTo>
                  <a:pt x="6925" y="5104"/>
                  <a:pt x="6533" y="5050"/>
                  <a:pt x="6197" y="5050"/>
                </a:cubicBezTo>
                <a:cubicBezTo>
                  <a:pt x="4686" y="5050"/>
                  <a:pt x="4319" y="6154"/>
                  <a:pt x="7305" y="6154"/>
                </a:cubicBezTo>
                <a:cubicBezTo>
                  <a:pt x="7400" y="6154"/>
                  <a:pt x="7499" y="6153"/>
                  <a:pt x="7601" y="6151"/>
                </a:cubicBezTo>
                <a:lnTo>
                  <a:pt x="7601" y="6151"/>
                </a:lnTo>
                <a:cubicBezTo>
                  <a:pt x="6939" y="6219"/>
                  <a:pt x="6209" y="6288"/>
                  <a:pt x="5479" y="6333"/>
                </a:cubicBezTo>
                <a:cubicBezTo>
                  <a:pt x="3721" y="6470"/>
                  <a:pt x="1827" y="6584"/>
                  <a:pt x="138" y="6699"/>
                </a:cubicBezTo>
                <a:cubicBezTo>
                  <a:pt x="1" y="6721"/>
                  <a:pt x="1" y="6927"/>
                  <a:pt x="138" y="6927"/>
                </a:cubicBezTo>
                <a:cubicBezTo>
                  <a:pt x="2489" y="6927"/>
                  <a:pt x="3653" y="6950"/>
                  <a:pt x="5684" y="7315"/>
                </a:cubicBezTo>
                <a:cubicBezTo>
                  <a:pt x="6640" y="7487"/>
                  <a:pt x="7823" y="7546"/>
                  <a:pt x="9020" y="7546"/>
                </a:cubicBezTo>
                <a:cubicBezTo>
                  <a:pt x="10996" y="7546"/>
                  <a:pt x="13012" y="7386"/>
                  <a:pt x="14107" y="7315"/>
                </a:cubicBezTo>
                <a:cubicBezTo>
                  <a:pt x="15864" y="7178"/>
                  <a:pt x="19174" y="6836"/>
                  <a:pt x="16001" y="6174"/>
                </a:cubicBezTo>
                <a:cubicBezTo>
                  <a:pt x="16471" y="6158"/>
                  <a:pt x="16899" y="6151"/>
                  <a:pt x="17296" y="6151"/>
                </a:cubicBezTo>
                <a:cubicBezTo>
                  <a:pt x="20926" y="6151"/>
                  <a:pt x="21847" y="6747"/>
                  <a:pt x="26683" y="6767"/>
                </a:cubicBezTo>
                <a:cubicBezTo>
                  <a:pt x="26782" y="6768"/>
                  <a:pt x="26880" y="6768"/>
                  <a:pt x="26980" y="6768"/>
                </a:cubicBezTo>
                <a:cubicBezTo>
                  <a:pt x="30970" y="6768"/>
                  <a:pt x="35912" y="6331"/>
                  <a:pt x="39876" y="6219"/>
                </a:cubicBezTo>
                <a:cubicBezTo>
                  <a:pt x="40242" y="6219"/>
                  <a:pt x="40264" y="5671"/>
                  <a:pt x="39899" y="5626"/>
                </a:cubicBezTo>
                <a:cubicBezTo>
                  <a:pt x="38986" y="5535"/>
                  <a:pt x="38073" y="5466"/>
                  <a:pt x="37206" y="5420"/>
                </a:cubicBezTo>
                <a:cubicBezTo>
                  <a:pt x="36318" y="5378"/>
                  <a:pt x="35463" y="5363"/>
                  <a:pt x="34661" y="5363"/>
                </a:cubicBezTo>
                <a:cubicBezTo>
                  <a:pt x="32739" y="5363"/>
                  <a:pt x="31129" y="5449"/>
                  <a:pt x="30138" y="5449"/>
                </a:cubicBezTo>
                <a:cubicBezTo>
                  <a:pt x="29992" y="5449"/>
                  <a:pt x="29860" y="5448"/>
                  <a:pt x="29742" y="5443"/>
                </a:cubicBezTo>
                <a:cubicBezTo>
                  <a:pt x="30997" y="5329"/>
                  <a:pt x="32002" y="5215"/>
                  <a:pt x="32778" y="5124"/>
                </a:cubicBezTo>
                <a:cubicBezTo>
                  <a:pt x="33143" y="5078"/>
                  <a:pt x="33143" y="4530"/>
                  <a:pt x="32778" y="4507"/>
                </a:cubicBezTo>
                <a:cubicBezTo>
                  <a:pt x="31587" y="4442"/>
                  <a:pt x="30097" y="4381"/>
                  <a:pt x="28530" y="4381"/>
                </a:cubicBezTo>
                <a:cubicBezTo>
                  <a:pt x="26824" y="4381"/>
                  <a:pt x="25026" y="4453"/>
                  <a:pt x="23419" y="4667"/>
                </a:cubicBezTo>
                <a:cubicBezTo>
                  <a:pt x="23026" y="3913"/>
                  <a:pt x="22256" y="3477"/>
                  <a:pt x="21456" y="3477"/>
                </a:cubicBezTo>
                <a:cubicBezTo>
                  <a:pt x="21142" y="3477"/>
                  <a:pt x="20823" y="3544"/>
                  <a:pt x="20521" y="3686"/>
                </a:cubicBezTo>
                <a:cubicBezTo>
                  <a:pt x="20384" y="2932"/>
                  <a:pt x="19836" y="2316"/>
                  <a:pt x="19105" y="2111"/>
                </a:cubicBezTo>
                <a:cubicBezTo>
                  <a:pt x="18943" y="2071"/>
                  <a:pt x="18780" y="2052"/>
                  <a:pt x="18618" y="2052"/>
                </a:cubicBezTo>
                <a:cubicBezTo>
                  <a:pt x="18031" y="2052"/>
                  <a:pt x="17468" y="2307"/>
                  <a:pt x="17074" y="2773"/>
                </a:cubicBezTo>
                <a:cubicBezTo>
                  <a:pt x="17051" y="2590"/>
                  <a:pt x="16914" y="2430"/>
                  <a:pt x="16754" y="2362"/>
                </a:cubicBezTo>
                <a:cubicBezTo>
                  <a:pt x="16691" y="2335"/>
                  <a:pt x="16621" y="2322"/>
                  <a:pt x="16551" y="2322"/>
                </a:cubicBezTo>
                <a:cubicBezTo>
                  <a:pt x="16443" y="2322"/>
                  <a:pt x="16335" y="2352"/>
                  <a:pt x="16252" y="2407"/>
                </a:cubicBezTo>
                <a:cubicBezTo>
                  <a:pt x="15758" y="863"/>
                  <a:pt x="14384" y="0"/>
                  <a:pt x="1300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0" name="Google Shape;2010;p43"/>
          <p:cNvSpPr/>
          <p:nvPr/>
        </p:nvSpPr>
        <p:spPr>
          <a:xfrm rot="5400000">
            <a:off x="3651950" y="4004125"/>
            <a:ext cx="1628700" cy="1628700"/>
          </a:xfrm>
          <a:prstGeom prst="pie">
            <a:avLst>
              <a:gd name="adj1" fmla="val 5397480"/>
              <a:gd name="adj2" fmla="val 16200000"/>
            </a:avLst>
          </a:prstGeom>
          <a:solidFill>
            <a:schemeClr val="accent1"/>
          </a:solidFill>
          <a:ln>
            <a:noFill/>
          </a:ln>
          <a:effectLst>
            <a:reflection stA="70000" endPos="50000" dist="1905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xmlns="" id="{DE4F0095-7E96-2B89-201D-3E3AAEB9B75B}"/>
              </a:ext>
            </a:extLst>
          </p:cNvPr>
          <p:cNvSpPr txBox="1"/>
          <p:nvPr/>
        </p:nvSpPr>
        <p:spPr>
          <a:xfrm>
            <a:off x="5467023" y="3216263"/>
            <a:ext cx="3484327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Relationship with people: 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connection with people, interested in people, have rescued people repeatedly. </a:t>
            </a:r>
            <a:endParaRPr lang="ar-SA" sz="1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11" name="Google Shape;2011;p43"/>
          <p:cNvGrpSpPr/>
          <p:nvPr/>
        </p:nvGrpSpPr>
        <p:grpSpPr>
          <a:xfrm flipH="1">
            <a:off x="-629017" y="4671964"/>
            <a:ext cx="2963776" cy="642928"/>
            <a:chOff x="6531058" y="4622526"/>
            <a:chExt cx="2963776" cy="642928"/>
          </a:xfrm>
        </p:grpSpPr>
        <p:grpSp>
          <p:nvGrpSpPr>
            <p:cNvPr id="2012" name="Google Shape;2012;p43"/>
            <p:cNvGrpSpPr/>
            <p:nvPr/>
          </p:nvGrpSpPr>
          <p:grpSpPr>
            <a:xfrm>
              <a:off x="7665912" y="4744501"/>
              <a:ext cx="1529731" cy="398998"/>
              <a:chOff x="1733150" y="-84800"/>
              <a:chExt cx="910175" cy="237400"/>
            </a:xfrm>
          </p:grpSpPr>
          <p:sp>
            <p:nvSpPr>
              <p:cNvPr id="2013" name="Google Shape;2013;p43"/>
              <p:cNvSpPr/>
              <p:nvPr/>
            </p:nvSpPr>
            <p:spPr>
              <a:xfrm>
                <a:off x="1733150" y="-84800"/>
                <a:ext cx="910175" cy="237400"/>
              </a:xfrm>
              <a:custGeom>
                <a:avLst/>
                <a:gdLst/>
                <a:ahLst/>
                <a:cxnLst/>
                <a:rect l="l" t="t" r="r" b="b"/>
                <a:pathLst>
                  <a:path w="36407" h="9496" extrusionOk="0">
                    <a:moveTo>
                      <a:pt x="0" y="9495"/>
                    </a:moveTo>
                    <a:lnTo>
                      <a:pt x="36407" y="9495"/>
                    </a:lnTo>
                    <a:lnTo>
                      <a:pt x="31545" y="4405"/>
                    </a:lnTo>
                    <a:lnTo>
                      <a:pt x="23328" y="1849"/>
                    </a:lnTo>
                    <a:lnTo>
                      <a:pt x="19607" y="913"/>
                    </a:lnTo>
                    <a:lnTo>
                      <a:pt x="17028" y="114"/>
                    </a:lnTo>
                    <a:lnTo>
                      <a:pt x="13650" y="0"/>
                    </a:lnTo>
                    <a:lnTo>
                      <a:pt x="8788" y="392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4" name="Google Shape;2014;p43"/>
              <p:cNvSpPr/>
              <p:nvPr/>
            </p:nvSpPr>
            <p:spPr>
              <a:xfrm>
                <a:off x="2101200" y="-84250"/>
                <a:ext cx="542125" cy="236850"/>
              </a:xfrm>
              <a:custGeom>
                <a:avLst/>
                <a:gdLst/>
                <a:ahLst/>
                <a:cxnLst/>
                <a:rect l="l" t="t" r="r" b="b"/>
                <a:pathLst>
                  <a:path w="21685" h="9474" extrusionOk="0">
                    <a:moveTo>
                      <a:pt x="1" y="1"/>
                    </a:moveTo>
                    <a:lnTo>
                      <a:pt x="708" y="2124"/>
                    </a:lnTo>
                    <a:lnTo>
                      <a:pt x="9473" y="9473"/>
                    </a:lnTo>
                    <a:lnTo>
                      <a:pt x="21685" y="9473"/>
                    </a:lnTo>
                    <a:lnTo>
                      <a:pt x="16823" y="4383"/>
                    </a:lnTo>
                    <a:lnTo>
                      <a:pt x="8606" y="1827"/>
                    </a:lnTo>
                    <a:lnTo>
                      <a:pt x="4885" y="891"/>
                    </a:lnTo>
                    <a:lnTo>
                      <a:pt x="2306" y="9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42424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5" name="Google Shape;2015;p43"/>
              <p:cNvSpPr/>
              <p:nvPr/>
            </p:nvSpPr>
            <p:spPr>
              <a:xfrm>
                <a:off x="2116050" y="-83675"/>
                <a:ext cx="496475" cy="226575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9063" extrusionOk="0">
                    <a:moveTo>
                      <a:pt x="1712" y="69"/>
                    </a:moveTo>
                    <a:lnTo>
                      <a:pt x="4291" y="868"/>
                    </a:lnTo>
                    <a:lnTo>
                      <a:pt x="8012" y="1804"/>
                    </a:lnTo>
                    <a:lnTo>
                      <a:pt x="16229" y="4360"/>
                    </a:lnTo>
                    <a:lnTo>
                      <a:pt x="19858" y="8149"/>
                    </a:lnTo>
                    <a:cubicBezTo>
                      <a:pt x="16800" y="9062"/>
                      <a:pt x="16024" y="9062"/>
                      <a:pt x="12577" y="7601"/>
                    </a:cubicBezTo>
                    <a:cubicBezTo>
                      <a:pt x="7670" y="5524"/>
                      <a:pt x="3629" y="3516"/>
                      <a:pt x="2511" y="2740"/>
                    </a:cubicBezTo>
                    <a:cubicBezTo>
                      <a:pt x="2032" y="2375"/>
                      <a:pt x="982" y="1188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6" name="Google Shape;2016;p43"/>
              <p:cNvSpPr/>
              <p:nvPr/>
            </p:nvSpPr>
            <p:spPr>
              <a:xfrm>
                <a:off x="1960825" y="-48300"/>
                <a:ext cx="274500" cy="200900"/>
              </a:xfrm>
              <a:custGeom>
                <a:avLst/>
                <a:gdLst/>
                <a:ahLst/>
                <a:cxnLst/>
                <a:rect l="l" t="t" r="r" b="b"/>
                <a:pathLst>
                  <a:path w="10980" h="8036" extrusionOk="0">
                    <a:moveTo>
                      <a:pt x="1" y="2238"/>
                    </a:moveTo>
                    <a:lnTo>
                      <a:pt x="2740" y="1"/>
                    </a:lnTo>
                    <a:cubicBezTo>
                      <a:pt x="3173" y="526"/>
                      <a:pt x="3676" y="1096"/>
                      <a:pt x="4246" y="1667"/>
                    </a:cubicBezTo>
                    <a:cubicBezTo>
                      <a:pt x="6392" y="3744"/>
                      <a:pt x="10226" y="6369"/>
                      <a:pt x="10614" y="7168"/>
                    </a:cubicBezTo>
                    <a:cubicBezTo>
                      <a:pt x="10706" y="7328"/>
                      <a:pt x="10820" y="7647"/>
                      <a:pt x="10980" y="8035"/>
                    </a:cubicBezTo>
                    <a:lnTo>
                      <a:pt x="5570" y="8035"/>
                    </a:lnTo>
                    <a:cubicBezTo>
                      <a:pt x="5547" y="6985"/>
                      <a:pt x="5228" y="6255"/>
                      <a:pt x="4246" y="5205"/>
                    </a:cubicBezTo>
                    <a:cubicBezTo>
                      <a:pt x="3470" y="4338"/>
                      <a:pt x="1690" y="3196"/>
                      <a:pt x="1" y="2238"/>
                    </a:cubicBezTo>
                    <a:close/>
                  </a:path>
                </a:pathLst>
              </a:custGeom>
              <a:solidFill>
                <a:srgbClr val="242424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7" name="Google Shape;2017;p43"/>
              <p:cNvSpPr/>
              <p:nvPr/>
            </p:nvSpPr>
            <p:spPr>
              <a:xfrm>
                <a:off x="2211900" y="-65400"/>
                <a:ext cx="157525" cy="218000"/>
              </a:xfrm>
              <a:custGeom>
                <a:avLst/>
                <a:gdLst/>
                <a:ahLst/>
                <a:cxnLst/>
                <a:rect l="l" t="t" r="r" b="b"/>
                <a:pathLst>
                  <a:path w="6301" h="8720" extrusionOk="0">
                    <a:moveTo>
                      <a:pt x="5273" y="8719"/>
                    </a:moveTo>
                    <a:cubicBezTo>
                      <a:pt x="4520" y="7395"/>
                      <a:pt x="3584" y="5729"/>
                      <a:pt x="3242" y="5204"/>
                    </a:cubicBezTo>
                    <a:cubicBezTo>
                      <a:pt x="2717" y="4383"/>
                      <a:pt x="1895" y="2305"/>
                      <a:pt x="1" y="0"/>
                    </a:cubicBezTo>
                    <a:lnTo>
                      <a:pt x="457" y="137"/>
                    </a:lnTo>
                    <a:lnTo>
                      <a:pt x="891" y="251"/>
                    </a:lnTo>
                    <a:cubicBezTo>
                      <a:pt x="1850" y="1872"/>
                      <a:pt x="3082" y="4109"/>
                      <a:pt x="3356" y="4930"/>
                    </a:cubicBezTo>
                    <a:cubicBezTo>
                      <a:pt x="3630" y="5775"/>
                      <a:pt x="5137" y="7510"/>
                      <a:pt x="6301" y="87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8" name="Google Shape;2018;p43"/>
              <p:cNvSpPr/>
              <p:nvPr/>
            </p:nvSpPr>
            <p:spPr>
              <a:xfrm>
                <a:off x="2158275" y="-81950"/>
                <a:ext cx="485050" cy="234550"/>
              </a:xfrm>
              <a:custGeom>
                <a:avLst/>
                <a:gdLst/>
                <a:ahLst/>
                <a:cxnLst/>
                <a:rect l="l" t="t" r="r" b="b"/>
                <a:pathLst>
                  <a:path w="19402" h="9382" extrusionOk="0">
                    <a:moveTo>
                      <a:pt x="14768" y="4839"/>
                    </a:moveTo>
                    <a:lnTo>
                      <a:pt x="6300" y="1917"/>
                    </a:lnTo>
                    <a:lnTo>
                      <a:pt x="2214" y="753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602" y="799"/>
                    </a:lnTo>
                    <a:lnTo>
                      <a:pt x="6323" y="1735"/>
                    </a:lnTo>
                    <a:lnTo>
                      <a:pt x="14540" y="4291"/>
                    </a:lnTo>
                    <a:lnTo>
                      <a:pt x="19402" y="9381"/>
                    </a:lnTo>
                    <a:lnTo>
                      <a:pt x="18900" y="938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19" name="Google Shape;2019;p43"/>
            <p:cNvGrpSpPr/>
            <p:nvPr/>
          </p:nvGrpSpPr>
          <p:grpSpPr>
            <a:xfrm>
              <a:off x="6531058" y="4622526"/>
              <a:ext cx="2963776" cy="642928"/>
              <a:chOff x="1377650" y="3635125"/>
              <a:chExt cx="965525" cy="209450"/>
            </a:xfrm>
          </p:grpSpPr>
          <p:sp>
            <p:nvSpPr>
              <p:cNvPr id="2020" name="Google Shape;2020;p43"/>
              <p:cNvSpPr/>
              <p:nvPr/>
            </p:nvSpPr>
            <p:spPr>
              <a:xfrm>
                <a:off x="1597900" y="3753075"/>
                <a:ext cx="559250" cy="66350"/>
              </a:xfrm>
              <a:custGeom>
                <a:avLst/>
                <a:gdLst/>
                <a:ahLst/>
                <a:cxnLst/>
                <a:rect l="l" t="t" r="r" b="b"/>
                <a:pathLst>
                  <a:path w="22370" h="2654" extrusionOk="0">
                    <a:moveTo>
                      <a:pt x="22119" y="1145"/>
                    </a:moveTo>
                    <a:cubicBezTo>
                      <a:pt x="22118" y="1145"/>
                      <a:pt x="22117" y="1145"/>
                      <a:pt x="22116" y="1145"/>
                    </a:cubicBezTo>
                    <a:lnTo>
                      <a:pt x="22116" y="1145"/>
                    </a:lnTo>
                    <a:cubicBezTo>
                      <a:pt x="22117" y="1146"/>
                      <a:pt x="22118" y="1147"/>
                      <a:pt x="22119" y="1148"/>
                    </a:cubicBezTo>
                    <a:cubicBezTo>
                      <a:pt x="22121" y="1146"/>
                      <a:pt x="22121" y="1145"/>
                      <a:pt x="22119" y="1145"/>
                    </a:cubicBezTo>
                    <a:close/>
                    <a:moveTo>
                      <a:pt x="1028" y="2016"/>
                    </a:moveTo>
                    <a:cubicBezTo>
                      <a:pt x="1051" y="2016"/>
                      <a:pt x="959" y="2130"/>
                      <a:pt x="959" y="2130"/>
                    </a:cubicBezTo>
                    <a:cubicBezTo>
                      <a:pt x="937" y="2084"/>
                      <a:pt x="868" y="2039"/>
                      <a:pt x="823" y="2016"/>
                    </a:cubicBezTo>
                    <a:lnTo>
                      <a:pt x="823" y="2016"/>
                    </a:lnTo>
                    <a:cubicBezTo>
                      <a:pt x="857" y="2027"/>
                      <a:pt x="891" y="2033"/>
                      <a:pt x="925" y="2033"/>
                    </a:cubicBezTo>
                    <a:cubicBezTo>
                      <a:pt x="959" y="2033"/>
                      <a:pt x="994" y="2027"/>
                      <a:pt x="1028" y="2016"/>
                    </a:cubicBezTo>
                    <a:close/>
                    <a:moveTo>
                      <a:pt x="19091" y="0"/>
                    </a:moveTo>
                    <a:cubicBezTo>
                      <a:pt x="19067" y="0"/>
                      <a:pt x="19041" y="3"/>
                      <a:pt x="19014" y="7"/>
                    </a:cubicBezTo>
                    <a:cubicBezTo>
                      <a:pt x="19014" y="53"/>
                      <a:pt x="18969" y="167"/>
                      <a:pt x="18991" y="258"/>
                    </a:cubicBezTo>
                    <a:cubicBezTo>
                      <a:pt x="18916" y="118"/>
                      <a:pt x="18774" y="49"/>
                      <a:pt x="18631" y="49"/>
                    </a:cubicBezTo>
                    <a:cubicBezTo>
                      <a:pt x="18472" y="49"/>
                      <a:pt x="18311" y="135"/>
                      <a:pt x="18238" y="304"/>
                    </a:cubicBezTo>
                    <a:cubicBezTo>
                      <a:pt x="18201" y="271"/>
                      <a:pt x="18146" y="257"/>
                      <a:pt x="18083" y="257"/>
                    </a:cubicBezTo>
                    <a:cubicBezTo>
                      <a:pt x="17838" y="257"/>
                      <a:pt x="17481" y="478"/>
                      <a:pt x="17645" y="715"/>
                    </a:cubicBezTo>
                    <a:lnTo>
                      <a:pt x="17508" y="715"/>
                    </a:lnTo>
                    <a:cubicBezTo>
                      <a:pt x="17464" y="704"/>
                      <a:pt x="17421" y="698"/>
                      <a:pt x="17379" y="698"/>
                    </a:cubicBezTo>
                    <a:cubicBezTo>
                      <a:pt x="17250" y="698"/>
                      <a:pt x="17138" y="753"/>
                      <a:pt x="17051" y="874"/>
                    </a:cubicBezTo>
                    <a:cubicBezTo>
                      <a:pt x="17051" y="829"/>
                      <a:pt x="17051" y="806"/>
                      <a:pt x="17051" y="760"/>
                    </a:cubicBezTo>
                    <a:cubicBezTo>
                      <a:pt x="16823" y="783"/>
                      <a:pt x="16549" y="920"/>
                      <a:pt x="16526" y="1057"/>
                    </a:cubicBezTo>
                    <a:cubicBezTo>
                      <a:pt x="16481" y="1080"/>
                      <a:pt x="16458" y="1080"/>
                      <a:pt x="16412" y="1080"/>
                    </a:cubicBezTo>
                    <a:cubicBezTo>
                      <a:pt x="16223" y="964"/>
                      <a:pt x="16006" y="829"/>
                      <a:pt x="15839" y="829"/>
                    </a:cubicBezTo>
                    <a:cubicBezTo>
                      <a:pt x="15743" y="829"/>
                      <a:pt x="15663" y="873"/>
                      <a:pt x="15613" y="989"/>
                    </a:cubicBezTo>
                    <a:cubicBezTo>
                      <a:pt x="15514" y="824"/>
                      <a:pt x="15344" y="754"/>
                      <a:pt x="15162" y="754"/>
                    </a:cubicBezTo>
                    <a:cubicBezTo>
                      <a:pt x="15092" y="754"/>
                      <a:pt x="15021" y="764"/>
                      <a:pt x="14951" y="783"/>
                    </a:cubicBezTo>
                    <a:cubicBezTo>
                      <a:pt x="14974" y="852"/>
                      <a:pt x="14974" y="943"/>
                      <a:pt x="15020" y="1034"/>
                    </a:cubicBezTo>
                    <a:cubicBezTo>
                      <a:pt x="14951" y="928"/>
                      <a:pt x="14835" y="882"/>
                      <a:pt x="14721" y="882"/>
                    </a:cubicBezTo>
                    <a:cubicBezTo>
                      <a:pt x="14492" y="882"/>
                      <a:pt x="14274" y="1065"/>
                      <a:pt x="14472" y="1308"/>
                    </a:cubicBezTo>
                    <a:cubicBezTo>
                      <a:pt x="14289" y="1308"/>
                      <a:pt x="14084" y="1354"/>
                      <a:pt x="13924" y="1445"/>
                    </a:cubicBezTo>
                    <a:cubicBezTo>
                      <a:pt x="13830" y="1361"/>
                      <a:pt x="13692" y="1330"/>
                      <a:pt x="13546" y="1330"/>
                    </a:cubicBezTo>
                    <a:cubicBezTo>
                      <a:pt x="13375" y="1330"/>
                      <a:pt x="13193" y="1373"/>
                      <a:pt x="13057" y="1422"/>
                    </a:cubicBezTo>
                    <a:cubicBezTo>
                      <a:pt x="13039" y="1159"/>
                      <a:pt x="12887" y="1018"/>
                      <a:pt x="12663" y="1018"/>
                    </a:cubicBezTo>
                    <a:cubicBezTo>
                      <a:pt x="12595" y="1018"/>
                      <a:pt x="12520" y="1031"/>
                      <a:pt x="12441" y="1057"/>
                    </a:cubicBezTo>
                    <a:cubicBezTo>
                      <a:pt x="12441" y="1103"/>
                      <a:pt x="12418" y="1194"/>
                      <a:pt x="12418" y="1240"/>
                    </a:cubicBezTo>
                    <a:cubicBezTo>
                      <a:pt x="12344" y="1151"/>
                      <a:pt x="12259" y="1115"/>
                      <a:pt x="12184" y="1115"/>
                    </a:cubicBezTo>
                    <a:cubicBezTo>
                      <a:pt x="12028" y="1115"/>
                      <a:pt x="11921" y="1275"/>
                      <a:pt x="12075" y="1445"/>
                    </a:cubicBezTo>
                    <a:cubicBezTo>
                      <a:pt x="12006" y="1384"/>
                      <a:pt x="11920" y="1366"/>
                      <a:pt x="11822" y="1366"/>
                    </a:cubicBezTo>
                    <a:cubicBezTo>
                      <a:pt x="11684" y="1366"/>
                      <a:pt x="11523" y="1402"/>
                      <a:pt x="11353" y="1402"/>
                    </a:cubicBezTo>
                    <a:cubicBezTo>
                      <a:pt x="11328" y="1402"/>
                      <a:pt x="11302" y="1401"/>
                      <a:pt x="11277" y="1399"/>
                    </a:cubicBezTo>
                    <a:cubicBezTo>
                      <a:pt x="11254" y="1445"/>
                      <a:pt x="11254" y="1491"/>
                      <a:pt x="11231" y="1536"/>
                    </a:cubicBezTo>
                    <a:lnTo>
                      <a:pt x="11208" y="1536"/>
                    </a:lnTo>
                    <a:cubicBezTo>
                      <a:pt x="11130" y="1458"/>
                      <a:pt x="11031" y="1423"/>
                      <a:pt x="10939" y="1423"/>
                    </a:cubicBezTo>
                    <a:cubicBezTo>
                      <a:pt x="10897" y="1423"/>
                      <a:pt x="10856" y="1431"/>
                      <a:pt x="10820" y="1445"/>
                    </a:cubicBezTo>
                    <a:cubicBezTo>
                      <a:pt x="10729" y="1422"/>
                      <a:pt x="10660" y="1399"/>
                      <a:pt x="10569" y="1354"/>
                    </a:cubicBezTo>
                    <a:cubicBezTo>
                      <a:pt x="10493" y="1259"/>
                      <a:pt x="10385" y="1211"/>
                      <a:pt x="10259" y="1211"/>
                    </a:cubicBezTo>
                    <a:cubicBezTo>
                      <a:pt x="10234" y="1211"/>
                      <a:pt x="10208" y="1213"/>
                      <a:pt x="10181" y="1217"/>
                    </a:cubicBezTo>
                    <a:cubicBezTo>
                      <a:pt x="10158" y="1194"/>
                      <a:pt x="10112" y="1171"/>
                      <a:pt x="10067" y="1171"/>
                    </a:cubicBezTo>
                    <a:cubicBezTo>
                      <a:pt x="9975" y="1126"/>
                      <a:pt x="9907" y="1080"/>
                      <a:pt x="9816" y="1057"/>
                    </a:cubicBezTo>
                    <a:cubicBezTo>
                      <a:pt x="9740" y="952"/>
                      <a:pt x="9635" y="876"/>
                      <a:pt x="9527" y="876"/>
                    </a:cubicBezTo>
                    <a:cubicBezTo>
                      <a:pt x="9471" y="876"/>
                      <a:pt x="9414" y="896"/>
                      <a:pt x="9359" y="943"/>
                    </a:cubicBezTo>
                    <a:cubicBezTo>
                      <a:pt x="9222" y="966"/>
                      <a:pt x="9108" y="989"/>
                      <a:pt x="8971" y="1011"/>
                    </a:cubicBezTo>
                    <a:cubicBezTo>
                      <a:pt x="8857" y="989"/>
                      <a:pt x="8743" y="989"/>
                      <a:pt x="8629" y="989"/>
                    </a:cubicBezTo>
                    <a:cubicBezTo>
                      <a:pt x="8629" y="1057"/>
                      <a:pt x="8629" y="1126"/>
                      <a:pt x="8652" y="1194"/>
                    </a:cubicBezTo>
                    <a:cubicBezTo>
                      <a:pt x="8629" y="1261"/>
                      <a:pt x="8651" y="1373"/>
                      <a:pt x="8717" y="1398"/>
                    </a:cubicBezTo>
                    <a:lnTo>
                      <a:pt x="8717" y="1398"/>
                    </a:lnTo>
                    <a:cubicBezTo>
                      <a:pt x="8398" y="1285"/>
                      <a:pt x="8080" y="1194"/>
                      <a:pt x="7761" y="1126"/>
                    </a:cubicBezTo>
                    <a:cubicBezTo>
                      <a:pt x="7694" y="957"/>
                      <a:pt x="7626" y="776"/>
                      <a:pt x="7421" y="776"/>
                    </a:cubicBezTo>
                    <a:cubicBezTo>
                      <a:pt x="7348" y="776"/>
                      <a:pt x="7258" y="798"/>
                      <a:pt x="7145" y="852"/>
                    </a:cubicBezTo>
                    <a:cubicBezTo>
                      <a:pt x="7066" y="678"/>
                      <a:pt x="6779" y="416"/>
                      <a:pt x="6557" y="416"/>
                    </a:cubicBezTo>
                    <a:cubicBezTo>
                      <a:pt x="6458" y="416"/>
                      <a:pt x="6372" y="467"/>
                      <a:pt x="6323" y="601"/>
                    </a:cubicBezTo>
                    <a:cubicBezTo>
                      <a:pt x="6204" y="545"/>
                      <a:pt x="5987" y="506"/>
                      <a:pt x="5775" y="506"/>
                    </a:cubicBezTo>
                    <a:cubicBezTo>
                      <a:pt x="5381" y="506"/>
                      <a:pt x="5007" y="641"/>
                      <a:pt x="5319" y="1057"/>
                    </a:cubicBezTo>
                    <a:cubicBezTo>
                      <a:pt x="5182" y="1057"/>
                      <a:pt x="5022" y="1126"/>
                      <a:pt x="4908" y="1126"/>
                    </a:cubicBezTo>
                    <a:lnTo>
                      <a:pt x="4931" y="1148"/>
                    </a:lnTo>
                    <a:lnTo>
                      <a:pt x="4863" y="1148"/>
                    </a:lnTo>
                    <a:cubicBezTo>
                      <a:pt x="4634" y="1103"/>
                      <a:pt x="4452" y="943"/>
                      <a:pt x="4269" y="806"/>
                    </a:cubicBezTo>
                    <a:cubicBezTo>
                      <a:pt x="3790" y="486"/>
                      <a:pt x="3242" y="235"/>
                      <a:pt x="2671" y="144"/>
                    </a:cubicBezTo>
                    <a:cubicBezTo>
                      <a:pt x="2563" y="127"/>
                      <a:pt x="2451" y="117"/>
                      <a:pt x="2340" y="117"/>
                    </a:cubicBezTo>
                    <a:cubicBezTo>
                      <a:pt x="2147" y="117"/>
                      <a:pt x="1955" y="149"/>
                      <a:pt x="1781" y="235"/>
                    </a:cubicBezTo>
                    <a:cubicBezTo>
                      <a:pt x="1507" y="349"/>
                      <a:pt x="1325" y="646"/>
                      <a:pt x="1302" y="943"/>
                    </a:cubicBezTo>
                    <a:cubicBezTo>
                      <a:pt x="1188" y="943"/>
                      <a:pt x="1051" y="966"/>
                      <a:pt x="914" y="1034"/>
                    </a:cubicBezTo>
                    <a:cubicBezTo>
                      <a:pt x="937" y="1057"/>
                      <a:pt x="959" y="1080"/>
                      <a:pt x="959" y="1103"/>
                    </a:cubicBezTo>
                    <a:cubicBezTo>
                      <a:pt x="933" y="1085"/>
                      <a:pt x="904" y="1078"/>
                      <a:pt x="870" y="1078"/>
                    </a:cubicBezTo>
                    <a:cubicBezTo>
                      <a:pt x="815" y="1078"/>
                      <a:pt x="747" y="1097"/>
                      <a:pt x="663" y="1126"/>
                    </a:cubicBezTo>
                    <a:cubicBezTo>
                      <a:pt x="754" y="1285"/>
                      <a:pt x="686" y="1354"/>
                      <a:pt x="845" y="1445"/>
                    </a:cubicBezTo>
                    <a:cubicBezTo>
                      <a:pt x="731" y="1445"/>
                      <a:pt x="617" y="1514"/>
                      <a:pt x="526" y="1536"/>
                    </a:cubicBezTo>
                    <a:cubicBezTo>
                      <a:pt x="663" y="1650"/>
                      <a:pt x="640" y="1742"/>
                      <a:pt x="845" y="1787"/>
                    </a:cubicBezTo>
                    <a:cubicBezTo>
                      <a:pt x="686" y="1833"/>
                      <a:pt x="640" y="1902"/>
                      <a:pt x="526" y="1970"/>
                    </a:cubicBezTo>
                    <a:cubicBezTo>
                      <a:pt x="320" y="1970"/>
                      <a:pt x="92" y="2061"/>
                      <a:pt x="69" y="2312"/>
                    </a:cubicBezTo>
                    <a:cubicBezTo>
                      <a:pt x="161" y="2312"/>
                      <a:pt x="252" y="2358"/>
                      <a:pt x="252" y="2358"/>
                    </a:cubicBezTo>
                    <a:cubicBezTo>
                      <a:pt x="252" y="2358"/>
                      <a:pt x="69" y="2381"/>
                      <a:pt x="1" y="2427"/>
                    </a:cubicBezTo>
                    <a:cubicBezTo>
                      <a:pt x="2023" y="2595"/>
                      <a:pt x="4908" y="2653"/>
                      <a:pt x="7933" y="2653"/>
                    </a:cubicBezTo>
                    <a:cubicBezTo>
                      <a:pt x="14740" y="2653"/>
                      <a:pt x="22255" y="2358"/>
                      <a:pt x="22255" y="2358"/>
                    </a:cubicBezTo>
                    <a:cubicBezTo>
                      <a:pt x="22255" y="2358"/>
                      <a:pt x="22370" y="1331"/>
                      <a:pt x="22210" y="1148"/>
                    </a:cubicBezTo>
                    <a:cubicBezTo>
                      <a:pt x="22151" y="1187"/>
                      <a:pt x="22059" y="1176"/>
                      <a:pt x="21991" y="1201"/>
                    </a:cubicBezTo>
                    <a:lnTo>
                      <a:pt x="21991" y="1201"/>
                    </a:lnTo>
                    <a:cubicBezTo>
                      <a:pt x="22032" y="1181"/>
                      <a:pt x="22099" y="1149"/>
                      <a:pt x="22116" y="1145"/>
                    </a:cubicBezTo>
                    <a:lnTo>
                      <a:pt x="22116" y="1145"/>
                    </a:lnTo>
                    <a:cubicBezTo>
                      <a:pt x="22052" y="1050"/>
                      <a:pt x="21965" y="1023"/>
                      <a:pt x="21871" y="1023"/>
                    </a:cubicBezTo>
                    <a:cubicBezTo>
                      <a:pt x="21833" y="1023"/>
                      <a:pt x="21793" y="1028"/>
                      <a:pt x="21753" y="1034"/>
                    </a:cubicBezTo>
                    <a:cubicBezTo>
                      <a:pt x="21594" y="966"/>
                      <a:pt x="21411" y="920"/>
                      <a:pt x="21228" y="897"/>
                    </a:cubicBezTo>
                    <a:cubicBezTo>
                      <a:pt x="21022" y="743"/>
                      <a:pt x="20679" y="625"/>
                      <a:pt x="20418" y="625"/>
                    </a:cubicBezTo>
                    <a:cubicBezTo>
                      <a:pt x="20216" y="625"/>
                      <a:pt x="20064" y="695"/>
                      <a:pt x="20064" y="874"/>
                    </a:cubicBezTo>
                    <a:cubicBezTo>
                      <a:pt x="20041" y="692"/>
                      <a:pt x="19904" y="601"/>
                      <a:pt x="19722" y="578"/>
                    </a:cubicBezTo>
                    <a:cubicBezTo>
                      <a:pt x="19676" y="623"/>
                      <a:pt x="19631" y="669"/>
                      <a:pt x="19608" y="715"/>
                    </a:cubicBezTo>
                    <a:cubicBezTo>
                      <a:pt x="19544" y="437"/>
                      <a:pt x="19440" y="0"/>
                      <a:pt x="190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43"/>
              <p:cNvSpPr/>
              <p:nvPr/>
            </p:nvSpPr>
            <p:spPr>
              <a:xfrm>
                <a:off x="1997925" y="3765100"/>
                <a:ext cx="345250" cy="40775"/>
              </a:xfrm>
              <a:custGeom>
                <a:avLst/>
                <a:gdLst/>
                <a:ahLst/>
                <a:cxnLst/>
                <a:rect l="l" t="t" r="r" b="b"/>
                <a:pathLst>
                  <a:path w="13810" h="1631" extrusionOk="0">
                    <a:moveTo>
                      <a:pt x="480" y="1238"/>
                    </a:moveTo>
                    <a:lnTo>
                      <a:pt x="480" y="1238"/>
                    </a:lnTo>
                    <a:cubicBezTo>
                      <a:pt x="525" y="1261"/>
                      <a:pt x="571" y="1261"/>
                      <a:pt x="617" y="1261"/>
                    </a:cubicBezTo>
                    <a:cubicBezTo>
                      <a:pt x="620" y="1258"/>
                      <a:pt x="622" y="1256"/>
                      <a:pt x="623" y="1256"/>
                    </a:cubicBezTo>
                    <a:cubicBezTo>
                      <a:pt x="627" y="1256"/>
                      <a:pt x="594" y="1306"/>
                      <a:pt x="594" y="1306"/>
                    </a:cubicBezTo>
                    <a:cubicBezTo>
                      <a:pt x="548" y="1284"/>
                      <a:pt x="525" y="1261"/>
                      <a:pt x="480" y="1238"/>
                    </a:cubicBezTo>
                    <a:close/>
                    <a:moveTo>
                      <a:pt x="11783" y="1"/>
                    </a:moveTo>
                    <a:cubicBezTo>
                      <a:pt x="11767" y="1"/>
                      <a:pt x="11750" y="2"/>
                      <a:pt x="11733" y="5"/>
                    </a:cubicBezTo>
                    <a:cubicBezTo>
                      <a:pt x="11733" y="28"/>
                      <a:pt x="11710" y="97"/>
                      <a:pt x="11710" y="165"/>
                    </a:cubicBezTo>
                    <a:cubicBezTo>
                      <a:pt x="11667" y="80"/>
                      <a:pt x="11584" y="39"/>
                      <a:pt x="11499" y="39"/>
                    </a:cubicBezTo>
                    <a:cubicBezTo>
                      <a:pt x="11402" y="39"/>
                      <a:pt x="11302" y="91"/>
                      <a:pt x="11253" y="188"/>
                    </a:cubicBezTo>
                    <a:cubicBezTo>
                      <a:pt x="11230" y="170"/>
                      <a:pt x="11197" y="162"/>
                      <a:pt x="11158" y="162"/>
                    </a:cubicBezTo>
                    <a:cubicBezTo>
                      <a:pt x="11005" y="162"/>
                      <a:pt x="10778" y="293"/>
                      <a:pt x="10888" y="439"/>
                    </a:cubicBezTo>
                    <a:lnTo>
                      <a:pt x="10797" y="439"/>
                    </a:lnTo>
                    <a:cubicBezTo>
                      <a:pt x="10770" y="434"/>
                      <a:pt x="10744" y="431"/>
                      <a:pt x="10720" y="431"/>
                    </a:cubicBezTo>
                    <a:cubicBezTo>
                      <a:pt x="10641" y="431"/>
                      <a:pt x="10575" y="461"/>
                      <a:pt x="10523" y="530"/>
                    </a:cubicBezTo>
                    <a:lnTo>
                      <a:pt x="10523" y="485"/>
                    </a:lnTo>
                    <a:cubicBezTo>
                      <a:pt x="10386" y="485"/>
                      <a:pt x="10203" y="576"/>
                      <a:pt x="10203" y="667"/>
                    </a:cubicBezTo>
                    <a:lnTo>
                      <a:pt x="10135" y="667"/>
                    </a:lnTo>
                    <a:cubicBezTo>
                      <a:pt x="10021" y="596"/>
                      <a:pt x="9889" y="516"/>
                      <a:pt x="9784" y="516"/>
                    </a:cubicBezTo>
                    <a:cubicBezTo>
                      <a:pt x="9720" y="516"/>
                      <a:pt x="9667" y="545"/>
                      <a:pt x="9633" y="622"/>
                    </a:cubicBezTo>
                    <a:cubicBezTo>
                      <a:pt x="9564" y="519"/>
                      <a:pt x="9457" y="468"/>
                      <a:pt x="9341" y="468"/>
                    </a:cubicBezTo>
                    <a:cubicBezTo>
                      <a:pt x="9302" y="468"/>
                      <a:pt x="9262" y="473"/>
                      <a:pt x="9222" y="485"/>
                    </a:cubicBezTo>
                    <a:cubicBezTo>
                      <a:pt x="9242" y="526"/>
                      <a:pt x="9226" y="586"/>
                      <a:pt x="9256" y="631"/>
                    </a:cubicBezTo>
                    <a:lnTo>
                      <a:pt x="9256" y="631"/>
                    </a:lnTo>
                    <a:cubicBezTo>
                      <a:pt x="9212" y="581"/>
                      <a:pt x="9147" y="560"/>
                      <a:pt x="9084" y="560"/>
                    </a:cubicBezTo>
                    <a:cubicBezTo>
                      <a:pt x="8939" y="560"/>
                      <a:pt x="8801" y="673"/>
                      <a:pt x="8925" y="827"/>
                    </a:cubicBezTo>
                    <a:cubicBezTo>
                      <a:pt x="8811" y="827"/>
                      <a:pt x="8697" y="850"/>
                      <a:pt x="8583" y="896"/>
                    </a:cubicBezTo>
                    <a:cubicBezTo>
                      <a:pt x="8532" y="845"/>
                      <a:pt x="8451" y="826"/>
                      <a:pt x="8364" y="826"/>
                    </a:cubicBezTo>
                    <a:cubicBezTo>
                      <a:pt x="8254" y="826"/>
                      <a:pt x="8134" y="857"/>
                      <a:pt x="8058" y="896"/>
                    </a:cubicBezTo>
                    <a:cubicBezTo>
                      <a:pt x="8040" y="736"/>
                      <a:pt x="7939" y="645"/>
                      <a:pt x="7798" y="645"/>
                    </a:cubicBezTo>
                    <a:cubicBezTo>
                      <a:pt x="7758" y="645"/>
                      <a:pt x="7715" y="652"/>
                      <a:pt x="7670" y="667"/>
                    </a:cubicBezTo>
                    <a:cubicBezTo>
                      <a:pt x="7670" y="690"/>
                      <a:pt x="7670" y="759"/>
                      <a:pt x="7670" y="781"/>
                    </a:cubicBezTo>
                    <a:cubicBezTo>
                      <a:pt x="7618" y="723"/>
                      <a:pt x="7562" y="699"/>
                      <a:pt x="7514" y="699"/>
                    </a:cubicBezTo>
                    <a:cubicBezTo>
                      <a:pt x="7413" y="699"/>
                      <a:pt x="7349" y="803"/>
                      <a:pt x="7441" y="896"/>
                    </a:cubicBezTo>
                    <a:cubicBezTo>
                      <a:pt x="7402" y="864"/>
                      <a:pt x="7353" y="854"/>
                      <a:pt x="7300" y="854"/>
                    </a:cubicBezTo>
                    <a:cubicBezTo>
                      <a:pt x="7218" y="854"/>
                      <a:pt x="7123" y="877"/>
                      <a:pt x="7027" y="877"/>
                    </a:cubicBezTo>
                    <a:cubicBezTo>
                      <a:pt x="7005" y="877"/>
                      <a:pt x="6984" y="875"/>
                      <a:pt x="6962" y="873"/>
                    </a:cubicBezTo>
                    <a:cubicBezTo>
                      <a:pt x="6939" y="896"/>
                      <a:pt x="6939" y="941"/>
                      <a:pt x="6916" y="964"/>
                    </a:cubicBezTo>
                    <a:cubicBezTo>
                      <a:pt x="6865" y="913"/>
                      <a:pt x="6788" y="887"/>
                      <a:pt x="6724" y="887"/>
                    </a:cubicBezTo>
                    <a:cubicBezTo>
                      <a:pt x="6702" y="887"/>
                      <a:pt x="6682" y="890"/>
                      <a:pt x="6665" y="896"/>
                    </a:cubicBezTo>
                    <a:cubicBezTo>
                      <a:pt x="6620" y="896"/>
                      <a:pt x="6574" y="873"/>
                      <a:pt x="6528" y="850"/>
                    </a:cubicBezTo>
                    <a:cubicBezTo>
                      <a:pt x="6472" y="794"/>
                      <a:pt x="6400" y="753"/>
                      <a:pt x="6326" y="753"/>
                    </a:cubicBezTo>
                    <a:cubicBezTo>
                      <a:pt x="6310" y="753"/>
                      <a:pt x="6293" y="755"/>
                      <a:pt x="6277" y="759"/>
                    </a:cubicBezTo>
                    <a:cubicBezTo>
                      <a:pt x="6254" y="736"/>
                      <a:pt x="6232" y="736"/>
                      <a:pt x="6209" y="713"/>
                    </a:cubicBezTo>
                    <a:cubicBezTo>
                      <a:pt x="6163" y="690"/>
                      <a:pt x="6095" y="667"/>
                      <a:pt x="6049" y="645"/>
                    </a:cubicBezTo>
                    <a:cubicBezTo>
                      <a:pt x="6007" y="588"/>
                      <a:pt x="5947" y="549"/>
                      <a:pt x="5886" y="549"/>
                    </a:cubicBezTo>
                    <a:cubicBezTo>
                      <a:pt x="5848" y="549"/>
                      <a:pt x="5810" y="564"/>
                      <a:pt x="5775" y="599"/>
                    </a:cubicBezTo>
                    <a:cubicBezTo>
                      <a:pt x="5684" y="599"/>
                      <a:pt x="5615" y="622"/>
                      <a:pt x="5524" y="622"/>
                    </a:cubicBezTo>
                    <a:lnTo>
                      <a:pt x="5319" y="622"/>
                    </a:lnTo>
                    <a:cubicBezTo>
                      <a:pt x="5319" y="667"/>
                      <a:pt x="5319" y="690"/>
                      <a:pt x="5341" y="736"/>
                    </a:cubicBezTo>
                    <a:cubicBezTo>
                      <a:pt x="5319" y="781"/>
                      <a:pt x="5319" y="850"/>
                      <a:pt x="5387" y="873"/>
                    </a:cubicBezTo>
                    <a:cubicBezTo>
                      <a:pt x="5182" y="804"/>
                      <a:pt x="4976" y="736"/>
                      <a:pt x="4794" y="713"/>
                    </a:cubicBezTo>
                    <a:cubicBezTo>
                      <a:pt x="4743" y="594"/>
                      <a:pt x="4705" y="488"/>
                      <a:pt x="4576" y="488"/>
                    </a:cubicBezTo>
                    <a:cubicBezTo>
                      <a:pt x="4532" y="488"/>
                      <a:pt x="4476" y="501"/>
                      <a:pt x="4406" y="530"/>
                    </a:cubicBezTo>
                    <a:cubicBezTo>
                      <a:pt x="4357" y="434"/>
                      <a:pt x="4174" y="258"/>
                      <a:pt x="4037" y="258"/>
                    </a:cubicBezTo>
                    <a:cubicBezTo>
                      <a:pt x="3980" y="258"/>
                      <a:pt x="3931" y="290"/>
                      <a:pt x="3903" y="371"/>
                    </a:cubicBezTo>
                    <a:cubicBezTo>
                      <a:pt x="3824" y="339"/>
                      <a:pt x="3688" y="316"/>
                      <a:pt x="3555" y="316"/>
                    </a:cubicBezTo>
                    <a:cubicBezTo>
                      <a:pt x="3305" y="316"/>
                      <a:pt x="3070" y="399"/>
                      <a:pt x="3264" y="667"/>
                    </a:cubicBezTo>
                    <a:cubicBezTo>
                      <a:pt x="3255" y="664"/>
                      <a:pt x="3244" y="663"/>
                      <a:pt x="3233" y="663"/>
                    </a:cubicBezTo>
                    <a:cubicBezTo>
                      <a:pt x="3165" y="663"/>
                      <a:pt x="3075" y="713"/>
                      <a:pt x="3036" y="713"/>
                    </a:cubicBezTo>
                    <a:lnTo>
                      <a:pt x="2990" y="713"/>
                    </a:lnTo>
                    <a:cubicBezTo>
                      <a:pt x="2854" y="690"/>
                      <a:pt x="2739" y="599"/>
                      <a:pt x="2625" y="508"/>
                    </a:cubicBezTo>
                    <a:cubicBezTo>
                      <a:pt x="2329" y="302"/>
                      <a:pt x="1986" y="142"/>
                      <a:pt x="1644" y="97"/>
                    </a:cubicBezTo>
                    <a:cubicBezTo>
                      <a:pt x="1577" y="88"/>
                      <a:pt x="1507" y="83"/>
                      <a:pt x="1437" y="83"/>
                    </a:cubicBezTo>
                    <a:cubicBezTo>
                      <a:pt x="1317" y="83"/>
                      <a:pt x="1197" y="99"/>
                      <a:pt x="1096" y="142"/>
                    </a:cubicBezTo>
                    <a:cubicBezTo>
                      <a:pt x="913" y="234"/>
                      <a:pt x="799" y="393"/>
                      <a:pt x="799" y="576"/>
                    </a:cubicBezTo>
                    <a:cubicBezTo>
                      <a:pt x="708" y="576"/>
                      <a:pt x="639" y="599"/>
                      <a:pt x="548" y="645"/>
                    </a:cubicBezTo>
                    <a:cubicBezTo>
                      <a:pt x="571" y="667"/>
                      <a:pt x="571" y="667"/>
                      <a:pt x="571" y="690"/>
                    </a:cubicBezTo>
                    <a:cubicBezTo>
                      <a:pt x="552" y="681"/>
                      <a:pt x="533" y="675"/>
                      <a:pt x="511" y="675"/>
                    </a:cubicBezTo>
                    <a:cubicBezTo>
                      <a:pt x="480" y="675"/>
                      <a:pt x="442" y="686"/>
                      <a:pt x="388" y="713"/>
                    </a:cubicBezTo>
                    <a:cubicBezTo>
                      <a:pt x="457" y="781"/>
                      <a:pt x="411" y="850"/>
                      <a:pt x="503" y="896"/>
                    </a:cubicBezTo>
                    <a:cubicBezTo>
                      <a:pt x="434" y="896"/>
                      <a:pt x="366" y="941"/>
                      <a:pt x="320" y="941"/>
                    </a:cubicBezTo>
                    <a:cubicBezTo>
                      <a:pt x="388" y="1033"/>
                      <a:pt x="366" y="1078"/>
                      <a:pt x="503" y="1124"/>
                    </a:cubicBezTo>
                    <a:cubicBezTo>
                      <a:pt x="388" y="1124"/>
                      <a:pt x="366" y="1192"/>
                      <a:pt x="320" y="1215"/>
                    </a:cubicBezTo>
                    <a:cubicBezTo>
                      <a:pt x="183" y="1215"/>
                      <a:pt x="46" y="1284"/>
                      <a:pt x="23" y="1421"/>
                    </a:cubicBezTo>
                    <a:cubicBezTo>
                      <a:pt x="69" y="1443"/>
                      <a:pt x="137" y="1466"/>
                      <a:pt x="137" y="1466"/>
                    </a:cubicBezTo>
                    <a:cubicBezTo>
                      <a:pt x="137" y="1466"/>
                      <a:pt x="46" y="1466"/>
                      <a:pt x="0" y="1489"/>
                    </a:cubicBezTo>
                    <a:cubicBezTo>
                      <a:pt x="1237" y="1594"/>
                      <a:pt x="3004" y="1630"/>
                      <a:pt x="4861" y="1630"/>
                    </a:cubicBezTo>
                    <a:cubicBezTo>
                      <a:pt x="9071" y="1630"/>
                      <a:pt x="13741" y="1443"/>
                      <a:pt x="13741" y="1443"/>
                    </a:cubicBezTo>
                    <a:cubicBezTo>
                      <a:pt x="13741" y="1443"/>
                      <a:pt x="13810" y="827"/>
                      <a:pt x="13696" y="713"/>
                    </a:cubicBezTo>
                    <a:cubicBezTo>
                      <a:pt x="13650" y="736"/>
                      <a:pt x="13604" y="736"/>
                      <a:pt x="13536" y="759"/>
                    </a:cubicBezTo>
                    <a:cubicBezTo>
                      <a:pt x="13536" y="759"/>
                      <a:pt x="13650" y="690"/>
                      <a:pt x="13650" y="690"/>
                    </a:cubicBezTo>
                    <a:cubicBezTo>
                      <a:pt x="13606" y="647"/>
                      <a:pt x="13563" y="631"/>
                      <a:pt x="13514" y="631"/>
                    </a:cubicBezTo>
                    <a:cubicBezTo>
                      <a:pt x="13485" y="631"/>
                      <a:pt x="13455" y="636"/>
                      <a:pt x="13422" y="645"/>
                    </a:cubicBezTo>
                    <a:cubicBezTo>
                      <a:pt x="13330" y="599"/>
                      <a:pt x="13216" y="576"/>
                      <a:pt x="13102" y="553"/>
                    </a:cubicBezTo>
                    <a:cubicBezTo>
                      <a:pt x="12973" y="450"/>
                      <a:pt x="12758" y="376"/>
                      <a:pt x="12594" y="376"/>
                    </a:cubicBezTo>
                    <a:cubicBezTo>
                      <a:pt x="12467" y="376"/>
                      <a:pt x="12372" y="421"/>
                      <a:pt x="12372" y="530"/>
                    </a:cubicBezTo>
                    <a:cubicBezTo>
                      <a:pt x="12372" y="439"/>
                      <a:pt x="12280" y="371"/>
                      <a:pt x="12166" y="348"/>
                    </a:cubicBezTo>
                    <a:cubicBezTo>
                      <a:pt x="12143" y="393"/>
                      <a:pt x="12121" y="416"/>
                      <a:pt x="12098" y="439"/>
                    </a:cubicBezTo>
                    <a:cubicBezTo>
                      <a:pt x="12055" y="269"/>
                      <a:pt x="11993" y="1"/>
                      <a:pt x="117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43"/>
              <p:cNvSpPr/>
              <p:nvPr/>
            </p:nvSpPr>
            <p:spPr>
              <a:xfrm>
                <a:off x="1383350" y="37287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23"/>
                    </a:cubicBezTo>
                    <a:lnTo>
                      <a:pt x="23" y="23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43"/>
              <p:cNvSpPr/>
              <p:nvPr/>
            </p:nvSpPr>
            <p:spPr>
              <a:xfrm>
                <a:off x="1383925" y="37292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43"/>
              <p:cNvSpPr/>
              <p:nvPr/>
            </p:nvSpPr>
            <p:spPr>
              <a:xfrm>
                <a:off x="1382775" y="37292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24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43"/>
              <p:cNvSpPr/>
              <p:nvPr/>
            </p:nvSpPr>
            <p:spPr>
              <a:xfrm>
                <a:off x="1402400" y="3726325"/>
                <a:ext cx="7800" cy="6400"/>
              </a:xfrm>
              <a:custGeom>
                <a:avLst/>
                <a:gdLst/>
                <a:ahLst/>
                <a:cxnLst/>
                <a:rect l="l" t="t" r="r" b="b"/>
                <a:pathLst>
                  <a:path w="312" h="256" extrusionOk="0">
                    <a:moveTo>
                      <a:pt x="124" y="1"/>
                    </a:moveTo>
                    <a:cubicBezTo>
                      <a:pt x="1" y="1"/>
                      <a:pt x="35" y="82"/>
                      <a:pt x="15" y="164"/>
                    </a:cubicBezTo>
                    <a:cubicBezTo>
                      <a:pt x="21" y="161"/>
                      <a:pt x="27" y="159"/>
                      <a:pt x="32" y="159"/>
                    </a:cubicBezTo>
                    <a:cubicBezTo>
                      <a:pt x="66" y="159"/>
                      <a:pt x="80" y="213"/>
                      <a:pt x="60" y="233"/>
                    </a:cubicBezTo>
                    <a:lnTo>
                      <a:pt x="129" y="233"/>
                    </a:lnTo>
                    <a:lnTo>
                      <a:pt x="243" y="255"/>
                    </a:lnTo>
                    <a:lnTo>
                      <a:pt x="311" y="164"/>
                    </a:lnTo>
                    <a:cubicBezTo>
                      <a:pt x="288" y="118"/>
                      <a:pt x="266" y="50"/>
                      <a:pt x="174" y="4"/>
                    </a:cubicBezTo>
                    <a:cubicBezTo>
                      <a:pt x="155" y="2"/>
                      <a:pt x="138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43"/>
              <p:cNvSpPr/>
              <p:nvPr/>
            </p:nvSpPr>
            <p:spPr>
              <a:xfrm>
                <a:off x="1433000" y="3769800"/>
                <a:ext cx="8000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83" extrusionOk="0">
                    <a:moveTo>
                      <a:pt x="23" y="0"/>
                    </a:moveTo>
                    <a:cubicBezTo>
                      <a:pt x="0" y="46"/>
                      <a:pt x="23" y="114"/>
                      <a:pt x="69" y="160"/>
                    </a:cubicBezTo>
                    <a:lnTo>
                      <a:pt x="114" y="160"/>
                    </a:lnTo>
                    <a:lnTo>
                      <a:pt x="114" y="183"/>
                    </a:lnTo>
                    <a:cubicBezTo>
                      <a:pt x="183" y="183"/>
                      <a:pt x="320" y="160"/>
                      <a:pt x="297" y="68"/>
                    </a:cubicBezTo>
                    <a:cubicBezTo>
                      <a:pt x="270" y="42"/>
                      <a:pt x="244" y="31"/>
                      <a:pt x="221" y="31"/>
                    </a:cubicBezTo>
                    <a:cubicBezTo>
                      <a:pt x="206" y="31"/>
                      <a:pt x="192" y="36"/>
                      <a:pt x="183" y="46"/>
                    </a:cubicBezTo>
                    <a:cubicBezTo>
                      <a:pt x="183" y="46"/>
                      <a:pt x="160" y="23"/>
                      <a:pt x="137" y="23"/>
                    </a:cubicBezTo>
                    <a:cubicBezTo>
                      <a:pt x="137" y="0"/>
                      <a:pt x="69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43"/>
              <p:cNvSpPr/>
              <p:nvPr/>
            </p:nvSpPr>
            <p:spPr>
              <a:xfrm>
                <a:off x="1454100" y="3777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43"/>
              <p:cNvSpPr/>
              <p:nvPr/>
            </p:nvSpPr>
            <p:spPr>
              <a:xfrm>
                <a:off x="1451250" y="3769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43"/>
              <p:cNvSpPr/>
              <p:nvPr/>
            </p:nvSpPr>
            <p:spPr>
              <a:xfrm>
                <a:off x="1451250" y="3768975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7" y="0"/>
                    </a:moveTo>
                    <a:cubicBezTo>
                      <a:pt x="1" y="0"/>
                      <a:pt x="1" y="10"/>
                      <a:pt x="1" y="10"/>
                    </a:cubicBezTo>
                    <a:lnTo>
                      <a:pt x="24" y="10"/>
                    </a:lnTo>
                    <a:cubicBezTo>
                      <a:pt x="16" y="3"/>
                      <a:pt x="11" y="0"/>
                      <a:pt x="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43"/>
              <p:cNvSpPr/>
              <p:nvPr/>
            </p:nvSpPr>
            <p:spPr>
              <a:xfrm>
                <a:off x="1452975" y="3761400"/>
                <a:ext cx="9150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22" extrusionOk="0">
                    <a:moveTo>
                      <a:pt x="220" y="1"/>
                    </a:moveTo>
                    <a:cubicBezTo>
                      <a:pt x="179" y="1"/>
                      <a:pt x="166" y="39"/>
                      <a:pt x="114" y="39"/>
                    </a:cubicBezTo>
                    <a:cubicBezTo>
                      <a:pt x="206" y="131"/>
                      <a:pt x="0" y="62"/>
                      <a:pt x="46" y="131"/>
                    </a:cubicBezTo>
                    <a:cubicBezTo>
                      <a:pt x="69" y="131"/>
                      <a:pt x="69" y="176"/>
                      <a:pt x="69" y="176"/>
                    </a:cubicBezTo>
                    <a:lnTo>
                      <a:pt x="91" y="176"/>
                    </a:lnTo>
                    <a:cubicBezTo>
                      <a:pt x="91" y="176"/>
                      <a:pt x="91" y="199"/>
                      <a:pt x="137" y="222"/>
                    </a:cubicBezTo>
                    <a:lnTo>
                      <a:pt x="137" y="199"/>
                    </a:lnTo>
                    <a:cubicBezTo>
                      <a:pt x="152" y="204"/>
                      <a:pt x="162" y="206"/>
                      <a:pt x="170" y="206"/>
                    </a:cubicBezTo>
                    <a:cubicBezTo>
                      <a:pt x="192" y="206"/>
                      <a:pt x="196" y="192"/>
                      <a:pt x="218" y="192"/>
                    </a:cubicBezTo>
                    <a:cubicBezTo>
                      <a:pt x="226" y="192"/>
                      <a:pt x="237" y="194"/>
                      <a:pt x="251" y="199"/>
                    </a:cubicBezTo>
                    <a:cubicBezTo>
                      <a:pt x="270" y="199"/>
                      <a:pt x="273" y="170"/>
                      <a:pt x="297" y="170"/>
                    </a:cubicBezTo>
                    <a:cubicBezTo>
                      <a:pt x="303" y="170"/>
                      <a:pt x="311" y="172"/>
                      <a:pt x="320" y="176"/>
                    </a:cubicBezTo>
                    <a:cubicBezTo>
                      <a:pt x="320" y="165"/>
                      <a:pt x="325" y="159"/>
                      <a:pt x="331" y="159"/>
                    </a:cubicBezTo>
                    <a:cubicBezTo>
                      <a:pt x="337" y="159"/>
                      <a:pt x="343" y="165"/>
                      <a:pt x="343" y="176"/>
                    </a:cubicBezTo>
                    <a:lnTo>
                      <a:pt x="365" y="108"/>
                    </a:lnTo>
                    <a:cubicBezTo>
                      <a:pt x="365" y="85"/>
                      <a:pt x="343" y="39"/>
                      <a:pt x="274" y="16"/>
                    </a:cubicBezTo>
                    <a:cubicBezTo>
                      <a:pt x="251" y="5"/>
                      <a:pt x="234" y="1"/>
                      <a:pt x="2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43"/>
              <p:cNvSpPr/>
              <p:nvPr/>
            </p:nvSpPr>
            <p:spPr>
              <a:xfrm>
                <a:off x="1402750" y="3725050"/>
                <a:ext cx="34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1" extrusionOk="0">
                    <a:moveTo>
                      <a:pt x="57" y="0"/>
                    </a:moveTo>
                    <a:cubicBezTo>
                      <a:pt x="33" y="0"/>
                      <a:pt x="17" y="16"/>
                      <a:pt x="1" y="32"/>
                    </a:cubicBezTo>
                    <a:cubicBezTo>
                      <a:pt x="23" y="55"/>
                      <a:pt x="23" y="55"/>
                      <a:pt x="46" y="78"/>
                    </a:cubicBezTo>
                    <a:cubicBezTo>
                      <a:pt x="69" y="78"/>
                      <a:pt x="69" y="78"/>
                      <a:pt x="92" y="101"/>
                    </a:cubicBezTo>
                    <a:cubicBezTo>
                      <a:pt x="92" y="78"/>
                      <a:pt x="138" y="78"/>
                      <a:pt x="138" y="55"/>
                    </a:cubicBezTo>
                    <a:cubicBezTo>
                      <a:pt x="115" y="32"/>
                      <a:pt x="138" y="10"/>
                      <a:pt x="92" y="10"/>
                    </a:cubicBezTo>
                    <a:cubicBezTo>
                      <a:pt x="78" y="3"/>
                      <a:pt x="67" y="0"/>
                      <a:pt x="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43"/>
              <p:cNvSpPr/>
              <p:nvPr/>
            </p:nvSpPr>
            <p:spPr>
              <a:xfrm>
                <a:off x="1408450" y="3726425"/>
                <a:ext cx="11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1" y="0"/>
                    </a:moveTo>
                    <a:cubicBezTo>
                      <a:pt x="1" y="0"/>
                      <a:pt x="41" y="0"/>
                      <a:pt x="46" y="19"/>
                    </a:cubicBezTo>
                    <a:lnTo>
                      <a:pt x="46" y="19"/>
                    </a:lnTo>
                    <a:cubicBezTo>
                      <a:pt x="46" y="13"/>
                      <a:pt x="46" y="7"/>
                      <a:pt x="46" y="0"/>
                    </a:cubicBezTo>
                    <a:close/>
                    <a:moveTo>
                      <a:pt x="46" y="19"/>
                    </a:moveTo>
                    <a:cubicBezTo>
                      <a:pt x="46" y="20"/>
                      <a:pt x="46" y="22"/>
                      <a:pt x="46" y="23"/>
                    </a:cubicBezTo>
                    <a:lnTo>
                      <a:pt x="46" y="23"/>
                    </a:ln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22"/>
                      <a:pt x="46" y="20"/>
                      <a:pt x="46" y="19"/>
                    </a:cubicBezTo>
                    <a:close/>
                    <a:moveTo>
                      <a:pt x="46" y="23"/>
                    </a:moveTo>
                    <a:lnTo>
                      <a:pt x="46" y="23"/>
                    </a:lnTo>
                    <a:cubicBezTo>
                      <a:pt x="41" y="23"/>
                      <a:pt x="24" y="26"/>
                      <a:pt x="24" y="46"/>
                    </a:cubicBezTo>
                    <a:cubicBezTo>
                      <a:pt x="39" y="46"/>
                      <a:pt x="44" y="36"/>
                      <a:pt x="46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43"/>
              <p:cNvSpPr/>
              <p:nvPr/>
            </p:nvSpPr>
            <p:spPr>
              <a:xfrm>
                <a:off x="1439850" y="3734975"/>
                <a:ext cx="287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15" extrusionOk="0">
                    <a:moveTo>
                      <a:pt x="46" y="1"/>
                    </a:moveTo>
                    <a:cubicBezTo>
                      <a:pt x="0" y="24"/>
                      <a:pt x="46" y="69"/>
                      <a:pt x="46" y="115"/>
                    </a:cubicBezTo>
                    <a:cubicBezTo>
                      <a:pt x="46" y="69"/>
                      <a:pt x="114" y="92"/>
                      <a:pt x="114" y="46"/>
                    </a:cubicBezTo>
                    <a:cubicBezTo>
                      <a:pt x="114" y="24"/>
                      <a:pt x="92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43"/>
              <p:cNvSpPr/>
              <p:nvPr/>
            </p:nvSpPr>
            <p:spPr>
              <a:xfrm>
                <a:off x="1414725" y="3719975"/>
                <a:ext cx="4600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99" extrusionOk="0">
                    <a:moveTo>
                      <a:pt x="81" y="1"/>
                    </a:moveTo>
                    <a:cubicBezTo>
                      <a:pt x="46" y="1"/>
                      <a:pt x="42" y="30"/>
                      <a:pt x="24" y="30"/>
                    </a:cubicBezTo>
                    <a:cubicBezTo>
                      <a:pt x="1" y="53"/>
                      <a:pt x="69" y="76"/>
                      <a:pt x="92" y="99"/>
                    </a:cubicBezTo>
                    <a:lnTo>
                      <a:pt x="115" y="99"/>
                    </a:lnTo>
                    <a:cubicBezTo>
                      <a:pt x="115" y="87"/>
                      <a:pt x="121" y="87"/>
                      <a:pt x="126" y="87"/>
                    </a:cubicBezTo>
                    <a:cubicBezTo>
                      <a:pt x="132" y="87"/>
                      <a:pt x="138" y="87"/>
                      <a:pt x="138" y="76"/>
                    </a:cubicBezTo>
                    <a:cubicBezTo>
                      <a:pt x="138" y="53"/>
                      <a:pt x="184" y="30"/>
                      <a:pt x="115" y="7"/>
                    </a:cubicBezTo>
                    <a:cubicBezTo>
                      <a:pt x="101" y="3"/>
                      <a:pt x="90" y="1"/>
                      <a:pt x="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43"/>
              <p:cNvSpPr/>
              <p:nvPr/>
            </p:nvSpPr>
            <p:spPr>
              <a:xfrm>
                <a:off x="1429000" y="3718850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24" y="0"/>
                    </a:moveTo>
                    <a:cubicBezTo>
                      <a:pt x="1" y="0"/>
                      <a:pt x="1" y="29"/>
                      <a:pt x="1" y="29"/>
                    </a:cubicBezTo>
                    <a:cubicBezTo>
                      <a:pt x="1" y="29"/>
                      <a:pt x="15" y="59"/>
                      <a:pt x="21" y="59"/>
                    </a:cubicBezTo>
                    <a:cubicBezTo>
                      <a:pt x="22" y="59"/>
                      <a:pt x="23" y="57"/>
                      <a:pt x="23" y="52"/>
                    </a:cubicBezTo>
                    <a:lnTo>
                      <a:pt x="46" y="75"/>
                    </a:lnTo>
                    <a:lnTo>
                      <a:pt x="69" y="52"/>
                    </a:lnTo>
                    <a:cubicBezTo>
                      <a:pt x="69" y="29"/>
                      <a:pt x="92" y="7"/>
                      <a:pt x="46" y="7"/>
                    </a:cubicBezTo>
                    <a:cubicBezTo>
                      <a:pt x="37" y="2"/>
                      <a:pt x="30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43"/>
              <p:cNvSpPr/>
              <p:nvPr/>
            </p:nvSpPr>
            <p:spPr>
              <a:xfrm>
                <a:off x="1377650" y="3754375"/>
                <a:ext cx="742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83" y="1"/>
                    </a:moveTo>
                    <a:cubicBezTo>
                      <a:pt x="69" y="24"/>
                      <a:pt x="0" y="138"/>
                      <a:pt x="0" y="229"/>
                    </a:cubicBezTo>
                    <a:lnTo>
                      <a:pt x="92" y="206"/>
                    </a:lnTo>
                    <a:cubicBezTo>
                      <a:pt x="160" y="161"/>
                      <a:pt x="297" y="92"/>
                      <a:pt x="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43"/>
              <p:cNvSpPr/>
              <p:nvPr/>
            </p:nvSpPr>
            <p:spPr>
              <a:xfrm>
                <a:off x="1387350" y="37589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23" y="0"/>
                    </a:moveTo>
                    <a:cubicBezTo>
                      <a:pt x="23" y="23"/>
                      <a:pt x="0" y="23"/>
                      <a:pt x="0" y="46"/>
                    </a:cubicBezTo>
                    <a:cubicBezTo>
                      <a:pt x="0" y="46"/>
                      <a:pt x="23" y="69"/>
                      <a:pt x="46" y="92"/>
                    </a:cubicBezTo>
                    <a:cubicBezTo>
                      <a:pt x="92" y="92"/>
                      <a:pt x="114" y="69"/>
                      <a:pt x="114" y="69"/>
                    </a:cubicBezTo>
                    <a:cubicBezTo>
                      <a:pt x="92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43"/>
              <p:cNvSpPr/>
              <p:nvPr/>
            </p:nvSpPr>
            <p:spPr>
              <a:xfrm>
                <a:off x="1382775" y="3756100"/>
                <a:ext cx="28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46" extrusionOk="0">
                    <a:moveTo>
                      <a:pt x="46" y="0"/>
                    </a:moveTo>
                    <a:cubicBezTo>
                      <a:pt x="1" y="0"/>
                      <a:pt x="46" y="46"/>
                      <a:pt x="92" y="46"/>
                    </a:cubicBezTo>
                    <a:cubicBezTo>
                      <a:pt x="92" y="46"/>
                      <a:pt x="115" y="23"/>
                      <a:pt x="92" y="23"/>
                    </a:cubicBezTo>
                    <a:cubicBezTo>
                      <a:pt x="92" y="0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43"/>
              <p:cNvSpPr/>
              <p:nvPr/>
            </p:nvSpPr>
            <p:spPr>
              <a:xfrm>
                <a:off x="1747425" y="3762950"/>
                <a:ext cx="5150" cy="42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69" extrusionOk="0">
                    <a:moveTo>
                      <a:pt x="46" y="0"/>
                    </a:moveTo>
                    <a:cubicBezTo>
                      <a:pt x="46" y="46"/>
                      <a:pt x="0" y="23"/>
                      <a:pt x="0" y="46"/>
                    </a:cubicBezTo>
                    <a:cubicBezTo>
                      <a:pt x="0" y="91"/>
                      <a:pt x="46" y="137"/>
                      <a:pt x="114" y="160"/>
                    </a:cubicBezTo>
                    <a:cubicBezTo>
                      <a:pt x="126" y="166"/>
                      <a:pt x="139" y="169"/>
                      <a:pt x="150" y="169"/>
                    </a:cubicBezTo>
                    <a:cubicBezTo>
                      <a:pt x="181" y="169"/>
                      <a:pt x="205" y="148"/>
                      <a:pt x="205" y="114"/>
                    </a:cubicBezTo>
                    <a:cubicBezTo>
                      <a:pt x="183" y="69"/>
                      <a:pt x="137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43"/>
              <p:cNvSpPr/>
              <p:nvPr/>
            </p:nvSpPr>
            <p:spPr>
              <a:xfrm>
                <a:off x="1976250" y="3754375"/>
                <a:ext cx="1427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389" extrusionOk="0">
                    <a:moveTo>
                      <a:pt x="365" y="1"/>
                    </a:moveTo>
                    <a:cubicBezTo>
                      <a:pt x="137" y="24"/>
                      <a:pt x="0" y="206"/>
                      <a:pt x="23" y="389"/>
                    </a:cubicBezTo>
                    <a:lnTo>
                      <a:pt x="160" y="366"/>
                    </a:lnTo>
                    <a:cubicBezTo>
                      <a:pt x="342" y="320"/>
                      <a:pt x="571" y="229"/>
                      <a:pt x="457" y="24"/>
                    </a:cubicBezTo>
                    <a:lnTo>
                      <a:pt x="36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43"/>
              <p:cNvSpPr/>
              <p:nvPr/>
            </p:nvSpPr>
            <p:spPr>
              <a:xfrm>
                <a:off x="1833000" y="3732700"/>
                <a:ext cx="2057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960" extrusionOk="0">
                    <a:moveTo>
                      <a:pt x="503" y="0"/>
                    </a:moveTo>
                    <a:cubicBezTo>
                      <a:pt x="366" y="46"/>
                      <a:pt x="412" y="183"/>
                      <a:pt x="389" y="274"/>
                    </a:cubicBezTo>
                    <a:lnTo>
                      <a:pt x="480" y="251"/>
                    </a:lnTo>
                    <a:cubicBezTo>
                      <a:pt x="503" y="274"/>
                      <a:pt x="480" y="297"/>
                      <a:pt x="480" y="320"/>
                    </a:cubicBezTo>
                    <a:cubicBezTo>
                      <a:pt x="438" y="309"/>
                      <a:pt x="402" y="305"/>
                      <a:pt x="370" y="305"/>
                    </a:cubicBezTo>
                    <a:cubicBezTo>
                      <a:pt x="196" y="305"/>
                      <a:pt x="159" y="445"/>
                      <a:pt x="24" y="503"/>
                    </a:cubicBezTo>
                    <a:cubicBezTo>
                      <a:pt x="252" y="571"/>
                      <a:pt x="1" y="639"/>
                      <a:pt x="46" y="662"/>
                    </a:cubicBezTo>
                    <a:lnTo>
                      <a:pt x="138" y="662"/>
                    </a:lnTo>
                    <a:cubicBezTo>
                      <a:pt x="206" y="731"/>
                      <a:pt x="161" y="799"/>
                      <a:pt x="161" y="822"/>
                    </a:cubicBezTo>
                    <a:lnTo>
                      <a:pt x="275" y="822"/>
                    </a:lnTo>
                    <a:lnTo>
                      <a:pt x="320" y="891"/>
                    </a:lnTo>
                    <a:lnTo>
                      <a:pt x="366" y="845"/>
                    </a:lnTo>
                    <a:cubicBezTo>
                      <a:pt x="405" y="864"/>
                      <a:pt x="508" y="867"/>
                      <a:pt x="526" y="923"/>
                    </a:cubicBezTo>
                    <a:lnTo>
                      <a:pt x="526" y="923"/>
                    </a:lnTo>
                    <a:lnTo>
                      <a:pt x="526" y="845"/>
                    </a:lnTo>
                    <a:cubicBezTo>
                      <a:pt x="617" y="799"/>
                      <a:pt x="708" y="685"/>
                      <a:pt x="663" y="571"/>
                    </a:cubicBezTo>
                    <a:cubicBezTo>
                      <a:pt x="298" y="274"/>
                      <a:pt x="823" y="297"/>
                      <a:pt x="617" y="69"/>
                    </a:cubicBezTo>
                    <a:cubicBezTo>
                      <a:pt x="594" y="23"/>
                      <a:pt x="526" y="0"/>
                      <a:pt x="503" y="0"/>
                    </a:cubicBezTo>
                    <a:close/>
                    <a:moveTo>
                      <a:pt x="526" y="923"/>
                    </a:moveTo>
                    <a:lnTo>
                      <a:pt x="526" y="959"/>
                    </a:lnTo>
                    <a:cubicBezTo>
                      <a:pt x="529" y="945"/>
                      <a:pt x="529" y="933"/>
                      <a:pt x="526" y="9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43"/>
              <p:cNvSpPr/>
              <p:nvPr/>
            </p:nvSpPr>
            <p:spPr>
              <a:xfrm>
                <a:off x="1790775" y="3840550"/>
                <a:ext cx="175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70" h="24" extrusionOk="0">
                    <a:moveTo>
                      <a:pt x="1" y="0"/>
                    </a:moveTo>
                    <a:cubicBezTo>
                      <a:pt x="1" y="0"/>
                      <a:pt x="1" y="23"/>
                      <a:pt x="24" y="23"/>
                    </a:cubicBezTo>
                    <a:lnTo>
                      <a:pt x="69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43"/>
              <p:cNvSpPr/>
              <p:nvPr/>
            </p:nvSpPr>
            <p:spPr>
              <a:xfrm>
                <a:off x="1796500" y="3812025"/>
                <a:ext cx="1725" cy="950"/>
              </a:xfrm>
              <a:custGeom>
                <a:avLst/>
                <a:gdLst/>
                <a:ahLst/>
                <a:cxnLst/>
                <a:rect l="l" t="t" r="r" b="b"/>
                <a:pathLst>
                  <a:path w="69" h="38" extrusionOk="0">
                    <a:moveTo>
                      <a:pt x="0" y="0"/>
                    </a:moveTo>
                    <a:cubicBezTo>
                      <a:pt x="0" y="27"/>
                      <a:pt x="24" y="38"/>
                      <a:pt x="43" y="38"/>
                    </a:cubicBezTo>
                    <a:cubicBezTo>
                      <a:pt x="57" y="38"/>
                      <a:pt x="69" y="32"/>
                      <a:pt x="69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43"/>
              <p:cNvSpPr/>
              <p:nvPr/>
            </p:nvSpPr>
            <p:spPr>
              <a:xfrm>
                <a:off x="1797925" y="3810775"/>
                <a:ext cx="300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12" h="28" extrusionOk="0">
                    <a:moveTo>
                      <a:pt x="2" y="1"/>
                    </a:moveTo>
                    <a:cubicBezTo>
                      <a:pt x="0" y="1"/>
                      <a:pt x="2" y="8"/>
                      <a:pt x="12" y="27"/>
                    </a:cubicBezTo>
                    <a:cubicBezTo>
                      <a:pt x="12" y="14"/>
                      <a:pt x="4" y="1"/>
                      <a:pt x="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43"/>
              <p:cNvSpPr/>
              <p:nvPr/>
            </p:nvSpPr>
            <p:spPr>
              <a:xfrm>
                <a:off x="1797625" y="3808025"/>
                <a:ext cx="4600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3" extrusionOk="0">
                    <a:moveTo>
                      <a:pt x="46" y="0"/>
                    </a:moveTo>
                    <a:cubicBezTo>
                      <a:pt x="24" y="23"/>
                      <a:pt x="1" y="23"/>
                      <a:pt x="1" y="46"/>
                    </a:cubicBezTo>
                    <a:cubicBezTo>
                      <a:pt x="1" y="69"/>
                      <a:pt x="46" y="69"/>
                      <a:pt x="69" y="92"/>
                    </a:cubicBezTo>
                    <a:lnTo>
                      <a:pt x="92" y="160"/>
                    </a:lnTo>
                    <a:lnTo>
                      <a:pt x="46" y="160"/>
                    </a:lnTo>
                    <a:cubicBezTo>
                      <a:pt x="46" y="160"/>
                      <a:pt x="46" y="137"/>
                      <a:pt x="24" y="137"/>
                    </a:cubicBezTo>
                    <a:lnTo>
                      <a:pt x="46" y="183"/>
                    </a:lnTo>
                    <a:cubicBezTo>
                      <a:pt x="115" y="160"/>
                      <a:pt x="183" y="114"/>
                      <a:pt x="138" y="23"/>
                    </a:cubicBezTo>
                    <a:cubicBezTo>
                      <a:pt x="115" y="23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43"/>
              <p:cNvSpPr/>
              <p:nvPr/>
            </p:nvSpPr>
            <p:spPr>
              <a:xfrm>
                <a:off x="1796500" y="3809150"/>
                <a:ext cx="57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23" h="47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47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43"/>
              <p:cNvSpPr/>
              <p:nvPr/>
            </p:nvSpPr>
            <p:spPr>
              <a:xfrm>
                <a:off x="1796500" y="3809725"/>
                <a:ext cx="115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46" h="70" extrusionOk="0">
                    <a:moveTo>
                      <a:pt x="0" y="1"/>
                    </a:moveTo>
                    <a:cubicBezTo>
                      <a:pt x="0" y="24"/>
                      <a:pt x="0" y="46"/>
                      <a:pt x="23" y="69"/>
                    </a:cubicBezTo>
                    <a:lnTo>
                      <a:pt x="46" y="69"/>
                    </a:lnTo>
                    <a:cubicBezTo>
                      <a:pt x="23" y="46"/>
                      <a:pt x="23" y="24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43"/>
              <p:cNvSpPr/>
              <p:nvPr/>
            </p:nvSpPr>
            <p:spPr>
              <a:xfrm>
                <a:off x="1757125" y="3764650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23" y="1"/>
                    </a:moveTo>
                    <a:cubicBezTo>
                      <a:pt x="23" y="12"/>
                      <a:pt x="17" y="12"/>
                      <a:pt x="11" y="12"/>
                    </a:cubicBezTo>
                    <a:cubicBezTo>
                      <a:pt x="6" y="12"/>
                      <a:pt x="0" y="12"/>
                      <a:pt x="0" y="23"/>
                    </a:cubicBezTo>
                    <a:cubicBezTo>
                      <a:pt x="0" y="46"/>
                      <a:pt x="23" y="46"/>
                      <a:pt x="46" y="69"/>
                    </a:cubicBezTo>
                    <a:cubicBezTo>
                      <a:pt x="69" y="69"/>
                      <a:pt x="91" y="69"/>
                      <a:pt x="91" y="46"/>
                    </a:cubicBezTo>
                    <a:cubicBezTo>
                      <a:pt x="69" y="23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43"/>
              <p:cNvSpPr/>
              <p:nvPr/>
            </p:nvSpPr>
            <p:spPr>
              <a:xfrm>
                <a:off x="1803900" y="3804600"/>
                <a:ext cx="575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230" h="206" extrusionOk="0">
                    <a:moveTo>
                      <a:pt x="138" y="0"/>
                    </a:moveTo>
                    <a:cubicBezTo>
                      <a:pt x="46" y="23"/>
                      <a:pt x="1" y="114"/>
                      <a:pt x="1" y="206"/>
                    </a:cubicBezTo>
                    <a:lnTo>
                      <a:pt x="69" y="183"/>
                    </a:lnTo>
                    <a:cubicBezTo>
                      <a:pt x="138" y="160"/>
                      <a:pt x="229" y="92"/>
                      <a:pt x="183" y="23"/>
                    </a:cubicBezTo>
                    <a:lnTo>
                      <a:pt x="1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43"/>
              <p:cNvSpPr/>
              <p:nvPr/>
            </p:nvSpPr>
            <p:spPr>
              <a:xfrm>
                <a:off x="1735425" y="3783475"/>
                <a:ext cx="402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3" extrusionOk="0">
                    <a:moveTo>
                      <a:pt x="69" y="1"/>
                    </a:moveTo>
                    <a:cubicBezTo>
                      <a:pt x="24" y="1"/>
                      <a:pt x="1" y="24"/>
                      <a:pt x="24" y="46"/>
                    </a:cubicBezTo>
                    <a:cubicBezTo>
                      <a:pt x="24" y="46"/>
                      <a:pt x="46" y="69"/>
                      <a:pt x="46" y="69"/>
                    </a:cubicBezTo>
                    <a:cubicBezTo>
                      <a:pt x="55" y="86"/>
                      <a:pt x="63" y="91"/>
                      <a:pt x="72" y="91"/>
                    </a:cubicBezTo>
                    <a:cubicBezTo>
                      <a:pt x="81" y="91"/>
                      <a:pt x="90" y="85"/>
                      <a:pt x="99" y="85"/>
                    </a:cubicBezTo>
                    <a:cubicBezTo>
                      <a:pt x="105" y="85"/>
                      <a:pt x="110" y="87"/>
                      <a:pt x="115" y="92"/>
                    </a:cubicBezTo>
                    <a:cubicBezTo>
                      <a:pt x="115" y="92"/>
                      <a:pt x="138" y="92"/>
                      <a:pt x="138" y="69"/>
                    </a:cubicBezTo>
                    <a:cubicBezTo>
                      <a:pt x="160" y="69"/>
                      <a:pt x="160" y="46"/>
                      <a:pt x="138" y="24"/>
                    </a:cubicBezTo>
                    <a:cubicBezTo>
                      <a:pt x="92" y="1"/>
                      <a:pt x="69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43"/>
              <p:cNvSpPr/>
              <p:nvPr/>
            </p:nvSpPr>
            <p:spPr>
              <a:xfrm>
                <a:off x="1775375" y="37971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1"/>
                    </a:moveTo>
                    <a:cubicBezTo>
                      <a:pt x="0" y="1"/>
                      <a:pt x="0" y="23"/>
                      <a:pt x="23" y="2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43"/>
              <p:cNvSpPr/>
              <p:nvPr/>
            </p:nvSpPr>
            <p:spPr>
              <a:xfrm>
                <a:off x="1945425" y="370472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23" y="1"/>
                      <a:pt x="23" y="1"/>
                    </a:cubicBezTo>
                    <a:lnTo>
                      <a:pt x="23" y="1"/>
                    </a:lnTo>
                    <a:cubicBezTo>
                      <a:pt x="23" y="1"/>
                      <a:pt x="23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43"/>
              <p:cNvSpPr/>
              <p:nvPr/>
            </p:nvSpPr>
            <p:spPr>
              <a:xfrm>
                <a:off x="1946575" y="37047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1"/>
                    </a:moveTo>
                    <a:lnTo>
                      <a:pt x="0" y="2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43"/>
              <p:cNvSpPr/>
              <p:nvPr/>
            </p:nvSpPr>
            <p:spPr>
              <a:xfrm>
                <a:off x="1945425" y="37047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43"/>
              <p:cNvSpPr/>
              <p:nvPr/>
            </p:nvSpPr>
            <p:spPr>
              <a:xfrm>
                <a:off x="1777650" y="3784625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1" y="0"/>
                    </a:moveTo>
                    <a:cubicBezTo>
                      <a:pt x="1" y="0"/>
                      <a:pt x="11" y="11"/>
                      <a:pt x="18" y="11"/>
                    </a:cubicBezTo>
                    <a:cubicBezTo>
                      <a:pt x="21" y="11"/>
                      <a:pt x="24" y="8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43"/>
              <p:cNvSpPr/>
              <p:nvPr/>
            </p:nvSpPr>
            <p:spPr>
              <a:xfrm>
                <a:off x="1778225" y="378405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1"/>
                    </a:moveTo>
                    <a:lnTo>
                      <a:pt x="23" y="1"/>
                    </a:lnTo>
                    <a:cubicBezTo>
                      <a:pt x="1" y="1"/>
                      <a:pt x="1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43"/>
              <p:cNvSpPr/>
              <p:nvPr/>
            </p:nvSpPr>
            <p:spPr>
              <a:xfrm>
                <a:off x="1778225" y="3782900"/>
                <a:ext cx="21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87" h="70" extrusionOk="0">
                    <a:moveTo>
                      <a:pt x="23" y="1"/>
                    </a:moveTo>
                    <a:cubicBezTo>
                      <a:pt x="1" y="1"/>
                      <a:pt x="1" y="1"/>
                      <a:pt x="1" y="24"/>
                    </a:cubicBezTo>
                    <a:lnTo>
                      <a:pt x="23" y="24"/>
                    </a:lnTo>
                    <a:lnTo>
                      <a:pt x="44" y="65"/>
                    </a:lnTo>
                    <a:lnTo>
                      <a:pt x="44" y="65"/>
                    </a:lnTo>
                    <a:cubicBezTo>
                      <a:pt x="65" y="56"/>
                      <a:pt x="86" y="35"/>
                      <a:pt x="69" y="1"/>
                    </a:cubicBezTo>
                    <a:close/>
                    <a:moveTo>
                      <a:pt x="44" y="65"/>
                    </a:moveTo>
                    <a:lnTo>
                      <a:pt x="44" y="65"/>
                    </a:lnTo>
                    <a:cubicBezTo>
                      <a:pt x="37" y="68"/>
                      <a:pt x="29" y="69"/>
                      <a:pt x="23" y="69"/>
                    </a:cubicBezTo>
                    <a:lnTo>
                      <a:pt x="46" y="69"/>
                    </a:lnTo>
                    <a:lnTo>
                      <a:pt x="44" y="6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43"/>
              <p:cNvSpPr/>
              <p:nvPr/>
            </p:nvSpPr>
            <p:spPr>
              <a:xfrm>
                <a:off x="1777650" y="37834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lnTo>
                      <a:pt x="24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43"/>
              <p:cNvSpPr/>
              <p:nvPr/>
            </p:nvSpPr>
            <p:spPr>
              <a:xfrm>
                <a:off x="1777650" y="37834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1"/>
                    </a:moveTo>
                    <a:cubicBezTo>
                      <a:pt x="1" y="24"/>
                      <a:pt x="1" y="24"/>
                      <a:pt x="24" y="24"/>
                    </a:cubicBezTo>
                    <a:cubicBezTo>
                      <a:pt x="24" y="24"/>
                      <a:pt x="24" y="24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43"/>
              <p:cNvSpPr/>
              <p:nvPr/>
            </p:nvSpPr>
            <p:spPr>
              <a:xfrm>
                <a:off x="1807900" y="3764200"/>
                <a:ext cx="8575" cy="732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293" extrusionOk="0">
                    <a:moveTo>
                      <a:pt x="131" y="0"/>
                    </a:moveTo>
                    <a:cubicBezTo>
                      <a:pt x="109" y="0"/>
                      <a:pt x="88" y="6"/>
                      <a:pt x="69" y="19"/>
                    </a:cubicBezTo>
                    <a:cubicBezTo>
                      <a:pt x="1" y="64"/>
                      <a:pt x="46" y="178"/>
                      <a:pt x="46" y="247"/>
                    </a:cubicBezTo>
                    <a:lnTo>
                      <a:pt x="137" y="247"/>
                    </a:lnTo>
                    <a:lnTo>
                      <a:pt x="160" y="292"/>
                    </a:lnTo>
                    <a:cubicBezTo>
                      <a:pt x="197" y="274"/>
                      <a:pt x="189" y="241"/>
                      <a:pt x="221" y="241"/>
                    </a:cubicBezTo>
                    <a:cubicBezTo>
                      <a:pt x="229" y="241"/>
                      <a:pt x="239" y="242"/>
                      <a:pt x="252" y="247"/>
                    </a:cubicBezTo>
                    <a:lnTo>
                      <a:pt x="274" y="292"/>
                    </a:lnTo>
                    <a:cubicBezTo>
                      <a:pt x="274" y="253"/>
                      <a:pt x="274" y="197"/>
                      <a:pt x="230" y="197"/>
                    </a:cubicBezTo>
                    <a:cubicBezTo>
                      <a:pt x="223" y="197"/>
                      <a:pt x="215" y="198"/>
                      <a:pt x="206" y="201"/>
                    </a:cubicBezTo>
                    <a:cubicBezTo>
                      <a:pt x="206" y="178"/>
                      <a:pt x="216" y="171"/>
                      <a:pt x="230" y="171"/>
                    </a:cubicBezTo>
                    <a:cubicBezTo>
                      <a:pt x="259" y="171"/>
                      <a:pt x="305" y="201"/>
                      <a:pt x="320" y="201"/>
                    </a:cubicBezTo>
                    <a:cubicBezTo>
                      <a:pt x="343" y="156"/>
                      <a:pt x="274" y="110"/>
                      <a:pt x="297" y="87"/>
                    </a:cubicBezTo>
                    <a:cubicBezTo>
                      <a:pt x="248" y="38"/>
                      <a:pt x="187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43"/>
              <p:cNvSpPr/>
              <p:nvPr/>
            </p:nvSpPr>
            <p:spPr>
              <a:xfrm>
                <a:off x="1964825" y="3702200"/>
                <a:ext cx="74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62" extrusionOk="0">
                    <a:moveTo>
                      <a:pt x="112" y="0"/>
                    </a:moveTo>
                    <a:cubicBezTo>
                      <a:pt x="13" y="0"/>
                      <a:pt x="39" y="90"/>
                      <a:pt x="0" y="148"/>
                    </a:cubicBezTo>
                    <a:cubicBezTo>
                      <a:pt x="46" y="148"/>
                      <a:pt x="69" y="193"/>
                      <a:pt x="46" y="216"/>
                    </a:cubicBezTo>
                    <a:lnTo>
                      <a:pt x="115" y="216"/>
                    </a:lnTo>
                    <a:lnTo>
                      <a:pt x="115" y="239"/>
                    </a:lnTo>
                    <a:lnTo>
                      <a:pt x="229" y="239"/>
                    </a:lnTo>
                    <a:lnTo>
                      <a:pt x="229" y="262"/>
                    </a:lnTo>
                    <a:lnTo>
                      <a:pt x="297" y="170"/>
                    </a:lnTo>
                    <a:cubicBezTo>
                      <a:pt x="297" y="125"/>
                      <a:pt x="274" y="33"/>
                      <a:pt x="183" y="11"/>
                    </a:cubicBezTo>
                    <a:cubicBezTo>
                      <a:pt x="154" y="3"/>
                      <a:pt x="131" y="0"/>
                      <a:pt x="1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43"/>
              <p:cNvSpPr/>
              <p:nvPr/>
            </p:nvSpPr>
            <p:spPr>
              <a:xfrm>
                <a:off x="1839850" y="38000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1"/>
                    </a:moveTo>
                    <a:lnTo>
                      <a:pt x="1" y="24"/>
                    </a:lnTo>
                    <a:cubicBezTo>
                      <a:pt x="1" y="24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3" name="Google Shape;2063;p43"/>
              <p:cNvSpPr/>
              <p:nvPr/>
            </p:nvSpPr>
            <p:spPr>
              <a:xfrm>
                <a:off x="1835850" y="3798325"/>
                <a:ext cx="4025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1" extrusionOk="0">
                    <a:moveTo>
                      <a:pt x="69" y="0"/>
                    </a:moveTo>
                    <a:cubicBezTo>
                      <a:pt x="1" y="23"/>
                      <a:pt x="24" y="92"/>
                      <a:pt x="1" y="137"/>
                    </a:cubicBezTo>
                    <a:lnTo>
                      <a:pt x="47" y="46"/>
                    </a:lnTo>
                    <a:lnTo>
                      <a:pt x="115" y="114"/>
                    </a:lnTo>
                    <a:lnTo>
                      <a:pt x="92" y="114"/>
                    </a:lnTo>
                    <a:lnTo>
                      <a:pt x="129" y="133"/>
                    </a:lnTo>
                    <a:lnTo>
                      <a:pt x="129" y="133"/>
                    </a:lnTo>
                    <a:cubicBezTo>
                      <a:pt x="130" y="130"/>
                      <a:pt x="132" y="128"/>
                      <a:pt x="135" y="128"/>
                    </a:cubicBezTo>
                    <a:cubicBezTo>
                      <a:pt x="140" y="128"/>
                      <a:pt x="147" y="131"/>
                      <a:pt x="161" y="137"/>
                    </a:cubicBezTo>
                    <a:lnTo>
                      <a:pt x="115" y="46"/>
                    </a:lnTo>
                    <a:lnTo>
                      <a:pt x="138" y="46"/>
                    </a:lnTo>
                    <a:cubicBezTo>
                      <a:pt x="138" y="69"/>
                      <a:pt x="161" y="69"/>
                      <a:pt x="161" y="69"/>
                    </a:cubicBezTo>
                    <a:lnTo>
                      <a:pt x="138" y="23"/>
                    </a:lnTo>
                    <a:lnTo>
                      <a:pt x="69" y="0"/>
                    </a:lnTo>
                    <a:close/>
                    <a:moveTo>
                      <a:pt x="129" y="133"/>
                    </a:moveTo>
                    <a:lnTo>
                      <a:pt x="129" y="133"/>
                    </a:lnTo>
                    <a:cubicBezTo>
                      <a:pt x="126" y="139"/>
                      <a:pt x="126" y="149"/>
                      <a:pt x="115" y="160"/>
                    </a:cubicBezTo>
                    <a:lnTo>
                      <a:pt x="138" y="137"/>
                    </a:lnTo>
                    <a:lnTo>
                      <a:pt x="129" y="13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4" name="Google Shape;2064;p43"/>
              <p:cNvSpPr/>
              <p:nvPr/>
            </p:nvSpPr>
            <p:spPr>
              <a:xfrm>
                <a:off x="1858125" y="3792050"/>
                <a:ext cx="630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06" extrusionOk="0">
                    <a:moveTo>
                      <a:pt x="137" y="0"/>
                    </a:moveTo>
                    <a:cubicBezTo>
                      <a:pt x="114" y="46"/>
                      <a:pt x="0" y="46"/>
                      <a:pt x="69" y="114"/>
                    </a:cubicBezTo>
                    <a:cubicBezTo>
                      <a:pt x="82" y="118"/>
                      <a:pt x="91" y="119"/>
                      <a:pt x="98" y="119"/>
                    </a:cubicBezTo>
                    <a:cubicBezTo>
                      <a:pt x="130" y="119"/>
                      <a:pt x="96" y="87"/>
                      <a:pt x="116" y="87"/>
                    </a:cubicBezTo>
                    <a:cubicBezTo>
                      <a:pt x="120" y="87"/>
                      <a:pt x="127" y="88"/>
                      <a:pt x="137" y="91"/>
                    </a:cubicBezTo>
                    <a:lnTo>
                      <a:pt x="183" y="114"/>
                    </a:lnTo>
                    <a:cubicBezTo>
                      <a:pt x="164" y="133"/>
                      <a:pt x="161" y="166"/>
                      <a:pt x="124" y="166"/>
                    </a:cubicBezTo>
                    <a:cubicBezTo>
                      <a:pt x="115" y="166"/>
                      <a:pt x="105" y="164"/>
                      <a:pt x="91" y="160"/>
                    </a:cubicBezTo>
                    <a:cubicBezTo>
                      <a:pt x="69" y="160"/>
                      <a:pt x="46" y="137"/>
                      <a:pt x="46" y="114"/>
                    </a:cubicBezTo>
                    <a:lnTo>
                      <a:pt x="46" y="114"/>
                    </a:lnTo>
                    <a:cubicBezTo>
                      <a:pt x="0" y="137"/>
                      <a:pt x="69" y="183"/>
                      <a:pt x="69" y="206"/>
                    </a:cubicBezTo>
                    <a:cubicBezTo>
                      <a:pt x="114" y="183"/>
                      <a:pt x="206" y="206"/>
                      <a:pt x="206" y="137"/>
                    </a:cubicBezTo>
                    <a:cubicBezTo>
                      <a:pt x="228" y="114"/>
                      <a:pt x="251" y="46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43"/>
              <p:cNvSpPr/>
              <p:nvPr/>
            </p:nvSpPr>
            <p:spPr>
              <a:xfrm>
                <a:off x="1782225" y="3722425"/>
                <a:ext cx="117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3" y="1"/>
                    </a:moveTo>
                    <a:lnTo>
                      <a:pt x="0" y="23"/>
                    </a:lnTo>
                    <a:lnTo>
                      <a:pt x="23" y="46"/>
                    </a:lnTo>
                    <a:lnTo>
                      <a:pt x="46" y="23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43"/>
              <p:cNvSpPr/>
              <p:nvPr/>
            </p:nvSpPr>
            <p:spPr>
              <a:xfrm>
                <a:off x="1994925" y="3768500"/>
                <a:ext cx="2450" cy="1300"/>
              </a:xfrm>
              <a:custGeom>
                <a:avLst/>
                <a:gdLst/>
                <a:ahLst/>
                <a:cxnLst/>
                <a:rect l="l" t="t" r="r" b="b"/>
                <a:pathLst>
                  <a:path w="98" h="52" extrusionOk="0">
                    <a:moveTo>
                      <a:pt x="12" y="0"/>
                    </a:moveTo>
                    <a:cubicBezTo>
                      <a:pt x="1" y="0"/>
                      <a:pt x="38" y="34"/>
                      <a:pt x="75" y="52"/>
                    </a:cubicBezTo>
                    <a:cubicBezTo>
                      <a:pt x="75" y="52"/>
                      <a:pt x="98" y="29"/>
                      <a:pt x="75" y="29"/>
                    </a:cubicBezTo>
                    <a:cubicBezTo>
                      <a:pt x="75" y="6"/>
                      <a:pt x="52" y="6"/>
                      <a:pt x="29" y="6"/>
                    </a:cubicBezTo>
                    <a:cubicBezTo>
                      <a:pt x="20" y="2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43"/>
              <p:cNvSpPr/>
              <p:nvPr/>
            </p:nvSpPr>
            <p:spPr>
              <a:xfrm>
                <a:off x="1915175" y="3814075"/>
                <a:ext cx="9725" cy="595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38" extrusionOk="0">
                    <a:moveTo>
                      <a:pt x="179" y="0"/>
                    </a:moveTo>
                    <a:cubicBezTo>
                      <a:pt x="164" y="0"/>
                      <a:pt x="150" y="3"/>
                      <a:pt x="138" y="9"/>
                    </a:cubicBezTo>
                    <a:cubicBezTo>
                      <a:pt x="69" y="9"/>
                      <a:pt x="1" y="32"/>
                      <a:pt x="24" y="101"/>
                    </a:cubicBezTo>
                    <a:cubicBezTo>
                      <a:pt x="46" y="101"/>
                      <a:pt x="92" y="146"/>
                      <a:pt x="69" y="146"/>
                    </a:cubicBezTo>
                    <a:lnTo>
                      <a:pt x="115" y="169"/>
                    </a:lnTo>
                    <a:cubicBezTo>
                      <a:pt x="130" y="200"/>
                      <a:pt x="145" y="207"/>
                      <a:pt x="161" y="207"/>
                    </a:cubicBezTo>
                    <a:cubicBezTo>
                      <a:pt x="177" y="207"/>
                      <a:pt x="194" y="200"/>
                      <a:pt x="213" y="200"/>
                    </a:cubicBezTo>
                    <a:cubicBezTo>
                      <a:pt x="231" y="200"/>
                      <a:pt x="252" y="207"/>
                      <a:pt x="275" y="238"/>
                    </a:cubicBezTo>
                    <a:cubicBezTo>
                      <a:pt x="275" y="192"/>
                      <a:pt x="343" y="215"/>
                      <a:pt x="366" y="192"/>
                    </a:cubicBezTo>
                    <a:cubicBezTo>
                      <a:pt x="389" y="146"/>
                      <a:pt x="389" y="124"/>
                      <a:pt x="320" y="55"/>
                    </a:cubicBezTo>
                    <a:cubicBezTo>
                      <a:pt x="270" y="22"/>
                      <a:pt x="220" y="0"/>
                      <a:pt x="1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43"/>
              <p:cNvSpPr/>
              <p:nvPr/>
            </p:nvSpPr>
            <p:spPr>
              <a:xfrm>
                <a:off x="1995075" y="3745575"/>
                <a:ext cx="8000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93" extrusionOk="0">
                    <a:moveTo>
                      <a:pt x="81" y="0"/>
                    </a:moveTo>
                    <a:cubicBezTo>
                      <a:pt x="66" y="0"/>
                      <a:pt x="53" y="3"/>
                      <a:pt x="46" y="10"/>
                    </a:cubicBezTo>
                    <a:cubicBezTo>
                      <a:pt x="0" y="56"/>
                      <a:pt x="23" y="102"/>
                      <a:pt x="92" y="170"/>
                    </a:cubicBezTo>
                    <a:lnTo>
                      <a:pt x="114" y="170"/>
                    </a:lnTo>
                    <a:lnTo>
                      <a:pt x="114" y="193"/>
                    </a:lnTo>
                    <a:cubicBezTo>
                      <a:pt x="183" y="170"/>
                      <a:pt x="320" y="170"/>
                      <a:pt x="297" y="56"/>
                    </a:cubicBezTo>
                    <a:cubicBezTo>
                      <a:pt x="286" y="45"/>
                      <a:pt x="263" y="39"/>
                      <a:pt x="240" y="39"/>
                    </a:cubicBezTo>
                    <a:cubicBezTo>
                      <a:pt x="217" y="39"/>
                      <a:pt x="194" y="45"/>
                      <a:pt x="183" y="56"/>
                    </a:cubicBezTo>
                    <a:cubicBezTo>
                      <a:pt x="183" y="33"/>
                      <a:pt x="183" y="33"/>
                      <a:pt x="160" y="10"/>
                    </a:cubicBezTo>
                    <a:cubicBezTo>
                      <a:pt x="145" y="10"/>
                      <a:pt x="109" y="0"/>
                      <a:pt x="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43"/>
              <p:cNvSpPr/>
              <p:nvPr/>
            </p:nvSpPr>
            <p:spPr>
              <a:xfrm>
                <a:off x="2016175" y="3753250"/>
                <a:ext cx="60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1" y="0"/>
                    </a:moveTo>
                    <a:lnTo>
                      <a:pt x="1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43"/>
              <p:cNvSpPr/>
              <p:nvPr/>
            </p:nvSpPr>
            <p:spPr>
              <a:xfrm>
                <a:off x="2013325" y="374525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23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071;p43"/>
              <p:cNvSpPr/>
              <p:nvPr/>
            </p:nvSpPr>
            <p:spPr>
              <a:xfrm>
                <a:off x="2013325" y="374467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46" y="1"/>
                    </a:moveTo>
                    <a:cubicBezTo>
                      <a:pt x="23" y="1"/>
                      <a:pt x="1" y="1"/>
                      <a:pt x="1" y="24"/>
                    </a:cubicBezTo>
                    <a:cubicBezTo>
                      <a:pt x="1" y="12"/>
                      <a:pt x="12" y="6"/>
                      <a:pt x="23" y="6"/>
                    </a:cubicBezTo>
                    <a:cubicBezTo>
                      <a:pt x="35" y="6"/>
                      <a:pt x="46" y="12"/>
                      <a:pt x="46" y="24"/>
                    </a:cubicBezTo>
                    <a:cubicBezTo>
                      <a:pt x="46" y="24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43"/>
              <p:cNvSpPr/>
              <p:nvPr/>
            </p:nvSpPr>
            <p:spPr>
              <a:xfrm>
                <a:off x="2015600" y="3737100"/>
                <a:ext cx="8600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13" extrusionOk="0">
                    <a:moveTo>
                      <a:pt x="218" y="1"/>
                    </a:moveTo>
                    <a:cubicBezTo>
                      <a:pt x="181" y="1"/>
                      <a:pt x="170" y="30"/>
                      <a:pt x="115" y="30"/>
                    </a:cubicBezTo>
                    <a:cubicBezTo>
                      <a:pt x="184" y="121"/>
                      <a:pt x="1" y="53"/>
                      <a:pt x="24" y="144"/>
                    </a:cubicBezTo>
                    <a:cubicBezTo>
                      <a:pt x="47" y="144"/>
                      <a:pt x="47" y="167"/>
                      <a:pt x="69" y="167"/>
                    </a:cubicBezTo>
                    <a:cubicBezTo>
                      <a:pt x="92" y="190"/>
                      <a:pt x="92" y="190"/>
                      <a:pt x="115" y="212"/>
                    </a:cubicBezTo>
                    <a:lnTo>
                      <a:pt x="138" y="212"/>
                    </a:lnTo>
                    <a:cubicBezTo>
                      <a:pt x="174" y="212"/>
                      <a:pt x="182" y="183"/>
                      <a:pt x="207" y="183"/>
                    </a:cubicBezTo>
                    <a:cubicBezTo>
                      <a:pt x="213" y="183"/>
                      <a:pt x="220" y="185"/>
                      <a:pt x="229" y="190"/>
                    </a:cubicBezTo>
                    <a:cubicBezTo>
                      <a:pt x="236" y="193"/>
                      <a:pt x="241" y="194"/>
                      <a:pt x="246" y="194"/>
                    </a:cubicBezTo>
                    <a:cubicBezTo>
                      <a:pt x="262" y="194"/>
                      <a:pt x="262" y="174"/>
                      <a:pt x="273" y="174"/>
                    </a:cubicBezTo>
                    <a:cubicBezTo>
                      <a:pt x="278" y="174"/>
                      <a:pt x="286" y="178"/>
                      <a:pt x="298" y="190"/>
                    </a:cubicBezTo>
                    <a:lnTo>
                      <a:pt x="321" y="167"/>
                    </a:lnTo>
                    <a:cubicBezTo>
                      <a:pt x="321" y="167"/>
                      <a:pt x="321" y="157"/>
                      <a:pt x="327" y="157"/>
                    </a:cubicBezTo>
                    <a:cubicBezTo>
                      <a:pt x="331" y="157"/>
                      <a:pt x="336" y="159"/>
                      <a:pt x="343" y="167"/>
                    </a:cubicBezTo>
                    <a:lnTo>
                      <a:pt x="343" y="121"/>
                    </a:lnTo>
                    <a:cubicBezTo>
                      <a:pt x="343" y="75"/>
                      <a:pt x="321" y="30"/>
                      <a:pt x="252" y="7"/>
                    </a:cubicBezTo>
                    <a:cubicBezTo>
                      <a:pt x="238" y="2"/>
                      <a:pt x="227" y="1"/>
                      <a:pt x="2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43"/>
              <p:cNvSpPr/>
              <p:nvPr/>
            </p:nvSpPr>
            <p:spPr>
              <a:xfrm>
                <a:off x="1756550" y="3757800"/>
                <a:ext cx="5725" cy="460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84" extrusionOk="0">
                    <a:moveTo>
                      <a:pt x="137" y="1"/>
                    </a:moveTo>
                    <a:cubicBezTo>
                      <a:pt x="46" y="24"/>
                      <a:pt x="0" y="92"/>
                      <a:pt x="23" y="183"/>
                    </a:cubicBezTo>
                    <a:lnTo>
                      <a:pt x="69" y="160"/>
                    </a:lnTo>
                    <a:cubicBezTo>
                      <a:pt x="137" y="138"/>
                      <a:pt x="229" y="92"/>
                      <a:pt x="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43"/>
              <p:cNvSpPr/>
              <p:nvPr/>
            </p:nvSpPr>
            <p:spPr>
              <a:xfrm>
                <a:off x="1777075" y="3766675"/>
                <a:ext cx="4600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25" extrusionOk="0">
                    <a:moveTo>
                      <a:pt x="53" y="115"/>
                    </a:moveTo>
                    <a:cubicBezTo>
                      <a:pt x="47" y="115"/>
                      <a:pt x="47" y="125"/>
                      <a:pt x="47" y="125"/>
                    </a:cubicBezTo>
                    <a:lnTo>
                      <a:pt x="69" y="125"/>
                    </a:lnTo>
                    <a:cubicBezTo>
                      <a:pt x="62" y="117"/>
                      <a:pt x="57" y="115"/>
                      <a:pt x="53" y="115"/>
                    </a:cubicBezTo>
                    <a:close/>
                    <a:moveTo>
                      <a:pt x="76" y="1"/>
                    </a:moveTo>
                    <a:cubicBezTo>
                      <a:pt x="54" y="1"/>
                      <a:pt x="39" y="11"/>
                      <a:pt x="24" y="11"/>
                    </a:cubicBezTo>
                    <a:cubicBezTo>
                      <a:pt x="24" y="57"/>
                      <a:pt x="1" y="79"/>
                      <a:pt x="47" y="102"/>
                    </a:cubicBezTo>
                    <a:lnTo>
                      <a:pt x="69" y="125"/>
                    </a:lnTo>
                    <a:lnTo>
                      <a:pt x="115" y="125"/>
                    </a:lnTo>
                    <a:cubicBezTo>
                      <a:pt x="115" y="102"/>
                      <a:pt x="184" y="102"/>
                      <a:pt x="161" y="79"/>
                    </a:cubicBezTo>
                    <a:cubicBezTo>
                      <a:pt x="161" y="57"/>
                      <a:pt x="161" y="34"/>
                      <a:pt x="115" y="11"/>
                    </a:cubicBezTo>
                    <a:cubicBezTo>
                      <a:pt x="100" y="3"/>
                      <a:pt x="87" y="1"/>
                      <a:pt x="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43"/>
              <p:cNvSpPr/>
              <p:nvPr/>
            </p:nvSpPr>
            <p:spPr>
              <a:xfrm>
                <a:off x="1790200" y="3764075"/>
                <a:ext cx="2900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93" extrusionOk="0">
                    <a:moveTo>
                      <a:pt x="69" y="1"/>
                    </a:moveTo>
                    <a:cubicBezTo>
                      <a:pt x="24" y="1"/>
                      <a:pt x="1" y="24"/>
                      <a:pt x="1" y="46"/>
                    </a:cubicBezTo>
                    <a:cubicBezTo>
                      <a:pt x="1" y="69"/>
                      <a:pt x="24" y="69"/>
                      <a:pt x="47" y="92"/>
                    </a:cubicBezTo>
                    <a:lnTo>
                      <a:pt x="69" y="92"/>
                    </a:lnTo>
                    <a:cubicBezTo>
                      <a:pt x="92" y="92"/>
                      <a:pt x="115" y="92"/>
                      <a:pt x="115" y="69"/>
                    </a:cubicBezTo>
                    <a:cubicBezTo>
                      <a:pt x="92" y="46"/>
                      <a:pt x="115" y="24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43"/>
              <p:cNvSpPr/>
              <p:nvPr/>
            </p:nvSpPr>
            <p:spPr>
              <a:xfrm>
                <a:off x="1795350" y="3765225"/>
                <a:ext cx="117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3" y="0"/>
                    </a:moveTo>
                    <a:cubicBezTo>
                      <a:pt x="23" y="0"/>
                      <a:pt x="0" y="0"/>
                      <a:pt x="0" y="23"/>
                    </a:cubicBezTo>
                    <a:cubicBezTo>
                      <a:pt x="0" y="23"/>
                      <a:pt x="11" y="13"/>
                      <a:pt x="24" y="13"/>
                    </a:cubicBezTo>
                    <a:cubicBezTo>
                      <a:pt x="27" y="13"/>
                      <a:pt x="31" y="14"/>
                      <a:pt x="35" y="15"/>
                    </a:cubicBezTo>
                    <a:lnTo>
                      <a:pt x="35" y="15"/>
                    </a:lnTo>
                    <a:cubicBezTo>
                      <a:pt x="32" y="11"/>
                      <a:pt x="28" y="5"/>
                      <a:pt x="23" y="0"/>
                    </a:cubicBezTo>
                    <a:close/>
                    <a:moveTo>
                      <a:pt x="35" y="15"/>
                    </a:moveTo>
                    <a:cubicBezTo>
                      <a:pt x="44" y="32"/>
                      <a:pt x="36" y="46"/>
                      <a:pt x="0" y="46"/>
                    </a:cubicBezTo>
                    <a:cubicBezTo>
                      <a:pt x="23" y="46"/>
                      <a:pt x="46" y="46"/>
                      <a:pt x="46" y="23"/>
                    </a:cubicBezTo>
                    <a:cubicBezTo>
                      <a:pt x="42" y="19"/>
                      <a:pt x="38" y="17"/>
                      <a:pt x="35" y="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43"/>
              <p:cNvSpPr/>
              <p:nvPr/>
            </p:nvSpPr>
            <p:spPr>
              <a:xfrm>
                <a:off x="1825025" y="3773050"/>
                <a:ext cx="2300" cy="30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122" extrusionOk="0">
                    <a:moveTo>
                      <a:pt x="59" y="1"/>
                    </a:moveTo>
                    <a:cubicBezTo>
                      <a:pt x="55" y="1"/>
                      <a:pt x="51" y="2"/>
                      <a:pt x="46" y="7"/>
                    </a:cubicBezTo>
                    <a:cubicBezTo>
                      <a:pt x="0" y="30"/>
                      <a:pt x="23" y="75"/>
                      <a:pt x="46" y="121"/>
                    </a:cubicBezTo>
                    <a:cubicBezTo>
                      <a:pt x="23" y="75"/>
                      <a:pt x="92" y="75"/>
                      <a:pt x="92" y="30"/>
                    </a:cubicBezTo>
                    <a:cubicBezTo>
                      <a:pt x="92" y="30"/>
                      <a:pt x="77" y="1"/>
                      <a:pt x="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43"/>
              <p:cNvSpPr/>
              <p:nvPr/>
            </p:nvSpPr>
            <p:spPr>
              <a:xfrm>
                <a:off x="1801050" y="3758775"/>
                <a:ext cx="402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9" extrusionOk="0">
                    <a:moveTo>
                      <a:pt x="69" y="1"/>
                    </a:moveTo>
                    <a:cubicBezTo>
                      <a:pt x="45" y="1"/>
                      <a:pt x="42" y="30"/>
                      <a:pt x="23" y="30"/>
                    </a:cubicBezTo>
                    <a:cubicBezTo>
                      <a:pt x="1" y="76"/>
                      <a:pt x="69" y="99"/>
                      <a:pt x="92" y="99"/>
                    </a:cubicBezTo>
                    <a:cubicBezTo>
                      <a:pt x="92" y="87"/>
                      <a:pt x="103" y="87"/>
                      <a:pt x="115" y="87"/>
                    </a:cubicBezTo>
                    <a:cubicBezTo>
                      <a:pt x="126" y="87"/>
                      <a:pt x="138" y="87"/>
                      <a:pt x="138" y="76"/>
                    </a:cubicBezTo>
                    <a:cubicBezTo>
                      <a:pt x="115" y="53"/>
                      <a:pt x="160" y="30"/>
                      <a:pt x="92" y="7"/>
                    </a:cubicBezTo>
                    <a:cubicBezTo>
                      <a:pt x="83" y="3"/>
                      <a:pt x="75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43"/>
              <p:cNvSpPr/>
              <p:nvPr/>
            </p:nvSpPr>
            <p:spPr>
              <a:xfrm>
                <a:off x="1814175" y="3757225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46" y="1"/>
                    </a:moveTo>
                    <a:cubicBezTo>
                      <a:pt x="1" y="1"/>
                      <a:pt x="1" y="24"/>
                      <a:pt x="1" y="47"/>
                    </a:cubicBezTo>
                    <a:cubicBezTo>
                      <a:pt x="19" y="47"/>
                      <a:pt x="23" y="76"/>
                      <a:pt x="35" y="76"/>
                    </a:cubicBezTo>
                    <a:cubicBezTo>
                      <a:pt x="38" y="76"/>
                      <a:pt x="42" y="74"/>
                      <a:pt x="46" y="69"/>
                    </a:cubicBezTo>
                    <a:lnTo>
                      <a:pt x="92" y="47"/>
                    </a:lnTo>
                    <a:cubicBezTo>
                      <a:pt x="69" y="47"/>
                      <a:pt x="92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43"/>
              <p:cNvSpPr/>
              <p:nvPr/>
            </p:nvSpPr>
            <p:spPr>
              <a:xfrm>
                <a:off x="1778800" y="37658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43"/>
              <p:cNvSpPr/>
              <p:nvPr/>
            </p:nvSpPr>
            <p:spPr>
              <a:xfrm>
                <a:off x="1779375" y="37663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0"/>
                    </a:moveTo>
                    <a:lnTo>
                      <a:pt x="23" y="0"/>
                    </a:ln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43"/>
              <p:cNvSpPr/>
              <p:nvPr/>
            </p:nvSpPr>
            <p:spPr>
              <a:xfrm>
                <a:off x="1778800" y="37663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43"/>
              <p:cNvSpPr/>
              <p:nvPr/>
            </p:nvSpPr>
            <p:spPr>
              <a:xfrm>
                <a:off x="1794775" y="3752675"/>
                <a:ext cx="2300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92" h="69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69"/>
                    </a:cubicBezTo>
                    <a:cubicBezTo>
                      <a:pt x="23" y="69"/>
                      <a:pt x="23" y="46"/>
                      <a:pt x="23" y="23"/>
                    </a:cubicBezTo>
                    <a:lnTo>
                      <a:pt x="46" y="46"/>
                    </a:lnTo>
                    <a:cubicBezTo>
                      <a:pt x="69" y="69"/>
                      <a:pt x="46" y="69"/>
                      <a:pt x="69" y="69"/>
                    </a:cubicBezTo>
                    <a:cubicBezTo>
                      <a:pt x="69" y="46"/>
                      <a:pt x="92" y="46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43"/>
              <p:cNvSpPr/>
              <p:nvPr/>
            </p:nvSpPr>
            <p:spPr>
              <a:xfrm>
                <a:off x="1802200" y="3712150"/>
                <a:ext cx="2300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92" h="79" extrusionOk="0">
                    <a:moveTo>
                      <a:pt x="23" y="1"/>
                    </a:moveTo>
                    <a:cubicBezTo>
                      <a:pt x="23" y="23"/>
                      <a:pt x="0" y="23"/>
                      <a:pt x="0" y="23"/>
                    </a:cubicBezTo>
                    <a:cubicBezTo>
                      <a:pt x="0" y="46"/>
                      <a:pt x="23" y="69"/>
                      <a:pt x="46" y="69"/>
                    </a:cubicBezTo>
                    <a:cubicBezTo>
                      <a:pt x="53" y="76"/>
                      <a:pt x="59" y="79"/>
                      <a:pt x="65" y="79"/>
                    </a:cubicBezTo>
                    <a:cubicBezTo>
                      <a:pt x="80" y="79"/>
                      <a:pt x="92" y="62"/>
                      <a:pt x="92" y="46"/>
                    </a:cubicBezTo>
                    <a:cubicBezTo>
                      <a:pt x="69" y="23"/>
                      <a:pt x="46" y="23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43"/>
              <p:cNvSpPr/>
              <p:nvPr/>
            </p:nvSpPr>
            <p:spPr>
              <a:xfrm>
                <a:off x="1798200" y="3709300"/>
                <a:ext cx="2300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92" h="47" extrusionOk="0">
                    <a:moveTo>
                      <a:pt x="46" y="1"/>
                    </a:moveTo>
                    <a:cubicBezTo>
                      <a:pt x="1" y="1"/>
                      <a:pt x="46" y="46"/>
                      <a:pt x="69" y="46"/>
                    </a:cubicBezTo>
                    <a:cubicBezTo>
                      <a:pt x="92" y="46"/>
                      <a:pt x="92" y="46"/>
                      <a:pt x="92" y="23"/>
                    </a:cubicBezTo>
                    <a:cubicBezTo>
                      <a:pt x="69" y="23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43"/>
              <p:cNvSpPr/>
              <p:nvPr/>
            </p:nvSpPr>
            <p:spPr>
              <a:xfrm>
                <a:off x="1852400" y="3753250"/>
                <a:ext cx="630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06" extrusionOk="0">
                    <a:moveTo>
                      <a:pt x="161" y="0"/>
                    </a:moveTo>
                    <a:cubicBezTo>
                      <a:pt x="47" y="23"/>
                      <a:pt x="1" y="114"/>
                      <a:pt x="1" y="206"/>
                    </a:cubicBezTo>
                    <a:lnTo>
                      <a:pt x="69" y="183"/>
                    </a:lnTo>
                    <a:cubicBezTo>
                      <a:pt x="138" y="137"/>
                      <a:pt x="252" y="91"/>
                      <a:pt x="2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43"/>
              <p:cNvSpPr/>
              <p:nvPr/>
            </p:nvSpPr>
            <p:spPr>
              <a:xfrm>
                <a:off x="1841000" y="3692750"/>
                <a:ext cx="97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458" extrusionOk="0">
                    <a:moveTo>
                      <a:pt x="229" y="1"/>
                    </a:moveTo>
                    <a:cubicBezTo>
                      <a:pt x="183" y="23"/>
                      <a:pt x="183" y="92"/>
                      <a:pt x="183" y="138"/>
                    </a:cubicBezTo>
                    <a:lnTo>
                      <a:pt x="229" y="115"/>
                    </a:lnTo>
                    <a:cubicBezTo>
                      <a:pt x="229" y="138"/>
                      <a:pt x="229" y="138"/>
                      <a:pt x="229" y="138"/>
                    </a:cubicBezTo>
                    <a:cubicBezTo>
                      <a:pt x="92" y="138"/>
                      <a:pt x="92" y="229"/>
                      <a:pt x="23" y="252"/>
                    </a:cubicBezTo>
                    <a:cubicBezTo>
                      <a:pt x="115" y="275"/>
                      <a:pt x="0" y="320"/>
                      <a:pt x="23" y="343"/>
                    </a:cubicBezTo>
                    <a:lnTo>
                      <a:pt x="69" y="343"/>
                    </a:lnTo>
                    <a:cubicBezTo>
                      <a:pt x="92" y="366"/>
                      <a:pt x="92" y="389"/>
                      <a:pt x="69" y="411"/>
                    </a:cubicBezTo>
                    <a:lnTo>
                      <a:pt x="137" y="389"/>
                    </a:lnTo>
                    <a:lnTo>
                      <a:pt x="160" y="434"/>
                    </a:lnTo>
                    <a:lnTo>
                      <a:pt x="160" y="389"/>
                    </a:lnTo>
                    <a:cubicBezTo>
                      <a:pt x="183" y="411"/>
                      <a:pt x="251" y="411"/>
                      <a:pt x="251" y="457"/>
                    </a:cubicBezTo>
                    <a:lnTo>
                      <a:pt x="251" y="389"/>
                    </a:lnTo>
                    <a:cubicBezTo>
                      <a:pt x="297" y="366"/>
                      <a:pt x="320" y="297"/>
                      <a:pt x="297" y="252"/>
                    </a:cubicBezTo>
                    <a:cubicBezTo>
                      <a:pt x="137" y="138"/>
                      <a:pt x="388" y="115"/>
                      <a:pt x="297" y="23"/>
                    </a:cubicBezTo>
                    <a:cubicBezTo>
                      <a:pt x="274" y="1"/>
                      <a:pt x="251" y="1"/>
                      <a:pt x="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43"/>
              <p:cNvSpPr/>
              <p:nvPr/>
            </p:nvSpPr>
            <p:spPr>
              <a:xfrm>
                <a:off x="1778800" y="3733275"/>
                <a:ext cx="40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2" extrusionOk="0">
                    <a:moveTo>
                      <a:pt x="46" y="0"/>
                    </a:moveTo>
                    <a:cubicBezTo>
                      <a:pt x="23" y="0"/>
                      <a:pt x="0" y="23"/>
                      <a:pt x="0" y="46"/>
                    </a:cubicBezTo>
                    <a:cubicBezTo>
                      <a:pt x="23" y="46"/>
                      <a:pt x="23" y="69"/>
                      <a:pt x="23" y="69"/>
                    </a:cubicBezTo>
                    <a:lnTo>
                      <a:pt x="46" y="69"/>
                    </a:lnTo>
                    <a:cubicBezTo>
                      <a:pt x="55" y="86"/>
                      <a:pt x="63" y="90"/>
                      <a:pt x="71" y="90"/>
                    </a:cubicBezTo>
                    <a:cubicBezTo>
                      <a:pt x="81" y="90"/>
                      <a:pt x="90" y="85"/>
                      <a:pt x="99" y="85"/>
                    </a:cubicBezTo>
                    <a:cubicBezTo>
                      <a:pt x="104" y="85"/>
                      <a:pt x="109" y="86"/>
                      <a:pt x="115" y="92"/>
                    </a:cubicBezTo>
                    <a:cubicBezTo>
                      <a:pt x="115" y="92"/>
                      <a:pt x="137" y="92"/>
                      <a:pt x="137" y="69"/>
                    </a:cubicBezTo>
                    <a:cubicBezTo>
                      <a:pt x="137" y="69"/>
                      <a:pt x="160" y="46"/>
                      <a:pt x="115" y="23"/>
                    </a:cubicBezTo>
                    <a:cubicBezTo>
                      <a:pt x="92" y="0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43"/>
              <p:cNvSpPr/>
              <p:nvPr/>
            </p:nvSpPr>
            <p:spPr>
              <a:xfrm>
                <a:off x="1821600" y="3746400"/>
                <a:ext cx="60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0" y="0"/>
                    </a:moveTo>
                    <a:cubicBezTo>
                      <a:pt x="0" y="0"/>
                      <a:pt x="0" y="0"/>
                      <a:pt x="23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43"/>
              <p:cNvSpPr/>
              <p:nvPr/>
            </p:nvSpPr>
            <p:spPr>
              <a:xfrm>
                <a:off x="1824450" y="3732700"/>
                <a:ext cx="600" cy="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18" extrusionOk="0">
                    <a:moveTo>
                      <a:pt x="0" y="0"/>
                    </a:moveTo>
                    <a:cubicBezTo>
                      <a:pt x="0" y="12"/>
                      <a:pt x="6" y="17"/>
                      <a:pt x="12" y="17"/>
                    </a:cubicBezTo>
                    <a:cubicBezTo>
                      <a:pt x="18" y="17"/>
                      <a:pt x="23" y="12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43"/>
              <p:cNvSpPr/>
              <p:nvPr/>
            </p:nvSpPr>
            <p:spPr>
              <a:xfrm>
                <a:off x="1825025" y="3732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43"/>
              <p:cNvSpPr/>
              <p:nvPr/>
            </p:nvSpPr>
            <p:spPr>
              <a:xfrm>
                <a:off x="1824450" y="3730425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23" y="69"/>
                    </a:moveTo>
                    <a:cubicBezTo>
                      <a:pt x="23" y="91"/>
                      <a:pt x="23" y="91"/>
                      <a:pt x="23" y="91"/>
                    </a:cubicBezTo>
                    <a:lnTo>
                      <a:pt x="46" y="91"/>
                    </a:lnTo>
                    <a:lnTo>
                      <a:pt x="23" y="69"/>
                    </a:lnTo>
                    <a:close/>
                    <a:moveTo>
                      <a:pt x="23" y="0"/>
                    </a:moveTo>
                    <a:cubicBezTo>
                      <a:pt x="23" y="23"/>
                      <a:pt x="23" y="23"/>
                      <a:pt x="0" y="46"/>
                    </a:cubicBezTo>
                    <a:lnTo>
                      <a:pt x="46" y="46"/>
                    </a:lnTo>
                    <a:lnTo>
                      <a:pt x="46" y="91"/>
                    </a:lnTo>
                    <a:cubicBezTo>
                      <a:pt x="69" y="91"/>
                      <a:pt x="115" y="69"/>
                      <a:pt x="69" y="23"/>
                    </a:cubicBezTo>
                    <a:cubicBezTo>
                      <a:pt x="69" y="23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43"/>
              <p:cNvSpPr/>
              <p:nvPr/>
            </p:nvSpPr>
            <p:spPr>
              <a:xfrm>
                <a:off x="1824450" y="37315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43"/>
              <p:cNvSpPr/>
              <p:nvPr/>
            </p:nvSpPr>
            <p:spPr>
              <a:xfrm>
                <a:off x="1824450" y="3731550"/>
                <a:ext cx="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7" extrusionOk="0">
                    <a:moveTo>
                      <a:pt x="0" y="46"/>
                    </a:moveTo>
                    <a:lnTo>
                      <a:pt x="0" y="46"/>
                    </a:lnTo>
                    <a:cubicBezTo>
                      <a:pt x="0" y="24"/>
                      <a:pt x="0" y="24"/>
                      <a:pt x="0" y="1"/>
                    </a:cubicBezTo>
                    <a:cubicBezTo>
                      <a:pt x="0" y="24"/>
                      <a:pt x="0" y="24"/>
                      <a:pt x="0" y="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43"/>
              <p:cNvSpPr/>
              <p:nvPr/>
            </p:nvSpPr>
            <p:spPr>
              <a:xfrm>
                <a:off x="1829575" y="3709625"/>
                <a:ext cx="4025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5" extrusionOk="0">
                    <a:moveTo>
                      <a:pt x="63" y="1"/>
                    </a:moveTo>
                    <a:cubicBezTo>
                      <a:pt x="50" y="1"/>
                      <a:pt x="37" y="4"/>
                      <a:pt x="24" y="10"/>
                    </a:cubicBezTo>
                    <a:cubicBezTo>
                      <a:pt x="1" y="33"/>
                      <a:pt x="24" y="79"/>
                      <a:pt x="24" y="124"/>
                    </a:cubicBezTo>
                    <a:lnTo>
                      <a:pt x="69" y="102"/>
                    </a:lnTo>
                    <a:lnTo>
                      <a:pt x="69" y="124"/>
                    </a:lnTo>
                    <a:cubicBezTo>
                      <a:pt x="92" y="124"/>
                      <a:pt x="92" y="102"/>
                      <a:pt x="114" y="102"/>
                    </a:cubicBezTo>
                    <a:lnTo>
                      <a:pt x="114" y="102"/>
                    </a:lnTo>
                    <a:cubicBezTo>
                      <a:pt x="112" y="89"/>
                      <a:pt x="107" y="79"/>
                      <a:pt x="92" y="79"/>
                    </a:cubicBezTo>
                    <a:cubicBezTo>
                      <a:pt x="92" y="71"/>
                      <a:pt x="97" y="69"/>
                      <a:pt x="104" y="69"/>
                    </a:cubicBezTo>
                    <a:cubicBezTo>
                      <a:pt x="118" y="69"/>
                      <a:pt x="138" y="79"/>
                      <a:pt x="138" y="79"/>
                    </a:cubicBezTo>
                    <a:cubicBezTo>
                      <a:pt x="161" y="56"/>
                      <a:pt x="138" y="33"/>
                      <a:pt x="138" y="33"/>
                    </a:cubicBezTo>
                    <a:cubicBezTo>
                      <a:pt x="122" y="17"/>
                      <a:pt x="94" y="1"/>
                      <a:pt x="63" y="1"/>
                    </a:cubicBezTo>
                    <a:close/>
                    <a:moveTo>
                      <a:pt x="115" y="102"/>
                    </a:moveTo>
                    <a:cubicBezTo>
                      <a:pt x="115" y="102"/>
                      <a:pt x="114" y="102"/>
                      <a:pt x="114" y="102"/>
                    </a:cubicBezTo>
                    <a:lnTo>
                      <a:pt x="114" y="102"/>
                    </a:lnTo>
                    <a:cubicBezTo>
                      <a:pt x="115" y="109"/>
                      <a:pt x="115" y="117"/>
                      <a:pt x="115" y="124"/>
                    </a:cubicBezTo>
                    <a:lnTo>
                      <a:pt x="115" y="10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43"/>
              <p:cNvSpPr/>
              <p:nvPr/>
            </p:nvSpPr>
            <p:spPr>
              <a:xfrm>
                <a:off x="1847275" y="3729700"/>
                <a:ext cx="345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1" extrusionOk="0">
                    <a:moveTo>
                      <a:pt x="38" y="0"/>
                    </a:moveTo>
                    <a:cubicBezTo>
                      <a:pt x="0" y="0"/>
                      <a:pt x="0" y="37"/>
                      <a:pt x="0" y="75"/>
                    </a:cubicBezTo>
                    <a:cubicBezTo>
                      <a:pt x="23" y="75"/>
                      <a:pt x="23" y="98"/>
                      <a:pt x="23" y="98"/>
                    </a:cubicBezTo>
                    <a:lnTo>
                      <a:pt x="92" y="98"/>
                    </a:lnTo>
                    <a:lnTo>
                      <a:pt x="115" y="120"/>
                    </a:lnTo>
                    <a:lnTo>
                      <a:pt x="137" y="75"/>
                    </a:lnTo>
                    <a:cubicBezTo>
                      <a:pt x="137" y="52"/>
                      <a:pt x="115" y="6"/>
                      <a:pt x="69" y="6"/>
                    </a:cubicBezTo>
                    <a:cubicBezTo>
                      <a:pt x="56" y="2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43"/>
              <p:cNvSpPr/>
              <p:nvPr/>
            </p:nvSpPr>
            <p:spPr>
              <a:xfrm>
                <a:off x="1843850" y="3724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43"/>
              <p:cNvSpPr/>
              <p:nvPr/>
            </p:nvSpPr>
            <p:spPr>
              <a:xfrm>
                <a:off x="1842150" y="3724150"/>
                <a:ext cx="1725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69" extrusionOk="0">
                    <a:moveTo>
                      <a:pt x="23" y="0"/>
                    </a:moveTo>
                    <a:cubicBezTo>
                      <a:pt x="0" y="0"/>
                      <a:pt x="0" y="46"/>
                      <a:pt x="0" y="68"/>
                    </a:cubicBezTo>
                    <a:lnTo>
                      <a:pt x="23" y="23"/>
                    </a:lnTo>
                    <a:lnTo>
                      <a:pt x="46" y="46"/>
                    </a:lnTo>
                    <a:lnTo>
                      <a:pt x="69" y="46"/>
                    </a:lnTo>
                    <a:lnTo>
                      <a:pt x="46" y="23"/>
                    </a:lnTo>
                    <a:lnTo>
                      <a:pt x="69" y="23"/>
                    </a:lnTo>
                    <a:lnTo>
                      <a:pt x="69" y="0"/>
                    </a:lnTo>
                    <a:close/>
                    <a:moveTo>
                      <a:pt x="69" y="46"/>
                    </a:moveTo>
                    <a:cubicBezTo>
                      <a:pt x="46" y="46"/>
                      <a:pt x="46" y="68"/>
                      <a:pt x="46" y="68"/>
                    </a:cubicBezTo>
                    <a:lnTo>
                      <a:pt x="69" y="4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43"/>
              <p:cNvSpPr/>
              <p:nvPr/>
            </p:nvSpPr>
            <p:spPr>
              <a:xfrm>
                <a:off x="1852400" y="3720150"/>
                <a:ext cx="2900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9" extrusionOk="0">
                    <a:moveTo>
                      <a:pt x="69" y="0"/>
                    </a:moveTo>
                    <a:cubicBezTo>
                      <a:pt x="47" y="0"/>
                      <a:pt x="1" y="23"/>
                      <a:pt x="24" y="46"/>
                    </a:cubicBezTo>
                    <a:cubicBezTo>
                      <a:pt x="69" y="46"/>
                      <a:pt x="24" y="23"/>
                      <a:pt x="69" y="23"/>
                    </a:cubicBezTo>
                    <a:lnTo>
                      <a:pt x="92" y="46"/>
                    </a:lnTo>
                    <a:cubicBezTo>
                      <a:pt x="92" y="23"/>
                      <a:pt x="115" y="0"/>
                      <a:pt x="69" y="0"/>
                    </a:cubicBezTo>
                    <a:close/>
                    <a:moveTo>
                      <a:pt x="24" y="46"/>
                    </a:moveTo>
                    <a:cubicBezTo>
                      <a:pt x="12" y="46"/>
                      <a:pt x="18" y="52"/>
                      <a:pt x="27" y="57"/>
                    </a:cubicBezTo>
                    <a:lnTo>
                      <a:pt x="27" y="57"/>
                    </a:lnTo>
                    <a:cubicBezTo>
                      <a:pt x="24" y="52"/>
                      <a:pt x="24" y="46"/>
                      <a:pt x="24" y="46"/>
                    </a:cubicBezTo>
                    <a:close/>
                    <a:moveTo>
                      <a:pt x="92" y="46"/>
                    </a:moveTo>
                    <a:cubicBezTo>
                      <a:pt x="70" y="46"/>
                      <a:pt x="69" y="68"/>
                      <a:pt x="48" y="69"/>
                    </a:cubicBezTo>
                    <a:lnTo>
                      <a:pt x="48" y="69"/>
                    </a:lnTo>
                    <a:cubicBezTo>
                      <a:pt x="55" y="69"/>
                      <a:pt x="92" y="67"/>
                      <a:pt x="92" y="46"/>
                    </a:cubicBezTo>
                    <a:close/>
                    <a:moveTo>
                      <a:pt x="27" y="57"/>
                    </a:moveTo>
                    <a:cubicBezTo>
                      <a:pt x="29" y="63"/>
                      <a:pt x="35" y="69"/>
                      <a:pt x="47" y="69"/>
                    </a:cubicBezTo>
                    <a:cubicBezTo>
                      <a:pt x="47" y="69"/>
                      <a:pt x="35" y="63"/>
                      <a:pt x="27" y="57"/>
                    </a:cubicBezTo>
                    <a:close/>
                    <a:moveTo>
                      <a:pt x="48" y="69"/>
                    </a:moveTo>
                    <a:lnTo>
                      <a:pt x="48" y="69"/>
                    </a:lnTo>
                    <a:cubicBezTo>
                      <a:pt x="47" y="69"/>
                      <a:pt x="47" y="69"/>
                      <a:pt x="47" y="69"/>
                    </a:cubicBezTo>
                    <a:cubicBezTo>
                      <a:pt x="47" y="69"/>
                      <a:pt x="47" y="69"/>
                      <a:pt x="48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43"/>
              <p:cNvSpPr/>
              <p:nvPr/>
            </p:nvSpPr>
            <p:spPr>
              <a:xfrm>
                <a:off x="1965400" y="3700575"/>
                <a:ext cx="287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9" extrusionOk="0">
                    <a:moveTo>
                      <a:pt x="44" y="1"/>
                    </a:moveTo>
                    <a:cubicBezTo>
                      <a:pt x="15" y="1"/>
                      <a:pt x="0" y="30"/>
                      <a:pt x="0" y="30"/>
                    </a:cubicBezTo>
                    <a:cubicBezTo>
                      <a:pt x="0" y="76"/>
                      <a:pt x="0" y="53"/>
                      <a:pt x="46" y="98"/>
                    </a:cubicBezTo>
                    <a:cubicBezTo>
                      <a:pt x="46" y="91"/>
                      <a:pt x="46" y="88"/>
                      <a:pt x="47" y="88"/>
                    </a:cubicBezTo>
                    <a:cubicBezTo>
                      <a:pt x="49" y="88"/>
                      <a:pt x="54" y="98"/>
                      <a:pt x="69" y="98"/>
                    </a:cubicBezTo>
                    <a:cubicBezTo>
                      <a:pt x="92" y="76"/>
                      <a:pt x="114" y="76"/>
                      <a:pt x="114" y="53"/>
                    </a:cubicBezTo>
                    <a:cubicBezTo>
                      <a:pt x="92" y="53"/>
                      <a:pt x="114" y="30"/>
                      <a:pt x="69" y="7"/>
                    </a:cubicBezTo>
                    <a:cubicBezTo>
                      <a:pt x="60" y="3"/>
                      <a:pt x="51" y="1"/>
                      <a:pt x="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43"/>
              <p:cNvSpPr/>
              <p:nvPr/>
            </p:nvSpPr>
            <p:spPr>
              <a:xfrm>
                <a:off x="1970525" y="3701875"/>
                <a:ext cx="1750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70" h="47" extrusionOk="0">
                    <a:moveTo>
                      <a:pt x="46" y="1"/>
                    </a:moveTo>
                    <a:cubicBezTo>
                      <a:pt x="24" y="1"/>
                      <a:pt x="1" y="1"/>
                      <a:pt x="1" y="24"/>
                    </a:cubicBezTo>
                    <a:cubicBezTo>
                      <a:pt x="16" y="24"/>
                      <a:pt x="31" y="14"/>
                      <a:pt x="40" y="14"/>
                    </a:cubicBezTo>
                    <a:cubicBezTo>
                      <a:pt x="44" y="14"/>
                      <a:pt x="46" y="16"/>
                      <a:pt x="46" y="24"/>
                    </a:cubicBezTo>
                    <a:cubicBezTo>
                      <a:pt x="46" y="46"/>
                      <a:pt x="24" y="46"/>
                      <a:pt x="24" y="46"/>
                    </a:cubicBezTo>
                    <a:cubicBezTo>
                      <a:pt x="46" y="46"/>
                      <a:pt x="69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43"/>
              <p:cNvSpPr/>
              <p:nvPr/>
            </p:nvSpPr>
            <p:spPr>
              <a:xfrm>
                <a:off x="2002475" y="3710450"/>
                <a:ext cx="2900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38" extrusionOk="0">
                    <a:moveTo>
                      <a:pt x="47" y="0"/>
                    </a:moveTo>
                    <a:cubicBezTo>
                      <a:pt x="1" y="23"/>
                      <a:pt x="24" y="91"/>
                      <a:pt x="47" y="137"/>
                    </a:cubicBezTo>
                    <a:cubicBezTo>
                      <a:pt x="24" y="91"/>
                      <a:pt x="115" y="91"/>
                      <a:pt x="92" y="46"/>
                    </a:cubicBezTo>
                    <a:cubicBezTo>
                      <a:pt x="92" y="46"/>
                      <a:pt x="69" y="0"/>
                      <a:pt x="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3" name="Google Shape;2103;p43"/>
              <p:cNvSpPr/>
              <p:nvPr/>
            </p:nvSpPr>
            <p:spPr>
              <a:xfrm>
                <a:off x="1976800" y="3695450"/>
                <a:ext cx="4600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99" extrusionOk="0">
                    <a:moveTo>
                      <a:pt x="81" y="0"/>
                    </a:moveTo>
                    <a:cubicBezTo>
                      <a:pt x="46" y="0"/>
                      <a:pt x="42" y="30"/>
                      <a:pt x="24" y="30"/>
                    </a:cubicBezTo>
                    <a:cubicBezTo>
                      <a:pt x="1" y="75"/>
                      <a:pt x="92" y="98"/>
                      <a:pt x="115" y="98"/>
                    </a:cubicBezTo>
                    <a:cubicBezTo>
                      <a:pt x="115" y="87"/>
                      <a:pt x="121" y="87"/>
                      <a:pt x="129" y="87"/>
                    </a:cubicBezTo>
                    <a:cubicBezTo>
                      <a:pt x="138" y="87"/>
                      <a:pt x="149" y="87"/>
                      <a:pt x="161" y="75"/>
                    </a:cubicBezTo>
                    <a:cubicBezTo>
                      <a:pt x="138" y="52"/>
                      <a:pt x="183" y="30"/>
                      <a:pt x="115" y="7"/>
                    </a:cubicBezTo>
                    <a:cubicBezTo>
                      <a:pt x="101" y="2"/>
                      <a:pt x="90" y="0"/>
                      <a:pt x="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4" name="Google Shape;2104;p43"/>
              <p:cNvSpPr/>
              <p:nvPr/>
            </p:nvSpPr>
            <p:spPr>
              <a:xfrm>
                <a:off x="1991075" y="3694475"/>
                <a:ext cx="2300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92" h="69" extrusionOk="0">
                    <a:moveTo>
                      <a:pt x="46" y="0"/>
                    </a:moveTo>
                    <a:cubicBezTo>
                      <a:pt x="0" y="0"/>
                      <a:pt x="0" y="23"/>
                      <a:pt x="0" y="46"/>
                    </a:cubicBezTo>
                    <a:cubicBezTo>
                      <a:pt x="23" y="46"/>
                      <a:pt x="23" y="69"/>
                      <a:pt x="46" y="69"/>
                    </a:cubicBezTo>
                    <a:lnTo>
                      <a:pt x="92" y="46"/>
                    </a:lnTo>
                    <a:cubicBezTo>
                      <a:pt x="69" y="23"/>
                      <a:pt x="92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43"/>
              <p:cNvSpPr/>
              <p:nvPr/>
            </p:nvSpPr>
            <p:spPr>
              <a:xfrm>
                <a:off x="1851850" y="3798325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0" y="23"/>
                      <a:pt x="23" y="46"/>
                      <a:pt x="23" y="69"/>
                    </a:cubicBezTo>
                    <a:cubicBezTo>
                      <a:pt x="46" y="69"/>
                      <a:pt x="46" y="46"/>
                      <a:pt x="23" y="46"/>
                    </a:cubicBezTo>
                    <a:lnTo>
                      <a:pt x="69" y="46"/>
                    </a:lnTo>
                    <a:cubicBezTo>
                      <a:pt x="91" y="69"/>
                      <a:pt x="69" y="69"/>
                      <a:pt x="91" y="92"/>
                    </a:cubicBezTo>
                    <a:cubicBezTo>
                      <a:pt x="91" y="69"/>
                      <a:pt x="114" y="46"/>
                      <a:pt x="91" y="23"/>
                    </a:cubicBezTo>
                    <a:cubicBezTo>
                      <a:pt x="69" y="23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43"/>
              <p:cNvSpPr/>
              <p:nvPr/>
            </p:nvSpPr>
            <p:spPr>
              <a:xfrm>
                <a:off x="1860675" y="3757800"/>
                <a:ext cx="26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70" extrusionOk="0">
                    <a:moveTo>
                      <a:pt x="35" y="1"/>
                    </a:moveTo>
                    <a:cubicBezTo>
                      <a:pt x="24" y="12"/>
                      <a:pt x="12" y="12"/>
                      <a:pt x="7" y="12"/>
                    </a:cubicBezTo>
                    <a:cubicBezTo>
                      <a:pt x="1" y="12"/>
                      <a:pt x="1" y="12"/>
                      <a:pt x="12" y="24"/>
                    </a:cubicBezTo>
                    <a:cubicBezTo>
                      <a:pt x="12" y="46"/>
                      <a:pt x="35" y="69"/>
                      <a:pt x="58" y="69"/>
                    </a:cubicBezTo>
                    <a:cubicBezTo>
                      <a:pt x="81" y="69"/>
                      <a:pt x="104" y="69"/>
                      <a:pt x="104" y="46"/>
                    </a:cubicBezTo>
                    <a:cubicBezTo>
                      <a:pt x="81" y="24"/>
                      <a:pt x="58" y="1"/>
                      <a:pt x="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43"/>
              <p:cNvSpPr/>
              <p:nvPr/>
            </p:nvSpPr>
            <p:spPr>
              <a:xfrm>
                <a:off x="1856400" y="3754375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69" y="1"/>
                    </a:moveTo>
                    <a:cubicBezTo>
                      <a:pt x="1" y="1"/>
                      <a:pt x="46" y="46"/>
                      <a:pt x="92" y="69"/>
                    </a:cubicBezTo>
                    <a:cubicBezTo>
                      <a:pt x="92" y="46"/>
                      <a:pt x="115" y="46"/>
                      <a:pt x="115" y="24"/>
                    </a:cubicBezTo>
                    <a:cubicBezTo>
                      <a:pt x="92" y="24"/>
                      <a:pt x="69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43"/>
              <p:cNvSpPr/>
              <p:nvPr/>
            </p:nvSpPr>
            <p:spPr>
              <a:xfrm>
                <a:off x="1913475" y="3801175"/>
                <a:ext cx="7425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83" extrusionOk="0">
                    <a:moveTo>
                      <a:pt x="183" y="0"/>
                    </a:moveTo>
                    <a:cubicBezTo>
                      <a:pt x="69" y="23"/>
                      <a:pt x="0" y="115"/>
                      <a:pt x="23" y="183"/>
                    </a:cubicBezTo>
                    <a:lnTo>
                      <a:pt x="92" y="183"/>
                    </a:lnTo>
                    <a:cubicBezTo>
                      <a:pt x="183" y="137"/>
                      <a:pt x="297" y="92"/>
                      <a:pt x="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43"/>
              <p:cNvSpPr/>
              <p:nvPr/>
            </p:nvSpPr>
            <p:spPr>
              <a:xfrm>
                <a:off x="1835300" y="3778350"/>
                <a:ext cx="40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60" h="92" extrusionOk="0">
                    <a:moveTo>
                      <a:pt x="69" y="0"/>
                    </a:moveTo>
                    <a:cubicBezTo>
                      <a:pt x="23" y="0"/>
                      <a:pt x="0" y="23"/>
                      <a:pt x="0" y="46"/>
                    </a:cubicBezTo>
                    <a:cubicBezTo>
                      <a:pt x="23" y="46"/>
                      <a:pt x="46" y="69"/>
                      <a:pt x="23" y="69"/>
                    </a:cubicBezTo>
                    <a:lnTo>
                      <a:pt x="46" y="69"/>
                    </a:lnTo>
                    <a:cubicBezTo>
                      <a:pt x="54" y="86"/>
                      <a:pt x="63" y="90"/>
                      <a:pt x="71" y="90"/>
                    </a:cubicBezTo>
                    <a:cubicBezTo>
                      <a:pt x="80" y="90"/>
                      <a:pt x="90" y="85"/>
                      <a:pt x="99" y="85"/>
                    </a:cubicBezTo>
                    <a:cubicBezTo>
                      <a:pt x="104" y="85"/>
                      <a:pt x="109" y="87"/>
                      <a:pt x="114" y="92"/>
                    </a:cubicBezTo>
                    <a:cubicBezTo>
                      <a:pt x="114" y="92"/>
                      <a:pt x="160" y="92"/>
                      <a:pt x="160" y="69"/>
                    </a:cubicBezTo>
                    <a:cubicBezTo>
                      <a:pt x="160" y="69"/>
                      <a:pt x="160" y="46"/>
                      <a:pt x="137" y="23"/>
                    </a:cubicBezTo>
                    <a:cubicBezTo>
                      <a:pt x="114" y="0"/>
                      <a:pt x="91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43"/>
              <p:cNvSpPr/>
              <p:nvPr/>
            </p:nvSpPr>
            <p:spPr>
              <a:xfrm>
                <a:off x="1880950" y="3793175"/>
                <a:ext cx="11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1" extrusionOk="0">
                    <a:moveTo>
                      <a:pt x="23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23" y="1"/>
                    </a:cubicBezTo>
                    <a:lnTo>
                      <a:pt x="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1" name="Google Shape;2111;p43"/>
              <p:cNvSpPr/>
              <p:nvPr/>
            </p:nvSpPr>
            <p:spPr>
              <a:xfrm>
                <a:off x="1884375" y="37789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0" y="0"/>
                    </a:moveTo>
                    <a:cubicBezTo>
                      <a:pt x="0" y="23"/>
                      <a:pt x="23" y="23"/>
                      <a:pt x="23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2" name="Google Shape;2112;p43"/>
              <p:cNvSpPr/>
              <p:nvPr/>
            </p:nvSpPr>
            <p:spPr>
              <a:xfrm>
                <a:off x="1884925" y="37783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lnTo>
                      <a:pt x="1" y="23"/>
                    </a:lnTo>
                    <a:cubicBezTo>
                      <a:pt x="1" y="0"/>
                      <a:pt x="1" y="0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43"/>
              <p:cNvSpPr/>
              <p:nvPr/>
            </p:nvSpPr>
            <p:spPr>
              <a:xfrm>
                <a:off x="1884375" y="3777200"/>
                <a:ext cx="267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93" extrusionOk="0">
                    <a:moveTo>
                      <a:pt x="23" y="1"/>
                    </a:moveTo>
                    <a:cubicBezTo>
                      <a:pt x="23" y="1"/>
                      <a:pt x="23" y="24"/>
                      <a:pt x="0" y="24"/>
                    </a:cubicBezTo>
                    <a:cubicBezTo>
                      <a:pt x="23" y="24"/>
                      <a:pt x="46" y="24"/>
                      <a:pt x="46" y="46"/>
                    </a:cubicBezTo>
                    <a:lnTo>
                      <a:pt x="67" y="68"/>
                    </a:lnTo>
                    <a:lnTo>
                      <a:pt x="67" y="68"/>
                    </a:lnTo>
                    <a:cubicBezTo>
                      <a:pt x="92" y="51"/>
                      <a:pt x="106" y="31"/>
                      <a:pt x="91" y="1"/>
                    </a:cubicBezTo>
                    <a:close/>
                    <a:moveTo>
                      <a:pt x="67" y="68"/>
                    </a:moveTo>
                    <a:lnTo>
                      <a:pt x="67" y="68"/>
                    </a:lnTo>
                    <a:cubicBezTo>
                      <a:pt x="66" y="68"/>
                      <a:pt x="66" y="69"/>
                      <a:pt x="65" y="69"/>
                    </a:cubicBezTo>
                    <a:lnTo>
                      <a:pt x="69" y="69"/>
                    </a:lnTo>
                    <a:lnTo>
                      <a:pt x="67" y="68"/>
                    </a:lnTo>
                    <a:close/>
                    <a:moveTo>
                      <a:pt x="23" y="69"/>
                    </a:moveTo>
                    <a:lnTo>
                      <a:pt x="23" y="92"/>
                    </a:lnTo>
                    <a:cubicBezTo>
                      <a:pt x="38" y="85"/>
                      <a:pt x="52" y="77"/>
                      <a:pt x="65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2114;p43"/>
              <p:cNvSpPr/>
              <p:nvPr/>
            </p:nvSpPr>
            <p:spPr>
              <a:xfrm>
                <a:off x="1884375" y="377777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5" name="Google Shape;2115;p43"/>
              <p:cNvSpPr/>
              <p:nvPr/>
            </p:nvSpPr>
            <p:spPr>
              <a:xfrm>
                <a:off x="1884375" y="37783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lnTo>
                      <a:pt x="0" y="23"/>
                    </a:lnTo>
                    <a:cubicBezTo>
                      <a:pt x="0" y="23"/>
                      <a:pt x="0" y="0"/>
                      <a:pt x="0" y="0"/>
                    </a:cubicBezTo>
                    <a:cubicBezTo>
                      <a:pt x="0" y="0"/>
                      <a:pt x="0" y="23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43"/>
              <p:cNvSpPr/>
              <p:nvPr/>
            </p:nvSpPr>
            <p:spPr>
              <a:xfrm>
                <a:off x="1890075" y="3755850"/>
                <a:ext cx="4025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5" extrusionOk="0">
                    <a:moveTo>
                      <a:pt x="71" y="1"/>
                    </a:moveTo>
                    <a:cubicBezTo>
                      <a:pt x="61" y="1"/>
                      <a:pt x="53" y="4"/>
                      <a:pt x="46" y="10"/>
                    </a:cubicBezTo>
                    <a:cubicBezTo>
                      <a:pt x="0" y="33"/>
                      <a:pt x="23" y="79"/>
                      <a:pt x="23" y="124"/>
                    </a:cubicBezTo>
                    <a:lnTo>
                      <a:pt x="69" y="102"/>
                    </a:lnTo>
                    <a:lnTo>
                      <a:pt x="69" y="124"/>
                    </a:lnTo>
                    <a:cubicBezTo>
                      <a:pt x="114" y="124"/>
                      <a:pt x="93" y="102"/>
                      <a:pt x="134" y="102"/>
                    </a:cubicBezTo>
                    <a:lnTo>
                      <a:pt x="134" y="102"/>
                    </a:lnTo>
                    <a:cubicBezTo>
                      <a:pt x="132" y="90"/>
                      <a:pt x="126" y="79"/>
                      <a:pt x="115" y="79"/>
                    </a:cubicBezTo>
                    <a:cubicBezTo>
                      <a:pt x="107" y="71"/>
                      <a:pt x="109" y="69"/>
                      <a:pt x="116" y="69"/>
                    </a:cubicBezTo>
                    <a:cubicBezTo>
                      <a:pt x="130" y="69"/>
                      <a:pt x="160" y="79"/>
                      <a:pt x="160" y="79"/>
                    </a:cubicBezTo>
                    <a:cubicBezTo>
                      <a:pt x="160" y="79"/>
                      <a:pt x="137" y="56"/>
                      <a:pt x="160" y="33"/>
                    </a:cubicBezTo>
                    <a:cubicBezTo>
                      <a:pt x="128" y="17"/>
                      <a:pt x="96" y="1"/>
                      <a:pt x="71" y="1"/>
                    </a:cubicBezTo>
                    <a:close/>
                    <a:moveTo>
                      <a:pt x="137" y="102"/>
                    </a:moveTo>
                    <a:cubicBezTo>
                      <a:pt x="136" y="102"/>
                      <a:pt x="135" y="102"/>
                      <a:pt x="134" y="102"/>
                    </a:cubicBezTo>
                    <a:lnTo>
                      <a:pt x="134" y="102"/>
                    </a:lnTo>
                    <a:cubicBezTo>
                      <a:pt x="137" y="113"/>
                      <a:pt x="137" y="124"/>
                      <a:pt x="137" y="124"/>
                    </a:cubicBezTo>
                    <a:lnTo>
                      <a:pt x="137" y="10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43"/>
              <p:cNvSpPr/>
              <p:nvPr/>
            </p:nvSpPr>
            <p:spPr>
              <a:xfrm>
                <a:off x="1908900" y="3776625"/>
                <a:ext cx="3450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16" extrusionOk="0">
                    <a:moveTo>
                      <a:pt x="92" y="1"/>
                    </a:moveTo>
                    <a:cubicBezTo>
                      <a:pt x="1" y="1"/>
                      <a:pt x="1" y="47"/>
                      <a:pt x="1" y="92"/>
                    </a:cubicBezTo>
                    <a:cubicBezTo>
                      <a:pt x="7" y="86"/>
                      <a:pt x="12" y="83"/>
                      <a:pt x="15" y="83"/>
                    </a:cubicBezTo>
                    <a:cubicBezTo>
                      <a:pt x="23" y="83"/>
                      <a:pt x="23" y="99"/>
                      <a:pt x="23" y="115"/>
                    </a:cubicBezTo>
                    <a:lnTo>
                      <a:pt x="115" y="115"/>
                    </a:lnTo>
                    <a:lnTo>
                      <a:pt x="138" y="69"/>
                    </a:lnTo>
                    <a:cubicBezTo>
                      <a:pt x="138" y="47"/>
                      <a:pt x="138" y="24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43"/>
              <p:cNvSpPr/>
              <p:nvPr/>
            </p:nvSpPr>
            <p:spPr>
              <a:xfrm>
                <a:off x="1908325" y="3751950"/>
                <a:ext cx="345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1" extrusionOk="0">
                    <a:moveTo>
                      <a:pt x="71" y="0"/>
                    </a:moveTo>
                    <a:cubicBezTo>
                      <a:pt x="64" y="0"/>
                      <a:pt x="56" y="2"/>
                      <a:pt x="46" y="6"/>
                    </a:cubicBezTo>
                    <a:cubicBezTo>
                      <a:pt x="1" y="29"/>
                      <a:pt x="46" y="75"/>
                      <a:pt x="69" y="121"/>
                    </a:cubicBezTo>
                    <a:cubicBezTo>
                      <a:pt x="46" y="75"/>
                      <a:pt x="138" y="75"/>
                      <a:pt x="115" y="29"/>
                    </a:cubicBezTo>
                    <a:cubicBezTo>
                      <a:pt x="115" y="29"/>
                      <a:pt x="100" y="0"/>
                      <a:pt x="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43"/>
              <p:cNvSpPr/>
              <p:nvPr/>
            </p:nvSpPr>
            <p:spPr>
              <a:xfrm>
                <a:off x="1939725" y="3729850"/>
                <a:ext cx="742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206" y="0"/>
                    </a:moveTo>
                    <a:cubicBezTo>
                      <a:pt x="69" y="46"/>
                      <a:pt x="0" y="137"/>
                      <a:pt x="23" y="229"/>
                    </a:cubicBezTo>
                    <a:lnTo>
                      <a:pt x="91" y="206"/>
                    </a:lnTo>
                    <a:cubicBezTo>
                      <a:pt x="183" y="160"/>
                      <a:pt x="297" y="114"/>
                      <a:pt x="251" y="23"/>
                    </a:cubicBez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43"/>
              <p:cNvSpPr/>
              <p:nvPr/>
            </p:nvSpPr>
            <p:spPr>
              <a:xfrm>
                <a:off x="1932875" y="3791225"/>
                <a:ext cx="34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2" extrusionOk="0">
                    <a:moveTo>
                      <a:pt x="35" y="1"/>
                    </a:moveTo>
                    <a:cubicBezTo>
                      <a:pt x="12" y="1"/>
                      <a:pt x="0" y="17"/>
                      <a:pt x="0" y="33"/>
                    </a:cubicBezTo>
                    <a:cubicBezTo>
                      <a:pt x="0" y="79"/>
                      <a:pt x="0" y="56"/>
                      <a:pt x="46" y="102"/>
                    </a:cubicBezTo>
                    <a:cubicBezTo>
                      <a:pt x="46" y="94"/>
                      <a:pt x="48" y="92"/>
                      <a:pt x="52" y="92"/>
                    </a:cubicBezTo>
                    <a:cubicBezTo>
                      <a:pt x="59" y="92"/>
                      <a:pt x="69" y="102"/>
                      <a:pt x="69" y="102"/>
                    </a:cubicBezTo>
                    <a:cubicBezTo>
                      <a:pt x="92" y="79"/>
                      <a:pt x="114" y="79"/>
                      <a:pt x="137" y="56"/>
                    </a:cubicBezTo>
                    <a:cubicBezTo>
                      <a:pt x="114" y="33"/>
                      <a:pt x="137" y="10"/>
                      <a:pt x="69" y="10"/>
                    </a:cubicBezTo>
                    <a:cubicBezTo>
                      <a:pt x="55" y="4"/>
                      <a:pt x="44" y="1"/>
                      <a:pt x="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43"/>
              <p:cNvSpPr/>
              <p:nvPr/>
            </p:nvSpPr>
            <p:spPr>
              <a:xfrm>
                <a:off x="1939150" y="3792625"/>
                <a:ext cx="11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0" y="0"/>
                    </a:moveTo>
                    <a:cubicBezTo>
                      <a:pt x="0" y="11"/>
                      <a:pt x="6" y="11"/>
                      <a:pt x="15" y="11"/>
                    </a:cubicBezTo>
                    <a:cubicBezTo>
                      <a:pt x="23" y="11"/>
                      <a:pt x="34" y="11"/>
                      <a:pt x="44" y="21"/>
                    </a:cubicBezTo>
                    <a:lnTo>
                      <a:pt x="44" y="21"/>
                    </a:lnTo>
                    <a:cubicBezTo>
                      <a:pt x="46" y="15"/>
                      <a:pt x="46" y="7"/>
                      <a:pt x="46" y="0"/>
                    </a:cubicBezTo>
                    <a:close/>
                    <a:moveTo>
                      <a:pt x="44" y="21"/>
                    </a:moveTo>
                    <a:cubicBezTo>
                      <a:pt x="42" y="30"/>
                      <a:pt x="37" y="38"/>
                      <a:pt x="26" y="42"/>
                    </a:cubicBezTo>
                    <a:lnTo>
                      <a:pt x="26" y="42"/>
                    </a:lnTo>
                    <a:cubicBezTo>
                      <a:pt x="36" y="39"/>
                      <a:pt x="46" y="33"/>
                      <a:pt x="46" y="23"/>
                    </a:cubicBezTo>
                    <a:cubicBezTo>
                      <a:pt x="45" y="22"/>
                      <a:pt x="45" y="22"/>
                      <a:pt x="44" y="21"/>
                    </a:cubicBezTo>
                    <a:close/>
                    <a:moveTo>
                      <a:pt x="26" y="42"/>
                    </a:moveTo>
                    <a:cubicBezTo>
                      <a:pt x="14" y="46"/>
                      <a:pt x="0" y="46"/>
                      <a:pt x="0" y="46"/>
                    </a:cubicBezTo>
                    <a:cubicBezTo>
                      <a:pt x="11" y="46"/>
                      <a:pt x="19" y="44"/>
                      <a:pt x="26" y="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43"/>
              <p:cNvSpPr/>
              <p:nvPr/>
            </p:nvSpPr>
            <p:spPr>
              <a:xfrm>
                <a:off x="1945425" y="3785600"/>
                <a:ext cx="572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99" extrusionOk="0">
                    <a:moveTo>
                      <a:pt x="115" y="1"/>
                    </a:moveTo>
                    <a:cubicBezTo>
                      <a:pt x="68" y="1"/>
                      <a:pt x="64" y="30"/>
                      <a:pt x="46" y="30"/>
                    </a:cubicBezTo>
                    <a:cubicBezTo>
                      <a:pt x="0" y="53"/>
                      <a:pt x="115" y="98"/>
                      <a:pt x="137" y="98"/>
                    </a:cubicBezTo>
                    <a:cubicBezTo>
                      <a:pt x="137" y="87"/>
                      <a:pt x="149" y="87"/>
                      <a:pt x="160" y="87"/>
                    </a:cubicBezTo>
                    <a:cubicBezTo>
                      <a:pt x="172" y="87"/>
                      <a:pt x="183" y="87"/>
                      <a:pt x="183" y="76"/>
                    </a:cubicBezTo>
                    <a:cubicBezTo>
                      <a:pt x="160" y="53"/>
                      <a:pt x="229" y="30"/>
                      <a:pt x="160" y="7"/>
                    </a:cubicBezTo>
                    <a:cubicBezTo>
                      <a:pt x="142" y="3"/>
                      <a:pt x="127" y="1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43"/>
              <p:cNvSpPr/>
              <p:nvPr/>
            </p:nvSpPr>
            <p:spPr>
              <a:xfrm>
                <a:off x="1961975" y="37840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1"/>
                    </a:moveTo>
                    <a:cubicBezTo>
                      <a:pt x="0" y="1"/>
                      <a:pt x="0" y="23"/>
                      <a:pt x="0" y="46"/>
                    </a:cubicBezTo>
                    <a:cubicBezTo>
                      <a:pt x="19" y="46"/>
                      <a:pt x="22" y="76"/>
                      <a:pt x="35" y="76"/>
                    </a:cubicBezTo>
                    <a:cubicBezTo>
                      <a:pt x="38" y="76"/>
                      <a:pt x="41" y="74"/>
                      <a:pt x="46" y="69"/>
                    </a:cubicBezTo>
                    <a:lnTo>
                      <a:pt x="46" y="92"/>
                    </a:lnTo>
                    <a:lnTo>
                      <a:pt x="92" y="69"/>
                    </a:lnTo>
                    <a:cubicBezTo>
                      <a:pt x="69" y="46"/>
                      <a:pt x="114" y="23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43"/>
              <p:cNvSpPr/>
              <p:nvPr/>
            </p:nvSpPr>
            <p:spPr>
              <a:xfrm>
                <a:off x="1938575" y="37783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1" y="23"/>
                      <a:pt x="23" y="46"/>
                      <a:pt x="23" y="69"/>
                    </a:cubicBezTo>
                    <a:cubicBezTo>
                      <a:pt x="46" y="69"/>
                      <a:pt x="46" y="69"/>
                      <a:pt x="23" y="46"/>
                    </a:cubicBezTo>
                    <a:lnTo>
                      <a:pt x="69" y="46"/>
                    </a:lnTo>
                    <a:cubicBezTo>
                      <a:pt x="92" y="69"/>
                      <a:pt x="69" y="69"/>
                      <a:pt x="92" y="92"/>
                    </a:cubicBezTo>
                    <a:cubicBezTo>
                      <a:pt x="92" y="69"/>
                      <a:pt x="115" y="46"/>
                      <a:pt x="92" y="23"/>
                    </a:cubicBezTo>
                    <a:cubicBezTo>
                      <a:pt x="69" y="23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43"/>
              <p:cNvSpPr/>
              <p:nvPr/>
            </p:nvSpPr>
            <p:spPr>
              <a:xfrm>
                <a:off x="1949425" y="3734975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23" y="1"/>
                    </a:moveTo>
                    <a:cubicBezTo>
                      <a:pt x="23" y="12"/>
                      <a:pt x="17" y="12"/>
                      <a:pt x="12" y="12"/>
                    </a:cubicBezTo>
                    <a:cubicBezTo>
                      <a:pt x="6" y="12"/>
                      <a:pt x="0" y="12"/>
                      <a:pt x="0" y="24"/>
                    </a:cubicBezTo>
                    <a:cubicBezTo>
                      <a:pt x="0" y="46"/>
                      <a:pt x="23" y="69"/>
                      <a:pt x="46" y="69"/>
                    </a:cubicBezTo>
                    <a:cubicBezTo>
                      <a:pt x="92" y="69"/>
                      <a:pt x="114" y="69"/>
                      <a:pt x="114" y="46"/>
                    </a:cubicBezTo>
                    <a:cubicBezTo>
                      <a:pt x="92" y="24"/>
                      <a:pt x="69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43"/>
              <p:cNvSpPr/>
              <p:nvPr/>
            </p:nvSpPr>
            <p:spPr>
              <a:xfrm>
                <a:off x="1944850" y="3731550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46" y="1"/>
                    </a:moveTo>
                    <a:cubicBezTo>
                      <a:pt x="1" y="1"/>
                      <a:pt x="46" y="46"/>
                      <a:pt x="92" y="69"/>
                    </a:cubicBezTo>
                    <a:cubicBezTo>
                      <a:pt x="115" y="46"/>
                      <a:pt x="115" y="46"/>
                      <a:pt x="115" y="24"/>
                    </a:cubicBezTo>
                    <a:cubicBezTo>
                      <a:pt x="92" y="24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43"/>
              <p:cNvSpPr/>
              <p:nvPr/>
            </p:nvSpPr>
            <p:spPr>
              <a:xfrm>
                <a:off x="1920325" y="3757225"/>
                <a:ext cx="457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15" extrusionOk="0">
                    <a:moveTo>
                      <a:pt x="69" y="1"/>
                    </a:moveTo>
                    <a:cubicBezTo>
                      <a:pt x="23" y="1"/>
                      <a:pt x="0" y="47"/>
                      <a:pt x="0" y="69"/>
                    </a:cubicBezTo>
                    <a:cubicBezTo>
                      <a:pt x="23" y="69"/>
                      <a:pt x="46" y="92"/>
                      <a:pt x="23" y="92"/>
                    </a:cubicBezTo>
                    <a:lnTo>
                      <a:pt x="46" y="92"/>
                    </a:lnTo>
                    <a:cubicBezTo>
                      <a:pt x="52" y="105"/>
                      <a:pt x="58" y="109"/>
                      <a:pt x="65" y="109"/>
                    </a:cubicBezTo>
                    <a:cubicBezTo>
                      <a:pt x="76" y="109"/>
                      <a:pt x="88" y="98"/>
                      <a:pt x="104" y="98"/>
                    </a:cubicBezTo>
                    <a:cubicBezTo>
                      <a:pt x="114" y="98"/>
                      <a:pt x="124" y="102"/>
                      <a:pt x="137" y="115"/>
                    </a:cubicBezTo>
                    <a:cubicBezTo>
                      <a:pt x="137" y="104"/>
                      <a:pt x="143" y="104"/>
                      <a:pt x="151" y="104"/>
                    </a:cubicBezTo>
                    <a:cubicBezTo>
                      <a:pt x="160" y="104"/>
                      <a:pt x="171" y="104"/>
                      <a:pt x="183" y="92"/>
                    </a:cubicBezTo>
                    <a:cubicBezTo>
                      <a:pt x="183" y="69"/>
                      <a:pt x="183" y="47"/>
                      <a:pt x="160" y="24"/>
                    </a:cubicBezTo>
                    <a:cubicBezTo>
                      <a:pt x="114" y="1"/>
                      <a:pt x="91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43"/>
              <p:cNvSpPr/>
              <p:nvPr/>
            </p:nvSpPr>
            <p:spPr>
              <a:xfrm>
                <a:off x="1971100" y="377207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3" y="0"/>
                    </a:moveTo>
                    <a:cubicBezTo>
                      <a:pt x="23" y="0"/>
                      <a:pt x="1" y="0"/>
                      <a:pt x="23" y="23"/>
                    </a:cubicBezTo>
                    <a:lnTo>
                      <a:pt x="46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43"/>
              <p:cNvSpPr/>
              <p:nvPr/>
            </p:nvSpPr>
            <p:spPr>
              <a:xfrm>
                <a:off x="1975675" y="3757800"/>
                <a:ext cx="5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23" y="1"/>
                    </a:moveTo>
                    <a:lnTo>
                      <a:pt x="0" y="1"/>
                    </a:lnTo>
                    <a:lnTo>
                      <a:pt x="0" y="1"/>
                    </a:lnTo>
                    <a:cubicBezTo>
                      <a:pt x="0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43"/>
              <p:cNvSpPr/>
              <p:nvPr/>
            </p:nvSpPr>
            <p:spPr>
              <a:xfrm>
                <a:off x="1976250" y="3756675"/>
                <a:ext cx="0" cy="575"/>
              </a:xfrm>
              <a:custGeom>
                <a:avLst/>
                <a:gdLst/>
                <a:ahLst/>
                <a:cxnLst/>
                <a:rect l="l" t="t" r="r" b="b"/>
                <a:pathLst>
                  <a:path h="23" extrusionOk="0">
                    <a:moveTo>
                      <a:pt x="0" y="23"/>
                    </a:moveTo>
                    <a:lnTo>
                      <a:pt x="0" y="23"/>
                    </a:lnTo>
                    <a:cubicBezTo>
                      <a:pt x="0" y="0"/>
                      <a:pt x="0" y="0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43"/>
              <p:cNvSpPr/>
              <p:nvPr/>
            </p:nvSpPr>
            <p:spPr>
              <a:xfrm>
                <a:off x="1975675" y="3755525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23" y="0"/>
                      <a:pt x="23" y="0"/>
                      <a:pt x="0" y="23"/>
                    </a:cubicBezTo>
                    <a:cubicBezTo>
                      <a:pt x="23" y="23"/>
                      <a:pt x="46" y="23"/>
                      <a:pt x="46" y="46"/>
                    </a:cubicBezTo>
                    <a:lnTo>
                      <a:pt x="69" y="69"/>
                    </a:lnTo>
                    <a:lnTo>
                      <a:pt x="23" y="69"/>
                    </a:lnTo>
                    <a:lnTo>
                      <a:pt x="46" y="92"/>
                    </a:lnTo>
                    <a:cubicBezTo>
                      <a:pt x="91" y="69"/>
                      <a:pt x="114" y="46"/>
                      <a:pt x="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43"/>
              <p:cNvSpPr/>
              <p:nvPr/>
            </p:nvSpPr>
            <p:spPr>
              <a:xfrm>
                <a:off x="1975675" y="37561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2133;p43"/>
              <p:cNvSpPr/>
              <p:nvPr/>
            </p:nvSpPr>
            <p:spPr>
              <a:xfrm>
                <a:off x="1975675" y="3756675"/>
                <a:ext cx="57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3" h="23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lnTo>
                      <a:pt x="23" y="23"/>
                    </a:lnTo>
                    <a:cubicBezTo>
                      <a:pt x="0" y="2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43"/>
              <p:cNvSpPr/>
              <p:nvPr/>
            </p:nvSpPr>
            <p:spPr>
              <a:xfrm>
                <a:off x="1905475" y="37715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0"/>
                    </a:moveTo>
                    <a:lnTo>
                      <a:pt x="1" y="23"/>
                    </a:lnTo>
                    <a:cubicBezTo>
                      <a:pt x="1" y="2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5" name="Google Shape;2135;p43"/>
              <p:cNvSpPr/>
              <p:nvPr/>
            </p:nvSpPr>
            <p:spPr>
              <a:xfrm>
                <a:off x="1903200" y="3770925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46" y="1"/>
                    </a:moveTo>
                    <a:cubicBezTo>
                      <a:pt x="0" y="23"/>
                      <a:pt x="23" y="46"/>
                      <a:pt x="23" y="69"/>
                    </a:cubicBezTo>
                    <a:lnTo>
                      <a:pt x="46" y="23"/>
                    </a:lnTo>
                    <a:lnTo>
                      <a:pt x="69" y="46"/>
                    </a:lnTo>
                    <a:lnTo>
                      <a:pt x="69" y="69"/>
                    </a:lnTo>
                    <a:cubicBezTo>
                      <a:pt x="69" y="69"/>
                      <a:pt x="69" y="46"/>
                      <a:pt x="92" y="46"/>
                    </a:cubicBezTo>
                    <a:lnTo>
                      <a:pt x="69" y="23"/>
                    </a:lnTo>
                    <a:lnTo>
                      <a:pt x="92" y="23"/>
                    </a:lnTo>
                    <a:lnTo>
                      <a:pt x="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6" name="Google Shape;2136;p43"/>
              <p:cNvSpPr/>
              <p:nvPr/>
            </p:nvSpPr>
            <p:spPr>
              <a:xfrm>
                <a:off x="1914600" y="3766925"/>
                <a:ext cx="287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3" extrusionOk="0">
                    <a:moveTo>
                      <a:pt x="69" y="1"/>
                    </a:moveTo>
                    <a:cubicBezTo>
                      <a:pt x="47" y="24"/>
                      <a:pt x="1" y="24"/>
                      <a:pt x="24" y="69"/>
                    </a:cubicBezTo>
                    <a:cubicBezTo>
                      <a:pt x="69" y="69"/>
                      <a:pt x="24" y="47"/>
                      <a:pt x="69" y="47"/>
                    </a:cubicBezTo>
                    <a:lnTo>
                      <a:pt x="92" y="69"/>
                    </a:lnTo>
                    <a:cubicBezTo>
                      <a:pt x="115" y="47"/>
                      <a:pt x="115" y="24"/>
                      <a:pt x="69" y="1"/>
                    </a:cubicBezTo>
                    <a:close/>
                    <a:moveTo>
                      <a:pt x="24" y="69"/>
                    </a:moveTo>
                    <a:cubicBezTo>
                      <a:pt x="1" y="69"/>
                      <a:pt x="24" y="92"/>
                      <a:pt x="24" y="92"/>
                    </a:cubicBezTo>
                    <a:cubicBezTo>
                      <a:pt x="47" y="92"/>
                      <a:pt x="92" y="92"/>
                      <a:pt x="92" y="69"/>
                    </a:cubicBezTo>
                    <a:cubicBezTo>
                      <a:pt x="77" y="69"/>
                      <a:pt x="72" y="80"/>
                      <a:pt x="63" y="80"/>
                    </a:cubicBezTo>
                    <a:cubicBezTo>
                      <a:pt x="59" y="80"/>
                      <a:pt x="54" y="77"/>
                      <a:pt x="47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43"/>
              <p:cNvSpPr/>
              <p:nvPr/>
            </p:nvSpPr>
            <p:spPr>
              <a:xfrm>
                <a:off x="1818175" y="36916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43"/>
              <p:cNvSpPr/>
              <p:nvPr/>
            </p:nvSpPr>
            <p:spPr>
              <a:xfrm>
                <a:off x="1815325" y="36830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43"/>
              <p:cNvSpPr/>
              <p:nvPr/>
            </p:nvSpPr>
            <p:spPr>
              <a:xfrm>
                <a:off x="1815325" y="3682800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7" y="0"/>
                    </a:moveTo>
                    <a:cubicBezTo>
                      <a:pt x="0" y="0"/>
                      <a:pt x="0" y="11"/>
                      <a:pt x="0" y="11"/>
                    </a:cubicBezTo>
                    <a:lnTo>
                      <a:pt x="23" y="11"/>
                    </a:lnTo>
                    <a:cubicBezTo>
                      <a:pt x="15" y="3"/>
                      <a:pt x="10" y="0"/>
                      <a:pt x="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43"/>
              <p:cNvSpPr/>
              <p:nvPr/>
            </p:nvSpPr>
            <p:spPr>
              <a:xfrm>
                <a:off x="1817025" y="3674325"/>
                <a:ext cx="8600" cy="59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36" extrusionOk="0">
                    <a:moveTo>
                      <a:pt x="209" y="1"/>
                    </a:moveTo>
                    <a:cubicBezTo>
                      <a:pt x="166" y="1"/>
                      <a:pt x="170" y="30"/>
                      <a:pt x="115" y="30"/>
                    </a:cubicBezTo>
                    <a:cubicBezTo>
                      <a:pt x="183" y="121"/>
                      <a:pt x="1" y="76"/>
                      <a:pt x="24" y="144"/>
                    </a:cubicBezTo>
                    <a:cubicBezTo>
                      <a:pt x="69" y="144"/>
                      <a:pt x="69" y="190"/>
                      <a:pt x="69" y="190"/>
                    </a:cubicBezTo>
                    <a:cubicBezTo>
                      <a:pt x="92" y="190"/>
                      <a:pt x="92" y="213"/>
                      <a:pt x="115" y="235"/>
                    </a:cubicBezTo>
                    <a:lnTo>
                      <a:pt x="138" y="213"/>
                    </a:lnTo>
                    <a:cubicBezTo>
                      <a:pt x="174" y="213"/>
                      <a:pt x="182" y="183"/>
                      <a:pt x="206" y="183"/>
                    </a:cubicBezTo>
                    <a:cubicBezTo>
                      <a:pt x="213" y="183"/>
                      <a:pt x="220" y="185"/>
                      <a:pt x="229" y="190"/>
                    </a:cubicBezTo>
                    <a:cubicBezTo>
                      <a:pt x="247" y="190"/>
                      <a:pt x="251" y="161"/>
                      <a:pt x="275" y="161"/>
                    </a:cubicBezTo>
                    <a:cubicBezTo>
                      <a:pt x="281" y="161"/>
                      <a:pt x="288" y="162"/>
                      <a:pt x="297" y="167"/>
                    </a:cubicBezTo>
                    <a:cubicBezTo>
                      <a:pt x="297" y="144"/>
                      <a:pt x="320" y="144"/>
                      <a:pt x="320" y="144"/>
                    </a:cubicBezTo>
                    <a:lnTo>
                      <a:pt x="343" y="99"/>
                    </a:lnTo>
                    <a:cubicBezTo>
                      <a:pt x="343" y="53"/>
                      <a:pt x="320" y="7"/>
                      <a:pt x="252" y="7"/>
                    </a:cubicBezTo>
                    <a:cubicBezTo>
                      <a:pt x="234" y="3"/>
                      <a:pt x="220" y="1"/>
                      <a:pt x="2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43"/>
              <p:cNvSpPr/>
              <p:nvPr/>
            </p:nvSpPr>
            <p:spPr>
              <a:xfrm>
                <a:off x="2048700" y="3675075"/>
                <a:ext cx="402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08" extrusionOk="0">
                    <a:moveTo>
                      <a:pt x="92" y="0"/>
                    </a:moveTo>
                    <a:cubicBezTo>
                      <a:pt x="81" y="11"/>
                      <a:pt x="69" y="11"/>
                      <a:pt x="58" y="11"/>
                    </a:cubicBezTo>
                    <a:cubicBezTo>
                      <a:pt x="46" y="11"/>
                      <a:pt x="35" y="11"/>
                      <a:pt x="24" y="23"/>
                    </a:cubicBezTo>
                    <a:cubicBezTo>
                      <a:pt x="1" y="46"/>
                      <a:pt x="1" y="114"/>
                      <a:pt x="46" y="160"/>
                    </a:cubicBezTo>
                    <a:cubicBezTo>
                      <a:pt x="61" y="188"/>
                      <a:pt x="83" y="208"/>
                      <a:pt x="104" y="208"/>
                    </a:cubicBezTo>
                    <a:cubicBezTo>
                      <a:pt x="117" y="208"/>
                      <a:pt x="129" y="200"/>
                      <a:pt x="138" y="183"/>
                    </a:cubicBezTo>
                    <a:cubicBezTo>
                      <a:pt x="161" y="137"/>
                      <a:pt x="138" y="69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43"/>
              <p:cNvSpPr/>
              <p:nvPr/>
            </p:nvSpPr>
            <p:spPr>
              <a:xfrm>
                <a:off x="2227875" y="3809850"/>
                <a:ext cx="14300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290" extrusionOk="0">
                    <a:moveTo>
                      <a:pt x="292" y="1"/>
                    </a:moveTo>
                    <a:cubicBezTo>
                      <a:pt x="168" y="1"/>
                      <a:pt x="58" y="56"/>
                      <a:pt x="1" y="156"/>
                    </a:cubicBezTo>
                    <a:lnTo>
                      <a:pt x="115" y="224"/>
                    </a:lnTo>
                    <a:cubicBezTo>
                      <a:pt x="203" y="257"/>
                      <a:pt x="306" y="290"/>
                      <a:pt x="393" y="290"/>
                    </a:cubicBezTo>
                    <a:cubicBezTo>
                      <a:pt x="486" y="290"/>
                      <a:pt x="560" y="251"/>
                      <a:pt x="572" y="133"/>
                    </a:cubicBezTo>
                    <a:lnTo>
                      <a:pt x="526" y="64"/>
                    </a:lnTo>
                    <a:cubicBezTo>
                      <a:pt x="448" y="21"/>
                      <a:pt x="368" y="1"/>
                      <a:pt x="2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43"/>
              <p:cNvSpPr/>
              <p:nvPr/>
            </p:nvSpPr>
            <p:spPr>
              <a:xfrm>
                <a:off x="2126325" y="3709975"/>
                <a:ext cx="21700" cy="193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73" extrusionOk="0">
                    <a:moveTo>
                      <a:pt x="730" y="1"/>
                    </a:moveTo>
                    <a:cubicBezTo>
                      <a:pt x="643" y="1"/>
                      <a:pt x="599" y="101"/>
                      <a:pt x="525" y="156"/>
                    </a:cubicBezTo>
                    <a:lnTo>
                      <a:pt x="616" y="202"/>
                    </a:lnTo>
                    <a:cubicBezTo>
                      <a:pt x="616" y="225"/>
                      <a:pt x="594" y="225"/>
                      <a:pt x="571" y="225"/>
                    </a:cubicBezTo>
                    <a:cubicBezTo>
                      <a:pt x="496" y="129"/>
                      <a:pt x="421" y="107"/>
                      <a:pt x="346" y="107"/>
                    </a:cubicBezTo>
                    <a:cubicBezTo>
                      <a:pt x="288" y="107"/>
                      <a:pt x="229" y="121"/>
                      <a:pt x="170" y="121"/>
                    </a:cubicBezTo>
                    <a:cubicBezTo>
                      <a:pt x="144" y="121"/>
                      <a:pt x="117" y="118"/>
                      <a:pt x="91" y="110"/>
                    </a:cubicBezTo>
                    <a:lnTo>
                      <a:pt x="91" y="110"/>
                    </a:lnTo>
                    <a:cubicBezTo>
                      <a:pt x="251" y="293"/>
                      <a:pt x="0" y="202"/>
                      <a:pt x="23" y="247"/>
                    </a:cubicBezTo>
                    <a:lnTo>
                      <a:pt x="91" y="316"/>
                    </a:lnTo>
                    <a:cubicBezTo>
                      <a:pt x="91" y="407"/>
                      <a:pt x="23" y="430"/>
                      <a:pt x="0" y="430"/>
                    </a:cubicBezTo>
                    <a:lnTo>
                      <a:pt x="91" y="499"/>
                    </a:lnTo>
                    <a:lnTo>
                      <a:pt x="91" y="590"/>
                    </a:lnTo>
                    <a:lnTo>
                      <a:pt x="137" y="567"/>
                    </a:lnTo>
                    <a:cubicBezTo>
                      <a:pt x="156" y="624"/>
                      <a:pt x="237" y="696"/>
                      <a:pt x="226" y="745"/>
                    </a:cubicBezTo>
                    <a:lnTo>
                      <a:pt x="226" y="745"/>
                    </a:lnTo>
                    <a:lnTo>
                      <a:pt x="274" y="681"/>
                    </a:lnTo>
                    <a:cubicBezTo>
                      <a:pt x="289" y="685"/>
                      <a:pt x="306" y="687"/>
                      <a:pt x="324" y="687"/>
                    </a:cubicBezTo>
                    <a:cubicBezTo>
                      <a:pt x="415" y="687"/>
                      <a:pt x="533" y="639"/>
                      <a:pt x="571" y="544"/>
                    </a:cubicBezTo>
                    <a:cubicBezTo>
                      <a:pt x="457" y="88"/>
                      <a:pt x="845" y="430"/>
                      <a:pt x="867" y="133"/>
                    </a:cubicBezTo>
                    <a:cubicBezTo>
                      <a:pt x="867" y="88"/>
                      <a:pt x="822" y="42"/>
                      <a:pt x="799" y="19"/>
                    </a:cubicBezTo>
                    <a:cubicBezTo>
                      <a:pt x="773" y="6"/>
                      <a:pt x="750" y="1"/>
                      <a:pt x="730" y="1"/>
                    </a:cubicBezTo>
                    <a:close/>
                    <a:moveTo>
                      <a:pt x="226" y="745"/>
                    </a:moveTo>
                    <a:lnTo>
                      <a:pt x="205" y="772"/>
                    </a:lnTo>
                    <a:cubicBezTo>
                      <a:pt x="217" y="765"/>
                      <a:pt x="224" y="755"/>
                      <a:pt x="226" y="7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43"/>
              <p:cNvSpPr/>
              <p:nvPr/>
            </p:nvSpPr>
            <p:spPr>
              <a:xfrm>
                <a:off x="2032725" y="3760650"/>
                <a:ext cx="175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70" h="7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4" y="24"/>
                      <a:pt x="1" y="24"/>
                      <a:pt x="24" y="46"/>
                    </a:cubicBezTo>
                    <a:lnTo>
                      <a:pt x="69" y="69"/>
                    </a:lnTo>
                    <a:lnTo>
                      <a:pt x="24" y="24"/>
                    </a:lnTo>
                    <a:cubicBezTo>
                      <a:pt x="24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43"/>
              <p:cNvSpPr/>
              <p:nvPr/>
            </p:nvSpPr>
            <p:spPr>
              <a:xfrm>
                <a:off x="2055675" y="3742400"/>
                <a:ext cx="1050" cy="1325"/>
              </a:xfrm>
              <a:custGeom>
                <a:avLst/>
                <a:gdLst/>
                <a:ahLst/>
                <a:cxnLst/>
                <a:rect l="l" t="t" r="r" b="b"/>
                <a:pathLst>
                  <a:path w="42" h="53" extrusionOk="0">
                    <a:moveTo>
                      <a:pt x="19" y="0"/>
                    </a:moveTo>
                    <a:lnTo>
                      <a:pt x="19" y="0"/>
                    </a:lnTo>
                    <a:cubicBezTo>
                      <a:pt x="0" y="19"/>
                      <a:pt x="26" y="52"/>
                      <a:pt x="37" y="52"/>
                    </a:cubicBezTo>
                    <a:cubicBezTo>
                      <a:pt x="40" y="52"/>
                      <a:pt x="41" y="50"/>
                      <a:pt x="41" y="46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43"/>
              <p:cNvSpPr/>
              <p:nvPr/>
            </p:nvSpPr>
            <p:spPr>
              <a:xfrm>
                <a:off x="2057850" y="3742300"/>
                <a:ext cx="300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12" h="28" extrusionOk="0">
                    <a:moveTo>
                      <a:pt x="10" y="1"/>
                    </a:moveTo>
                    <a:cubicBezTo>
                      <a:pt x="8" y="1"/>
                      <a:pt x="0" y="14"/>
                      <a:pt x="0" y="27"/>
                    </a:cubicBezTo>
                    <a:cubicBezTo>
                      <a:pt x="10" y="8"/>
                      <a:pt x="11" y="1"/>
                      <a:pt x="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43"/>
              <p:cNvSpPr/>
              <p:nvPr/>
            </p:nvSpPr>
            <p:spPr>
              <a:xfrm>
                <a:off x="2057850" y="3740125"/>
                <a:ext cx="40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68" extrusionOk="0">
                    <a:moveTo>
                      <a:pt x="0" y="114"/>
                    </a:moveTo>
                    <a:lnTo>
                      <a:pt x="11" y="126"/>
                    </a:lnTo>
                    <a:lnTo>
                      <a:pt x="11" y="126"/>
                    </a:lnTo>
                    <a:lnTo>
                      <a:pt x="23" y="114"/>
                    </a:lnTo>
                    <a:close/>
                    <a:moveTo>
                      <a:pt x="11" y="126"/>
                    </a:moveTo>
                    <a:lnTo>
                      <a:pt x="0" y="137"/>
                    </a:lnTo>
                    <a:cubicBezTo>
                      <a:pt x="14" y="147"/>
                      <a:pt x="30" y="154"/>
                      <a:pt x="45" y="159"/>
                    </a:cubicBezTo>
                    <a:lnTo>
                      <a:pt x="45" y="159"/>
                    </a:lnTo>
                    <a:lnTo>
                      <a:pt x="11" y="126"/>
                    </a:lnTo>
                    <a:close/>
                    <a:moveTo>
                      <a:pt x="46" y="0"/>
                    </a:moveTo>
                    <a:cubicBezTo>
                      <a:pt x="46" y="23"/>
                      <a:pt x="68" y="69"/>
                      <a:pt x="68" y="91"/>
                    </a:cubicBezTo>
                    <a:lnTo>
                      <a:pt x="46" y="160"/>
                    </a:lnTo>
                    <a:lnTo>
                      <a:pt x="46" y="160"/>
                    </a:lnTo>
                    <a:cubicBezTo>
                      <a:pt x="46" y="160"/>
                      <a:pt x="45" y="159"/>
                      <a:pt x="45" y="159"/>
                    </a:cubicBezTo>
                    <a:lnTo>
                      <a:pt x="45" y="159"/>
                    </a:lnTo>
                    <a:lnTo>
                      <a:pt x="46" y="160"/>
                    </a:lnTo>
                    <a:lnTo>
                      <a:pt x="46" y="160"/>
                    </a:lnTo>
                    <a:lnTo>
                      <a:pt x="46" y="160"/>
                    </a:lnTo>
                    <a:cubicBezTo>
                      <a:pt x="60" y="164"/>
                      <a:pt x="75" y="167"/>
                      <a:pt x="89" y="167"/>
                    </a:cubicBezTo>
                    <a:cubicBezTo>
                      <a:pt x="128" y="167"/>
                      <a:pt x="160" y="145"/>
                      <a:pt x="160" y="91"/>
                    </a:cubicBezTo>
                    <a:cubicBezTo>
                      <a:pt x="160" y="46"/>
                      <a:pt x="137" y="23"/>
                      <a:pt x="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43"/>
              <p:cNvSpPr/>
              <p:nvPr/>
            </p:nvSpPr>
            <p:spPr>
              <a:xfrm>
                <a:off x="2057850" y="3740125"/>
                <a:ext cx="115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46" h="23" extrusionOk="0">
                    <a:moveTo>
                      <a:pt x="46" y="0"/>
                    </a:moveTo>
                    <a:cubicBezTo>
                      <a:pt x="23" y="0"/>
                      <a:pt x="0" y="0"/>
                      <a:pt x="0" y="23"/>
                    </a:cubicBezTo>
                    <a:cubicBezTo>
                      <a:pt x="0" y="23"/>
                      <a:pt x="23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2149;p43"/>
              <p:cNvSpPr/>
              <p:nvPr/>
            </p:nvSpPr>
            <p:spPr>
              <a:xfrm>
                <a:off x="2056700" y="3740675"/>
                <a:ext cx="11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70" extrusionOk="0">
                    <a:moveTo>
                      <a:pt x="46" y="1"/>
                    </a:moveTo>
                    <a:lnTo>
                      <a:pt x="46" y="1"/>
                    </a:lnTo>
                    <a:cubicBezTo>
                      <a:pt x="23" y="24"/>
                      <a:pt x="23" y="24"/>
                      <a:pt x="0" y="47"/>
                    </a:cubicBezTo>
                    <a:lnTo>
                      <a:pt x="23" y="69"/>
                    </a:lnTo>
                    <a:cubicBezTo>
                      <a:pt x="23" y="47"/>
                      <a:pt x="23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2150;p43"/>
              <p:cNvSpPr/>
              <p:nvPr/>
            </p:nvSpPr>
            <p:spPr>
              <a:xfrm>
                <a:off x="2056125" y="3681650"/>
                <a:ext cx="1750" cy="2000"/>
              </a:xfrm>
              <a:custGeom>
                <a:avLst/>
                <a:gdLst/>
                <a:ahLst/>
                <a:cxnLst/>
                <a:rect l="l" t="t" r="r" b="b"/>
                <a:pathLst>
                  <a:path w="70" h="80" extrusionOk="0">
                    <a:moveTo>
                      <a:pt x="6" y="1"/>
                    </a:moveTo>
                    <a:cubicBezTo>
                      <a:pt x="3" y="1"/>
                      <a:pt x="1" y="3"/>
                      <a:pt x="1" y="11"/>
                    </a:cubicBezTo>
                    <a:cubicBezTo>
                      <a:pt x="1" y="11"/>
                      <a:pt x="1" y="57"/>
                      <a:pt x="1" y="57"/>
                    </a:cubicBezTo>
                    <a:cubicBezTo>
                      <a:pt x="23" y="79"/>
                      <a:pt x="46" y="79"/>
                      <a:pt x="46" y="79"/>
                    </a:cubicBezTo>
                    <a:cubicBezTo>
                      <a:pt x="69" y="57"/>
                      <a:pt x="46" y="34"/>
                      <a:pt x="23" y="11"/>
                    </a:cubicBezTo>
                    <a:cubicBezTo>
                      <a:pt x="23" y="11"/>
                      <a:pt x="13" y="1"/>
                      <a:pt x="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43"/>
              <p:cNvSpPr/>
              <p:nvPr/>
            </p:nvSpPr>
            <p:spPr>
              <a:xfrm>
                <a:off x="2063550" y="3742750"/>
                <a:ext cx="6875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21" extrusionOk="0">
                    <a:moveTo>
                      <a:pt x="180" y="1"/>
                    </a:moveTo>
                    <a:cubicBezTo>
                      <a:pt x="107" y="1"/>
                      <a:pt x="35" y="26"/>
                      <a:pt x="0" y="78"/>
                    </a:cubicBezTo>
                    <a:lnTo>
                      <a:pt x="69" y="101"/>
                    </a:lnTo>
                    <a:cubicBezTo>
                      <a:pt x="99" y="111"/>
                      <a:pt x="139" y="121"/>
                      <a:pt x="176" y="121"/>
                    </a:cubicBezTo>
                    <a:cubicBezTo>
                      <a:pt x="221" y="121"/>
                      <a:pt x="262" y="105"/>
                      <a:pt x="274" y="55"/>
                    </a:cubicBezTo>
                    <a:lnTo>
                      <a:pt x="251" y="9"/>
                    </a:lnTo>
                    <a:cubicBezTo>
                      <a:pt x="229" y="4"/>
                      <a:pt x="204" y="1"/>
                      <a:pt x="1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2152;p43"/>
              <p:cNvSpPr/>
              <p:nvPr/>
            </p:nvSpPr>
            <p:spPr>
              <a:xfrm>
                <a:off x="2027025" y="3683775"/>
                <a:ext cx="2300" cy="2975"/>
              </a:xfrm>
              <a:custGeom>
                <a:avLst/>
                <a:gdLst/>
                <a:ahLst/>
                <a:cxnLst/>
                <a:rect l="l" t="t" r="r" b="b"/>
                <a:pathLst>
                  <a:path w="92" h="119" extrusionOk="0">
                    <a:moveTo>
                      <a:pt x="15" y="0"/>
                    </a:moveTo>
                    <a:cubicBezTo>
                      <a:pt x="6" y="0"/>
                      <a:pt x="0" y="6"/>
                      <a:pt x="0" y="17"/>
                    </a:cubicBezTo>
                    <a:cubicBezTo>
                      <a:pt x="0" y="17"/>
                      <a:pt x="0" y="40"/>
                      <a:pt x="0" y="40"/>
                    </a:cubicBezTo>
                    <a:lnTo>
                      <a:pt x="0" y="63"/>
                    </a:lnTo>
                    <a:cubicBezTo>
                      <a:pt x="0" y="86"/>
                      <a:pt x="46" y="63"/>
                      <a:pt x="46" y="109"/>
                    </a:cubicBezTo>
                    <a:cubicBezTo>
                      <a:pt x="46" y="109"/>
                      <a:pt x="56" y="119"/>
                      <a:pt x="63" y="119"/>
                    </a:cubicBezTo>
                    <a:cubicBezTo>
                      <a:pt x="66" y="119"/>
                      <a:pt x="69" y="116"/>
                      <a:pt x="69" y="109"/>
                    </a:cubicBezTo>
                    <a:cubicBezTo>
                      <a:pt x="92" y="109"/>
                      <a:pt x="92" y="109"/>
                      <a:pt x="92" y="63"/>
                    </a:cubicBezTo>
                    <a:cubicBezTo>
                      <a:pt x="92" y="40"/>
                      <a:pt x="69" y="17"/>
                      <a:pt x="46" y="17"/>
                    </a:cubicBezTo>
                    <a:cubicBezTo>
                      <a:pt x="35" y="6"/>
                      <a:pt x="23" y="0"/>
                      <a:pt x="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3" name="Google Shape;2153;p43"/>
              <p:cNvSpPr/>
              <p:nvPr/>
            </p:nvSpPr>
            <p:spPr>
              <a:xfrm>
                <a:off x="2049275" y="37178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24"/>
                    </a:cubicBezTo>
                    <a:lnTo>
                      <a:pt x="23" y="24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4" name="Google Shape;2154;p43"/>
              <p:cNvSpPr/>
              <p:nvPr/>
            </p:nvSpPr>
            <p:spPr>
              <a:xfrm>
                <a:off x="2242150" y="37486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0"/>
                    </a:moveTo>
                    <a:cubicBezTo>
                      <a:pt x="23" y="0"/>
                      <a:pt x="23" y="23"/>
                      <a:pt x="23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5" name="Google Shape;2155;p43"/>
              <p:cNvSpPr/>
              <p:nvPr/>
            </p:nvSpPr>
            <p:spPr>
              <a:xfrm>
                <a:off x="2242725" y="37492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0"/>
                    </a:moveTo>
                    <a:lnTo>
                      <a:pt x="0" y="23"/>
                    </a:lnTo>
                    <a:cubicBezTo>
                      <a:pt x="0" y="2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6" name="Google Shape;2156;p43"/>
              <p:cNvSpPr/>
              <p:nvPr/>
            </p:nvSpPr>
            <p:spPr>
              <a:xfrm>
                <a:off x="2242150" y="37486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7" name="Google Shape;2157;p43"/>
              <p:cNvSpPr/>
              <p:nvPr/>
            </p:nvSpPr>
            <p:spPr>
              <a:xfrm>
                <a:off x="2059550" y="37093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1"/>
                    </a:moveTo>
                    <a:cubicBezTo>
                      <a:pt x="0" y="23"/>
                      <a:pt x="0" y="23"/>
                      <a:pt x="23" y="2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8" name="Google Shape;2158;p43"/>
              <p:cNvSpPr/>
              <p:nvPr/>
            </p:nvSpPr>
            <p:spPr>
              <a:xfrm>
                <a:off x="2060700" y="37093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lnTo>
                      <a:pt x="0" y="23"/>
                    </a:lnTo>
                    <a:cubicBezTo>
                      <a:pt x="0" y="1"/>
                      <a:pt x="0" y="1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9" name="Google Shape;2159;p43"/>
              <p:cNvSpPr/>
              <p:nvPr/>
            </p:nvSpPr>
            <p:spPr>
              <a:xfrm>
                <a:off x="2060125" y="3708725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0" y="46"/>
                    </a:moveTo>
                    <a:cubicBezTo>
                      <a:pt x="9" y="51"/>
                      <a:pt x="16" y="54"/>
                      <a:pt x="23" y="56"/>
                    </a:cubicBezTo>
                    <a:lnTo>
                      <a:pt x="23" y="56"/>
                    </a:lnTo>
                    <a:lnTo>
                      <a:pt x="23" y="46"/>
                    </a:lnTo>
                    <a:close/>
                    <a:moveTo>
                      <a:pt x="23" y="1"/>
                    </a:moveTo>
                    <a:cubicBezTo>
                      <a:pt x="23" y="1"/>
                      <a:pt x="46" y="24"/>
                      <a:pt x="46" y="24"/>
                    </a:cubicBezTo>
                    <a:lnTo>
                      <a:pt x="29" y="58"/>
                    </a:lnTo>
                    <a:lnTo>
                      <a:pt x="29" y="58"/>
                    </a:lnTo>
                    <a:cubicBezTo>
                      <a:pt x="27" y="58"/>
                      <a:pt x="25" y="57"/>
                      <a:pt x="23" y="56"/>
                    </a:cubicBezTo>
                    <a:lnTo>
                      <a:pt x="23" y="56"/>
                    </a:lnTo>
                    <a:lnTo>
                      <a:pt x="23" y="69"/>
                    </a:lnTo>
                    <a:lnTo>
                      <a:pt x="29" y="58"/>
                    </a:lnTo>
                    <a:lnTo>
                      <a:pt x="29" y="58"/>
                    </a:lnTo>
                    <a:cubicBezTo>
                      <a:pt x="35" y="60"/>
                      <a:pt x="41" y="61"/>
                      <a:pt x="47" y="61"/>
                    </a:cubicBezTo>
                    <a:cubicBezTo>
                      <a:pt x="65" y="61"/>
                      <a:pt x="78" y="50"/>
                      <a:pt x="92" y="24"/>
                    </a:cubicBezTo>
                    <a:cubicBezTo>
                      <a:pt x="69" y="24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0" name="Google Shape;2160;p43"/>
              <p:cNvSpPr/>
              <p:nvPr/>
            </p:nvSpPr>
            <p:spPr>
              <a:xfrm>
                <a:off x="2060125" y="370872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lnTo>
                      <a:pt x="23" y="1"/>
                    </a:lnTo>
                    <a:cubicBezTo>
                      <a:pt x="23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1" name="Google Shape;2161;p43"/>
              <p:cNvSpPr/>
              <p:nvPr/>
            </p:nvSpPr>
            <p:spPr>
              <a:xfrm>
                <a:off x="2060125" y="37087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4"/>
                    </a:moveTo>
                    <a:lnTo>
                      <a:pt x="0" y="24"/>
                    </a:lnTo>
                    <a:cubicBezTo>
                      <a:pt x="0" y="24"/>
                      <a:pt x="0" y="24"/>
                      <a:pt x="0" y="1"/>
                    </a:cubicBezTo>
                    <a:cubicBezTo>
                      <a:pt x="0" y="1"/>
                      <a:pt x="0" y="24"/>
                      <a:pt x="0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2" name="Google Shape;2162;p43"/>
              <p:cNvSpPr/>
              <p:nvPr/>
            </p:nvSpPr>
            <p:spPr>
              <a:xfrm>
                <a:off x="2093225" y="3713300"/>
                <a:ext cx="7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20" extrusionOk="0">
                    <a:moveTo>
                      <a:pt x="183" y="0"/>
                    </a:moveTo>
                    <a:cubicBezTo>
                      <a:pt x="91" y="0"/>
                      <a:pt x="69" y="114"/>
                      <a:pt x="0" y="160"/>
                    </a:cubicBezTo>
                    <a:lnTo>
                      <a:pt x="69" y="206"/>
                    </a:lnTo>
                    <a:lnTo>
                      <a:pt x="46" y="251"/>
                    </a:lnTo>
                    <a:cubicBezTo>
                      <a:pt x="56" y="257"/>
                      <a:pt x="65" y="258"/>
                      <a:pt x="74" y="258"/>
                    </a:cubicBezTo>
                    <a:cubicBezTo>
                      <a:pt x="89" y="258"/>
                      <a:pt x="102" y="253"/>
                      <a:pt x="116" y="253"/>
                    </a:cubicBezTo>
                    <a:cubicBezTo>
                      <a:pt x="129" y="253"/>
                      <a:pt x="143" y="257"/>
                      <a:pt x="160" y="274"/>
                    </a:cubicBezTo>
                    <a:lnTo>
                      <a:pt x="137" y="320"/>
                    </a:lnTo>
                    <a:cubicBezTo>
                      <a:pt x="183" y="320"/>
                      <a:pt x="206" y="251"/>
                      <a:pt x="160" y="206"/>
                    </a:cubicBezTo>
                    <a:cubicBezTo>
                      <a:pt x="164" y="198"/>
                      <a:pt x="168" y="195"/>
                      <a:pt x="173" y="195"/>
                    </a:cubicBezTo>
                    <a:cubicBezTo>
                      <a:pt x="197" y="195"/>
                      <a:pt x="232" y="278"/>
                      <a:pt x="251" y="297"/>
                    </a:cubicBezTo>
                    <a:cubicBezTo>
                      <a:pt x="274" y="274"/>
                      <a:pt x="274" y="206"/>
                      <a:pt x="297" y="183"/>
                    </a:cubicBezTo>
                    <a:cubicBezTo>
                      <a:pt x="297" y="114"/>
                      <a:pt x="251" y="0"/>
                      <a:pt x="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3" name="Google Shape;2163;p43"/>
              <p:cNvSpPr/>
              <p:nvPr/>
            </p:nvSpPr>
            <p:spPr>
              <a:xfrm>
                <a:off x="2256425" y="3759575"/>
                <a:ext cx="6875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95" extrusionOk="0">
                    <a:moveTo>
                      <a:pt x="134" y="0"/>
                    </a:moveTo>
                    <a:cubicBezTo>
                      <a:pt x="92" y="0"/>
                      <a:pt x="67" y="52"/>
                      <a:pt x="23" y="67"/>
                    </a:cubicBezTo>
                    <a:cubicBezTo>
                      <a:pt x="46" y="89"/>
                      <a:pt x="23" y="158"/>
                      <a:pt x="0" y="158"/>
                    </a:cubicBezTo>
                    <a:lnTo>
                      <a:pt x="46" y="181"/>
                    </a:lnTo>
                    <a:lnTo>
                      <a:pt x="46" y="204"/>
                    </a:lnTo>
                    <a:lnTo>
                      <a:pt x="114" y="272"/>
                    </a:lnTo>
                    <a:lnTo>
                      <a:pt x="114" y="295"/>
                    </a:lnTo>
                    <a:lnTo>
                      <a:pt x="206" y="249"/>
                    </a:lnTo>
                    <a:cubicBezTo>
                      <a:pt x="251" y="226"/>
                      <a:pt x="274" y="135"/>
                      <a:pt x="228" y="67"/>
                    </a:cubicBezTo>
                    <a:cubicBezTo>
                      <a:pt x="187" y="17"/>
                      <a:pt x="158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4" name="Google Shape;2164;p43"/>
              <p:cNvSpPr/>
              <p:nvPr/>
            </p:nvSpPr>
            <p:spPr>
              <a:xfrm>
                <a:off x="2097200" y="37589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0"/>
                    </a:moveTo>
                    <a:cubicBezTo>
                      <a:pt x="24" y="0"/>
                      <a:pt x="1" y="0"/>
                      <a:pt x="1" y="23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5" name="Google Shape;2165;p43"/>
              <p:cNvSpPr/>
              <p:nvPr/>
            </p:nvSpPr>
            <p:spPr>
              <a:xfrm>
                <a:off x="2093225" y="3755975"/>
                <a:ext cx="5150" cy="41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65" extrusionOk="0">
                    <a:moveTo>
                      <a:pt x="114" y="156"/>
                    </a:moveTo>
                    <a:cubicBezTo>
                      <a:pt x="109" y="159"/>
                      <a:pt x="103" y="165"/>
                      <a:pt x="91" y="165"/>
                    </a:cubicBezTo>
                    <a:lnTo>
                      <a:pt x="114" y="165"/>
                    </a:lnTo>
                    <a:lnTo>
                      <a:pt x="114" y="156"/>
                    </a:lnTo>
                    <a:close/>
                    <a:moveTo>
                      <a:pt x="133" y="1"/>
                    </a:moveTo>
                    <a:cubicBezTo>
                      <a:pt x="79" y="1"/>
                      <a:pt x="40" y="57"/>
                      <a:pt x="0" y="97"/>
                    </a:cubicBezTo>
                    <a:lnTo>
                      <a:pt x="114" y="51"/>
                    </a:lnTo>
                    <a:lnTo>
                      <a:pt x="114" y="142"/>
                    </a:lnTo>
                    <a:lnTo>
                      <a:pt x="114" y="156"/>
                    </a:lnTo>
                    <a:lnTo>
                      <a:pt x="114" y="156"/>
                    </a:lnTo>
                    <a:cubicBezTo>
                      <a:pt x="116" y="155"/>
                      <a:pt x="118" y="155"/>
                      <a:pt x="120" y="155"/>
                    </a:cubicBezTo>
                    <a:cubicBezTo>
                      <a:pt x="124" y="155"/>
                      <a:pt x="130" y="157"/>
                      <a:pt x="137" y="165"/>
                    </a:cubicBezTo>
                    <a:lnTo>
                      <a:pt x="160" y="74"/>
                    </a:lnTo>
                    <a:lnTo>
                      <a:pt x="183" y="97"/>
                    </a:lnTo>
                    <a:cubicBezTo>
                      <a:pt x="183" y="119"/>
                      <a:pt x="183" y="119"/>
                      <a:pt x="183" y="119"/>
                    </a:cubicBezTo>
                    <a:lnTo>
                      <a:pt x="206" y="74"/>
                    </a:lnTo>
                    <a:lnTo>
                      <a:pt x="160" y="5"/>
                    </a:lnTo>
                    <a:cubicBezTo>
                      <a:pt x="151" y="2"/>
                      <a:pt x="142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6" name="Google Shape;2166;p43"/>
              <p:cNvSpPr/>
              <p:nvPr/>
            </p:nvSpPr>
            <p:spPr>
              <a:xfrm>
                <a:off x="2115025" y="3765750"/>
                <a:ext cx="6175" cy="4450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78" extrusionOk="0">
                    <a:moveTo>
                      <a:pt x="91" y="0"/>
                    </a:moveTo>
                    <a:cubicBezTo>
                      <a:pt x="75" y="0"/>
                      <a:pt x="64" y="11"/>
                      <a:pt x="64" y="48"/>
                    </a:cubicBezTo>
                    <a:cubicBezTo>
                      <a:pt x="78" y="68"/>
                      <a:pt x="85" y="74"/>
                      <a:pt x="90" y="74"/>
                    </a:cubicBezTo>
                    <a:cubicBezTo>
                      <a:pt x="98" y="74"/>
                      <a:pt x="100" y="57"/>
                      <a:pt x="111" y="57"/>
                    </a:cubicBezTo>
                    <a:cubicBezTo>
                      <a:pt x="116" y="57"/>
                      <a:pt x="123" y="61"/>
                      <a:pt x="133" y="71"/>
                    </a:cubicBezTo>
                    <a:lnTo>
                      <a:pt x="155" y="139"/>
                    </a:lnTo>
                    <a:cubicBezTo>
                      <a:pt x="145" y="134"/>
                      <a:pt x="136" y="132"/>
                      <a:pt x="127" y="132"/>
                    </a:cubicBezTo>
                    <a:cubicBezTo>
                      <a:pt x="112" y="132"/>
                      <a:pt x="99" y="138"/>
                      <a:pt x="85" y="138"/>
                    </a:cubicBezTo>
                    <a:cubicBezTo>
                      <a:pt x="72" y="138"/>
                      <a:pt x="58" y="133"/>
                      <a:pt x="41" y="116"/>
                    </a:cubicBezTo>
                    <a:cubicBezTo>
                      <a:pt x="41" y="94"/>
                      <a:pt x="41" y="48"/>
                      <a:pt x="41" y="48"/>
                    </a:cubicBezTo>
                    <a:cubicBezTo>
                      <a:pt x="36" y="45"/>
                      <a:pt x="32" y="44"/>
                      <a:pt x="28" y="44"/>
                    </a:cubicBezTo>
                    <a:cubicBezTo>
                      <a:pt x="0" y="44"/>
                      <a:pt x="18" y="116"/>
                      <a:pt x="18" y="116"/>
                    </a:cubicBezTo>
                    <a:cubicBezTo>
                      <a:pt x="53" y="134"/>
                      <a:pt x="88" y="177"/>
                      <a:pt x="122" y="177"/>
                    </a:cubicBezTo>
                    <a:cubicBezTo>
                      <a:pt x="133" y="177"/>
                      <a:pt x="144" y="173"/>
                      <a:pt x="155" y="162"/>
                    </a:cubicBezTo>
                    <a:cubicBezTo>
                      <a:pt x="178" y="162"/>
                      <a:pt x="247" y="116"/>
                      <a:pt x="178" y="25"/>
                    </a:cubicBezTo>
                    <a:cubicBezTo>
                      <a:pt x="151" y="25"/>
                      <a:pt x="115" y="0"/>
                      <a:pt x="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7" name="Google Shape;2167;p43"/>
              <p:cNvSpPr/>
              <p:nvPr/>
            </p:nvSpPr>
            <p:spPr>
              <a:xfrm>
                <a:off x="2103500" y="36642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0"/>
                    </a:moveTo>
                    <a:lnTo>
                      <a:pt x="0" y="23"/>
                    </a:ln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8" name="Google Shape;2168;p43"/>
              <p:cNvSpPr/>
              <p:nvPr/>
            </p:nvSpPr>
            <p:spPr>
              <a:xfrm>
                <a:off x="2238750" y="3828450"/>
                <a:ext cx="1725" cy="1850"/>
              </a:xfrm>
              <a:custGeom>
                <a:avLst/>
                <a:gdLst/>
                <a:ahLst/>
                <a:cxnLst/>
                <a:rect l="l" t="t" r="r" b="b"/>
                <a:pathLst>
                  <a:path w="69" h="74" extrusionOk="0">
                    <a:moveTo>
                      <a:pt x="29" y="0"/>
                    </a:moveTo>
                    <a:cubicBezTo>
                      <a:pt x="0" y="0"/>
                      <a:pt x="3" y="54"/>
                      <a:pt x="22" y="73"/>
                    </a:cubicBezTo>
                    <a:cubicBezTo>
                      <a:pt x="45" y="73"/>
                      <a:pt x="45" y="73"/>
                      <a:pt x="68" y="51"/>
                    </a:cubicBezTo>
                    <a:cubicBezTo>
                      <a:pt x="45" y="51"/>
                      <a:pt x="45" y="28"/>
                      <a:pt x="45" y="5"/>
                    </a:cubicBezTo>
                    <a:cubicBezTo>
                      <a:pt x="39" y="2"/>
                      <a:pt x="33" y="0"/>
                      <a:pt x="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9" name="Google Shape;2169;p43"/>
              <p:cNvSpPr/>
              <p:nvPr/>
            </p:nvSpPr>
            <p:spPr>
              <a:xfrm>
                <a:off x="2145725" y="3816425"/>
                <a:ext cx="6875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327" extrusionOk="0">
                    <a:moveTo>
                      <a:pt x="63" y="1"/>
                    </a:moveTo>
                    <a:cubicBezTo>
                      <a:pt x="34" y="1"/>
                      <a:pt x="12" y="18"/>
                      <a:pt x="0" y="52"/>
                    </a:cubicBezTo>
                    <a:cubicBezTo>
                      <a:pt x="23" y="75"/>
                      <a:pt x="23" y="121"/>
                      <a:pt x="0" y="121"/>
                    </a:cubicBezTo>
                    <a:lnTo>
                      <a:pt x="46" y="166"/>
                    </a:lnTo>
                    <a:cubicBezTo>
                      <a:pt x="0" y="258"/>
                      <a:pt x="137" y="189"/>
                      <a:pt x="114" y="326"/>
                    </a:cubicBezTo>
                    <a:cubicBezTo>
                      <a:pt x="122" y="311"/>
                      <a:pt x="132" y="306"/>
                      <a:pt x="144" y="306"/>
                    </a:cubicBezTo>
                    <a:cubicBezTo>
                      <a:pt x="168" y="306"/>
                      <a:pt x="198" y="326"/>
                      <a:pt x="228" y="326"/>
                    </a:cubicBezTo>
                    <a:cubicBezTo>
                      <a:pt x="251" y="326"/>
                      <a:pt x="274" y="281"/>
                      <a:pt x="274" y="212"/>
                    </a:cubicBezTo>
                    <a:cubicBezTo>
                      <a:pt x="251" y="121"/>
                      <a:pt x="206" y="75"/>
                      <a:pt x="160" y="52"/>
                    </a:cubicBezTo>
                    <a:cubicBezTo>
                      <a:pt x="126" y="18"/>
                      <a:pt x="91" y="1"/>
                      <a:pt x="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0" name="Google Shape;2170;p43"/>
              <p:cNvSpPr/>
              <p:nvPr/>
            </p:nvSpPr>
            <p:spPr>
              <a:xfrm>
                <a:off x="2253000" y="3810875"/>
                <a:ext cx="57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52" extrusionOk="0">
                    <a:moveTo>
                      <a:pt x="69" y="0"/>
                    </a:moveTo>
                    <a:cubicBezTo>
                      <a:pt x="23" y="23"/>
                      <a:pt x="0" y="69"/>
                      <a:pt x="0" y="160"/>
                    </a:cubicBezTo>
                    <a:lnTo>
                      <a:pt x="23" y="183"/>
                    </a:lnTo>
                    <a:lnTo>
                      <a:pt x="23" y="206"/>
                    </a:lnTo>
                    <a:cubicBezTo>
                      <a:pt x="52" y="220"/>
                      <a:pt x="107" y="252"/>
                      <a:pt x="155" y="252"/>
                    </a:cubicBezTo>
                    <a:cubicBezTo>
                      <a:pt x="184" y="252"/>
                      <a:pt x="211" y="240"/>
                      <a:pt x="229" y="206"/>
                    </a:cubicBezTo>
                    <a:cubicBezTo>
                      <a:pt x="229" y="160"/>
                      <a:pt x="183" y="137"/>
                      <a:pt x="160" y="137"/>
                    </a:cubicBezTo>
                    <a:cubicBezTo>
                      <a:pt x="160" y="115"/>
                      <a:pt x="160" y="115"/>
                      <a:pt x="137" y="92"/>
                    </a:cubicBezTo>
                    <a:cubicBezTo>
                      <a:pt x="137" y="46"/>
                      <a:pt x="92" y="23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1" name="Google Shape;2171;p43"/>
              <p:cNvSpPr/>
              <p:nvPr/>
            </p:nvSpPr>
            <p:spPr>
              <a:xfrm>
                <a:off x="2264975" y="382912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1"/>
                    </a:moveTo>
                    <a:lnTo>
                      <a:pt x="1" y="24"/>
                    </a:lnTo>
                    <a:lnTo>
                      <a:pt x="23" y="24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2" name="Google Shape;2172;p43"/>
              <p:cNvSpPr/>
              <p:nvPr/>
            </p:nvSpPr>
            <p:spPr>
              <a:xfrm>
                <a:off x="2268975" y="3821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3" name="Google Shape;2173;p43"/>
              <p:cNvSpPr/>
              <p:nvPr/>
            </p:nvSpPr>
            <p:spPr>
              <a:xfrm>
                <a:off x="2268975" y="38211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23" y="23"/>
                      <a:pt x="23" y="23"/>
                    </a:cubicBezTo>
                    <a:cubicBezTo>
                      <a:pt x="23" y="23"/>
                      <a:pt x="23" y="23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2174;p43"/>
              <p:cNvSpPr/>
              <p:nvPr/>
            </p:nvSpPr>
            <p:spPr>
              <a:xfrm>
                <a:off x="2274100" y="3818300"/>
                <a:ext cx="68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52" extrusionOk="0">
                    <a:moveTo>
                      <a:pt x="23" y="19"/>
                    </a:moveTo>
                    <a:cubicBezTo>
                      <a:pt x="14" y="19"/>
                      <a:pt x="6" y="26"/>
                      <a:pt x="1" y="46"/>
                    </a:cubicBezTo>
                    <a:cubicBezTo>
                      <a:pt x="24" y="69"/>
                      <a:pt x="1" y="91"/>
                      <a:pt x="1" y="91"/>
                    </a:cubicBezTo>
                    <a:cubicBezTo>
                      <a:pt x="1" y="114"/>
                      <a:pt x="1" y="137"/>
                      <a:pt x="1" y="160"/>
                    </a:cubicBezTo>
                    <a:lnTo>
                      <a:pt x="24" y="160"/>
                    </a:lnTo>
                    <a:cubicBezTo>
                      <a:pt x="46" y="183"/>
                      <a:pt x="58" y="183"/>
                      <a:pt x="69" y="183"/>
                    </a:cubicBezTo>
                    <a:cubicBezTo>
                      <a:pt x="81" y="183"/>
                      <a:pt x="92" y="183"/>
                      <a:pt x="115" y="206"/>
                    </a:cubicBezTo>
                    <a:cubicBezTo>
                      <a:pt x="121" y="211"/>
                      <a:pt x="126" y="213"/>
                      <a:pt x="132" y="213"/>
                    </a:cubicBezTo>
                    <a:cubicBezTo>
                      <a:pt x="137" y="213"/>
                      <a:pt x="142" y="211"/>
                      <a:pt x="146" y="211"/>
                    </a:cubicBezTo>
                    <a:cubicBezTo>
                      <a:pt x="155" y="211"/>
                      <a:pt x="161" y="217"/>
                      <a:pt x="161" y="251"/>
                    </a:cubicBezTo>
                    <a:lnTo>
                      <a:pt x="183" y="228"/>
                    </a:lnTo>
                    <a:cubicBezTo>
                      <a:pt x="183" y="228"/>
                      <a:pt x="206" y="228"/>
                      <a:pt x="206" y="251"/>
                    </a:cubicBezTo>
                    <a:lnTo>
                      <a:pt x="252" y="228"/>
                    </a:lnTo>
                    <a:cubicBezTo>
                      <a:pt x="275" y="183"/>
                      <a:pt x="275" y="137"/>
                      <a:pt x="252" y="91"/>
                    </a:cubicBezTo>
                    <a:cubicBezTo>
                      <a:pt x="206" y="0"/>
                      <a:pt x="183" y="46"/>
                      <a:pt x="115" y="23"/>
                    </a:cubicBezTo>
                    <a:cubicBezTo>
                      <a:pt x="115" y="52"/>
                      <a:pt x="109" y="62"/>
                      <a:pt x="100" y="62"/>
                    </a:cubicBezTo>
                    <a:cubicBezTo>
                      <a:pt x="81" y="62"/>
                      <a:pt x="47" y="19"/>
                      <a:pt x="23" y="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5" name="Google Shape;2175;p43"/>
              <p:cNvSpPr/>
              <p:nvPr/>
            </p:nvSpPr>
            <p:spPr>
              <a:xfrm>
                <a:off x="2057850" y="3677450"/>
                <a:ext cx="6300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13" extrusionOk="0">
                    <a:moveTo>
                      <a:pt x="153" y="1"/>
                    </a:moveTo>
                    <a:cubicBezTo>
                      <a:pt x="90" y="1"/>
                      <a:pt x="33" y="38"/>
                      <a:pt x="0" y="88"/>
                    </a:cubicBezTo>
                    <a:lnTo>
                      <a:pt x="46" y="110"/>
                    </a:lnTo>
                    <a:cubicBezTo>
                      <a:pt x="68" y="110"/>
                      <a:pt x="96" y="113"/>
                      <a:pt x="124" y="113"/>
                    </a:cubicBezTo>
                    <a:cubicBezTo>
                      <a:pt x="180" y="113"/>
                      <a:pt x="236" y="103"/>
                      <a:pt x="251" y="42"/>
                    </a:cubicBezTo>
                    <a:lnTo>
                      <a:pt x="228" y="19"/>
                    </a:lnTo>
                    <a:cubicBezTo>
                      <a:pt x="203" y="6"/>
                      <a:pt x="177" y="1"/>
                      <a:pt x="1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6" name="Google Shape;2176;p43"/>
              <p:cNvSpPr/>
              <p:nvPr/>
            </p:nvSpPr>
            <p:spPr>
              <a:xfrm>
                <a:off x="2069825" y="3695600"/>
                <a:ext cx="345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61" extrusionOk="0">
                    <a:moveTo>
                      <a:pt x="46" y="1"/>
                    </a:moveTo>
                    <a:cubicBezTo>
                      <a:pt x="23" y="46"/>
                      <a:pt x="0" y="46"/>
                      <a:pt x="0" y="92"/>
                    </a:cubicBezTo>
                    <a:lnTo>
                      <a:pt x="23" y="92"/>
                    </a:lnTo>
                    <a:lnTo>
                      <a:pt x="23" y="115"/>
                    </a:lnTo>
                    <a:cubicBezTo>
                      <a:pt x="16" y="107"/>
                      <a:pt x="10" y="105"/>
                      <a:pt x="7" y="105"/>
                    </a:cubicBezTo>
                    <a:cubicBezTo>
                      <a:pt x="0" y="105"/>
                      <a:pt x="0" y="115"/>
                      <a:pt x="0" y="115"/>
                    </a:cubicBezTo>
                    <a:lnTo>
                      <a:pt x="46" y="138"/>
                    </a:lnTo>
                    <a:lnTo>
                      <a:pt x="46" y="161"/>
                    </a:lnTo>
                    <a:cubicBezTo>
                      <a:pt x="54" y="144"/>
                      <a:pt x="66" y="139"/>
                      <a:pt x="77" y="139"/>
                    </a:cubicBezTo>
                    <a:cubicBezTo>
                      <a:pt x="89" y="139"/>
                      <a:pt x="101" y="145"/>
                      <a:pt x="108" y="145"/>
                    </a:cubicBezTo>
                    <a:cubicBezTo>
                      <a:pt x="112" y="145"/>
                      <a:pt x="114" y="143"/>
                      <a:pt x="114" y="138"/>
                    </a:cubicBezTo>
                    <a:cubicBezTo>
                      <a:pt x="137" y="115"/>
                      <a:pt x="137" y="92"/>
                      <a:pt x="114" y="69"/>
                    </a:cubicBezTo>
                    <a:cubicBezTo>
                      <a:pt x="92" y="24"/>
                      <a:pt x="69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7" name="Google Shape;2177;p43"/>
              <p:cNvSpPr/>
              <p:nvPr/>
            </p:nvSpPr>
            <p:spPr>
              <a:xfrm>
                <a:off x="2081800" y="3701750"/>
                <a:ext cx="2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8" extrusionOk="0">
                    <a:moveTo>
                      <a:pt x="35" y="0"/>
                    </a:moveTo>
                    <a:cubicBezTo>
                      <a:pt x="24" y="0"/>
                      <a:pt x="12" y="6"/>
                      <a:pt x="1" y="6"/>
                    </a:cubicBezTo>
                    <a:cubicBezTo>
                      <a:pt x="1" y="29"/>
                      <a:pt x="1" y="29"/>
                      <a:pt x="1" y="74"/>
                    </a:cubicBezTo>
                    <a:cubicBezTo>
                      <a:pt x="24" y="74"/>
                      <a:pt x="24" y="74"/>
                      <a:pt x="24" y="97"/>
                    </a:cubicBezTo>
                    <a:lnTo>
                      <a:pt x="69" y="97"/>
                    </a:lnTo>
                    <a:cubicBezTo>
                      <a:pt x="69" y="74"/>
                      <a:pt x="115" y="51"/>
                      <a:pt x="69" y="29"/>
                    </a:cubicBezTo>
                    <a:cubicBezTo>
                      <a:pt x="58" y="6"/>
                      <a:pt x="46" y="0"/>
                      <a:pt x="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8" name="Google Shape;2178;p43"/>
              <p:cNvSpPr/>
              <p:nvPr/>
            </p:nvSpPr>
            <p:spPr>
              <a:xfrm>
                <a:off x="2085225" y="3705300"/>
                <a:ext cx="1175" cy="1025"/>
              </a:xfrm>
              <a:custGeom>
                <a:avLst/>
                <a:gdLst/>
                <a:ahLst/>
                <a:cxnLst/>
                <a:rect l="l" t="t" r="r" b="b"/>
                <a:pathLst>
                  <a:path w="47" h="41" extrusionOk="0">
                    <a:moveTo>
                      <a:pt x="23" y="1"/>
                    </a:moveTo>
                    <a:cubicBezTo>
                      <a:pt x="23" y="1"/>
                      <a:pt x="46" y="1"/>
                      <a:pt x="46" y="24"/>
                    </a:cubicBezTo>
                    <a:lnTo>
                      <a:pt x="46" y="1"/>
                    </a:lnTo>
                    <a:close/>
                    <a:moveTo>
                      <a:pt x="1" y="24"/>
                    </a:moveTo>
                    <a:cubicBezTo>
                      <a:pt x="12" y="35"/>
                      <a:pt x="23" y="41"/>
                      <a:pt x="32" y="41"/>
                    </a:cubicBezTo>
                    <a:cubicBezTo>
                      <a:pt x="41" y="41"/>
                      <a:pt x="46" y="35"/>
                      <a:pt x="46" y="24"/>
                    </a:cubicBezTo>
                    <a:lnTo>
                      <a:pt x="46" y="24"/>
                    </a:lnTo>
                    <a:cubicBezTo>
                      <a:pt x="39" y="31"/>
                      <a:pt x="34" y="34"/>
                      <a:pt x="29" y="34"/>
                    </a:cubicBezTo>
                    <a:cubicBezTo>
                      <a:pt x="21" y="34"/>
                      <a:pt x="16" y="24"/>
                      <a:pt x="1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9" name="Google Shape;2179;p43"/>
              <p:cNvSpPr/>
              <p:nvPr/>
            </p:nvSpPr>
            <p:spPr>
              <a:xfrm>
                <a:off x="2102925" y="3729275"/>
                <a:ext cx="23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9" y="0"/>
                    </a:moveTo>
                    <a:cubicBezTo>
                      <a:pt x="23" y="0"/>
                      <a:pt x="0" y="69"/>
                      <a:pt x="0" y="92"/>
                    </a:cubicBezTo>
                    <a:cubicBezTo>
                      <a:pt x="0" y="87"/>
                      <a:pt x="4" y="85"/>
                      <a:pt x="9" y="85"/>
                    </a:cubicBezTo>
                    <a:cubicBezTo>
                      <a:pt x="20" y="85"/>
                      <a:pt x="37" y="90"/>
                      <a:pt x="53" y="90"/>
                    </a:cubicBezTo>
                    <a:cubicBezTo>
                      <a:pt x="68" y="90"/>
                      <a:pt x="83" y="86"/>
                      <a:pt x="92" y="69"/>
                    </a:cubicBezTo>
                    <a:cubicBezTo>
                      <a:pt x="92" y="69"/>
                      <a:pt x="92" y="23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0" name="Google Shape;2180;p43"/>
              <p:cNvSpPr/>
              <p:nvPr/>
            </p:nvSpPr>
            <p:spPr>
              <a:xfrm>
                <a:off x="2093225" y="3704175"/>
                <a:ext cx="4000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15" extrusionOk="0">
                    <a:moveTo>
                      <a:pt x="46" y="0"/>
                    </a:moveTo>
                    <a:cubicBezTo>
                      <a:pt x="0" y="23"/>
                      <a:pt x="46" y="91"/>
                      <a:pt x="69" y="91"/>
                    </a:cubicBezTo>
                    <a:lnTo>
                      <a:pt x="69" y="114"/>
                    </a:lnTo>
                    <a:cubicBezTo>
                      <a:pt x="69" y="107"/>
                      <a:pt x="71" y="104"/>
                      <a:pt x="75" y="104"/>
                    </a:cubicBezTo>
                    <a:cubicBezTo>
                      <a:pt x="84" y="104"/>
                      <a:pt x="99" y="114"/>
                      <a:pt x="114" y="114"/>
                    </a:cubicBezTo>
                    <a:cubicBezTo>
                      <a:pt x="114" y="69"/>
                      <a:pt x="160" y="91"/>
                      <a:pt x="137" y="46"/>
                    </a:cubicBezTo>
                    <a:cubicBezTo>
                      <a:pt x="114" y="12"/>
                      <a:pt x="97" y="6"/>
                      <a:pt x="83" y="6"/>
                    </a:cubicBezTo>
                    <a:cubicBezTo>
                      <a:pt x="76" y="6"/>
                      <a:pt x="69" y="7"/>
                      <a:pt x="63" y="7"/>
                    </a:cubicBezTo>
                    <a:cubicBezTo>
                      <a:pt x="57" y="7"/>
                      <a:pt x="52" y="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1" name="Google Shape;2181;p43"/>
              <p:cNvSpPr/>
              <p:nvPr/>
            </p:nvSpPr>
            <p:spPr>
              <a:xfrm>
                <a:off x="2105200" y="3710500"/>
                <a:ext cx="1725" cy="1675"/>
              </a:xfrm>
              <a:custGeom>
                <a:avLst/>
                <a:gdLst/>
                <a:ahLst/>
                <a:cxnLst/>
                <a:rect l="l" t="t" r="r" b="b"/>
                <a:pathLst>
                  <a:path w="69" h="67" extrusionOk="0">
                    <a:moveTo>
                      <a:pt x="24" y="1"/>
                    </a:moveTo>
                    <a:cubicBezTo>
                      <a:pt x="11" y="1"/>
                      <a:pt x="1" y="21"/>
                      <a:pt x="1" y="21"/>
                    </a:cubicBezTo>
                    <a:cubicBezTo>
                      <a:pt x="1" y="21"/>
                      <a:pt x="1" y="67"/>
                      <a:pt x="1" y="67"/>
                    </a:cubicBezTo>
                    <a:lnTo>
                      <a:pt x="46" y="67"/>
                    </a:lnTo>
                    <a:cubicBezTo>
                      <a:pt x="46" y="44"/>
                      <a:pt x="69" y="67"/>
                      <a:pt x="46" y="21"/>
                    </a:cubicBezTo>
                    <a:cubicBezTo>
                      <a:pt x="39" y="6"/>
                      <a:pt x="31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2" name="Google Shape;2182;p43"/>
              <p:cNvSpPr/>
              <p:nvPr/>
            </p:nvSpPr>
            <p:spPr>
              <a:xfrm>
                <a:off x="2072100" y="369560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23" y="24"/>
                      <a:pt x="23" y="24"/>
                      <a:pt x="23" y="24"/>
                    </a:cubicBezTo>
                    <a:lnTo>
                      <a:pt x="46" y="24"/>
                    </a:lnTo>
                    <a:cubicBezTo>
                      <a:pt x="23" y="24"/>
                      <a:pt x="23" y="24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3" name="Google Shape;2183;p43"/>
              <p:cNvSpPr/>
              <p:nvPr/>
            </p:nvSpPr>
            <p:spPr>
              <a:xfrm>
                <a:off x="2072675" y="369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4" name="Google Shape;2184;p43"/>
              <p:cNvSpPr/>
              <p:nvPr/>
            </p:nvSpPr>
            <p:spPr>
              <a:xfrm>
                <a:off x="2072100" y="369560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23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5" name="Google Shape;2185;p43"/>
              <p:cNvSpPr/>
              <p:nvPr/>
            </p:nvSpPr>
            <p:spPr>
              <a:xfrm>
                <a:off x="2093225" y="3695025"/>
                <a:ext cx="172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93" extrusionOk="0">
                    <a:moveTo>
                      <a:pt x="46" y="1"/>
                    </a:moveTo>
                    <a:cubicBezTo>
                      <a:pt x="15" y="1"/>
                      <a:pt x="5" y="11"/>
                      <a:pt x="2" y="25"/>
                    </a:cubicBezTo>
                    <a:lnTo>
                      <a:pt x="2" y="25"/>
                    </a:lnTo>
                    <a:lnTo>
                      <a:pt x="0" y="24"/>
                    </a:lnTo>
                    <a:cubicBezTo>
                      <a:pt x="0" y="32"/>
                      <a:pt x="0" y="40"/>
                      <a:pt x="0" y="47"/>
                    </a:cubicBezTo>
                    <a:cubicBezTo>
                      <a:pt x="0" y="39"/>
                      <a:pt x="0" y="32"/>
                      <a:pt x="2" y="25"/>
                    </a:cubicBezTo>
                    <a:lnTo>
                      <a:pt x="2" y="25"/>
                    </a:lnTo>
                    <a:lnTo>
                      <a:pt x="46" y="69"/>
                    </a:lnTo>
                    <a:cubicBezTo>
                      <a:pt x="46" y="81"/>
                      <a:pt x="40" y="81"/>
                      <a:pt x="34" y="81"/>
                    </a:cubicBezTo>
                    <a:cubicBezTo>
                      <a:pt x="29" y="81"/>
                      <a:pt x="23" y="81"/>
                      <a:pt x="23" y="92"/>
                    </a:cubicBezTo>
                    <a:cubicBezTo>
                      <a:pt x="46" y="92"/>
                      <a:pt x="69" y="92"/>
                      <a:pt x="69" y="47"/>
                    </a:cubicBezTo>
                    <a:cubicBezTo>
                      <a:pt x="46" y="47"/>
                      <a:pt x="46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43"/>
              <p:cNvSpPr/>
              <p:nvPr/>
            </p:nvSpPr>
            <p:spPr>
              <a:xfrm>
                <a:off x="2125175" y="3668225"/>
                <a:ext cx="17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92" extrusionOk="0">
                    <a:moveTo>
                      <a:pt x="0" y="0"/>
                    </a:moveTo>
                    <a:cubicBezTo>
                      <a:pt x="0" y="23"/>
                      <a:pt x="0" y="46"/>
                      <a:pt x="23" y="69"/>
                    </a:cubicBezTo>
                    <a:cubicBezTo>
                      <a:pt x="46" y="91"/>
                      <a:pt x="46" y="91"/>
                      <a:pt x="69" y="91"/>
                    </a:cubicBezTo>
                    <a:cubicBezTo>
                      <a:pt x="69" y="46"/>
                      <a:pt x="69" y="23"/>
                      <a:pt x="46" y="0"/>
                    </a:cubicBezTo>
                    <a:cubicBezTo>
                      <a:pt x="38" y="8"/>
                      <a:pt x="33" y="10"/>
                      <a:pt x="29" y="10"/>
                    </a:cubicBezTo>
                    <a:cubicBezTo>
                      <a:pt x="21" y="10"/>
                      <a:pt x="16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43"/>
              <p:cNvSpPr/>
              <p:nvPr/>
            </p:nvSpPr>
            <p:spPr>
              <a:xfrm>
                <a:off x="2124625" y="3663850"/>
                <a:ext cx="1725" cy="15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61" extrusionOk="0">
                    <a:moveTo>
                      <a:pt x="20" y="0"/>
                    </a:moveTo>
                    <a:cubicBezTo>
                      <a:pt x="1" y="0"/>
                      <a:pt x="5" y="44"/>
                      <a:pt x="22" y="61"/>
                    </a:cubicBezTo>
                    <a:cubicBezTo>
                      <a:pt x="45" y="61"/>
                      <a:pt x="45" y="61"/>
                      <a:pt x="68" y="38"/>
                    </a:cubicBezTo>
                    <a:cubicBezTo>
                      <a:pt x="45" y="38"/>
                      <a:pt x="45" y="15"/>
                      <a:pt x="45" y="15"/>
                    </a:cubicBezTo>
                    <a:cubicBezTo>
                      <a:pt x="34" y="4"/>
                      <a:pt x="26" y="0"/>
                      <a:pt x="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43"/>
              <p:cNvSpPr/>
              <p:nvPr/>
            </p:nvSpPr>
            <p:spPr>
              <a:xfrm>
                <a:off x="2134875" y="3732125"/>
                <a:ext cx="7450" cy="295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18" extrusionOk="0">
                    <a:moveTo>
                      <a:pt x="156" y="1"/>
                    </a:moveTo>
                    <a:cubicBezTo>
                      <a:pt x="92" y="1"/>
                      <a:pt x="31" y="31"/>
                      <a:pt x="0" y="92"/>
                    </a:cubicBezTo>
                    <a:lnTo>
                      <a:pt x="69" y="115"/>
                    </a:lnTo>
                    <a:cubicBezTo>
                      <a:pt x="92" y="115"/>
                      <a:pt x="122" y="117"/>
                      <a:pt x="153" y="117"/>
                    </a:cubicBezTo>
                    <a:cubicBezTo>
                      <a:pt x="216" y="117"/>
                      <a:pt x="282" y="107"/>
                      <a:pt x="297" y="46"/>
                    </a:cubicBezTo>
                    <a:lnTo>
                      <a:pt x="252" y="23"/>
                    </a:lnTo>
                    <a:cubicBezTo>
                      <a:pt x="221" y="8"/>
                      <a:pt x="188" y="1"/>
                      <a:pt x="1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2189;p43"/>
              <p:cNvSpPr/>
              <p:nvPr/>
            </p:nvSpPr>
            <p:spPr>
              <a:xfrm>
                <a:off x="2163400" y="3679625"/>
                <a:ext cx="10875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6" extrusionOk="0">
                    <a:moveTo>
                      <a:pt x="389" y="1"/>
                    </a:moveTo>
                    <a:cubicBezTo>
                      <a:pt x="343" y="1"/>
                      <a:pt x="297" y="46"/>
                      <a:pt x="275" y="69"/>
                    </a:cubicBezTo>
                    <a:lnTo>
                      <a:pt x="320" y="92"/>
                    </a:lnTo>
                    <a:cubicBezTo>
                      <a:pt x="320" y="115"/>
                      <a:pt x="297" y="115"/>
                      <a:pt x="297" y="115"/>
                    </a:cubicBezTo>
                    <a:cubicBezTo>
                      <a:pt x="258" y="75"/>
                      <a:pt x="223" y="66"/>
                      <a:pt x="190" y="66"/>
                    </a:cubicBezTo>
                    <a:cubicBezTo>
                      <a:pt x="159" y="66"/>
                      <a:pt x="130" y="74"/>
                      <a:pt x="102" y="74"/>
                    </a:cubicBezTo>
                    <a:cubicBezTo>
                      <a:pt x="91" y="74"/>
                      <a:pt x="80" y="73"/>
                      <a:pt x="69" y="69"/>
                    </a:cubicBezTo>
                    <a:lnTo>
                      <a:pt x="69" y="69"/>
                    </a:lnTo>
                    <a:cubicBezTo>
                      <a:pt x="115" y="130"/>
                      <a:pt x="69" y="130"/>
                      <a:pt x="40" y="130"/>
                    </a:cubicBezTo>
                    <a:lnTo>
                      <a:pt x="40" y="130"/>
                    </a:lnTo>
                    <a:cubicBezTo>
                      <a:pt x="26" y="130"/>
                      <a:pt x="16" y="130"/>
                      <a:pt x="24" y="138"/>
                    </a:cubicBezTo>
                    <a:lnTo>
                      <a:pt x="46" y="160"/>
                    </a:lnTo>
                    <a:cubicBezTo>
                      <a:pt x="69" y="206"/>
                      <a:pt x="24" y="206"/>
                      <a:pt x="1" y="229"/>
                    </a:cubicBezTo>
                    <a:lnTo>
                      <a:pt x="69" y="252"/>
                    </a:lnTo>
                    <a:lnTo>
                      <a:pt x="46" y="297"/>
                    </a:lnTo>
                    <a:lnTo>
                      <a:pt x="46" y="297"/>
                    </a:lnTo>
                    <a:lnTo>
                      <a:pt x="92" y="275"/>
                    </a:lnTo>
                    <a:cubicBezTo>
                      <a:pt x="92" y="294"/>
                      <a:pt x="124" y="329"/>
                      <a:pt x="121" y="354"/>
                    </a:cubicBezTo>
                    <a:lnTo>
                      <a:pt x="121" y="354"/>
                    </a:lnTo>
                    <a:lnTo>
                      <a:pt x="138" y="320"/>
                    </a:lnTo>
                    <a:cubicBezTo>
                      <a:pt x="206" y="320"/>
                      <a:pt x="275" y="297"/>
                      <a:pt x="297" y="252"/>
                    </a:cubicBezTo>
                    <a:cubicBezTo>
                      <a:pt x="229" y="46"/>
                      <a:pt x="434" y="183"/>
                      <a:pt x="434" y="69"/>
                    </a:cubicBezTo>
                    <a:cubicBezTo>
                      <a:pt x="434" y="46"/>
                      <a:pt x="412" y="23"/>
                      <a:pt x="389" y="1"/>
                    </a:cubicBezTo>
                    <a:close/>
                    <a:moveTo>
                      <a:pt x="121" y="354"/>
                    </a:moveTo>
                    <a:lnTo>
                      <a:pt x="115" y="366"/>
                    </a:lnTo>
                    <a:cubicBezTo>
                      <a:pt x="118" y="362"/>
                      <a:pt x="120" y="358"/>
                      <a:pt x="121" y="35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0" name="Google Shape;2190;p43"/>
              <p:cNvSpPr/>
              <p:nvPr/>
            </p:nvSpPr>
            <p:spPr>
              <a:xfrm>
                <a:off x="2093225" y="3670650"/>
                <a:ext cx="28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32" extrusionOk="0">
                    <a:moveTo>
                      <a:pt x="26" y="0"/>
                    </a:moveTo>
                    <a:cubicBezTo>
                      <a:pt x="12" y="0"/>
                      <a:pt x="0" y="6"/>
                      <a:pt x="0" y="17"/>
                    </a:cubicBezTo>
                    <a:cubicBezTo>
                      <a:pt x="0" y="40"/>
                      <a:pt x="0" y="63"/>
                      <a:pt x="0" y="63"/>
                    </a:cubicBezTo>
                    <a:lnTo>
                      <a:pt x="23" y="63"/>
                    </a:lnTo>
                    <a:cubicBezTo>
                      <a:pt x="0" y="109"/>
                      <a:pt x="46" y="86"/>
                      <a:pt x="46" y="131"/>
                    </a:cubicBezTo>
                    <a:cubicBezTo>
                      <a:pt x="53" y="124"/>
                      <a:pt x="59" y="121"/>
                      <a:pt x="63" y="121"/>
                    </a:cubicBezTo>
                    <a:cubicBezTo>
                      <a:pt x="71" y="121"/>
                      <a:pt x="76" y="131"/>
                      <a:pt x="91" y="131"/>
                    </a:cubicBezTo>
                    <a:cubicBezTo>
                      <a:pt x="114" y="109"/>
                      <a:pt x="114" y="109"/>
                      <a:pt x="114" y="63"/>
                    </a:cubicBezTo>
                    <a:cubicBezTo>
                      <a:pt x="91" y="40"/>
                      <a:pt x="91" y="17"/>
                      <a:pt x="69" y="17"/>
                    </a:cubicBezTo>
                    <a:cubicBezTo>
                      <a:pt x="57" y="6"/>
                      <a:pt x="40" y="0"/>
                      <a:pt x="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43"/>
              <p:cNvSpPr/>
              <p:nvPr/>
            </p:nvSpPr>
            <p:spPr>
              <a:xfrm>
                <a:off x="2118325" y="3706200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6" y="0"/>
                    </a:moveTo>
                    <a:cubicBezTo>
                      <a:pt x="3" y="0"/>
                      <a:pt x="1" y="3"/>
                      <a:pt x="1" y="10"/>
                    </a:cubicBezTo>
                    <a:lnTo>
                      <a:pt x="23" y="10"/>
                    </a:lnTo>
                    <a:cubicBezTo>
                      <a:pt x="23" y="10"/>
                      <a:pt x="13" y="0"/>
                      <a:pt x="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43"/>
              <p:cNvSpPr/>
              <p:nvPr/>
            </p:nvSpPr>
            <p:spPr>
              <a:xfrm>
                <a:off x="2129750" y="36973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0" y="0"/>
                    </a:moveTo>
                    <a:cubicBezTo>
                      <a:pt x="0" y="23"/>
                      <a:pt x="0" y="23"/>
                      <a:pt x="23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43"/>
              <p:cNvSpPr/>
              <p:nvPr/>
            </p:nvSpPr>
            <p:spPr>
              <a:xfrm>
                <a:off x="2130300" y="3697075"/>
                <a:ext cx="55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2" h="11" extrusionOk="0">
                    <a:moveTo>
                      <a:pt x="16" y="0"/>
                    </a:moveTo>
                    <a:cubicBezTo>
                      <a:pt x="14" y="0"/>
                      <a:pt x="8" y="3"/>
                      <a:pt x="1" y="10"/>
                    </a:cubicBezTo>
                    <a:cubicBezTo>
                      <a:pt x="16" y="10"/>
                      <a:pt x="21" y="0"/>
                      <a:pt x="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43"/>
              <p:cNvSpPr/>
              <p:nvPr/>
            </p:nvSpPr>
            <p:spPr>
              <a:xfrm>
                <a:off x="2130300" y="3696175"/>
                <a:ext cx="2325" cy="1875"/>
              </a:xfrm>
              <a:custGeom>
                <a:avLst/>
                <a:gdLst/>
                <a:ahLst/>
                <a:cxnLst/>
                <a:rect l="l" t="t" r="r" b="b"/>
                <a:pathLst>
                  <a:path w="93" h="75" extrusionOk="0">
                    <a:moveTo>
                      <a:pt x="24" y="1"/>
                    </a:moveTo>
                    <a:cubicBezTo>
                      <a:pt x="24" y="23"/>
                      <a:pt x="46" y="23"/>
                      <a:pt x="46" y="46"/>
                    </a:cubicBezTo>
                    <a:lnTo>
                      <a:pt x="24" y="69"/>
                    </a:lnTo>
                    <a:lnTo>
                      <a:pt x="1" y="69"/>
                    </a:lnTo>
                    <a:cubicBezTo>
                      <a:pt x="24" y="69"/>
                      <a:pt x="41" y="75"/>
                      <a:pt x="55" y="75"/>
                    </a:cubicBezTo>
                    <a:cubicBezTo>
                      <a:pt x="69" y="75"/>
                      <a:pt x="81" y="69"/>
                      <a:pt x="92" y="46"/>
                    </a:cubicBezTo>
                    <a:cubicBezTo>
                      <a:pt x="69" y="23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43"/>
              <p:cNvSpPr/>
              <p:nvPr/>
            </p:nvSpPr>
            <p:spPr>
              <a:xfrm>
                <a:off x="2130300" y="36961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1"/>
                    </a:moveTo>
                    <a:cubicBezTo>
                      <a:pt x="24" y="1"/>
                      <a:pt x="1" y="1"/>
                      <a:pt x="1" y="23"/>
                    </a:cubicBezTo>
                    <a:cubicBezTo>
                      <a:pt x="1" y="23"/>
                      <a:pt x="24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43"/>
              <p:cNvSpPr/>
              <p:nvPr/>
            </p:nvSpPr>
            <p:spPr>
              <a:xfrm>
                <a:off x="2129750" y="3696750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0"/>
                    </a:moveTo>
                    <a:cubicBezTo>
                      <a:pt x="23" y="0"/>
                      <a:pt x="23" y="0"/>
                      <a:pt x="0" y="23"/>
                    </a:cubicBezTo>
                    <a:lnTo>
                      <a:pt x="23" y="23"/>
                    </a:ln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43"/>
              <p:cNvSpPr/>
              <p:nvPr/>
            </p:nvSpPr>
            <p:spPr>
              <a:xfrm>
                <a:off x="2147425" y="3683050"/>
                <a:ext cx="4025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38" extrusionOk="0">
                    <a:moveTo>
                      <a:pt x="92" y="1"/>
                    </a:moveTo>
                    <a:cubicBezTo>
                      <a:pt x="46" y="1"/>
                      <a:pt x="23" y="46"/>
                      <a:pt x="1" y="92"/>
                    </a:cubicBezTo>
                    <a:lnTo>
                      <a:pt x="46" y="92"/>
                    </a:lnTo>
                    <a:lnTo>
                      <a:pt x="23" y="115"/>
                    </a:lnTo>
                    <a:cubicBezTo>
                      <a:pt x="31" y="122"/>
                      <a:pt x="39" y="125"/>
                      <a:pt x="46" y="125"/>
                    </a:cubicBezTo>
                    <a:cubicBezTo>
                      <a:pt x="61" y="125"/>
                      <a:pt x="77" y="115"/>
                      <a:pt x="92" y="115"/>
                    </a:cubicBezTo>
                    <a:lnTo>
                      <a:pt x="69" y="138"/>
                    </a:lnTo>
                    <a:cubicBezTo>
                      <a:pt x="92" y="138"/>
                      <a:pt x="115" y="115"/>
                      <a:pt x="92" y="92"/>
                    </a:cubicBezTo>
                    <a:cubicBezTo>
                      <a:pt x="92" y="88"/>
                      <a:pt x="93" y="86"/>
                      <a:pt x="94" y="86"/>
                    </a:cubicBezTo>
                    <a:cubicBezTo>
                      <a:pt x="100" y="86"/>
                      <a:pt x="115" y="119"/>
                      <a:pt x="115" y="138"/>
                    </a:cubicBezTo>
                    <a:cubicBezTo>
                      <a:pt x="138" y="115"/>
                      <a:pt x="138" y="92"/>
                      <a:pt x="160" y="69"/>
                    </a:cubicBezTo>
                    <a:cubicBezTo>
                      <a:pt x="138" y="46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43"/>
              <p:cNvSpPr/>
              <p:nvPr/>
            </p:nvSpPr>
            <p:spPr>
              <a:xfrm>
                <a:off x="2148000" y="3709375"/>
                <a:ext cx="3450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12" extrusionOk="0">
                    <a:moveTo>
                      <a:pt x="78" y="1"/>
                    </a:moveTo>
                    <a:cubicBezTo>
                      <a:pt x="55" y="1"/>
                      <a:pt x="39" y="27"/>
                      <a:pt x="23" y="43"/>
                    </a:cubicBezTo>
                    <a:cubicBezTo>
                      <a:pt x="23" y="43"/>
                      <a:pt x="23" y="66"/>
                      <a:pt x="0" y="66"/>
                    </a:cubicBezTo>
                    <a:lnTo>
                      <a:pt x="23" y="89"/>
                    </a:lnTo>
                    <a:lnTo>
                      <a:pt x="69" y="112"/>
                    </a:lnTo>
                    <a:lnTo>
                      <a:pt x="115" y="112"/>
                    </a:lnTo>
                    <a:cubicBezTo>
                      <a:pt x="137" y="89"/>
                      <a:pt x="137" y="43"/>
                      <a:pt x="115" y="20"/>
                    </a:cubicBezTo>
                    <a:cubicBezTo>
                      <a:pt x="100" y="6"/>
                      <a:pt x="88" y="1"/>
                      <a:pt x="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43"/>
              <p:cNvSpPr/>
              <p:nvPr/>
            </p:nvSpPr>
            <p:spPr>
              <a:xfrm>
                <a:off x="2150275" y="3703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43"/>
              <p:cNvSpPr/>
              <p:nvPr/>
            </p:nvSpPr>
            <p:spPr>
              <a:xfrm>
                <a:off x="2148000" y="3701725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55" y="0"/>
                    </a:moveTo>
                    <a:cubicBezTo>
                      <a:pt x="37" y="0"/>
                      <a:pt x="19" y="30"/>
                      <a:pt x="0" y="30"/>
                    </a:cubicBezTo>
                    <a:lnTo>
                      <a:pt x="46" y="30"/>
                    </a:lnTo>
                    <a:lnTo>
                      <a:pt x="69" y="52"/>
                    </a:lnTo>
                    <a:lnTo>
                      <a:pt x="69" y="30"/>
                    </a:lnTo>
                    <a:lnTo>
                      <a:pt x="92" y="52"/>
                    </a:lnTo>
                    <a:lnTo>
                      <a:pt x="92" y="30"/>
                    </a:lnTo>
                    <a:lnTo>
                      <a:pt x="69" y="7"/>
                    </a:lnTo>
                    <a:cubicBezTo>
                      <a:pt x="64" y="2"/>
                      <a:pt x="60" y="0"/>
                      <a:pt x="55" y="0"/>
                    </a:cubicBezTo>
                    <a:close/>
                    <a:moveTo>
                      <a:pt x="59" y="66"/>
                    </a:moveTo>
                    <a:cubicBezTo>
                      <a:pt x="53" y="68"/>
                      <a:pt x="46" y="75"/>
                      <a:pt x="46" y="75"/>
                    </a:cubicBezTo>
                    <a:lnTo>
                      <a:pt x="69" y="75"/>
                    </a:lnTo>
                    <a:lnTo>
                      <a:pt x="59" y="66"/>
                    </a:lnTo>
                    <a:close/>
                    <a:moveTo>
                      <a:pt x="46" y="52"/>
                    </a:moveTo>
                    <a:lnTo>
                      <a:pt x="59" y="66"/>
                    </a:lnTo>
                    <a:lnTo>
                      <a:pt x="59" y="66"/>
                    </a:lnTo>
                    <a:cubicBezTo>
                      <a:pt x="61" y="65"/>
                      <a:pt x="62" y="65"/>
                      <a:pt x="63" y="65"/>
                    </a:cubicBezTo>
                    <a:cubicBezTo>
                      <a:pt x="66" y="65"/>
                      <a:pt x="69" y="68"/>
                      <a:pt x="69" y="75"/>
                    </a:cubicBezTo>
                    <a:lnTo>
                      <a:pt x="69" y="5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43"/>
              <p:cNvSpPr/>
              <p:nvPr/>
            </p:nvSpPr>
            <p:spPr>
              <a:xfrm>
                <a:off x="2158850" y="3705175"/>
                <a:ext cx="3450" cy="2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81" extrusionOk="0">
                    <a:moveTo>
                      <a:pt x="51" y="0"/>
                    </a:moveTo>
                    <a:cubicBezTo>
                      <a:pt x="40" y="0"/>
                      <a:pt x="34" y="6"/>
                      <a:pt x="46" y="29"/>
                    </a:cubicBezTo>
                    <a:cubicBezTo>
                      <a:pt x="51" y="33"/>
                      <a:pt x="53" y="35"/>
                      <a:pt x="55" y="35"/>
                    </a:cubicBezTo>
                    <a:cubicBezTo>
                      <a:pt x="59" y="35"/>
                      <a:pt x="55" y="22"/>
                      <a:pt x="59" y="22"/>
                    </a:cubicBezTo>
                    <a:cubicBezTo>
                      <a:pt x="61" y="22"/>
                      <a:pt x="64" y="24"/>
                      <a:pt x="69" y="29"/>
                    </a:cubicBezTo>
                    <a:lnTo>
                      <a:pt x="69" y="51"/>
                    </a:lnTo>
                    <a:cubicBezTo>
                      <a:pt x="69" y="51"/>
                      <a:pt x="58" y="62"/>
                      <a:pt x="45" y="62"/>
                    </a:cubicBezTo>
                    <a:cubicBezTo>
                      <a:pt x="38" y="62"/>
                      <a:pt x="31" y="59"/>
                      <a:pt x="23" y="51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18" y="24"/>
                      <a:pt x="15" y="22"/>
                      <a:pt x="12" y="22"/>
                    </a:cubicBezTo>
                    <a:cubicBezTo>
                      <a:pt x="0" y="22"/>
                      <a:pt x="0" y="51"/>
                      <a:pt x="0" y="51"/>
                    </a:cubicBezTo>
                    <a:cubicBezTo>
                      <a:pt x="18" y="51"/>
                      <a:pt x="51" y="81"/>
                      <a:pt x="64" y="81"/>
                    </a:cubicBezTo>
                    <a:cubicBezTo>
                      <a:pt x="67" y="81"/>
                      <a:pt x="69" y="79"/>
                      <a:pt x="69" y="74"/>
                    </a:cubicBezTo>
                    <a:cubicBezTo>
                      <a:pt x="91" y="51"/>
                      <a:pt x="137" y="51"/>
                      <a:pt x="91" y="6"/>
                    </a:cubicBezTo>
                    <a:cubicBezTo>
                      <a:pt x="80" y="6"/>
                      <a:pt x="63" y="0"/>
                      <a:pt x="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43"/>
              <p:cNvSpPr/>
              <p:nvPr/>
            </p:nvSpPr>
            <p:spPr>
              <a:xfrm>
                <a:off x="2259275" y="3758225"/>
                <a:ext cx="2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8" extrusionOk="0">
                    <a:moveTo>
                      <a:pt x="57" y="1"/>
                    </a:moveTo>
                    <a:cubicBezTo>
                      <a:pt x="46" y="1"/>
                      <a:pt x="35" y="7"/>
                      <a:pt x="23" y="7"/>
                    </a:cubicBezTo>
                    <a:cubicBezTo>
                      <a:pt x="0" y="29"/>
                      <a:pt x="0" y="29"/>
                      <a:pt x="23" y="75"/>
                    </a:cubicBezTo>
                    <a:cubicBezTo>
                      <a:pt x="23" y="75"/>
                      <a:pt x="23" y="75"/>
                      <a:pt x="23" y="98"/>
                    </a:cubicBezTo>
                    <a:lnTo>
                      <a:pt x="92" y="98"/>
                    </a:lnTo>
                    <a:cubicBezTo>
                      <a:pt x="92" y="75"/>
                      <a:pt x="114" y="75"/>
                      <a:pt x="92" y="29"/>
                    </a:cubicBezTo>
                    <a:cubicBezTo>
                      <a:pt x="80" y="7"/>
                      <a:pt x="69" y="1"/>
                      <a:pt x="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43"/>
              <p:cNvSpPr/>
              <p:nvPr/>
            </p:nvSpPr>
            <p:spPr>
              <a:xfrm>
                <a:off x="2263275" y="3761800"/>
                <a:ext cx="1150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57" extrusionOk="0">
                    <a:moveTo>
                      <a:pt x="0" y="46"/>
                    </a:moveTo>
                    <a:lnTo>
                      <a:pt x="0" y="46"/>
                    </a:lnTo>
                    <a:cubicBezTo>
                      <a:pt x="1" y="47"/>
                      <a:pt x="2" y="48"/>
                      <a:pt x="4" y="49"/>
                    </a:cubicBezTo>
                    <a:lnTo>
                      <a:pt x="4" y="49"/>
                    </a:lnTo>
                    <a:cubicBezTo>
                      <a:pt x="2" y="47"/>
                      <a:pt x="0" y="46"/>
                      <a:pt x="0" y="46"/>
                    </a:cubicBezTo>
                    <a:close/>
                    <a:moveTo>
                      <a:pt x="23" y="0"/>
                    </a:moveTo>
                    <a:lnTo>
                      <a:pt x="23" y="0"/>
                    </a:lnTo>
                    <a:cubicBezTo>
                      <a:pt x="0" y="23"/>
                      <a:pt x="46" y="23"/>
                      <a:pt x="23" y="46"/>
                    </a:cubicBezTo>
                    <a:cubicBezTo>
                      <a:pt x="23" y="52"/>
                      <a:pt x="22" y="54"/>
                      <a:pt x="20" y="56"/>
                    </a:cubicBezTo>
                    <a:lnTo>
                      <a:pt x="20" y="56"/>
                    </a:lnTo>
                    <a:cubicBezTo>
                      <a:pt x="34" y="55"/>
                      <a:pt x="46" y="39"/>
                      <a:pt x="46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  <a:moveTo>
                      <a:pt x="4" y="49"/>
                    </a:moveTo>
                    <a:cubicBezTo>
                      <a:pt x="7" y="52"/>
                      <a:pt x="13" y="56"/>
                      <a:pt x="17" y="56"/>
                    </a:cubicBezTo>
                    <a:cubicBezTo>
                      <a:pt x="18" y="56"/>
                      <a:pt x="19" y="56"/>
                      <a:pt x="20" y="56"/>
                    </a:cubicBezTo>
                    <a:lnTo>
                      <a:pt x="20" y="56"/>
                    </a:lnTo>
                    <a:cubicBezTo>
                      <a:pt x="20" y="56"/>
                      <a:pt x="20" y="56"/>
                      <a:pt x="20" y="56"/>
                    </a:cubicBezTo>
                    <a:cubicBezTo>
                      <a:pt x="15" y="56"/>
                      <a:pt x="9" y="54"/>
                      <a:pt x="4" y="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43"/>
              <p:cNvSpPr/>
              <p:nvPr/>
            </p:nvSpPr>
            <p:spPr>
              <a:xfrm>
                <a:off x="2281525" y="3788500"/>
                <a:ext cx="287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7" extrusionOk="0">
                    <a:moveTo>
                      <a:pt x="53" y="1"/>
                    </a:moveTo>
                    <a:cubicBezTo>
                      <a:pt x="27" y="1"/>
                      <a:pt x="22" y="42"/>
                      <a:pt x="8" y="79"/>
                    </a:cubicBezTo>
                    <a:lnTo>
                      <a:pt x="8" y="79"/>
                    </a:lnTo>
                    <a:cubicBezTo>
                      <a:pt x="12" y="76"/>
                      <a:pt x="17" y="75"/>
                      <a:pt x="23" y="75"/>
                    </a:cubicBezTo>
                    <a:cubicBezTo>
                      <a:pt x="37" y="75"/>
                      <a:pt x="55" y="81"/>
                      <a:pt x="71" y="81"/>
                    </a:cubicBezTo>
                    <a:cubicBezTo>
                      <a:pt x="79" y="81"/>
                      <a:pt x="87" y="79"/>
                      <a:pt x="92" y="74"/>
                    </a:cubicBezTo>
                    <a:cubicBezTo>
                      <a:pt x="92" y="51"/>
                      <a:pt x="115" y="5"/>
                      <a:pt x="69" y="5"/>
                    </a:cubicBezTo>
                    <a:cubicBezTo>
                      <a:pt x="63" y="2"/>
                      <a:pt x="57" y="1"/>
                      <a:pt x="53" y="1"/>
                    </a:cubicBezTo>
                    <a:close/>
                    <a:moveTo>
                      <a:pt x="8" y="79"/>
                    </a:moveTo>
                    <a:cubicBezTo>
                      <a:pt x="3" y="82"/>
                      <a:pt x="1" y="87"/>
                      <a:pt x="1" y="97"/>
                    </a:cubicBezTo>
                    <a:cubicBezTo>
                      <a:pt x="3" y="91"/>
                      <a:pt x="6" y="85"/>
                      <a:pt x="8" y="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43"/>
              <p:cNvSpPr/>
              <p:nvPr/>
            </p:nvSpPr>
            <p:spPr>
              <a:xfrm>
                <a:off x="2271250" y="3761650"/>
                <a:ext cx="4025" cy="26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05" extrusionOk="0">
                    <a:moveTo>
                      <a:pt x="83" y="1"/>
                    </a:moveTo>
                    <a:cubicBezTo>
                      <a:pt x="69" y="1"/>
                      <a:pt x="58" y="6"/>
                      <a:pt x="46" y="6"/>
                    </a:cubicBezTo>
                    <a:cubicBezTo>
                      <a:pt x="1" y="6"/>
                      <a:pt x="69" y="75"/>
                      <a:pt x="69" y="98"/>
                    </a:cubicBezTo>
                    <a:cubicBezTo>
                      <a:pt x="74" y="93"/>
                      <a:pt x="79" y="91"/>
                      <a:pt x="83" y="91"/>
                    </a:cubicBezTo>
                    <a:cubicBezTo>
                      <a:pt x="96" y="91"/>
                      <a:pt x="107" y="104"/>
                      <a:pt x="112" y="104"/>
                    </a:cubicBezTo>
                    <a:cubicBezTo>
                      <a:pt x="114" y="104"/>
                      <a:pt x="115" y="103"/>
                      <a:pt x="115" y="98"/>
                    </a:cubicBezTo>
                    <a:cubicBezTo>
                      <a:pt x="115" y="75"/>
                      <a:pt x="160" y="98"/>
                      <a:pt x="138" y="29"/>
                    </a:cubicBezTo>
                    <a:cubicBezTo>
                      <a:pt x="115" y="6"/>
                      <a:pt x="98" y="1"/>
                      <a:pt x="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43"/>
              <p:cNvSpPr/>
              <p:nvPr/>
            </p:nvSpPr>
            <p:spPr>
              <a:xfrm>
                <a:off x="2283800" y="3768550"/>
                <a:ext cx="2325" cy="1825"/>
              </a:xfrm>
              <a:custGeom>
                <a:avLst/>
                <a:gdLst/>
                <a:ahLst/>
                <a:cxnLst/>
                <a:rect l="l" t="t" r="r" b="b"/>
                <a:pathLst>
                  <a:path w="93" h="73" extrusionOk="0">
                    <a:moveTo>
                      <a:pt x="24" y="1"/>
                    </a:moveTo>
                    <a:cubicBezTo>
                      <a:pt x="8" y="1"/>
                      <a:pt x="1" y="14"/>
                      <a:pt x="1" y="27"/>
                    </a:cubicBezTo>
                    <a:cubicBezTo>
                      <a:pt x="1" y="27"/>
                      <a:pt x="1" y="56"/>
                      <a:pt x="13" y="56"/>
                    </a:cubicBezTo>
                    <a:cubicBezTo>
                      <a:pt x="15" y="56"/>
                      <a:pt x="19" y="55"/>
                      <a:pt x="24" y="50"/>
                    </a:cubicBezTo>
                    <a:lnTo>
                      <a:pt x="24" y="73"/>
                    </a:lnTo>
                    <a:lnTo>
                      <a:pt x="69" y="73"/>
                    </a:lnTo>
                    <a:cubicBezTo>
                      <a:pt x="69" y="50"/>
                      <a:pt x="92" y="73"/>
                      <a:pt x="69" y="27"/>
                    </a:cubicBezTo>
                    <a:cubicBezTo>
                      <a:pt x="50" y="8"/>
                      <a:pt x="35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43"/>
              <p:cNvSpPr/>
              <p:nvPr/>
            </p:nvSpPr>
            <p:spPr>
              <a:xfrm>
                <a:off x="2107475" y="3765550"/>
                <a:ext cx="2325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93" h="79" extrusionOk="0">
                    <a:moveTo>
                      <a:pt x="39" y="1"/>
                    </a:moveTo>
                    <a:cubicBezTo>
                      <a:pt x="22" y="1"/>
                      <a:pt x="17" y="17"/>
                      <a:pt x="1" y="33"/>
                    </a:cubicBezTo>
                    <a:cubicBezTo>
                      <a:pt x="8" y="41"/>
                      <a:pt x="14" y="43"/>
                      <a:pt x="17" y="43"/>
                    </a:cubicBezTo>
                    <a:cubicBezTo>
                      <a:pt x="24" y="43"/>
                      <a:pt x="24" y="33"/>
                      <a:pt x="24" y="33"/>
                    </a:cubicBezTo>
                    <a:lnTo>
                      <a:pt x="46" y="56"/>
                    </a:lnTo>
                    <a:cubicBezTo>
                      <a:pt x="69" y="79"/>
                      <a:pt x="46" y="79"/>
                      <a:pt x="46" y="79"/>
                    </a:cubicBezTo>
                    <a:cubicBezTo>
                      <a:pt x="69" y="79"/>
                      <a:pt x="92" y="79"/>
                      <a:pt x="92" y="33"/>
                    </a:cubicBezTo>
                    <a:cubicBezTo>
                      <a:pt x="69" y="33"/>
                      <a:pt x="69" y="10"/>
                      <a:pt x="69" y="10"/>
                    </a:cubicBezTo>
                    <a:cubicBezTo>
                      <a:pt x="56" y="4"/>
                      <a:pt x="46" y="1"/>
                      <a:pt x="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43"/>
              <p:cNvSpPr/>
              <p:nvPr/>
            </p:nvSpPr>
            <p:spPr>
              <a:xfrm>
                <a:off x="2141150" y="3738975"/>
                <a:ext cx="17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92" extrusionOk="0">
                    <a:moveTo>
                      <a:pt x="46" y="0"/>
                    </a:moveTo>
                    <a:cubicBezTo>
                      <a:pt x="39" y="8"/>
                      <a:pt x="31" y="11"/>
                      <a:pt x="24" y="11"/>
                    </a:cubicBezTo>
                    <a:cubicBezTo>
                      <a:pt x="11" y="11"/>
                      <a:pt x="1" y="0"/>
                      <a:pt x="1" y="0"/>
                    </a:cubicBezTo>
                    <a:lnTo>
                      <a:pt x="1" y="0"/>
                    </a:lnTo>
                    <a:cubicBezTo>
                      <a:pt x="1" y="23"/>
                      <a:pt x="1" y="46"/>
                      <a:pt x="23" y="69"/>
                    </a:cubicBezTo>
                    <a:cubicBezTo>
                      <a:pt x="23" y="92"/>
                      <a:pt x="46" y="92"/>
                      <a:pt x="69" y="92"/>
                    </a:cubicBezTo>
                    <a:cubicBezTo>
                      <a:pt x="69" y="69"/>
                      <a:pt x="69" y="4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43"/>
              <p:cNvSpPr/>
              <p:nvPr/>
            </p:nvSpPr>
            <p:spPr>
              <a:xfrm>
                <a:off x="2140600" y="3734300"/>
                <a:ext cx="1150" cy="1850"/>
              </a:xfrm>
              <a:custGeom>
                <a:avLst/>
                <a:gdLst/>
                <a:ahLst/>
                <a:cxnLst/>
                <a:rect l="l" t="t" r="r" b="b"/>
                <a:pathLst>
                  <a:path w="46" h="74" extrusionOk="0">
                    <a:moveTo>
                      <a:pt x="29" y="0"/>
                    </a:moveTo>
                    <a:cubicBezTo>
                      <a:pt x="0" y="0"/>
                      <a:pt x="3" y="54"/>
                      <a:pt x="23" y="73"/>
                    </a:cubicBezTo>
                    <a:cubicBezTo>
                      <a:pt x="45" y="73"/>
                      <a:pt x="45" y="73"/>
                      <a:pt x="45" y="51"/>
                    </a:cubicBezTo>
                    <a:cubicBezTo>
                      <a:pt x="45" y="51"/>
                      <a:pt x="45" y="28"/>
                      <a:pt x="45" y="5"/>
                    </a:cubicBezTo>
                    <a:cubicBezTo>
                      <a:pt x="39" y="2"/>
                      <a:pt x="33" y="0"/>
                      <a:pt x="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43"/>
              <p:cNvSpPr/>
              <p:nvPr/>
            </p:nvSpPr>
            <p:spPr>
              <a:xfrm>
                <a:off x="2151425" y="3806300"/>
                <a:ext cx="7450" cy="340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6" extrusionOk="0">
                    <a:moveTo>
                      <a:pt x="163" y="1"/>
                    </a:moveTo>
                    <a:cubicBezTo>
                      <a:pt x="92" y="1"/>
                      <a:pt x="31" y="31"/>
                      <a:pt x="0" y="92"/>
                    </a:cubicBezTo>
                    <a:lnTo>
                      <a:pt x="69" y="115"/>
                    </a:lnTo>
                    <a:cubicBezTo>
                      <a:pt x="110" y="125"/>
                      <a:pt x="155" y="135"/>
                      <a:pt x="195" y="135"/>
                    </a:cubicBezTo>
                    <a:cubicBezTo>
                      <a:pt x="244" y="135"/>
                      <a:pt x="284" y="120"/>
                      <a:pt x="297" y="69"/>
                    </a:cubicBezTo>
                    <a:lnTo>
                      <a:pt x="274" y="24"/>
                    </a:lnTo>
                    <a:cubicBezTo>
                      <a:pt x="236" y="8"/>
                      <a:pt x="19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43"/>
              <p:cNvSpPr/>
              <p:nvPr/>
            </p:nvSpPr>
            <p:spPr>
              <a:xfrm>
                <a:off x="2107475" y="3740125"/>
                <a:ext cx="3450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38" extrusionOk="0">
                    <a:moveTo>
                      <a:pt x="1" y="0"/>
                    </a:moveTo>
                    <a:cubicBezTo>
                      <a:pt x="24" y="23"/>
                      <a:pt x="24" y="46"/>
                      <a:pt x="1" y="46"/>
                    </a:cubicBezTo>
                    <a:lnTo>
                      <a:pt x="24" y="69"/>
                    </a:lnTo>
                    <a:cubicBezTo>
                      <a:pt x="24" y="91"/>
                      <a:pt x="69" y="69"/>
                      <a:pt x="69" y="114"/>
                    </a:cubicBezTo>
                    <a:cubicBezTo>
                      <a:pt x="69" y="114"/>
                      <a:pt x="92" y="137"/>
                      <a:pt x="115" y="137"/>
                    </a:cubicBezTo>
                    <a:cubicBezTo>
                      <a:pt x="115" y="114"/>
                      <a:pt x="138" y="114"/>
                      <a:pt x="138" y="69"/>
                    </a:cubicBezTo>
                    <a:cubicBezTo>
                      <a:pt x="115" y="46"/>
                      <a:pt x="92" y="23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43"/>
              <p:cNvSpPr/>
              <p:nvPr/>
            </p:nvSpPr>
            <p:spPr>
              <a:xfrm>
                <a:off x="2134300" y="37783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0"/>
                    </a:moveTo>
                    <a:cubicBezTo>
                      <a:pt x="1" y="0"/>
                      <a:pt x="1" y="23"/>
                      <a:pt x="1" y="23"/>
                    </a:cubicBez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43"/>
              <p:cNvSpPr/>
              <p:nvPr/>
            </p:nvSpPr>
            <p:spPr>
              <a:xfrm>
                <a:off x="2145725" y="3769800"/>
                <a:ext cx="57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3" h="23" extrusionOk="0">
                    <a:moveTo>
                      <a:pt x="23" y="23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0" y="0"/>
                      <a:pt x="23" y="23"/>
                      <a:pt x="23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43"/>
              <p:cNvSpPr/>
              <p:nvPr/>
            </p:nvSpPr>
            <p:spPr>
              <a:xfrm>
                <a:off x="2146850" y="3769225"/>
                <a:ext cx="2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extrusionOk="0">
                    <a:moveTo>
                      <a:pt x="1" y="23"/>
                    </a:moveTo>
                    <a:lnTo>
                      <a:pt x="1" y="23"/>
                    </a:ln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43"/>
              <p:cNvSpPr/>
              <p:nvPr/>
            </p:nvSpPr>
            <p:spPr>
              <a:xfrm>
                <a:off x="2146850" y="3768650"/>
                <a:ext cx="1750" cy="1875"/>
              </a:xfrm>
              <a:custGeom>
                <a:avLst/>
                <a:gdLst/>
                <a:ahLst/>
                <a:cxnLst/>
                <a:rect l="l" t="t" r="r" b="b"/>
                <a:pathLst>
                  <a:path w="70" h="75" extrusionOk="0">
                    <a:moveTo>
                      <a:pt x="1" y="0"/>
                    </a:moveTo>
                    <a:cubicBezTo>
                      <a:pt x="24" y="23"/>
                      <a:pt x="24" y="23"/>
                      <a:pt x="24" y="46"/>
                    </a:cubicBezTo>
                    <a:lnTo>
                      <a:pt x="24" y="69"/>
                    </a:lnTo>
                    <a:lnTo>
                      <a:pt x="1" y="46"/>
                    </a:lnTo>
                    <a:lnTo>
                      <a:pt x="1" y="69"/>
                    </a:lnTo>
                    <a:cubicBezTo>
                      <a:pt x="12" y="69"/>
                      <a:pt x="29" y="75"/>
                      <a:pt x="44" y="75"/>
                    </a:cubicBezTo>
                    <a:cubicBezTo>
                      <a:pt x="58" y="75"/>
                      <a:pt x="69" y="69"/>
                      <a:pt x="69" y="46"/>
                    </a:cubicBezTo>
                    <a:cubicBezTo>
                      <a:pt x="69" y="23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43"/>
              <p:cNvSpPr/>
              <p:nvPr/>
            </p:nvSpPr>
            <p:spPr>
              <a:xfrm>
                <a:off x="2146850" y="3768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43"/>
              <p:cNvSpPr/>
              <p:nvPr/>
            </p:nvSpPr>
            <p:spPr>
              <a:xfrm>
                <a:off x="2146275" y="3768650"/>
                <a:ext cx="60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46" extrusionOk="0">
                    <a:moveTo>
                      <a:pt x="1" y="46"/>
                    </a:moveTo>
                    <a:lnTo>
                      <a:pt x="1" y="46"/>
                    </a:lnTo>
                    <a:cubicBezTo>
                      <a:pt x="1" y="23"/>
                      <a:pt x="1" y="23"/>
                      <a:pt x="24" y="0"/>
                    </a:cubicBezTo>
                    <a:cubicBezTo>
                      <a:pt x="1" y="23"/>
                      <a:pt x="1" y="23"/>
                      <a:pt x="1" y="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43"/>
              <p:cNvSpPr/>
              <p:nvPr/>
            </p:nvSpPr>
            <p:spPr>
              <a:xfrm>
                <a:off x="2164550" y="3755525"/>
                <a:ext cx="345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61" extrusionOk="0">
                    <a:moveTo>
                      <a:pt x="92" y="0"/>
                    </a:moveTo>
                    <a:cubicBezTo>
                      <a:pt x="23" y="0"/>
                      <a:pt x="23" y="46"/>
                      <a:pt x="0" y="92"/>
                    </a:cubicBezTo>
                    <a:lnTo>
                      <a:pt x="23" y="115"/>
                    </a:lnTo>
                    <a:lnTo>
                      <a:pt x="23" y="137"/>
                    </a:lnTo>
                    <a:cubicBezTo>
                      <a:pt x="38" y="137"/>
                      <a:pt x="43" y="127"/>
                      <a:pt x="52" y="127"/>
                    </a:cubicBezTo>
                    <a:cubicBezTo>
                      <a:pt x="56" y="127"/>
                      <a:pt x="61" y="130"/>
                      <a:pt x="69" y="137"/>
                    </a:cubicBezTo>
                    <a:lnTo>
                      <a:pt x="69" y="160"/>
                    </a:lnTo>
                    <a:cubicBezTo>
                      <a:pt x="92" y="160"/>
                      <a:pt x="92" y="115"/>
                      <a:pt x="69" y="115"/>
                    </a:cubicBezTo>
                    <a:cubicBezTo>
                      <a:pt x="73" y="110"/>
                      <a:pt x="78" y="108"/>
                      <a:pt x="82" y="108"/>
                    </a:cubicBezTo>
                    <a:cubicBezTo>
                      <a:pt x="100" y="108"/>
                      <a:pt x="114" y="137"/>
                      <a:pt x="114" y="137"/>
                    </a:cubicBezTo>
                    <a:cubicBezTo>
                      <a:pt x="137" y="137"/>
                      <a:pt x="137" y="92"/>
                      <a:pt x="137" y="92"/>
                    </a:cubicBezTo>
                    <a:cubicBezTo>
                      <a:pt x="137" y="46"/>
                      <a:pt x="114" y="0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43"/>
              <p:cNvSpPr/>
              <p:nvPr/>
            </p:nvSpPr>
            <p:spPr>
              <a:xfrm>
                <a:off x="2165125" y="3783150"/>
                <a:ext cx="3450" cy="32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8" extrusionOk="0">
                    <a:moveTo>
                      <a:pt x="68" y="0"/>
                    </a:moveTo>
                    <a:cubicBezTo>
                      <a:pt x="47" y="0"/>
                      <a:pt x="28" y="23"/>
                      <a:pt x="0" y="37"/>
                    </a:cubicBezTo>
                    <a:cubicBezTo>
                      <a:pt x="23" y="37"/>
                      <a:pt x="23" y="82"/>
                      <a:pt x="0" y="82"/>
                    </a:cubicBezTo>
                    <a:lnTo>
                      <a:pt x="23" y="82"/>
                    </a:lnTo>
                    <a:lnTo>
                      <a:pt x="23" y="105"/>
                    </a:lnTo>
                    <a:lnTo>
                      <a:pt x="69" y="128"/>
                    </a:lnTo>
                    <a:lnTo>
                      <a:pt x="114" y="105"/>
                    </a:lnTo>
                    <a:cubicBezTo>
                      <a:pt x="137" y="105"/>
                      <a:pt x="137" y="59"/>
                      <a:pt x="114" y="37"/>
                    </a:cubicBezTo>
                    <a:cubicBezTo>
                      <a:pt x="96" y="10"/>
                      <a:pt x="82" y="0"/>
                      <a:pt x="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43"/>
              <p:cNvSpPr/>
              <p:nvPr/>
            </p:nvSpPr>
            <p:spPr>
              <a:xfrm>
                <a:off x="2181675" y="3763500"/>
                <a:ext cx="2875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16" extrusionOk="0">
                    <a:moveTo>
                      <a:pt x="69" y="1"/>
                    </a:moveTo>
                    <a:cubicBezTo>
                      <a:pt x="29" y="1"/>
                      <a:pt x="24" y="53"/>
                      <a:pt x="8" y="97"/>
                    </a:cubicBezTo>
                    <a:lnTo>
                      <a:pt x="8" y="97"/>
                    </a:lnTo>
                    <a:cubicBezTo>
                      <a:pt x="12" y="95"/>
                      <a:pt x="17" y="94"/>
                      <a:pt x="22" y="94"/>
                    </a:cubicBezTo>
                    <a:cubicBezTo>
                      <a:pt x="37" y="94"/>
                      <a:pt x="55" y="99"/>
                      <a:pt x="70" y="99"/>
                    </a:cubicBezTo>
                    <a:cubicBezTo>
                      <a:pt x="79" y="99"/>
                      <a:pt x="86" y="97"/>
                      <a:pt x="91" y="92"/>
                    </a:cubicBezTo>
                    <a:cubicBezTo>
                      <a:pt x="114" y="69"/>
                      <a:pt x="114" y="24"/>
                      <a:pt x="69" y="1"/>
                    </a:cubicBezTo>
                    <a:close/>
                    <a:moveTo>
                      <a:pt x="8" y="97"/>
                    </a:moveTo>
                    <a:lnTo>
                      <a:pt x="8" y="97"/>
                    </a:lnTo>
                    <a:cubicBezTo>
                      <a:pt x="3" y="100"/>
                      <a:pt x="0" y="106"/>
                      <a:pt x="0" y="115"/>
                    </a:cubicBezTo>
                    <a:cubicBezTo>
                      <a:pt x="3" y="109"/>
                      <a:pt x="5" y="103"/>
                      <a:pt x="8" y="9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43"/>
              <p:cNvSpPr/>
              <p:nvPr/>
            </p:nvSpPr>
            <p:spPr>
              <a:xfrm>
                <a:off x="2217625" y="3767475"/>
                <a:ext cx="800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35" extrusionOk="0">
                    <a:moveTo>
                      <a:pt x="178" y="1"/>
                    </a:moveTo>
                    <a:cubicBezTo>
                      <a:pt x="108" y="1"/>
                      <a:pt x="44" y="26"/>
                      <a:pt x="0" y="70"/>
                    </a:cubicBezTo>
                    <a:lnTo>
                      <a:pt x="69" y="116"/>
                    </a:lnTo>
                    <a:cubicBezTo>
                      <a:pt x="106" y="125"/>
                      <a:pt x="155" y="134"/>
                      <a:pt x="199" y="134"/>
                    </a:cubicBezTo>
                    <a:cubicBezTo>
                      <a:pt x="264" y="134"/>
                      <a:pt x="320" y="115"/>
                      <a:pt x="320" y="47"/>
                    </a:cubicBezTo>
                    <a:lnTo>
                      <a:pt x="297" y="25"/>
                    </a:lnTo>
                    <a:cubicBezTo>
                      <a:pt x="256" y="8"/>
                      <a:pt x="216" y="1"/>
                      <a:pt x="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43"/>
              <p:cNvSpPr/>
              <p:nvPr/>
            </p:nvSpPr>
            <p:spPr>
              <a:xfrm>
                <a:off x="2174825" y="3809025"/>
                <a:ext cx="3450" cy="27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8" extrusionOk="0">
                    <a:moveTo>
                      <a:pt x="54" y="0"/>
                    </a:moveTo>
                    <a:cubicBezTo>
                      <a:pt x="40" y="0"/>
                      <a:pt x="23" y="6"/>
                      <a:pt x="0" y="6"/>
                    </a:cubicBezTo>
                    <a:cubicBezTo>
                      <a:pt x="0" y="29"/>
                      <a:pt x="0" y="29"/>
                      <a:pt x="23" y="74"/>
                    </a:cubicBezTo>
                    <a:cubicBezTo>
                      <a:pt x="23" y="74"/>
                      <a:pt x="23" y="74"/>
                      <a:pt x="23" y="97"/>
                    </a:cubicBezTo>
                    <a:cubicBezTo>
                      <a:pt x="38" y="97"/>
                      <a:pt x="64" y="107"/>
                      <a:pt x="79" y="107"/>
                    </a:cubicBezTo>
                    <a:cubicBezTo>
                      <a:pt x="86" y="107"/>
                      <a:pt x="92" y="105"/>
                      <a:pt x="92" y="97"/>
                    </a:cubicBezTo>
                    <a:cubicBezTo>
                      <a:pt x="92" y="74"/>
                      <a:pt x="137" y="74"/>
                      <a:pt x="92" y="29"/>
                    </a:cubicBezTo>
                    <a:cubicBezTo>
                      <a:pt x="80" y="6"/>
                      <a:pt x="69" y="0"/>
                      <a:pt x="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43"/>
              <p:cNvSpPr/>
              <p:nvPr/>
            </p:nvSpPr>
            <p:spPr>
              <a:xfrm>
                <a:off x="2179375" y="3813150"/>
                <a:ext cx="1175" cy="14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56" extrusionOk="0">
                    <a:moveTo>
                      <a:pt x="1" y="1"/>
                    </a:moveTo>
                    <a:cubicBezTo>
                      <a:pt x="1" y="1"/>
                      <a:pt x="24" y="24"/>
                      <a:pt x="24" y="24"/>
                    </a:cubicBezTo>
                    <a:lnTo>
                      <a:pt x="27" y="24"/>
                    </a:lnTo>
                    <a:cubicBezTo>
                      <a:pt x="20" y="10"/>
                      <a:pt x="1" y="1"/>
                      <a:pt x="1" y="1"/>
                    </a:cubicBezTo>
                    <a:close/>
                    <a:moveTo>
                      <a:pt x="27" y="24"/>
                    </a:moveTo>
                    <a:lnTo>
                      <a:pt x="27" y="24"/>
                    </a:lnTo>
                    <a:cubicBezTo>
                      <a:pt x="31" y="31"/>
                      <a:pt x="32" y="38"/>
                      <a:pt x="24" y="46"/>
                    </a:cubicBezTo>
                    <a:cubicBezTo>
                      <a:pt x="24" y="46"/>
                      <a:pt x="13" y="36"/>
                      <a:pt x="7" y="36"/>
                    </a:cubicBezTo>
                    <a:cubicBezTo>
                      <a:pt x="3" y="36"/>
                      <a:pt x="1" y="39"/>
                      <a:pt x="1" y="46"/>
                    </a:cubicBezTo>
                    <a:cubicBezTo>
                      <a:pt x="7" y="53"/>
                      <a:pt x="14" y="56"/>
                      <a:pt x="20" y="56"/>
                    </a:cubicBezTo>
                    <a:cubicBezTo>
                      <a:pt x="35" y="56"/>
                      <a:pt x="46" y="40"/>
                      <a:pt x="46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43"/>
              <p:cNvSpPr/>
              <p:nvPr/>
            </p:nvSpPr>
            <p:spPr>
              <a:xfrm>
                <a:off x="2188525" y="3813025"/>
                <a:ext cx="4575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20" extrusionOk="0">
                    <a:moveTo>
                      <a:pt x="83" y="0"/>
                    </a:moveTo>
                    <a:cubicBezTo>
                      <a:pt x="68" y="0"/>
                      <a:pt x="57" y="6"/>
                      <a:pt x="46" y="6"/>
                    </a:cubicBezTo>
                    <a:cubicBezTo>
                      <a:pt x="0" y="6"/>
                      <a:pt x="68" y="74"/>
                      <a:pt x="68" y="97"/>
                    </a:cubicBezTo>
                    <a:lnTo>
                      <a:pt x="68" y="120"/>
                    </a:lnTo>
                    <a:cubicBezTo>
                      <a:pt x="76" y="112"/>
                      <a:pt x="84" y="110"/>
                      <a:pt x="90" y="110"/>
                    </a:cubicBezTo>
                    <a:cubicBezTo>
                      <a:pt x="104" y="110"/>
                      <a:pt x="114" y="120"/>
                      <a:pt x="114" y="120"/>
                    </a:cubicBezTo>
                    <a:cubicBezTo>
                      <a:pt x="137" y="74"/>
                      <a:pt x="183" y="97"/>
                      <a:pt x="137" y="29"/>
                    </a:cubicBezTo>
                    <a:cubicBezTo>
                      <a:pt x="114" y="6"/>
                      <a:pt x="97" y="0"/>
                      <a:pt x="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5" name="Google Shape;2225;p43"/>
              <p:cNvSpPr/>
              <p:nvPr/>
            </p:nvSpPr>
            <p:spPr>
              <a:xfrm>
                <a:off x="2202200" y="3820900"/>
                <a:ext cx="2875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9" extrusionOk="0">
                    <a:moveTo>
                      <a:pt x="53" y="0"/>
                    </a:moveTo>
                    <a:cubicBezTo>
                      <a:pt x="31" y="0"/>
                      <a:pt x="16" y="10"/>
                      <a:pt x="1" y="10"/>
                    </a:cubicBezTo>
                    <a:cubicBezTo>
                      <a:pt x="24" y="33"/>
                      <a:pt x="1" y="56"/>
                      <a:pt x="24" y="56"/>
                    </a:cubicBezTo>
                    <a:lnTo>
                      <a:pt x="24" y="79"/>
                    </a:lnTo>
                    <a:lnTo>
                      <a:pt x="69" y="79"/>
                    </a:lnTo>
                    <a:cubicBezTo>
                      <a:pt x="69" y="56"/>
                      <a:pt x="115" y="56"/>
                      <a:pt x="92" y="10"/>
                    </a:cubicBezTo>
                    <a:cubicBezTo>
                      <a:pt x="77" y="3"/>
                      <a:pt x="64" y="0"/>
                      <a:pt x="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6" name="Google Shape;2226;p43"/>
              <p:cNvSpPr/>
              <p:nvPr/>
            </p:nvSpPr>
            <p:spPr>
              <a:xfrm>
                <a:off x="2187950" y="3802650"/>
                <a:ext cx="230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2" extrusionOk="0">
                    <a:moveTo>
                      <a:pt x="34" y="0"/>
                    </a:moveTo>
                    <a:cubicBezTo>
                      <a:pt x="12" y="0"/>
                      <a:pt x="0" y="17"/>
                      <a:pt x="0" y="33"/>
                    </a:cubicBezTo>
                    <a:cubicBezTo>
                      <a:pt x="7" y="39"/>
                      <a:pt x="12" y="42"/>
                      <a:pt x="15" y="42"/>
                    </a:cubicBezTo>
                    <a:cubicBezTo>
                      <a:pt x="23" y="42"/>
                      <a:pt x="23" y="26"/>
                      <a:pt x="23" y="10"/>
                    </a:cubicBezTo>
                    <a:lnTo>
                      <a:pt x="46" y="56"/>
                    </a:lnTo>
                    <a:cubicBezTo>
                      <a:pt x="46" y="78"/>
                      <a:pt x="46" y="78"/>
                      <a:pt x="23" y="101"/>
                    </a:cubicBezTo>
                    <a:cubicBezTo>
                      <a:pt x="69" y="78"/>
                      <a:pt x="91" y="78"/>
                      <a:pt x="91" y="33"/>
                    </a:cubicBezTo>
                    <a:cubicBezTo>
                      <a:pt x="69" y="33"/>
                      <a:pt x="69" y="10"/>
                      <a:pt x="69" y="10"/>
                    </a:cubicBezTo>
                    <a:cubicBezTo>
                      <a:pt x="55" y="3"/>
                      <a:pt x="44" y="0"/>
                      <a:pt x="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43"/>
              <p:cNvSpPr/>
              <p:nvPr/>
            </p:nvSpPr>
            <p:spPr>
              <a:xfrm>
                <a:off x="2225025" y="3774925"/>
                <a:ext cx="17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70" h="102" extrusionOk="0">
                    <a:moveTo>
                      <a:pt x="46" y="0"/>
                    </a:moveTo>
                    <a:cubicBezTo>
                      <a:pt x="39" y="8"/>
                      <a:pt x="31" y="11"/>
                      <a:pt x="25" y="11"/>
                    </a:cubicBezTo>
                    <a:cubicBezTo>
                      <a:pt x="11" y="11"/>
                      <a:pt x="1" y="0"/>
                      <a:pt x="1" y="0"/>
                    </a:cubicBezTo>
                    <a:lnTo>
                      <a:pt x="1" y="0"/>
                    </a:lnTo>
                    <a:cubicBezTo>
                      <a:pt x="1" y="23"/>
                      <a:pt x="1" y="46"/>
                      <a:pt x="24" y="69"/>
                    </a:cubicBezTo>
                    <a:cubicBezTo>
                      <a:pt x="40" y="85"/>
                      <a:pt x="56" y="101"/>
                      <a:pt x="64" y="101"/>
                    </a:cubicBezTo>
                    <a:cubicBezTo>
                      <a:pt x="67" y="101"/>
                      <a:pt x="69" y="98"/>
                      <a:pt x="69" y="92"/>
                    </a:cubicBezTo>
                    <a:cubicBezTo>
                      <a:pt x="69" y="69"/>
                      <a:pt x="69" y="4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43"/>
              <p:cNvSpPr/>
              <p:nvPr/>
            </p:nvSpPr>
            <p:spPr>
              <a:xfrm>
                <a:off x="2224175" y="3769975"/>
                <a:ext cx="1450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58" h="79" extrusionOk="0">
                    <a:moveTo>
                      <a:pt x="13" y="0"/>
                    </a:moveTo>
                    <a:cubicBezTo>
                      <a:pt x="0" y="0"/>
                      <a:pt x="17" y="44"/>
                      <a:pt x="35" y="61"/>
                    </a:cubicBezTo>
                    <a:cubicBezTo>
                      <a:pt x="46" y="73"/>
                      <a:pt x="52" y="79"/>
                      <a:pt x="55" y="79"/>
                    </a:cubicBezTo>
                    <a:cubicBezTo>
                      <a:pt x="58" y="79"/>
                      <a:pt x="58" y="73"/>
                      <a:pt x="58" y="61"/>
                    </a:cubicBezTo>
                    <a:cubicBezTo>
                      <a:pt x="58" y="39"/>
                      <a:pt x="58" y="16"/>
                      <a:pt x="35" y="16"/>
                    </a:cubicBezTo>
                    <a:cubicBezTo>
                      <a:pt x="24" y="5"/>
                      <a:pt x="17" y="0"/>
                      <a:pt x="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43"/>
              <p:cNvSpPr/>
              <p:nvPr/>
            </p:nvSpPr>
            <p:spPr>
              <a:xfrm>
                <a:off x="2187375" y="3775075"/>
                <a:ext cx="3450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5" extrusionOk="0">
                    <a:moveTo>
                      <a:pt x="29" y="0"/>
                    </a:moveTo>
                    <a:cubicBezTo>
                      <a:pt x="12" y="0"/>
                      <a:pt x="0" y="6"/>
                      <a:pt x="0" y="17"/>
                    </a:cubicBezTo>
                    <a:cubicBezTo>
                      <a:pt x="23" y="40"/>
                      <a:pt x="23" y="63"/>
                      <a:pt x="0" y="63"/>
                    </a:cubicBezTo>
                    <a:lnTo>
                      <a:pt x="23" y="63"/>
                    </a:lnTo>
                    <a:cubicBezTo>
                      <a:pt x="0" y="109"/>
                      <a:pt x="69" y="86"/>
                      <a:pt x="69" y="131"/>
                    </a:cubicBezTo>
                    <a:cubicBezTo>
                      <a:pt x="69" y="131"/>
                      <a:pt x="92" y="154"/>
                      <a:pt x="114" y="154"/>
                    </a:cubicBezTo>
                    <a:cubicBezTo>
                      <a:pt x="137" y="131"/>
                      <a:pt x="137" y="131"/>
                      <a:pt x="137" y="86"/>
                    </a:cubicBezTo>
                    <a:cubicBezTo>
                      <a:pt x="114" y="40"/>
                      <a:pt x="114" y="17"/>
                      <a:pt x="92" y="17"/>
                    </a:cubicBezTo>
                    <a:cubicBezTo>
                      <a:pt x="69" y="6"/>
                      <a:pt x="46" y="0"/>
                      <a:pt x="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43"/>
              <p:cNvSpPr/>
              <p:nvPr/>
            </p:nvSpPr>
            <p:spPr>
              <a:xfrm>
                <a:off x="2218175" y="38171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23"/>
                    </a:cubicBezTo>
                    <a:lnTo>
                      <a:pt x="24" y="2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43"/>
              <p:cNvSpPr/>
              <p:nvPr/>
            </p:nvSpPr>
            <p:spPr>
              <a:xfrm>
                <a:off x="2230750" y="38080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0" y="0"/>
                    </a:moveTo>
                    <a:cubicBezTo>
                      <a:pt x="0" y="0"/>
                      <a:pt x="23" y="23"/>
                      <a:pt x="23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43"/>
              <p:cNvSpPr/>
              <p:nvPr/>
            </p:nvSpPr>
            <p:spPr>
              <a:xfrm>
                <a:off x="2231875" y="38074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lnTo>
                      <a:pt x="1" y="23"/>
                    </a:ln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43"/>
              <p:cNvSpPr/>
              <p:nvPr/>
            </p:nvSpPr>
            <p:spPr>
              <a:xfrm>
                <a:off x="2231875" y="3806875"/>
                <a:ext cx="23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93" h="85" extrusionOk="0">
                    <a:moveTo>
                      <a:pt x="24" y="1"/>
                    </a:moveTo>
                    <a:cubicBezTo>
                      <a:pt x="24" y="23"/>
                      <a:pt x="46" y="23"/>
                      <a:pt x="46" y="46"/>
                    </a:cubicBezTo>
                    <a:lnTo>
                      <a:pt x="24" y="69"/>
                    </a:lnTo>
                    <a:lnTo>
                      <a:pt x="1" y="69"/>
                    </a:lnTo>
                    <a:cubicBezTo>
                      <a:pt x="20" y="79"/>
                      <a:pt x="39" y="84"/>
                      <a:pt x="54" y="84"/>
                    </a:cubicBezTo>
                    <a:cubicBezTo>
                      <a:pt x="76" y="84"/>
                      <a:pt x="92" y="73"/>
                      <a:pt x="92" y="46"/>
                    </a:cubicBezTo>
                    <a:cubicBezTo>
                      <a:pt x="92" y="23"/>
                      <a:pt x="69" y="23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43"/>
              <p:cNvSpPr/>
              <p:nvPr/>
            </p:nvSpPr>
            <p:spPr>
              <a:xfrm>
                <a:off x="2231875" y="38068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23"/>
                    </a:moveTo>
                    <a:cubicBezTo>
                      <a:pt x="1" y="1"/>
                      <a:pt x="1" y="1"/>
                      <a:pt x="24" y="1"/>
                    </a:cubicBezTo>
                    <a:cubicBezTo>
                      <a:pt x="1" y="1"/>
                      <a:pt x="1" y="1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5" name="Google Shape;2235;p43"/>
              <p:cNvSpPr/>
              <p:nvPr/>
            </p:nvSpPr>
            <p:spPr>
              <a:xfrm>
                <a:off x="2231300" y="38074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0"/>
                    </a:moveTo>
                    <a:cubicBezTo>
                      <a:pt x="1" y="0"/>
                      <a:pt x="1" y="0"/>
                      <a:pt x="1" y="23"/>
                    </a:cubicBezTo>
                    <a:cubicBezTo>
                      <a:pt x="24" y="0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43"/>
              <p:cNvSpPr/>
              <p:nvPr/>
            </p:nvSpPr>
            <p:spPr>
              <a:xfrm>
                <a:off x="2167400" y="3776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43"/>
              <p:cNvSpPr/>
              <p:nvPr/>
            </p:nvSpPr>
            <p:spPr>
              <a:xfrm>
                <a:off x="2165125" y="3775325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24" y="18"/>
                    </a:moveTo>
                    <a:lnTo>
                      <a:pt x="0" y="30"/>
                    </a:lnTo>
                    <a:cubicBezTo>
                      <a:pt x="8" y="30"/>
                      <a:pt x="16" y="24"/>
                      <a:pt x="24" y="18"/>
                    </a:cubicBezTo>
                    <a:close/>
                    <a:moveTo>
                      <a:pt x="55" y="1"/>
                    </a:moveTo>
                    <a:cubicBezTo>
                      <a:pt x="45" y="1"/>
                      <a:pt x="35" y="10"/>
                      <a:pt x="24" y="18"/>
                    </a:cubicBezTo>
                    <a:lnTo>
                      <a:pt x="24" y="18"/>
                    </a:lnTo>
                    <a:lnTo>
                      <a:pt x="46" y="7"/>
                    </a:lnTo>
                    <a:lnTo>
                      <a:pt x="69" y="53"/>
                    </a:lnTo>
                    <a:lnTo>
                      <a:pt x="69" y="30"/>
                    </a:lnTo>
                    <a:lnTo>
                      <a:pt x="91" y="30"/>
                    </a:lnTo>
                    <a:lnTo>
                      <a:pt x="91" y="7"/>
                    </a:lnTo>
                    <a:lnTo>
                      <a:pt x="69" y="7"/>
                    </a:lnTo>
                    <a:cubicBezTo>
                      <a:pt x="64" y="3"/>
                      <a:pt x="60" y="1"/>
                      <a:pt x="55" y="1"/>
                    </a:cubicBezTo>
                    <a:close/>
                    <a:moveTo>
                      <a:pt x="46" y="53"/>
                    </a:moveTo>
                    <a:lnTo>
                      <a:pt x="46" y="76"/>
                    </a:lnTo>
                    <a:cubicBezTo>
                      <a:pt x="46" y="76"/>
                      <a:pt x="46" y="66"/>
                      <a:pt x="53" y="66"/>
                    </a:cubicBezTo>
                    <a:cubicBezTo>
                      <a:pt x="56" y="66"/>
                      <a:pt x="61" y="68"/>
                      <a:pt x="69" y="76"/>
                    </a:cubicBezTo>
                    <a:lnTo>
                      <a:pt x="69" y="5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43"/>
              <p:cNvSpPr/>
              <p:nvPr/>
            </p:nvSpPr>
            <p:spPr>
              <a:xfrm>
                <a:off x="2176525" y="3779350"/>
                <a:ext cx="2875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4" extrusionOk="0">
                    <a:moveTo>
                      <a:pt x="24" y="29"/>
                    </a:moveTo>
                    <a:cubicBezTo>
                      <a:pt x="14" y="29"/>
                      <a:pt x="12" y="29"/>
                      <a:pt x="14" y="31"/>
                    </a:cubicBezTo>
                    <a:lnTo>
                      <a:pt x="14" y="31"/>
                    </a:lnTo>
                    <a:cubicBezTo>
                      <a:pt x="16" y="30"/>
                      <a:pt x="20" y="29"/>
                      <a:pt x="24" y="29"/>
                    </a:cubicBezTo>
                    <a:close/>
                    <a:moveTo>
                      <a:pt x="49" y="0"/>
                    </a:moveTo>
                    <a:cubicBezTo>
                      <a:pt x="35" y="0"/>
                      <a:pt x="24" y="6"/>
                      <a:pt x="24" y="29"/>
                    </a:cubicBezTo>
                    <a:cubicBezTo>
                      <a:pt x="28" y="34"/>
                      <a:pt x="32" y="35"/>
                      <a:pt x="35" y="35"/>
                    </a:cubicBezTo>
                    <a:cubicBezTo>
                      <a:pt x="44" y="35"/>
                      <a:pt x="49" y="22"/>
                      <a:pt x="57" y="22"/>
                    </a:cubicBezTo>
                    <a:cubicBezTo>
                      <a:pt x="61" y="22"/>
                      <a:pt x="64" y="24"/>
                      <a:pt x="69" y="29"/>
                    </a:cubicBezTo>
                    <a:lnTo>
                      <a:pt x="69" y="75"/>
                    </a:lnTo>
                    <a:cubicBezTo>
                      <a:pt x="92" y="75"/>
                      <a:pt x="115" y="52"/>
                      <a:pt x="92" y="6"/>
                    </a:cubicBezTo>
                    <a:cubicBezTo>
                      <a:pt x="81" y="6"/>
                      <a:pt x="63" y="0"/>
                      <a:pt x="49" y="0"/>
                    </a:cubicBezTo>
                    <a:close/>
                    <a:moveTo>
                      <a:pt x="14" y="31"/>
                    </a:moveTo>
                    <a:cubicBezTo>
                      <a:pt x="1" y="36"/>
                      <a:pt x="1" y="52"/>
                      <a:pt x="1" y="52"/>
                    </a:cubicBezTo>
                    <a:cubicBezTo>
                      <a:pt x="17" y="68"/>
                      <a:pt x="33" y="84"/>
                      <a:pt x="49" y="84"/>
                    </a:cubicBezTo>
                    <a:cubicBezTo>
                      <a:pt x="56" y="84"/>
                      <a:pt x="62" y="81"/>
                      <a:pt x="69" y="75"/>
                    </a:cubicBezTo>
                    <a:cubicBezTo>
                      <a:pt x="58" y="63"/>
                      <a:pt x="52" y="63"/>
                      <a:pt x="46" y="63"/>
                    </a:cubicBezTo>
                    <a:cubicBezTo>
                      <a:pt x="41" y="63"/>
                      <a:pt x="35" y="63"/>
                      <a:pt x="24" y="52"/>
                    </a:cubicBezTo>
                    <a:cubicBezTo>
                      <a:pt x="24" y="38"/>
                      <a:pt x="16" y="33"/>
                      <a:pt x="14" y="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43"/>
              <p:cNvSpPr/>
              <p:nvPr/>
            </p:nvSpPr>
            <p:spPr>
              <a:xfrm>
                <a:off x="2151425" y="36613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43"/>
              <p:cNvSpPr/>
              <p:nvPr/>
            </p:nvSpPr>
            <p:spPr>
              <a:xfrm>
                <a:off x="2155425" y="36533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43"/>
              <p:cNvSpPr/>
              <p:nvPr/>
            </p:nvSpPr>
            <p:spPr>
              <a:xfrm>
                <a:off x="2155425" y="3653125"/>
                <a:ext cx="575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23" h="34" extrusionOk="0">
                    <a:moveTo>
                      <a:pt x="7" y="1"/>
                    </a:moveTo>
                    <a:cubicBezTo>
                      <a:pt x="0" y="1"/>
                      <a:pt x="0" y="11"/>
                      <a:pt x="0" y="11"/>
                    </a:cubicBezTo>
                    <a:cubicBezTo>
                      <a:pt x="0" y="11"/>
                      <a:pt x="23" y="11"/>
                      <a:pt x="23" y="34"/>
                    </a:cubicBezTo>
                    <a:cubicBezTo>
                      <a:pt x="23" y="34"/>
                      <a:pt x="23" y="11"/>
                      <a:pt x="23" y="11"/>
                    </a:cubicBezTo>
                    <a:cubicBezTo>
                      <a:pt x="15" y="3"/>
                      <a:pt x="10" y="1"/>
                      <a:pt x="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43"/>
              <p:cNvSpPr/>
              <p:nvPr/>
            </p:nvSpPr>
            <p:spPr>
              <a:xfrm>
                <a:off x="2160550" y="3649950"/>
                <a:ext cx="7450" cy="51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07" extrusionOk="0">
                    <a:moveTo>
                      <a:pt x="138" y="1"/>
                    </a:moveTo>
                    <a:cubicBezTo>
                      <a:pt x="138" y="33"/>
                      <a:pt x="129" y="43"/>
                      <a:pt x="115" y="43"/>
                    </a:cubicBezTo>
                    <a:cubicBezTo>
                      <a:pt x="90" y="43"/>
                      <a:pt x="49" y="6"/>
                      <a:pt x="22" y="6"/>
                    </a:cubicBezTo>
                    <a:cubicBezTo>
                      <a:pt x="13" y="6"/>
                      <a:pt x="5" y="11"/>
                      <a:pt x="1" y="24"/>
                    </a:cubicBezTo>
                    <a:cubicBezTo>
                      <a:pt x="23" y="46"/>
                      <a:pt x="1" y="92"/>
                      <a:pt x="1" y="92"/>
                    </a:cubicBezTo>
                    <a:cubicBezTo>
                      <a:pt x="23" y="115"/>
                      <a:pt x="1" y="115"/>
                      <a:pt x="23" y="138"/>
                    </a:cubicBezTo>
                    <a:lnTo>
                      <a:pt x="46" y="138"/>
                    </a:lnTo>
                    <a:cubicBezTo>
                      <a:pt x="58" y="161"/>
                      <a:pt x="69" y="161"/>
                      <a:pt x="80" y="161"/>
                    </a:cubicBezTo>
                    <a:cubicBezTo>
                      <a:pt x="92" y="161"/>
                      <a:pt x="103" y="161"/>
                      <a:pt x="115" y="183"/>
                    </a:cubicBezTo>
                    <a:cubicBezTo>
                      <a:pt x="120" y="189"/>
                      <a:pt x="126" y="190"/>
                      <a:pt x="133" y="190"/>
                    </a:cubicBezTo>
                    <a:cubicBezTo>
                      <a:pt x="145" y="190"/>
                      <a:pt x="158" y="185"/>
                      <a:pt x="168" y="185"/>
                    </a:cubicBezTo>
                    <a:cubicBezTo>
                      <a:pt x="177" y="185"/>
                      <a:pt x="183" y="189"/>
                      <a:pt x="183" y="206"/>
                    </a:cubicBezTo>
                    <a:lnTo>
                      <a:pt x="229" y="206"/>
                    </a:lnTo>
                    <a:lnTo>
                      <a:pt x="274" y="183"/>
                    </a:lnTo>
                    <a:cubicBezTo>
                      <a:pt x="274" y="138"/>
                      <a:pt x="297" y="92"/>
                      <a:pt x="274" y="46"/>
                    </a:cubicBezTo>
                    <a:cubicBezTo>
                      <a:pt x="240" y="12"/>
                      <a:pt x="217" y="6"/>
                      <a:pt x="197" y="6"/>
                    </a:cubicBezTo>
                    <a:cubicBezTo>
                      <a:pt x="187" y="6"/>
                      <a:pt x="178" y="8"/>
                      <a:pt x="169" y="8"/>
                    </a:cubicBezTo>
                    <a:cubicBezTo>
                      <a:pt x="159" y="8"/>
                      <a:pt x="149" y="6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43"/>
              <p:cNvSpPr/>
              <p:nvPr/>
            </p:nvSpPr>
            <p:spPr>
              <a:xfrm>
                <a:off x="1496900" y="3787475"/>
                <a:ext cx="6300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15" extrusionOk="0">
                    <a:moveTo>
                      <a:pt x="24" y="1"/>
                    </a:moveTo>
                    <a:cubicBezTo>
                      <a:pt x="46" y="23"/>
                      <a:pt x="1" y="46"/>
                      <a:pt x="1" y="69"/>
                    </a:cubicBezTo>
                    <a:cubicBezTo>
                      <a:pt x="24" y="92"/>
                      <a:pt x="92" y="115"/>
                      <a:pt x="161" y="115"/>
                    </a:cubicBezTo>
                    <a:cubicBezTo>
                      <a:pt x="206" y="115"/>
                      <a:pt x="252" y="92"/>
                      <a:pt x="229" y="46"/>
                    </a:cubicBezTo>
                    <a:cubicBezTo>
                      <a:pt x="183" y="23"/>
                      <a:pt x="115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43"/>
              <p:cNvSpPr/>
              <p:nvPr/>
            </p:nvSpPr>
            <p:spPr>
              <a:xfrm>
                <a:off x="1706900" y="3692750"/>
                <a:ext cx="13725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03" extrusionOk="0">
                    <a:moveTo>
                      <a:pt x="252" y="1"/>
                    </a:moveTo>
                    <a:cubicBezTo>
                      <a:pt x="46" y="115"/>
                      <a:pt x="0" y="343"/>
                      <a:pt x="92" y="503"/>
                    </a:cubicBezTo>
                    <a:lnTo>
                      <a:pt x="229" y="434"/>
                    </a:lnTo>
                    <a:cubicBezTo>
                      <a:pt x="343" y="320"/>
                      <a:pt x="548" y="138"/>
                      <a:pt x="3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43"/>
              <p:cNvSpPr/>
              <p:nvPr/>
            </p:nvSpPr>
            <p:spPr>
              <a:xfrm>
                <a:off x="1569375" y="3723875"/>
                <a:ext cx="1772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902" extrusionOk="0">
                    <a:moveTo>
                      <a:pt x="644" y="854"/>
                    </a:moveTo>
                    <a:lnTo>
                      <a:pt x="662" y="878"/>
                    </a:lnTo>
                    <a:cubicBezTo>
                      <a:pt x="659" y="868"/>
                      <a:pt x="653" y="860"/>
                      <a:pt x="644" y="854"/>
                    </a:cubicBezTo>
                    <a:close/>
                    <a:moveTo>
                      <a:pt x="338" y="1"/>
                    </a:moveTo>
                    <a:cubicBezTo>
                      <a:pt x="302" y="1"/>
                      <a:pt x="267" y="11"/>
                      <a:pt x="252" y="11"/>
                    </a:cubicBezTo>
                    <a:cubicBezTo>
                      <a:pt x="138" y="102"/>
                      <a:pt x="229" y="216"/>
                      <a:pt x="252" y="285"/>
                    </a:cubicBezTo>
                    <a:lnTo>
                      <a:pt x="320" y="262"/>
                    </a:lnTo>
                    <a:cubicBezTo>
                      <a:pt x="366" y="262"/>
                      <a:pt x="343" y="285"/>
                      <a:pt x="343" y="308"/>
                    </a:cubicBezTo>
                    <a:cubicBezTo>
                      <a:pt x="69" y="353"/>
                      <a:pt x="115" y="536"/>
                      <a:pt x="1" y="650"/>
                    </a:cubicBezTo>
                    <a:cubicBezTo>
                      <a:pt x="17" y="649"/>
                      <a:pt x="32" y="648"/>
                      <a:pt x="45" y="648"/>
                    </a:cubicBezTo>
                    <a:cubicBezTo>
                      <a:pt x="225" y="648"/>
                      <a:pt x="49" y="787"/>
                      <a:pt x="92" y="787"/>
                    </a:cubicBezTo>
                    <a:lnTo>
                      <a:pt x="183" y="741"/>
                    </a:lnTo>
                    <a:cubicBezTo>
                      <a:pt x="274" y="787"/>
                      <a:pt x="252" y="856"/>
                      <a:pt x="252" y="901"/>
                    </a:cubicBezTo>
                    <a:lnTo>
                      <a:pt x="366" y="833"/>
                    </a:lnTo>
                    <a:lnTo>
                      <a:pt x="434" y="901"/>
                    </a:lnTo>
                    <a:lnTo>
                      <a:pt x="434" y="833"/>
                    </a:lnTo>
                    <a:cubicBezTo>
                      <a:pt x="451" y="838"/>
                      <a:pt x="473" y="840"/>
                      <a:pt x="496" y="840"/>
                    </a:cubicBezTo>
                    <a:cubicBezTo>
                      <a:pt x="518" y="840"/>
                      <a:pt x="543" y="838"/>
                      <a:pt x="565" y="838"/>
                    </a:cubicBezTo>
                    <a:cubicBezTo>
                      <a:pt x="597" y="838"/>
                      <a:pt x="626" y="841"/>
                      <a:pt x="644" y="854"/>
                    </a:cubicBezTo>
                    <a:lnTo>
                      <a:pt x="644" y="854"/>
                    </a:lnTo>
                    <a:lnTo>
                      <a:pt x="594" y="787"/>
                    </a:lnTo>
                    <a:cubicBezTo>
                      <a:pt x="685" y="696"/>
                      <a:pt x="708" y="559"/>
                      <a:pt x="617" y="468"/>
                    </a:cubicBezTo>
                    <a:cubicBezTo>
                      <a:pt x="160" y="331"/>
                      <a:pt x="662" y="171"/>
                      <a:pt x="389" y="11"/>
                    </a:cubicBezTo>
                    <a:cubicBezTo>
                      <a:pt x="373" y="3"/>
                      <a:pt x="356" y="1"/>
                      <a:pt x="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43"/>
              <p:cNvSpPr/>
              <p:nvPr/>
            </p:nvSpPr>
            <p:spPr>
              <a:xfrm>
                <a:off x="1567100" y="3843400"/>
                <a:ext cx="17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23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23"/>
                      <a:pt x="46" y="46"/>
                    </a:cubicBezTo>
                    <a:lnTo>
                      <a:pt x="69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43"/>
              <p:cNvSpPr/>
              <p:nvPr/>
            </p:nvSpPr>
            <p:spPr>
              <a:xfrm>
                <a:off x="1561400" y="3814875"/>
                <a:ext cx="1725" cy="10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41" extrusionOk="0">
                    <a:moveTo>
                      <a:pt x="0" y="0"/>
                    </a:moveTo>
                    <a:lnTo>
                      <a:pt x="0" y="23"/>
                    </a:lnTo>
                    <a:cubicBezTo>
                      <a:pt x="11" y="34"/>
                      <a:pt x="29" y="40"/>
                      <a:pt x="43" y="40"/>
                    </a:cubicBezTo>
                    <a:cubicBezTo>
                      <a:pt x="57" y="40"/>
                      <a:pt x="68" y="34"/>
                      <a:pt x="68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43"/>
              <p:cNvSpPr/>
              <p:nvPr/>
            </p:nvSpPr>
            <p:spPr>
              <a:xfrm>
                <a:off x="1562250" y="3813650"/>
                <a:ext cx="300" cy="675"/>
              </a:xfrm>
              <a:custGeom>
                <a:avLst/>
                <a:gdLst/>
                <a:ahLst/>
                <a:cxnLst/>
                <a:rect l="l" t="t" r="r" b="b"/>
                <a:pathLst>
                  <a:path w="12" h="27" extrusionOk="0">
                    <a:moveTo>
                      <a:pt x="2" y="0"/>
                    </a:moveTo>
                    <a:cubicBezTo>
                      <a:pt x="1" y="0"/>
                      <a:pt x="2" y="7"/>
                      <a:pt x="12" y="26"/>
                    </a:cubicBezTo>
                    <a:cubicBezTo>
                      <a:pt x="12" y="13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43"/>
              <p:cNvSpPr/>
              <p:nvPr/>
            </p:nvSpPr>
            <p:spPr>
              <a:xfrm>
                <a:off x="1560825" y="3810300"/>
                <a:ext cx="5725" cy="460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84" extrusionOk="0">
                    <a:moveTo>
                      <a:pt x="137" y="1"/>
                    </a:moveTo>
                    <a:cubicBezTo>
                      <a:pt x="91" y="1"/>
                      <a:pt x="46" y="1"/>
                      <a:pt x="23" y="23"/>
                    </a:cubicBezTo>
                    <a:cubicBezTo>
                      <a:pt x="23" y="46"/>
                      <a:pt x="0" y="69"/>
                      <a:pt x="0" y="92"/>
                    </a:cubicBezTo>
                    <a:lnTo>
                      <a:pt x="91" y="92"/>
                    </a:lnTo>
                    <a:lnTo>
                      <a:pt x="137" y="138"/>
                    </a:lnTo>
                    <a:lnTo>
                      <a:pt x="91" y="160"/>
                    </a:lnTo>
                    <a:lnTo>
                      <a:pt x="69" y="160"/>
                    </a:lnTo>
                    <a:lnTo>
                      <a:pt x="114" y="183"/>
                    </a:lnTo>
                    <a:cubicBezTo>
                      <a:pt x="160" y="138"/>
                      <a:pt x="228" y="69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250;p43"/>
              <p:cNvSpPr/>
              <p:nvPr/>
            </p:nvSpPr>
            <p:spPr>
              <a:xfrm>
                <a:off x="1560250" y="38125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1" name="Google Shape;2251;p43"/>
              <p:cNvSpPr/>
              <p:nvPr/>
            </p:nvSpPr>
            <p:spPr>
              <a:xfrm>
                <a:off x="1560825" y="3813150"/>
                <a:ext cx="115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46" h="70" extrusionOk="0">
                    <a:moveTo>
                      <a:pt x="0" y="1"/>
                    </a:moveTo>
                    <a:cubicBezTo>
                      <a:pt x="0" y="24"/>
                      <a:pt x="0" y="46"/>
                      <a:pt x="23" y="69"/>
                    </a:cubicBezTo>
                    <a:lnTo>
                      <a:pt x="46" y="46"/>
                    </a:lnTo>
                    <a:cubicBezTo>
                      <a:pt x="23" y="46"/>
                      <a:pt x="0" y="24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43"/>
              <p:cNvSpPr/>
              <p:nvPr/>
            </p:nvSpPr>
            <p:spPr>
              <a:xfrm>
                <a:off x="1506025" y="3785500"/>
                <a:ext cx="2900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57" extrusionOk="0">
                    <a:moveTo>
                      <a:pt x="47" y="1"/>
                    </a:moveTo>
                    <a:cubicBezTo>
                      <a:pt x="39" y="1"/>
                      <a:pt x="31" y="4"/>
                      <a:pt x="24" y="11"/>
                    </a:cubicBezTo>
                    <a:cubicBezTo>
                      <a:pt x="24" y="11"/>
                      <a:pt x="1" y="11"/>
                      <a:pt x="1" y="34"/>
                    </a:cubicBezTo>
                    <a:cubicBezTo>
                      <a:pt x="24" y="57"/>
                      <a:pt x="47" y="57"/>
                      <a:pt x="69" y="57"/>
                    </a:cubicBezTo>
                    <a:cubicBezTo>
                      <a:pt x="92" y="57"/>
                      <a:pt x="115" y="34"/>
                      <a:pt x="92" y="11"/>
                    </a:cubicBezTo>
                    <a:cubicBezTo>
                      <a:pt x="77" y="11"/>
                      <a:pt x="62" y="1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43"/>
              <p:cNvSpPr/>
              <p:nvPr/>
            </p:nvSpPr>
            <p:spPr>
              <a:xfrm>
                <a:off x="1565950" y="3804600"/>
                <a:ext cx="572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29" extrusionOk="0">
                    <a:moveTo>
                      <a:pt x="115" y="0"/>
                    </a:moveTo>
                    <a:cubicBezTo>
                      <a:pt x="23" y="46"/>
                      <a:pt x="1" y="160"/>
                      <a:pt x="46" y="229"/>
                    </a:cubicBezTo>
                    <a:lnTo>
                      <a:pt x="92" y="183"/>
                    </a:lnTo>
                    <a:cubicBezTo>
                      <a:pt x="160" y="137"/>
                      <a:pt x="229" y="46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43"/>
              <p:cNvSpPr/>
              <p:nvPr/>
            </p:nvSpPr>
            <p:spPr>
              <a:xfrm>
                <a:off x="1494050" y="3810300"/>
                <a:ext cx="3450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7" extrusionOk="0">
                    <a:moveTo>
                      <a:pt x="115" y="1"/>
                    </a:moveTo>
                    <a:cubicBezTo>
                      <a:pt x="69" y="1"/>
                      <a:pt x="46" y="1"/>
                      <a:pt x="23" y="23"/>
                    </a:cubicBezTo>
                    <a:cubicBezTo>
                      <a:pt x="1" y="23"/>
                      <a:pt x="1" y="46"/>
                      <a:pt x="1" y="69"/>
                    </a:cubicBezTo>
                    <a:cubicBezTo>
                      <a:pt x="23" y="69"/>
                      <a:pt x="46" y="69"/>
                      <a:pt x="46" y="92"/>
                    </a:cubicBezTo>
                    <a:lnTo>
                      <a:pt x="69" y="92"/>
                    </a:lnTo>
                    <a:cubicBezTo>
                      <a:pt x="73" y="95"/>
                      <a:pt x="75" y="97"/>
                      <a:pt x="78" y="97"/>
                    </a:cubicBezTo>
                    <a:cubicBezTo>
                      <a:pt x="88" y="97"/>
                      <a:pt x="92" y="76"/>
                      <a:pt x="101" y="76"/>
                    </a:cubicBezTo>
                    <a:cubicBezTo>
                      <a:pt x="104" y="76"/>
                      <a:pt x="109" y="80"/>
                      <a:pt x="115" y="92"/>
                    </a:cubicBezTo>
                    <a:cubicBezTo>
                      <a:pt x="115" y="69"/>
                      <a:pt x="138" y="69"/>
                      <a:pt x="138" y="46"/>
                    </a:cubicBezTo>
                    <a:cubicBezTo>
                      <a:pt x="138" y="23"/>
                      <a:pt x="138" y="23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43"/>
              <p:cNvSpPr/>
              <p:nvPr/>
            </p:nvSpPr>
            <p:spPr>
              <a:xfrm>
                <a:off x="1535700" y="380915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24" y="1"/>
                      <a:pt x="24" y="24"/>
                      <a:pt x="24" y="24"/>
                    </a:cubicBezTo>
                    <a:lnTo>
                      <a:pt x="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43"/>
              <p:cNvSpPr/>
              <p:nvPr/>
            </p:nvSpPr>
            <p:spPr>
              <a:xfrm>
                <a:off x="1656675" y="366137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0"/>
                    </a:moveTo>
                    <a:cubicBezTo>
                      <a:pt x="1" y="0"/>
                      <a:pt x="1" y="23"/>
                      <a:pt x="1" y="23"/>
                    </a:cubicBezTo>
                    <a:lnTo>
                      <a:pt x="46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43"/>
              <p:cNvSpPr/>
              <p:nvPr/>
            </p:nvSpPr>
            <p:spPr>
              <a:xfrm>
                <a:off x="1657825" y="3661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43"/>
              <p:cNvSpPr/>
              <p:nvPr/>
            </p:nvSpPr>
            <p:spPr>
              <a:xfrm>
                <a:off x="1656675" y="3661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43"/>
              <p:cNvSpPr/>
              <p:nvPr/>
            </p:nvSpPr>
            <p:spPr>
              <a:xfrm>
                <a:off x="1532850" y="3796600"/>
                <a:ext cx="117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47" h="11" extrusionOk="0">
                    <a:moveTo>
                      <a:pt x="1" y="1"/>
                    </a:moveTo>
                    <a:cubicBezTo>
                      <a:pt x="8" y="8"/>
                      <a:pt x="16" y="11"/>
                      <a:pt x="23" y="11"/>
                    </a:cubicBezTo>
                    <a:cubicBezTo>
                      <a:pt x="36" y="1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43"/>
              <p:cNvSpPr/>
              <p:nvPr/>
            </p:nvSpPr>
            <p:spPr>
              <a:xfrm>
                <a:off x="1533425" y="3796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43"/>
              <p:cNvSpPr/>
              <p:nvPr/>
            </p:nvSpPr>
            <p:spPr>
              <a:xfrm>
                <a:off x="1532850" y="3794325"/>
                <a:ext cx="23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92" extrusionOk="0">
                    <a:moveTo>
                      <a:pt x="1" y="0"/>
                    </a:moveTo>
                    <a:cubicBezTo>
                      <a:pt x="1" y="23"/>
                      <a:pt x="1" y="23"/>
                      <a:pt x="1" y="46"/>
                    </a:cubicBezTo>
                    <a:lnTo>
                      <a:pt x="24" y="46"/>
                    </a:lnTo>
                    <a:lnTo>
                      <a:pt x="46" y="69"/>
                    </a:lnTo>
                    <a:lnTo>
                      <a:pt x="24" y="69"/>
                    </a:lnTo>
                    <a:lnTo>
                      <a:pt x="46" y="92"/>
                    </a:lnTo>
                    <a:cubicBezTo>
                      <a:pt x="69" y="69"/>
                      <a:pt x="92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43"/>
              <p:cNvSpPr/>
              <p:nvPr/>
            </p:nvSpPr>
            <p:spPr>
              <a:xfrm>
                <a:off x="1532850" y="3795475"/>
                <a:ext cx="2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extrusionOk="0">
                    <a:moveTo>
                      <a:pt x="1" y="23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43"/>
              <p:cNvSpPr/>
              <p:nvPr/>
            </p:nvSpPr>
            <p:spPr>
              <a:xfrm>
                <a:off x="1532850" y="379602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24" y="24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43"/>
              <p:cNvSpPr/>
              <p:nvPr/>
            </p:nvSpPr>
            <p:spPr>
              <a:xfrm>
                <a:off x="1553400" y="3765425"/>
                <a:ext cx="915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67" extrusionOk="0">
                    <a:moveTo>
                      <a:pt x="178" y="0"/>
                    </a:moveTo>
                    <a:cubicBezTo>
                      <a:pt x="123" y="0"/>
                      <a:pt x="73" y="11"/>
                      <a:pt x="46" y="38"/>
                    </a:cubicBezTo>
                    <a:cubicBezTo>
                      <a:pt x="0" y="129"/>
                      <a:pt x="92" y="198"/>
                      <a:pt x="137" y="266"/>
                    </a:cubicBezTo>
                    <a:lnTo>
                      <a:pt x="206" y="243"/>
                    </a:lnTo>
                    <a:lnTo>
                      <a:pt x="229" y="266"/>
                    </a:lnTo>
                    <a:cubicBezTo>
                      <a:pt x="274" y="243"/>
                      <a:pt x="252" y="198"/>
                      <a:pt x="320" y="198"/>
                    </a:cubicBezTo>
                    <a:lnTo>
                      <a:pt x="343" y="221"/>
                    </a:lnTo>
                    <a:cubicBezTo>
                      <a:pt x="343" y="201"/>
                      <a:pt x="309" y="148"/>
                      <a:pt x="271" y="148"/>
                    </a:cubicBezTo>
                    <a:cubicBezTo>
                      <a:pt x="264" y="148"/>
                      <a:pt x="258" y="149"/>
                      <a:pt x="252" y="152"/>
                    </a:cubicBezTo>
                    <a:cubicBezTo>
                      <a:pt x="229" y="129"/>
                      <a:pt x="252" y="124"/>
                      <a:pt x="283" y="124"/>
                    </a:cubicBezTo>
                    <a:cubicBezTo>
                      <a:pt x="314" y="124"/>
                      <a:pt x="354" y="129"/>
                      <a:pt x="366" y="129"/>
                    </a:cubicBezTo>
                    <a:cubicBezTo>
                      <a:pt x="366" y="84"/>
                      <a:pt x="297" y="61"/>
                      <a:pt x="297" y="15"/>
                    </a:cubicBezTo>
                    <a:cubicBezTo>
                      <a:pt x="259" y="6"/>
                      <a:pt x="218" y="0"/>
                      <a:pt x="1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43"/>
              <p:cNvSpPr/>
              <p:nvPr/>
            </p:nvSpPr>
            <p:spPr>
              <a:xfrm>
                <a:off x="1673225" y="3651100"/>
                <a:ext cx="860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29" extrusionOk="0">
                    <a:moveTo>
                      <a:pt x="183" y="0"/>
                    </a:moveTo>
                    <a:cubicBezTo>
                      <a:pt x="1" y="23"/>
                      <a:pt x="92" y="115"/>
                      <a:pt x="92" y="183"/>
                    </a:cubicBezTo>
                    <a:cubicBezTo>
                      <a:pt x="96" y="179"/>
                      <a:pt x="102" y="177"/>
                      <a:pt x="107" y="177"/>
                    </a:cubicBezTo>
                    <a:cubicBezTo>
                      <a:pt x="131" y="177"/>
                      <a:pt x="161" y="210"/>
                      <a:pt x="161" y="229"/>
                    </a:cubicBezTo>
                    <a:lnTo>
                      <a:pt x="206" y="206"/>
                    </a:lnTo>
                    <a:lnTo>
                      <a:pt x="229" y="229"/>
                    </a:lnTo>
                    <a:lnTo>
                      <a:pt x="320" y="206"/>
                    </a:lnTo>
                    <a:lnTo>
                      <a:pt x="343" y="206"/>
                    </a:lnTo>
                    <a:lnTo>
                      <a:pt x="343" y="92"/>
                    </a:lnTo>
                    <a:cubicBezTo>
                      <a:pt x="343" y="69"/>
                      <a:pt x="275" y="0"/>
                      <a:pt x="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43"/>
              <p:cNvSpPr/>
              <p:nvPr/>
            </p:nvSpPr>
            <p:spPr>
              <a:xfrm>
                <a:off x="1596775" y="3788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43"/>
              <p:cNvSpPr/>
              <p:nvPr/>
            </p:nvSpPr>
            <p:spPr>
              <a:xfrm>
                <a:off x="1592200" y="3787475"/>
                <a:ext cx="515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61" extrusionOk="0">
                    <a:moveTo>
                      <a:pt x="178" y="112"/>
                    </a:moveTo>
                    <a:cubicBezTo>
                      <a:pt x="180" y="120"/>
                      <a:pt x="183" y="129"/>
                      <a:pt x="183" y="138"/>
                    </a:cubicBezTo>
                    <a:lnTo>
                      <a:pt x="183" y="115"/>
                    </a:lnTo>
                    <a:lnTo>
                      <a:pt x="178" y="112"/>
                    </a:lnTo>
                    <a:close/>
                    <a:moveTo>
                      <a:pt x="69" y="1"/>
                    </a:moveTo>
                    <a:cubicBezTo>
                      <a:pt x="1" y="46"/>
                      <a:pt x="69" y="115"/>
                      <a:pt x="69" y="160"/>
                    </a:cubicBezTo>
                    <a:lnTo>
                      <a:pt x="69" y="69"/>
                    </a:lnTo>
                    <a:lnTo>
                      <a:pt x="160" y="92"/>
                    </a:lnTo>
                    <a:lnTo>
                      <a:pt x="138" y="92"/>
                    </a:lnTo>
                    <a:lnTo>
                      <a:pt x="178" y="112"/>
                    </a:lnTo>
                    <a:lnTo>
                      <a:pt x="178" y="112"/>
                    </a:lnTo>
                    <a:cubicBezTo>
                      <a:pt x="176" y="100"/>
                      <a:pt x="178" y="92"/>
                      <a:pt x="206" y="92"/>
                    </a:cubicBezTo>
                    <a:lnTo>
                      <a:pt x="115" y="46"/>
                    </a:lnTo>
                    <a:lnTo>
                      <a:pt x="183" y="46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43"/>
              <p:cNvSpPr/>
              <p:nvPr/>
            </p:nvSpPr>
            <p:spPr>
              <a:xfrm>
                <a:off x="1611025" y="3773200"/>
                <a:ext cx="6300" cy="51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07" extrusionOk="0">
                    <a:moveTo>
                      <a:pt x="115" y="1"/>
                    </a:moveTo>
                    <a:cubicBezTo>
                      <a:pt x="92" y="47"/>
                      <a:pt x="1" y="92"/>
                      <a:pt x="92" y="115"/>
                    </a:cubicBezTo>
                    <a:cubicBezTo>
                      <a:pt x="161" y="115"/>
                      <a:pt x="69" y="92"/>
                      <a:pt x="138" y="69"/>
                    </a:cubicBezTo>
                    <a:lnTo>
                      <a:pt x="138" y="69"/>
                    </a:lnTo>
                    <a:lnTo>
                      <a:pt x="206" y="92"/>
                    </a:lnTo>
                    <a:cubicBezTo>
                      <a:pt x="183" y="115"/>
                      <a:pt x="183" y="161"/>
                      <a:pt x="115" y="161"/>
                    </a:cubicBezTo>
                    <a:cubicBezTo>
                      <a:pt x="92" y="161"/>
                      <a:pt x="69" y="161"/>
                      <a:pt x="69" y="138"/>
                    </a:cubicBezTo>
                    <a:lnTo>
                      <a:pt x="69" y="138"/>
                    </a:lnTo>
                    <a:cubicBezTo>
                      <a:pt x="24" y="161"/>
                      <a:pt x="115" y="206"/>
                      <a:pt x="115" y="206"/>
                    </a:cubicBezTo>
                    <a:cubicBezTo>
                      <a:pt x="161" y="161"/>
                      <a:pt x="252" y="161"/>
                      <a:pt x="206" y="115"/>
                    </a:cubicBezTo>
                    <a:cubicBezTo>
                      <a:pt x="229" y="69"/>
                      <a:pt x="229" y="1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43"/>
              <p:cNvSpPr/>
              <p:nvPr/>
            </p:nvSpPr>
            <p:spPr>
              <a:xfrm>
                <a:off x="1513450" y="3737250"/>
                <a:ext cx="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7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47"/>
                    </a:lnTo>
                    <a:lnTo>
                      <a:pt x="1" y="4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43"/>
              <p:cNvSpPr/>
              <p:nvPr/>
            </p:nvSpPr>
            <p:spPr>
              <a:xfrm>
                <a:off x="1727675" y="3702450"/>
                <a:ext cx="2650" cy="750"/>
              </a:xfrm>
              <a:custGeom>
                <a:avLst/>
                <a:gdLst/>
                <a:ahLst/>
                <a:cxnLst/>
                <a:rect l="l" t="t" r="r" b="b"/>
                <a:pathLst>
                  <a:path w="106" h="30" extrusionOk="0">
                    <a:moveTo>
                      <a:pt x="37" y="1"/>
                    </a:moveTo>
                    <a:cubicBezTo>
                      <a:pt x="0" y="1"/>
                      <a:pt x="22" y="30"/>
                      <a:pt x="56" y="30"/>
                    </a:cubicBezTo>
                    <a:cubicBezTo>
                      <a:pt x="64" y="30"/>
                      <a:pt x="73" y="28"/>
                      <a:pt x="82" y="23"/>
                    </a:cubicBezTo>
                    <a:cubicBezTo>
                      <a:pt x="82" y="23"/>
                      <a:pt x="105" y="23"/>
                      <a:pt x="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43"/>
              <p:cNvSpPr/>
              <p:nvPr/>
            </p:nvSpPr>
            <p:spPr>
              <a:xfrm>
                <a:off x="1672100" y="3772225"/>
                <a:ext cx="10275" cy="5000"/>
              </a:xfrm>
              <a:custGeom>
                <a:avLst/>
                <a:gdLst/>
                <a:ahLst/>
                <a:cxnLst/>
                <a:rect l="l" t="t" r="r" b="b"/>
                <a:pathLst>
                  <a:path w="411" h="200" extrusionOk="0">
                    <a:moveTo>
                      <a:pt x="200" y="0"/>
                    </a:moveTo>
                    <a:cubicBezTo>
                      <a:pt x="166" y="0"/>
                      <a:pt x="137" y="6"/>
                      <a:pt x="114" y="17"/>
                    </a:cubicBezTo>
                    <a:cubicBezTo>
                      <a:pt x="46" y="63"/>
                      <a:pt x="0" y="108"/>
                      <a:pt x="46" y="154"/>
                    </a:cubicBezTo>
                    <a:cubicBezTo>
                      <a:pt x="91" y="154"/>
                      <a:pt x="114" y="177"/>
                      <a:pt x="114" y="200"/>
                    </a:cubicBezTo>
                    <a:lnTo>
                      <a:pt x="160" y="177"/>
                    </a:lnTo>
                    <a:cubicBezTo>
                      <a:pt x="174" y="191"/>
                      <a:pt x="187" y="197"/>
                      <a:pt x="198" y="197"/>
                    </a:cubicBezTo>
                    <a:cubicBezTo>
                      <a:pt x="230" y="197"/>
                      <a:pt x="254" y="157"/>
                      <a:pt x="293" y="157"/>
                    </a:cubicBezTo>
                    <a:cubicBezTo>
                      <a:pt x="307" y="157"/>
                      <a:pt x="323" y="162"/>
                      <a:pt x="342" y="177"/>
                    </a:cubicBezTo>
                    <a:cubicBezTo>
                      <a:pt x="320" y="154"/>
                      <a:pt x="388" y="154"/>
                      <a:pt x="411" y="108"/>
                    </a:cubicBezTo>
                    <a:cubicBezTo>
                      <a:pt x="411" y="86"/>
                      <a:pt x="388" y="40"/>
                      <a:pt x="320" y="17"/>
                    </a:cubicBezTo>
                    <a:cubicBezTo>
                      <a:pt x="274" y="6"/>
                      <a:pt x="234" y="0"/>
                      <a:pt x="2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43"/>
              <p:cNvSpPr/>
              <p:nvPr/>
            </p:nvSpPr>
            <p:spPr>
              <a:xfrm>
                <a:off x="1719450" y="3679975"/>
                <a:ext cx="8575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93" extrusionOk="0">
                    <a:moveTo>
                      <a:pt x="235" y="0"/>
                    </a:moveTo>
                    <a:cubicBezTo>
                      <a:pt x="204" y="0"/>
                      <a:pt x="177" y="16"/>
                      <a:pt x="160" y="32"/>
                    </a:cubicBezTo>
                    <a:cubicBezTo>
                      <a:pt x="160" y="32"/>
                      <a:pt x="150" y="22"/>
                      <a:pt x="137" y="22"/>
                    </a:cubicBezTo>
                    <a:cubicBezTo>
                      <a:pt x="130" y="22"/>
                      <a:pt x="122" y="25"/>
                      <a:pt x="115" y="32"/>
                    </a:cubicBezTo>
                    <a:cubicBezTo>
                      <a:pt x="108" y="26"/>
                      <a:pt x="99" y="23"/>
                      <a:pt x="90" y="23"/>
                    </a:cubicBezTo>
                    <a:cubicBezTo>
                      <a:pt x="67" y="23"/>
                      <a:pt x="40" y="39"/>
                      <a:pt x="23" y="55"/>
                    </a:cubicBezTo>
                    <a:cubicBezTo>
                      <a:pt x="1" y="101"/>
                      <a:pt x="46" y="146"/>
                      <a:pt x="115" y="192"/>
                    </a:cubicBezTo>
                    <a:lnTo>
                      <a:pt x="138" y="169"/>
                    </a:lnTo>
                    <a:lnTo>
                      <a:pt x="160" y="192"/>
                    </a:lnTo>
                    <a:cubicBezTo>
                      <a:pt x="206" y="146"/>
                      <a:pt x="343" y="101"/>
                      <a:pt x="275" y="9"/>
                    </a:cubicBezTo>
                    <a:cubicBezTo>
                      <a:pt x="261" y="3"/>
                      <a:pt x="248" y="0"/>
                      <a:pt x="2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43"/>
              <p:cNvSpPr/>
              <p:nvPr/>
            </p:nvSpPr>
            <p:spPr>
              <a:xfrm>
                <a:off x="1741700" y="368077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23"/>
                    </a:lnTo>
                    <a:lnTo>
                      <a:pt x="1" y="2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43"/>
              <p:cNvSpPr/>
              <p:nvPr/>
            </p:nvSpPr>
            <p:spPr>
              <a:xfrm>
                <a:off x="1736000" y="3674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43"/>
              <p:cNvSpPr/>
              <p:nvPr/>
            </p:nvSpPr>
            <p:spPr>
              <a:xfrm>
                <a:off x="1735425" y="367392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0"/>
                      <a:pt x="24" y="23"/>
                    </a:cubicBezTo>
                    <a:cubicBezTo>
                      <a:pt x="1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43"/>
              <p:cNvSpPr/>
              <p:nvPr/>
            </p:nvSpPr>
            <p:spPr>
              <a:xfrm>
                <a:off x="1734850" y="3663650"/>
                <a:ext cx="91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252" extrusionOk="0">
                    <a:moveTo>
                      <a:pt x="229" y="1"/>
                    </a:moveTo>
                    <a:cubicBezTo>
                      <a:pt x="138" y="23"/>
                      <a:pt x="161" y="69"/>
                      <a:pt x="92" y="92"/>
                    </a:cubicBezTo>
                    <a:cubicBezTo>
                      <a:pt x="206" y="160"/>
                      <a:pt x="1" y="160"/>
                      <a:pt x="69" y="206"/>
                    </a:cubicBezTo>
                    <a:cubicBezTo>
                      <a:pt x="92" y="206"/>
                      <a:pt x="115" y="229"/>
                      <a:pt x="115" y="229"/>
                    </a:cubicBezTo>
                    <a:cubicBezTo>
                      <a:pt x="138" y="229"/>
                      <a:pt x="138" y="252"/>
                      <a:pt x="183" y="252"/>
                    </a:cubicBezTo>
                    <a:lnTo>
                      <a:pt x="183" y="229"/>
                    </a:lnTo>
                    <a:cubicBezTo>
                      <a:pt x="252" y="229"/>
                      <a:pt x="206" y="183"/>
                      <a:pt x="275" y="183"/>
                    </a:cubicBezTo>
                    <a:lnTo>
                      <a:pt x="275" y="206"/>
                    </a:lnTo>
                    <a:cubicBezTo>
                      <a:pt x="312" y="187"/>
                      <a:pt x="289" y="154"/>
                      <a:pt x="315" y="154"/>
                    </a:cubicBezTo>
                    <a:cubicBezTo>
                      <a:pt x="321" y="154"/>
                      <a:pt x="330" y="156"/>
                      <a:pt x="343" y="160"/>
                    </a:cubicBezTo>
                    <a:lnTo>
                      <a:pt x="343" y="137"/>
                    </a:lnTo>
                    <a:cubicBezTo>
                      <a:pt x="343" y="137"/>
                      <a:pt x="343" y="127"/>
                      <a:pt x="350" y="127"/>
                    </a:cubicBezTo>
                    <a:cubicBezTo>
                      <a:pt x="353" y="127"/>
                      <a:pt x="358" y="130"/>
                      <a:pt x="366" y="137"/>
                    </a:cubicBezTo>
                    <a:lnTo>
                      <a:pt x="343" y="69"/>
                    </a:lnTo>
                    <a:cubicBezTo>
                      <a:pt x="343" y="46"/>
                      <a:pt x="298" y="1"/>
                      <a:pt x="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43"/>
              <p:cNvSpPr/>
              <p:nvPr/>
            </p:nvSpPr>
            <p:spPr>
              <a:xfrm>
                <a:off x="1503750" y="3777775"/>
                <a:ext cx="517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7" h="229" extrusionOk="0">
                    <a:moveTo>
                      <a:pt x="138" y="1"/>
                    </a:moveTo>
                    <a:lnTo>
                      <a:pt x="92" y="23"/>
                    </a:lnTo>
                    <a:cubicBezTo>
                      <a:pt x="23" y="69"/>
                      <a:pt x="1" y="160"/>
                      <a:pt x="46" y="229"/>
                    </a:cubicBezTo>
                    <a:lnTo>
                      <a:pt x="92" y="206"/>
                    </a:lnTo>
                    <a:cubicBezTo>
                      <a:pt x="138" y="160"/>
                      <a:pt x="206" y="69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43"/>
              <p:cNvSpPr/>
              <p:nvPr/>
            </p:nvSpPr>
            <p:spPr>
              <a:xfrm>
                <a:off x="1526000" y="3779500"/>
                <a:ext cx="4425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37" extrusionOk="0">
                    <a:moveTo>
                      <a:pt x="138" y="92"/>
                    </a:moveTo>
                    <a:cubicBezTo>
                      <a:pt x="132" y="100"/>
                      <a:pt x="131" y="107"/>
                      <a:pt x="138" y="114"/>
                    </a:cubicBezTo>
                    <a:lnTo>
                      <a:pt x="138" y="92"/>
                    </a:lnTo>
                    <a:close/>
                    <a:moveTo>
                      <a:pt x="92" y="0"/>
                    </a:moveTo>
                    <a:cubicBezTo>
                      <a:pt x="46" y="0"/>
                      <a:pt x="24" y="23"/>
                      <a:pt x="1" y="46"/>
                    </a:cubicBezTo>
                    <a:cubicBezTo>
                      <a:pt x="24" y="69"/>
                      <a:pt x="1" y="114"/>
                      <a:pt x="46" y="137"/>
                    </a:cubicBezTo>
                    <a:cubicBezTo>
                      <a:pt x="69" y="114"/>
                      <a:pt x="46" y="114"/>
                      <a:pt x="69" y="114"/>
                    </a:cubicBezTo>
                    <a:cubicBezTo>
                      <a:pt x="69" y="114"/>
                      <a:pt x="69" y="137"/>
                      <a:pt x="69" y="137"/>
                    </a:cubicBezTo>
                    <a:lnTo>
                      <a:pt x="138" y="91"/>
                    </a:lnTo>
                    <a:lnTo>
                      <a:pt x="138" y="92"/>
                    </a:lnTo>
                    <a:lnTo>
                      <a:pt x="138" y="92"/>
                    </a:lnTo>
                    <a:cubicBezTo>
                      <a:pt x="149" y="77"/>
                      <a:pt x="176" y="61"/>
                      <a:pt x="161" y="46"/>
                    </a:cubicBezTo>
                    <a:cubicBezTo>
                      <a:pt x="138" y="23"/>
                      <a:pt x="138" y="0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43"/>
              <p:cNvSpPr/>
              <p:nvPr/>
            </p:nvSpPr>
            <p:spPr>
              <a:xfrm>
                <a:off x="1536850" y="37726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1" y="23"/>
                      <a:pt x="1" y="46"/>
                      <a:pt x="1" y="69"/>
                    </a:cubicBezTo>
                    <a:cubicBezTo>
                      <a:pt x="12" y="80"/>
                      <a:pt x="18" y="80"/>
                      <a:pt x="26" y="80"/>
                    </a:cubicBezTo>
                    <a:cubicBezTo>
                      <a:pt x="35" y="80"/>
                      <a:pt x="46" y="80"/>
                      <a:pt x="69" y="91"/>
                    </a:cubicBezTo>
                    <a:lnTo>
                      <a:pt x="92" y="91"/>
                    </a:lnTo>
                    <a:cubicBezTo>
                      <a:pt x="92" y="69"/>
                      <a:pt x="115" y="69"/>
                      <a:pt x="115" y="46"/>
                    </a:cubicBezTo>
                    <a:cubicBezTo>
                      <a:pt x="92" y="23"/>
                      <a:pt x="115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43"/>
              <p:cNvSpPr/>
              <p:nvPr/>
            </p:nvSpPr>
            <p:spPr>
              <a:xfrm>
                <a:off x="1541975" y="3772075"/>
                <a:ext cx="11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18" y="13"/>
                    </a:moveTo>
                    <a:cubicBezTo>
                      <a:pt x="11" y="13"/>
                      <a:pt x="1" y="23"/>
                      <a:pt x="1" y="23"/>
                    </a:cubicBezTo>
                    <a:lnTo>
                      <a:pt x="24" y="23"/>
                    </a:lnTo>
                    <a:cubicBezTo>
                      <a:pt x="24" y="16"/>
                      <a:pt x="21" y="13"/>
                      <a:pt x="18" y="13"/>
                    </a:cubicBezTo>
                    <a:close/>
                    <a:moveTo>
                      <a:pt x="24" y="0"/>
                    </a:moveTo>
                    <a:lnTo>
                      <a:pt x="24" y="23"/>
                    </a:lnTo>
                    <a:cubicBezTo>
                      <a:pt x="47" y="46"/>
                      <a:pt x="24" y="46"/>
                      <a:pt x="24" y="46"/>
                    </a:cubicBezTo>
                    <a:cubicBezTo>
                      <a:pt x="47" y="46"/>
                      <a:pt x="47" y="23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43"/>
              <p:cNvSpPr/>
              <p:nvPr/>
            </p:nvSpPr>
            <p:spPr>
              <a:xfrm>
                <a:off x="1572225" y="3768400"/>
                <a:ext cx="34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2" extrusionOk="0">
                    <a:moveTo>
                      <a:pt x="62" y="0"/>
                    </a:moveTo>
                    <a:cubicBezTo>
                      <a:pt x="51" y="0"/>
                      <a:pt x="39" y="3"/>
                      <a:pt x="24" y="10"/>
                    </a:cubicBezTo>
                    <a:cubicBezTo>
                      <a:pt x="1" y="33"/>
                      <a:pt x="46" y="79"/>
                      <a:pt x="92" y="102"/>
                    </a:cubicBezTo>
                    <a:cubicBezTo>
                      <a:pt x="46" y="79"/>
                      <a:pt x="138" y="56"/>
                      <a:pt x="92" y="10"/>
                    </a:cubicBezTo>
                    <a:cubicBezTo>
                      <a:pt x="92" y="10"/>
                      <a:pt x="82" y="0"/>
                      <a:pt x="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2" name="Google Shape;2282;p43"/>
              <p:cNvSpPr/>
              <p:nvPr/>
            </p:nvSpPr>
            <p:spPr>
              <a:xfrm>
                <a:off x="1544850" y="3763500"/>
                <a:ext cx="3450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3" extrusionOk="0">
                    <a:moveTo>
                      <a:pt x="91" y="1"/>
                    </a:moveTo>
                    <a:cubicBezTo>
                      <a:pt x="23" y="1"/>
                      <a:pt x="23" y="47"/>
                      <a:pt x="23" y="69"/>
                    </a:cubicBezTo>
                    <a:cubicBezTo>
                      <a:pt x="0" y="92"/>
                      <a:pt x="91" y="92"/>
                      <a:pt x="114" y="92"/>
                    </a:cubicBezTo>
                    <a:cubicBezTo>
                      <a:pt x="114" y="69"/>
                      <a:pt x="137" y="69"/>
                      <a:pt x="137" y="47"/>
                    </a:cubicBezTo>
                    <a:cubicBezTo>
                      <a:pt x="114" y="47"/>
                      <a:pt x="137" y="1"/>
                      <a:pt x="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43"/>
              <p:cNvSpPr/>
              <p:nvPr/>
            </p:nvSpPr>
            <p:spPr>
              <a:xfrm>
                <a:off x="1555675" y="3757800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69" y="1"/>
                    </a:moveTo>
                    <a:cubicBezTo>
                      <a:pt x="1" y="24"/>
                      <a:pt x="24" y="46"/>
                      <a:pt x="24" y="69"/>
                    </a:cubicBezTo>
                    <a:cubicBezTo>
                      <a:pt x="31" y="62"/>
                      <a:pt x="39" y="59"/>
                      <a:pt x="46" y="59"/>
                    </a:cubicBezTo>
                    <a:cubicBezTo>
                      <a:pt x="59" y="59"/>
                      <a:pt x="69" y="69"/>
                      <a:pt x="69" y="69"/>
                    </a:cubicBezTo>
                    <a:lnTo>
                      <a:pt x="92" y="69"/>
                    </a:lnTo>
                    <a:lnTo>
                      <a:pt x="115" y="24"/>
                    </a:lnTo>
                    <a:cubicBezTo>
                      <a:pt x="92" y="24"/>
                      <a:pt x="115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43"/>
              <p:cNvSpPr/>
              <p:nvPr/>
            </p:nvSpPr>
            <p:spPr>
              <a:xfrm>
                <a:off x="1526575" y="377892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3" y="0"/>
                    </a:moveTo>
                    <a:cubicBezTo>
                      <a:pt x="1" y="0"/>
                      <a:pt x="23" y="23"/>
                      <a:pt x="1" y="23"/>
                    </a:cubicBezTo>
                    <a:lnTo>
                      <a:pt x="46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43"/>
              <p:cNvSpPr/>
              <p:nvPr/>
            </p:nvSpPr>
            <p:spPr>
              <a:xfrm>
                <a:off x="1527725" y="3779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43"/>
              <p:cNvSpPr/>
              <p:nvPr/>
            </p:nvSpPr>
            <p:spPr>
              <a:xfrm>
                <a:off x="1526575" y="377950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23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43"/>
              <p:cNvSpPr/>
              <p:nvPr/>
            </p:nvSpPr>
            <p:spPr>
              <a:xfrm>
                <a:off x="1536275" y="3760650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24" y="1"/>
                    </a:moveTo>
                    <a:cubicBezTo>
                      <a:pt x="1" y="24"/>
                      <a:pt x="24" y="46"/>
                      <a:pt x="24" y="69"/>
                    </a:cubicBezTo>
                    <a:cubicBezTo>
                      <a:pt x="46" y="46"/>
                      <a:pt x="46" y="46"/>
                      <a:pt x="24" y="46"/>
                    </a:cubicBezTo>
                    <a:lnTo>
                      <a:pt x="69" y="24"/>
                    </a:lnTo>
                    <a:cubicBezTo>
                      <a:pt x="92" y="46"/>
                      <a:pt x="69" y="46"/>
                      <a:pt x="92" y="69"/>
                    </a:cubicBezTo>
                    <a:cubicBezTo>
                      <a:pt x="92" y="46"/>
                      <a:pt x="92" y="24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43"/>
              <p:cNvSpPr/>
              <p:nvPr/>
            </p:nvSpPr>
            <p:spPr>
              <a:xfrm>
                <a:off x="1527150" y="3720725"/>
                <a:ext cx="2875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69" extrusionOk="0">
                    <a:moveTo>
                      <a:pt x="23" y="0"/>
                    </a:moveTo>
                    <a:cubicBezTo>
                      <a:pt x="23" y="23"/>
                      <a:pt x="0" y="23"/>
                      <a:pt x="0" y="46"/>
                    </a:cubicBezTo>
                    <a:cubicBezTo>
                      <a:pt x="23" y="46"/>
                      <a:pt x="46" y="69"/>
                      <a:pt x="69" y="69"/>
                    </a:cubicBezTo>
                    <a:cubicBezTo>
                      <a:pt x="92" y="46"/>
                      <a:pt x="115" y="46"/>
                      <a:pt x="115" y="23"/>
                    </a:cubicBezTo>
                    <a:cubicBezTo>
                      <a:pt x="92" y="0"/>
                      <a:pt x="69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43"/>
              <p:cNvSpPr/>
              <p:nvPr/>
            </p:nvSpPr>
            <p:spPr>
              <a:xfrm>
                <a:off x="1522575" y="3719000"/>
                <a:ext cx="23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93" h="47" extrusionOk="0">
                    <a:moveTo>
                      <a:pt x="47" y="1"/>
                    </a:moveTo>
                    <a:lnTo>
                      <a:pt x="47" y="1"/>
                    </a:lnTo>
                    <a:cubicBezTo>
                      <a:pt x="1" y="23"/>
                      <a:pt x="47" y="46"/>
                      <a:pt x="92" y="46"/>
                    </a:cubicBezTo>
                    <a:cubicBezTo>
                      <a:pt x="92" y="23"/>
                      <a:pt x="92" y="23"/>
                      <a:pt x="92" y="23"/>
                    </a:cubicBezTo>
                    <a:cubicBezTo>
                      <a:pt x="69" y="23"/>
                      <a:pt x="47" y="1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43"/>
              <p:cNvSpPr/>
              <p:nvPr/>
            </p:nvSpPr>
            <p:spPr>
              <a:xfrm>
                <a:off x="1590500" y="3738975"/>
                <a:ext cx="63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52" extrusionOk="0">
                    <a:moveTo>
                      <a:pt x="114" y="0"/>
                    </a:moveTo>
                    <a:cubicBezTo>
                      <a:pt x="23" y="69"/>
                      <a:pt x="0" y="160"/>
                      <a:pt x="46" y="252"/>
                    </a:cubicBezTo>
                    <a:lnTo>
                      <a:pt x="114" y="206"/>
                    </a:lnTo>
                    <a:cubicBezTo>
                      <a:pt x="160" y="137"/>
                      <a:pt x="251" y="46"/>
                      <a:pt x="1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43"/>
              <p:cNvSpPr/>
              <p:nvPr/>
            </p:nvSpPr>
            <p:spPr>
              <a:xfrm>
                <a:off x="1558525" y="3686475"/>
                <a:ext cx="74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35" extrusionOk="0">
                    <a:moveTo>
                      <a:pt x="265" y="392"/>
                    </a:moveTo>
                    <a:lnTo>
                      <a:pt x="275" y="411"/>
                    </a:lnTo>
                    <a:cubicBezTo>
                      <a:pt x="275" y="401"/>
                      <a:pt x="271" y="395"/>
                      <a:pt x="265" y="392"/>
                    </a:cubicBezTo>
                    <a:close/>
                    <a:moveTo>
                      <a:pt x="92" y="1"/>
                    </a:moveTo>
                    <a:cubicBezTo>
                      <a:pt x="47" y="46"/>
                      <a:pt x="92" y="92"/>
                      <a:pt x="92" y="137"/>
                    </a:cubicBezTo>
                    <a:lnTo>
                      <a:pt x="138" y="115"/>
                    </a:lnTo>
                    <a:cubicBezTo>
                      <a:pt x="138" y="137"/>
                      <a:pt x="138" y="137"/>
                      <a:pt x="138" y="137"/>
                    </a:cubicBezTo>
                    <a:cubicBezTo>
                      <a:pt x="24" y="183"/>
                      <a:pt x="47" y="274"/>
                      <a:pt x="1" y="320"/>
                    </a:cubicBezTo>
                    <a:cubicBezTo>
                      <a:pt x="11" y="318"/>
                      <a:pt x="19" y="316"/>
                      <a:pt x="26" y="316"/>
                    </a:cubicBezTo>
                    <a:cubicBezTo>
                      <a:pt x="78" y="316"/>
                      <a:pt x="24" y="389"/>
                      <a:pt x="24" y="389"/>
                    </a:cubicBezTo>
                    <a:lnTo>
                      <a:pt x="69" y="366"/>
                    </a:lnTo>
                    <a:cubicBezTo>
                      <a:pt x="115" y="389"/>
                      <a:pt x="115" y="434"/>
                      <a:pt x="115" y="434"/>
                    </a:cubicBezTo>
                    <a:lnTo>
                      <a:pt x="161" y="411"/>
                    </a:lnTo>
                    <a:lnTo>
                      <a:pt x="183" y="434"/>
                    </a:lnTo>
                    <a:lnTo>
                      <a:pt x="183" y="389"/>
                    </a:lnTo>
                    <a:cubicBezTo>
                      <a:pt x="189" y="394"/>
                      <a:pt x="196" y="395"/>
                      <a:pt x="205" y="395"/>
                    </a:cubicBezTo>
                    <a:cubicBezTo>
                      <a:pt x="220" y="395"/>
                      <a:pt x="238" y="390"/>
                      <a:pt x="253" y="390"/>
                    </a:cubicBezTo>
                    <a:cubicBezTo>
                      <a:pt x="257" y="390"/>
                      <a:pt x="262" y="391"/>
                      <a:pt x="265" y="392"/>
                    </a:cubicBezTo>
                    <a:lnTo>
                      <a:pt x="265" y="392"/>
                    </a:lnTo>
                    <a:lnTo>
                      <a:pt x="252" y="366"/>
                    </a:lnTo>
                    <a:cubicBezTo>
                      <a:pt x="298" y="320"/>
                      <a:pt x="298" y="252"/>
                      <a:pt x="252" y="206"/>
                    </a:cubicBezTo>
                    <a:cubicBezTo>
                      <a:pt x="47" y="160"/>
                      <a:pt x="275" y="69"/>
                      <a:pt x="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43"/>
              <p:cNvSpPr/>
              <p:nvPr/>
            </p:nvSpPr>
            <p:spPr>
              <a:xfrm>
                <a:off x="1514025" y="3748100"/>
                <a:ext cx="40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7" extrusionOk="0">
                    <a:moveTo>
                      <a:pt x="115" y="1"/>
                    </a:moveTo>
                    <a:cubicBezTo>
                      <a:pt x="92" y="1"/>
                      <a:pt x="69" y="1"/>
                      <a:pt x="46" y="23"/>
                    </a:cubicBezTo>
                    <a:cubicBezTo>
                      <a:pt x="23" y="23"/>
                      <a:pt x="1" y="69"/>
                      <a:pt x="23" y="69"/>
                    </a:cubicBezTo>
                    <a:cubicBezTo>
                      <a:pt x="23" y="69"/>
                      <a:pt x="46" y="92"/>
                      <a:pt x="46" y="92"/>
                    </a:cubicBezTo>
                    <a:lnTo>
                      <a:pt x="69" y="92"/>
                    </a:lnTo>
                    <a:cubicBezTo>
                      <a:pt x="72" y="95"/>
                      <a:pt x="75" y="97"/>
                      <a:pt x="78" y="97"/>
                    </a:cubicBezTo>
                    <a:cubicBezTo>
                      <a:pt x="88" y="97"/>
                      <a:pt x="94" y="76"/>
                      <a:pt x="110" y="76"/>
                    </a:cubicBezTo>
                    <a:cubicBezTo>
                      <a:pt x="117" y="76"/>
                      <a:pt x="126" y="80"/>
                      <a:pt x="137" y="92"/>
                    </a:cubicBezTo>
                    <a:cubicBezTo>
                      <a:pt x="137" y="69"/>
                      <a:pt x="160" y="69"/>
                      <a:pt x="160" y="46"/>
                    </a:cubicBezTo>
                    <a:cubicBezTo>
                      <a:pt x="160" y="23"/>
                      <a:pt x="160" y="23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43"/>
              <p:cNvSpPr/>
              <p:nvPr/>
            </p:nvSpPr>
            <p:spPr>
              <a:xfrm>
                <a:off x="1558525" y="374525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1" y="1"/>
                      <a:pt x="24" y="23"/>
                      <a:pt x="24" y="23"/>
                    </a:cubicBezTo>
                    <a:lnTo>
                      <a:pt x="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43"/>
              <p:cNvSpPr/>
              <p:nvPr/>
            </p:nvSpPr>
            <p:spPr>
              <a:xfrm>
                <a:off x="1555675" y="37315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lnTo>
                      <a:pt x="1" y="24"/>
                    </a:lnTo>
                    <a:cubicBezTo>
                      <a:pt x="1" y="24"/>
                      <a:pt x="24" y="24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43"/>
              <p:cNvSpPr/>
              <p:nvPr/>
            </p:nvSpPr>
            <p:spPr>
              <a:xfrm>
                <a:off x="1555675" y="37309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4" y="1"/>
                    </a:moveTo>
                    <a:lnTo>
                      <a:pt x="24" y="1"/>
                    </a:lnTo>
                    <a:cubicBezTo>
                      <a:pt x="1" y="1"/>
                      <a:pt x="24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43"/>
              <p:cNvSpPr/>
              <p:nvPr/>
            </p:nvSpPr>
            <p:spPr>
              <a:xfrm>
                <a:off x="1555675" y="3729275"/>
                <a:ext cx="23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92" extrusionOk="0">
                    <a:moveTo>
                      <a:pt x="46" y="0"/>
                    </a:moveTo>
                    <a:cubicBezTo>
                      <a:pt x="46" y="0"/>
                      <a:pt x="24" y="0"/>
                      <a:pt x="1" y="23"/>
                    </a:cubicBezTo>
                    <a:cubicBezTo>
                      <a:pt x="1" y="23"/>
                      <a:pt x="1" y="23"/>
                      <a:pt x="1" y="46"/>
                    </a:cubicBezTo>
                    <a:lnTo>
                      <a:pt x="24" y="46"/>
                    </a:lnTo>
                    <a:lnTo>
                      <a:pt x="46" y="69"/>
                    </a:lnTo>
                    <a:lnTo>
                      <a:pt x="24" y="69"/>
                    </a:lnTo>
                    <a:lnTo>
                      <a:pt x="46" y="92"/>
                    </a:lnTo>
                    <a:cubicBezTo>
                      <a:pt x="69" y="69"/>
                      <a:pt x="92" y="4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43"/>
              <p:cNvSpPr/>
              <p:nvPr/>
            </p:nvSpPr>
            <p:spPr>
              <a:xfrm>
                <a:off x="1555100" y="3730425"/>
                <a:ext cx="60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24" y="0"/>
                    </a:moveTo>
                    <a:cubicBezTo>
                      <a:pt x="1" y="0"/>
                      <a:pt x="1" y="0"/>
                      <a:pt x="24" y="23"/>
                    </a:cubicBezTo>
                    <a:cubicBezTo>
                      <a:pt x="24" y="23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43"/>
              <p:cNvSpPr/>
              <p:nvPr/>
            </p:nvSpPr>
            <p:spPr>
              <a:xfrm>
                <a:off x="1555675" y="37309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24"/>
                      <a:pt x="1" y="24"/>
                    </a:cubicBezTo>
                    <a:lnTo>
                      <a:pt x="24" y="24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43"/>
              <p:cNvSpPr/>
              <p:nvPr/>
            </p:nvSpPr>
            <p:spPr>
              <a:xfrm>
                <a:off x="1551675" y="3707600"/>
                <a:ext cx="4025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38" extrusionOk="0">
                    <a:moveTo>
                      <a:pt x="115" y="0"/>
                    </a:moveTo>
                    <a:cubicBezTo>
                      <a:pt x="92" y="0"/>
                      <a:pt x="47" y="0"/>
                      <a:pt x="24" y="23"/>
                    </a:cubicBezTo>
                    <a:cubicBezTo>
                      <a:pt x="1" y="69"/>
                      <a:pt x="47" y="91"/>
                      <a:pt x="69" y="137"/>
                    </a:cubicBezTo>
                    <a:lnTo>
                      <a:pt x="92" y="114"/>
                    </a:lnTo>
                    <a:lnTo>
                      <a:pt x="115" y="137"/>
                    </a:lnTo>
                    <a:cubicBezTo>
                      <a:pt x="115" y="114"/>
                      <a:pt x="115" y="91"/>
                      <a:pt x="138" y="91"/>
                    </a:cubicBezTo>
                    <a:lnTo>
                      <a:pt x="161" y="114"/>
                    </a:lnTo>
                    <a:cubicBezTo>
                      <a:pt x="161" y="91"/>
                      <a:pt x="138" y="69"/>
                      <a:pt x="115" y="69"/>
                    </a:cubicBezTo>
                    <a:cubicBezTo>
                      <a:pt x="92" y="46"/>
                      <a:pt x="161" y="46"/>
                      <a:pt x="161" y="46"/>
                    </a:cubicBezTo>
                    <a:cubicBezTo>
                      <a:pt x="161" y="46"/>
                      <a:pt x="138" y="23"/>
                      <a:pt x="1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0" name="Google Shape;2300;p43"/>
              <p:cNvSpPr/>
              <p:nvPr/>
            </p:nvSpPr>
            <p:spPr>
              <a:xfrm>
                <a:off x="1575650" y="3720150"/>
                <a:ext cx="3450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15" extrusionOk="0">
                    <a:moveTo>
                      <a:pt x="69" y="0"/>
                    </a:moveTo>
                    <a:cubicBezTo>
                      <a:pt x="1" y="23"/>
                      <a:pt x="23" y="46"/>
                      <a:pt x="23" y="92"/>
                    </a:cubicBezTo>
                    <a:cubicBezTo>
                      <a:pt x="30" y="85"/>
                      <a:pt x="37" y="82"/>
                      <a:pt x="43" y="82"/>
                    </a:cubicBezTo>
                    <a:cubicBezTo>
                      <a:pt x="58" y="82"/>
                      <a:pt x="69" y="98"/>
                      <a:pt x="69" y="114"/>
                    </a:cubicBezTo>
                    <a:lnTo>
                      <a:pt x="92" y="92"/>
                    </a:lnTo>
                    <a:lnTo>
                      <a:pt x="138" y="92"/>
                    </a:lnTo>
                    <a:lnTo>
                      <a:pt x="138" y="46"/>
                    </a:lnTo>
                    <a:cubicBezTo>
                      <a:pt x="138" y="23"/>
                      <a:pt x="115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1" name="Google Shape;2301;p43"/>
              <p:cNvSpPr/>
              <p:nvPr/>
            </p:nvSpPr>
            <p:spPr>
              <a:xfrm>
                <a:off x="1570525" y="371730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0"/>
                    </a:moveTo>
                    <a:lnTo>
                      <a:pt x="23" y="0"/>
                    </a:ln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2" name="Google Shape;2302;p43"/>
              <p:cNvSpPr/>
              <p:nvPr/>
            </p:nvSpPr>
            <p:spPr>
              <a:xfrm>
                <a:off x="1568800" y="3716725"/>
                <a:ext cx="23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92" extrusionOk="0">
                    <a:moveTo>
                      <a:pt x="92" y="46"/>
                    </a:moveTo>
                    <a:cubicBezTo>
                      <a:pt x="69" y="46"/>
                      <a:pt x="92" y="69"/>
                      <a:pt x="92" y="69"/>
                    </a:cubicBezTo>
                    <a:lnTo>
                      <a:pt x="92" y="46"/>
                    </a:lnTo>
                    <a:close/>
                    <a:moveTo>
                      <a:pt x="24" y="0"/>
                    </a:moveTo>
                    <a:cubicBezTo>
                      <a:pt x="1" y="23"/>
                      <a:pt x="24" y="69"/>
                      <a:pt x="24" y="92"/>
                    </a:cubicBezTo>
                    <a:lnTo>
                      <a:pt x="46" y="23"/>
                    </a:lnTo>
                    <a:lnTo>
                      <a:pt x="69" y="46"/>
                    </a:lnTo>
                    <a:lnTo>
                      <a:pt x="92" y="46"/>
                    </a:lnTo>
                    <a:lnTo>
                      <a:pt x="69" y="23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3" name="Google Shape;2303;p43"/>
              <p:cNvSpPr/>
              <p:nvPr/>
            </p:nvSpPr>
            <p:spPr>
              <a:xfrm>
                <a:off x="1576800" y="3709150"/>
                <a:ext cx="2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8" extrusionOk="0">
                    <a:moveTo>
                      <a:pt x="78" y="0"/>
                    </a:moveTo>
                    <a:cubicBezTo>
                      <a:pt x="70" y="0"/>
                      <a:pt x="59" y="2"/>
                      <a:pt x="46" y="7"/>
                    </a:cubicBezTo>
                    <a:cubicBezTo>
                      <a:pt x="46" y="29"/>
                      <a:pt x="0" y="52"/>
                      <a:pt x="46" y="52"/>
                    </a:cubicBezTo>
                    <a:cubicBezTo>
                      <a:pt x="92" y="52"/>
                      <a:pt x="46" y="52"/>
                      <a:pt x="69" y="29"/>
                    </a:cubicBezTo>
                    <a:lnTo>
                      <a:pt x="92" y="29"/>
                    </a:lnTo>
                    <a:cubicBezTo>
                      <a:pt x="92" y="52"/>
                      <a:pt x="92" y="75"/>
                      <a:pt x="69" y="75"/>
                    </a:cubicBezTo>
                    <a:lnTo>
                      <a:pt x="46" y="75"/>
                    </a:lnTo>
                    <a:cubicBezTo>
                      <a:pt x="23" y="75"/>
                      <a:pt x="69" y="98"/>
                      <a:pt x="69" y="98"/>
                    </a:cubicBezTo>
                    <a:cubicBezTo>
                      <a:pt x="69" y="75"/>
                      <a:pt x="114" y="75"/>
                      <a:pt x="92" y="52"/>
                    </a:cubicBezTo>
                    <a:cubicBezTo>
                      <a:pt x="110" y="34"/>
                      <a:pt x="114" y="0"/>
                      <a:pt x="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4" name="Google Shape;2304;p43"/>
              <p:cNvSpPr/>
              <p:nvPr/>
            </p:nvSpPr>
            <p:spPr>
              <a:xfrm>
                <a:off x="1673800" y="3650375"/>
                <a:ext cx="345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76" extrusionOk="0">
                    <a:moveTo>
                      <a:pt x="89" y="0"/>
                    </a:moveTo>
                    <a:cubicBezTo>
                      <a:pt x="85" y="0"/>
                      <a:pt x="78" y="2"/>
                      <a:pt x="69" y="7"/>
                    </a:cubicBezTo>
                    <a:cubicBezTo>
                      <a:pt x="1" y="7"/>
                      <a:pt x="1" y="29"/>
                      <a:pt x="1" y="52"/>
                    </a:cubicBezTo>
                    <a:cubicBezTo>
                      <a:pt x="23" y="75"/>
                      <a:pt x="23" y="75"/>
                      <a:pt x="69" y="75"/>
                    </a:cubicBezTo>
                    <a:lnTo>
                      <a:pt x="92" y="75"/>
                    </a:lnTo>
                    <a:cubicBezTo>
                      <a:pt x="92" y="75"/>
                      <a:pt x="138" y="52"/>
                      <a:pt x="115" y="29"/>
                    </a:cubicBezTo>
                    <a:cubicBezTo>
                      <a:pt x="96" y="29"/>
                      <a:pt x="107" y="0"/>
                      <a:pt x="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5" name="Google Shape;2305;p43"/>
              <p:cNvSpPr/>
              <p:nvPr/>
            </p:nvSpPr>
            <p:spPr>
              <a:xfrm>
                <a:off x="1679500" y="364995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1" y="8"/>
                      <a:pt x="3" y="11"/>
                      <a:pt x="8" y="11"/>
                    </a:cubicBezTo>
                    <a:cubicBezTo>
                      <a:pt x="14" y="11"/>
                      <a:pt x="23" y="6"/>
                      <a:pt x="34" y="3"/>
                    </a:cubicBezTo>
                    <a:lnTo>
                      <a:pt x="34" y="3"/>
                    </a:lnTo>
                    <a:cubicBezTo>
                      <a:pt x="31" y="1"/>
                      <a:pt x="28" y="1"/>
                      <a:pt x="24" y="1"/>
                    </a:cubicBezTo>
                    <a:close/>
                    <a:moveTo>
                      <a:pt x="46" y="1"/>
                    </a:moveTo>
                    <a:cubicBezTo>
                      <a:pt x="42" y="1"/>
                      <a:pt x="38" y="2"/>
                      <a:pt x="34" y="3"/>
                    </a:cubicBezTo>
                    <a:lnTo>
                      <a:pt x="34" y="3"/>
                    </a:lnTo>
                    <a:cubicBezTo>
                      <a:pt x="42" y="6"/>
                      <a:pt x="43" y="15"/>
                      <a:pt x="37" y="20"/>
                    </a:cubicBezTo>
                    <a:lnTo>
                      <a:pt x="37" y="20"/>
                    </a:lnTo>
                    <a:cubicBezTo>
                      <a:pt x="42" y="17"/>
                      <a:pt x="46" y="11"/>
                      <a:pt x="46" y="1"/>
                    </a:cubicBezTo>
                    <a:close/>
                    <a:moveTo>
                      <a:pt x="37" y="20"/>
                    </a:moveTo>
                    <a:lnTo>
                      <a:pt x="37" y="20"/>
                    </a:lnTo>
                    <a:cubicBezTo>
                      <a:pt x="31" y="24"/>
                      <a:pt x="24" y="24"/>
                      <a:pt x="24" y="24"/>
                    </a:cubicBezTo>
                    <a:cubicBezTo>
                      <a:pt x="30" y="24"/>
                      <a:pt x="34" y="22"/>
                      <a:pt x="37" y="2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6" name="Google Shape;2306;p43"/>
              <p:cNvSpPr/>
              <p:nvPr/>
            </p:nvSpPr>
            <p:spPr>
              <a:xfrm>
                <a:off x="1712025" y="3646275"/>
                <a:ext cx="3450" cy="25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3" extrusionOk="0">
                    <a:moveTo>
                      <a:pt x="63" y="1"/>
                    </a:moveTo>
                    <a:cubicBezTo>
                      <a:pt x="52" y="1"/>
                      <a:pt x="39" y="3"/>
                      <a:pt x="24" y="11"/>
                    </a:cubicBezTo>
                    <a:cubicBezTo>
                      <a:pt x="1" y="34"/>
                      <a:pt x="47" y="79"/>
                      <a:pt x="69" y="102"/>
                    </a:cubicBezTo>
                    <a:cubicBezTo>
                      <a:pt x="47" y="79"/>
                      <a:pt x="138" y="56"/>
                      <a:pt x="115" y="11"/>
                    </a:cubicBezTo>
                    <a:cubicBezTo>
                      <a:pt x="100" y="11"/>
                      <a:pt x="85" y="1"/>
                      <a:pt x="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7" name="Google Shape;2307;p43"/>
              <p:cNvSpPr/>
              <p:nvPr/>
            </p:nvSpPr>
            <p:spPr>
              <a:xfrm>
                <a:off x="1682925" y="3640825"/>
                <a:ext cx="40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2" extrusionOk="0">
                    <a:moveTo>
                      <a:pt x="92" y="1"/>
                    </a:moveTo>
                    <a:cubicBezTo>
                      <a:pt x="24" y="23"/>
                      <a:pt x="24" y="46"/>
                      <a:pt x="1" y="69"/>
                    </a:cubicBezTo>
                    <a:cubicBezTo>
                      <a:pt x="1" y="92"/>
                      <a:pt x="92" y="92"/>
                      <a:pt x="115" y="92"/>
                    </a:cubicBezTo>
                    <a:cubicBezTo>
                      <a:pt x="115" y="69"/>
                      <a:pt x="138" y="69"/>
                      <a:pt x="138" y="69"/>
                    </a:cubicBezTo>
                    <a:cubicBezTo>
                      <a:pt x="115" y="46"/>
                      <a:pt x="161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8" name="Google Shape;2308;p43"/>
              <p:cNvSpPr/>
              <p:nvPr/>
            </p:nvSpPr>
            <p:spPr>
              <a:xfrm>
                <a:off x="1694925" y="3635125"/>
                <a:ext cx="287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6" extrusionOk="0">
                    <a:moveTo>
                      <a:pt x="46" y="0"/>
                    </a:moveTo>
                    <a:cubicBezTo>
                      <a:pt x="0" y="23"/>
                      <a:pt x="23" y="46"/>
                      <a:pt x="23" y="69"/>
                    </a:cubicBezTo>
                    <a:cubicBezTo>
                      <a:pt x="23" y="64"/>
                      <a:pt x="24" y="62"/>
                      <a:pt x="26" y="62"/>
                    </a:cubicBezTo>
                    <a:cubicBezTo>
                      <a:pt x="31" y="62"/>
                      <a:pt x="42" y="75"/>
                      <a:pt x="54" y="75"/>
                    </a:cubicBezTo>
                    <a:cubicBezTo>
                      <a:pt x="59" y="75"/>
                      <a:pt x="64" y="74"/>
                      <a:pt x="69" y="69"/>
                    </a:cubicBezTo>
                    <a:lnTo>
                      <a:pt x="114" y="46"/>
                    </a:lnTo>
                    <a:cubicBezTo>
                      <a:pt x="91" y="23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9" name="Google Shape;2309;p43"/>
              <p:cNvSpPr/>
              <p:nvPr/>
            </p:nvSpPr>
            <p:spPr>
              <a:xfrm>
                <a:off x="1607600" y="3782100"/>
                <a:ext cx="2325" cy="14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56" extrusionOk="0">
                    <a:moveTo>
                      <a:pt x="30" y="0"/>
                    </a:moveTo>
                    <a:cubicBezTo>
                      <a:pt x="26" y="0"/>
                      <a:pt x="24" y="3"/>
                      <a:pt x="24" y="10"/>
                    </a:cubicBezTo>
                    <a:cubicBezTo>
                      <a:pt x="1" y="10"/>
                      <a:pt x="24" y="56"/>
                      <a:pt x="24" y="56"/>
                    </a:cubicBezTo>
                    <a:cubicBezTo>
                      <a:pt x="47" y="56"/>
                      <a:pt x="47" y="56"/>
                      <a:pt x="24" y="33"/>
                    </a:cubicBezTo>
                    <a:lnTo>
                      <a:pt x="69" y="33"/>
                    </a:lnTo>
                    <a:cubicBezTo>
                      <a:pt x="92" y="33"/>
                      <a:pt x="69" y="56"/>
                      <a:pt x="92" y="56"/>
                    </a:cubicBezTo>
                    <a:cubicBezTo>
                      <a:pt x="92" y="33"/>
                      <a:pt x="92" y="10"/>
                      <a:pt x="69" y="10"/>
                    </a:cubicBezTo>
                    <a:cubicBezTo>
                      <a:pt x="54" y="10"/>
                      <a:pt x="39" y="0"/>
                      <a:pt x="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0" name="Google Shape;2310;p43"/>
              <p:cNvSpPr/>
              <p:nvPr/>
            </p:nvSpPr>
            <p:spPr>
              <a:xfrm>
                <a:off x="1599625" y="3741250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0" y="1"/>
                    </a:moveTo>
                    <a:cubicBezTo>
                      <a:pt x="23" y="24"/>
                      <a:pt x="0" y="24"/>
                      <a:pt x="0" y="46"/>
                    </a:cubicBezTo>
                    <a:cubicBezTo>
                      <a:pt x="0" y="46"/>
                      <a:pt x="23" y="69"/>
                      <a:pt x="69" y="69"/>
                    </a:cubicBezTo>
                    <a:cubicBezTo>
                      <a:pt x="92" y="69"/>
                      <a:pt x="114" y="46"/>
                      <a:pt x="92" y="24"/>
                    </a:cubicBezTo>
                    <a:cubicBezTo>
                      <a:pt x="69" y="1"/>
                      <a:pt x="46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1" name="Google Shape;2311;p43"/>
              <p:cNvSpPr/>
              <p:nvPr/>
            </p:nvSpPr>
            <p:spPr>
              <a:xfrm>
                <a:off x="1594725" y="3739850"/>
                <a:ext cx="2075" cy="1025"/>
              </a:xfrm>
              <a:custGeom>
                <a:avLst/>
                <a:gdLst/>
                <a:ahLst/>
                <a:cxnLst/>
                <a:rect l="l" t="t" r="r" b="b"/>
                <a:pathLst>
                  <a:path w="83" h="41" extrusionOk="0">
                    <a:moveTo>
                      <a:pt x="43" y="1"/>
                    </a:moveTo>
                    <a:cubicBezTo>
                      <a:pt x="39" y="1"/>
                      <a:pt x="37" y="3"/>
                      <a:pt x="37" y="11"/>
                    </a:cubicBezTo>
                    <a:cubicBezTo>
                      <a:pt x="0" y="11"/>
                      <a:pt x="22" y="40"/>
                      <a:pt x="56" y="40"/>
                    </a:cubicBezTo>
                    <a:cubicBezTo>
                      <a:pt x="64" y="40"/>
                      <a:pt x="73" y="38"/>
                      <a:pt x="82" y="34"/>
                    </a:cubicBezTo>
                    <a:cubicBezTo>
                      <a:pt x="82" y="34"/>
                      <a:pt x="82" y="11"/>
                      <a:pt x="82" y="11"/>
                    </a:cubicBezTo>
                    <a:cubicBezTo>
                      <a:pt x="67" y="11"/>
                      <a:pt x="52" y="1"/>
                      <a:pt x="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2" name="Google Shape;2312;p43"/>
              <p:cNvSpPr/>
              <p:nvPr/>
            </p:nvSpPr>
            <p:spPr>
              <a:xfrm>
                <a:off x="1666375" y="3760650"/>
                <a:ext cx="63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52" extrusionOk="0">
                    <a:moveTo>
                      <a:pt x="138" y="1"/>
                    </a:moveTo>
                    <a:cubicBezTo>
                      <a:pt x="24" y="69"/>
                      <a:pt x="1" y="183"/>
                      <a:pt x="47" y="252"/>
                    </a:cubicBezTo>
                    <a:lnTo>
                      <a:pt x="115" y="206"/>
                    </a:lnTo>
                    <a:cubicBezTo>
                      <a:pt x="161" y="161"/>
                      <a:pt x="252" y="69"/>
                      <a:pt x="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3" name="Google Shape;2313;p43"/>
              <p:cNvSpPr/>
              <p:nvPr/>
            </p:nvSpPr>
            <p:spPr>
              <a:xfrm>
                <a:off x="1584225" y="3769225"/>
                <a:ext cx="4000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60" h="97" extrusionOk="0">
                    <a:moveTo>
                      <a:pt x="46" y="0"/>
                    </a:moveTo>
                    <a:cubicBezTo>
                      <a:pt x="23" y="23"/>
                      <a:pt x="0" y="46"/>
                      <a:pt x="23" y="69"/>
                    </a:cubicBezTo>
                    <a:cubicBezTo>
                      <a:pt x="23" y="69"/>
                      <a:pt x="46" y="91"/>
                      <a:pt x="46" y="91"/>
                    </a:cubicBezTo>
                    <a:lnTo>
                      <a:pt x="68" y="91"/>
                    </a:lnTo>
                    <a:cubicBezTo>
                      <a:pt x="72" y="95"/>
                      <a:pt x="75" y="96"/>
                      <a:pt x="77" y="96"/>
                    </a:cubicBezTo>
                    <a:cubicBezTo>
                      <a:pt x="88" y="96"/>
                      <a:pt x="94" y="75"/>
                      <a:pt x="109" y="75"/>
                    </a:cubicBezTo>
                    <a:cubicBezTo>
                      <a:pt x="116" y="75"/>
                      <a:pt x="125" y="80"/>
                      <a:pt x="137" y="91"/>
                    </a:cubicBezTo>
                    <a:cubicBezTo>
                      <a:pt x="137" y="69"/>
                      <a:pt x="160" y="69"/>
                      <a:pt x="160" y="46"/>
                    </a:cubicBezTo>
                    <a:cubicBezTo>
                      <a:pt x="160" y="23"/>
                      <a:pt x="160" y="23"/>
                      <a:pt x="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4" name="Google Shape;2314;p43"/>
              <p:cNvSpPr/>
              <p:nvPr/>
            </p:nvSpPr>
            <p:spPr>
              <a:xfrm>
                <a:off x="1631575" y="3766925"/>
                <a:ext cx="11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7" h="1" extrusionOk="0">
                    <a:moveTo>
                      <a:pt x="23" y="1"/>
                    </a:moveTo>
                    <a:cubicBezTo>
                      <a:pt x="23" y="1"/>
                      <a:pt x="1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lnTo>
                      <a:pt x="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5" name="Google Shape;2315;p43"/>
              <p:cNvSpPr/>
              <p:nvPr/>
            </p:nvSpPr>
            <p:spPr>
              <a:xfrm>
                <a:off x="1629300" y="3752675"/>
                <a:ext cx="115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0" y="0"/>
                    </a:moveTo>
                    <a:lnTo>
                      <a:pt x="0" y="23"/>
                    </a:lnTo>
                    <a:cubicBezTo>
                      <a:pt x="23" y="23"/>
                      <a:pt x="46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6" name="Google Shape;2316;p43"/>
              <p:cNvSpPr/>
              <p:nvPr/>
            </p:nvSpPr>
            <p:spPr>
              <a:xfrm>
                <a:off x="1629875" y="3752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7" name="Google Shape;2317;p43"/>
              <p:cNvSpPr/>
              <p:nvPr/>
            </p:nvSpPr>
            <p:spPr>
              <a:xfrm>
                <a:off x="1629300" y="3750375"/>
                <a:ext cx="212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85" h="93" extrusionOk="0">
                    <a:moveTo>
                      <a:pt x="23" y="1"/>
                    </a:moveTo>
                    <a:cubicBezTo>
                      <a:pt x="0" y="24"/>
                      <a:pt x="0" y="47"/>
                      <a:pt x="0" y="47"/>
                    </a:cubicBezTo>
                    <a:lnTo>
                      <a:pt x="46" y="47"/>
                    </a:lnTo>
                    <a:lnTo>
                      <a:pt x="65" y="66"/>
                    </a:lnTo>
                    <a:lnTo>
                      <a:pt x="65" y="66"/>
                    </a:lnTo>
                    <a:cubicBezTo>
                      <a:pt x="78" y="44"/>
                      <a:pt x="85" y="17"/>
                      <a:pt x="69" y="1"/>
                    </a:cubicBezTo>
                    <a:close/>
                    <a:moveTo>
                      <a:pt x="65" y="66"/>
                    </a:moveTo>
                    <a:cubicBezTo>
                      <a:pt x="65" y="67"/>
                      <a:pt x="64" y="68"/>
                      <a:pt x="64" y="69"/>
                    </a:cubicBezTo>
                    <a:lnTo>
                      <a:pt x="69" y="69"/>
                    </a:lnTo>
                    <a:lnTo>
                      <a:pt x="65" y="66"/>
                    </a:lnTo>
                    <a:close/>
                    <a:moveTo>
                      <a:pt x="46" y="69"/>
                    </a:moveTo>
                    <a:lnTo>
                      <a:pt x="46" y="92"/>
                    </a:lnTo>
                    <a:cubicBezTo>
                      <a:pt x="52" y="86"/>
                      <a:pt x="58" y="78"/>
                      <a:pt x="64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8" name="Google Shape;2318;p43"/>
              <p:cNvSpPr/>
              <p:nvPr/>
            </p:nvSpPr>
            <p:spPr>
              <a:xfrm>
                <a:off x="1629300" y="37515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23"/>
                      <a:pt x="0" y="1"/>
                      <a:pt x="0" y="1"/>
                    </a:cubicBezTo>
                    <a:cubicBezTo>
                      <a:pt x="0" y="1"/>
                      <a:pt x="0" y="23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9" name="Google Shape;2319;p43"/>
              <p:cNvSpPr/>
              <p:nvPr/>
            </p:nvSpPr>
            <p:spPr>
              <a:xfrm>
                <a:off x="1629300" y="37521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lnTo>
                      <a:pt x="23" y="23"/>
                    </a:lnTo>
                    <a:cubicBezTo>
                      <a:pt x="0" y="2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0" name="Google Shape;2320;p43"/>
              <p:cNvSpPr/>
              <p:nvPr/>
            </p:nvSpPr>
            <p:spPr>
              <a:xfrm>
                <a:off x="1625875" y="3728275"/>
                <a:ext cx="45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32" extrusionOk="0">
                    <a:moveTo>
                      <a:pt x="160" y="86"/>
                    </a:moveTo>
                    <a:cubicBezTo>
                      <a:pt x="158" y="87"/>
                      <a:pt x="156" y="88"/>
                      <a:pt x="154" y="89"/>
                    </a:cubicBezTo>
                    <a:lnTo>
                      <a:pt x="154" y="89"/>
                    </a:lnTo>
                    <a:cubicBezTo>
                      <a:pt x="158" y="95"/>
                      <a:pt x="160" y="102"/>
                      <a:pt x="160" y="109"/>
                    </a:cubicBezTo>
                    <a:lnTo>
                      <a:pt x="160" y="86"/>
                    </a:lnTo>
                    <a:close/>
                    <a:moveTo>
                      <a:pt x="80" y="0"/>
                    </a:moveTo>
                    <a:cubicBezTo>
                      <a:pt x="57" y="0"/>
                      <a:pt x="35" y="6"/>
                      <a:pt x="23" y="18"/>
                    </a:cubicBezTo>
                    <a:cubicBezTo>
                      <a:pt x="0" y="63"/>
                      <a:pt x="46" y="109"/>
                      <a:pt x="69" y="132"/>
                    </a:cubicBezTo>
                    <a:lnTo>
                      <a:pt x="92" y="109"/>
                    </a:lnTo>
                    <a:lnTo>
                      <a:pt x="114" y="132"/>
                    </a:lnTo>
                    <a:cubicBezTo>
                      <a:pt x="136" y="110"/>
                      <a:pt x="116" y="109"/>
                      <a:pt x="154" y="89"/>
                    </a:cubicBezTo>
                    <a:lnTo>
                      <a:pt x="154" y="89"/>
                    </a:lnTo>
                    <a:cubicBezTo>
                      <a:pt x="149" y="82"/>
                      <a:pt x="142" y="77"/>
                      <a:pt x="134" y="77"/>
                    </a:cubicBezTo>
                    <a:cubicBezTo>
                      <a:pt x="128" y="77"/>
                      <a:pt x="121" y="79"/>
                      <a:pt x="114" y="86"/>
                    </a:cubicBezTo>
                    <a:cubicBezTo>
                      <a:pt x="114" y="63"/>
                      <a:pt x="160" y="63"/>
                      <a:pt x="183" y="63"/>
                    </a:cubicBezTo>
                    <a:cubicBezTo>
                      <a:pt x="183" y="40"/>
                      <a:pt x="137" y="18"/>
                      <a:pt x="137" y="18"/>
                    </a:cubicBezTo>
                    <a:cubicBezTo>
                      <a:pt x="126" y="6"/>
                      <a:pt x="103" y="0"/>
                      <a:pt x="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1" name="Google Shape;2321;p43"/>
              <p:cNvSpPr/>
              <p:nvPr/>
            </p:nvSpPr>
            <p:spPr>
              <a:xfrm>
                <a:off x="1650975" y="3741250"/>
                <a:ext cx="402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15" extrusionOk="0">
                    <a:moveTo>
                      <a:pt x="92" y="1"/>
                    </a:moveTo>
                    <a:cubicBezTo>
                      <a:pt x="1" y="24"/>
                      <a:pt x="46" y="46"/>
                      <a:pt x="46" y="92"/>
                    </a:cubicBezTo>
                    <a:cubicBezTo>
                      <a:pt x="69" y="92"/>
                      <a:pt x="69" y="92"/>
                      <a:pt x="69" y="115"/>
                    </a:cubicBezTo>
                    <a:lnTo>
                      <a:pt x="92" y="92"/>
                    </a:lnTo>
                    <a:lnTo>
                      <a:pt x="115" y="115"/>
                    </a:lnTo>
                    <a:lnTo>
                      <a:pt x="160" y="92"/>
                    </a:lnTo>
                    <a:lnTo>
                      <a:pt x="160" y="46"/>
                    </a:lnTo>
                    <a:cubicBezTo>
                      <a:pt x="160" y="24"/>
                      <a:pt x="138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2" name="Google Shape;2322;p43"/>
              <p:cNvSpPr/>
              <p:nvPr/>
            </p:nvSpPr>
            <p:spPr>
              <a:xfrm>
                <a:off x="1641425" y="3718200"/>
                <a:ext cx="3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29" h="124" extrusionOk="0">
                    <a:moveTo>
                      <a:pt x="64" y="0"/>
                    </a:moveTo>
                    <a:cubicBezTo>
                      <a:pt x="56" y="0"/>
                      <a:pt x="47" y="3"/>
                      <a:pt x="40" y="10"/>
                    </a:cubicBezTo>
                    <a:cubicBezTo>
                      <a:pt x="1" y="49"/>
                      <a:pt x="46" y="71"/>
                      <a:pt x="74" y="106"/>
                    </a:cubicBezTo>
                    <a:lnTo>
                      <a:pt x="74" y="106"/>
                    </a:lnTo>
                    <a:cubicBezTo>
                      <a:pt x="64" y="72"/>
                      <a:pt x="128" y="52"/>
                      <a:pt x="109" y="33"/>
                    </a:cubicBezTo>
                    <a:cubicBezTo>
                      <a:pt x="109" y="16"/>
                      <a:pt x="86" y="0"/>
                      <a:pt x="64" y="0"/>
                    </a:cubicBezTo>
                    <a:close/>
                    <a:moveTo>
                      <a:pt x="74" y="106"/>
                    </a:moveTo>
                    <a:cubicBezTo>
                      <a:pt x="76" y="112"/>
                      <a:pt x="79" y="117"/>
                      <a:pt x="86" y="124"/>
                    </a:cubicBezTo>
                    <a:cubicBezTo>
                      <a:pt x="83" y="117"/>
                      <a:pt x="79" y="112"/>
                      <a:pt x="74" y="1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3" name="Google Shape;2323;p43"/>
              <p:cNvSpPr/>
              <p:nvPr/>
            </p:nvSpPr>
            <p:spPr>
              <a:xfrm>
                <a:off x="1662950" y="3685325"/>
                <a:ext cx="6875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75" extrusionOk="0">
                    <a:moveTo>
                      <a:pt x="115" y="1"/>
                    </a:moveTo>
                    <a:cubicBezTo>
                      <a:pt x="24" y="69"/>
                      <a:pt x="1" y="206"/>
                      <a:pt x="47" y="275"/>
                    </a:cubicBezTo>
                    <a:lnTo>
                      <a:pt x="115" y="229"/>
                    </a:lnTo>
                    <a:cubicBezTo>
                      <a:pt x="161" y="161"/>
                      <a:pt x="275" y="69"/>
                      <a:pt x="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4" name="Google Shape;2324;p43"/>
              <p:cNvSpPr/>
              <p:nvPr/>
            </p:nvSpPr>
            <p:spPr>
              <a:xfrm>
                <a:off x="1679500" y="3745825"/>
                <a:ext cx="345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2" extrusionOk="0">
                    <a:moveTo>
                      <a:pt x="69" y="0"/>
                    </a:moveTo>
                    <a:cubicBezTo>
                      <a:pt x="1" y="0"/>
                      <a:pt x="1" y="46"/>
                      <a:pt x="1" y="69"/>
                    </a:cubicBezTo>
                    <a:cubicBezTo>
                      <a:pt x="24" y="92"/>
                      <a:pt x="24" y="92"/>
                      <a:pt x="69" y="92"/>
                    </a:cubicBezTo>
                    <a:lnTo>
                      <a:pt x="92" y="92"/>
                    </a:lnTo>
                    <a:cubicBezTo>
                      <a:pt x="115" y="69"/>
                      <a:pt x="138" y="69"/>
                      <a:pt x="138" y="46"/>
                    </a:cubicBezTo>
                    <a:cubicBezTo>
                      <a:pt x="115" y="23"/>
                      <a:pt x="115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5" name="Google Shape;2325;p43"/>
              <p:cNvSpPr/>
              <p:nvPr/>
            </p:nvSpPr>
            <p:spPr>
              <a:xfrm>
                <a:off x="1685225" y="3745250"/>
                <a:ext cx="17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23" y="1"/>
                    </a:moveTo>
                    <a:cubicBezTo>
                      <a:pt x="23" y="1"/>
                      <a:pt x="0" y="1"/>
                      <a:pt x="0" y="23"/>
                    </a:cubicBezTo>
                    <a:cubicBezTo>
                      <a:pt x="15" y="23"/>
                      <a:pt x="31" y="13"/>
                      <a:pt x="46" y="13"/>
                    </a:cubicBezTo>
                    <a:cubicBezTo>
                      <a:pt x="51" y="13"/>
                      <a:pt x="57" y="15"/>
                      <a:pt x="62" y="18"/>
                    </a:cubicBezTo>
                    <a:lnTo>
                      <a:pt x="62" y="18"/>
                    </a:lnTo>
                    <a:cubicBezTo>
                      <a:pt x="61" y="9"/>
                      <a:pt x="55" y="1"/>
                      <a:pt x="46" y="1"/>
                    </a:cubicBezTo>
                    <a:close/>
                    <a:moveTo>
                      <a:pt x="62" y="18"/>
                    </a:moveTo>
                    <a:cubicBezTo>
                      <a:pt x="63" y="22"/>
                      <a:pt x="63" y="26"/>
                      <a:pt x="62" y="30"/>
                    </a:cubicBezTo>
                    <a:lnTo>
                      <a:pt x="62" y="30"/>
                    </a:lnTo>
                    <a:cubicBezTo>
                      <a:pt x="66" y="26"/>
                      <a:pt x="69" y="23"/>
                      <a:pt x="69" y="23"/>
                    </a:cubicBezTo>
                    <a:cubicBezTo>
                      <a:pt x="67" y="21"/>
                      <a:pt x="65" y="20"/>
                      <a:pt x="62" y="18"/>
                    </a:cubicBezTo>
                    <a:close/>
                    <a:moveTo>
                      <a:pt x="62" y="30"/>
                    </a:moveTo>
                    <a:lnTo>
                      <a:pt x="62" y="30"/>
                    </a:lnTo>
                    <a:cubicBezTo>
                      <a:pt x="56" y="36"/>
                      <a:pt x="46" y="46"/>
                      <a:pt x="46" y="46"/>
                    </a:cubicBezTo>
                    <a:cubicBezTo>
                      <a:pt x="55" y="46"/>
                      <a:pt x="61" y="39"/>
                      <a:pt x="62" y="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6" name="Google Shape;2326;p43"/>
              <p:cNvSpPr/>
              <p:nvPr/>
            </p:nvSpPr>
            <p:spPr>
              <a:xfrm>
                <a:off x="1689775" y="3735550"/>
                <a:ext cx="46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84" h="92" extrusionOk="0">
                    <a:moveTo>
                      <a:pt x="92" y="1"/>
                    </a:moveTo>
                    <a:cubicBezTo>
                      <a:pt x="24" y="1"/>
                      <a:pt x="46" y="46"/>
                      <a:pt x="1" y="69"/>
                    </a:cubicBezTo>
                    <a:cubicBezTo>
                      <a:pt x="1" y="92"/>
                      <a:pt x="92" y="92"/>
                      <a:pt x="115" y="92"/>
                    </a:cubicBezTo>
                    <a:lnTo>
                      <a:pt x="138" y="92"/>
                    </a:lnTo>
                    <a:cubicBezTo>
                      <a:pt x="115" y="69"/>
                      <a:pt x="160" y="69"/>
                      <a:pt x="160" y="46"/>
                    </a:cubicBezTo>
                    <a:cubicBezTo>
                      <a:pt x="138" y="23"/>
                      <a:pt x="183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7" name="Google Shape;2327;p43"/>
              <p:cNvSpPr/>
              <p:nvPr/>
            </p:nvSpPr>
            <p:spPr>
              <a:xfrm>
                <a:off x="1703475" y="3728700"/>
                <a:ext cx="2875" cy="20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0" extrusionOk="0">
                    <a:moveTo>
                      <a:pt x="46" y="1"/>
                    </a:moveTo>
                    <a:cubicBezTo>
                      <a:pt x="1" y="23"/>
                      <a:pt x="23" y="46"/>
                      <a:pt x="23" y="69"/>
                    </a:cubicBezTo>
                    <a:cubicBezTo>
                      <a:pt x="23" y="69"/>
                      <a:pt x="33" y="79"/>
                      <a:pt x="47" y="79"/>
                    </a:cubicBezTo>
                    <a:cubicBezTo>
                      <a:pt x="54" y="79"/>
                      <a:pt x="61" y="77"/>
                      <a:pt x="69" y="69"/>
                    </a:cubicBezTo>
                    <a:lnTo>
                      <a:pt x="115" y="46"/>
                    </a:lnTo>
                    <a:cubicBezTo>
                      <a:pt x="92" y="23"/>
                      <a:pt x="115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8" name="Google Shape;2328;p43"/>
              <p:cNvSpPr/>
              <p:nvPr/>
            </p:nvSpPr>
            <p:spPr>
              <a:xfrm>
                <a:off x="1680075" y="3732125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23" y="1"/>
                    </a:moveTo>
                    <a:cubicBezTo>
                      <a:pt x="1" y="23"/>
                      <a:pt x="1" y="46"/>
                      <a:pt x="23" y="69"/>
                    </a:cubicBezTo>
                    <a:cubicBezTo>
                      <a:pt x="46" y="69"/>
                      <a:pt x="46" y="46"/>
                      <a:pt x="23" y="46"/>
                    </a:cubicBezTo>
                    <a:lnTo>
                      <a:pt x="69" y="23"/>
                    </a:lnTo>
                    <a:cubicBezTo>
                      <a:pt x="92" y="46"/>
                      <a:pt x="69" y="46"/>
                      <a:pt x="92" y="69"/>
                    </a:cubicBezTo>
                    <a:cubicBezTo>
                      <a:pt x="92" y="46"/>
                      <a:pt x="115" y="23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9" name="Google Shape;2329;p43"/>
              <p:cNvSpPr/>
              <p:nvPr/>
            </p:nvSpPr>
            <p:spPr>
              <a:xfrm>
                <a:off x="1672650" y="3687925"/>
                <a:ext cx="2900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57" extrusionOk="0">
                    <a:moveTo>
                      <a:pt x="63" y="1"/>
                    </a:moveTo>
                    <a:cubicBezTo>
                      <a:pt x="52" y="1"/>
                      <a:pt x="39" y="3"/>
                      <a:pt x="24" y="11"/>
                    </a:cubicBezTo>
                    <a:cubicBezTo>
                      <a:pt x="24" y="11"/>
                      <a:pt x="1" y="34"/>
                      <a:pt x="1" y="34"/>
                    </a:cubicBezTo>
                    <a:cubicBezTo>
                      <a:pt x="1" y="57"/>
                      <a:pt x="47" y="57"/>
                      <a:pt x="69" y="57"/>
                    </a:cubicBezTo>
                    <a:cubicBezTo>
                      <a:pt x="92" y="57"/>
                      <a:pt x="115" y="34"/>
                      <a:pt x="115" y="11"/>
                    </a:cubicBezTo>
                    <a:cubicBezTo>
                      <a:pt x="100" y="11"/>
                      <a:pt x="85" y="1"/>
                      <a:pt x="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0" name="Google Shape;2330;p43"/>
              <p:cNvSpPr/>
              <p:nvPr/>
            </p:nvSpPr>
            <p:spPr>
              <a:xfrm>
                <a:off x="1666950" y="3686225"/>
                <a:ext cx="2875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57" extrusionOk="0">
                    <a:moveTo>
                      <a:pt x="69" y="0"/>
                    </a:moveTo>
                    <a:cubicBezTo>
                      <a:pt x="62" y="0"/>
                      <a:pt x="54" y="3"/>
                      <a:pt x="46" y="11"/>
                    </a:cubicBezTo>
                    <a:cubicBezTo>
                      <a:pt x="1" y="33"/>
                      <a:pt x="69" y="56"/>
                      <a:pt x="92" y="56"/>
                    </a:cubicBezTo>
                    <a:cubicBezTo>
                      <a:pt x="115" y="33"/>
                      <a:pt x="115" y="33"/>
                      <a:pt x="115" y="11"/>
                    </a:cubicBezTo>
                    <a:cubicBezTo>
                      <a:pt x="100" y="11"/>
                      <a:pt x="84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1" name="Google Shape;2331;p43"/>
              <p:cNvSpPr/>
              <p:nvPr/>
            </p:nvSpPr>
            <p:spPr>
              <a:xfrm>
                <a:off x="1654400" y="3718750"/>
                <a:ext cx="4600" cy="26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07" extrusionOk="0">
                    <a:moveTo>
                      <a:pt x="109" y="0"/>
                    </a:moveTo>
                    <a:cubicBezTo>
                      <a:pt x="87" y="0"/>
                      <a:pt x="61" y="11"/>
                      <a:pt x="46" y="11"/>
                    </a:cubicBezTo>
                    <a:cubicBezTo>
                      <a:pt x="23" y="33"/>
                      <a:pt x="1" y="56"/>
                      <a:pt x="23" y="79"/>
                    </a:cubicBezTo>
                    <a:cubicBezTo>
                      <a:pt x="46" y="79"/>
                      <a:pt x="69" y="102"/>
                      <a:pt x="46" y="102"/>
                    </a:cubicBezTo>
                    <a:lnTo>
                      <a:pt x="92" y="102"/>
                    </a:lnTo>
                    <a:cubicBezTo>
                      <a:pt x="95" y="105"/>
                      <a:pt x="98" y="107"/>
                      <a:pt x="101" y="107"/>
                    </a:cubicBezTo>
                    <a:cubicBezTo>
                      <a:pt x="113" y="107"/>
                      <a:pt x="119" y="74"/>
                      <a:pt x="143" y="74"/>
                    </a:cubicBezTo>
                    <a:cubicBezTo>
                      <a:pt x="148" y="74"/>
                      <a:pt x="154" y="76"/>
                      <a:pt x="160" y="79"/>
                    </a:cubicBezTo>
                    <a:cubicBezTo>
                      <a:pt x="160" y="79"/>
                      <a:pt x="183" y="56"/>
                      <a:pt x="183" y="56"/>
                    </a:cubicBezTo>
                    <a:cubicBezTo>
                      <a:pt x="183" y="33"/>
                      <a:pt x="183" y="11"/>
                      <a:pt x="137" y="11"/>
                    </a:cubicBezTo>
                    <a:cubicBezTo>
                      <a:pt x="130" y="3"/>
                      <a:pt x="120" y="0"/>
                      <a:pt x="1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2" name="Google Shape;2332;p43"/>
              <p:cNvSpPr/>
              <p:nvPr/>
            </p:nvSpPr>
            <p:spPr>
              <a:xfrm>
                <a:off x="1707475" y="3715000"/>
                <a:ext cx="11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1" extrusionOk="0">
                    <a:moveTo>
                      <a:pt x="23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3" y="1"/>
                      <a:pt x="23" y="1"/>
                      <a:pt x="23" y="1"/>
                    </a:cubicBezTo>
                    <a:lnTo>
                      <a:pt x="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3" name="Google Shape;2333;p43"/>
              <p:cNvSpPr/>
              <p:nvPr/>
            </p:nvSpPr>
            <p:spPr>
              <a:xfrm>
                <a:off x="1705175" y="3699600"/>
                <a:ext cx="1175" cy="4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18" extrusionOk="0">
                    <a:moveTo>
                      <a:pt x="1" y="1"/>
                    </a:moveTo>
                    <a:cubicBezTo>
                      <a:pt x="12" y="12"/>
                      <a:pt x="24" y="18"/>
                      <a:pt x="32" y="18"/>
                    </a:cubicBezTo>
                    <a:cubicBezTo>
                      <a:pt x="41" y="18"/>
                      <a:pt x="47" y="12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4" name="Google Shape;2334;p43"/>
              <p:cNvSpPr/>
              <p:nvPr/>
            </p:nvSpPr>
            <p:spPr>
              <a:xfrm>
                <a:off x="1705825" y="3698775"/>
                <a:ext cx="5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1" h="11" extrusionOk="0">
                    <a:moveTo>
                      <a:pt x="5" y="1"/>
                    </a:moveTo>
                    <a:cubicBezTo>
                      <a:pt x="0" y="1"/>
                      <a:pt x="5" y="11"/>
                      <a:pt x="21" y="11"/>
                    </a:cubicBezTo>
                    <a:cubicBezTo>
                      <a:pt x="13" y="3"/>
                      <a:pt x="8" y="1"/>
                      <a:pt x="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5" name="Google Shape;2335;p43"/>
              <p:cNvSpPr/>
              <p:nvPr/>
            </p:nvSpPr>
            <p:spPr>
              <a:xfrm>
                <a:off x="1705175" y="3696750"/>
                <a:ext cx="267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5" extrusionOk="0">
                    <a:moveTo>
                      <a:pt x="69" y="0"/>
                    </a:moveTo>
                    <a:cubicBezTo>
                      <a:pt x="47" y="0"/>
                      <a:pt x="24" y="23"/>
                      <a:pt x="24" y="23"/>
                    </a:cubicBezTo>
                    <a:cubicBezTo>
                      <a:pt x="1" y="23"/>
                      <a:pt x="1" y="46"/>
                      <a:pt x="1" y="46"/>
                    </a:cubicBezTo>
                    <a:cubicBezTo>
                      <a:pt x="12" y="57"/>
                      <a:pt x="24" y="57"/>
                      <a:pt x="32" y="57"/>
                    </a:cubicBezTo>
                    <a:cubicBezTo>
                      <a:pt x="41" y="57"/>
                      <a:pt x="47" y="57"/>
                      <a:pt x="47" y="69"/>
                    </a:cubicBezTo>
                    <a:lnTo>
                      <a:pt x="69" y="91"/>
                    </a:lnTo>
                    <a:lnTo>
                      <a:pt x="69" y="91"/>
                    </a:lnTo>
                    <a:cubicBezTo>
                      <a:pt x="98" y="60"/>
                      <a:pt x="107" y="38"/>
                      <a:pt x="69" y="0"/>
                    </a:cubicBezTo>
                    <a:close/>
                    <a:moveTo>
                      <a:pt x="69" y="91"/>
                    </a:moveTo>
                    <a:lnTo>
                      <a:pt x="69" y="91"/>
                    </a:lnTo>
                    <a:cubicBezTo>
                      <a:pt x="69" y="92"/>
                      <a:pt x="69" y="92"/>
                      <a:pt x="69" y="92"/>
                    </a:cubicBezTo>
                    <a:lnTo>
                      <a:pt x="69" y="92"/>
                    </a:lnTo>
                    <a:lnTo>
                      <a:pt x="69" y="91"/>
                    </a:lnTo>
                    <a:close/>
                    <a:moveTo>
                      <a:pt x="47" y="92"/>
                    </a:moveTo>
                    <a:lnTo>
                      <a:pt x="47" y="115"/>
                    </a:lnTo>
                    <a:cubicBezTo>
                      <a:pt x="55" y="106"/>
                      <a:pt x="62" y="99"/>
                      <a:pt x="69" y="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6" name="Google Shape;2336;p43"/>
              <p:cNvSpPr/>
              <p:nvPr/>
            </p:nvSpPr>
            <p:spPr>
              <a:xfrm>
                <a:off x="1705175" y="3697900"/>
                <a:ext cx="2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extrusionOk="0">
                    <a:moveTo>
                      <a:pt x="1" y="23"/>
                    </a:moveTo>
                    <a:cubicBezTo>
                      <a:pt x="1" y="23"/>
                      <a:pt x="1" y="23"/>
                      <a:pt x="1" y="0"/>
                    </a:cubicBezTo>
                    <a:cubicBezTo>
                      <a:pt x="1" y="23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7" name="Google Shape;2337;p43"/>
              <p:cNvSpPr/>
              <p:nvPr/>
            </p:nvSpPr>
            <p:spPr>
              <a:xfrm>
                <a:off x="1705175" y="3698450"/>
                <a:ext cx="600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47" extrusionOk="0">
                    <a:moveTo>
                      <a:pt x="1" y="1"/>
                    </a:moveTo>
                    <a:cubicBezTo>
                      <a:pt x="1" y="24"/>
                      <a:pt x="1" y="24"/>
                      <a:pt x="24" y="47"/>
                    </a:cubicBezTo>
                    <a:lnTo>
                      <a:pt x="24" y="24"/>
                    </a:lnTo>
                    <a:cubicBezTo>
                      <a:pt x="24" y="24"/>
                      <a:pt x="1" y="24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8" name="Google Shape;2338;p43"/>
              <p:cNvSpPr/>
              <p:nvPr/>
            </p:nvSpPr>
            <p:spPr>
              <a:xfrm>
                <a:off x="1646400" y="37384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9" name="Google Shape;2339;p43"/>
              <p:cNvSpPr/>
              <p:nvPr/>
            </p:nvSpPr>
            <p:spPr>
              <a:xfrm>
                <a:off x="1644125" y="3737825"/>
                <a:ext cx="2300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92" h="93" extrusionOk="0">
                    <a:moveTo>
                      <a:pt x="92" y="46"/>
                    </a:moveTo>
                    <a:cubicBezTo>
                      <a:pt x="69" y="46"/>
                      <a:pt x="92" y="69"/>
                      <a:pt x="92" y="69"/>
                    </a:cubicBezTo>
                    <a:lnTo>
                      <a:pt x="92" y="46"/>
                    </a:lnTo>
                    <a:close/>
                    <a:moveTo>
                      <a:pt x="23" y="1"/>
                    </a:moveTo>
                    <a:cubicBezTo>
                      <a:pt x="1" y="24"/>
                      <a:pt x="23" y="69"/>
                      <a:pt x="23" y="92"/>
                    </a:cubicBezTo>
                    <a:lnTo>
                      <a:pt x="46" y="24"/>
                    </a:lnTo>
                    <a:lnTo>
                      <a:pt x="69" y="46"/>
                    </a:lnTo>
                    <a:lnTo>
                      <a:pt x="92" y="46"/>
                    </a:lnTo>
                    <a:lnTo>
                      <a:pt x="69" y="24"/>
                    </a:lnTo>
                    <a:lnTo>
                      <a:pt x="92" y="24"/>
                    </a:lnTo>
                    <a:lnTo>
                      <a:pt x="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0" name="Google Shape;2340;p43"/>
              <p:cNvSpPr/>
              <p:nvPr/>
            </p:nvSpPr>
            <p:spPr>
              <a:xfrm>
                <a:off x="1653250" y="3730250"/>
                <a:ext cx="2900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99" extrusionOk="0">
                    <a:moveTo>
                      <a:pt x="79" y="1"/>
                    </a:moveTo>
                    <a:cubicBezTo>
                      <a:pt x="70" y="1"/>
                      <a:pt x="60" y="3"/>
                      <a:pt x="47" y="7"/>
                    </a:cubicBezTo>
                    <a:cubicBezTo>
                      <a:pt x="47" y="7"/>
                      <a:pt x="1" y="53"/>
                      <a:pt x="24" y="53"/>
                    </a:cubicBezTo>
                    <a:cubicBezTo>
                      <a:pt x="69" y="53"/>
                      <a:pt x="24" y="30"/>
                      <a:pt x="69" y="30"/>
                    </a:cubicBezTo>
                    <a:lnTo>
                      <a:pt x="92" y="30"/>
                    </a:lnTo>
                    <a:cubicBezTo>
                      <a:pt x="69" y="53"/>
                      <a:pt x="92" y="76"/>
                      <a:pt x="47" y="76"/>
                    </a:cubicBezTo>
                    <a:lnTo>
                      <a:pt x="24" y="76"/>
                    </a:lnTo>
                    <a:cubicBezTo>
                      <a:pt x="1" y="76"/>
                      <a:pt x="47" y="98"/>
                      <a:pt x="47" y="98"/>
                    </a:cubicBezTo>
                    <a:cubicBezTo>
                      <a:pt x="69" y="76"/>
                      <a:pt x="115" y="76"/>
                      <a:pt x="92" y="53"/>
                    </a:cubicBezTo>
                    <a:cubicBezTo>
                      <a:pt x="111" y="34"/>
                      <a:pt x="114" y="1"/>
                      <a:pt x="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1" name="Google Shape;2341;p43"/>
              <p:cNvSpPr/>
              <p:nvPr/>
            </p:nvSpPr>
            <p:spPr>
              <a:xfrm>
                <a:off x="1534000" y="36956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2" name="Google Shape;2342;p43"/>
              <p:cNvSpPr/>
              <p:nvPr/>
            </p:nvSpPr>
            <p:spPr>
              <a:xfrm>
                <a:off x="1527725" y="368932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0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3" name="Google Shape;2343;p43"/>
              <p:cNvSpPr/>
              <p:nvPr/>
            </p:nvSpPr>
            <p:spPr>
              <a:xfrm>
                <a:off x="1527725" y="3688750"/>
                <a:ext cx="115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1"/>
                      <a:pt x="0" y="24"/>
                    </a:cubicBezTo>
                    <a:cubicBezTo>
                      <a:pt x="0" y="1"/>
                      <a:pt x="23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4" name="Google Shape;2344;p43"/>
              <p:cNvSpPr/>
              <p:nvPr/>
            </p:nvSpPr>
            <p:spPr>
              <a:xfrm>
                <a:off x="1526575" y="3677925"/>
                <a:ext cx="86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52" extrusionOk="0">
                    <a:moveTo>
                      <a:pt x="206" y="0"/>
                    </a:moveTo>
                    <a:cubicBezTo>
                      <a:pt x="115" y="23"/>
                      <a:pt x="138" y="69"/>
                      <a:pt x="92" y="91"/>
                    </a:cubicBezTo>
                    <a:cubicBezTo>
                      <a:pt x="183" y="137"/>
                      <a:pt x="1" y="160"/>
                      <a:pt x="69" y="228"/>
                    </a:cubicBezTo>
                    <a:cubicBezTo>
                      <a:pt x="74" y="224"/>
                      <a:pt x="78" y="222"/>
                      <a:pt x="83" y="222"/>
                    </a:cubicBezTo>
                    <a:cubicBezTo>
                      <a:pt x="100" y="222"/>
                      <a:pt x="115" y="251"/>
                      <a:pt x="115" y="251"/>
                    </a:cubicBezTo>
                    <a:lnTo>
                      <a:pt x="115" y="228"/>
                    </a:lnTo>
                    <a:cubicBezTo>
                      <a:pt x="138" y="251"/>
                      <a:pt x="138" y="251"/>
                      <a:pt x="183" y="251"/>
                    </a:cubicBezTo>
                    <a:cubicBezTo>
                      <a:pt x="229" y="228"/>
                      <a:pt x="206" y="183"/>
                      <a:pt x="252" y="183"/>
                    </a:cubicBezTo>
                    <a:cubicBezTo>
                      <a:pt x="288" y="183"/>
                      <a:pt x="266" y="154"/>
                      <a:pt x="291" y="154"/>
                    </a:cubicBezTo>
                    <a:cubicBezTo>
                      <a:pt x="297" y="154"/>
                      <a:pt x="307" y="155"/>
                      <a:pt x="320" y="160"/>
                    </a:cubicBezTo>
                    <a:lnTo>
                      <a:pt x="320" y="137"/>
                    </a:lnTo>
                    <a:cubicBezTo>
                      <a:pt x="320" y="114"/>
                      <a:pt x="320" y="114"/>
                      <a:pt x="343" y="114"/>
                    </a:cubicBezTo>
                    <a:lnTo>
                      <a:pt x="320" y="69"/>
                    </a:lnTo>
                    <a:cubicBezTo>
                      <a:pt x="297" y="23"/>
                      <a:pt x="275" y="0"/>
                      <a:pt x="2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45" name="Google Shape;2345;p43"/>
          <p:cNvGrpSpPr/>
          <p:nvPr/>
        </p:nvGrpSpPr>
        <p:grpSpPr>
          <a:xfrm>
            <a:off x="7688287" y="3348600"/>
            <a:ext cx="2632976" cy="2329240"/>
            <a:chOff x="7688287" y="3348600"/>
            <a:chExt cx="2632976" cy="2329240"/>
          </a:xfrm>
        </p:grpSpPr>
        <p:sp>
          <p:nvSpPr>
            <p:cNvPr id="2346" name="Google Shape;2346;p43"/>
            <p:cNvSpPr/>
            <p:nvPr/>
          </p:nvSpPr>
          <p:spPr>
            <a:xfrm>
              <a:off x="7688287" y="4173959"/>
              <a:ext cx="2632976" cy="1503880"/>
            </a:xfrm>
            <a:custGeom>
              <a:avLst/>
              <a:gdLst/>
              <a:ahLst/>
              <a:cxnLst/>
              <a:rect l="l" t="t" r="r" b="b"/>
              <a:pathLst>
                <a:path w="37206" h="21251" extrusionOk="0">
                  <a:moveTo>
                    <a:pt x="26044" y="19721"/>
                  </a:moveTo>
                  <a:cubicBezTo>
                    <a:pt x="26044" y="19721"/>
                    <a:pt x="15750" y="20475"/>
                    <a:pt x="14974" y="20475"/>
                  </a:cubicBezTo>
                  <a:cubicBezTo>
                    <a:pt x="14175" y="20475"/>
                    <a:pt x="0" y="21251"/>
                    <a:pt x="0" y="21251"/>
                  </a:cubicBezTo>
                  <a:lnTo>
                    <a:pt x="8994" y="19721"/>
                  </a:lnTo>
                  <a:lnTo>
                    <a:pt x="8195" y="19173"/>
                  </a:lnTo>
                  <a:lnTo>
                    <a:pt x="8697" y="17872"/>
                  </a:lnTo>
                  <a:lnTo>
                    <a:pt x="7898" y="15613"/>
                  </a:lnTo>
                  <a:lnTo>
                    <a:pt x="8195" y="14312"/>
                  </a:lnTo>
                  <a:lnTo>
                    <a:pt x="10249" y="12668"/>
                  </a:lnTo>
                  <a:lnTo>
                    <a:pt x="11139" y="13102"/>
                  </a:lnTo>
                  <a:lnTo>
                    <a:pt x="11048" y="12143"/>
                  </a:lnTo>
                  <a:lnTo>
                    <a:pt x="11915" y="11710"/>
                  </a:lnTo>
                  <a:lnTo>
                    <a:pt x="12600" y="8993"/>
                  </a:lnTo>
                  <a:lnTo>
                    <a:pt x="13787" y="7807"/>
                  </a:lnTo>
                  <a:lnTo>
                    <a:pt x="14677" y="8126"/>
                  </a:lnTo>
                  <a:cubicBezTo>
                    <a:pt x="14677" y="8126"/>
                    <a:pt x="14084" y="6939"/>
                    <a:pt x="14266" y="6597"/>
                  </a:cubicBezTo>
                  <a:cubicBezTo>
                    <a:pt x="14472" y="6277"/>
                    <a:pt x="14266" y="5090"/>
                    <a:pt x="15065" y="4862"/>
                  </a:cubicBezTo>
                  <a:cubicBezTo>
                    <a:pt x="15841" y="4657"/>
                    <a:pt x="17804" y="3789"/>
                    <a:pt x="17804" y="3789"/>
                  </a:cubicBezTo>
                  <a:lnTo>
                    <a:pt x="19379" y="4862"/>
                  </a:lnTo>
                  <a:lnTo>
                    <a:pt x="20452" y="6163"/>
                  </a:lnTo>
                  <a:lnTo>
                    <a:pt x="21525" y="3789"/>
                  </a:lnTo>
                  <a:lnTo>
                    <a:pt x="23488" y="3470"/>
                  </a:lnTo>
                  <a:lnTo>
                    <a:pt x="24675" y="4223"/>
                  </a:lnTo>
                  <a:lnTo>
                    <a:pt x="25154" y="2602"/>
                  </a:lnTo>
                  <a:cubicBezTo>
                    <a:pt x="25154" y="2602"/>
                    <a:pt x="25656" y="1826"/>
                    <a:pt x="26044" y="1826"/>
                  </a:cubicBezTo>
                  <a:lnTo>
                    <a:pt x="27893" y="1826"/>
                  </a:lnTo>
                  <a:lnTo>
                    <a:pt x="28395" y="2602"/>
                  </a:lnTo>
                  <a:lnTo>
                    <a:pt x="29765" y="0"/>
                  </a:lnTo>
                  <a:lnTo>
                    <a:pt x="31225" y="0"/>
                  </a:lnTo>
                  <a:cubicBezTo>
                    <a:pt x="31522" y="0"/>
                    <a:pt x="32321" y="1393"/>
                    <a:pt x="32321" y="1393"/>
                  </a:cubicBezTo>
                  <a:lnTo>
                    <a:pt x="33599" y="3036"/>
                  </a:lnTo>
                  <a:lnTo>
                    <a:pt x="33188" y="3675"/>
                  </a:lnTo>
                  <a:lnTo>
                    <a:pt x="35060" y="4109"/>
                  </a:lnTo>
                  <a:lnTo>
                    <a:pt x="35060" y="6163"/>
                  </a:lnTo>
                  <a:lnTo>
                    <a:pt x="37114" y="6825"/>
                  </a:lnTo>
                  <a:lnTo>
                    <a:pt x="37206" y="7898"/>
                  </a:lnTo>
                  <a:cubicBezTo>
                    <a:pt x="29194" y="6551"/>
                    <a:pt x="22734" y="11299"/>
                    <a:pt x="26044" y="197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43"/>
            <p:cNvSpPr/>
            <p:nvPr/>
          </p:nvSpPr>
          <p:spPr>
            <a:xfrm>
              <a:off x="8414154" y="3348600"/>
              <a:ext cx="1416133" cy="1628673"/>
            </a:xfrm>
            <a:custGeom>
              <a:avLst/>
              <a:gdLst/>
              <a:ahLst/>
              <a:cxnLst/>
              <a:rect l="l" t="t" r="r" b="b"/>
              <a:pathLst>
                <a:path w="9428" h="10843" extrusionOk="0">
                  <a:moveTo>
                    <a:pt x="2763" y="0"/>
                  </a:moveTo>
                  <a:lnTo>
                    <a:pt x="2763" y="0"/>
                  </a:lnTo>
                  <a:cubicBezTo>
                    <a:pt x="2763" y="0"/>
                    <a:pt x="2785" y="1758"/>
                    <a:pt x="3105" y="2191"/>
                  </a:cubicBezTo>
                  <a:cubicBezTo>
                    <a:pt x="3333" y="2511"/>
                    <a:pt x="4132" y="3333"/>
                    <a:pt x="4885" y="3949"/>
                  </a:cubicBezTo>
                  <a:cubicBezTo>
                    <a:pt x="3744" y="3287"/>
                    <a:pt x="2717" y="3127"/>
                    <a:pt x="2717" y="3127"/>
                  </a:cubicBezTo>
                  <a:cubicBezTo>
                    <a:pt x="982" y="3424"/>
                    <a:pt x="1" y="5478"/>
                    <a:pt x="1" y="5478"/>
                  </a:cubicBezTo>
                  <a:cubicBezTo>
                    <a:pt x="1" y="5478"/>
                    <a:pt x="2363" y="4882"/>
                    <a:pt x="3060" y="4882"/>
                  </a:cubicBezTo>
                  <a:cubicBezTo>
                    <a:pt x="3085" y="4882"/>
                    <a:pt x="3107" y="4883"/>
                    <a:pt x="3128" y="4885"/>
                  </a:cubicBezTo>
                  <a:lnTo>
                    <a:pt x="3630" y="4885"/>
                  </a:lnTo>
                  <a:cubicBezTo>
                    <a:pt x="3288" y="5022"/>
                    <a:pt x="2945" y="5204"/>
                    <a:pt x="2626" y="5478"/>
                  </a:cubicBezTo>
                  <a:cubicBezTo>
                    <a:pt x="1302" y="6574"/>
                    <a:pt x="1370" y="7829"/>
                    <a:pt x="1370" y="7829"/>
                  </a:cubicBezTo>
                  <a:lnTo>
                    <a:pt x="3835" y="6551"/>
                  </a:lnTo>
                  <a:cubicBezTo>
                    <a:pt x="3835" y="6551"/>
                    <a:pt x="4223" y="5821"/>
                    <a:pt x="5228" y="4839"/>
                  </a:cubicBezTo>
                  <a:lnTo>
                    <a:pt x="5319" y="4816"/>
                  </a:lnTo>
                  <a:lnTo>
                    <a:pt x="5319" y="4816"/>
                  </a:lnTo>
                  <a:cubicBezTo>
                    <a:pt x="4429" y="5729"/>
                    <a:pt x="4201" y="6597"/>
                    <a:pt x="4201" y="6597"/>
                  </a:cubicBezTo>
                  <a:lnTo>
                    <a:pt x="4246" y="8103"/>
                  </a:lnTo>
                  <a:cubicBezTo>
                    <a:pt x="4246" y="8103"/>
                    <a:pt x="5114" y="7578"/>
                    <a:pt x="5570" y="6619"/>
                  </a:cubicBezTo>
                  <a:cubicBezTo>
                    <a:pt x="5570" y="6619"/>
                    <a:pt x="5593" y="5935"/>
                    <a:pt x="5616" y="5364"/>
                  </a:cubicBezTo>
                  <a:lnTo>
                    <a:pt x="5616" y="5364"/>
                  </a:lnTo>
                  <a:cubicBezTo>
                    <a:pt x="6164" y="7053"/>
                    <a:pt x="5524" y="9381"/>
                    <a:pt x="4999" y="10842"/>
                  </a:cubicBezTo>
                  <a:lnTo>
                    <a:pt x="5319" y="10728"/>
                  </a:lnTo>
                  <a:cubicBezTo>
                    <a:pt x="5867" y="9176"/>
                    <a:pt x="6460" y="6825"/>
                    <a:pt x="5798" y="5090"/>
                  </a:cubicBezTo>
                  <a:lnTo>
                    <a:pt x="5798" y="5090"/>
                  </a:lnTo>
                  <a:cubicBezTo>
                    <a:pt x="6529" y="5798"/>
                    <a:pt x="7442" y="6117"/>
                    <a:pt x="7442" y="6117"/>
                  </a:cubicBezTo>
                  <a:lnTo>
                    <a:pt x="9428" y="5889"/>
                  </a:lnTo>
                  <a:cubicBezTo>
                    <a:pt x="9428" y="5889"/>
                    <a:pt x="8400" y="4291"/>
                    <a:pt x="7875" y="3926"/>
                  </a:cubicBezTo>
                  <a:cubicBezTo>
                    <a:pt x="7764" y="3845"/>
                    <a:pt x="7571" y="3813"/>
                    <a:pt x="7339" y="3813"/>
                  </a:cubicBezTo>
                  <a:cubicBezTo>
                    <a:pt x="7049" y="3813"/>
                    <a:pt x="6699" y="3863"/>
                    <a:pt x="6369" y="3926"/>
                  </a:cubicBezTo>
                  <a:cubicBezTo>
                    <a:pt x="6848" y="3470"/>
                    <a:pt x="7442" y="2853"/>
                    <a:pt x="7784" y="2442"/>
                  </a:cubicBezTo>
                  <a:cubicBezTo>
                    <a:pt x="8355" y="1735"/>
                    <a:pt x="9017" y="913"/>
                    <a:pt x="9017" y="913"/>
                  </a:cubicBezTo>
                  <a:cubicBezTo>
                    <a:pt x="9017" y="913"/>
                    <a:pt x="8991" y="913"/>
                    <a:pt x="8945" y="913"/>
                  </a:cubicBezTo>
                  <a:cubicBezTo>
                    <a:pt x="8600" y="913"/>
                    <a:pt x="7109" y="931"/>
                    <a:pt x="6666" y="1233"/>
                  </a:cubicBezTo>
                  <a:cubicBezTo>
                    <a:pt x="6255" y="1529"/>
                    <a:pt x="5844" y="2534"/>
                    <a:pt x="5684" y="3607"/>
                  </a:cubicBezTo>
                  <a:cubicBezTo>
                    <a:pt x="5456" y="2739"/>
                    <a:pt x="5068" y="1529"/>
                    <a:pt x="4657" y="1096"/>
                  </a:cubicBezTo>
                  <a:cubicBezTo>
                    <a:pt x="3995" y="388"/>
                    <a:pt x="2763" y="0"/>
                    <a:pt x="27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  <p:sp>
          <p:nvSpPr>
            <p:cNvPr id="2348" name="Google Shape;2348;p43"/>
            <p:cNvSpPr/>
            <p:nvPr/>
          </p:nvSpPr>
          <p:spPr>
            <a:xfrm>
              <a:off x="8148037" y="4173967"/>
              <a:ext cx="734394" cy="844615"/>
            </a:xfrm>
            <a:custGeom>
              <a:avLst/>
              <a:gdLst/>
              <a:ahLst/>
              <a:cxnLst/>
              <a:rect l="l" t="t" r="r" b="b"/>
              <a:pathLst>
                <a:path w="9428" h="10843" extrusionOk="0">
                  <a:moveTo>
                    <a:pt x="2763" y="0"/>
                  </a:moveTo>
                  <a:lnTo>
                    <a:pt x="2763" y="0"/>
                  </a:lnTo>
                  <a:cubicBezTo>
                    <a:pt x="2763" y="0"/>
                    <a:pt x="2785" y="1758"/>
                    <a:pt x="3105" y="2191"/>
                  </a:cubicBezTo>
                  <a:cubicBezTo>
                    <a:pt x="3333" y="2511"/>
                    <a:pt x="4132" y="3333"/>
                    <a:pt x="4885" y="3949"/>
                  </a:cubicBezTo>
                  <a:cubicBezTo>
                    <a:pt x="3744" y="3287"/>
                    <a:pt x="2717" y="3127"/>
                    <a:pt x="2717" y="3127"/>
                  </a:cubicBezTo>
                  <a:cubicBezTo>
                    <a:pt x="982" y="3424"/>
                    <a:pt x="1" y="5478"/>
                    <a:pt x="1" y="5478"/>
                  </a:cubicBezTo>
                  <a:cubicBezTo>
                    <a:pt x="1" y="5478"/>
                    <a:pt x="2363" y="4882"/>
                    <a:pt x="3060" y="4882"/>
                  </a:cubicBezTo>
                  <a:cubicBezTo>
                    <a:pt x="3085" y="4882"/>
                    <a:pt x="3107" y="4883"/>
                    <a:pt x="3128" y="4885"/>
                  </a:cubicBezTo>
                  <a:lnTo>
                    <a:pt x="3630" y="4885"/>
                  </a:lnTo>
                  <a:cubicBezTo>
                    <a:pt x="3288" y="5022"/>
                    <a:pt x="2945" y="5204"/>
                    <a:pt x="2626" y="5478"/>
                  </a:cubicBezTo>
                  <a:cubicBezTo>
                    <a:pt x="1302" y="6574"/>
                    <a:pt x="1370" y="7829"/>
                    <a:pt x="1370" y="7829"/>
                  </a:cubicBezTo>
                  <a:lnTo>
                    <a:pt x="3835" y="6551"/>
                  </a:lnTo>
                  <a:cubicBezTo>
                    <a:pt x="3835" y="6551"/>
                    <a:pt x="4223" y="5821"/>
                    <a:pt x="5228" y="4839"/>
                  </a:cubicBezTo>
                  <a:lnTo>
                    <a:pt x="5319" y="4816"/>
                  </a:lnTo>
                  <a:lnTo>
                    <a:pt x="5319" y="4816"/>
                  </a:lnTo>
                  <a:cubicBezTo>
                    <a:pt x="4429" y="5729"/>
                    <a:pt x="4201" y="6597"/>
                    <a:pt x="4201" y="6597"/>
                  </a:cubicBezTo>
                  <a:lnTo>
                    <a:pt x="4246" y="8103"/>
                  </a:lnTo>
                  <a:cubicBezTo>
                    <a:pt x="4246" y="8103"/>
                    <a:pt x="5114" y="7578"/>
                    <a:pt x="5570" y="6619"/>
                  </a:cubicBezTo>
                  <a:cubicBezTo>
                    <a:pt x="5570" y="6619"/>
                    <a:pt x="5593" y="5935"/>
                    <a:pt x="5616" y="5364"/>
                  </a:cubicBezTo>
                  <a:lnTo>
                    <a:pt x="5616" y="5364"/>
                  </a:lnTo>
                  <a:cubicBezTo>
                    <a:pt x="6164" y="7053"/>
                    <a:pt x="5524" y="9381"/>
                    <a:pt x="4999" y="10842"/>
                  </a:cubicBezTo>
                  <a:lnTo>
                    <a:pt x="5319" y="10728"/>
                  </a:lnTo>
                  <a:cubicBezTo>
                    <a:pt x="5867" y="9176"/>
                    <a:pt x="6460" y="6825"/>
                    <a:pt x="5798" y="5090"/>
                  </a:cubicBezTo>
                  <a:lnTo>
                    <a:pt x="5798" y="5090"/>
                  </a:lnTo>
                  <a:cubicBezTo>
                    <a:pt x="6529" y="5798"/>
                    <a:pt x="7442" y="6117"/>
                    <a:pt x="7442" y="6117"/>
                  </a:cubicBezTo>
                  <a:lnTo>
                    <a:pt x="9428" y="5889"/>
                  </a:lnTo>
                  <a:cubicBezTo>
                    <a:pt x="9428" y="5889"/>
                    <a:pt x="8400" y="4291"/>
                    <a:pt x="7875" y="3926"/>
                  </a:cubicBezTo>
                  <a:cubicBezTo>
                    <a:pt x="7764" y="3845"/>
                    <a:pt x="7571" y="3813"/>
                    <a:pt x="7339" y="3813"/>
                  </a:cubicBezTo>
                  <a:cubicBezTo>
                    <a:pt x="7049" y="3813"/>
                    <a:pt x="6699" y="3863"/>
                    <a:pt x="6369" y="3926"/>
                  </a:cubicBezTo>
                  <a:cubicBezTo>
                    <a:pt x="6848" y="3470"/>
                    <a:pt x="7442" y="2853"/>
                    <a:pt x="7784" y="2442"/>
                  </a:cubicBezTo>
                  <a:cubicBezTo>
                    <a:pt x="8355" y="1735"/>
                    <a:pt x="9017" y="913"/>
                    <a:pt x="9017" y="913"/>
                  </a:cubicBezTo>
                  <a:cubicBezTo>
                    <a:pt x="9017" y="913"/>
                    <a:pt x="8991" y="913"/>
                    <a:pt x="8945" y="913"/>
                  </a:cubicBezTo>
                  <a:cubicBezTo>
                    <a:pt x="8600" y="913"/>
                    <a:pt x="7109" y="931"/>
                    <a:pt x="6666" y="1233"/>
                  </a:cubicBezTo>
                  <a:cubicBezTo>
                    <a:pt x="6255" y="1529"/>
                    <a:pt x="5844" y="2534"/>
                    <a:pt x="5684" y="3607"/>
                  </a:cubicBezTo>
                  <a:cubicBezTo>
                    <a:pt x="5456" y="2739"/>
                    <a:pt x="5068" y="1529"/>
                    <a:pt x="4657" y="1096"/>
                  </a:cubicBezTo>
                  <a:cubicBezTo>
                    <a:pt x="3995" y="388"/>
                    <a:pt x="2763" y="0"/>
                    <a:pt x="27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</p:grpSp>
      <p:sp>
        <p:nvSpPr>
          <p:cNvPr id="2349" name="Google Shape;2349;p43"/>
          <p:cNvSpPr/>
          <p:nvPr/>
        </p:nvSpPr>
        <p:spPr>
          <a:xfrm>
            <a:off x="-629024" y="457075"/>
            <a:ext cx="2252519" cy="626296"/>
          </a:xfrm>
          <a:custGeom>
            <a:avLst/>
            <a:gdLst/>
            <a:ahLst/>
            <a:cxnLst/>
            <a:rect l="l" t="t" r="r" b="b"/>
            <a:pathLst>
              <a:path w="29811" h="8289" extrusionOk="0">
                <a:moveTo>
                  <a:pt x="22212" y="1"/>
                </a:moveTo>
                <a:cubicBezTo>
                  <a:pt x="20427" y="1"/>
                  <a:pt x="18781" y="1159"/>
                  <a:pt x="18238" y="2943"/>
                </a:cubicBezTo>
                <a:cubicBezTo>
                  <a:pt x="17872" y="2555"/>
                  <a:pt x="17370" y="2349"/>
                  <a:pt x="16845" y="2349"/>
                </a:cubicBezTo>
                <a:cubicBezTo>
                  <a:pt x="16320" y="2349"/>
                  <a:pt x="15818" y="2578"/>
                  <a:pt x="15453" y="2966"/>
                </a:cubicBezTo>
                <a:cubicBezTo>
                  <a:pt x="15088" y="1916"/>
                  <a:pt x="14152" y="1140"/>
                  <a:pt x="13056" y="957"/>
                </a:cubicBezTo>
                <a:cubicBezTo>
                  <a:pt x="12881" y="929"/>
                  <a:pt x="12706" y="914"/>
                  <a:pt x="12532" y="914"/>
                </a:cubicBezTo>
                <a:cubicBezTo>
                  <a:pt x="11597" y="914"/>
                  <a:pt x="10709" y="1321"/>
                  <a:pt x="10112" y="2053"/>
                </a:cubicBezTo>
                <a:cubicBezTo>
                  <a:pt x="9404" y="2920"/>
                  <a:pt x="9222" y="4107"/>
                  <a:pt x="9632" y="5157"/>
                </a:cubicBezTo>
                <a:cubicBezTo>
                  <a:pt x="4565" y="5203"/>
                  <a:pt x="2351" y="5773"/>
                  <a:pt x="502" y="6275"/>
                </a:cubicBezTo>
                <a:cubicBezTo>
                  <a:pt x="480" y="6275"/>
                  <a:pt x="457" y="6298"/>
                  <a:pt x="457" y="6298"/>
                </a:cubicBezTo>
                <a:cubicBezTo>
                  <a:pt x="183" y="6367"/>
                  <a:pt x="0" y="6641"/>
                  <a:pt x="23" y="6914"/>
                </a:cubicBezTo>
                <a:cubicBezTo>
                  <a:pt x="69" y="7211"/>
                  <a:pt x="297" y="7417"/>
                  <a:pt x="594" y="7417"/>
                </a:cubicBezTo>
                <a:cubicBezTo>
                  <a:pt x="1233" y="7439"/>
                  <a:pt x="1876" y="7449"/>
                  <a:pt x="2495" y="7449"/>
                </a:cubicBezTo>
                <a:cubicBezTo>
                  <a:pt x="4972" y="7449"/>
                  <a:pt x="7076" y="7303"/>
                  <a:pt x="7076" y="7303"/>
                </a:cubicBezTo>
                <a:lnTo>
                  <a:pt x="7076" y="7303"/>
                </a:lnTo>
                <a:cubicBezTo>
                  <a:pt x="7076" y="7303"/>
                  <a:pt x="6414" y="7599"/>
                  <a:pt x="5570" y="7873"/>
                </a:cubicBezTo>
                <a:cubicBezTo>
                  <a:pt x="5478" y="7896"/>
                  <a:pt x="5433" y="7987"/>
                  <a:pt x="5433" y="8079"/>
                </a:cubicBezTo>
                <a:cubicBezTo>
                  <a:pt x="5455" y="8170"/>
                  <a:pt x="5524" y="8238"/>
                  <a:pt x="5615" y="8238"/>
                </a:cubicBezTo>
                <a:cubicBezTo>
                  <a:pt x="7264" y="8173"/>
                  <a:pt x="9297" y="8086"/>
                  <a:pt x="11345" y="8086"/>
                </a:cubicBezTo>
                <a:cubicBezTo>
                  <a:pt x="12896" y="8086"/>
                  <a:pt x="14456" y="8136"/>
                  <a:pt x="15864" y="8284"/>
                </a:cubicBezTo>
                <a:cubicBezTo>
                  <a:pt x="15878" y="8287"/>
                  <a:pt x="15893" y="8288"/>
                  <a:pt x="15907" y="8288"/>
                </a:cubicBezTo>
                <a:cubicBezTo>
                  <a:pt x="16006" y="8288"/>
                  <a:pt x="16098" y="8221"/>
                  <a:pt x="16138" y="8101"/>
                </a:cubicBezTo>
                <a:cubicBezTo>
                  <a:pt x="16183" y="7987"/>
                  <a:pt x="16115" y="7850"/>
                  <a:pt x="16001" y="7805"/>
                </a:cubicBezTo>
                <a:cubicBezTo>
                  <a:pt x="15887" y="7736"/>
                  <a:pt x="15795" y="7691"/>
                  <a:pt x="15681" y="7622"/>
                </a:cubicBezTo>
                <a:cubicBezTo>
                  <a:pt x="15567" y="7576"/>
                  <a:pt x="15521" y="7439"/>
                  <a:pt x="15567" y="7325"/>
                </a:cubicBezTo>
                <a:cubicBezTo>
                  <a:pt x="15607" y="7226"/>
                  <a:pt x="15716" y="7161"/>
                  <a:pt x="15819" y="7161"/>
                </a:cubicBezTo>
                <a:cubicBezTo>
                  <a:pt x="15834" y="7161"/>
                  <a:pt x="15849" y="7163"/>
                  <a:pt x="15864" y="7166"/>
                </a:cubicBezTo>
                <a:cubicBezTo>
                  <a:pt x="16937" y="7439"/>
                  <a:pt x="18466" y="7736"/>
                  <a:pt x="20406" y="7828"/>
                </a:cubicBezTo>
                <a:cubicBezTo>
                  <a:pt x="20414" y="7832"/>
                  <a:pt x="20423" y="7834"/>
                  <a:pt x="20431" y="7834"/>
                </a:cubicBezTo>
                <a:cubicBezTo>
                  <a:pt x="20467" y="7834"/>
                  <a:pt x="20497" y="7796"/>
                  <a:pt x="20497" y="7759"/>
                </a:cubicBezTo>
                <a:cubicBezTo>
                  <a:pt x="20520" y="7713"/>
                  <a:pt x="20497" y="7668"/>
                  <a:pt x="20452" y="7645"/>
                </a:cubicBezTo>
                <a:cubicBezTo>
                  <a:pt x="20383" y="7622"/>
                  <a:pt x="20360" y="7554"/>
                  <a:pt x="20360" y="7485"/>
                </a:cubicBezTo>
                <a:cubicBezTo>
                  <a:pt x="20383" y="7417"/>
                  <a:pt x="20452" y="7371"/>
                  <a:pt x="20520" y="7371"/>
                </a:cubicBezTo>
                <a:cubicBezTo>
                  <a:pt x="21578" y="7476"/>
                  <a:pt x="22536" y="7523"/>
                  <a:pt x="23410" y="7523"/>
                </a:cubicBezTo>
                <a:cubicBezTo>
                  <a:pt x="25949" y="7523"/>
                  <a:pt x="27767" y="7127"/>
                  <a:pt x="29194" y="6618"/>
                </a:cubicBezTo>
                <a:cubicBezTo>
                  <a:pt x="29810" y="6390"/>
                  <a:pt x="29742" y="5499"/>
                  <a:pt x="29102" y="5408"/>
                </a:cubicBezTo>
                <a:cubicBezTo>
                  <a:pt x="28669" y="5340"/>
                  <a:pt x="28281" y="5248"/>
                  <a:pt x="27870" y="5180"/>
                </a:cubicBezTo>
                <a:cubicBezTo>
                  <a:pt x="27345" y="5066"/>
                  <a:pt x="26820" y="4952"/>
                  <a:pt x="26363" y="4837"/>
                </a:cubicBezTo>
                <a:cubicBezTo>
                  <a:pt x="26706" y="2669"/>
                  <a:pt x="25313" y="592"/>
                  <a:pt x="23168" y="113"/>
                </a:cubicBezTo>
                <a:cubicBezTo>
                  <a:pt x="22849" y="37"/>
                  <a:pt x="22528" y="1"/>
                  <a:pt x="222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47D9C0A2-0A0D-550E-B8BF-B13C8A537C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32"/>
          <a:stretch/>
        </p:blipFill>
        <p:spPr>
          <a:xfrm>
            <a:off x="173712" y="146766"/>
            <a:ext cx="5136519" cy="4258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EB86CF79-2EAA-391E-B596-24688E75E5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67" t="46019" r="46695" b="33766"/>
          <a:stretch/>
        </p:blipFill>
        <p:spPr>
          <a:xfrm>
            <a:off x="2760129" y="301610"/>
            <a:ext cx="2383286" cy="8593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xmlns="" id="{1E0D5515-9D40-E40D-80AA-3465A822AA2B}"/>
              </a:ext>
            </a:extLst>
          </p:cNvPr>
          <p:cNvSpPr txBox="1"/>
          <p:nvPr/>
        </p:nvSpPr>
        <p:spPr>
          <a:xfrm>
            <a:off x="5477043" y="241430"/>
            <a:ext cx="3524639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The origin of dolphins: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marine mammals that are claimed to have evolved from land mammals some 50 or 60 million years ago.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xmlns="" id="{FC0C9E5E-6F24-A197-CAC4-636233FC0690}"/>
              </a:ext>
            </a:extLst>
          </p:cNvPr>
          <p:cNvSpPr txBox="1"/>
          <p:nvPr/>
        </p:nvSpPr>
        <p:spPr>
          <a:xfrm>
            <a:off x="5417189" y="1111106"/>
            <a:ext cx="3651309" cy="30777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Types of dolphins: 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32 types that live in salt water 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xmlns="" id="{82D8C594-B0D3-E063-06F0-7E1C6F91FA91}"/>
              </a:ext>
            </a:extLst>
          </p:cNvPr>
          <p:cNvSpPr txBox="1"/>
          <p:nvPr/>
        </p:nvSpPr>
        <p:spPr>
          <a:xfrm>
            <a:off x="5433672" y="1550596"/>
            <a:ext cx="3626141" cy="7078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Eating habits:</a:t>
            </a:r>
            <a:r>
              <a:rPr lang="en-US" dirty="0"/>
              <a:t> 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20 to 25 kilos of fish per day/ they regulate their food intake according to the fat content of the fish and their needs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xmlns="" id="{42D868DD-8AAD-74AA-4B52-4D098B31241C}"/>
              </a:ext>
            </a:extLst>
          </p:cNvPr>
          <p:cNvSpPr txBox="1"/>
          <p:nvPr/>
        </p:nvSpPr>
        <p:spPr>
          <a:xfrm>
            <a:off x="5425580" y="2373609"/>
            <a:ext cx="3659697" cy="707886"/>
          </a:xfrm>
          <a:prstGeom prst="rect">
            <a:avLst/>
          </a:prstGeom>
          <a:solidFill>
            <a:srgbClr val="E7FFA3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Bottlenose dolphins: 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more familiar to people/ life expectancy: 40 to 50 years/ connection with humans/ rescued divers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xmlns="" id="{2C2D500E-6932-4531-D0A0-D1C480864DEB}"/>
              </a:ext>
            </a:extLst>
          </p:cNvPr>
          <p:cNvSpPr/>
          <p:nvPr/>
        </p:nvSpPr>
        <p:spPr>
          <a:xfrm>
            <a:off x="285245" y="2458630"/>
            <a:ext cx="2625735" cy="636908"/>
          </a:xfrm>
          <a:prstGeom prst="rect">
            <a:avLst/>
          </a:prstGeom>
          <a:solidFill>
            <a:srgbClr val="FFC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CC0099"/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xmlns="" id="{EEFD2B79-C9E7-26FC-3A21-5F14BF1BCBA4}"/>
              </a:ext>
            </a:extLst>
          </p:cNvPr>
          <p:cNvSpPr txBox="1"/>
          <p:nvPr/>
        </p:nvSpPr>
        <p:spPr>
          <a:xfrm>
            <a:off x="308294" y="2115335"/>
            <a:ext cx="1512116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/>
              <a:t>Special abilities</a:t>
            </a:r>
            <a:endParaRPr lang="ar-SA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7" grpId="0" animBg="1"/>
      <p:bldP spid="19" grpId="0" animBg="1"/>
      <p:bldP spid="20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2" name="Google Shape;3192;p50"/>
          <p:cNvSpPr/>
          <p:nvPr/>
        </p:nvSpPr>
        <p:spPr>
          <a:xfrm>
            <a:off x="-352475" y="539504"/>
            <a:ext cx="1934713" cy="609374"/>
          </a:xfrm>
          <a:custGeom>
            <a:avLst/>
            <a:gdLst/>
            <a:ahLst/>
            <a:cxnLst/>
            <a:rect l="l" t="t" r="r" b="b"/>
            <a:pathLst>
              <a:path w="33532" h="8404" extrusionOk="0">
                <a:moveTo>
                  <a:pt x="23449" y="1"/>
                </a:moveTo>
                <a:cubicBezTo>
                  <a:pt x="21458" y="1"/>
                  <a:pt x="19548" y="915"/>
                  <a:pt x="18307" y="2497"/>
                </a:cubicBezTo>
                <a:cubicBezTo>
                  <a:pt x="18147" y="1379"/>
                  <a:pt x="17211" y="535"/>
                  <a:pt x="16093" y="489"/>
                </a:cubicBezTo>
                <a:cubicBezTo>
                  <a:pt x="16043" y="486"/>
                  <a:pt x="15994" y="484"/>
                  <a:pt x="15945" y="484"/>
                </a:cubicBezTo>
                <a:cubicBezTo>
                  <a:pt x="14866" y="484"/>
                  <a:pt x="13934" y="1198"/>
                  <a:pt x="13650" y="2246"/>
                </a:cubicBezTo>
                <a:cubicBezTo>
                  <a:pt x="12372" y="1855"/>
                  <a:pt x="11240" y="1691"/>
                  <a:pt x="10273" y="1691"/>
                </a:cubicBezTo>
                <a:cubicBezTo>
                  <a:pt x="6388" y="1691"/>
                  <a:pt x="5157" y="4345"/>
                  <a:pt x="7716" y="5625"/>
                </a:cubicBezTo>
                <a:cubicBezTo>
                  <a:pt x="5844" y="5625"/>
                  <a:pt x="4018" y="6035"/>
                  <a:pt x="1918" y="6332"/>
                </a:cubicBezTo>
                <a:cubicBezTo>
                  <a:pt x="1393" y="6401"/>
                  <a:pt x="868" y="6469"/>
                  <a:pt x="297" y="6515"/>
                </a:cubicBezTo>
                <a:cubicBezTo>
                  <a:pt x="24" y="6538"/>
                  <a:pt x="1" y="6948"/>
                  <a:pt x="297" y="6971"/>
                </a:cubicBezTo>
                <a:cubicBezTo>
                  <a:pt x="6643" y="7816"/>
                  <a:pt x="14928" y="8318"/>
                  <a:pt x="18444" y="8364"/>
                </a:cubicBezTo>
                <a:cubicBezTo>
                  <a:pt x="19450" y="8376"/>
                  <a:pt x="20423" y="8403"/>
                  <a:pt x="21263" y="8403"/>
                </a:cubicBezTo>
                <a:cubicBezTo>
                  <a:pt x="23433" y="8403"/>
                  <a:pt x="24719" y="8223"/>
                  <a:pt x="23419" y="7154"/>
                </a:cubicBezTo>
                <a:lnTo>
                  <a:pt x="23419" y="7154"/>
                </a:lnTo>
                <a:cubicBezTo>
                  <a:pt x="23859" y="7181"/>
                  <a:pt x="24317" y="7195"/>
                  <a:pt x="24785" y="7195"/>
                </a:cubicBezTo>
                <a:cubicBezTo>
                  <a:pt x="27789" y="7195"/>
                  <a:pt x="31215" y="6635"/>
                  <a:pt x="33052" y="5647"/>
                </a:cubicBezTo>
                <a:cubicBezTo>
                  <a:pt x="33485" y="5419"/>
                  <a:pt x="33531" y="4826"/>
                  <a:pt x="33075" y="4620"/>
                </a:cubicBezTo>
                <a:cubicBezTo>
                  <a:pt x="32983" y="4575"/>
                  <a:pt x="32869" y="4529"/>
                  <a:pt x="32778" y="4506"/>
                </a:cubicBezTo>
                <a:cubicBezTo>
                  <a:pt x="32013" y="4192"/>
                  <a:pt x="31011" y="3912"/>
                  <a:pt x="29962" y="3912"/>
                </a:cubicBezTo>
                <a:cubicBezTo>
                  <a:pt x="29791" y="3912"/>
                  <a:pt x="29618" y="3919"/>
                  <a:pt x="29445" y="3935"/>
                </a:cubicBezTo>
                <a:cubicBezTo>
                  <a:pt x="28555" y="1813"/>
                  <a:pt x="26592" y="352"/>
                  <a:pt x="24287" y="55"/>
                </a:cubicBezTo>
                <a:cubicBezTo>
                  <a:pt x="24007" y="19"/>
                  <a:pt x="23727" y="1"/>
                  <a:pt x="2344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     </a:t>
            </a:r>
            <a:endParaRPr/>
          </a:p>
        </p:txBody>
      </p:sp>
      <p:sp>
        <p:nvSpPr>
          <p:cNvPr id="3193" name="Google Shape;3193;p50"/>
          <p:cNvSpPr/>
          <p:nvPr/>
        </p:nvSpPr>
        <p:spPr>
          <a:xfrm>
            <a:off x="7144629" y="1210429"/>
            <a:ext cx="2963810" cy="824072"/>
          </a:xfrm>
          <a:custGeom>
            <a:avLst/>
            <a:gdLst/>
            <a:ahLst/>
            <a:cxnLst/>
            <a:rect l="l" t="t" r="r" b="b"/>
            <a:pathLst>
              <a:path w="29811" h="8289" extrusionOk="0">
                <a:moveTo>
                  <a:pt x="22212" y="1"/>
                </a:moveTo>
                <a:cubicBezTo>
                  <a:pt x="20427" y="1"/>
                  <a:pt x="18781" y="1159"/>
                  <a:pt x="18238" y="2943"/>
                </a:cubicBezTo>
                <a:cubicBezTo>
                  <a:pt x="17872" y="2555"/>
                  <a:pt x="17370" y="2349"/>
                  <a:pt x="16845" y="2349"/>
                </a:cubicBezTo>
                <a:cubicBezTo>
                  <a:pt x="16320" y="2349"/>
                  <a:pt x="15818" y="2578"/>
                  <a:pt x="15453" y="2966"/>
                </a:cubicBezTo>
                <a:cubicBezTo>
                  <a:pt x="15088" y="1916"/>
                  <a:pt x="14152" y="1140"/>
                  <a:pt x="13056" y="957"/>
                </a:cubicBezTo>
                <a:cubicBezTo>
                  <a:pt x="12881" y="929"/>
                  <a:pt x="12706" y="914"/>
                  <a:pt x="12532" y="914"/>
                </a:cubicBezTo>
                <a:cubicBezTo>
                  <a:pt x="11597" y="914"/>
                  <a:pt x="10709" y="1321"/>
                  <a:pt x="10112" y="2053"/>
                </a:cubicBezTo>
                <a:cubicBezTo>
                  <a:pt x="9404" y="2920"/>
                  <a:pt x="9222" y="4107"/>
                  <a:pt x="9632" y="5157"/>
                </a:cubicBezTo>
                <a:cubicBezTo>
                  <a:pt x="4565" y="5203"/>
                  <a:pt x="2351" y="5773"/>
                  <a:pt x="502" y="6275"/>
                </a:cubicBezTo>
                <a:cubicBezTo>
                  <a:pt x="480" y="6275"/>
                  <a:pt x="457" y="6298"/>
                  <a:pt x="457" y="6298"/>
                </a:cubicBezTo>
                <a:cubicBezTo>
                  <a:pt x="183" y="6367"/>
                  <a:pt x="0" y="6641"/>
                  <a:pt x="23" y="6914"/>
                </a:cubicBezTo>
                <a:cubicBezTo>
                  <a:pt x="69" y="7211"/>
                  <a:pt x="297" y="7417"/>
                  <a:pt x="594" y="7417"/>
                </a:cubicBezTo>
                <a:cubicBezTo>
                  <a:pt x="1233" y="7439"/>
                  <a:pt x="1876" y="7449"/>
                  <a:pt x="2495" y="7449"/>
                </a:cubicBezTo>
                <a:cubicBezTo>
                  <a:pt x="4972" y="7449"/>
                  <a:pt x="7076" y="7303"/>
                  <a:pt x="7076" y="7303"/>
                </a:cubicBezTo>
                <a:lnTo>
                  <a:pt x="7076" y="7303"/>
                </a:lnTo>
                <a:cubicBezTo>
                  <a:pt x="7076" y="7303"/>
                  <a:pt x="6414" y="7599"/>
                  <a:pt x="5570" y="7873"/>
                </a:cubicBezTo>
                <a:cubicBezTo>
                  <a:pt x="5478" y="7896"/>
                  <a:pt x="5433" y="7987"/>
                  <a:pt x="5433" y="8079"/>
                </a:cubicBezTo>
                <a:cubicBezTo>
                  <a:pt x="5455" y="8170"/>
                  <a:pt x="5524" y="8238"/>
                  <a:pt x="5615" y="8238"/>
                </a:cubicBezTo>
                <a:cubicBezTo>
                  <a:pt x="7264" y="8173"/>
                  <a:pt x="9297" y="8086"/>
                  <a:pt x="11345" y="8086"/>
                </a:cubicBezTo>
                <a:cubicBezTo>
                  <a:pt x="12896" y="8086"/>
                  <a:pt x="14456" y="8136"/>
                  <a:pt x="15864" y="8284"/>
                </a:cubicBezTo>
                <a:cubicBezTo>
                  <a:pt x="15878" y="8287"/>
                  <a:pt x="15893" y="8288"/>
                  <a:pt x="15907" y="8288"/>
                </a:cubicBezTo>
                <a:cubicBezTo>
                  <a:pt x="16006" y="8288"/>
                  <a:pt x="16098" y="8221"/>
                  <a:pt x="16138" y="8101"/>
                </a:cubicBezTo>
                <a:cubicBezTo>
                  <a:pt x="16183" y="7987"/>
                  <a:pt x="16115" y="7850"/>
                  <a:pt x="16001" y="7805"/>
                </a:cubicBezTo>
                <a:cubicBezTo>
                  <a:pt x="15887" y="7736"/>
                  <a:pt x="15795" y="7691"/>
                  <a:pt x="15681" y="7622"/>
                </a:cubicBezTo>
                <a:cubicBezTo>
                  <a:pt x="15567" y="7576"/>
                  <a:pt x="15521" y="7439"/>
                  <a:pt x="15567" y="7325"/>
                </a:cubicBezTo>
                <a:cubicBezTo>
                  <a:pt x="15607" y="7226"/>
                  <a:pt x="15716" y="7161"/>
                  <a:pt x="15819" y="7161"/>
                </a:cubicBezTo>
                <a:cubicBezTo>
                  <a:pt x="15834" y="7161"/>
                  <a:pt x="15849" y="7163"/>
                  <a:pt x="15864" y="7166"/>
                </a:cubicBezTo>
                <a:cubicBezTo>
                  <a:pt x="16937" y="7439"/>
                  <a:pt x="18466" y="7736"/>
                  <a:pt x="20406" y="7828"/>
                </a:cubicBezTo>
                <a:cubicBezTo>
                  <a:pt x="20414" y="7832"/>
                  <a:pt x="20423" y="7834"/>
                  <a:pt x="20431" y="7834"/>
                </a:cubicBezTo>
                <a:cubicBezTo>
                  <a:pt x="20467" y="7834"/>
                  <a:pt x="20497" y="7796"/>
                  <a:pt x="20497" y="7759"/>
                </a:cubicBezTo>
                <a:cubicBezTo>
                  <a:pt x="20520" y="7713"/>
                  <a:pt x="20497" y="7668"/>
                  <a:pt x="20452" y="7645"/>
                </a:cubicBezTo>
                <a:cubicBezTo>
                  <a:pt x="20383" y="7622"/>
                  <a:pt x="20360" y="7554"/>
                  <a:pt x="20360" y="7485"/>
                </a:cubicBezTo>
                <a:cubicBezTo>
                  <a:pt x="20383" y="7417"/>
                  <a:pt x="20452" y="7371"/>
                  <a:pt x="20520" y="7371"/>
                </a:cubicBezTo>
                <a:cubicBezTo>
                  <a:pt x="21578" y="7476"/>
                  <a:pt x="22536" y="7523"/>
                  <a:pt x="23410" y="7523"/>
                </a:cubicBezTo>
                <a:cubicBezTo>
                  <a:pt x="25949" y="7523"/>
                  <a:pt x="27767" y="7127"/>
                  <a:pt x="29194" y="6618"/>
                </a:cubicBezTo>
                <a:cubicBezTo>
                  <a:pt x="29810" y="6390"/>
                  <a:pt x="29742" y="5499"/>
                  <a:pt x="29102" y="5408"/>
                </a:cubicBezTo>
                <a:cubicBezTo>
                  <a:pt x="28669" y="5340"/>
                  <a:pt x="28281" y="5248"/>
                  <a:pt x="27870" y="5180"/>
                </a:cubicBezTo>
                <a:cubicBezTo>
                  <a:pt x="27345" y="5066"/>
                  <a:pt x="26820" y="4952"/>
                  <a:pt x="26363" y="4837"/>
                </a:cubicBezTo>
                <a:cubicBezTo>
                  <a:pt x="26706" y="2669"/>
                  <a:pt x="25313" y="592"/>
                  <a:pt x="23168" y="113"/>
                </a:cubicBezTo>
                <a:cubicBezTo>
                  <a:pt x="22849" y="37"/>
                  <a:pt x="22528" y="1"/>
                  <a:pt x="222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E61DA32F-34E0-F29C-65B9-51F6724FDB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05"/>
          <a:stretch/>
        </p:blipFill>
        <p:spPr>
          <a:xfrm>
            <a:off x="376607" y="215435"/>
            <a:ext cx="5223081" cy="4258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xmlns="" id="{61D8BE49-DF7E-4220-ACD0-FA19B1A7B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43723" y="314811"/>
            <a:ext cx="1591268" cy="178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94" name="Google Shape;3194;p50"/>
          <p:cNvGrpSpPr/>
          <p:nvPr/>
        </p:nvGrpSpPr>
        <p:grpSpPr>
          <a:xfrm flipH="1">
            <a:off x="4973293" y="2504185"/>
            <a:ext cx="6914974" cy="2639323"/>
            <a:chOff x="1842025" y="4446050"/>
            <a:chExt cx="2012800" cy="768250"/>
          </a:xfrm>
        </p:grpSpPr>
        <p:sp>
          <p:nvSpPr>
            <p:cNvPr id="3195" name="Google Shape;3195;p50"/>
            <p:cNvSpPr/>
            <p:nvPr/>
          </p:nvSpPr>
          <p:spPr>
            <a:xfrm>
              <a:off x="2138075" y="4769325"/>
              <a:ext cx="210650" cy="235050"/>
            </a:xfrm>
            <a:custGeom>
              <a:avLst/>
              <a:gdLst/>
              <a:ahLst/>
              <a:cxnLst/>
              <a:rect l="l" t="t" r="r" b="b"/>
              <a:pathLst>
                <a:path w="8426" h="9402" extrusionOk="0">
                  <a:moveTo>
                    <a:pt x="5203" y="4422"/>
                  </a:moveTo>
                  <a:cubicBezTo>
                    <a:pt x="6026" y="4380"/>
                    <a:pt x="6780" y="3990"/>
                    <a:pt x="6780" y="3990"/>
                  </a:cubicBezTo>
                  <a:lnTo>
                    <a:pt x="7868" y="2623"/>
                  </a:lnTo>
                  <a:cubicBezTo>
                    <a:pt x="7868" y="2623"/>
                    <a:pt x="6375" y="2344"/>
                    <a:pt x="5859" y="2455"/>
                  </a:cubicBezTo>
                  <a:cubicBezTo>
                    <a:pt x="5608" y="2511"/>
                    <a:pt x="5245" y="2957"/>
                    <a:pt x="4924" y="3404"/>
                  </a:cubicBezTo>
                  <a:cubicBezTo>
                    <a:pt x="4966" y="2846"/>
                    <a:pt x="5008" y="2107"/>
                    <a:pt x="4994" y="1674"/>
                  </a:cubicBezTo>
                  <a:cubicBezTo>
                    <a:pt x="4952" y="893"/>
                    <a:pt x="4911" y="0"/>
                    <a:pt x="4911" y="0"/>
                  </a:cubicBezTo>
                  <a:cubicBezTo>
                    <a:pt x="4911" y="0"/>
                    <a:pt x="3781" y="1130"/>
                    <a:pt x="3655" y="1660"/>
                  </a:cubicBezTo>
                  <a:cubicBezTo>
                    <a:pt x="3558" y="2079"/>
                    <a:pt x="3850" y="2929"/>
                    <a:pt x="4339" y="3641"/>
                  </a:cubicBezTo>
                  <a:cubicBezTo>
                    <a:pt x="3725" y="3292"/>
                    <a:pt x="2832" y="2832"/>
                    <a:pt x="2344" y="2832"/>
                  </a:cubicBezTo>
                  <a:cubicBezTo>
                    <a:pt x="1549" y="2832"/>
                    <a:pt x="1" y="3390"/>
                    <a:pt x="1" y="3390"/>
                  </a:cubicBezTo>
                  <a:cubicBezTo>
                    <a:pt x="1" y="3390"/>
                    <a:pt x="1549" y="4380"/>
                    <a:pt x="1981" y="4436"/>
                  </a:cubicBezTo>
                  <a:cubicBezTo>
                    <a:pt x="2288" y="4478"/>
                    <a:pt x="3223" y="4450"/>
                    <a:pt x="4018" y="4352"/>
                  </a:cubicBezTo>
                  <a:cubicBezTo>
                    <a:pt x="2972" y="4673"/>
                    <a:pt x="2246" y="5217"/>
                    <a:pt x="2246" y="5217"/>
                  </a:cubicBezTo>
                  <a:cubicBezTo>
                    <a:pt x="1340" y="6472"/>
                    <a:pt x="1842" y="8286"/>
                    <a:pt x="1842" y="8286"/>
                  </a:cubicBezTo>
                  <a:cubicBezTo>
                    <a:pt x="1842" y="8286"/>
                    <a:pt x="3069" y="6333"/>
                    <a:pt x="3446" y="5984"/>
                  </a:cubicBezTo>
                  <a:cubicBezTo>
                    <a:pt x="3544" y="5901"/>
                    <a:pt x="3641" y="5789"/>
                    <a:pt x="3753" y="5677"/>
                  </a:cubicBezTo>
                  <a:cubicBezTo>
                    <a:pt x="3613" y="5956"/>
                    <a:pt x="3502" y="6291"/>
                    <a:pt x="3460" y="6640"/>
                  </a:cubicBezTo>
                  <a:cubicBezTo>
                    <a:pt x="3237" y="8090"/>
                    <a:pt x="3516" y="9402"/>
                    <a:pt x="3516" y="9402"/>
                  </a:cubicBezTo>
                  <a:lnTo>
                    <a:pt x="4604" y="7212"/>
                  </a:lnTo>
                  <a:cubicBezTo>
                    <a:pt x="4604" y="7212"/>
                    <a:pt x="4632" y="5831"/>
                    <a:pt x="4729" y="4645"/>
                  </a:cubicBezTo>
                  <a:lnTo>
                    <a:pt x="4757" y="4575"/>
                  </a:lnTo>
                  <a:cubicBezTo>
                    <a:pt x="4701" y="5649"/>
                    <a:pt x="5203" y="7044"/>
                    <a:pt x="5203" y="7044"/>
                  </a:cubicBezTo>
                  <a:lnTo>
                    <a:pt x="6277" y="7909"/>
                  </a:lnTo>
                  <a:cubicBezTo>
                    <a:pt x="6277" y="7909"/>
                    <a:pt x="6347" y="6626"/>
                    <a:pt x="6305" y="5887"/>
                  </a:cubicBezTo>
                  <a:cubicBezTo>
                    <a:pt x="6305" y="5887"/>
                    <a:pt x="5650" y="5217"/>
                    <a:pt x="5231" y="4701"/>
                  </a:cubicBezTo>
                  <a:cubicBezTo>
                    <a:pt x="7198" y="5691"/>
                    <a:pt x="8202" y="9360"/>
                    <a:pt x="8216" y="9402"/>
                  </a:cubicBezTo>
                  <a:lnTo>
                    <a:pt x="8426" y="9332"/>
                  </a:lnTo>
                  <a:cubicBezTo>
                    <a:pt x="8384" y="9151"/>
                    <a:pt x="7338" y="5370"/>
                    <a:pt x="5203" y="442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50"/>
            <p:cNvSpPr/>
            <p:nvPr/>
          </p:nvSpPr>
          <p:spPr>
            <a:xfrm>
              <a:off x="2501450" y="4656675"/>
              <a:ext cx="181350" cy="196000"/>
            </a:xfrm>
            <a:custGeom>
              <a:avLst/>
              <a:gdLst/>
              <a:ahLst/>
              <a:cxnLst/>
              <a:rect l="l" t="t" r="r" b="b"/>
              <a:pathLst>
                <a:path w="7254" h="7840" extrusionOk="0">
                  <a:moveTo>
                    <a:pt x="4589" y="3502"/>
                  </a:moveTo>
                  <a:cubicBezTo>
                    <a:pt x="5342" y="3586"/>
                    <a:pt x="6068" y="3404"/>
                    <a:pt x="6068" y="3404"/>
                  </a:cubicBezTo>
                  <a:lnTo>
                    <a:pt x="7253" y="2484"/>
                  </a:lnTo>
                  <a:cubicBezTo>
                    <a:pt x="7253" y="2484"/>
                    <a:pt x="5928" y="2051"/>
                    <a:pt x="5454" y="2065"/>
                  </a:cubicBezTo>
                  <a:cubicBezTo>
                    <a:pt x="5217" y="2065"/>
                    <a:pt x="4812" y="2372"/>
                    <a:pt x="4478" y="2665"/>
                  </a:cubicBezTo>
                  <a:cubicBezTo>
                    <a:pt x="4589" y="2233"/>
                    <a:pt x="4729" y="1661"/>
                    <a:pt x="4770" y="1312"/>
                  </a:cubicBezTo>
                  <a:cubicBezTo>
                    <a:pt x="4840" y="698"/>
                    <a:pt x="4910" y="1"/>
                    <a:pt x="4910" y="1"/>
                  </a:cubicBezTo>
                  <a:cubicBezTo>
                    <a:pt x="4910" y="1"/>
                    <a:pt x="3724" y="726"/>
                    <a:pt x="3543" y="1117"/>
                  </a:cubicBezTo>
                  <a:cubicBezTo>
                    <a:pt x="3403" y="1424"/>
                    <a:pt x="3557" y="2135"/>
                    <a:pt x="3906" y="2763"/>
                  </a:cubicBezTo>
                  <a:cubicBezTo>
                    <a:pt x="3403" y="2400"/>
                    <a:pt x="2650" y="1912"/>
                    <a:pt x="2204" y="1842"/>
                  </a:cubicBezTo>
                  <a:cubicBezTo>
                    <a:pt x="1493" y="1730"/>
                    <a:pt x="0" y="1940"/>
                    <a:pt x="0" y="1940"/>
                  </a:cubicBezTo>
                  <a:cubicBezTo>
                    <a:pt x="0" y="1940"/>
                    <a:pt x="1269" y="2944"/>
                    <a:pt x="1660" y="3056"/>
                  </a:cubicBezTo>
                  <a:cubicBezTo>
                    <a:pt x="1939" y="3125"/>
                    <a:pt x="2790" y="3237"/>
                    <a:pt x="3529" y="3279"/>
                  </a:cubicBezTo>
                  <a:cubicBezTo>
                    <a:pt x="2525" y="3376"/>
                    <a:pt x="1799" y="3697"/>
                    <a:pt x="1799" y="3697"/>
                  </a:cubicBezTo>
                  <a:cubicBezTo>
                    <a:pt x="809" y="4548"/>
                    <a:pt x="1032" y="6041"/>
                    <a:pt x="1032" y="6041"/>
                  </a:cubicBezTo>
                  <a:cubicBezTo>
                    <a:pt x="1032" y="6041"/>
                    <a:pt x="2399" y="4688"/>
                    <a:pt x="2790" y="4478"/>
                  </a:cubicBezTo>
                  <a:cubicBezTo>
                    <a:pt x="2887" y="4423"/>
                    <a:pt x="2999" y="4353"/>
                    <a:pt x="3111" y="4269"/>
                  </a:cubicBezTo>
                  <a:cubicBezTo>
                    <a:pt x="2943" y="4478"/>
                    <a:pt x="2804" y="4716"/>
                    <a:pt x="2706" y="4994"/>
                  </a:cubicBezTo>
                  <a:cubicBezTo>
                    <a:pt x="2329" y="6096"/>
                    <a:pt x="2399" y="7157"/>
                    <a:pt x="2399" y="7157"/>
                  </a:cubicBezTo>
                  <a:lnTo>
                    <a:pt x="3682" y="5594"/>
                  </a:lnTo>
                  <a:cubicBezTo>
                    <a:pt x="3682" y="5594"/>
                    <a:pt x="3892" y="4520"/>
                    <a:pt x="4129" y="3600"/>
                  </a:cubicBezTo>
                  <a:lnTo>
                    <a:pt x="4157" y="3558"/>
                  </a:lnTo>
                  <a:cubicBezTo>
                    <a:pt x="3975" y="4395"/>
                    <a:pt x="4254" y="5552"/>
                    <a:pt x="4254" y="5552"/>
                  </a:cubicBezTo>
                  <a:lnTo>
                    <a:pt x="5105" y="6389"/>
                  </a:lnTo>
                  <a:cubicBezTo>
                    <a:pt x="5105" y="6389"/>
                    <a:pt x="5328" y="5385"/>
                    <a:pt x="5398" y="4799"/>
                  </a:cubicBezTo>
                  <a:cubicBezTo>
                    <a:pt x="5398" y="4799"/>
                    <a:pt x="4896" y="4199"/>
                    <a:pt x="4575" y="3725"/>
                  </a:cubicBezTo>
                  <a:cubicBezTo>
                    <a:pt x="6235" y="4785"/>
                    <a:pt x="6667" y="7798"/>
                    <a:pt x="6667" y="7840"/>
                  </a:cubicBezTo>
                  <a:lnTo>
                    <a:pt x="6877" y="7812"/>
                  </a:lnTo>
                  <a:cubicBezTo>
                    <a:pt x="6849" y="7673"/>
                    <a:pt x="6402" y="4548"/>
                    <a:pt x="4589" y="350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50"/>
            <p:cNvSpPr/>
            <p:nvPr/>
          </p:nvSpPr>
          <p:spPr>
            <a:xfrm>
              <a:off x="2670225" y="4712350"/>
              <a:ext cx="155550" cy="145225"/>
            </a:xfrm>
            <a:custGeom>
              <a:avLst/>
              <a:gdLst/>
              <a:ahLst/>
              <a:cxnLst/>
              <a:rect l="l" t="t" r="r" b="b"/>
              <a:pathLst>
                <a:path w="6222" h="5809" extrusionOk="0">
                  <a:moveTo>
                    <a:pt x="3649" y="0"/>
                  </a:moveTo>
                  <a:cubicBezTo>
                    <a:pt x="3502" y="0"/>
                    <a:pt x="3351" y="13"/>
                    <a:pt x="3208" y="34"/>
                  </a:cubicBezTo>
                  <a:cubicBezTo>
                    <a:pt x="3292" y="745"/>
                    <a:pt x="3404" y="1721"/>
                    <a:pt x="3404" y="1721"/>
                  </a:cubicBezTo>
                  <a:lnTo>
                    <a:pt x="2887" y="103"/>
                  </a:lnTo>
                  <a:cubicBezTo>
                    <a:pt x="2581" y="201"/>
                    <a:pt x="2274" y="354"/>
                    <a:pt x="1995" y="536"/>
                  </a:cubicBezTo>
                  <a:lnTo>
                    <a:pt x="2511" y="1470"/>
                  </a:lnTo>
                  <a:lnTo>
                    <a:pt x="2511" y="1470"/>
                  </a:lnTo>
                  <a:lnTo>
                    <a:pt x="1688" y="773"/>
                  </a:lnTo>
                  <a:cubicBezTo>
                    <a:pt x="1409" y="1010"/>
                    <a:pt x="1158" y="1289"/>
                    <a:pt x="935" y="1610"/>
                  </a:cubicBezTo>
                  <a:lnTo>
                    <a:pt x="2176" y="2572"/>
                  </a:lnTo>
                  <a:lnTo>
                    <a:pt x="2176" y="2572"/>
                  </a:lnTo>
                  <a:lnTo>
                    <a:pt x="767" y="1861"/>
                  </a:lnTo>
                  <a:cubicBezTo>
                    <a:pt x="572" y="2182"/>
                    <a:pt x="419" y="2516"/>
                    <a:pt x="307" y="2879"/>
                  </a:cubicBezTo>
                  <a:lnTo>
                    <a:pt x="2078" y="3646"/>
                  </a:lnTo>
                  <a:lnTo>
                    <a:pt x="181" y="3325"/>
                  </a:lnTo>
                  <a:lnTo>
                    <a:pt x="181" y="3325"/>
                  </a:lnTo>
                  <a:cubicBezTo>
                    <a:pt x="0" y="4162"/>
                    <a:pt x="56" y="5027"/>
                    <a:pt x="446" y="5808"/>
                  </a:cubicBezTo>
                  <a:lnTo>
                    <a:pt x="6068" y="3088"/>
                  </a:lnTo>
                  <a:cubicBezTo>
                    <a:pt x="6068" y="3074"/>
                    <a:pt x="6221" y="201"/>
                    <a:pt x="3808" y="6"/>
                  </a:cubicBezTo>
                  <a:cubicBezTo>
                    <a:pt x="3756" y="2"/>
                    <a:pt x="3702" y="0"/>
                    <a:pt x="36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50"/>
            <p:cNvSpPr/>
            <p:nvPr/>
          </p:nvSpPr>
          <p:spPr>
            <a:xfrm>
              <a:off x="2894450" y="4656325"/>
              <a:ext cx="174375" cy="125575"/>
            </a:xfrm>
            <a:custGeom>
              <a:avLst/>
              <a:gdLst/>
              <a:ahLst/>
              <a:cxnLst/>
              <a:rect l="l" t="t" r="r" b="b"/>
              <a:pathLst>
                <a:path w="6975" h="5023" extrusionOk="0">
                  <a:moveTo>
                    <a:pt x="3752" y="1"/>
                  </a:moveTo>
                  <a:cubicBezTo>
                    <a:pt x="3417" y="29"/>
                    <a:pt x="3097" y="99"/>
                    <a:pt x="2790" y="224"/>
                  </a:cubicBezTo>
                  <a:lnTo>
                    <a:pt x="3111" y="1242"/>
                  </a:lnTo>
                  <a:lnTo>
                    <a:pt x="3111" y="1242"/>
                  </a:lnTo>
                  <a:lnTo>
                    <a:pt x="2441" y="378"/>
                  </a:lnTo>
                  <a:cubicBezTo>
                    <a:pt x="2120" y="545"/>
                    <a:pt x="1813" y="768"/>
                    <a:pt x="1534" y="1033"/>
                  </a:cubicBezTo>
                  <a:lnTo>
                    <a:pt x="2553" y="2261"/>
                  </a:lnTo>
                  <a:lnTo>
                    <a:pt x="2553" y="2261"/>
                  </a:lnTo>
                  <a:lnTo>
                    <a:pt x="1325" y="1242"/>
                  </a:lnTo>
                  <a:cubicBezTo>
                    <a:pt x="1074" y="1507"/>
                    <a:pt x="851" y="1800"/>
                    <a:pt x="656" y="2135"/>
                  </a:cubicBezTo>
                  <a:lnTo>
                    <a:pt x="2246" y="3279"/>
                  </a:lnTo>
                  <a:lnTo>
                    <a:pt x="446" y="2540"/>
                  </a:lnTo>
                  <a:cubicBezTo>
                    <a:pt x="112" y="3307"/>
                    <a:pt x="0" y="4172"/>
                    <a:pt x="209" y="5022"/>
                  </a:cubicBezTo>
                  <a:lnTo>
                    <a:pt x="6249" y="3628"/>
                  </a:lnTo>
                  <a:cubicBezTo>
                    <a:pt x="6249" y="3628"/>
                    <a:pt x="6974" y="852"/>
                    <a:pt x="4659" y="113"/>
                  </a:cubicBezTo>
                  <a:cubicBezTo>
                    <a:pt x="4464" y="57"/>
                    <a:pt x="4268" y="15"/>
                    <a:pt x="4087" y="1"/>
                  </a:cubicBezTo>
                  <a:cubicBezTo>
                    <a:pt x="4017" y="726"/>
                    <a:pt x="3934" y="1703"/>
                    <a:pt x="3934" y="1703"/>
                  </a:cubicBezTo>
                  <a:lnTo>
                    <a:pt x="37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50"/>
            <p:cNvSpPr/>
            <p:nvPr/>
          </p:nvSpPr>
          <p:spPr>
            <a:xfrm>
              <a:off x="2733675" y="4539525"/>
              <a:ext cx="202625" cy="269575"/>
            </a:xfrm>
            <a:custGeom>
              <a:avLst/>
              <a:gdLst/>
              <a:ahLst/>
              <a:cxnLst/>
              <a:rect l="l" t="t" r="r" b="b"/>
              <a:pathLst>
                <a:path w="8105" h="10783" extrusionOk="0">
                  <a:moveTo>
                    <a:pt x="5706" y="2204"/>
                  </a:moveTo>
                  <a:cubicBezTo>
                    <a:pt x="5720" y="2190"/>
                    <a:pt x="5734" y="2190"/>
                    <a:pt x="5748" y="2190"/>
                  </a:cubicBezTo>
                  <a:lnTo>
                    <a:pt x="5748" y="2190"/>
                  </a:lnTo>
                  <a:cubicBezTo>
                    <a:pt x="5748" y="2190"/>
                    <a:pt x="5762" y="2190"/>
                    <a:pt x="5775" y="2190"/>
                  </a:cubicBezTo>
                  <a:lnTo>
                    <a:pt x="5775" y="2190"/>
                  </a:lnTo>
                  <a:cubicBezTo>
                    <a:pt x="5789" y="2190"/>
                    <a:pt x="5789" y="2176"/>
                    <a:pt x="5803" y="2176"/>
                  </a:cubicBezTo>
                  <a:lnTo>
                    <a:pt x="5803" y="2176"/>
                  </a:lnTo>
                  <a:cubicBezTo>
                    <a:pt x="5803" y="2176"/>
                    <a:pt x="5817" y="2176"/>
                    <a:pt x="5817" y="2176"/>
                  </a:cubicBezTo>
                  <a:lnTo>
                    <a:pt x="5831" y="2176"/>
                  </a:lnTo>
                  <a:cubicBezTo>
                    <a:pt x="5831" y="2176"/>
                    <a:pt x="5845" y="2176"/>
                    <a:pt x="5845" y="2176"/>
                  </a:cubicBezTo>
                  <a:lnTo>
                    <a:pt x="5845" y="2176"/>
                  </a:lnTo>
                  <a:lnTo>
                    <a:pt x="5859" y="2176"/>
                  </a:lnTo>
                  <a:lnTo>
                    <a:pt x="5873" y="2176"/>
                  </a:lnTo>
                  <a:lnTo>
                    <a:pt x="5887" y="2176"/>
                  </a:lnTo>
                  <a:lnTo>
                    <a:pt x="5887" y="2176"/>
                  </a:lnTo>
                  <a:cubicBezTo>
                    <a:pt x="5887" y="2176"/>
                    <a:pt x="5901" y="2176"/>
                    <a:pt x="5901" y="2176"/>
                  </a:cubicBezTo>
                  <a:lnTo>
                    <a:pt x="5901" y="2176"/>
                  </a:lnTo>
                  <a:lnTo>
                    <a:pt x="5901" y="2176"/>
                  </a:lnTo>
                  <a:cubicBezTo>
                    <a:pt x="5915" y="2176"/>
                    <a:pt x="5915" y="2176"/>
                    <a:pt x="5929" y="2190"/>
                  </a:cubicBezTo>
                  <a:lnTo>
                    <a:pt x="5929" y="2190"/>
                  </a:lnTo>
                  <a:cubicBezTo>
                    <a:pt x="6027" y="2204"/>
                    <a:pt x="6222" y="2260"/>
                    <a:pt x="6459" y="2316"/>
                  </a:cubicBezTo>
                  <a:cubicBezTo>
                    <a:pt x="6459" y="2316"/>
                    <a:pt x="6459" y="2316"/>
                    <a:pt x="6459" y="2316"/>
                  </a:cubicBezTo>
                  <a:cubicBezTo>
                    <a:pt x="6584" y="2344"/>
                    <a:pt x="6724" y="2385"/>
                    <a:pt x="6877" y="2413"/>
                  </a:cubicBezTo>
                  <a:cubicBezTo>
                    <a:pt x="6877" y="2413"/>
                    <a:pt x="6877" y="2413"/>
                    <a:pt x="6877" y="2413"/>
                  </a:cubicBezTo>
                  <a:cubicBezTo>
                    <a:pt x="6961" y="2441"/>
                    <a:pt x="7045" y="2455"/>
                    <a:pt x="7128" y="2483"/>
                  </a:cubicBezTo>
                  <a:cubicBezTo>
                    <a:pt x="7142" y="2483"/>
                    <a:pt x="7142" y="2483"/>
                    <a:pt x="7142" y="2483"/>
                  </a:cubicBezTo>
                  <a:cubicBezTo>
                    <a:pt x="7170" y="2483"/>
                    <a:pt x="7184" y="2497"/>
                    <a:pt x="7212" y="2497"/>
                  </a:cubicBezTo>
                  <a:cubicBezTo>
                    <a:pt x="7212" y="2497"/>
                    <a:pt x="7226" y="2497"/>
                    <a:pt x="7240" y="2497"/>
                  </a:cubicBezTo>
                  <a:cubicBezTo>
                    <a:pt x="7254" y="2511"/>
                    <a:pt x="7268" y="2511"/>
                    <a:pt x="7296" y="2511"/>
                  </a:cubicBezTo>
                  <a:cubicBezTo>
                    <a:pt x="7296" y="2511"/>
                    <a:pt x="7310" y="2525"/>
                    <a:pt x="7324" y="2525"/>
                  </a:cubicBezTo>
                  <a:cubicBezTo>
                    <a:pt x="7352" y="2525"/>
                    <a:pt x="7366" y="2539"/>
                    <a:pt x="7394" y="2539"/>
                  </a:cubicBezTo>
                  <a:cubicBezTo>
                    <a:pt x="7394" y="2539"/>
                    <a:pt x="7407" y="2539"/>
                    <a:pt x="7407" y="2539"/>
                  </a:cubicBezTo>
                  <a:lnTo>
                    <a:pt x="7477" y="2553"/>
                  </a:lnTo>
                  <a:cubicBezTo>
                    <a:pt x="7477" y="2553"/>
                    <a:pt x="7491" y="2553"/>
                    <a:pt x="7491" y="2567"/>
                  </a:cubicBezTo>
                  <a:cubicBezTo>
                    <a:pt x="7519" y="2567"/>
                    <a:pt x="7547" y="2567"/>
                    <a:pt x="7561" y="2581"/>
                  </a:cubicBezTo>
                  <a:cubicBezTo>
                    <a:pt x="7575" y="2581"/>
                    <a:pt x="7575" y="2581"/>
                    <a:pt x="7575" y="2581"/>
                  </a:cubicBezTo>
                  <a:cubicBezTo>
                    <a:pt x="7589" y="2581"/>
                    <a:pt x="7617" y="2581"/>
                    <a:pt x="7631" y="2595"/>
                  </a:cubicBezTo>
                  <a:cubicBezTo>
                    <a:pt x="7645" y="2595"/>
                    <a:pt x="7645" y="2595"/>
                    <a:pt x="7645" y="2595"/>
                  </a:cubicBezTo>
                  <a:cubicBezTo>
                    <a:pt x="7672" y="2595"/>
                    <a:pt x="7686" y="2609"/>
                    <a:pt x="7714" y="2609"/>
                  </a:cubicBezTo>
                  <a:cubicBezTo>
                    <a:pt x="7714" y="2609"/>
                    <a:pt x="7714" y="2609"/>
                    <a:pt x="7728" y="2609"/>
                  </a:cubicBezTo>
                  <a:cubicBezTo>
                    <a:pt x="7742" y="2609"/>
                    <a:pt x="7756" y="2622"/>
                    <a:pt x="7784" y="2622"/>
                  </a:cubicBezTo>
                  <a:cubicBezTo>
                    <a:pt x="7784" y="2622"/>
                    <a:pt x="7784" y="2622"/>
                    <a:pt x="7798" y="2622"/>
                  </a:cubicBezTo>
                  <a:cubicBezTo>
                    <a:pt x="7812" y="2622"/>
                    <a:pt x="7826" y="2636"/>
                    <a:pt x="7840" y="2636"/>
                  </a:cubicBezTo>
                  <a:cubicBezTo>
                    <a:pt x="7854" y="2636"/>
                    <a:pt x="7854" y="2636"/>
                    <a:pt x="7854" y="2636"/>
                  </a:cubicBezTo>
                  <a:cubicBezTo>
                    <a:pt x="7896" y="2650"/>
                    <a:pt x="7924" y="2650"/>
                    <a:pt x="7965" y="2650"/>
                  </a:cubicBezTo>
                  <a:cubicBezTo>
                    <a:pt x="7965" y="2650"/>
                    <a:pt x="7965" y="2650"/>
                    <a:pt x="7979" y="2650"/>
                  </a:cubicBezTo>
                  <a:lnTo>
                    <a:pt x="8007" y="2664"/>
                  </a:lnTo>
                  <a:cubicBezTo>
                    <a:pt x="8021" y="2664"/>
                    <a:pt x="8021" y="2664"/>
                    <a:pt x="8021" y="2664"/>
                  </a:cubicBezTo>
                  <a:cubicBezTo>
                    <a:pt x="8063" y="2664"/>
                    <a:pt x="8091" y="2678"/>
                    <a:pt x="8105" y="2678"/>
                  </a:cubicBezTo>
                  <a:lnTo>
                    <a:pt x="8105" y="2678"/>
                  </a:lnTo>
                  <a:lnTo>
                    <a:pt x="8105" y="2678"/>
                  </a:lnTo>
                  <a:cubicBezTo>
                    <a:pt x="8105" y="2678"/>
                    <a:pt x="7951" y="2497"/>
                    <a:pt x="7714" y="2260"/>
                  </a:cubicBezTo>
                  <a:cubicBezTo>
                    <a:pt x="7714" y="2260"/>
                    <a:pt x="7700" y="2246"/>
                    <a:pt x="7700" y="2232"/>
                  </a:cubicBezTo>
                  <a:cubicBezTo>
                    <a:pt x="7659" y="2190"/>
                    <a:pt x="7617" y="2148"/>
                    <a:pt x="7575" y="2106"/>
                  </a:cubicBezTo>
                  <a:cubicBezTo>
                    <a:pt x="7561" y="2106"/>
                    <a:pt x="7547" y="2092"/>
                    <a:pt x="7547" y="2078"/>
                  </a:cubicBezTo>
                  <a:cubicBezTo>
                    <a:pt x="7505" y="2051"/>
                    <a:pt x="7477" y="2009"/>
                    <a:pt x="7435" y="1981"/>
                  </a:cubicBezTo>
                  <a:cubicBezTo>
                    <a:pt x="7407" y="1953"/>
                    <a:pt x="7380" y="1911"/>
                    <a:pt x="7352" y="1883"/>
                  </a:cubicBezTo>
                  <a:lnTo>
                    <a:pt x="7268" y="1800"/>
                  </a:lnTo>
                  <a:cubicBezTo>
                    <a:pt x="7240" y="1772"/>
                    <a:pt x="7212" y="1744"/>
                    <a:pt x="7184" y="1716"/>
                  </a:cubicBezTo>
                  <a:lnTo>
                    <a:pt x="7101" y="1632"/>
                  </a:lnTo>
                  <a:lnTo>
                    <a:pt x="6975" y="1507"/>
                  </a:lnTo>
                  <a:lnTo>
                    <a:pt x="6975" y="1507"/>
                  </a:lnTo>
                  <a:lnTo>
                    <a:pt x="6975" y="1507"/>
                  </a:lnTo>
                  <a:cubicBezTo>
                    <a:pt x="6947" y="1479"/>
                    <a:pt x="6919" y="1451"/>
                    <a:pt x="6891" y="1423"/>
                  </a:cubicBezTo>
                  <a:lnTo>
                    <a:pt x="6877" y="1409"/>
                  </a:lnTo>
                  <a:lnTo>
                    <a:pt x="6863" y="1395"/>
                  </a:lnTo>
                  <a:cubicBezTo>
                    <a:pt x="6850" y="1381"/>
                    <a:pt x="6822" y="1353"/>
                    <a:pt x="6794" y="1325"/>
                  </a:cubicBezTo>
                  <a:lnTo>
                    <a:pt x="6780" y="1311"/>
                  </a:lnTo>
                  <a:cubicBezTo>
                    <a:pt x="6752" y="1283"/>
                    <a:pt x="6738" y="1269"/>
                    <a:pt x="6710" y="1242"/>
                  </a:cubicBezTo>
                  <a:cubicBezTo>
                    <a:pt x="6710" y="1242"/>
                    <a:pt x="6696" y="1228"/>
                    <a:pt x="6682" y="1228"/>
                  </a:cubicBezTo>
                  <a:cubicBezTo>
                    <a:pt x="6682" y="1214"/>
                    <a:pt x="6668" y="1200"/>
                    <a:pt x="6654" y="1186"/>
                  </a:cubicBezTo>
                  <a:cubicBezTo>
                    <a:pt x="6640" y="1186"/>
                    <a:pt x="6640" y="1172"/>
                    <a:pt x="6626" y="1172"/>
                  </a:cubicBezTo>
                  <a:lnTo>
                    <a:pt x="6626" y="1158"/>
                  </a:lnTo>
                  <a:lnTo>
                    <a:pt x="6626" y="1158"/>
                  </a:lnTo>
                  <a:cubicBezTo>
                    <a:pt x="6403" y="963"/>
                    <a:pt x="6236" y="809"/>
                    <a:pt x="6180" y="795"/>
                  </a:cubicBezTo>
                  <a:lnTo>
                    <a:pt x="6180" y="795"/>
                  </a:lnTo>
                  <a:cubicBezTo>
                    <a:pt x="6166" y="795"/>
                    <a:pt x="6152" y="795"/>
                    <a:pt x="6138" y="795"/>
                  </a:cubicBezTo>
                  <a:cubicBezTo>
                    <a:pt x="6138" y="795"/>
                    <a:pt x="6138" y="795"/>
                    <a:pt x="6138" y="795"/>
                  </a:cubicBezTo>
                  <a:cubicBezTo>
                    <a:pt x="6124" y="795"/>
                    <a:pt x="6110" y="781"/>
                    <a:pt x="6096" y="781"/>
                  </a:cubicBezTo>
                  <a:lnTo>
                    <a:pt x="6082" y="781"/>
                  </a:lnTo>
                  <a:cubicBezTo>
                    <a:pt x="6068" y="781"/>
                    <a:pt x="6054" y="781"/>
                    <a:pt x="6041" y="781"/>
                  </a:cubicBezTo>
                  <a:lnTo>
                    <a:pt x="6027" y="781"/>
                  </a:lnTo>
                  <a:lnTo>
                    <a:pt x="5971" y="781"/>
                  </a:lnTo>
                  <a:lnTo>
                    <a:pt x="5971" y="781"/>
                  </a:lnTo>
                  <a:cubicBezTo>
                    <a:pt x="5943" y="781"/>
                    <a:pt x="5929" y="781"/>
                    <a:pt x="5901" y="781"/>
                  </a:cubicBezTo>
                  <a:lnTo>
                    <a:pt x="5901" y="781"/>
                  </a:lnTo>
                  <a:cubicBezTo>
                    <a:pt x="5873" y="795"/>
                    <a:pt x="5859" y="795"/>
                    <a:pt x="5831" y="795"/>
                  </a:cubicBezTo>
                  <a:lnTo>
                    <a:pt x="5817" y="795"/>
                  </a:lnTo>
                  <a:cubicBezTo>
                    <a:pt x="5803" y="795"/>
                    <a:pt x="5775" y="795"/>
                    <a:pt x="5748" y="795"/>
                  </a:cubicBezTo>
                  <a:cubicBezTo>
                    <a:pt x="5748" y="795"/>
                    <a:pt x="5748" y="795"/>
                    <a:pt x="5734" y="795"/>
                  </a:cubicBezTo>
                  <a:cubicBezTo>
                    <a:pt x="5720" y="795"/>
                    <a:pt x="5692" y="809"/>
                    <a:pt x="5664" y="809"/>
                  </a:cubicBezTo>
                  <a:lnTo>
                    <a:pt x="5664" y="809"/>
                  </a:lnTo>
                  <a:lnTo>
                    <a:pt x="5664" y="809"/>
                  </a:lnTo>
                  <a:cubicBezTo>
                    <a:pt x="5636" y="809"/>
                    <a:pt x="5608" y="809"/>
                    <a:pt x="5580" y="823"/>
                  </a:cubicBezTo>
                  <a:cubicBezTo>
                    <a:pt x="5580" y="823"/>
                    <a:pt x="5580" y="823"/>
                    <a:pt x="5566" y="823"/>
                  </a:cubicBezTo>
                  <a:cubicBezTo>
                    <a:pt x="5566" y="823"/>
                    <a:pt x="5566" y="823"/>
                    <a:pt x="5566" y="823"/>
                  </a:cubicBezTo>
                  <a:lnTo>
                    <a:pt x="5566" y="823"/>
                  </a:lnTo>
                  <a:cubicBezTo>
                    <a:pt x="5538" y="823"/>
                    <a:pt x="5510" y="837"/>
                    <a:pt x="5497" y="837"/>
                  </a:cubicBezTo>
                  <a:cubicBezTo>
                    <a:pt x="5497" y="837"/>
                    <a:pt x="5483" y="837"/>
                    <a:pt x="5483" y="837"/>
                  </a:cubicBezTo>
                  <a:lnTo>
                    <a:pt x="5455" y="837"/>
                  </a:lnTo>
                  <a:lnTo>
                    <a:pt x="5455" y="837"/>
                  </a:lnTo>
                  <a:lnTo>
                    <a:pt x="5455" y="837"/>
                  </a:lnTo>
                  <a:cubicBezTo>
                    <a:pt x="5441" y="837"/>
                    <a:pt x="5427" y="851"/>
                    <a:pt x="5413" y="851"/>
                  </a:cubicBezTo>
                  <a:cubicBezTo>
                    <a:pt x="5399" y="851"/>
                    <a:pt x="5399" y="851"/>
                    <a:pt x="5399" y="851"/>
                  </a:cubicBezTo>
                  <a:cubicBezTo>
                    <a:pt x="5371" y="851"/>
                    <a:pt x="5343" y="865"/>
                    <a:pt x="5315" y="865"/>
                  </a:cubicBezTo>
                  <a:cubicBezTo>
                    <a:pt x="5315" y="865"/>
                    <a:pt x="5315" y="865"/>
                    <a:pt x="5301" y="865"/>
                  </a:cubicBezTo>
                  <a:cubicBezTo>
                    <a:pt x="5287" y="879"/>
                    <a:pt x="5259" y="879"/>
                    <a:pt x="5231" y="893"/>
                  </a:cubicBezTo>
                  <a:cubicBezTo>
                    <a:pt x="5231" y="893"/>
                    <a:pt x="5218" y="893"/>
                    <a:pt x="5218" y="893"/>
                  </a:cubicBezTo>
                  <a:cubicBezTo>
                    <a:pt x="5204" y="893"/>
                    <a:pt x="5176" y="907"/>
                    <a:pt x="5148" y="907"/>
                  </a:cubicBezTo>
                  <a:cubicBezTo>
                    <a:pt x="5148" y="921"/>
                    <a:pt x="5148" y="921"/>
                    <a:pt x="5134" y="921"/>
                  </a:cubicBezTo>
                  <a:cubicBezTo>
                    <a:pt x="5120" y="921"/>
                    <a:pt x="5092" y="935"/>
                    <a:pt x="5064" y="935"/>
                  </a:cubicBezTo>
                  <a:cubicBezTo>
                    <a:pt x="5064" y="949"/>
                    <a:pt x="5064" y="949"/>
                    <a:pt x="5050" y="949"/>
                  </a:cubicBezTo>
                  <a:cubicBezTo>
                    <a:pt x="4939" y="990"/>
                    <a:pt x="4827" y="1046"/>
                    <a:pt x="4743" y="1102"/>
                  </a:cubicBezTo>
                  <a:cubicBezTo>
                    <a:pt x="4436" y="1353"/>
                    <a:pt x="3683" y="2692"/>
                    <a:pt x="3544" y="2929"/>
                  </a:cubicBezTo>
                  <a:cubicBezTo>
                    <a:pt x="3502" y="2497"/>
                    <a:pt x="3390" y="1186"/>
                    <a:pt x="3251" y="990"/>
                  </a:cubicBezTo>
                  <a:cubicBezTo>
                    <a:pt x="3083" y="753"/>
                    <a:pt x="2470" y="140"/>
                    <a:pt x="2107" y="70"/>
                  </a:cubicBezTo>
                  <a:cubicBezTo>
                    <a:pt x="1744" y="0"/>
                    <a:pt x="1089" y="154"/>
                    <a:pt x="991" y="279"/>
                  </a:cubicBezTo>
                  <a:cubicBezTo>
                    <a:pt x="893" y="391"/>
                    <a:pt x="57" y="1395"/>
                    <a:pt x="57" y="1395"/>
                  </a:cubicBezTo>
                  <a:cubicBezTo>
                    <a:pt x="57" y="1395"/>
                    <a:pt x="1159" y="1200"/>
                    <a:pt x="1242" y="1200"/>
                  </a:cubicBezTo>
                  <a:cubicBezTo>
                    <a:pt x="1326" y="1214"/>
                    <a:pt x="2093" y="1925"/>
                    <a:pt x="2205" y="2078"/>
                  </a:cubicBezTo>
                  <a:cubicBezTo>
                    <a:pt x="2302" y="2204"/>
                    <a:pt x="2944" y="2678"/>
                    <a:pt x="3321" y="2929"/>
                  </a:cubicBezTo>
                  <a:cubicBezTo>
                    <a:pt x="2581" y="2846"/>
                    <a:pt x="1214" y="2692"/>
                    <a:pt x="991" y="2804"/>
                  </a:cubicBezTo>
                  <a:cubicBezTo>
                    <a:pt x="684" y="2971"/>
                    <a:pt x="98" y="3404"/>
                    <a:pt x="43" y="3962"/>
                  </a:cubicBezTo>
                  <a:cubicBezTo>
                    <a:pt x="1" y="4506"/>
                    <a:pt x="168" y="6389"/>
                    <a:pt x="168" y="6389"/>
                  </a:cubicBezTo>
                  <a:cubicBezTo>
                    <a:pt x="168" y="6389"/>
                    <a:pt x="1172" y="5566"/>
                    <a:pt x="1312" y="5412"/>
                  </a:cubicBezTo>
                  <a:cubicBezTo>
                    <a:pt x="1437" y="5259"/>
                    <a:pt x="1633" y="4478"/>
                    <a:pt x="1884" y="4059"/>
                  </a:cubicBezTo>
                  <a:cubicBezTo>
                    <a:pt x="2107" y="3697"/>
                    <a:pt x="2818" y="3320"/>
                    <a:pt x="3390" y="3166"/>
                  </a:cubicBezTo>
                  <a:cubicBezTo>
                    <a:pt x="3209" y="3445"/>
                    <a:pt x="2874" y="3975"/>
                    <a:pt x="2651" y="4380"/>
                  </a:cubicBezTo>
                  <a:lnTo>
                    <a:pt x="2651" y="4380"/>
                  </a:lnTo>
                  <a:lnTo>
                    <a:pt x="2651" y="4380"/>
                  </a:lnTo>
                  <a:cubicBezTo>
                    <a:pt x="2637" y="4422"/>
                    <a:pt x="2623" y="4450"/>
                    <a:pt x="2609" y="4492"/>
                  </a:cubicBezTo>
                  <a:cubicBezTo>
                    <a:pt x="2609" y="4492"/>
                    <a:pt x="2609" y="4492"/>
                    <a:pt x="2609" y="4492"/>
                  </a:cubicBezTo>
                  <a:cubicBezTo>
                    <a:pt x="2581" y="4519"/>
                    <a:pt x="2567" y="4547"/>
                    <a:pt x="2553" y="4575"/>
                  </a:cubicBezTo>
                  <a:cubicBezTo>
                    <a:pt x="2553" y="4575"/>
                    <a:pt x="2553" y="4575"/>
                    <a:pt x="2553" y="4575"/>
                  </a:cubicBezTo>
                  <a:cubicBezTo>
                    <a:pt x="2525" y="4645"/>
                    <a:pt x="2498" y="4701"/>
                    <a:pt x="2484" y="4743"/>
                  </a:cubicBezTo>
                  <a:lnTo>
                    <a:pt x="2484" y="4743"/>
                  </a:lnTo>
                  <a:lnTo>
                    <a:pt x="2484" y="4743"/>
                  </a:lnTo>
                  <a:cubicBezTo>
                    <a:pt x="2470" y="4785"/>
                    <a:pt x="2456" y="4826"/>
                    <a:pt x="2456" y="4854"/>
                  </a:cubicBezTo>
                  <a:cubicBezTo>
                    <a:pt x="2428" y="4966"/>
                    <a:pt x="2400" y="5133"/>
                    <a:pt x="2386" y="5301"/>
                  </a:cubicBezTo>
                  <a:lnTo>
                    <a:pt x="2386" y="5301"/>
                  </a:lnTo>
                  <a:lnTo>
                    <a:pt x="2386" y="5301"/>
                  </a:lnTo>
                  <a:cubicBezTo>
                    <a:pt x="2386" y="5342"/>
                    <a:pt x="2386" y="5384"/>
                    <a:pt x="2372" y="5426"/>
                  </a:cubicBezTo>
                  <a:lnTo>
                    <a:pt x="2372" y="5440"/>
                  </a:lnTo>
                  <a:cubicBezTo>
                    <a:pt x="2372" y="5482"/>
                    <a:pt x="2372" y="5524"/>
                    <a:pt x="2372" y="5566"/>
                  </a:cubicBezTo>
                  <a:lnTo>
                    <a:pt x="2372" y="5566"/>
                  </a:lnTo>
                  <a:lnTo>
                    <a:pt x="2372" y="5566"/>
                  </a:lnTo>
                  <a:cubicBezTo>
                    <a:pt x="2358" y="5859"/>
                    <a:pt x="2372" y="6138"/>
                    <a:pt x="2414" y="6263"/>
                  </a:cubicBezTo>
                  <a:cubicBezTo>
                    <a:pt x="2428" y="6319"/>
                    <a:pt x="2498" y="6472"/>
                    <a:pt x="2581" y="6654"/>
                  </a:cubicBezTo>
                  <a:lnTo>
                    <a:pt x="2581" y="6654"/>
                  </a:lnTo>
                  <a:lnTo>
                    <a:pt x="2581" y="6654"/>
                  </a:lnTo>
                  <a:cubicBezTo>
                    <a:pt x="2595" y="6695"/>
                    <a:pt x="2609" y="6723"/>
                    <a:pt x="2623" y="6751"/>
                  </a:cubicBezTo>
                  <a:cubicBezTo>
                    <a:pt x="2623" y="6751"/>
                    <a:pt x="2623" y="6751"/>
                    <a:pt x="2623" y="6751"/>
                  </a:cubicBezTo>
                  <a:lnTo>
                    <a:pt x="2623" y="6751"/>
                  </a:lnTo>
                  <a:cubicBezTo>
                    <a:pt x="2623" y="6765"/>
                    <a:pt x="2623" y="6765"/>
                    <a:pt x="2623" y="6765"/>
                  </a:cubicBezTo>
                  <a:cubicBezTo>
                    <a:pt x="2623" y="6765"/>
                    <a:pt x="2623" y="6779"/>
                    <a:pt x="2637" y="6779"/>
                  </a:cubicBezTo>
                  <a:cubicBezTo>
                    <a:pt x="2637" y="6793"/>
                    <a:pt x="2637" y="6793"/>
                    <a:pt x="2637" y="6793"/>
                  </a:cubicBezTo>
                  <a:lnTo>
                    <a:pt x="2651" y="6807"/>
                  </a:lnTo>
                  <a:cubicBezTo>
                    <a:pt x="2651" y="6835"/>
                    <a:pt x="2665" y="6849"/>
                    <a:pt x="2679" y="6877"/>
                  </a:cubicBezTo>
                  <a:cubicBezTo>
                    <a:pt x="2679" y="6877"/>
                    <a:pt x="2679" y="6877"/>
                    <a:pt x="2679" y="6877"/>
                  </a:cubicBezTo>
                  <a:lnTo>
                    <a:pt x="2679" y="6877"/>
                  </a:lnTo>
                  <a:cubicBezTo>
                    <a:pt x="2679" y="6891"/>
                    <a:pt x="2693" y="6891"/>
                    <a:pt x="2693" y="6905"/>
                  </a:cubicBezTo>
                  <a:lnTo>
                    <a:pt x="2707" y="6947"/>
                  </a:lnTo>
                  <a:cubicBezTo>
                    <a:pt x="2707" y="6960"/>
                    <a:pt x="2721" y="6974"/>
                    <a:pt x="2721" y="6974"/>
                  </a:cubicBezTo>
                  <a:cubicBezTo>
                    <a:pt x="2735" y="7002"/>
                    <a:pt x="2735" y="7016"/>
                    <a:pt x="2749" y="7044"/>
                  </a:cubicBezTo>
                  <a:cubicBezTo>
                    <a:pt x="2763" y="7058"/>
                    <a:pt x="2763" y="7072"/>
                    <a:pt x="2777" y="7086"/>
                  </a:cubicBezTo>
                  <a:cubicBezTo>
                    <a:pt x="2777" y="7100"/>
                    <a:pt x="2777" y="7100"/>
                    <a:pt x="2790" y="7114"/>
                  </a:cubicBezTo>
                  <a:cubicBezTo>
                    <a:pt x="2790" y="7128"/>
                    <a:pt x="2804" y="7142"/>
                    <a:pt x="2804" y="7156"/>
                  </a:cubicBezTo>
                  <a:cubicBezTo>
                    <a:pt x="2804" y="7170"/>
                    <a:pt x="2804" y="7170"/>
                    <a:pt x="2818" y="7184"/>
                  </a:cubicBezTo>
                  <a:cubicBezTo>
                    <a:pt x="2832" y="7212"/>
                    <a:pt x="2832" y="7226"/>
                    <a:pt x="2846" y="7253"/>
                  </a:cubicBezTo>
                  <a:cubicBezTo>
                    <a:pt x="2860" y="7267"/>
                    <a:pt x="2860" y="7281"/>
                    <a:pt x="2860" y="7295"/>
                  </a:cubicBezTo>
                  <a:cubicBezTo>
                    <a:pt x="2874" y="7295"/>
                    <a:pt x="2874" y="7309"/>
                    <a:pt x="2874" y="7323"/>
                  </a:cubicBezTo>
                  <a:cubicBezTo>
                    <a:pt x="2888" y="7337"/>
                    <a:pt x="2888" y="7351"/>
                    <a:pt x="2902" y="7365"/>
                  </a:cubicBezTo>
                  <a:cubicBezTo>
                    <a:pt x="2916" y="7393"/>
                    <a:pt x="2916" y="7421"/>
                    <a:pt x="2930" y="7449"/>
                  </a:cubicBezTo>
                  <a:cubicBezTo>
                    <a:pt x="2944" y="7449"/>
                    <a:pt x="2944" y="7449"/>
                    <a:pt x="2944" y="7463"/>
                  </a:cubicBezTo>
                  <a:cubicBezTo>
                    <a:pt x="2944" y="7477"/>
                    <a:pt x="2958" y="7477"/>
                    <a:pt x="2958" y="7491"/>
                  </a:cubicBezTo>
                  <a:cubicBezTo>
                    <a:pt x="2972" y="7504"/>
                    <a:pt x="2972" y="7518"/>
                    <a:pt x="2972" y="7532"/>
                  </a:cubicBezTo>
                  <a:cubicBezTo>
                    <a:pt x="3139" y="7881"/>
                    <a:pt x="3279" y="8174"/>
                    <a:pt x="3279" y="8174"/>
                  </a:cubicBezTo>
                  <a:lnTo>
                    <a:pt x="3279" y="8174"/>
                  </a:lnTo>
                  <a:lnTo>
                    <a:pt x="3279" y="8174"/>
                  </a:lnTo>
                  <a:cubicBezTo>
                    <a:pt x="3293" y="8160"/>
                    <a:pt x="3321" y="8146"/>
                    <a:pt x="3348" y="8132"/>
                  </a:cubicBezTo>
                  <a:cubicBezTo>
                    <a:pt x="3348" y="8132"/>
                    <a:pt x="3348" y="8132"/>
                    <a:pt x="3362" y="8118"/>
                  </a:cubicBezTo>
                  <a:cubicBezTo>
                    <a:pt x="3376" y="8104"/>
                    <a:pt x="3404" y="8090"/>
                    <a:pt x="3432" y="8076"/>
                  </a:cubicBezTo>
                  <a:lnTo>
                    <a:pt x="3432" y="8062"/>
                  </a:lnTo>
                  <a:cubicBezTo>
                    <a:pt x="3446" y="8048"/>
                    <a:pt x="3474" y="8035"/>
                    <a:pt x="3488" y="8007"/>
                  </a:cubicBezTo>
                  <a:lnTo>
                    <a:pt x="3502" y="7993"/>
                  </a:lnTo>
                  <a:cubicBezTo>
                    <a:pt x="3530" y="7979"/>
                    <a:pt x="3544" y="7951"/>
                    <a:pt x="3558" y="7937"/>
                  </a:cubicBezTo>
                  <a:lnTo>
                    <a:pt x="3572" y="7923"/>
                  </a:lnTo>
                  <a:cubicBezTo>
                    <a:pt x="3572" y="7923"/>
                    <a:pt x="3572" y="7909"/>
                    <a:pt x="3586" y="7909"/>
                  </a:cubicBezTo>
                  <a:cubicBezTo>
                    <a:pt x="3600" y="8383"/>
                    <a:pt x="3641" y="8858"/>
                    <a:pt x="3725" y="9346"/>
                  </a:cubicBezTo>
                  <a:cubicBezTo>
                    <a:pt x="3725" y="9346"/>
                    <a:pt x="3725" y="9360"/>
                    <a:pt x="3725" y="9360"/>
                  </a:cubicBezTo>
                  <a:cubicBezTo>
                    <a:pt x="3725" y="9415"/>
                    <a:pt x="3739" y="9471"/>
                    <a:pt x="3753" y="9527"/>
                  </a:cubicBezTo>
                  <a:cubicBezTo>
                    <a:pt x="3753" y="9541"/>
                    <a:pt x="3753" y="9555"/>
                    <a:pt x="3753" y="9569"/>
                  </a:cubicBezTo>
                  <a:cubicBezTo>
                    <a:pt x="3767" y="9625"/>
                    <a:pt x="3781" y="9680"/>
                    <a:pt x="3781" y="9722"/>
                  </a:cubicBezTo>
                  <a:cubicBezTo>
                    <a:pt x="3795" y="9736"/>
                    <a:pt x="3795" y="9750"/>
                    <a:pt x="3795" y="9764"/>
                  </a:cubicBezTo>
                  <a:lnTo>
                    <a:pt x="3837" y="9945"/>
                  </a:lnTo>
                  <a:cubicBezTo>
                    <a:pt x="3837" y="9959"/>
                    <a:pt x="3837" y="9959"/>
                    <a:pt x="3837" y="9959"/>
                  </a:cubicBezTo>
                  <a:cubicBezTo>
                    <a:pt x="3851" y="10029"/>
                    <a:pt x="3865" y="10085"/>
                    <a:pt x="3878" y="10155"/>
                  </a:cubicBezTo>
                  <a:cubicBezTo>
                    <a:pt x="3878" y="10169"/>
                    <a:pt x="3878" y="10183"/>
                    <a:pt x="3892" y="10197"/>
                  </a:cubicBezTo>
                  <a:cubicBezTo>
                    <a:pt x="3892" y="10238"/>
                    <a:pt x="3906" y="10294"/>
                    <a:pt x="3920" y="10336"/>
                  </a:cubicBezTo>
                  <a:lnTo>
                    <a:pt x="3934" y="10406"/>
                  </a:lnTo>
                  <a:lnTo>
                    <a:pt x="3976" y="10531"/>
                  </a:lnTo>
                  <a:lnTo>
                    <a:pt x="3990" y="10601"/>
                  </a:lnTo>
                  <a:cubicBezTo>
                    <a:pt x="4004" y="10657"/>
                    <a:pt x="4032" y="10727"/>
                    <a:pt x="4046" y="10782"/>
                  </a:cubicBezTo>
                  <a:lnTo>
                    <a:pt x="4297" y="10713"/>
                  </a:lnTo>
                  <a:cubicBezTo>
                    <a:pt x="4255" y="10615"/>
                    <a:pt x="4227" y="10517"/>
                    <a:pt x="4213" y="10420"/>
                  </a:cubicBezTo>
                  <a:cubicBezTo>
                    <a:pt x="4199" y="10406"/>
                    <a:pt x="4199" y="10406"/>
                    <a:pt x="4199" y="10392"/>
                  </a:cubicBezTo>
                  <a:cubicBezTo>
                    <a:pt x="4171" y="10294"/>
                    <a:pt x="4157" y="10211"/>
                    <a:pt x="4130" y="10113"/>
                  </a:cubicBezTo>
                  <a:cubicBezTo>
                    <a:pt x="4130" y="10113"/>
                    <a:pt x="4130" y="10099"/>
                    <a:pt x="4130" y="10085"/>
                  </a:cubicBezTo>
                  <a:cubicBezTo>
                    <a:pt x="4102" y="10001"/>
                    <a:pt x="4088" y="9904"/>
                    <a:pt x="4060" y="9820"/>
                  </a:cubicBezTo>
                  <a:cubicBezTo>
                    <a:pt x="4060" y="9806"/>
                    <a:pt x="4060" y="9792"/>
                    <a:pt x="4060" y="9778"/>
                  </a:cubicBezTo>
                  <a:cubicBezTo>
                    <a:pt x="4046" y="9694"/>
                    <a:pt x="4018" y="9597"/>
                    <a:pt x="4004" y="9513"/>
                  </a:cubicBezTo>
                  <a:cubicBezTo>
                    <a:pt x="4004" y="9499"/>
                    <a:pt x="4004" y="9485"/>
                    <a:pt x="4004" y="9485"/>
                  </a:cubicBezTo>
                  <a:cubicBezTo>
                    <a:pt x="3990" y="9388"/>
                    <a:pt x="3976" y="9304"/>
                    <a:pt x="3962" y="9220"/>
                  </a:cubicBezTo>
                  <a:cubicBezTo>
                    <a:pt x="3962" y="9206"/>
                    <a:pt x="3962" y="9192"/>
                    <a:pt x="3962" y="9178"/>
                  </a:cubicBezTo>
                  <a:cubicBezTo>
                    <a:pt x="3948" y="9095"/>
                    <a:pt x="3934" y="9011"/>
                    <a:pt x="3920" y="8913"/>
                  </a:cubicBezTo>
                  <a:cubicBezTo>
                    <a:pt x="3920" y="8913"/>
                    <a:pt x="3920" y="8899"/>
                    <a:pt x="3920" y="8885"/>
                  </a:cubicBezTo>
                  <a:cubicBezTo>
                    <a:pt x="3906" y="8802"/>
                    <a:pt x="3892" y="8704"/>
                    <a:pt x="3892" y="8620"/>
                  </a:cubicBezTo>
                  <a:cubicBezTo>
                    <a:pt x="3892" y="8620"/>
                    <a:pt x="3892" y="8606"/>
                    <a:pt x="3892" y="8606"/>
                  </a:cubicBezTo>
                  <a:cubicBezTo>
                    <a:pt x="3878" y="8509"/>
                    <a:pt x="3865" y="8425"/>
                    <a:pt x="3865" y="8327"/>
                  </a:cubicBezTo>
                  <a:cubicBezTo>
                    <a:pt x="3837" y="8048"/>
                    <a:pt x="3837" y="7783"/>
                    <a:pt x="3823" y="7518"/>
                  </a:cubicBezTo>
                  <a:lnTo>
                    <a:pt x="3837" y="7491"/>
                  </a:lnTo>
                  <a:lnTo>
                    <a:pt x="3851" y="7477"/>
                  </a:lnTo>
                  <a:cubicBezTo>
                    <a:pt x="3865" y="7449"/>
                    <a:pt x="3878" y="7407"/>
                    <a:pt x="3892" y="7379"/>
                  </a:cubicBezTo>
                  <a:cubicBezTo>
                    <a:pt x="3892" y="7379"/>
                    <a:pt x="3892" y="7365"/>
                    <a:pt x="3892" y="7365"/>
                  </a:cubicBezTo>
                  <a:lnTo>
                    <a:pt x="3920" y="7281"/>
                  </a:lnTo>
                  <a:cubicBezTo>
                    <a:pt x="3934" y="7281"/>
                    <a:pt x="3934" y="7267"/>
                    <a:pt x="3934" y="7267"/>
                  </a:cubicBezTo>
                  <a:cubicBezTo>
                    <a:pt x="3948" y="7239"/>
                    <a:pt x="3962" y="7198"/>
                    <a:pt x="3976" y="7170"/>
                  </a:cubicBezTo>
                  <a:cubicBezTo>
                    <a:pt x="3976" y="7170"/>
                    <a:pt x="3976" y="7156"/>
                    <a:pt x="3976" y="7142"/>
                  </a:cubicBezTo>
                  <a:cubicBezTo>
                    <a:pt x="3990" y="7128"/>
                    <a:pt x="3990" y="7100"/>
                    <a:pt x="4004" y="7072"/>
                  </a:cubicBezTo>
                  <a:cubicBezTo>
                    <a:pt x="4004" y="7058"/>
                    <a:pt x="4004" y="7058"/>
                    <a:pt x="4018" y="7044"/>
                  </a:cubicBezTo>
                  <a:cubicBezTo>
                    <a:pt x="4018" y="7016"/>
                    <a:pt x="4032" y="6988"/>
                    <a:pt x="4046" y="6947"/>
                  </a:cubicBezTo>
                  <a:cubicBezTo>
                    <a:pt x="4046" y="6947"/>
                    <a:pt x="4046" y="6933"/>
                    <a:pt x="4046" y="6919"/>
                  </a:cubicBezTo>
                  <a:cubicBezTo>
                    <a:pt x="4060" y="6905"/>
                    <a:pt x="4060" y="6877"/>
                    <a:pt x="4074" y="6849"/>
                  </a:cubicBezTo>
                  <a:cubicBezTo>
                    <a:pt x="4074" y="6835"/>
                    <a:pt x="4074" y="6835"/>
                    <a:pt x="4088" y="6821"/>
                  </a:cubicBezTo>
                  <a:cubicBezTo>
                    <a:pt x="4088" y="6793"/>
                    <a:pt x="4102" y="6765"/>
                    <a:pt x="4102" y="6723"/>
                  </a:cubicBezTo>
                  <a:cubicBezTo>
                    <a:pt x="4116" y="6723"/>
                    <a:pt x="4116" y="6709"/>
                    <a:pt x="4116" y="6695"/>
                  </a:cubicBezTo>
                  <a:lnTo>
                    <a:pt x="4130" y="6626"/>
                  </a:lnTo>
                  <a:cubicBezTo>
                    <a:pt x="4130" y="6612"/>
                    <a:pt x="4130" y="6598"/>
                    <a:pt x="4144" y="6598"/>
                  </a:cubicBezTo>
                  <a:cubicBezTo>
                    <a:pt x="4144" y="6570"/>
                    <a:pt x="4144" y="6528"/>
                    <a:pt x="4157" y="6500"/>
                  </a:cubicBezTo>
                  <a:cubicBezTo>
                    <a:pt x="4157" y="6486"/>
                    <a:pt x="4157" y="6472"/>
                    <a:pt x="4157" y="6472"/>
                  </a:cubicBezTo>
                  <a:cubicBezTo>
                    <a:pt x="4171" y="6444"/>
                    <a:pt x="4171" y="6430"/>
                    <a:pt x="4171" y="6403"/>
                  </a:cubicBezTo>
                  <a:cubicBezTo>
                    <a:pt x="4171" y="6389"/>
                    <a:pt x="4185" y="6375"/>
                    <a:pt x="4185" y="6375"/>
                  </a:cubicBezTo>
                  <a:cubicBezTo>
                    <a:pt x="4185" y="6347"/>
                    <a:pt x="4199" y="6319"/>
                    <a:pt x="4199" y="6291"/>
                  </a:cubicBezTo>
                  <a:cubicBezTo>
                    <a:pt x="4199" y="6277"/>
                    <a:pt x="4199" y="6263"/>
                    <a:pt x="4199" y="6249"/>
                  </a:cubicBezTo>
                  <a:cubicBezTo>
                    <a:pt x="4213" y="6221"/>
                    <a:pt x="4213" y="6207"/>
                    <a:pt x="4213" y="6193"/>
                  </a:cubicBezTo>
                  <a:cubicBezTo>
                    <a:pt x="4241" y="6026"/>
                    <a:pt x="4255" y="5859"/>
                    <a:pt x="4269" y="5719"/>
                  </a:cubicBezTo>
                  <a:cubicBezTo>
                    <a:pt x="4269" y="5719"/>
                    <a:pt x="4269" y="5719"/>
                    <a:pt x="4269" y="5705"/>
                  </a:cubicBezTo>
                  <a:cubicBezTo>
                    <a:pt x="4283" y="5524"/>
                    <a:pt x="4283" y="5370"/>
                    <a:pt x="4269" y="5273"/>
                  </a:cubicBezTo>
                  <a:cubicBezTo>
                    <a:pt x="4269" y="5217"/>
                    <a:pt x="4255" y="5133"/>
                    <a:pt x="4227" y="5036"/>
                  </a:cubicBezTo>
                  <a:lnTo>
                    <a:pt x="4227" y="5036"/>
                  </a:lnTo>
                  <a:cubicBezTo>
                    <a:pt x="4227" y="5022"/>
                    <a:pt x="4227" y="4994"/>
                    <a:pt x="4213" y="4966"/>
                  </a:cubicBezTo>
                  <a:cubicBezTo>
                    <a:pt x="4213" y="4966"/>
                    <a:pt x="4213" y="4952"/>
                    <a:pt x="4213" y="4938"/>
                  </a:cubicBezTo>
                  <a:lnTo>
                    <a:pt x="4199" y="4896"/>
                  </a:lnTo>
                  <a:cubicBezTo>
                    <a:pt x="4199" y="4896"/>
                    <a:pt x="4199" y="4882"/>
                    <a:pt x="4199" y="4868"/>
                  </a:cubicBezTo>
                  <a:cubicBezTo>
                    <a:pt x="4185" y="4854"/>
                    <a:pt x="4185" y="4840"/>
                    <a:pt x="4185" y="4826"/>
                  </a:cubicBezTo>
                  <a:cubicBezTo>
                    <a:pt x="4185" y="4812"/>
                    <a:pt x="4185" y="4798"/>
                    <a:pt x="4171" y="4785"/>
                  </a:cubicBezTo>
                  <a:cubicBezTo>
                    <a:pt x="4171" y="4785"/>
                    <a:pt x="4171" y="4785"/>
                    <a:pt x="4171" y="4785"/>
                  </a:cubicBezTo>
                  <a:lnTo>
                    <a:pt x="4171" y="4785"/>
                  </a:lnTo>
                  <a:cubicBezTo>
                    <a:pt x="4130" y="4617"/>
                    <a:pt x="4088" y="4436"/>
                    <a:pt x="4032" y="4254"/>
                  </a:cubicBezTo>
                  <a:lnTo>
                    <a:pt x="4032" y="4254"/>
                  </a:lnTo>
                  <a:lnTo>
                    <a:pt x="4032" y="4241"/>
                  </a:lnTo>
                  <a:cubicBezTo>
                    <a:pt x="4004" y="4157"/>
                    <a:pt x="3976" y="4073"/>
                    <a:pt x="3948" y="3989"/>
                  </a:cubicBezTo>
                  <a:lnTo>
                    <a:pt x="3948" y="3989"/>
                  </a:lnTo>
                  <a:lnTo>
                    <a:pt x="3948" y="3989"/>
                  </a:lnTo>
                  <a:cubicBezTo>
                    <a:pt x="3865" y="3669"/>
                    <a:pt x="3767" y="3376"/>
                    <a:pt x="3711" y="3194"/>
                  </a:cubicBezTo>
                  <a:lnTo>
                    <a:pt x="4199" y="3613"/>
                  </a:lnTo>
                  <a:lnTo>
                    <a:pt x="4213" y="3627"/>
                  </a:lnTo>
                  <a:lnTo>
                    <a:pt x="4213" y="3627"/>
                  </a:lnTo>
                  <a:lnTo>
                    <a:pt x="4827" y="4143"/>
                  </a:lnTo>
                  <a:cubicBezTo>
                    <a:pt x="4827" y="4143"/>
                    <a:pt x="4869" y="4282"/>
                    <a:pt x="4925" y="4464"/>
                  </a:cubicBezTo>
                  <a:cubicBezTo>
                    <a:pt x="4953" y="4547"/>
                    <a:pt x="4994" y="4631"/>
                    <a:pt x="5022" y="4729"/>
                  </a:cubicBezTo>
                  <a:cubicBezTo>
                    <a:pt x="5022" y="4729"/>
                    <a:pt x="5022" y="4743"/>
                    <a:pt x="5036" y="4757"/>
                  </a:cubicBezTo>
                  <a:lnTo>
                    <a:pt x="5036" y="4757"/>
                  </a:lnTo>
                  <a:cubicBezTo>
                    <a:pt x="5050" y="4798"/>
                    <a:pt x="5064" y="4840"/>
                    <a:pt x="5078" y="4896"/>
                  </a:cubicBezTo>
                  <a:cubicBezTo>
                    <a:pt x="5092" y="4896"/>
                    <a:pt x="5092" y="4896"/>
                    <a:pt x="5092" y="4910"/>
                  </a:cubicBezTo>
                  <a:lnTo>
                    <a:pt x="5092" y="4910"/>
                  </a:lnTo>
                  <a:lnTo>
                    <a:pt x="5092" y="4910"/>
                  </a:lnTo>
                  <a:cubicBezTo>
                    <a:pt x="5106" y="4966"/>
                    <a:pt x="5134" y="5008"/>
                    <a:pt x="5148" y="5063"/>
                  </a:cubicBezTo>
                  <a:cubicBezTo>
                    <a:pt x="5218" y="5203"/>
                    <a:pt x="5273" y="5342"/>
                    <a:pt x="5329" y="5454"/>
                  </a:cubicBezTo>
                  <a:cubicBezTo>
                    <a:pt x="5329" y="5454"/>
                    <a:pt x="5329" y="5454"/>
                    <a:pt x="5343" y="5454"/>
                  </a:cubicBezTo>
                  <a:cubicBezTo>
                    <a:pt x="5343" y="5482"/>
                    <a:pt x="5357" y="5496"/>
                    <a:pt x="5371" y="5510"/>
                  </a:cubicBezTo>
                  <a:lnTo>
                    <a:pt x="5385" y="5538"/>
                  </a:lnTo>
                  <a:cubicBezTo>
                    <a:pt x="5413" y="5580"/>
                    <a:pt x="5455" y="5635"/>
                    <a:pt x="5510" y="5677"/>
                  </a:cubicBezTo>
                  <a:cubicBezTo>
                    <a:pt x="5538" y="5705"/>
                    <a:pt x="5566" y="5733"/>
                    <a:pt x="5608" y="5761"/>
                  </a:cubicBezTo>
                  <a:cubicBezTo>
                    <a:pt x="5636" y="5789"/>
                    <a:pt x="5678" y="5817"/>
                    <a:pt x="5720" y="5845"/>
                  </a:cubicBezTo>
                  <a:cubicBezTo>
                    <a:pt x="5748" y="5886"/>
                    <a:pt x="5789" y="5914"/>
                    <a:pt x="5831" y="5942"/>
                  </a:cubicBezTo>
                  <a:cubicBezTo>
                    <a:pt x="5873" y="5970"/>
                    <a:pt x="5929" y="5998"/>
                    <a:pt x="5971" y="6026"/>
                  </a:cubicBezTo>
                  <a:cubicBezTo>
                    <a:pt x="5985" y="6026"/>
                    <a:pt x="5999" y="6040"/>
                    <a:pt x="6013" y="6054"/>
                  </a:cubicBezTo>
                  <a:lnTo>
                    <a:pt x="6013" y="6054"/>
                  </a:lnTo>
                  <a:lnTo>
                    <a:pt x="6013" y="6054"/>
                  </a:lnTo>
                  <a:cubicBezTo>
                    <a:pt x="6082" y="6096"/>
                    <a:pt x="6152" y="6138"/>
                    <a:pt x="6236" y="6179"/>
                  </a:cubicBezTo>
                  <a:cubicBezTo>
                    <a:pt x="6292" y="6221"/>
                    <a:pt x="6361" y="6263"/>
                    <a:pt x="6417" y="6291"/>
                  </a:cubicBezTo>
                  <a:cubicBezTo>
                    <a:pt x="6501" y="6333"/>
                    <a:pt x="6584" y="6375"/>
                    <a:pt x="6654" y="6416"/>
                  </a:cubicBezTo>
                  <a:cubicBezTo>
                    <a:pt x="6808" y="6486"/>
                    <a:pt x="6905" y="6542"/>
                    <a:pt x="6905" y="6542"/>
                  </a:cubicBezTo>
                  <a:lnTo>
                    <a:pt x="6905" y="6542"/>
                  </a:lnTo>
                  <a:lnTo>
                    <a:pt x="6905" y="6542"/>
                  </a:lnTo>
                  <a:cubicBezTo>
                    <a:pt x="6905" y="6542"/>
                    <a:pt x="6961" y="6193"/>
                    <a:pt x="7003" y="5775"/>
                  </a:cubicBezTo>
                  <a:cubicBezTo>
                    <a:pt x="7003" y="5747"/>
                    <a:pt x="7003" y="5719"/>
                    <a:pt x="7017" y="5677"/>
                  </a:cubicBezTo>
                  <a:cubicBezTo>
                    <a:pt x="7017" y="5607"/>
                    <a:pt x="7031" y="5524"/>
                    <a:pt x="7031" y="5440"/>
                  </a:cubicBezTo>
                  <a:lnTo>
                    <a:pt x="7031" y="5440"/>
                  </a:lnTo>
                  <a:lnTo>
                    <a:pt x="7031" y="5440"/>
                  </a:lnTo>
                  <a:cubicBezTo>
                    <a:pt x="7045" y="5356"/>
                    <a:pt x="7045" y="5273"/>
                    <a:pt x="7059" y="5203"/>
                  </a:cubicBezTo>
                  <a:lnTo>
                    <a:pt x="7059" y="5189"/>
                  </a:lnTo>
                  <a:lnTo>
                    <a:pt x="7059" y="5189"/>
                  </a:lnTo>
                  <a:cubicBezTo>
                    <a:pt x="7059" y="5175"/>
                    <a:pt x="7059" y="5147"/>
                    <a:pt x="7059" y="5133"/>
                  </a:cubicBezTo>
                  <a:cubicBezTo>
                    <a:pt x="7059" y="5077"/>
                    <a:pt x="7059" y="5008"/>
                    <a:pt x="7073" y="4952"/>
                  </a:cubicBezTo>
                  <a:cubicBezTo>
                    <a:pt x="7073" y="4701"/>
                    <a:pt x="7073" y="4506"/>
                    <a:pt x="7031" y="4422"/>
                  </a:cubicBezTo>
                  <a:cubicBezTo>
                    <a:pt x="7017" y="4394"/>
                    <a:pt x="7003" y="4366"/>
                    <a:pt x="6989" y="4338"/>
                  </a:cubicBezTo>
                  <a:cubicBezTo>
                    <a:pt x="6989" y="4338"/>
                    <a:pt x="6989" y="4338"/>
                    <a:pt x="6989" y="4338"/>
                  </a:cubicBezTo>
                  <a:cubicBezTo>
                    <a:pt x="6975" y="4324"/>
                    <a:pt x="6961" y="4310"/>
                    <a:pt x="6961" y="4296"/>
                  </a:cubicBezTo>
                  <a:cubicBezTo>
                    <a:pt x="6947" y="4282"/>
                    <a:pt x="6947" y="4282"/>
                    <a:pt x="6947" y="4268"/>
                  </a:cubicBezTo>
                  <a:cubicBezTo>
                    <a:pt x="6947" y="4268"/>
                    <a:pt x="6947" y="4268"/>
                    <a:pt x="6947" y="4268"/>
                  </a:cubicBezTo>
                  <a:cubicBezTo>
                    <a:pt x="6919" y="4241"/>
                    <a:pt x="6905" y="4227"/>
                    <a:pt x="6891" y="4199"/>
                  </a:cubicBezTo>
                  <a:lnTo>
                    <a:pt x="6891" y="4199"/>
                  </a:lnTo>
                  <a:cubicBezTo>
                    <a:pt x="6863" y="4171"/>
                    <a:pt x="6850" y="4143"/>
                    <a:pt x="6836" y="4115"/>
                  </a:cubicBezTo>
                  <a:lnTo>
                    <a:pt x="6836" y="4115"/>
                  </a:lnTo>
                  <a:lnTo>
                    <a:pt x="6836" y="4115"/>
                  </a:lnTo>
                  <a:cubicBezTo>
                    <a:pt x="6766" y="4031"/>
                    <a:pt x="6682" y="3934"/>
                    <a:pt x="6598" y="3836"/>
                  </a:cubicBezTo>
                  <a:cubicBezTo>
                    <a:pt x="6389" y="3599"/>
                    <a:pt x="6138" y="3376"/>
                    <a:pt x="5887" y="3194"/>
                  </a:cubicBezTo>
                  <a:lnTo>
                    <a:pt x="5887" y="3194"/>
                  </a:lnTo>
                  <a:cubicBezTo>
                    <a:pt x="5859" y="3180"/>
                    <a:pt x="5845" y="3166"/>
                    <a:pt x="5817" y="3153"/>
                  </a:cubicBezTo>
                  <a:lnTo>
                    <a:pt x="5803" y="3139"/>
                  </a:lnTo>
                  <a:cubicBezTo>
                    <a:pt x="5762" y="3111"/>
                    <a:pt x="5720" y="3083"/>
                    <a:pt x="5664" y="3055"/>
                  </a:cubicBezTo>
                  <a:cubicBezTo>
                    <a:pt x="5664" y="3055"/>
                    <a:pt x="5650" y="3055"/>
                    <a:pt x="5650" y="3041"/>
                  </a:cubicBezTo>
                  <a:cubicBezTo>
                    <a:pt x="5622" y="3027"/>
                    <a:pt x="5608" y="3013"/>
                    <a:pt x="5580" y="2999"/>
                  </a:cubicBezTo>
                  <a:lnTo>
                    <a:pt x="5580" y="2999"/>
                  </a:lnTo>
                  <a:lnTo>
                    <a:pt x="5580" y="2999"/>
                  </a:lnTo>
                  <a:cubicBezTo>
                    <a:pt x="5413" y="2929"/>
                    <a:pt x="5231" y="2860"/>
                    <a:pt x="5036" y="2818"/>
                  </a:cubicBezTo>
                  <a:cubicBezTo>
                    <a:pt x="5036" y="2818"/>
                    <a:pt x="5036" y="2818"/>
                    <a:pt x="5036" y="2818"/>
                  </a:cubicBezTo>
                  <a:cubicBezTo>
                    <a:pt x="4771" y="2762"/>
                    <a:pt x="4464" y="2748"/>
                    <a:pt x="4130" y="2818"/>
                  </a:cubicBezTo>
                  <a:cubicBezTo>
                    <a:pt x="4339" y="2720"/>
                    <a:pt x="4618" y="2595"/>
                    <a:pt x="4883" y="2483"/>
                  </a:cubicBezTo>
                  <a:cubicBezTo>
                    <a:pt x="4939" y="2469"/>
                    <a:pt x="4994" y="2441"/>
                    <a:pt x="5050" y="2413"/>
                  </a:cubicBezTo>
                  <a:lnTo>
                    <a:pt x="5050" y="2413"/>
                  </a:lnTo>
                  <a:cubicBezTo>
                    <a:pt x="5301" y="2330"/>
                    <a:pt x="5538" y="2246"/>
                    <a:pt x="5706" y="22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50"/>
            <p:cNvSpPr/>
            <p:nvPr/>
          </p:nvSpPr>
          <p:spPr>
            <a:xfrm>
              <a:off x="2722525" y="4642375"/>
              <a:ext cx="61750" cy="195675"/>
            </a:xfrm>
            <a:custGeom>
              <a:avLst/>
              <a:gdLst/>
              <a:ahLst/>
              <a:cxnLst/>
              <a:rect l="l" t="t" r="r" b="b"/>
              <a:pathLst>
                <a:path w="2470" h="7827" extrusionOk="0">
                  <a:moveTo>
                    <a:pt x="140" y="1"/>
                  </a:moveTo>
                  <a:lnTo>
                    <a:pt x="0" y="99"/>
                  </a:lnTo>
                  <a:cubicBezTo>
                    <a:pt x="2246" y="3586"/>
                    <a:pt x="1200" y="7826"/>
                    <a:pt x="1200" y="7826"/>
                  </a:cubicBezTo>
                  <a:lnTo>
                    <a:pt x="1451" y="7826"/>
                  </a:lnTo>
                  <a:cubicBezTo>
                    <a:pt x="1451" y="7826"/>
                    <a:pt x="2469" y="2707"/>
                    <a:pt x="1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50"/>
            <p:cNvSpPr/>
            <p:nvPr/>
          </p:nvSpPr>
          <p:spPr>
            <a:xfrm>
              <a:off x="2569100" y="4526950"/>
              <a:ext cx="227025" cy="210300"/>
            </a:xfrm>
            <a:custGeom>
              <a:avLst/>
              <a:gdLst/>
              <a:ahLst/>
              <a:cxnLst/>
              <a:rect l="l" t="t" r="r" b="b"/>
              <a:pathLst>
                <a:path w="9081" h="8412" extrusionOk="0">
                  <a:moveTo>
                    <a:pt x="6221" y="4785"/>
                  </a:moveTo>
                  <a:cubicBezTo>
                    <a:pt x="6667" y="5301"/>
                    <a:pt x="7281" y="6013"/>
                    <a:pt x="7407" y="6152"/>
                  </a:cubicBezTo>
                  <a:lnTo>
                    <a:pt x="9081" y="5204"/>
                  </a:lnTo>
                  <a:lnTo>
                    <a:pt x="8606" y="3893"/>
                  </a:lnTo>
                  <a:lnTo>
                    <a:pt x="7463" y="3865"/>
                  </a:lnTo>
                  <a:lnTo>
                    <a:pt x="6472" y="4088"/>
                  </a:lnTo>
                  <a:cubicBezTo>
                    <a:pt x="6974" y="3809"/>
                    <a:pt x="7588" y="3432"/>
                    <a:pt x="7630" y="3321"/>
                  </a:cubicBezTo>
                  <a:cubicBezTo>
                    <a:pt x="7700" y="3125"/>
                    <a:pt x="7728" y="1772"/>
                    <a:pt x="7630" y="1591"/>
                  </a:cubicBezTo>
                  <a:cubicBezTo>
                    <a:pt x="7532" y="1410"/>
                    <a:pt x="6486" y="1"/>
                    <a:pt x="6486" y="1"/>
                  </a:cubicBezTo>
                  <a:cubicBezTo>
                    <a:pt x="6486" y="1"/>
                    <a:pt x="5984" y="1242"/>
                    <a:pt x="5998" y="1312"/>
                  </a:cubicBezTo>
                  <a:cubicBezTo>
                    <a:pt x="6012" y="1382"/>
                    <a:pt x="6026" y="2916"/>
                    <a:pt x="6054" y="2972"/>
                  </a:cubicBezTo>
                  <a:cubicBezTo>
                    <a:pt x="6068" y="3014"/>
                    <a:pt x="5984" y="3530"/>
                    <a:pt x="5914" y="3934"/>
                  </a:cubicBezTo>
                  <a:cubicBezTo>
                    <a:pt x="5747" y="3223"/>
                    <a:pt x="5412" y="1703"/>
                    <a:pt x="5370" y="1633"/>
                  </a:cubicBezTo>
                  <a:cubicBezTo>
                    <a:pt x="5314" y="1535"/>
                    <a:pt x="4450" y="657"/>
                    <a:pt x="4282" y="531"/>
                  </a:cubicBezTo>
                  <a:cubicBezTo>
                    <a:pt x="4101" y="405"/>
                    <a:pt x="2887" y="29"/>
                    <a:pt x="2887" y="29"/>
                  </a:cubicBezTo>
                  <a:lnTo>
                    <a:pt x="3627" y="1424"/>
                  </a:lnTo>
                  <a:lnTo>
                    <a:pt x="4254" y="2330"/>
                  </a:lnTo>
                  <a:lnTo>
                    <a:pt x="5663" y="3962"/>
                  </a:lnTo>
                  <a:cubicBezTo>
                    <a:pt x="5147" y="3530"/>
                    <a:pt x="4157" y="2721"/>
                    <a:pt x="4059" y="2693"/>
                  </a:cubicBezTo>
                  <a:cubicBezTo>
                    <a:pt x="3934" y="2651"/>
                    <a:pt x="2455" y="2665"/>
                    <a:pt x="2148" y="2707"/>
                  </a:cubicBezTo>
                  <a:cubicBezTo>
                    <a:pt x="1827" y="2735"/>
                    <a:pt x="0" y="2986"/>
                    <a:pt x="0" y="2986"/>
                  </a:cubicBezTo>
                  <a:cubicBezTo>
                    <a:pt x="0" y="2986"/>
                    <a:pt x="1395" y="4130"/>
                    <a:pt x="1451" y="4200"/>
                  </a:cubicBezTo>
                  <a:cubicBezTo>
                    <a:pt x="1507" y="4269"/>
                    <a:pt x="4073" y="4437"/>
                    <a:pt x="4366" y="4367"/>
                  </a:cubicBezTo>
                  <a:cubicBezTo>
                    <a:pt x="4491" y="4325"/>
                    <a:pt x="4729" y="4311"/>
                    <a:pt x="4980" y="4297"/>
                  </a:cubicBezTo>
                  <a:cubicBezTo>
                    <a:pt x="4715" y="4451"/>
                    <a:pt x="3655" y="5050"/>
                    <a:pt x="3487" y="5134"/>
                  </a:cubicBezTo>
                  <a:cubicBezTo>
                    <a:pt x="3292" y="5246"/>
                    <a:pt x="2441" y="6110"/>
                    <a:pt x="2441" y="6110"/>
                  </a:cubicBezTo>
                  <a:lnTo>
                    <a:pt x="1827" y="8175"/>
                  </a:lnTo>
                  <a:cubicBezTo>
                    <a:pt x="2985" y="7519"/>
                    <a:pt x="3655" y="6766"/>
                    <a:pt x="3655" y="6766"/>
                  </a:cubicBezTo>
                  <a:lnTo>
                    <a:pt x="5426" y="5873"/>
                  </a:lnTo>
                  <a:lnTo>
                    <a:pt x="5817" y="4492"/>
                  </a:lnTo>
                  <a:cubicBezTo>
                    <a:pt x="5705" y="4939"/>
                    <a:pt x="5552" y="5818"/>
                    <a:pt x="5579" y="5971"/>
                  </a:cubicBezTo>
                  <a:cubicBezTo>
                    <a:pt x="5607" y="6180"/>
                    <a:pt x="5649" y="7185"/>
                    <a:pt x="5719" y="7240"/>
                  </a:cubicBezTo>
                  <a:cubicBezTo>
                    <a:pt x="5775" y="7296"/>
                    <a:pt x="6709" y="8412"/>
                    <a:pt x="6709" y="8412"/>
                  </a:cubicBezTo>
                  <a:lnTo>
                    <a:pt x="7351" y="6850"/>
                  </a:lnTo>
                  <a:lnTo>
                    <a:pt x="6612" y="54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50"/>
            <p:cNvSpPr/>
            <p:nvPr/>
          </p:nvSpPr>
          <p:spPr>
            <a:xfrm>
              <a:off x="2632900" y="4526950"/>
              <a:ext cx="163575" cy="210300"/>
            </a:xfrm>
            <a:custGeom>
              <a:avLst/>
              <a:gdLst/>
              <a:ahLst/>
              <a:cxnLst/>
              <a:rect l="l" t="t" r="r" b="b"/>
              <a:pathLst>
                <a:path w="6543" h="8412" extrusionOk="0">
                  <a:moveTo>
                    <a:pt x="6543" y="5204"/>
                  </a:moveTo>
                  <a:lnTo>
                    <a:pt x="6054" y="3893"/>
                  </a:lnTo>
                  <a:lnTo>
                    <a:pt x="4911" y="3879"/>
                  </a:lnTo>
                  <a:lnTo>
                    <a:pt x="3920" y="4088"/>
                  </a:lnTo>
                  <a:cubicBezTo>
                    <a:pt x="4436" y="3809"/>
                    <a:pt x="5036" y="3446"/>
                    <a:pt x="5092" y="3321"/>
                  </a:cubicBezTo>
                  <a:cubicBezTo>
                    <a:pt x="5148" y="3125"/>
                    <a:pt x="5176" y="1772"/>
                    <a:pt x="5078" y="1591"/>
                  </a:cubicBezTo>
                  <a:cubicBezTo>
                    <a:pt x="4980" y="1410"/>
                    <a:pt x="3934" y="1"/>
                    <a:pt x="3934" y="1"/>
                  </a:cubicBezTo>
                  <a:cubicBezTo>
                    <a:pt x="3934" y="1"/>
                    <a:pt x="3432" y="1242"/>
                    <a:pt x="3446" y="1312"/>
                  </a:cubicBezTo>
                  <a:cubicBezTo>
                    <a:pt x="3460" y="1382"/>
                    <a:pt x="3474" y="2916"/>
                    <a:pt x="3502" y="2972"/>
                  </a:cubicBezTo>
                  <a:cubicBezTo>
                    <a:pt x="3516" y="3014"/>
                    <a:pt x="3432" y="3530"/>
                    <a:pt x="3362" y="3934"/>
                  </a:cubicBezTo>
                  <a:cubicBezTo>
                    <a:pt x="3195" y="3223"/>
                    <a:pt x="2860" y="1703"/>
                    <a:pt x="2818" y="1633"/>
                  </a:cubicBezTo>
                  <a:cubicBezTo>
                    <a:pt x="2762" y="1535"/>
                    <a:pt x="1898" y="657"/>
                    <a:pt x="1730" y="531"/>
                  </a:cubicBezTo>
                  <a:cubicBezTo>
                    <a:pt x="1549" y="405"/>
                    <a:pt x="349" y="29"/>
                    <a:pt x="349" y="29"/>
                  </a:cubicBezTo>
                  <a:lnTo>
                    <a:pt x="1089" y="1424"/>
                  </a:lnTo>
                  <a:lnTo>
                    <a:pt x="1702" y="2330"/>
                  </a:lnTo>
                  <a:lnTo>
                    <a:pt x="3111" y="3962"/>
                  </a:lnTo>
                  <a:cubicBezTo>
                    <a:pt x="2595" y="3530"/>
                    <a:pt x="1605" y="2721"/>
                    <a:pt x="1507" y="2693"/>
                  </a:cubicBezTo>
                  <a:cubicBezTo>
                    <a:pt x="1409" y="2665"/>
                    <a:pt x="559" y="2665"/>
                    <a:pt x="1" y="2679"/>
                  </a:cubicBezTo>
                  <a:cubicBezTo>
                    <a:pt x="29" y="3139"/>
                    <a:pt x="98" y="3614"/>
                    <a:pt x="224" y="4088"/>
                  </a:cubicBezTo>
                  <a:cubicBezTo>
                    <a:pt x="238" y="4172"/>
                    <a:pt x="266" y="4255"/>
                    <a:pt x="294" y="4339"/>
                  </a:cubicBezTo>
                  <a:cubicBezTo>
                    <a:pt x="963" y="4381"/>
                    <a:pt x="1661" y="4395"/>
                    <a:pt x="1814" y="4367"/>
                  </a:cubicBezTo>
                  <a:cubicBezTo>
                    <a:pt x="1939" y="4325"/>
                    <a:pt x="2177" y="4311"/>
                    <a:pt x="2428" y="4297"/>
                  </a:cubicBezTo>
                  <a:cubicBezTo>
                    <a:pt x="2163" y="4451"/>
                    <a:pt x="1103" y="5050"/>
                    <a:pt x="935" y="5134"/>
                  </a:cubicBezTo>
                  <a:cubicBezTo>
                    <a:pt x="879" y="5162"/>
                    <a:pt x="782" y="5260"/>
                    <a:pt x="656" y="5357"/>
                  </a:cubicBezTo>
                  <a:cubicBezTo>
                    <a:pt x="865" y="5818"/>
                    <a:pt x="1117" y="6250"/>
                    <a:pt x="1396" y="6627"/>
                  </a:cubicBezTo>
                  <a:lnTo>
                    <a:pt x="2874" y="5873"/>
                  </a:lnTo>
                  <a:lnTo>
                    <a:pt x="3265" y="4492"/>
                  </a:lnTo>
                  <a:cubicBezTo>
                    <a:pt x="3167" y="4939"/>
                    <a:pt x="3000" y="5818"/>
                    <a:pt x="3027" y="5971"/>
                  </a:cubicBezTo>
                  <a:cubicBezTo>
                    <a:pt x="3055" y="6180"/>
                    <a:pt x="3111" y="7185"/>
                    <a:pt x="3167" y="7240"/>
                  </a:cubicBezTo>
                  <a:cubicBezTo>
                    <a:pt x="3223" y="7296"/>
                    <a:pt x="4157" y="8412"/>
                    <a:pt x="4157" y="8412"/>
                  </a:cubicBezTo>
                  <a:lnTo>
                    <a:pt x="4799" y="6850"/>
                  </a:lnTo>
                  <a:lnTo>
                    <a:pt x="4060" y="5413"/>
                  </a:lnTo>
                  <a:lnTo>
                    <a:pt x="3683" y="4785"/>
                  </a:lnTo>
                  <a:cubicBezTo>
                    <a:pt x="4115" y="5301"/>
                    <a:pt x="4729" y="6027"/>
                    <a:pt x="4855" y="615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50"/>
            <p:cNvSpPr/>
            <p:nvPr/>
          </p:nvSpPr>
          <p:spPr>
            <a:xfrm>
              <a:off x="2997650" y="4446050"/>
              <a:ext cx="233325" cy="279700"/>
            </a:xfrm>
            <a:custGeom>
              <a:avLst/>
              <a:gdLst/>
              <a:ahLst/>
              <a:cxnLst/>
              <a:rect l="l" t="t" r="r" b="b"/>
              <a:pathLst>
                <a:path w="9333" h="11188" extrusionOk="0">
                  <a:moveTo>
                    <a:pt x="9318" y="6445"/>
                  </a:moveTo>
                  <a:cubicBezTo>
                    <a:pt x="9332" y="6361"/>
                    <a:pt x="9081" y="4743"/>
                    <a:pt x="8900" y="4548"/>
                  </a:cubicBezTo>
                  <a:cubicBezTo>
                    <a:pt x="8719" y="4339"/>
                    <a:pt x="7477" y="3962"/>
                    <a:pt x="7003" y="4032"/>
                  </a:cubicBezTo>
                  <a:cubicBezTo>
                    <a:pt x="6780" y="4060"/>
                    <a:pt x="6375" y="4297"/>
                    <a:pt x="5943" y="4548"/>
                  </a:cubicBezTo>
                  <a:cubicBezTo>
                    <a:pt x="6389" y="4018"/>
                    <a:pt x="7073" y="3014"/>
                    <a:pt x="7575" y="2135"/>
                  </a:cubicBezTo>
                  <a:cubicBezTo>
                    <a:pt x="7812" y="1731"/>
                    <a:pt x="8663" y="824"/>
                    <a:pt x="9109" y="1"/>
                  </a:cubicBezTo>
                  <a:cubicBezTo>
                    <a:pt x="8133" y="154"/>
                    <a:pt x="5441" y="1368"/>
                    <a:pt x="4757" y="3502"/>
                  </a:cubicBezTo>
                  <a:cubicBezTo>
                    <a:pt x="4688" y="3739"/>
                    <a:pt x="4618" y="4004"/>
                    <a:pt x="4548" y="4269"/>
                  </a:cubicBezTo>
                  <a:cubicBezTo>
                    <a:pt x="4576" y="4074"/>
                    <a:pt x="4604" y="3893"/>
                    <a:pt x="4618" y="3809"/>
                  </a:cubicBezTo>
                  <a:cubicBezTo>
                    <a:pt x="4688" y="3488"/>
                    <a:pt x="4255" y="1117"/>
                    <a:pt x="3823" y="810"/>
                  </a:cubicBezTo>
                  <a:cubicBezTo>
                    <a:pt x="3753" y="656"/>
                    <a:pt x="2400" y="350"/>
                    <a:pt x="1647" y="643"/>
                  </a:cubicBezTo>
                  <a:cubicBezTo>
                    <a:pt x="894" y="922"/>
                    <a:pt x="85" y="2916"/>
                    <a:pt x="85" y="2916"/>
                  </a:cubicBezTo>
                  <a:cubicBezTo>
                    <a:pt x="85" y="2916"/>
                    <a:pt x="866" y="2400"/>
                    <a:pt x="977" y="2316"/>
                  </a:cubicBezTo>
                  <a:cubicBezTo>
                    <a:pt x="1089" y="2247"/>
                    <a:pt x="2498" y="1800"/>
                    <a:pt x="2804" y="1982"/>
                  </a:cubicBezTo>
                  <a:cubicBezTo>
                    <a:pt x="3125" y="2163"/>
                    <a:pt x="3586" y="2832"/>
                    <a:pt x="3586" y="2832"/>
                  </a:cubicBezTo>
                  <a:lnTo>
                    <a:pt x="4339" y="4925"/>
                  </a:lnTo>
                  <a:cubicBezTo>
                    <a:pt x="3920" y="4437"/>
                    <a:pt x="3195" y="3614"/>
                    <a:pt x="3000" y="3544"/>
                  </a:cubicBezTo>
                  <a:cubicBezTo>
                    <a:pt x="2721" y="3432"/>
                    <a:pt x="1856" y="3390"/>
                    <a:pt x="935" y="4004"/>
                  </a:cubicBezTo>
                  <a:cubicBezTo>
                    <a:pt x="71" y="4590"/>
                    <a:pt x="15" y="6124"/>
                    <a:pt x="1" y="6222"/>
                  </a:cubicBezTo>
                  <a:cubicBezTo>
                    <a:pt x="15" y="6208"/>
                    <a:pt x="1772" y="5287"/>
                    <a:pt x="2163" y="5008"/>
                  </a:cubicBezTo>
                  <a:cubicBezTo>
                    <a:pt x="2470" y="4897"/>
                    <a:pt x="3362" y="4660"/>
                    <a:pt x="4241" y="5190"/>
                  </a:cubicBezTo>
                  <a:cubicBezTo>
                    <a:pt x="3418" y="5287"/>
                    <a:pt x="2386" y="5873"/>
                    <a:pt x="2247" y="6096"/>
                  </a:cubicBezTo>
                  <a:cubicBezTo>
                    <a:pt x="2107" y="6334"/>
                    <a:pt x="1689" y="8119"/>
                    <a:pt x="1689" y="8119"/>
                  </a:cubicBezTo>
                  <a:cubicBezTo>
                    <a:pt x="1689" y="8119"/>
                    <a:pt x="2456" y="7854"/>
                    <a:pt x="3014" y="7603"/>
                  </a:cubicBezTo>
                  <a:cubicBezTo>
                    <a:pt x="3000" y="7631"/>
                    <a:pt x="3000" y="7645"/>
                    <a:pt x="2986" y="7673"/>
                  </a:cubicBezTo>
                  <a:cubicBezTo>
                    <a:pt x="2972" y="7728"/>
                    <a:pt x="2944" y="7798"/>
                    <a:pt x="2930" y="7854"/>
                  </a:cubicBezTo>
                  <a:cubicBezTo>
                    <a:pt x="2916" y="7868"/>
                    <a:pt x="2916" y="7882"/>
                    <a:pt x="2916" y="7896"/>
                  </a:cubicBezTo>
                  <a:cubicBezTo>
                    <a:pt x="2902" y="7938"/>
                    <a:pt x="2888" y="7980"/>
                    <a:pt x="2874" y="8021"/>
                  </a:cubicBezTo>
                  <a:cubicBezTo>
                    <a:pt x="2874" y="8035"/>
                    <a:pt x="2874" y="8049"/>
                    <a:pt x="2874" y="8077"/>
                  </a:cubicBezTo>
                  <a:cubicBezTo>
                    <a:pt x="2860" y="8119"/>
                    <a:pt x="2846" y="8147"/>
                    <a:pt x="2846" y="8189"/>
                  </a:cubicBezTo>
                  <a:cubicBezTo>
                    <a:pt x="2846" y="8203"/>
                    <a:pt x="2846" y="8217"/>
                    <a:pt x="2832" y="8245"/>
                  </a:cubicBezTo>
                  <a:cubicBezTo>
                    <a:pt x="2832" y="8272"/>
                    <a:pt x="2832" y="8314"/>
                    <a:pt x="2818" y="8356"/>
                  </a:cubicBezTo>
                  <a:cubicBezTo>
                    <a:pt x="2818" y="8356"/>
                    <a:pt x="2818" y="8356"/>
                    <a:pt x="2818" y="8370"/>
                  </a:cubicBezTo>
                  <a:lnTo>
                    <a:pt x="2818" y="8370"/>
                  </a:lnTo>
                  <a:cubicBezTo>
                    <a:pt x="2763" y="8956"/>
                    <a:pt x="2944" y="9430"/>
                    <a:pt x="3125" y="9877"/>
                  </a:cubicBezTo>
                  <a:cubicBezTo>
                    <a:pt x="3279" y="10295"/>
                    <a:pt x="3432" y="10699"/>
                    <a:pt x="3390" y="11174"/>
                  </a:cubicBezTo>
                  <a:lnTo>
                    <a:pt x="3600" y="11188"/>
                  </a:lnTo>
                  <a:cubicBezTo>
                    <a:pt x="3641" y="10658"/>
                    <a:pt x="3474" y="10225"/>
                    <a:pt x="3307" y="9793"/>
                  </a:cubicBezTo>
                  <a:cubicBezTo>
                    <a:pt x="3195" y="9500"/>
                    <a:pt x="3083" y="9207"/>
                    <a:pt x="3042" y="8886"/>
                  </a:cubicBezTo>
                  <a:cubicBezTo>
                    <a:pt x="3042" y="8858"/>
                    <a:pt x="3028" y="8830"/>
                    <a:pt x="3028" y="8802"/>
                  </a:cubicBezTo>
                  <a:cubicBezTo>
                    <a:pt x="3028" y="8789"/>
                    <a:pt x="3028" y="8775"/>
                    <a:pt x="3028" y="8761"/>
                  </a:cubicBezTo>
                  <a:lnTo>
                    <a:pt x="3028" y="8677"/>
                  </a:lnTo>
                  <a:cubicBezTo>
                    <a:pt x="3028" y="8663"/>
                    <a:pt x="3014" y="8649"/>
                    <a:pt x="3014" y="8635"/>
                  </a:cubicBezTo>
                  <a:lnTo>
                    <a:pt x="3014" y="8537"/>
                  </a:lnTo>
                  <a:lnTo>
                    <a:pt x="3014" y="8496"/>
                  </a:lnTo>
                  <a:cubicBezTo>
                    <a:pt x="3028" y="8468"/>
                    <a:pt x="3028" y="8440"/>
                    <a:pt x="3028" y="8412"/>
                  </a:cubicBezTo>
                  <a:cubicBezTo>
                    <a:pt x="3028" y="8384"/>
                    <a:pt x="3028" y="8370"/>
                    <a:pt x="3028" y="8356"/>
                  </a:cubicBezTo>
                  <a:cubicBezTo>
                    <a:pt x="3028" y="8328"/>
                    <a:pt x="3042" y="8300"/>
                    <a:pt x="3042" y="8272"/>
                  </a:cubicBezTo>
                  <a:cubicBezTo>
                    <a:pt x="3042" y="8245"/>
                    <a:pt x="3056" y="8231"/>
                    <a:pt x="3056" y="8217"/>
                  </a:cubicBezTo>
                  <a:cubicBezTo>
                    <a:pt x="3056" y="8189"/>
                    <a:pt x="3070" y="8147"/>
                    <a:pt x="3070" y="8119"/>
                  </a:cubicBezTo>
                  <a:cubicBezTo>
                    <a:pt x="3070" y="8105"/>
                    <a:pt x="3083" y="8091"/>
                    <a:pt x="3083" y="8063"/>
                  </a:cubicBezTo>
                  <a:cubicBezTo>
                    <a:pt x="3097" y="8035"/>
                    <a:pt x="3097" y="7993"/>
                    <a:pt x="3111" y="7966"/>
                  </a:cubicBezTo>
                  <a:cubicBezTo>
                    <a:pt x="3111" y="7938"/>
                    <a:pt x="3125" y="7924"/>
                    <a:pt x="3125" y="7910"/>
                  </a:cubicBezTo>
                  <a:cubicBezTo>
                    <a:pt x="3139" y="7854"/>
                    <a:pt x="3167" y="7812"/>
                    <a:pt x="3181" y="7756"/>
                  </a:cubicBezTo>
                  <a:cubicBezTo>
                    <a:pt x="3223" y="7659"/>
                    <a:pt x="3251" y="7561"/>
                    <a:pt x="3293" y="7477"/>
                  </a:cubicBezTo>
                  <a:cubicBezTo>
                    <a:pt x="3390" y="7422"/>
                    <a:pt x="3474" y="7366"/>
                    <a:pt x="3516" y="7324"/>
                  </a:cubicBezTo>
                  <a:cubicBezTo>
                    <a:pt x="4060" y="6808"/>
                    <a:pt x="4353" y="5831"/>
                    <a:pt x="4464" y="5399"/>
                  </a:cubicBezTo>
                  <a:cubicBezTo>
                    <a:pt x="4464" y="5399"/>
                    <a:pt x="4464" y="5399"/>
                    <a:pt x="4464" y="5399"/>
                  </a:cubicBezTo>
                  <a:lnTo>
                    <a:pt x="4618" y="5566"/>
                  </a:lnTo>
                  <a:cubicBezTo>
                    <a:pt x="4618" y="5566"/>
                    <a:pt x="4841" y="5957"/>
                    <a:pt x="4841" y="5999"/>
                  </a:cubicBezTo>
                  <a:cubicBezTo>
                    <a:pt x="4841" y="6041"/>
                    <a:pt x="4548" y="6766"/>
                    <a:pt x="4548" y="7073"/>
                  </a:cubicBezTo>
                  <a:cubicBezTo>
                    <a:pt x="4562" y="7394"/>
                    <a:pt x="5078" y="8747"/>
                    <a:pt x="5078" y="8747"/>
                  </a:cubicBezTo>
                  <a:cubicBezTo>
                    <a:pt x="5078" y="8747"/>
                    <a:pt x="6068" y="7003"/>
                    <a:pt x="6055" y="6780"/>
                  </a:cubicBezTo>
                  <a:cubicBezTo>
                    <a:pt x="6041" y="6557"/>
                    <a:pt x="5901" y="6041"/>
                    <a:pt x="5803" y="5915"/>
                  </a:cubicBezTo>
                  <a:cubicBezTo>
                    <a:pt x="5734" y="5804"/>
                    <a:pt x="5218" y="5455"/>
                    <a:pt x="4785" y="5287"/>
                  </a:cubicBezTo>
                  <a:cubicBezTo>
                    <a:pt x="5064" y="5329"/>
                    <a:pt x="5427" y="5371"/>
                    <a:pt x="5552" y="5385"/>
                  </a:cubicBezTo>
                  <a:cubicBezTo>
                    <a:pt x="5762" y="5399"/>
                    <a:pt x="6947" y="5371"/>
                    <a:pt x="6947" y="5371"/>
                  </a:cubicBezTo>
                  <a:cubicBezTo>
                    <a:pt x="6947" y="5371"/>
                    <a:pt x="7742" y="5873"/>
                    <a:pt x="7993" y="6069"/>
                  </a:cubicBezTo>
                  <a:cubicBezTo>
                    <a:pt x="8258" y="6264"/>
                    <a:pt x="9235" y="7282"/>
                    <a:pt x="9235" y="7282"/>
                  </a:cubicBezTo>
                  <a:cubicBezTo>
                    <a:pt x="9235" y="7282"/>
                    <a:pt x="9305" y="6543"/>
                    <a:pt x="9318" y="64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50"/>
            <p:cNvSpPr/>
            <p:nvPr/>
          </p:nvSpPr>
          <p:spPr>
            <a:xfrm>
              <a:off x="3054150" y="4446050"/>
              <a:ext cx="176825" cy="182075"/>
            </a:xfrm>
            <a:custGeom>
              <a:avLst/>
              <a:gdLst/>
              <a:ahLst/>
              <a:cxnLst/>
              <a:rect l="l" t="t" r="r" b="b"/>
              <a:pathLst>
                <a:path w="7073" h="7283" extrusionOk="0">
                  <a:moveTo>
                    <a:pt x="4687" y="5371"/>
                  </a:moveTo>
                  <a:cubicBezTo>
                    <a:pt x="4687" y="5371"/>
                    <a:pt x="5482" y="5873"/>
                    <a:pt x="5747" y="6069"/>
                  </a:cubicBezTo>
                  <a:cubicBezTo>
                    <a:pt x="5998" y="6264"/>
                    <a:pt x="6975" y="7282"/>
                    <a:pt x="6975" y="7282"/>
                  </a:cubicBezTo>
                  <a:cubicBezTo>
                    <a:pt x="6975" y="7282"/>
                    <a:pt x="7045" y="6543"/>
                    <a:pt x="7058" y="6445"/>
                  </a:cubicBezTo>
                  <a:cubicBezTo>
                    <a:pt x="7072" y="6348"/>
                    <a:pt x="6821" y="4743"/>
                    <a:pt x="6640" y="4534"/>
                  </a:cubicBezTo>
                  <a:cubicBezTo>
                    <a:pt x="6459" y="4339"/>
                    <a:pt x="5217" y="3948"/>
                    <a:pt x="4743" y="4032"/>
                  </a:cubicBezTo>
                  <a:cubicBezTo>
                    <a:pt x="4520" y="4060"/>
                    <a:pt x="4115" y="4297"/>
                    <a:pt x="3683" y="4548"/>
                  </a:cubicBezTo>
                  <a:cubicBezTo>
                    <a:pt x="4129" y="4004"/>
                    <a:pt x="4813" y="3000"/>
                    <a:pt x="5315" y="2135"/>
                  </a:cubicBezTo>
                  <a:cubicBezTo>
                    <a:pt x="5552" y="1731"/>
                    <a:pt x="6403" y="824"/>
                    <a:pt x="6849" y="1"/>
                  </a:cubicBezTo>
                  <a:cubicBezTo>
                    <a:pt x="5873" y="154"/>
                    <a:pt x="3181" y="1368"/>
                    <a:pt x="2497" y="3488"/>
                  </a:cubicBezTo>
                  <a:cubicBezTo>
                    <a:pt x="2428" y="3739"/>
                    <a:pt x="2358" y="4004"/>
                    <a:pt x="2288" y="4255"/>
                  </a:cubicBezTo>
                  <a:cubicBezTo>
                    <a:pt x="2316" y="4074"/>
                    <a:pt x="2344" y="3893"/>
                    <a:pt x="2358" y="3809"/>
                  </a:cubicBezTo>
                  <a:cubicBezTo>
                    <a:pt x="2428" y="3488"/>
                    <a:pt x="1995" y="1117"/>
                    <a:pt x="1563" y="810"/>
                  </a:cubicBezTo>
                  <a:cubicBezTo>
                    <a:pt x="1507" y="684"/>
                    <a:pt x="712" y="489"/>
                    <a:pt x="1" y="531"/>
                  </a:cubicBezTo>
                  <a:cubicBezTo>
                    <a:pt x="1" y="656"/>
                    <a:pt x="1" y="782"/>
                    <a:pt x="1" y="908"/>
                  </a:cubicBezTo>
                  <a:cubicBezTo>
                    <a:pt x="1" y="1256"/>
                    <a:pt x="14" y="1619"/>
                    <a:pt x="70" y="1954"/>
                  </a:cubicBezTo>
                  <a:cubicBezTo>
                    <a:pt x="279" y="1926"/>
                    <a:pt x="461" y="1926"/>
                    <a:pt x="544" y="1982"/>
                  </a:cubicBezTo>
                  <a:cubicBezTo>
                    <a:pt x="865" y="2163"/>
                    <a:pt x="1326" y="2819"/>
                    <a:pt x="1326" y="2819"/>
                  </a:cubicBezTo>
                  <a:lnTo>
                    <a:pt x="2079" y="4925"/>
                  </a:lnTo>
                  <a:cubicBezTo>
                    <a:pt x="1660" y="4437"/>
                    <a:pt x="935" y="3614"/>
                    <a:pt x="740" y="3544"/>
                  </a:cubicBezTo>
                  <a:cubicBezTo>
                    <a:pt x="670" y="3516"/>
                    <a:pt x="572" y="3488"/>
                    <a:pt x="447" y="3488"/>
                  </a:cubicBezTo>
                  <a:cubicBezTo>
                    <a:pt x="628" y="3976"/>
                    <a:pt x="851" y="4451"/>
                    <a:pt x="1102" y="4883"/>
                  </a:cubicBezTo>
                  <a:cubicBezTo>
                    <a:pt x="1381" y="4925"/>
                    <a:pt x="1688" y="5008"/>
                    <a:pt x="1981" y="5190"/>
                  </a:cubicBezTo>
                  <a:cubicBezTo>
                    <a:pt x="1800" y="5218"/>
                    <a:pt x="1591" y="5260"/>
                    <a:pt x="1395" y="5329"/>
                  </a:cubicBezTo>
                  <a:cubicBezTo>
                    <a:pt x="1591" y="5594"/>
                    <a:pt x="1786" y="5831"/>
                    <a:pt x="1995" y="6055"/>
                  </a:cubicBezTo>
                  <a:cubicBezTo>
                    <a:pt x="2093" y="5804"/>
                    <a:pt x="2163" y="5566"/>
                    <a:pt x="2204" y="5399"/>
                  </a:cubicBezTo>
                  <a:cubicBezTo>
                    <a:pt x="2204" y="5399"/>
                    <a:pt x="2204" y="5399"/>
                    <a:pt x="2204" y="5399"/>
                  </a:cubicBezTo>
                  <a:lnTo>
                    <a:pt x="2358" y="5566"/>
                  </a:lnTo>
                  <a:cubicBezTo>
                    <a:pt x="2358" y="5566"/>
                    <a:pt x="2581" y="5957"/>
                    <a:pt x="2581" y="5999"/>
                  </a:cubicBezTo>
                  <a:cubicBezTo>
                    <a:pt x="2581" y="6027"/>
                    <a:pt x="2511" y="6236"/>
                    <a:pt x="2428" y="6473"/>
                  </a:cubicBezTo>
                  <a:cubicBezTo>
                    <a:pt x="2790" y="6794"/>
                    <a:pt x="3195" y="7059"/>
                    <a:pt x="3613" y="7268"/>
                  </a:cubicBezTo>
                  <a:cubicBezTo>
                    <a:pt x="3725" y="7031"/>
                    <a:pt x="3795" y="6850"/>
                    <a:pt x="3795" y="6780"/>
                  </a:cubicBezTo>
                  <a:cubicBezTo>
                    <a:pt x="3781" y="6557"/>
                    <a:pt x="3641" y="6041"/>
                    <a:pt x="3557" y="5915"/>
                  </a:cubicBezTo>
                  <a:cubicBezTo>
                    <a:pt x="3488" y="5804"/>
                    <a:pt x="2958" y="5455"/>
                    <a:pt x="2525" y="5287"/>
                  </a:cubicBezTo>
                  <a:cubicBezTo>
                    <a:pt x="2804" y="5329"/>
                    <a:pt x="3167" y="5371"/>
                    <a:pt x="3292" y="5385"/>
                  </a:cubicBezTo>
                  <a:cubicBezTo>
                    <a:pt x="3516" y="5399"/>
                    <a:pt x="4687" y="5371"/>
                    <a:pt x="4687" y="53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50"/>
            <p:cNvSpPr/>
            <p:nvPr/>
          </p:nvSpPr>
          <p:spPr>
            <a:xfrm>
              <a:off x="2812150" y="4458975"/>
              <a:ext cx="232250" cy="290850"/>
            </a:xfrm>
            <a:custGeom>
              <a:avLst/>
              <a:gdLst/>
              <a:ahLst/>
              <a:cxnLst/>
              <a:rect l="l" t="t" r="r" b="b"/>
              <a:pathLst>
                <a:path w="9290" h="11634" extrusionOk="0">
                  <a:moveTo>
                    <a:pt x="5649" y="5022"/>
                  </a:moveTo>
                  <a:cubicBezTo>
                    <a:pt x="6612" y="5273"/>
                    <a:pt x="7588" y="5105"/>
                    <a:pt x="7588" y="5105"/>
                  </a:cubicBezTo>
                  <a:lnTo>
                    <a:pt x="9290" y="3975"/>
                  </a:lnTo>
                  <a:cubicBezTo>
                    <a:pt x="9290" y="3975"/>
                    <a:pt x="7658" y="3124"/>
                    <a:pt x="7030" y="3069"/>
                  </a:cubicBezTo>
                  <a:cubicBezTo>
                    <a:pt x="6723" y="3041"/>
                    <a:pt x="6152" y="3403"/>
                    <a:pt x="5663" y="3780"/>
                  </a:cubicBezTo>
                  <a:cubicBezTo>
                    <a:pt x="5886" y="3180"/>
                    <a:pt x="6165" y="2371"/>
                    <a:pt x="6277" y="1883"/>
                  </a:cubicBezTo>
                  <a:cubicBezTo>
                    <a:pt x="6486" y="1004"/>
                    <a:pt x="6723" y="0"/>
                    <a:pt x="6723" y="0"/>
                  </a:cubicBezTo>
                  <a:cubicBezTo>
                    <a:pt x="6723" y="0"/>
                    <a:pt x="5050" y="851"/>
                    <a:pt x="4743" y="1395"/>
                  </a:cubicBezTo>
                  <a:cubicBezTo>
                    <a:pt x="4506" y="1813"/>
                    <a:pt x="4561" y="2873"/>
                    <a:pt x="4910" y="3850"/>
                  </a:cubicBezTo>
                  <a:cubicBezTo>
                    <a:pt x="4310" y="3236"/>
                    <a:pt x="3432" y="2399"/>
                    <a:pt x="2874" y="2218"/>
                  </a:cubicBezTo>
                  <a:cubicBezTo>
                    <a:pt x="1953" y="1939"/>
                    <a:pt x="0" y="1995"/>
                    <a:pt x="0" y="1995"/>
                  </a:cubicBezTo>
                  <a:cubicBezTo>
                    <a:pt x="0" y="1995"/>
                    <a:pt x="1451" y="3655"/>
                    <a:pt x="1939" y="3878"/>
                  </a:cubicBezTo>
                  <a:cubicBezTo>
                    <a:pt x="2274" y="4031"/>
                    <a:pt x="3376" y="4338"/>
                    <a:pt x="4324" y="4505"/>
                  </a:cubicBezTo>
                  <a:cubicBezTo>
                    <a:pt x="2999" y="4491"/>
                    <a:pt x="1995" y="4840"/>
                    <a:pt x="1995" y="4840"/>
                  </a:cubicBezTo>
                  <a:cubicBezTo>
                    <a:pt x="558" y="5914"/>
                    <a:pt x="572" y="8104"/>
                    <a:pt x="572" y="8104"/>
                  </a:cubicBezTo>
                  <a:cubicBezTo>
                    <a:pt x="572" y="8104"/>
                    <a:pt x="2595" y="6375"/>
                    <a:pt x="3139" y="6123"/>
                  </a:cubicBezTo>
                  <a:cubicBezTo>
                    <a:pt x="3278" y="6068"/>
                    <a:pt x="3432" y="5984"/>
                    <a:pt x="3599" y="5886"/>
                  </a:cubicBezTo>
                  <a:cubicBezTo>
                    <a:pt x="3348" y="6165"/>
                    <a:pt x="3111" y="6486"/>
                    <a:pt x="2943" y="6863"/>
                  </a:cubicBezTo>
                  <a:cubicBezTo>
                    <a:pt x="2232" y="8397"/>
                    <a:pt x="2148" y="9945"/>
                    <a:pt x="2148" y="9945"/>
                  </a:cubicBezTo>
                  <a:lnTo>
                    <a:pt x="4087" y="7909"/>
                  </a:lnTo>
                  <a:cubicBezTo>
                    <a:pt x="4087" y="7909"/>
                    <a:pt x="4561" y="6388"/>
                    <a:pt x="5050" y="5091"/>
                  </a:cubicBezTo>
                  <a:lnTo>
                    <a:pt x="5091" y="5022"/>
                  </a:lnTo>
                  <a:cubicBezTo>
                    <a:pt x="4701" y="6207"/>
                    <a:pt x="4840" y="7937"/>
                    <a:pt x="4840" y="7937"/>
                  </a:cubicBezTo>
                  <a:lnTo>
                    <a:pt x="5789" y="9290"/>
                  </a:lnTo>
                  <a:cubicBezTo>
                    <a:pt x="5789" y="9290"/>
                    <a:pt x="6263" y="7881"/>
                    <a:pt x="6458" y="7030"/>
                  </a:cubicBezTo>
                  <a:cubicBezTo>
                    <a:pt x="6458" y="7030"/>
                    <a:pt x="5928" y="6068"/>
                    <a:pt x="5594" y="5342"/>
                  </a:cubicBezTo>
                  <a:cubicBezTo>
                    <a:pt x="7546" y="7142"/>
                    <a:pt x="7546" y="11577"/>
                    <a:pt x="7546" y="11633"/>
                  </a:cubicBezTo>
                  <a:lnTo>
                    <a:pt x="7811" y="11633"/>
                  </a:lnTo>
                  <a:cubicBezTo>
                    <a:pt x="7811" y="11424"/>
                    <a:pt x="7811" y="6835"/>
                    <a:pt x="5649" y="502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50"/>
            <p:cNvSpPr/>
            <p:nvPr/>
          </p:nvSpPr>
          <p:spPr>
            <a:xfrm>
              <a:off x="2835500" y="4458975"/>
              <a:ext cx="207175" cy="184475"/>
            </a:xfrm>
            <a:custGeom>
              <a:avLst/>
              <a:gdLst/>
              <a:ahLst/>
              <a:cxnLst/>
              <a:rect l="l" t="t" r="r" b="b"/>
              <a:pathLst>
                <a:path w="8287" h="7379" extrusionOk="0">
                  <a:moveTo>
                    <a:pt x="5789" y="0"/>
                  </a:moveTo>
                  <a:cubicBezTo>
                    <a:pt x="5789" y="0"/>
                    <a:pt x="4116" y="851"/>
                    <a:pt x="3809" y="1395"/>
                  </a:cubicBezTo>
                  <a:cubicBezTo>
                    <a:pt x="3572" y="1813"/>
                    <a:pt x="3627" y="2873"/>
                    <a:pt x="3976" y="3850"/>
                  </a:cubicBezTo>
                  <a:cubicBezTo>
                    <a:pt x="3376" y="3236"/>
                    <a:pt x="2498" y="2399"/>
                    <a:pt x="1940" y="2218"/>
                  </a:cubicBezTo>
                  <a:cubicBezTo>
                    <a:pt x="1465" y="2078"/>
                    <a:pt x="726" y="2023"/>
                    <a:pt x="112" y="1995"/>
                  </a:cubicBezTo>
                  <a:cubicBezTo>
                    <a:pt x="43" y="2315"/>
                    <a:pt x="1" y="2650"/>
                    <a:pt x="1" y="2999"/>
                  </a:cubicBezTo>
                  <a:lnTo>
                    <a:pt x="1" y="3013"/>
                  </a:lnTo>
                  <a:cubicBezTo>
                    <a:pt x="391" y="3403"/>
                    <a:pt x="796" y="3780"/>
                    <a:pt x="1005" y="3878"/>
                  </a:cubicBezTo>
                  <a:cubicBezTo>
                    <a:pt x="1340" y="4031"/>
                    <a:pt x="2442" y="4338"/>
                    <a:pt x="3390" y="4505"/>
                  </a:cubicBezTo>
                  <a:cubicBezTo>
                    <a:pt x="3364" y="4505"/>
                    <a:pt x="3338" y="4505"/>
                    <a:pt x="3313" y="4505"/>
                  </a:cubicBezTo>
                  <a:cubicBezTo>
                    <a:pt x="2026" y="4505"/>
                    <a:pt x="1061" y="4840"/>
                    <a:pt x="1061" y="4840"/>
                  </a:cubicBezTo>
                  <a:cubicBezTo>
                    <a:pt x="893" y="4966"/>
                    <a:pt x="740" y="5119"/>
                    <a:pt x="614" y="5273"/>
                  </a:cubicBezTo>
                  <a:cubicBezTo>
                    <a:pt x="880" y="5733"/>
                    <a:pt x="1242" y="6151"/>
                    <a:pt x="1661" y="6486"/>
                  </a:cubicBezTo>
                  <a:cubicBezTo>
                    <a:pt x="1884" y="6319"/>
                    <a:pt x="2079" y="6179"/>
                    <a:pt x="2205" y="6123"/>
                  </a:cubicBezTo>
                  <a:cubicBezTo>
                    <a:pt x="2344" y="6068"/>
                    <a:pt x="2498" y="5984"/>
                    <a:pt x="2665" y="5900"/>
                  </a:cubicBezTo>
                  <a:lnTo>
                    <a:pt x="2665" y="5900"/>
                  </a:lnTo>
                  <a:cubicBezTo>
                    <a:pt x="2428" y="6137"/>
                    <a:pt x="2219" y="6430"/>
                    <a:pt x="2051" y="6765"/>
                  </a:cubicBezTo>
                  <a:cubicBezTo>
                    <a:pt x="2456" y="7002"/>
                    <a:pt x="2888" y="7184"/>
                    <a:pt x="3348" y="7281"/>
                  </a:cubicBezTo>
                  <a:cubicBezTo>
                    <a:pt x="3530" y="6723"/>
                    <a:pt x="3823" y="5872"/>
                    <a:pt x="4102" y="5105"/>
                  </a:cubicBezTo>
                  <a:lnTo>
                    <a:pt x="4157" y="5035"/>
                  </a:lnTo>
                  <a:lnTo>
                    <a:pt x="4157" y="5035"/>
                  </a:lnTo>
                  <a:cubicBezTo>
                    <a:pt x="3906" y="5775"/>
                    <a:pt x="3865" y="6751"/>
                    <a:pt x="3878" y="7365"/>
                  </a:cubicBezTo>
                  <a:cubicBezTo>
                    <a:pt x="3976" y="7365"/>
                    <a:pt x="4088" y="7379"/>
                    <a:pt x="4199" y="7379"/>
                  </a:cubicBezTo>
                  <a:cubicBezTo>
                    <a:pt x="4646" y="7379"/>
                    <a:pt x="5078" y="7295"/>
                    <a:pt x="5496" y="7156"/>
                  </a:cubicBezTo>
                  <a:cubicBezTo>
                    <a:pt x="5496" y="7114"/>
                    <a:pt x="5510" y="7072"/>
                    <a:pt x="5524" y="7044"/>
                  </a:cubicBezTo>
                  <a:cubicBezTo>
                    <a:pt x="5524" y="7044"/>
                    <a:pt x="4994" y="6068"/>
                    <a:pt x="4660" y="5342"/>
                  </a:cubicBezTo>
                  <a:lnTo>
                    <a:pt x="4660" y="5342"/>
                  </a:lnTo>
                  <a:cubicBezTo>
                    <a:pt x="4826" y="5499"/>
                    <a:pt x="4955" y="5567"/>
                    <a:pt x="5027" y="5567"/>
                  </a:cubicBezTo>
                  <a:cubicBezTo>
                    <a:pt x="5158" y="5567"/>
                    <a:pt x="5095" y="5338"/>
                    <a:pt x="4715" y="5022"/>
                  </a:cubicBezTo>
                  <a:lnTo>
                    <a:pt x="4715" y="5022"/>
                  </a:lnTo>
                  <a:cubicBezTo>
                    <a:pt x="5128" y="5129"/>
                    <a:pt x="5543" y="5160"/>
                    <a:pt x="5883" y="5160"/>
                  </a:cubicBezTo>
                  <a:cubicBezTo>
                    <a:pt x="6335" y="5160"/>
                    <a:pt x="6654" y="5105"/>
                    <a:pt x="6654" y="5105"/>
                  </a:cubicBezTo>
                  <a:lnTo>
                    <a:pt x="8258" y="4045"/>
                  </a:lnTo>
                  <a:cubicBezTo>
                    <a:pt x="8272" y="4003"/>
                    <a:pt x="8272" y="3975"/>
                    <a:pt x="8286" y="3947"/>
                  </a:cubicBezTo>
                  <a:cubicBezTo>
                    <a:pt x="7979" y="3794"/>
                    <a:pt x="6654" y="3124"/>
                    <a:pt x="6096" y="3069"/>
                  </a:cubicBezTo>
                  <a:cubicBezTo>
                    <a:pt x="6085" y="3068"/>
                    <a:pt x="6074" y="3067"/>
                    <a:pt x="6062" y="3067"/>
                  </a:cubicBezTo>
                  <a:cubicBezTo>
                    <a:pt x="5748" y="3067"/>
                    <a:pt x="5200" y="3417"/>
                    <a:pt x="4729" y="3780"/>
                  </a:cubicBezTo>
                  <a:cubicBezTo>
                    <a:pt x="4952" y="3180"/>
                    <a:pt x="5231" y="2371"/>
                    <a:pt x="5343" y="1883"/>
                  </a:cubicBezTo>
                  <a:cubicBezTo>
                    <a:pt x="5552" y="1004"/>
                    <a:pt x="5789" y="0"/>
                    <a:pt x="57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50"/>
            <p:cNvSpPr/>
            <p:nvPr/>
          </p:nvSpPr>
          <p:spPr>
            <a:xfrm>
              <a:off x="2994875" y="4660875"/>
              <a:ext cx="187275" cy="93475"/>
            </a:xfrm>
            <a:custGeom>
              <a:avLst/>
              <a:gdLst/>
              <a:ahLst/>
              <a:cxnLst/>
              <a:rect l="l" t="t" r="r" b="b"/>
              <a:pathLst>
                <a:path w="7491" h="3739" extrusionOk="0">
                  <a:moveTo>
                    <a:pt x="6807" y="1646"/>
                  </a:moveTo>
                  <a:lnTo>
                    <a:pt x="6054" y="2288"/>
                  </a:lnTo>
                  <a:lnTo>
                    <a:pt x="6710" y="1521"/>
                  </a:lnTo>
                  <a:cubicBezTo>
                    <a:pt x="6570" y="1353"/>
                    <a:pt x="6431" y="1200"/>
                    <a:pt x="6291" y="1060"/>
                  </a:cubicBezTo>
                  <a:lnTo>
                    <a:pt x="5984" y="1479"/>
                  </a:lnTo>
                  <a:lnTo>
                    <a:pt x="6124" y="921"/>
                  </a:lnTo>
                  <a:cubicBezTo>
                    <a:pt x="5956" y="767"/>
                    <a:pt x="5775" y="642"/>
                    <a:pt x="5594" y="530"/>
                  </a:cubicBezTo>
                  <a:lnTo>
                    <a:pt x="5259" y="865"/>
                  </a:lnTo>
                  <a:lnTo>
                    <a:pt x="5343" y="405"/>
                  </a:lnTo>
                  <a:cubicBezTo>
                    <a:pt x="5064" y="265"/>
                    <a:pt x="4771" y="154"/>
                    <a:pt x="4464" y="98"/>
                  </a:cubicBezTo>
                  <a:cubicBezTo>
                    <a:pt x="4366" y="600"/>
                    <a:pt x="4213" y="1297"/>
                    <a:pt x="4199" y="1395"/>
                  </a:cubicBezTo>
                  <a:cubicBezTo>
                    <a:pt x="4199" y="1395"/>
                    <a:pt x="4199" y="1409"/>
                    <a:pt x="4199" y="1409"/>
                  </a:cubicBezTo>
                  <a:cubicBezTo>
                    <a:pt x="4199" y="1409"/>
                    <a:pt x="4199" y="1409"/>
                    <a:pt x="4199" y="1395"/>
                  </a:cubicBezTo>
                  <a:cubicBezTo>
                    <a:pt x="4213" y="1284"/>
                    <a:pt x="4213" y="530"/>
                    <a:pt x="4213" y="56"/>
                  </a:cubicBezTo>
                  <a:cubicBezTo>
                    <a:pt x="3892" y="0"/>
                    <a:pt x="3571" y="0"/>
                    <a:pt x="3264" y="42"/>
                  </a:cubicBezTo>
                  <a:lnTo>
                    <a:pt x="3683" y="2023"/>
                  </a:lnTo>
                  <a:lnTo>
                    <a:pt x="3613" y="2148"/>
                  </a:lnTo>
                  <a:lnTo>
                    <a:pt x="2762" y="140"/>
                  </a:lnTo>
                  <a:cubicBezTo>
                    <a:pt x="2609" y="182"/>
                    <a:pt x="2469" y="223"/>
                    <a:pt x="2330" y="293"/>
                  </a:cubicBezTo>
                  <a:lnTo>
                    <a:pt x="2902" y="1758"/>
                  </a:lnTo>
                  <a:lnTo>
                    <a:pt x="2051" y="419"/>
                  </a:lnTo>
                  <a:cubicBezTo>
                    <a:pt x="1744" y="572"/>
                    <a:pt x="1451" y="781"/>
                    <a:pt x="1200" y="1032"/>
                  </a:cubicBezTo>
                  <a:lnTo>
                    <a:pt x="2009" y="1981"/>
                  </a:lnTo>
                  <a:lnTo>
                    <a:pt x="1814" y="2079"/>
                  </a:lnTo>
                  <a:lnTo>
                    <a:pt x="865" y="1409"/>
                  </a:lnTo>
                  <a:cubicBezTo>
                    <a:pt x="670" y="1674"/>
                    <a:pt x="488" y="1967"/>
                    <a:pt x="349" y="2288"/>
                  </a:cubicBezTo>
                  <a:cubicBezTo>
                    <a:pt x="753" y="2483"/>
                    <a:pt x="1270" y="2706"/>
                    <a:pt x="1270" y="2706"/>
                  </a:cubicBezTo>
                  <a:lnTo>
                    <a:pt x="182" y="2776"/>
                  </a:lnTo>
                  <a:cubicBezTo>
                    <a:pt x="98" y="3069"/>
                    <a:pt x="28" y="3390"/>
                    <a:pt x="0" y="3738"/>
                  </a:cubicBezTo>
                  <a:lnTo>
                    <a:pt x="7491" y="2943"/>
                  </a:lnTo>
                  <a:cubicBezTo>
                    <a:pt x="7309" y="2441"/>
                    <a:pt x="7072" y="2009"/>
                    <a:pt x="6807" y="16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50"/>
            <p:cNvSpPr/>
            <p:nvPr/>
          </p:nvSpPr>
          <p:spPr>
            <a:xfrm>
              <a:off x="2813200" y="4720150"/>
              <a:ext cx="164950" cy="97325"/>
            </a:xfrm>
            <a:custGeom>
              <a:avLst/>
              <a:gdLst/>
              <a:ahLst/>
              <a:cxnLst/>
              <a:rect l="l" t="t" r="r" b="b"/>
              <a:pathLst>
                <a:path w="6598" h="3893" extrusionOk="0">
                  <a:moveTo>
                    <a:pt x="2999" y="1"/>
                  </a:moveTo>
                  <a:lnTo>
                    <a:pt x="2929" y="796"/>
                  </a:lnTo>
                  <a:lnTo>
                    <a:pt x="2706" y="238"/>
                  </a:lnTo>
                  <a:lnTo>
                    <a:pt x="1674" y="600"/>
                  </a:lnTo>
                  <a:lnTo>
                    <a:pt x="1813" y="1186"/>
                  </a:lnTo>
                  <a:lnTo>
                    <a:pt x="1241" y="893"/>
                  </a:lnTo>
                  <a:cubicBezTo>
                    <a:pt x="544" y="1395"/>
                    <a:pt x="167" y="2121"/>
                    <a:pt x="0" y="2720"/>
                  </a:cubicBezTo>
                  <a:lnTo>
                    <a:pt x="1506" y="3892"/>
                  </a:lnTo>
                  <a:lnTo>
                    <a:pt x="6598" y="1242"/>
                  </a:lnTo>
                  <a:cubicBezTo>
                    <a:pt x="5984" y="447"/>
                    <a:pt x="5105" y="210"/>
                    <a:pt x="5105" y="210"/>
                  </a:cubicBezTo>
                  <a:lnTo>
                    <a:pt x="4547" y="823"/>
                  </a:lnTo>
                  <a:lnTo>
                    <a:pt x="4659" y="112"/>
                  </a:lnTo>
                  <a:lnTo>
                    <a:pt x="29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50"/>
            <p:cNvSpPr/>
            <p:nvPr/>
          </p:nvSpPr>
          <p:spPr>
            <a:xfrm>
              <a:off x="3117975" y="4649025"/>
              <a:ext cx="190400" cy="109500"/>
            </a:xfrm>
            <a:custGeom>
              <a:avLst/>
              <a:gdLst/>
              <a:ahLst/>
              <a:cxnLst/>
              <a:rect l="l" t="t" r="r" b="b"/>
              <a:pathLst>
                <a:path w="7616" h="4380" extrusionOk="0">
                  <a:moveTo>
                    <a:pt x="4017" y="153"/>
                  </a:moveTo>
                  <a:cubicBezTo>
                    <a:pt x="1981" y="0"/>
                    <a:pt x="0" y="1241"/>
                    <a:pt x="0" y="1241"/>
                  </a:cubicBezTo>
                  <a:lnTo>
                    <a:pt x="2148" y="4115"/>
                  </a:lnTo>
                  <a:lnTo>
                    <a:pt x="5468" y="4380"/>
                  </a:lnTo>
                  <a:lnTo>
                    <a:pt x="7616" y="1771"/>
                  </a:lnTo>
                  <a:cubicBezTo>
                    <a:pt x="7616" y="1771"/>
                    <a:pt x="6068" y="321"/>
                    <a:pt x="4017" y="1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50"/>
            <p:cNvSpPr/>
            <p:nvPr/>
          </p:nvSpPr>
          <p:spPr>
            <a:xfrm>
              <a:off x="3199925" y="4652850"/>
              <a:ext cx="4900" cy="42225"/>
            </a:xfrm>
            <a:custGeom>
              <a:avLst/>
              <a:gdLst/>
              <a:ahLst/>
              <a:cxnLst/>
              <a:rect l="l" t="t" r="r" b="b"/>
              <a:pathLst>
                <a:path w="196" h="1689" extrusionOk="0">
                  <a:moveTo>
                    <a:pt x="0" y="0"/>
                  </a:moveTo>
                  <a:lnTo>
                    <a:pt x="112" y="1688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50"/>
            <p:cNvSpPr/>
            <p:nvPr/>
          </p:nvSpPr>
          <p:spPr>
            <a:xfrm>
              <a:off x="3142025" y="4664350"/>
              <a:ext cx="24425" cy="59650"/>
            </a:xfrm>
            <a:custGeom>
              <a:avLst/>
              <a:gdLst/>
              <a:ahLst/>
              <a:cxnLst/>
              <a:rect l="l" t="t" r="r" b="b"/>
              <a:pathLst>
                <a:path w="977" h="2386" extrusionOk="0">
                  <a:moveTo>
                    <a:pt x="363" y="1"/>
                  </a:moveTo>
                  <a:cubicBezTo>
                    <a:pt x="224" y="43"/>
                    <a:pt x="112" y="98"/>
                    <a:pt x="1" y="154"/>
                  </a:cubicBezTo>
                  <a:lnTo>
                    <a:pt x="977" y="2386"/>
                  </a:lnTo>
                  <a:lnTo>
                    <a:pt x="3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50"/>
            <p:cNvSpPr/>
            <p:nvPr/>
          </p:nvSpPr>
          <p:spPr>
            <a:xfrm>
              <a:off x="3216300" y="4655650"/>
              <a:ext cx="28625" cy="79525"/>
            </a:xfrm>
            <a:custGeom>
              <a:avLst/>
              <a:gdLst/>
              <a:ahLst/>
              <a:cxnLst/>
              <a:rect l="l" t="t" r="r" b="b"/>
              <a:pathLst>
                <a:path w="1145" h="3181" extrusionOk="0">
                  <a:moveTo>
                    <a:pt x="768" y="0"/>
                  </a:moveTo>
                  <a:lnTo>
                    <a:pt x="1" y="3180"/>
                  </a:lnTo>
                  <a:lnTo>
                    <a:pt x="1144" y="98"/>
                  </a:lnTo>
                  <a:cubicBezTo>
                    <a:pt x="1019" y="56"/>
                    <a:pt x="893" y="28"/>
                    <a:pt x="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50"/>
            <p:cNvSpPr/>
            <p:nvPr/>
          </p:nvSpPr>
          <p:spPr>
            <a:xfrm>
              <a:off x="3243850" y="4679000"/>
              <a:ext cx="50600" cy="58950"/>
            </a:xfrm>
            <a:custGeom>
              <a:avLst/>
              <a:gdLst/>
              <a:ahLst/>
              <a:cxnLst/>
              <a:rect l="l" t="t" r="r" b="b"/>
              <a:pathLst>
                <a:path w="2024" h="2358" extrusionOk="0">
                  <a:moveTo>
                    <a:pt x="1842" y="1"/>
                  </a:moveTo>
                  <a:lnTo>
                    <a:pt x="1" y="2358"/>
                  </a:lnTo>
                  <a:lnTo>
                    <a:pt x="1" y="2358"/>
                  </a:lnTo>
                  <a:lnTo>
                    <a:pt x="2023" y="140"/>
                  </a:lnTo>
                  <a:cubicBezTo>
                    <a:pt x="1967" y="98"/>
                    <a:pt x="1911" y="56"/>
                    <a:pt x="1842" y="1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50"/>
            <p:cNvSpPr/>
            <p:nvPr/>
          </p:nvSpPr>
          <p:spPr>
            <a:xfrm>
              <a:off x="3237225" y="4665050"/>
              <a:ext cx="42225" cy="54425"/>
            </a:xfrm>
            <a:custGeom>
              <a:avLst/>
              <a:gdLst/>
              <a:ahLst/>
              <a:cxnLst/>
              <a:rect l="l" t="t" r="r" b="b"/>
              <a:pathLst>
                <a:path w="1689" h="2177" extrusionOk="0">
                  <a:moveTo>
                    <a:pt x="1061" y="1"/>
                  </a:moveTo>
                  <a:lnTo>
                    <a:pt x="0" y="2051"/>
                  </a:lnTo>
                  <a:lnTo>
                    <a:pt x="279" y="2177"/>
                  </a:lnTo>
                  <a:lnTo>
                    <a:pt x="1688" y="308"/>
                  </a:lnTo>
                  <a:cubicBezTo>
                    <a:pt x="1507" y="210"/>
                    <a:pt x="1298" y="98"/>
                    <a:pt x="10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50"/>
            <p:cNvSpPr/>
            <p:nvPr/>
          </p:nvSpPr>
          <p:spPr>
            <a:xfrm>
              <a:off x="3166425" y="4655300"/>
              <a:ext cx="26875" cy="62425"/>
            </a:xfrm>
            <a:custGeom>
              <a:avLst/>
              <a:gdLst/>
              <a:ahLst/>
              <a:cxnLst/>
              <a:rect l="l" t="t" r="r" b="b"/>
              <a:pathLst>
                <a:path w="1075" h="2497" extrusionOk="0">
                  <a:moveTo>
                    <a:pt x="629" y="0"/>
                  </a:moveTo>
                  <a:cubicBezTo>
                    <a:pt x="419" y="42"/>
                    <a:pt x="210" y="98"/>
                    <a:pt x="1" y="154"/>
                  </a:cubicBezTo>
                  <a:lnTo>
                    <a:pt x="587" y="2497"/>
                  </a:lnTo>
                  <a:lnTo>
                    <a:pt x="1075" y="2413"/>
                  </a:lnTo>
                  <a:lnTo>
                    <a:pt x="6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50"/>
            <p:cNvSpPr/>
            <p:nvPr/>
          </p:nvSpPr>
          <p:spPr>
            <a:xfrm>
              <a:off x="3055550" y="4923450"/>
              <a:ext cx="165650" cy="212400"/>
            </a:xfrm>
            <a:custGeom>
              <a:avLst/>
              <a:gdLst/>
              <a:ahLst/>
              <a:cxnLst/>
              <a:rect l="l" t="t" r="r" b="b"/>
              <a:pathLst>
                <a:path w="6626" h="8496" extrusionOk="0">
                  <a:moveTo>
                    <a:pt x="2553" y="3711"/>
                  </a:moveTo>
                  <a:cubicBezTo>
                    <a:pt x="1869" y="3864"/>
                    <a:pt x="1172" y="3711"/>
                    <a:pt x="1172" y="3711"/>
                  </a:cubicBezTo>
                  <a:lnTo>
                    <a:pt x="0" y="2832"/>
                  </a:lnTo>
                  <a:cubicBezTo>
                    <a:pt x="0" y="2832"/>
                    <a:pt x="1172" y="2260"/>
                    <a:pt x="1618" y="2232"/>
                  </a:cubicBezTo>
                  <a:cubicBezTo>
                    <a:pt x="1828" y="2232"/>
                    <a:pt x="2232" y="2511"/>
                    <a:pt x="2567" y="2804"/>
                  </a:cubicBezTo>
                  <a:cubicBezTo>
                    <a:pt x="2427" y="2358"/>
                    <a:pt x="2246" y="1758"/>
                    <a:pt x="2176" y="1395"/>
                  </a:cubicBezTo>
                  <a:cubicBezTo>
                    <a:pt x="2037" y="740"/>
                    <a:pt x="1897" y="1"/>
                    <a:pt x="1897" y="1"/>
                  </a:cubicBezTo>
                  <a:cubicBezTo>
                    <a:pt x="1897" y="1"/>
                    <a:pt x="3069" y="670"/>
                    <a:pt x="3278" y="1075"/>
                  </a:cubicBezTo>
                  <a:cubicBezTo>
                    <a:pt x="3432" y="1395"/>
                    <a:pt x="3362" y="2177"/>
                    <a:pt x="3111" y="2874"/>
                  </a:cubicBezTo>
                  <a:cubicBezTo>
                    <a:pt x="3543" y="2442"/>
                    <a:pt x="4185" y="1856"/>
                    <a:pt x="4589" y="1744"/>
                  </a:cubicBezTo>
                  <a:cubicBezTo>
                    <a:pt x="5245" y="1563"/>
                    <a:pt x="6626" y="1674"/>
                    <a:pt x="6626" y="1674"/>
                  </a:cubicBezTo>
                  <a:cubicBezTo>
                    <a:pt x="6626" y="1674"/>
                    <a:pt x="5566" y="2846"/>
                    <a:pt x="5217" y="2986"/>
                  </a:cubicBezTo>
                  <a:cubicBezTo>
                    <a:pt x="4966" y="3083"/>
                    <a:pt x="4185" y="3278"/>
                    <a:pt x="3515" y="3376"/>
                  </a:cubicBezTo>
                  <a:cubicBezTo>
                    <a:pt x="4450" y="3404"/>
                    <a:pt x="5147" y="3697"/>
                    <a:pt x="5147" y="3697"/>
                  </a:cubicBezTo>
                  <a:cubicBezTo>
                    <a:pt x="6152" y="4520"/>
                    <a:pt x="6096" y="6124"/>
                    <a:pt x="6096" y="6124"/>
                  </a:cubicBezTo>
                  <a:cubicBezTo>
                    <a:pt x="6096" y="6124"/>
                    <a:pt x="4701" y="4799"/>
                    <a:pt x="4310" y="4604"/>
                  </a:cubicBezTo>
                  <a:cubicBezTo>
                    <a:pt x="4227" y="4548"/>
                    <a:pt x="4115" y="4478"/>
                    <a:pt x="4004" y="4408"/>
                  </a:cubicBezTo>
                  <a:cubicBezTo>
                    <a:pt x="4171" y="4618"/>
                    <a:pt x="4324" y="4855"/>
                    <a:pt x="4436" y="5148"/>
                  </a:cubicBezTo>
                  <a:cubicBezTo>
                    <a:pt x="4910" y="6291"/>
                    <a:pt x="4952" y="7435"/>
                    <a:pt x="4952" y="7435"/>
                  </a:cubicBezTo>
                  <a:lnTo>
                    <a:pt x="3599" y="5873"/>
                  </a:lnTo>
                  <a:cubicBezTo>
                    <a:pt x="3599" y="5873"/>
                    <a:pt x="3306" y="4743"/>
                    <a:pt x="2985" y="3781"/>
                  </a:cubicBezTo>
                  <a:lnTo>
                    <a:pt x="2957" y="3739"/>
                  </a:lnTo>
                  <a:cubicBezTo>
                    <a:pt x="3208" y="4618"/>
                    <a:pt x="3083" y="5873"/>
                    <a:pt x="3083" y="5873"/>
                  </a:cubicBezTo>
                  <a:lnTo>
                    <a:pt x="2372" y="6835"/>
                  </a:lnTo>
                  <a:cubicBezTo>
                    <a:pt x="2372" y="6835"/>
                    <a:pt x="2065" y="5789"/>
                    <a:pt x="1939" y="5162"/>
                  </a:cubicBezTo>
                  <a:cubicBezTo>
                    <a:pt x="1939" y="5162"/>
                    <a:pt x="2344" y="4478"/>
                    <a:pt x="2581" y="3948"/>
                  </a:cubicBezTo>
                  <a:cubicBezTo>
                    <a:pt x="1172" y="5217"/>
                    <a:pt x="1074" y="8467"/>
                    <a:pt x="1074" y="8495"/>
                  </a:cubicBezTo>
                  <a:lnTo>
                    <a:pt x="893" y="8495"/>
                  </a:lnTo>
                  <a:cubicBezTo>
                    <a:pt x="893" y="8328"/>
                    <a:pt x="991" y="4966"/>
                    <a:pt x="2553" y="37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50"/>
            <p:cNvSpPr/>
            <p:nvPr/>
          </p:nvSpPr>
          <p:spPr>
            <a:xfrm>
              <a:off x="3006725" y="5089100"/>
              <a:ext cx="169500" cy="108825"/>
            </a:xfrm>
            <a:custGeom>
              <a:avLst/>
              <a:gdLst/>
              <a:ahLst/>
              <a:cxnLst/>
              <a:rect l="l" t="t" r="r" b="b"/>
              <a:pathLst>
                <a:path w="6780" h="4353" extrusionOk="0">
                  <a:moveTo>
                    <a:pt x="2246" y="98"/>
                  </a:moveTo>
                  <a:cubicBezTo>
                    <a:pt x="2441" y="42"/>
                    <a:pt x="2623" y="14"/>
                    <a:pt x="2818" y="0"/>
                  </a:cubicBezTo>
                  <a:cubicBezTo>
                    <a:pt x="2888" y="614"/>
                    <a:pt x="2958" y="1465"/>
                    <a:pt x="2958" y="1465"/>
                  </a:cubicBezTo>
                  <a:lnTo>
                    <a:pt x="3139" y="0"/>
                  </a:lnTo>
                  <a:cubicBezTo>
                    <a:pt x="3460" y="14"/>
                    <a:pt x="3767" y="84"/>
                    <a:pt x="4073" y="195"/>
                  </a:cubicBezTo>
                  <a:lnTo>
                    <a:pt x="3753" y="1074"/>
                  </a:lnTo>
                  <a:lnTo>
                    <a:pt x="4394" y="321"/>
                  </a:lnTo>
                  <a:cubicBezTo>
                    <a:pt x="4715" y="474"/>
                    <a:pt x="5008" y="656"/>
                    <a:pt x="5287" y="893"/>
                  </a:cubicBezTo>
                  <a:lnTo>
                    <a:pt x="4297" y="1953"/>
                  </a:lnTo>
                  <a:lnTo>
                    <a:pt x="5496" y="1074"/>
                  </a:lnTo>
                  <a:cubicBezTo>
                    <a:pt x="5733" y="1297"/>
                    <a:pt x="5957" y="1562"/>
                    <a:pt x="6138" y="1841"/>
                  </a:cubicBezTo>
                  <a:lnTo>
                    <a:pt x="4604" y="2846"/>
                  </a:lnTo>
                  <a:lnTo>
                    <a:pt x="6333" y="2204"/>
                  </a:lnTo>
                  <a:cubicBezTo>
                    <a:pt x="6654" y="2860"/>
                    <a:pt x="6779" y="3613"/>
                    <a:pt x="6556" y="4352"/>
                  </a:cubicBezTo>
                  <a:lnTo>
                    <a:pt x="698" y="3139"/>
                  </a:lnTo>
                  <a:cubicBezTo>
                    <a:pt x="698" y="3139"/>
                    <a:pt x="1" y="739"/>
                    <a:pt x="2246" y="9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50"/>
            <p:cNvSpPr/>
            <p:nvPr/>
          </p:nvSpPr>
          <p:spPr>
            <a:xfrm>
              <a:off x="2130750" y="4762000"/>
              <a:ext cx="715250" cy="382900"/>
            </a:xfrm>
            <a:custGeom>
              <a:avLst/>
              <a:gdLst/>
              <a:ahLst/>
              <a:cxnLst/>
              <a:rect l="l" t="t" r="r" b="b"/>
              <a:pathLst>
                <a:path w="28610" h="15316" extrusionOk="0">
                  <a:moveTo>
                    <a:pt x="6459" y="8746"/>
                  </a:moveTo>
                  <a:cubicBezTo>
                    <a:pt x="9221" y="6612"/>
                    <a:pt x="10853" y="5133"/>
                    <a:pt x="13726" y="4059"/>
                  </a:cubicBezTo>
                  <a:cubicBezTo>
                    <a:pt x="16600" y="2999"/>
                    <a:pt x="20156" y="3488"/>
                    <a:pt x="21914" y="2734"/>
                  </a:cubicBezTo>
                  <a:cubicBezTo>
                    <a:pt x="23657" y="1967"/>
                    <a:pt x="27995" y="0"/>
                    <a:pt x="27995" y="0"/>
                  </a:cubicBezTo>
                  <a:lnTo>
                    <a:pt x="28609" y="2134"/>
                  </a:lnTo>
                  <a:lnTo>
                    <a:pt x="475" y="15316"/>
                  </a:lnTo>
                  <a:lnTo>
                    <a:pt x="1" y="14005"/>
                  </a:lnTo>
                  <a:cubicBezTo>
                    <a:pt x="1" y="14005"/>
                    <a:pt x="4018" y="10643"/>
                    <a:pt x="6459" y="87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50"/>
            <p:cNvSpPr/>
            <p:nvPr/>
          </p:nvSpPr>
          <p:spPr>
            <a:xfrm>
              <a:off x="2497250" y="4855100"/>
              <a:ext cx="25125" cy="68025"/>
            </a:xfrm>
            <a:custGeom>
              <a:avLst/>
              <a:gdLst/>
              <a:ahLst/>
              <a:cxnLst/>
              <a:rect l="l" t="t" r="r" b="b"/>
              <a:pathLst>
                <a:path w="1005" h="2721" extrusionOk="0">
                  <a:moveTo>
                    <a:pt x="1005" y="2721"/>
                  </a:moveTo>
                  <a:lnTo>
                    <a:pt x="1" y="56"/>
                  </a:lnTo>
                  <a:cubicBezTo>
                    <a:pt x="70" y="29"/>
                    <a:pt x="154" y="15"/>
                    <a:pt x="238" y="1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50"/>
            <p:cNvSpPr/>
            <p:nvPr/>
          </p:nvSpPr>
          <p:spPr>
            <a:xfrm>
              <a:off x="2494125" y="4946125"/>
              <a:ext cx="1750" cy="4200"/>
            </a:xfrm>
            <a:custGeom>
              <a:avLst/>
              <a:gdLst/>
              <a:ahLst/>
              <a:cxnLst/>
              <a:rect l="l" t="t" r="r" b="b"/>
              <a:pathLst>
                <a:path w="70" h="168" extrusionOk="0">
                  <a:moveTo>
                    <a:pt x="56" y="154"/>
                  </a:moveTo>
                  <a:cubicBezTo>
                    <a:pt x="56" y="140"/>
                    <a:pt x="28" y="84"/>
                    <a:pt x="0" y="0"/>
                  </a:cubicBezTo>
                  <a:cubicBezTo>
                    <a:pt x="42" y="112"/>
                    <a:pt x="70" y="168"/>
                    <a:pt x="56" y="154"/>
                  </a:cubicBezTo>
                  <a:close/>
                </a:path>
              </a:pathLst>
            </a:custGeom>
            <a:solidFill>
              <a:srgbClr val="9B9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50"/>
            <p:cNvSpPr/>
            <p:nvPr/>
          </p:nvSpPr>
          <p:spPr>
            <a:xfrm>
              <a:off x="2585825" y="4900775"/>
              <a:ext cx="1775" cy="6300"/>
            </a:xfrm>
            <a:custGeom>
              <a:avLst/>
              <a:gdLst/>
              <a:ahLst/>
              <a:cxnLst/>
              <a:rect l="l" t="t" r="r" b="b"/>
              <a:pathLst>
                <a:path w="71" h="252" extrusionOk="0">
                  <a:moveTo>
                    <a:pt x="1" y="1"/>
                  </a:moveTo>
                  <a:cubicBezTo>
                    <a:pt x="42" y="154"/>
                    <a:pt x="70" y="252"/>
                    <a:pt x="56" y="252"/>
                  </a:cubicBezTo>
                  <a:cubicBezTo>
                    <a:pt x="56" y="252"/>
                    <a:pt x="28" y="154"/>
                    <a:pt x="1" y="1"/>
                  </a:cubicBezTo>
                  <a:close/>
                </a:path>
              </a:pathLst>
            </a:custGeom>
            <a:solidFill>
              <a:srgbClr val="9B9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50"/>
            <p:cNvSpPr/>
            <p:nvPr/>
          </p:nvSpPr>
          <p:spPr>
            <a:xfrm>
              <a:off x="2569100" y="4844650"/>
              <a:ext cx="16750" cy="56150"/>
            </a:xfrm>
            <a:custGeom>
              <a:avLst/>
              <a:gdLst/>
              <a:ahLst/>
              <a:cxnLst/>
              <a:rect l="l" t="t" r="r" b="b"/>
              <a:pathLst>
                <a:path w="670" h="2246" extrusionOk="0">
                  <a:moveTo>
                    <a:pt x="321" y="0"/>
                  </a:moveTo>
                  <a:cubicBezTo>
                    <a:pt x="419" y="670"/>
                    <a:pt x="586" y="1758"/>
                    <a:pt x="670" y="2246"/>
                  </a:cubicBezTo>
                  <a:cubicBezTo>
                    <a:pt x="530" y="1758"/>
                    <a:pt x="195" y="642"/>
                    <a:pt x="0" y="28"/>
                  </a:cubicBezTo>
                  <a:cubicBezTo>
                    <a:pt x="112" y="28"/>
                    <a:pt x="223" y="14"/>
                    <a:pt x="321" y="0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50"/>
            <p:cNvSpPr/>
            <p:nvPr/>
          </p:nvSpPr>
          <p:spPr>
            <a:xfrm>
              <a:off x="2458200" y="4866250"/>
              <a:ext cx="35950" cy="79900"/>
            </a:xfrm>
            <a:custGeom>
              <a:avLst/>
              <a:gdLst/>
              <a:ahLst/>
              <a:cxnLst/>
              <a:rect l="l" t="t" r="r" b="b"/>
              <a:pathLst>
                <a:path w="1438" h="3196" extrusionOk="0">
                  <a:moveTo>
                    <a:pt x="335" y="1"/>
                  </a:moveTo>
                  <a:cubicBezTo>
                    <a:pt x="670" y="977"/>
                    <a:pt x="1242" y="2693"/>
                    <a:pt x="1437" y="3195"/>
                  </a:cubicBezTo>
                  <a:cubicBezTo>
                    <a:pt x="1200" y="2665"/>
                    <a:pt x="335" y="852"/>
                    <a:pt x="0" y="140"/>
                  </a:cubicBezTo>
                  <a:cubicBezTo>
                    <a:pt x="112" y="99"/>
                    <a:pt x="224" y="57"/>
                    <a:pt x="335" y="1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50"/>
            <p:cNvSpPr/>
            <p:nvPr/>
          </p:nvSpPr>
          <p:spPr>
            <a:xfrm>
              <a:off x="2252450" y="5009925"/>
              <a:ext cx="12925" cy="52350"/>
            </a:xfrm>
            <a:custGeom>
              <a:avLst/>
              <a:gdLst/>
              <a:ahLst/>
              <a:cxnLst/>
              <a:rect l="l" t="t" r="r" b="b"/>
              <a:pathLst>
                <a:path w="517" h="2094" extrusionOk="0">
                  <a:moveTo>
                    <a:pt x="517" y="2093"/>
                  </a:moveTo>
                  <a:lnTo>
                    <a:pt x="1" y="98"/>
                  </a:lnTo>
                  <a:cubicBezTo>
                    <a:pt x="29" y="71"/>
                    <a:pt x="71" y="29"/>
                    <a:pt x="98" y="1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50"/>
            <p:cNvSpPr/>
            <p:nvPr/>
          </p:nvSpPr>
          <p:spPr>
            <a:xfrm>
              <a:off x="2693925" y="4819875"/>
              <a:ext cx="19550" cy="38400"/>
            </a:xfrm>
            <a:custGeom>
              <a:avLst/>
              <a:gdLst/>
              <a:ahLst/>
              <a:cxnLst/>
              <a:rect l="l" t="t" r="r" b="b"/>
              <a:pathLst>
                <a:path w="782" h="1536" extrusionOk="0">
                  <a:moveTo>
                    <a:pt x="782" y="1424"/>
                  </a:moveTo>
                  <a:cubicBezTo>
                    <a:pt x="782" y="1535"/>
                    <a:pt x="489" y="1438"/>
                    <a:pt x="489" y="1438"/>
                  </a:cubicBezTo>
                  <a:lnTo>
                    <a:pt x="1" y="140"/>
                  </a:lnTo>
                  <a:cubicBezTo>
                    <a:pt x="98" y="98"/>
                    <a:pt x="210" y="43"/>
                    <a:pt x="335" y="1"/>
                  </a:cubicBezTo>
                  <a:cubicBezTo>
                    <a:pt x="517" y="545"/>
                    <a:pt x="782" y="1340"/>
                    <a:pt x="782" y="1424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50"/>
            <p:cNvSpPr/>
            <p:nvPr/>
          </p:nvSpPr>
          <p:spPr>
            <a:xfrm>
              <a:off x="2376600" y="4911950"/>
              <a:ext cx="34550" cy="83350"/>
            </a:xfrm>
            <a:custGeom>
              <a:avLst/>
              <a:gdLst/>
              <a:ahLst/>
              <a:cxnLst/>
              <a:rect l="l" t="t" r="r" b="b"/>
              <a:pathLst>
                <a:path w="1382" h="3334" extrusionOk="0">
                  <a:moveTo>
                    <a:pt x="1381" y="3334"/>
                  </a:moveTo>
                  <a:lnTo>
                    <a:pt x="0" y="154"/>
                  </a:lnTo>
                  <a:cubicBezTo>
                    <a:pt x="70" y="98"/>
                    <a:pt x="140" y="56"/>
                    <a:pt x="210" y="0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50"/>
            <p:cNvSpPr/>
            <p:nvPr/>
          </p:nvSpPr>
          <p:spPr>
            <a:xfrm>
              <a:off x="2401350" y="4892075"/>
              <a:ext cx="37350" cy="84050"/>
            </a:xfrm>
            <a:custGeom>
              <a:avLst/>
              <a:gdLst/>
              <a:ahLst/>
              <a:cxnLst/>
              <a:rect l="l" t="t" r="r" b="b"/>
              <a:pathLst>
                <a:path w="1494" h="3362" extrusionOk="0">
                  <a:moveTo>
                    <a:pt x="1493" y="3125"/>
                  </a:moveTo>
                  <a:lnTo>
                    <a:pt x="1340" y="3362"/>
                  </a:lnTo>
                  <a:lnTo>
                    <a:pt x="1" y="293"/>
                  </a:lnTo>
                  <a:cubicBezTo>
                    <a:pt x="154" y="182"/>
                    <a:pt x="322" y="84"/>
                    <a:pt x="489" y="0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50"/>
            <p:cNvSpPr/>
            <p:nvPr/>
          </p:nvSpPr>
          <p:spPr>
            <a:xfrm>
              <a:off x="2349750" y="4923800"/>
              <a:ext cx="43600" cy="80925"/>
            </a:xfrm>
            <a:custGeom>
              <a:avLst/>
              <a:gdLst/>
              <a:ahLst/>
              <a:cxnLst/>
              <a:rect l="l" t="t" r="r" b="b"/>
              <a:pathLst>
                <a:path w="1744" h="3237" extrusionOk="0">
                  <a:moveTo>
                    <a:pt x="1744" y="2944"/>
                  </a:moveTo>
                  <a:lnTo>
                    <a:pt x="1284" y="3237"/>
                  </a:lnTo>
                  <a:cubicBezTo>
                    <a:pt x="1284" y="3237"/>
                    <a:pt x="405" y="1326"/>
                    <a:pt x="0" y="475"/>
                  </a:cubicBezTo>
                  <a:cubicBezTo>
                    <a:pt x="210" y="307"/>
                    <a:pt x="419" y="154"/>
                    <a:pt x="628" y="1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50"/>
            <p:cNvSpPr/>
            <p:nvPr/>
          </p:nvSpPr>
          <p:spPr>
            <a:xfrm>
              <a:off x="2143650" y="5098150"/>
              <a:ext cx="20250" cy="37700"/>
            </a:xfrm>
            <a:custGeom>
              <a:avLst/>
              <a:gdLst/>
              <a:ahLst/>
              <a:cxnLst/>
              <a:rect l="l" t="t" r="r" b="b"/>
              <a:pathLst>
                <a:path w="810" h="1508" extrusionOk="0">
                  <a:moveTo>
                    <a:pt x="1" y="126"/>
                  </a:moveTo>
                  <a:cubicBezTo>
                    <a:pt x="43" y="85"/>
                    <a:pt x="98" y="43"/>
                    <a:pt x="154" y="1"/>
                  </a:cubicBezTo>
                  <a:cubicBezTo>
                    <a:pt x="363" y="475"/>
                    <a:pt x="601" y="1005"/>
                    <a:pt x="810" y="1479"/>
                  </a:cubicBezTo>
                  <a:lnTo>
                    <a:pt x="726" y="1507"/>
                  </a:lnTo>
                  <a:cubicBezTo>
                    <a:pt x="489" y="1075"/>
                    <a:pt x="224" y="573"/>
                    <a:pt x="1" y="126"/>
                  </a:cubicBezTo>
                  <a:close/>
                </a:path>
              </a:pathLst>
            </a:custGeom>
            <a:solidFill>
              <a:srgbClr val="9B9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50"/>
            <p:cNvSpPr/>
            <p:nvPr/>
          </p:nvSpPr>
          <p:spPr>
            <a:xfrm>
              <a:off x="2305125" y="4960775"/>
              <a:ext cx="34525" cy="61050"/>
            </a:xfrm>
            <a:custGeom>
              <a:avLst/>
              <a:gdLst/>
              <a:ahLst/>
              <a:cxnLst/>
              <a:rect l="l" t="t" r="r" b="b"/>
              <a:pathLst>
                <a:path w="1381" h="2442" extrusionOk="0">
                  <a:moveTo>
                    <a:pt x="0" y="391"/>
                  </a:moveTo>
                  <a:cubicBezTo>
                    <a:pt x="167" y="265"/>
                    <a:pt x="335" y="126"/>
                    <a:pt x="502" y="0"/>
                  </a:cubicBezTo>
                  <a:lnTo>
                    <a:pt x="1381" y="2441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50"/>
            <p:cNvSpPr/>
            <p:nvPr/>
          </p:nvSpPr>
          <p:spPr>
            <a:xfrm>
              <a:off x="2630475" y="4838025"/>
              <a:ext cx="32450" cy="44300"/>
            </a:xfrm>
            <a:custGeom>
              <a:avLst/>
              <a:gdLst/>
              <a:ahLst/>
              <a:cxnLst/>
              <a:rect l="l" t="t" r="r" b="b"/>
              <a:pathLst>
                <a:path w="1298" h="1772" extrusionOk="0">
                  <a:moveTo>
                    <a:pt x="0" y="98"/>
                  </a:moveTo>
                  <a:cubicBezTo>
                    <a:pt x="279" y="70"/>
                    <a:pt x="530" y="42"/>
                    <a:pt x="781" y="0"/>
                  </a:cubicBezTo>
                  <a:lnTo>
                    <a:pt x="1297" y="1772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50"/>
            <p:cNvSpPr/>
            <p:nvPr/>
          </p:nvSpPr>
          <p:spPr>
            <a:xfrm>
              <a:off x="2807250" y="4771075"/>
              <a:ext cx="9800" cy="42900"/>
            </a:xfrm>
            <a:custGeom>
              <a:avLst/>
              <a:gdLst/>
              <a:ahLst/>
              <a:cxnLst/>
              <a:rect l="l" t="t" r="r" b="b"/>
              <a:pathLst>
                <a:path w="392" h="1716" extrusionOk="0">
                  <a:moveTo>
                    <a:pt x="1" y="56"/>
                  </a:moveTo>
                  <a:cubicBezTo>
                    <a:pt x="43" y="42"/>
                    <a:pt x="85" y="28"/>
                    <a:pt x="126" y="0"/>
                  </a:cubicBezTo>
                  <a:lnTo>
                    <a:pt x="391" y="1716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50"/>
            <p:cNvSpPr/>
            <p:nvPr/>
          </p:nvSpPr>
          <p:spPr>
            <a:xfrm>
              <a:off x="2166675" y="5071650"/>
              <a:ext cx="32100" cy="51650"/>
            </a:xfrm>
            <a:custGeom>
              <a:avLst/>
              <a:gdLst/>
              <a:ahLst/>
              <a:cxnLst/>
              <a:rect l="l" t="t" r="r" b="b"/>
              <a:pathLst>
                <a:path w="1284" h="2066" extrusionOk="0">
                  <a:moveTo>
                    <a:pt x="0" y="419"/>
                  </a:moveTo>
                  <a:cubicBezTo>
                    <a:pt x="168" y="280"/>
                    <a:pt x="335" y="140"/>
                    <a:pt x="517" y="1"/>
                  </a:cubicBezTo>
                  <a:lnTo>
                    <a:pt x="1284" y="1884"/>
                  </a:lnTo>
                  <a:lnTo>
                    <a:pt x="893" y="2065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50"/>
            <p:cNvSpPr/>
            <p:nvPr/>
          </p:nvSpPr>
          <p:spPr>
            <a:xfrm>
              <a:off x="2273725" y="4990400"/>
              <a:ext cx="22700" cy="48500"/>
            </a:xfrm>
            <a:custGeom>
              <a:avLst/>
              <a:gdLst/>
              <a:ahLst/>
              <a:cxnLst/>
              <a:rect l="l" t="t" r="r" b="b"/>
              <a:pathLst>
                <a:path w="908" h="1940" extrusionOk="0">
                  <a:moveTo>
                    <a:pt x="1" y="196"/>
                  </a:moveTo>
                  <a:cubicBezTo>
                    <a:pt x="84" y="126"/>
                    <a:pt x="168" y="56"/>
                    <a:pt x="238" y="1"/>
                  </a:cubicBezTo>
                  <a:cubicBezTo>
                    <a:pt x="489" y="726"/>
                    <a:pt x="865" y="1842"/>
                    <a:pt x="879" y="1884"/>
                  </a:cubicBezTo>
                  <a:cubicBezTo>
                    <a:pt x="907" y="1940"/>
                    <a:pt x="363" y="893"/>
                    <a:pt x="1" y="196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50"/>
            <p:cNvSpPr/>
            <p:nvPr/>
          </p:nvSpPr>
          <p:spPr>
            <a:xfrm>
              <a:off x="2205375" y="5044450"/>
              <a:ext cx="11200" cy="29325"/>
            </a:xfrm>
            <a:custGeom>
              <a:avLst/>
              <a:gdLst/>
              <a:ahLst/>
              <a:cxnLst/>
              <a:rect l="l" t="t" r="r" b="b"/>
              <a:pathLst>
                <a:path w="448" h="1173" extrusionOk="0">
                  <a:moveTo>
                    <a:pt x="1" y="238"/>
                  </a:moveTo>
                  <a:cubicBezTo>
                    <a:pt x="98" y="154"/>
                    <a:pt x="196" y="84"/>
                    <a:pt x="294" y="1"/>
                  </a:cubicBezTo>
                  <a:lnTo>
                    <a:pt x="447" y="1172"/>
                  </a:ln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50"/>
            <p:cNvSpPr/>
            <p:nvPr/>
          </p:nvSpPr>
          <p:spPr>
            <a:xfrm>
              <a:off x="2714150" y="4813250"/>
              <a:ext cx="16425" cy="43975"/>
            </a:xfrm>
            <a:custGeom>
              <a:avLst/>
              <a:gdLst/>
              <a:ahLst/>
              <a:cxnLst/>
              <a:rect l="l" t="t" r="r" b="b"/>
              <a:pathLst>
                <a:path w="657" h="1759" extrusionOk="0">
                  <a:moveTo>
                    <a:pt x="656" y="1758"/>
                  </a:moveTo>
                  <a:lnTo>
                    <a:pt x="1" y="43"/>
                  </a:lnTo>
                  <a:cubicBezTo>
                    <a:pt x="43" y="29"/>
                    <a:pt x="84" y="15"/>
                    <a:pt x="126" y="1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50"/>
            <p:cNvSpPr/>
            <p:nvPr/>
          </p:nvSpPr>
          <p:spPr>
            <a:xfrm>
              <a:off x="2779700" y="4782225"/>
              <a:ext cx="11550" cy="47450"/>
            </a:xfrm>
            <a:custGeom>
              <a:avLst/>
              <a:gdLst/>
              <a:ahLst/>
              <a:cxnLst/>
              <a:rect l="l" t="t" r="r" b="b"/>
              <a:pathLst>
                <a:path w="462" h="1898" extrusionOk="0">
                  <a:moveTo>
                    <a:pt x="461" y="1897"/>
                  </a:moveTo>
                  <a:lnTo>
                    <a:pt x="1" y="112"/>
                  </a:lnTo>
                  <a:cubicBezTo>
                    <a:pt x="85" y="70"/>
                    <a:pt x="168" y="28"/>
                    <a:pt x="252" y="0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50"/>
            <p:cNvSpPr/>
            <p:nvPr/>
          </p:nvSpPr>
          <p:spPr>
            <a:xfrm>
              <a:off x="2742400" y="4799650"/>
              <a:ext cx="20950" cy="47450"/>
            </a:xfrm>
            <a:custGeom>
              <a:avLst/>
              <a:gdLst/>
              <a:ahLst/>
              <a:cxnLst/>
              <a:rect l="l" t="t" r="r" b="b"/>
              <a:pathLst>
                <a:path w="838" h="1898" extrusionOk="0">
                  <a:moveTo>
                    <a:pt x="837" y="1689"/>
                  </a:moveTo>
                  <a:lnTo>
                    <a:pt x="656" y="1898"/>
                  </a:lnTo>
                  <a:lnTo>
                    <a:pt x="0" y="84"/>
                  </a:lnTo>
                  <a:cubicBezTo>
                    <a:pt x="70" y="57"/>
                    <a:pt x="126" y="29"/>
                    <a:pt x="196" y="1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50"/>
            <p:cNvSpPr/>
            <p:nvPr/>
          </p:nvSpPr>
          <p:spPr>
            <a:xfrm>
              <a:off x="2588275" y="4843600"/>
              <a:ext cx="11875" cy="59300"/>
            </a:xfrm>
            <a:custGeom>
              <a:avLst/>
              <a:gdLst/>
              <a:ahLst/>
              <a:cxnLst/>
              <a:rect l="l" t="t" r="r" b="b"/>
              <a:pathLst>
                <a:path w="475" h="2372" extrusionOk="0">
                  <a:moveTo>
                    <a:pt x="474" y="2372"/>
                  </a:moveTo>
                  <a:lnTo>
                    <a:pt x="0" y="14"/>
                  </a:lnTo>
                  <a:cubicBezTo>
                    <a:pt x="98" y="14"/>
                    <a:pt x="196" y="0"/>
                    <a:pt x="293" y="0"/>
                  </a:cubicBezTo>
                  <a:close/>
                </a:path>
              </a:pathLst>
            </a:custGeom>
            <a:solidFill>
              <a:srgbClr val="242424">
                <a:alpha val="3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50"/>
            <p:cNvSpPr/>
            <p:nvPr/>
          </p:nvSpPr>
          <p:spPr>
            <a:xfrm>
              <a:off x="3341150" y="4640300"/>
              <a:ext cx="178550" cy="84750"/>
            </a:xfrm>
            <a:custGeom>
              <a:avLst/>
              <a:gdLst/>
              <a:ahLst/>
              <a:cxnLst/>
              <a:rect l="l" t="t" r="r" b="b"/>
              <a:pathLst>
                <a:path w="7142" h="3390" extrusionOk="0">
                  <a:moveTo>
                    <a:pt x="6640" y="307"/>
                  </a:moveTo>
                  <a:cubicBezTo>
                    <a:pt x="6235" y="1032"/>
                    <a:pt x="5733" y="1967"/>
                    <a:pt x="5733" y="1967"/>
                  </a:cubicBezTo>
                  <a:lnTo>
                    <a:pt x="6500" y="251"/>
                  </a:lnTo>
                  <a:cubicBezTo>
                    <a:pt x="6375" y="196"/>
                    <a:pt x="6249" y="154"/>
                    <a:pt x="6124" y="112"/>
                  </a:cubicBezTo>
                  <a:lnTo>
                    <a:pt x="5900" y="614"/>
                  </a:lnTo>
                  <a:lnTo>
                    <a:pt x="5914" y="56"/>
                  </a:lnTo>
                  <a:cubicBezTo>
                    <a:pt x="5789" y="28"/>
                    <a:pt x="5663" y="14"/>
                    <a:pt x="5552" y="0"/>
                  </a:cubicBezTo>
                  <a:cubicBezTo>
                    <a:pt x="5524" y="0"/>
                    <a:pt x="5510" y="0"/>
                    <a:pt x="5482" y="0"/>
                  </a:cubicBezTo>
                  <a:lnTo>
                    <a:pt x="5203" y="1842"/>
                  </a:lnTo>
                  <a:lnTo>
                    <a:pt x="5147" y="42"/>
                  </a:lnTo>
                  <a:cubicBezTo>
                    <a:pt x="5050" y="56"/>
                    <a:pt x="4980" y="84"/>
                    <a:pt x="4896" y="112"/>
                  </a:cubicBezTo>
                  <a:cubicBezTo>
                    <a:pt x="4938" y="600"/>
                    <a:pt x="4994" y="1284"/>
                    <a:pt x="4994" y="1284"/>
                  </a:cubicBezTo>
                  <a:lnTo>
                    <a:pt x="4757" y="182"/>
                  </a:lnTo>
                  <a:cubicBezTo>
                    <a:pt x="4575" y="265"/>
                    <a:pt x="4422" y="363"/>
                    <a:pt x="4338" y="433"/>
                  </a:cubicBezTo>
                  <a:cubicBezTo>
                    <a:pt x="4352" y="865"/>
                    <a:pt x="4380" y="1479"/>
                    <a:pt x="4380" y="1563"/>
                  </a:cubicBezTo>
                  <a:lnTo>
                    <a:pt x="4380" y="1563"/>
                  </a:lnTo>
                  <a:lnTo>
                    <a:pt x="4380" y="1563"/>
                  </a:lnTo>
                  <a:cubicBezTo>
                    <a:pt x="4380" y="1479"/>
                    <a:pt x="4185" y="823"/>
                    <a:pt x="4045" y="377"/>
                  </a:cubicBezTo>
                  <a:lnTo>
                    <a:pt x="3599" y="154"/>
                  </a:lnTo>
                  <a:cubicBezTo>
                    <a:pt x="3599" y="154"/>
                    <a:pt x="3501" y="112"/>
                    <a:pt x="3348" y="84"/>
                  </a:cubicBezTo>
                  <a:lnTo>
                    <a:pt x="3390" y="781"/>
                  </a:lnTo>
                  <a:lnTo>
                    <a:pt x="3041" y="42"/>
                  </a:lnTo>
                  <a:cubicBezTo>
                    <a:pt x="2874" y="42"/>
                    <a:pt x="2678" y="56"/>
                    <a:pt x="2497" y="126"/>
                  </a:cubicBezTo>
                  <a:cubicBezTo>
                    <a:pt x="2483" y="140"/>
                    <a:pt x="2469" y="140"/>
                    <a:pt x="2455" y="154"/>
                  </a:cubicBezTo>
                  <a:lnTo>
                    <a:pt x="2762" y="795"/>
                  </a:lnTo>
                  <a:lnTo>
                    <a:pt x="2079" y="321"/>
                  </a:lnTo>
                  <a:cubicBezTo>
                    <a:pt x="1925" y="405"/>
                    <a:pt x="1744" y="488"/>
                    <a:pt x="1548" y="586"/>
                  </a:cubicBezTo>
                  <a:lnTo>
                    <a:pt x="2623" y="2330"/>
                  </a:lnTo>
                  <a:lnTo>
                    <a:pt x="1060" y="837"/>
                  </a:lnTo>
                  <a:cubicBezTo>
                    <a:pt x="502" y="1116"/>
                    <a:pt x="0" y="1381"/>
                    <a:pt x="0" y="1381"/>
                  </a:cubicBezTo>
                  <a:lnTo>
                    <a:pt x="1367" y="3390"/>
                  </a:lnTo>
                  <a:lnTo>
                    <a:pt x="5900" y="2567"/>
                  </a:lnTo>
                  <a:cubicBezTo>
                    <a:pt x="6542" y="1409"/>
                    <a:pt x="7142" y="558"/>
                    <a:pt x="7142" y="558"/>
                  </a:cubicBezTo>
                  <a:cubicBezTo>
                    <a:pt x="7142" y="558"/>
                    <a:pt x="6933" y="433"/>
                    <a:pt x="6640" y="30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50"/>
            <p:cNvSpPr/>
            <p:nvPr/>
          </p:nvSpPr>
          <p:spPr>
            <a:xfrm>
              <a:off x="3569550" y="4871150"/>
              <a:ext cx="285275" cy="342450"/>
            </a:xfrm>
            <a:custGeom>
              <a:avLst/>
              <a:gdLst/>
              <a:ahLst/>
              <a:cxnLst/>
              <a:rect l="l" t="t" r="r" b="b"/>
              <a:pathLst>
                <a:path w="11411" h="13698" extrusionOk="0">
                  <a:moveTo>
                    <a:pt x="0" y="13698"/>
                  </a:moveTo>
                  <a:lnTo>
                    <a:pt x="11410" y="13698"/>
                  </a:lnTo>
                  <a:cubicBezTo>
                    <a:pt x="11410" y="13698"/>
                    <a:pt x="11034" y="10992"/>
                    <a:pt x="10936" y="10504"/>
                  </a:cubicBezTo>
                  <a:cubicBezTo>
                    <a:pt x="10839" y="10001"/>
                    <a:pt x="9611" y="5301"/>
                    <a:pt x="9611" y="5301"/>
                  </a:cubicBezTo>
                  <a:lnTo>
                    <a:pt x="9611" y="1702"/>
                  </a:lnTo>
                  <a:lnTo>
                    <a:pt x="6124" y="0"/>
                  </a:lnTo>
                  <a:lnTo>
                    <a:pt x="5092" y="1995"/>
                  </a:lnTo>
                  <a:lnTo>
                    <a:pt x="4338" y="5496"/>
                  </a:lnTo>
                  <a:lnTo>
                    <a:pt x="2539" y="1029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50"/>
            <p:cNvSpPr/>
            <p:nvPr/>
          </p:nvSpPr>
          <p:spPr>
            <a:xfrm>
              <a:off x="3634750" y="4882300"/>
              <a:ext cx="124175" cy="331300"/>
            </a:xfrm>
            <a:custGeom>
              <a:avLst/>
              <a:gdLst/>
              <a:ahLst/>
              <a:cxnLst/>
              <a:rect l="l" t="t" r="r" b="b"/>
              <a:pathLst>
                <a:path w="4967" h="13252" extrusionOk="0">
                  <a:moveTo>
                    <a:pt x="1" y="13252"/>
                  </a:moveTo>
                  <a:lnTo>
                    <a:pt x="2721" y="13252"/>
                  </a:lnTo>
                  <a:cubicBezTo>
                    <a:pt x="2888" y="12680"/>
                    <a:pt x="3097" y="12136"/>
                    <a:pt x="3335" y="11843"/>
                  </a:cubicBezTo>
                  <a:cubicBezTo>
                    <a:pt x="3962" y="11048"/>
                    <a:pt x="4967" y="10406"/>
                    <a:pt x="4967" y="10406"/>
                  </a:cubicBezTo>
                  <a:cubicBezTo>
                    <a:pt x="4967" y="10406"/>
                    <a:pt x="3641" y="5650"/>
                    <a:pt x="3362" y="5148"/>
                  </a:cubicBezTo>
                  <a:cubicBezTo>
                    <a:pt x="3097" y="4673"/>
                    <a:pt x="3349" y="1437"/>
                    <a:pt x="3293" y="1"/>
                  </a:cubicBezTo>
                  <a:lnTo>
                    <a:pt x="2484" y="1563"/>
                  </a:lnTo>
                  <a:lnTo>
                    <a:pt x="1730" y="5008"/>
                  </a:lnTo>
                  <a:cubicBezTo>
                    <a:pt x="1842" y="6501"/>
                    <a:pt x="1982" y="8649"/>
                    <a:pt x="1912" y="8984"/>
                  </a:cubicBezTo>
                  <a:cubicBezTo>
                    <a:pt x="1842" y="9388"/>
                    <a:pt x="991" y="10574"/>
                    <a:pt x="1" y="13252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50"/>
            <p:cNvSpPr/>
            <p:nvPr/>
          </p:nvSpPr>
          <p:spPr>
            <a:xfrm>
              <a:off x="2230500" y="4699925"/>
              <a:ext cx="1434975" cy="513675"/>
            </a:xfrm>
            <a:custGeom>
              <a:avLst/>
              <a:gdLst/>
              <a:ahLst/>
              <a:cxnLst/>
              <a:rect l="l" t="t" r="r" b="b"/>
              <a:pathLst>
                <a:path w="57399" h="20547" extrusionOk="0">
                  <a:moveTo>
                    <a:pt x="57398" y="20547"/>
                  </a:moveTo>
                  <a:lnTo>
                    <a:pt x="47788" y="20547"/>
                  </a:lnTo>
                  <a:cubicBezTo>
                    <a:pt x="47788" y="20547"/>
                    <a:pt x="47858" y="18301"/>
                    <a:pt x="47858" y="17924"/>
                  </a:cubicBezTo>
                  <a:cubicBezTo>
                    <a:pt x="47858" y="17548"/>
                    <a:pt x="47509" y="15149"/>
                    <a:pt x="47509" y="15149"/>
                  </a:cubicBezTo>
                  <a:lnTo>
                    <a:pt x="46937" y="12303"/>
                  </a:lnTo>
                  <a:lnTo>
                    <a:pt x="46379" y="10267"/>
                  </a:lnTo>
                  <a:lnTo>
                    <a:pt x="45179" y="9527"/>
                  </a:lnTo>
                  <a:lnTo>
                    <a:pt x="43826" y="9011"/>
                  </a:lnTo>
                  <a:lnTo>
                    <a:pt x="40646" y="8997"/>
                  </a:lnTo>
                  <a:lnTo>
                    <a:pt x="38735" y="9751"/>
                  </a:lnTo>
                  <a:lnTo>
                    <a:pt x="37047" y="9751"/>
                  </a:lnTo>
                  <a:lnTo>
                    <a:pt x="33504" y="14702"/>
                  </a:lnTo>
                  <a:lnTo>
                    <a:pt x="33644" y="16571"/>
                  </a:lnTo>
                  <a:lnTo>
                    <a:pt x="34495" y="18148"/>
                  </a:lnTo>
                  <a:lnTo>
                    <a:pt x="35415" y="19040"/>
                  </a:lnTo>
                  <a:lnTo>
                    <a:pt x="36978" y="19194"/>
                  </a:lnTo>
                  <a:lnTo>
                    <a:pt x="39168" y="20017"/>
                  </a:lnTo>
                  <a:lnTo>
                    <a:pt x="41846" y="20547"/>
                  </a:lnTo>
                  <a:lnTo>
                    <a:pt x="0" y="20547"/>
                  </a:lnTo>
                  <a:lnTo>
                    <a:pt x="0" y="17924"/>
                  </a:lnTo>
                  <a:lnTo>
                    <a:pt x="4659" y="14395"/>
                  </a:lnTo>
                  <a:lnTo>
                    <a:pt x="49406" y="0"/>
                  </a:lnTo>
                  <a:lnTo>
                    <a:pt x="52237" y="2483"/>
                  </a:lnTo>
                  <a:lnTo>
                    <a:pt x="52168" y="3446"/>
                  </a:lnTo>
                  <a:lnTo>
                    <a:pt x="51387" y="5482"/>
                  </a:lnTo>
                  <a:lnTo>
                    <a:pt x="50689" y="8328"/>
                  </a:lnTo>
                  <a:lnTo>
                    <a:pt x="51108" y="10127"/>
                  </a:lnTo>
                  <a:lnTo>
                    <a:pt x="52670" y="13196"/>
                  </a:lnTo>
                  <a:lnTo>
                    <a:pt x="55487" y="17924"/>
                  </a:lnTo>
                  <a:lnTo>
                    <a:pt x="56547" y="1904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50"/>
            <p:cNvSpPr/>
            <p:nvPr/>
          </p:nvSpPr>
          <p:spPr>
            <a:xfrm>
              <a:off x="2388800" y="5035050"/>
              <a:ext cx="355025" cy="149275"/>
            </a:xfrm>
            <a:custGeom>
              <a:avLst/>
              <a:gdLst/>
              <a:ahLst/>
              <a:cxnLst/>
              <a:rect l="l" t="t" r="r" b="b"/>
              <a:pathLst>
                <a:path w="14201" h="5971" extrusionOk="0">
                  <a:moveTo>
                    <a:pt x="11536" y="2595"/>
                  </a:moveTo>
                  <a:lnTo>
                    <a:pt x="14200" y="0"/>
                  </a:lnTo>
                  <a:lnTo>
                    <a:pt x="9681" y="837"/>
                  </a:lnTo>
                  <a:lnTo>
                    <a:pt x="6877" y="1730"/>
                  </a:lnTo>
                  <a:lnTo>
                    <a:pt x="6919" y="4868"/>
                  </a:lnTo>
                  <a:lnTo>
                    <a:pt x="5245" y="5328"/>
                  </a:lnTo>
                  <a:lnTo>
                    <a:pt x="2958" y="4966"/>
                  </a:lnTo>
                  <a:lnTo>
                    <a:pt x="2051" y="2399"/>
                  </a:lnTo>
                  <a:lnTo>
                    <a:pt x="1" y="2664"/>
                  </a:lnTo>
                  <a:lnTo>
                    <a:pt x="1033" y="5970"/>
                  </a:lnTo>
                  <a:lnTo>
                    <a:pt x="11885" y="5566"/>
                  </a:lnTo>
                  <a:lnTo>
                    <a:pt x="12819" y="4366"/>
                  </a:lnTo>
                  <a:lnTo>
                    <a:pt x="10155" y="389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50"/>
            <p:cNvSpPr/>
            <p:nvPr/>
          </p:nvSpPr>
          <p:spPr>
            <a:xfrm>
              <a:off x="2600825" y="5045500"/>
              <a:ext cx="101500" cy="93825"/>
            </a:xfrm>
            <a:custGeom>
              <a:avLst/>
              <a:gdLst/>
              <a:ahLst/>
              <a:cxnLst/>
              <a:rect l="l" t="t" r="r" b="b"/>
              <a:pathLst>
                <a:path w="4060" h="3753" extrusionOk="0">
                  <a:moveTo>
                    <a:pt x="0" y="893"/>
                  </a:moveTo>
                  <a:lnTo>
                    <a:pt x="56" y="3697"/>
                  </a:lnTo>
                  <a:lnTo>
                    <a:pt x="1325" y="3753"/>
                  </a:lnTo>
                  <a:lnTo>
                    <a:pt x="2497" y="2051"/>
                  </a:lnTo>
                  <a:lnTo>
                    <a:pt x="40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50"/>
            <p:cNvSpPr/>
            <p:nvPr/>
          </p:nvSpPr>
          <p:spPr>
            <a:xfrm>
              <a:off x="3343225" y="4759900"/>
              <a:ext cx="193225" cy="168100"/>
            </a:xfrm>
            <a:custGeom>
              <a:avLst/>
              <a:gdLst/>
              <a:ahLst/>
              <a:cxnLst/>
              <a:rect l="l" t="t" r="r" b="b"/>
              <a:pathLst>
                <a:path w="7729" h="6724" extrusionOk="0">
                  <a:moveTo>
                    <a:pt x="5329" y="5929"/>
                  </a:moveTo>
                  <a:cubicBezTo>
                    <a:pt x="5469" y="5803"/>
                    <a:pt x="5929" y="5482"/>
                    <a:pt x="6361" y="5203"/>
                  </a:cubicBezTo>
                  <a:lnTo>
                    <a:pt x="6878" y="3069"/>
                  </a:lnTo>
                  <a:lnTo>
                    <a:pt x="7659" y="1047"/>
                  </a:lnTo>
                  <a:lnTo>
                    <a:pt x="7728" y="84"/>
                  </a:lnTo>
                  <a:lnTo>
                    <a:pt x="7645" y="1"/>
                  </a:lnTo>
                  <a:cubicBezTo>
                    <a:pt x="7491" y="196"/>
                    <a:pt x="7408" y="321"/>
                    <a:pt x="7408" y="321"/>
                  </a:cubicBezTo>
                  <a:lnTo>
                    <a:pt x="5232" y="628"/>
                  </a:lnTo>
                  <a:lnTo>
                    <a:pt x="1270" y="1828"/>
                  </a:lnTo>
                  <a:lnTo>
                    <a:pt x="1" y="3878"/>
                  </a:lnTo>
                  <a:cubicBezTo>
                    <a:pt x="1" y="3878"/>
                    <a:pt x="991" y="5524"/>
                    <a:pt x="1186" y="5678"/>
                  </a:cubicBezTo>
                  <a:cubicBezTo>
                    <a:pt x="1368" y="5831"/>
                    <a:pt x="2972" y="6724"/>
                    <a:pt x="3111" y="6724"/>
                  </a:cubicBezTo>
                  <a:cubicBezTo>
                    <a:pt x="3251" y="6724"/>
                    <a:pt x="5050" y="6180"/>
                    <a:pt x="5329" y="59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50"/>
            <p:cNvSpPr/>
            <p:nvPr/>
          </p:nvSpPr>
          <p:spPr>
            <a:xfrm>
              <a:off x="3454125" y="4925550"/>
              <a:ext cx="211350" cy="288050"/>
            </a:xfrm>
            <a:custGeom>
              <a:avLst/>
              <a:gdLst/>
              <a:ahLst/>
              <a:cxnLst/>
              <a:rect l="l" t="t" r="r" b="b"/>
              <a:pathLst>
                <a:path w="8454" h="11522" extrusionOk="0">
                  <a:moveTo>
                    <a:pt x="7602" y="10015"/>
                  </a:moveTo>
                  <a:lnTo>
                    <a:pt x="6542" y="8899"/>
                  </a:lnTo>
                  <a:lnTo>
                    <a:pt x="3725" y="4171"/>
                  </a:lnTo>
                  <a:lnTo>
                    <a:pt x="2163" y="1102"/>
                  </a:lnTo>
                  <a:lnTo>
                    <a:pt x="1911" y="14"/>
                  </a:lnTo>
                  <a:lnTo>
                    <a:pt x="1549" y="0"/>
                  </a:lnTo>
                  <a:lnTo>
                    <a:pt x="1" y="1451"/>
                  </a:lnTo>
                  <a:cubicBezTo>
                    <a:pt x="1" y="1451"/>
                    <a:pt x="42" y="4394"/>
                    <a:pt x="140" y="4799"/>
                  </a:cubicBezTo>
                  <a:cubicBezTo>
                    <a:pt x="238" y="5189"/>
                    <a:pt x="1088" y="7839"/>
                    <a:pt x="1367" y="8342"/>
                  </a:cubicBezTo>
                  <a:cubicBezTo>
                    <a:pt x="1646" y="8844"/>
                    <a:pt x="3864" y="10141"/>
                    <a:pt x="4046" y="10239"/>
                  </a:cubicBezTo>
                  <a:cubicBezTo>
                    <a:pt x="4199" y="10322"/>
                    <a:pt x="6389" y="10978"/>
                    <a:pt x="8258" y="11522"/>
                  </a:cubicBezTo>
                  <a:lnTo>
                    <a:pt x="8453" y="11522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50"/>
            <p:cNvSpPr/>
            <p:nvPr/>
          </p:nvSpPr>
          <p:spPr>
            <a:xfrm>
              <a:off x="2705775" y="4848475"/>
              <a:ext cx="646900" cy="365125"/>
            </a:xfrm>
            <a:custGeom>
              <a:avLst/>
              <a:gdLst/>
              <a:ahLst/>
              <a:cxnLst/>
              <a:rect l="l" t="t" r="r" b="b"/>
              <a:pathLst>
                <a:path w="25876" h="14605" extrusionOk="0">
                  <a:moveTo>
                    <a:pt x="24536" y="586"/>
                  </a:moveTo>
                  <a:lnTo>
                    <a:pt x="24020" y="1"/>
                  </a:lnTo>
                  <a:lnTo>
                    <a:pt x="20993" y="1256"/>
                  </a:lnTo>
                  <a:lnTo>
                    <a:pt x="16195" y="3055"/>
                  </a:lnTo>
                  <a:lnTo>
                    <a:pt x="12722" y="5761"/>
                  </a:lnTo>
                  <a:cubicBezTo>
                    <a:pt x="12722" y="5761"/>
                    <a:pt x="8203" y="9207"/>
                    <a:pt x="7631" y="9053"/>
                  </a:cubicBezTo>
                  <a:cubicBezTo>
                    <a:pt x="7073" y="8900"/>
                    <a:pt x="1912" y="9876"/>
                    <a:pt x="1912" y="9876"/>
                  </a:cubicBezTo>
                  <a:cubicBezTo>
                    <a:pt x="1912" y="9876"/>
                    <a:pt x="1" y="11452"/>
                    <a:pt x="350" y="11606"/>
                  </a:cubicBezTo>
                  <a:cubicBezTo>
                    <a:pt x="712" y="11759"/>
                    <a:pt x="4743" y="13782"/>
                    <a:pt x="4743" y="13782"/>
                  </a:cubicBezTo>
                  <a:lnTo>
                    <a:pt x="6292" y="14605"/>
                  </a:lnTo>
                  <a:lnTo>
                    <a:pt x="22835" y="14605"/>
                  </a:lnTo>
                  <a:lnTo>
                    <a:pt x="20157" y="14075"/>
                  </a:lnTo>
                  <a:lnTo>
                    <a:pt x="17953" y="13252"/>
                  </a:lnTo>
                  <a:lnTo>
                    <a:pt x="16404" y="13098"/>
                  </a:lnTo>
                  <a:lnTo>
                    <a:pt x="15484" y="12206"/>
                  </a:lnTo>
                  <a:lnTo>
                    <a:pt x="15205" y="11676"/>
                  </a:lnTo>
                  <a:cubicBezTo>
                    <a:pt x="14479" y="11494"/>
                    <a:pt x="13615" y="11257"/>
                    <a:pt x="13573" y="11076"/>
                  </a:cubicBezTo>
                  <a:cubicBezTo>
                    <a:pt x="13503" y="10783"/>
                    <a:pt x="12722" y="9137"/>
                    <a:pt x="12722" y="9137"/>
                  </a:cubicBezTo>
                  <a:cubicBezTo>
                    <a:pt x="12722" y="9137"/>
                    <a:pt x="13364" y="7700"/>
                    <a:pt x="13782" y="7184"/>
                  </a:cubicBezTo>
                  <a:cubicBezTo>
                    <a:pt x="14214" y="6654"/>
                    <a:pt x="18022" y="3809"/>
                    <a:pt x="18022" y="3809"/>
                  </a:cubicBezTo>
                  <a:cubicBezTo>
                    <a:pt x="18022" y="3809"/>
                    <a:pt x="20296" y="2902"/>
                    <a:pt x="20575" y="2832"/>
                  </a:cubicBezTo>
                  <a:cubicBezTo>
                    <a:pt x="20854" y="2762"/>
                    <a:pt x="24467" y="2163"/>
                    <a:pt x="25875" y="2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50"/>
            <p:cNvSpPr/>
            <p:nvPr/>
          </p:nvSpPr>
          <p:spPr>
            <a:xfrm>
              <a:off x="2890250" y="4905675"/>
              <a:ext cx="202625" cy="171575"/>
            </a:xfrm>
            <a:custGeom>
              <a:avLst/>
              <a:gdLst/>
              <a:ahLst/>
              <a:cxnLst/>
              <a:rect l="l" t="t" r="r" b="b"/>
              <a:pathLst>
                <a:path w="8105" h="6863" extrusionOk="0">
                  <a:moveTo>
                    <a:pt x="8105" y="307"/>
                  </a:moveTo>
                  <a:lnTo>
                    <a:pt x="3892" y="0"/>
                  </a:lnTo>
                  <a:lnTo>
                    <a:pt x="1" y="3194"/>
                  </a:lnTo>
                  <a:lnTo>
                    <a:pt x="98" y="5719"/>
                  </a:lnTo>
                  <a:lnTo>
                    <a:pt x="1591" y="5580"/>
                  </a:lnTo>
                  <a:lnTo>
                    <a:pt x="2051" y="4492"/>
                  </a:lnTo>
                  <a:lnTo>
                    <a:pt x="2776" y="3390"/>
                  </a:lnTo>
                  <a:lnTo>
                    <a:pt x="5092" y="3669"/>
                  </a:lnTo>
                  <a:lnTo>
                    <a:pt x="6040" y="4966"/>
                  </a:lnTo>
                  <a:lnTo>
                    <a:pt x="5943" y="5719"/>
                  </a:lnTo>
                  <a:lnTo>
                    <a:pt x="6933" y="6361"/>
                  </a:lnTo>
                  <a:lnTo>
                    <a:pt x="7142" y="6863"/>
                  </a:lnTo>
                  <a:lnTo>
                    <a:pt x="7114" y="6472"/>
                  </a:lnTo>
                  <a:lnTo>
                    <a:pt x="7324" y="6165"/>
                  </a:lnTo>
                  <a:lnTo>
                    <a:pt x="6222" y="5189"/>
                  </a:lnTo>
                  <a:lnTo>
                    <a:pt x="6417" y="4896"/>
                  </a:lnTo>
                  <a:lnTo>
                    <a:pt x="5985" y="3669"/>
                  </a:lnTo>
                  <a:lnTo>
                    <a:pt x="5985" y="2762"/>
                  </a:lnTo>
                  <a:cubicBezTo>
                    <a:pt x="5985" y="2776"/>
                    <a:pt x="8035" y="419"/>
                    <a:pt x="8105" y="3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50"/>
            <p:cNvSpPr/>
            <p:nvPr/>
          </p:nvSpPr>
          <p:spPr>
            <a:xfrm>
              <a:off x="3025200" y="4840100"/>
              <a:ext cx="174725" cy="139525"/>
            </a:xfrm>
            <a:custGeom>
              <a:avLst/>
              <a:gdLst/>
              <a:ahLst/>
              <a:cxnLst/>
              <a:rect l="l" t="t" r="r" b="b"/>
              <a:pathLst>
                <a:path w="6989" h="5581" extrusionOk="0">
                  <a:moveTo>
                    <a:pt x="4632" y="3070"/>
                  </a:moveTo>
                  <a:lnTo>
                    <a:pt x="3530" y="1"/>
                  </a:lnTo>
                  <a:lnTo>
                    <a:pt x="1" y="2763"/>
                  </a:lnTo>
                  <a:lnTo>
                    <a:pt x="3404" y="3390"/>
                  </a:lnTo>
                  <a:lnTo>
                    <a:pt x="4506" y="4171"/>
                  </a:lnTo>
                  <a:lnTo>
                    <a:pt x="4227" y="5580"/>
                  </a:lnTo>
                  <a:lnTo>
                    <a:pt x="5259" y="4144"/>
                  </a:lnTo>
                  <a:lnTo>
                    <a:pt x="6947" y="4144"/>
                  </a:lnTo>
                  <a:lnTo>
                    <a:pt x="6989" y="4130"/>
                  </a:lnTo>
                  <a:cubicBezTo>
                    <a:pt x="6626" y="4018"/>
                    <a:pt x="6319" y="3865"/>
                    <a:pt x="6319" y="38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50"/>
            <p:cNvSpPr/>
            <p:nvPr/>
          </p:nvSpPr>
          <p:spPr>
            <a:xfrm>
              <a:off x="3244900" y="4715275"/>
              <a:ext cx="291550" cy="498325"/>
            </a:xfrm>
            <a:custGeom>
              <a:avLst/>
              <a:gdLst/>
              <a:ahLst/>
              <a:cxnLst/>
              <a:rect l="l" t="t" r="r" b="b"/>
              <a:pathLst>
                <a:path w="11662" h="19933" extrusionOk="0">
                  <a:moveTo>
                    <a:pt x="11299" y="19933"/>
                  </a:moveTo>
                  <a:cubicBezTo>
                    <a:pt x="9192" y="19751"/>
                    <a:pt x="8997" y="18329"/>
                    <a:pt x="8997" y="18329"/>
                  </a:cubicBezTo>
                  <a:lnTo>
                    <a:pt x="7351" y="16334"/>
                  </a:lnTo>
                  <a:lnTo>
                    <a:pt x="7268" y="14493"/>
                  </a:lnTo>
                  <a:lnTo>
                    <a:pt x="6570" y="10964"/>
                  </a:lnTo>
                  <a:lnTo>
                    <a:pt x="7072" y="9192"/>
                  </a:lnTo>
                  <a:lnTo>
                    <a:pt x="7672" y="8258"/>
                  </a:lnTo>
                  <a:cubicBezTo>
                    <a:pt x="7672" y="8258"/>
                    <a:pt x="7365" y="6961"/>
                    <a:pt x="7365" y="6821"/>
                  </a:cubicBezTo>
                  <a:cubicBezTo>
                    <a:pt x="7365" y="6696"/>
                    <a:pt x="8453" y="3125"/>
                    <a:pt x="8453" y="3125"/>
                  </a:cubicBezTo>
                  <a:lnTo>
                    <a:pt x="9248" y="2330"/>
                  </a:lnTo>
                  <a:lnTo>
                    <a:pt x="11536" y="2985"/>
                  </a:lnTo>
                  <a:lnTo>
                    <a:pt x="11592" y="2832"/>
                  </a:lnTo>
                  <a:lnTo>
                    <a:pt x="11661" y="1855"/>
                  </a:lnTo>
                  <a:lnTo>
                    <a:pt x="10406" y="753"/>
                  </a:lnTo>
                  <a:lnTo>
                    <a:pt x="8495" y="0"/>
                  </a:lnTo>
                  <a:lnTo>
                    <a:pt x="5426" y="488"/>
                  </a:lnTo>
                  <a:lnTo>
                    <a:pt x="2902" y="1297"/>
                  </a:lnTo>
                  <a:lnTo>
                    <a:pt x="698" y="4031"/>
                  </a:lnTo>
                  <a:lnTo>
                    <a:pt x="5440" y="2888"/>
                  </a:lnTo>
                  <a:lnTo>
                    <a:pt x="7574" y="2888"/>
                  </a:lnTo>
                  <a:lnTo>
                    <a:pt x="7323" y="5454"/>
                  </a:lnTo>
                  <a:lnTo>
                    <a:pt x="6793" y="7198"/>
                  </a:lnTo>
                  <a:lnTo>
                    <a:pt x="5189" y="7519"/>
                  </a:lnTo>
                  <a:lnTo>
                    <a:pt x="4087" y="8063"/>
                  </a:lnTo>
                  <a:lnTo>
                    <a:pt x="0" y="8328"/>
                  </a:lnTo>
                  <a:lnTo>
                    <a:pt x="42" y="8397"/>
                  </a:lnTo>
                  <a:lnTo>
                    <a:pt x="70" y="8383"/>
                  </a:lnTo>
                  <a:lnTo>
                    <a:pt x="3236" y="8397"/>
                  </a:lnTo>
                  <a:lnTo>
                    <a:pt x="4589" y="8913"/>
                  </a:lnTo>
                  <a:lnTo>
                    <a:pt x="5789" y="9653"/>
                  </a:lnTo>
                  <a:lnTo>
                    <a:pt x="6361" y="11675"/>
                  </a:lnTo>
                  <a:lnTo>
                    <a:pt x="6919" y="14535"/>
                  </a:lnTo>
                  <a:cubicBezTo>
                    <a:pt x="6919" y="14535"/>
                    <a:pt x="7086" y="15609"/>
                    <a:pt x="7184" y="16432"/>
                  </a:cubicBezTo>
                  <a:lnTo>
                    <a:pt x="8579" y="18259"/>
                  </a:lnTo>
                  <a:cubicBezTo>
                    <a:pt x="8579" y="18259"/>
                    <a:pt x="8523" y="19124"/>
                    <a:pt x="8467" y="19933"/>
                  </a:cubicBezTo>
                  <a:lnTo>
                    <a:pt x="11299" y="1993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50"/>
            <p:cNvSpPr/>
            <p:nvPr/>
          </p:nvSpPr>
          <p:spPr>
            <a:xfrm>
              <a:off x="3099825" y="4782575"/>
              <a:ext cx="229475" cy="126600"/>
            </a:xfrm>
            <a:custGeom>
              <a:avLst/>
              <a:gdLst/>
              <a:ahLst/>
              <a:cxnLst/>
              <a:rect l="l" t="t" r="r" b="b"/>
              <a:pathLst>
                <a:path w="9179" h="5064" extrusionOk="0">
                  <a:moveTo>
                    <a:pt x="9179" y="475"/>
                  </a:moveTo>
                  <a:cubicBezTo>
                    <a:pt x="8956" y="740"/>
                    <a:pt x="7756" y="1842"/>
                    <a:pt x="7756" y="1842"/>
                  </a:cubicBezTo>
                  <a:cubicBezTo>
                    <a:pt x="7756" y="1842"/>
                    <a:pt x="8161" y="2274"/>
                    <a:pt x="8077" y="2274"/>
                  </a:cubicBezTo>
                  <a:cubicBezTo>
                    <a:pt x="7979" y="2274"/>
                    <a:pt x="6626" y="2609"/>
                    <a:pt x="6626" y="2609"/>
                  </a:cubicBezTo>
                  <a:lnTo>
                    <a:pt x="4548" y="3669"/>
                  </a:lnTo>
                  <a:lnTo>
                    <a:pt x="1312" y="5064"/>
                  </a:lnTo>
                  <a:lnTo>
                    <a:pt x="1" y="3739"/>
                  </a:lnTo>
                  <a:lnTo>
                    <a:pt x="81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50"/>
            <p:cNvSpPr/>
            <p:nvPr/>
          </p:nvSpPr>
          <p:spPr>
            <a:xfrm>
              <a:off x="2112975" y="4669250"/>
              <a:ext cx="1433575" cy="509825"/>
            </a:xfrm>
            <a:custGeom>
              <a:avLst/>
              <a:gdLst/>
              <a:ahLst/>
              <a:cxnLst/>
              <a:rect l="l" t="t" r="r" b="b"/>
              <a:pathLst>
                <a:path w="57343" h="20393" extrusionOk="0">
                  <a:moveTo>
                    <a:pt x="5761" y="19695"/>
                  </a:moveTo>
                  <a:cubicBezTo>
                    <a:pt x="7644" y="19193"/>
                    <a:pt x="10378" y="18203"/>
                    <a:pt x="10378" y="18203"/>
                  </a:cubicBezTo>
                  <a:lnTo>
                    <a:pt x="12638" y="18203"/>
                  </a:lnTo>
                  <a:lnTo>
                    <a:pt x="15372" y="17199"/>
                  </a:lnTo>
                  <a:lnTo>
                    <a:pt x="17631" y="17296"/>
                  </a:lnTo>
                  <a:lnTo>
                    <a:pt x="18956" y="16599"/>
                  </a:lnTo>
                  <a:cubicBezTo>
                    <a:pt x="18956" y="16599"/>
                    <a:pt x="28665" y="14897"/>
                    <a:pt x="29041" y="14897"/>
                  </a:cubicBezTo>
                  <a:cubicBezTo>
                    <a:pt x="29418" y="14897"/>
                    <a:pt x="31496" y="13698"/>
                    <a:pt x="31775" y="13600"/>
                  </a:cubicBezTo>
                  <a:cubicBezTo>
                    <a:pt x="32054" y="13502"/>
                    <a:pt x="33658" y="12205"/>
                    <a:pt x="33937" y="12205"/>
                  </a:cubicBezTo>
                  <a:cubicBezTo>
                    <a:pt x="34230" y="12205"/>
                    <a:pt x="36964" y="11898"/>
                    <a:pt x="36964" y="11898"/>
                  </a:cubicBezTo>
                  <a:cubicBezTo>
                    <a:pt x="36964" y="11898"/>
                    <a:pt x="38568" y="10099"/>
                    <a:pt x="39126" y="9806"/>
                  </a:cubicBezTo>
                  <a:cubicBezTo>
                    <a:pt x="39698" y="9499"/>
                    <a:pt x="43938" y="7895"/>
                    <a:pt x="43938" y="7895"/>
                  </a:cubicBezTo>
                  <a:cubicBezTo>
                    <a:pt x="43938" y="7895"/>
                    <a:pt x="46477" y="5705"/>
                    <a:pt x="46756" y="5705"/>
                  </a:cubicBezTo>
                  <a:cubicBezTo>
                    <a:pt x="47049" y="5705"/>
                    <a:pt x="51568" y="3808"/>
                    <a:pt x="51568" y="3808"/>
                  </a:cubicBezTo>
                  <a:lnTo>
                    <a:pt x="54302" y="2804"/>
                  </a:lnTo>
                  <a:lnTo>
                    <a:pt x="56897" y="4254"/>
                  </a:lnTo>
                  <a:lnTo>
                    <a:pt x="57022" y="4045"/>
                  </a:lnTo>
                  <a:cubicBezTo>
                    <a:pt x="57343" y="3487"/>
                    <a:pt x="57315" y="2790"/>
                    <a:pt x="56952" y="2260"/>
                  </a:cubicBezTo>
                  <a:lnTo>
                    <a:pt x="56799" y="2023"/>
                  </a:lnTo>
                  <a:lnTo>
                    <a:pt x="56799" y="2023"/>
                  </a:lnTo>
                  <a:cubicBezTo>
                    <a:pt x="56855" y="1562"/>
                    <a:pt x="56576" y="1116"/>
                    <a:pt x="56129" y="1004"/>
                  </a:cubicBezTo>
                  <a:lnTo>
                    <a:pt x="54958" y="697"/>
                  </a:lnTo>
                  <a:cubicBezTo>
                    <a:pt x="54958" y="697"/>
                    <a:pt x="54679" y="0"/>
                    <a:pt x="54204" y="0"/>
                  </a:cubicBezTo>
                  <a:cubicBezTo>
                    <a:pt x="53744" y="0"/>
                    <a:pt x="48932" y="1297"/>
                    <a:pt x="48932" y="1297"/>
                  </a:cubicBezTo>
                  <a:cubicBezTo>
                    <a:pt x="48932" y="1297"/>
                    <a:pt x="47704" y="1200"/>
                    <a:pt x="47133" y="1200"/>
                  </a:cubicBezTo>
                  <a:cubicBezTo>
                    <a:pt x="46575" y="1200"/>
                    <a:pt x="44970" y="1897"/>
                    <a:pt x="44692" y="2009"/>
                  </a:cubicBezTo>
                  <a:cubicBezTo>
                    <a:pt x="44399" y="2106"/>
                    <a:pt x="36964" y="1799"/>
                    <a:pt x="33756" y="2804"/>
                  </a:cubicBezTo>
                  <a:cubicBezTo>
                    <a:pt x="30548" y="3808"/>
                    <a:pt x="13572" y="10796"/>
                    <a:pt x="13572" y="10796"/>
                  </a:cubicBezTo>
                  <a:lnTo>
                    <a:pt x="3027" y="17798"/>
                  </a:lnTo>
                  <a:lnTo>
                    <a:pt x="0" y="2039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50"/>
            <p:cNvSpPr/>
            <p:nvPr/>
          </p:nvSpPr>
          <p:spPr>
            <a:xfrm>
              <a:off x="3282900" y="4647275"/>
              <a:ext cx="89300" cy="71500"/>
            </a:xfrm>
            <a:custGeom>
              <a:avLst/>
              <a:gdLst/>
              <a:ahLst/>
              <a:cxnLst/>
              <a:rect l="l" t="t" r="r" b="b"/>
              <a:pathLst>
                <a:path w="3572" h="2860" extrusionOk="0">
                  <a:moveTo>
                    <a:pt x="1507" y="0"/>
                  </a:moveTo>
                  <a:lnTo>
                    <a:pt x="1577" y="1744"/>
                  </a:lnTo>
                  <a:cubicBezTo>
                    <a:pt x="1577" y="1744"/>
                    <a:pt x="692" y="69"/>
                    <a:pt x="644" y="69"/>
                  </a:cubicBezTo>
                  <a:cubicBezTo>
                    <a:pt x="643" y="69"/>
                    <a:pt x="643" y="69"/>
                    <a:pt x="642" y="70"/>
                  </a:cubicBezTo>
                  <a:cubicBezTo>
                    <a:pt x="614" y="112"/>
                    <a:pt x="949" y="1576"/>
                    <a:pt x="949" y="1576"/>
                  </a:cubicBezTo>
                  <a:lnTo>
                    <a:pt x="1" y="740"/>
                  </a:lnTo>
                  <a:lnTo>
                    <a:pt x="1" y="740"/>
                  </a:lnTo>
                  <a:cubicBezTo>
                    <a:pt x="1" y="740"/>
                    <a:pt x="266" y="1674"/>
                    <a:pt x="1200" y="2860"/>
                  </a:cubicBezTo>
                  <a:lnTo>
                    <a:pt x="3279" y="2706"/>
                  </a:lnTo>
                  <a:lnTo>
                    <a:pt x="3572" y="1032"/>
                  </a:lnTo>
                  <a:lnTo>
                    <a:pt x="2888" y="1716"/>
                  </a:lnTo>
                  <a:lnTo>
                    <a:pt x="2553" y="447"/>
                  </a:lnTo>
                  <a:lnTo>
                    <a:pt x="2051" y="1493"/>
                  </a:lnTo>
                  <a:lnTo>
                    <a:pt x="150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50"/>
            <p:cNvSpPr/>
            <p:nvPr/>
          </p:nvSpPr>
          <p:spPr>
            <a:xfrm>
              <a:off x="2513650" y="4669250"/>
              <a:ext cx="1032900" cy="352575"/>
            </a:xfrm>
            <a:custGeom>
              <a:avLst/>
              <a:gdLst/>
              <a:ahLst/>
              <a:cxnLst/>
              <a:rect l="l" t="t" r="r" b="b"/>
              <a:pathLst>
                <a:path w="41316" h="14103" extrusionOk="0">
                  <a:moveTo>
                    <a:pt x="38177" y="0"/>
                  </a:moveTo>
                  <a:cubicBezTo>
                    <a:pt x="37703" y="0"/>
                    <a:pt x="32905" y="1311"/>
                    <a:pt x="32905" y="1311"/>
                  </a:cubicBezTo>
                  <a:cubicBezTo>
                    <a:pt x="32905" y="1311"/>
                    <a:pt x="31677" y="1200"/>
                    <a:pt x="31106" y="1200"/>
                  </a:cubicBezTo>
                  <a:cubicBezTo>
                    <a:pt x="30548" y="1200"/>
                    <a:pt x="28943" y="1911"/>
                    <a:pt x="28665" y="2009"/>
                  </a:cubicBezTo>
                  <a:cubicBezTo>
                    <a:pt x="28413" y="2092"/>
                    <a:pt x="22499" y="1869"/>
                    <a:pt x="18942" y="2511"/>
                  </a:cubicBezTo>
                  <a:cubicBezTo>
                    <a:pt x="8746" y="7309"/>
                    <a:pt x="0" y="14102"/>
                    <a:pt x="0" y="14102"/>
                  </a:cubicBezTo>
                  <a:cubicBezTo>
                    <a:pt x="0" y="14102"/>
                    <a:pt x="3864" y="13502"/>
                    <a:pt x="13670" y="11996"/>
                  </a:cubicBezTo>
                  <a:cubicBezTo>
                    <a:pt x="16543" y="11563"/>
                    <a:pt x="19249" y="11131"/>
                    <a:pt x="22151" y="10615"/>
                  </a:cubicBezTo>
                  <a:cubicBezTo>
                    <a:pt x="22527" y="10252"/>
                    <a:pt x="22890" y="9917"/>
                    <a:pt x="23099" y="9806"/>
                  </a:cubicBezTo>
                  <a:cubicBezTo>
                    <a:pt x="23657" y="9499"/>
                    <a:pt x="27911" y="7909"/>
                    <a:pt x="27911" y="7909"/>
                  </a:cubicBezTo>
                  <a:cubicBezTo>
                    <a:pt x="27911" y="7909"/>
                    <a:pt x="30450" y="5705"/>
                    <a:pt x="30729" y="5705"/>
                  </a:cubicBezTo>
                  <a:cubicBezTo>
                    <a:pt x="31022" y="5705"/>
                    <a:pt x="35541" y="3808"/>
                    <a:pt x="35541" y="3808"/>
                  </a:cubicBezTo>
                  <a:lnTo>
                    <a:pt x="38275" y="2804"/>
                  </a:lnTo>
                  <a:lnTo>
                    <a:pt x="40870" y="4254"/>
                  </a:lnTo>
                  <a:lnTo>
                    <a:pt x="40995" y="4045"/>
                  </a:lnTo>
                  <a:cubicBezTo>
                    <a:pt x="41316" y="3487"/>
                    <a:pt x="41288" y="2790"/>
                    <a:pt x="40925" y="2260"/>
                  </a:cubicBezTo>
                  <a:lnTo>
                    <a:pt x="40772" y="2037"/>
                  </a:lnTo>
                  <a:cubicBezTo>
                    <a:pt x="40828" y="1562"/>
                    <a:pt x="40535" y="1116"/>
                    <a:pt x="40102" y="1004"/>
                  </a:cubicBezTo>
                  <a:lnTo>
                    <a:pt x="38931" y="711"/>
                  </a:lnTo>
                  <a:cubicBezTo>
                    <a:pt x="38931" y="711"/>
                    <a:pt x="38652" y="0"/>
                    <a:pt x="381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50"/>
            <p:cNvSpPr/>
            <p:nvPr/>
          </p:nvSpPr>
          <p:spPr>
            <a:xfrm>
              <a:off x="3516900" y="5030150"/>
              <a:ext cx="129750" cy="183450"/>
            </a:xfrm>
            <a:custGeom>
              <a:avLst/>
              <a:gdLst/>
              <a:ahLst/>
              <a:cxnLst/>
              <a:rect l="l" t="t" r="r" b="b"/>
              <a:pathLst>
                <a:path w="5190" h="7338" extrusionOk="0">
                  <a:moveTo>
                    <a:pt x="5189" y="7338"/>
                  </a:moveTo>
                  <a:lnTo>
                    <a:pt x="1604" y="7338"/>
                  </a:lnTo>
                  <a:cubicBezTo>
                    <a:pt x="1604" y="7338"/>
                    <a:pt x="1409" y="6236"/>
                    <a:pt x="1325" y="5608"/>
                  </a:cubicBezTo>
                  <a:cubicBezTo>
                    <a:pt x="1228" y="4967"/>
                    <a:pt x="977" y="2233"/>
                    <a:pt x="879" y="2135"/>
                  </a:cubicBezTo>
                  <a:cubicBezTo>
                    <a:pt x="781" y="2037"/>
                    <a:pt x="0" y="1"/>
                    <a:pt x="0" y="1"/>
                  </a:cubicBezTo>
                  <a:cubicBezTo>
                    <a:pt x="0" y="1"/>
                    <a:pt x="2260" y="2498"/>
                    <a:pt x="2483" y="2874"/>
                  </a:cubicBezTo>
                  <a:cubicBezTo>
                    <a:pt x="2706" y="3237"/>
                    <a:pt x="3585" y="5273"/>
                    <a:pt x="3711" y="5441"/>
                  </a:cubicBezTo>
                  <a:cubicBezTo>
                    <a:pt x="3836" y="5608"/>
                    <a:pt x="5189" y="7338"/>
                    <a:pt x="5189" y="73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50"/>
            <p:cNvSpPr/>
            <p:nvPr/>
          </p:nvSpPr>
          <p:spPr>
            <a:xfrm>
              <a:off x="3481675" y="5122225"/>
              <a:ext cx="85450" cy="91375"/>
            </a:xfrm>
            <a:custGeom>
              <a:avLst/>
              <a:gdLst/>
              <a:ahLst/>
              <a:cxnLst/>
              <a:rect l="l" t="t" r="r" b="b"/>
              <a:pathLst>
                <a:path w="3418" h="3655" extrusionOk="0">
                  <a:moveTo>
                    <a:pt x="2358" y="3655"/>
                  </a:moveTo>
                  <a:lnTo>
                    <a:pt x="3418" y="3655"/>
                  </a:lnTo>
                  <a:cubicBezTo>
                    <a:pt x="3418" y="3655"/>
                    <a:pt x="2902" y="2302"/>
                    <a:pt x="2832" y="2107"/>
                  </a:cubicBezTo>
                  <a:cubicBezTo>
                    <a:pt x="2762" y="1897"/>
                    <a:pt x="1200" y="1005"/>
                    <a:pt x="1033" y="907"/>
                  </a:cubicBezTo>
                  <a:cubicBezTo>
                    <a:pt x="879" y="809"/>
                    <a:pt x="0" y="0"/>
                    <a:pt x="0" y="0"/>
                  </a:cubicBezTo>
                  <a:lnTo>
                    <a:pt x="377" y="572"/>
                  </a:lnTo>
                  <a:cubicBezTo>
                    <a:pt x="377" y="572"/>
                    <a:pt x="1646" y="1730"/>
                    <a:pt x="1744" y="1800"/>
                  </a:cubicBezTo>
                  <a:cubicBezTo>
                    <a:pt x="1842" y="1883"/>
                    <a:pt x="2358" y="3655"/>
                    <a:pt x="2358" y="3655"/>
                  </a:cubicBezTo>
                  <a:close/>
                </a:path>
              </a:pathLst>
            </a:custGeom>
            <a:solidFill>
              <a:srgbClr val="DDB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50"/>
            <p:cNvSpPr/>
            <p:nvPr/>
          </p:nvSpPr>
          <p:spPr>
            <a:xfrm>
              <a:off x="3720550" y="4871150"/>
              <a:ext cx="134275" cy="342450"/>
            </a:xfrm>
            <a:custGeom>
              <a:avLst/>
              <a:gdLst/>
              <a:ahLst/>
              <a:cxnLst/>
              <a:rect l="l" t="t" r="r" b="b"/>
              <a:pathLst>
                <a:path w="5371" h="13698" extrusionOk="0">
                  <a:moveTo>
                    <a:pt x="0" y="13698"/>
                  </a:moveTo>
                  <a:lnTo>
                    <a:pt x="5370" y="13698"/>
                  </a:lnTo>
                  <a:cubicBezTo>
                    <a:pt x="5370" y="13698"/>
                    <a:pt x="4994" y="10992"/>
                    <a:pt x="4896" y="10504"/>
                  </a:cubicBezTo>
                  <a:cubicBezTo>
                    <a:pt x="4799" y="10001"/>
                    <a:pt x="3571" y="5301"/>
                    <a:pt x="3571" y="5301"/>
                  </a:cubicBezTo>
                  <a:lnTo>
                    <a:pt x="3571" y="1702"/>
                  </a:lnTo>
                  <a:lnTo>
                    <a:pt x="84" y="0"/>
                  </a:lnTo>
                  <a:lnTo>
                    <a:pt x="0" y="182"/>
                  </a:lnTo>
                  <a:cubicBezTo>
                    <a:pt x="767" y="1019"/>
                    <a:pt x="1353" y="1730"/>
                    <a:pt x="1353" y="1730"/>
                  </a:cubicBezTo>
                  <a:lnTo>
                    <a:pt x="2023" y="5719"/>
                  </a:lnTo>
                  <a:lnTo>
                    <a:pt x="2636" y="11522"/>
                  </a:lnTo>
                  <a:cubicBezTo>
                    <a:pt x="2636" y="11522"/>
                    <a:pt x="1451" y="12177"/>
                    <a:pt x="1116" y="12317"/>
                  </a:cubicBezTo>
                  <a:cubicBezTo>
                    <a:pt x="935" y="12401"/>
                    <a:pt x="433" y="13084"/>
                    <a:pt x="0" y="1369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50"/>
            <p:cNvSpPr/>
            <p:nvPr/>
          </p:nvSpPr>
          <p:spPr>
            <a:xfrm>
              <a:off x="2733675" y="4672375"/>
              <a:ext cx="804875" cy="224700"/>
            </a:xfrm>
            <a:custGeom>
              <a:avLst/>
              <a:gdLst/>
              <a:ahLst/>
              <a:cxnLst/>
              <a:rect l="l" t="t" r="r" b="b"/>
              <a:pathLst>
                <a:path w="32195" h="8988" extrusionOk="0">
                  <a:moveTo>
                    <a:pt x="28707" y="1"/>
                  </a:moveTo>
                  <a:cubicBezTo>
                    <a:pt x="27256" y="335"/>
                    <a:pt x="24104" y="1186"/>
                    <a:pt x="24104" y="1186"/>
                  </a:cubicBezTo>
                  <a:cubicBezTo>
                    <a:pt x="24104" y="1186"/>
                    <a:pt x="22876" y="1075"/>
                    <a:pt x="22305" y="1075"/>
                  </a:cubicBezTo>
                  <a:cubicBezTo>
                    <a:pt x="21747" y="1075"/>
                    <a:pt x="20142" y="1786"/>
                    <a:pt x="19864" y="1884"/>
                  </a:cubicBezTo>
                  <a:cubicBezTo>
                    <a:pt x="19612" y="1967"/>
                    <a:pt x="13698" y="1744"/>
                    <a:pt x="10141" y="2400"/>
                  </a:cubicBezTo>
                  <a:cubicBezTo>
                    <a:pt x="9653" y="2623"/>
                    <a:pt x="9179" y="2860"/>
                    <a:pt x="8691" y="3083"/>
                  </a:cubicBezTo>
                  <a:cubicBezTo>
                    <a:pt x="4632" y="5371"/>
                    <a:pt x="1" y="8872"/>
                    <a:pt x="1521" y="8983"/>
                  </a:cubicBezTo>
                  <a:cubicBezTo>
                    <a:pt x="1565" y="8986"/>
                    <a:pt x="1610" y="8988"/>
                    <a:pt x="1656" y="8988"/>
                  </a:cubicBezTo>
                  <a:cubicBezTo>
                    <a:pt x="3950" y="8988"/>
                    <a:pt x="9163" y="5644"/>
                    <a:pt x="11843" y="3976"/>
                  </a:cubicBezTo>
                  <a:cubicBezTo>
                    <a:pt x="12791" y="3386"/>
                    <a:pt x="13676" y="3193"/>
                    <a:pt x="14429" y="3193"/>
                  </a:cubicBezTo>
                  <a:cubicBezTo>
                    <a:pt x="15848" y="3193"/>
                    <a:pt x="16795" y="3878"/>
                    <a:pt x="16795" y="3878"/>
                  </a:cubicBezTo>
                  <a:lnTo>
                    <a:pt x="14256" y="4478"/>
                  </a:lnTo>
                  <a:cubicBezTo>
                    <a:pt x="14256" y="4478"/>
                    <a:pt x="13545" y="4631"/>
                    <a:pt x="12596" y="4883"/>
                  </a:cubicBezTo>
                  <a:cubicBezTo>
                    <a:pt x="11662" y="5134"/>
                    <a:pt x="10002" y="6180"/>
                    <a:pt x="14717" y="6682"/>
                  </a:cubicBezTo>
                  <a:cubicBezTo>
                    <a:pt x="15143" y="6727"/>
                    <a:pt x="15545" y="6749"/>
                    <a:pt x="15925" y="6749"/>
                  </a:cubicBezTo>
                  <a:cubicBezTo>
                    <a:pt x="19736" y="6749"/>
                    <a:pt x="21291" y="4607"/>
                    <a:pt x="23295" y="3376"/>
                  </a:cubicBezTo>
                  <a:cubicBezTo>
                    <a:pt x="24654" y="2551"/>
                    <a:pt x="26379" y="1597"/>
                    <a:pt x="28731" y="1597"/>
                  </a:cubicBezTo>
                  <a:cubicBezTo>
                    <a:pt x="29759" y="1597"/>
                    <a:pt x="30905" y="1779"/>
                    <a:pt x="32194" y="2232"/>
                  </a:cubicBezTo>
                  <a:cubicBezTo>
                    <a:pt x="32166" y="2190"/>
                    <a:pt x="32152" y="2163"/>
                    <a:pt x="32124" y="2135"/>
                  </a:cubicBezTo>
                  <a:lnTo>
                    <a:pt x="31971" y="1912"/>
                  </a:lnTo>
                  <a:cubicBezTo>
                    <a:pt x="31971" y="1898"/>
                    <a:pt x="31971" y="1870"/>
                    <a:pt x="31971" y="1856"/>
                  </a:cubicBezTo>
                  <a:lnTo>
                    <a:pt x="28707" y="1"/>
                  </a:ln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50"/>
            <p:cNvSpPr/>
            <p:nvPr/>
          </p:nvSpPr>
          <p:spPr>
            <a:xfrm>
              <a:off x="2160400" y="4851625"/>
              <a:ext cx="507050" cy="287000"/>
            </a:xfrm>
            <a:custGeom>
              <a:avLst/>
              <a:gdLst/>
              <a:ahLst/>
              <a:cxnLst/>
              <a:rect l="l" t="t" r="r" b="b"/>
              <a:pathLst>
                <a:path w="20282" h="11480" extrusionOk="0">
                  <a:moveTo>
                    <a:pt x="0" y="11480"/>
                  </a:moveTo>
                  <a:cubicBezTo>
                    <a:pt x="6807" y="10015"/>
                    <a:pt x="9750" y="8537"/>
                    <a:pt x="14326" y="5175"/>
                  </a:cubicBezTo>
                  <a:cubicBezTo>
                    <a:pt x="16501" y="3585"/>
                    <a:pt x="18552" y="1730"/>
                    <a:pt x="20282" y="0"/>
                  </a:cubicBezTo>
                  <a:cubicBezTo>
                    <a:pt x="15748" y="1827"/>
                    <a:pt x="11689" y="3501"/>
                    <a:pt x="11689" y="3501"/>
                  </a:cubicBezTo>
                  <a:lnTo>
                    <a:pt x="1130" y="1050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50"/>
            <p:cNvSpPr/>
            <p:nvPr/>
          </p:nvSpPr>
          <p:spPr>
            <a:xfrm>
              <a:off x="2112975" y="4999125"/>
              <a:ext cx="804850" cy="179950"/>
            </a:xfrm>
            <a:custGeom>
              <a:avLst/>
              <a:gdLst/>
              <a:ahLst/>
              <a:cxnLst/>
              <a:rect l="l" t="t" r="r" b="b"/>
              <a:pathLst>
                <a:path w="32194" h="7198" extrusionOk="0">
                  <a:moveTo>
                    <a:pt x="31636" y="98"/>
                  </a:moveTo>
                  <a:cubicBezTo>
                    <a:pt x="30213" y="935"/>
                    <a:pt x="18901" y="2204"/>
                    <a:pt x="15372" y="1828"/>
                  </a:cubicBezTo>
                  <a:cubicBezTo>
                    <a:pt x="15372" y="1828"/>
                    <a:pt x="10866" y="4283"/>
                    <a:pt x="642" y="6654"/>
                  </a:cubicBezTo>
                  <a:lnTo>
                    <a:pt x="0" y="7198"/>
                  </a:lnTo>
                  <a:lnTo>
                    <a:pt x="5761" y="6500"/>
                  </a:lnTo>
                  <a:cubicBezTo>
                    <a:pt x="7644" y="5998"/>
                    <a:pt x="10378" y="5008"/>
                    <a:pt x="10378" y="5008"/>
                  </a:cubicBezTo>
                  <a:lnTo>
                    <a:pt x="12638" y="5008"/>
                  </a:lnTo>
                  <a:lnTo>
                    <a:pt x="15372" y="4004"/>
                  </a:lnTo>
                  <a:lnTo>
                    <a:pt x="17631" y="4101"/>
                  </a:lnTo>
                  <a:lnTo>
                    <a:pt x="18956" y="3404"/>
                  </a:lnTo>
                  <a:cubicBezTo>
                    <a:pt x="18956" y="3404"/>
                    <a:pt x="28665" y="1702"/>
                    <a:pt x="29041" y="1702"/>
                  </a:cubicBezTo>
                  <a:cubicBezTo>
                    <a:pt x="29418" y="1702"/>
                    <a:pt x="31496" y="503"/>
                    <a:pt x="31775" y="405"/>
                  </a:cubicBezTo>
                  <a:cubicBezTo>
                    <a:pt x="31845" y="377"/>
                    <a:pt x="31998" y="279"/>
                    <a:pt x="32194" y="140"/>
                  </a:cubicBezTo>
                  <a:cubicBezTo>
                    <a:pt x="32012" y="14"/>
                    <a:pt x="31817" y="0"/>
                    <a:pt x="31636" y="9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50"/>
            <p:cNvSpPr/>
            <p:nvPr/>
          </p:nvSpPr>
          <p:spPr>
            <a:xfrm>
              <a:off x="2827825" y="5080025"/>
              <a:ext cx="78500" cy="62450"/>
            </a:xfrm>
            <a:custGeom>
              <a:avLst/>
              <a:gdLst/>
              <a:ahLst/>
              <a:cxnLst/>
              <a:rect l="l" t="t" r="r" b="b"/>
              <a:pathLst>
                <a:path w="3140" h="2498" extrusionOk="0">
                  <a:moveTo>
                    <a:pt x="2330" y="1242"/>
                  </a:moveTo>
                  <a:lnTo>
                    <a:pt x="1870" y="307"/>
                  </a:lnTo>
                  <a:lnTo>
                    <a:pt x="1479" y="1312"/>
                  </a:lnTo>
                  <a:lnTo>
                    <a:pt x="1033" y="0"/>
                  </a:lnTo>
                  <a:lnTo>
                    <a:pt x="1131" y="1563"/>
                  </a:lnTo>
                  <a:cubicBezTo>
                    <a:pt x="1131" y="1563"/>
                    <a:pt x="419" y="112"/>
                    <a:pt x="391" y="154"/>
                  </a:cubicBezTo>
                  <a:cubicBezTo>
                    <a:pt x="378" y="196"/>
                    <a:pt x="670" y="1451"/>
                    <a:pt x="670" y="1451"/>
                  </a:cubicBezTo>
                  <a:lnTo>
                    <a:pt x="1" y="782"/>
                  </a:lnTo>
                  <a:cubicBezTo>
                    <a:pt x="1" y="782"/>
                    <a:pt x="224" y="1549"/>
                    <a:pt x="894" y="2497"/>
                  </a:cubicBezTo>
                  <a:lnTo>
                    <a:pt x="2470" y="2358"/>
                  </a:lnTo>
                  <a:lnTo>
                    <a:pt x="3139" y="15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50"/>
            <p:cNvSpPr/>
            <p:nvPr/>
          </p:nvSpPr>
          <p:spPr>
            <a:xfrm>
              <a:off x="2881525" y="5087350"/>
              <a:ext cx="208225" cy="110925"/>
            </a:xfrm>
            <a:custGeom>
              <a:avLst/>
              <a:gdLst/>
              <a:ahLst/>
              <a:cxnLst/>
              <a:rect l="l" t="t" r="r" b="b"/>
              <a:pathLst>
                <a:path w="8329" h="4437" extrusionOk="0">
                  <a:moveTo>
                    <a:pt x="71" y="447"/>
                  </a:moveTo>
                  <a:lnTo>
                    <a:pt x="1214" y="0"/>
                  </a:lnTo>
                  <a:cubicBezTo>
                    <a:pt x="1103" y="879"/>
                    <a:pt x="880" y="1897"/>
                    <a:pt x="880" y="1897"/>
                  </a:cubicBezTo>
                  <a:lnTo>
                    <a:pt x="1410" y="168"/>
                  </a:lnTo>
                  <a:cubicBezTo>
                    <a:pt x="1507" y="265"/>
                    <a:pt x="1647" y="419"/>
                    <a:pt x="1856" y="572"/>
                  </a:cubicBezTo>
                  <a:lnTo>
                    <a:pt x="1452" y="1521"/>
                  </a:lnTo>
                  <a:cubicBezTo>
                    <a:pt x="1452" y="1521"/>
                    <a:pt x="1786" y="1005"/>
                    <a:pt x="2010" y="684"/>
                  </a:cubicBezTo>
                  <a:cubicBezTo>
                    <a:pt x="2261" y="851"/>
                    <a:pt x="2568" y="1033"/>
                    <a:pt x="2930" y="1186"/>
                  </a:cubicBezTo>
                  <a:lnTo>
                    <a:pt x="2623" y="2623"/>
                  </a:lnTo>
                  <a:lnTo>
                    <a:pt x="2888" y="2665"/>
                  </a:lnTo>
                  <a:lnTo>
                    <a:pt x="3432" y="1353"/>
                  </a:lnTo>
                  <a:cubicBezTo>
                    <a:pt x="3586" y="1395"/>
                    <a:pt x="3739" y="1423"/>
                    <a:pt x="3893" y="1465"/>
                  </a:cubicBezTo>
                  <a:lnTo>
                    <a:pt x="3446" y="2609"/>
                  </a:lnTo>
                  <a:lnTo>
                    <a:pt x="4130" y="1507"/>
                  </a:lnTo>
                  <a:cubicBezTo>
                    <a:pt x="4520" y="1577"/>
                    <a:pt x="4939" y="1618"/>
                    <a:pt x="5329" y="1688"/>
                  </a:cubicBezTo>
                  <a:lnTo>
                    <a:pt x="5106" y="2595"/>
                  </a:lnTo>
                  <a:lnTo>
                    <a:pt x="5664" y="1758"/>
                  </a:lnTo>
                  <a:cubicBezTo>
                    <a:pt x="6222" y="1870"/>
                    <a:pt x="6738" y="2037"/>
                    <a:pt x="7143" y="2372"/>
                  </a:cubicBezTo>
                  <a:lnTo>
                    <a:pt x="7143" y="2372"/>
                  </a:lnTo>
                  <a:cubicBezTo>
                    <a:pt x="6919" y="2623"/>
                    <a:pt x="6445" y="3083"/>
                    <a:pt x="5971" y="3278"/>
                  </a:cubicBezTo>
                  <a:cubicBezTo>
                    <a:pt x="5441" y="3515"/>
                    <a:pt x="6557" y="3111"/>
                    <a:pt x="7338" y="2553"/>
                  </a:cubicBezTo>
                  <a:cubicBezTo>
                    <a:pt x="7575" y="2790"/>
                    <a:pt x="7756" y="3027"/>
                    <a:pt x="7896" y="3264"/>
                  </a:cubicBezTo>
                  <a:lnTo>
                    <a:pt x="6654" y="3808"/>
                  </a:lnTo>
                  <a:lnTo>
                    <a:pt x="8063" y="3599"/>
                  </a:lnTo>
                  <a:cubicBezTo>
                    <a:pt x="8272" y="4059"/>
                    <a:pt x="8328" y="4436"/>
                    <a:pt x="8328" y="4436"/>
                  </a:cubicBezTo>
                  <a:cubicBezTo>
                    <a:pt x="8328" y="4436"/>
                    <a:pt x="7631" y="4408"/>
                    <a:pt x="6710" y="4352"/>
                  </a:cubicBezTo>
                  <a:lnTo>
                    <a:pt x="1" y="2734"/>
                  </a:lnTo>
                  <a:cubicBezTo>
                    <a:pt x="378" y="2218"/>
                    <a:pt x="71" y="447"/>
                    <a:pt x="71" y="4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50"/>
            <p:cNvSpPr/>
            <p:nvPr/>
          </p:nvSpPr>
          <p:spPr>
            <a:xfrm>
              <a:off x="2082625" y="5056650"/>
              <a:ext cx="252500" cy="122075"/>
            </a:xfrm>
            <a:custGeom>
              <a:avLst/>
              <a:gdLst/>
              <a:ahLst/>
              <a:cxnLst/>
              <a:rect l="l" t="t" r="r" b="b"/>
              <a:pathLst>
                <a:path w="10100" h="4883" extrusionOk="0">
                  <a:moveTo>
                    <a:pt x="1424" y="1563"/>
                  </a:moveTo>
                  <a:lnTo>
                    <a:pt x="2832" y="3139"/>
                  </a:lnTo>
                  <a:lnTo>
                    <a:pt x="1814" y="1633"/>
                  </a:lnTo>
                  <a:lnTo>
                    <a:pt x="2944" y="2302"/>
                  </a:lnTo>
                  <a:lnTo>
                    <a:pt x="2651" y="1898"/>
                  </a:lnTo>
                  <a:lnTo>
                    <a:pt x="3014" y="1493"/>
                  </a:lnTo>
                  <a:lnTo>
                    <a:pt x="3934" y="2051"/>
                  </a:lnTo>
                  <a:lnTo>
                    <a:pt x="3641" y="1284"/>
                  </a:lnTo>
                  <a:cubicBezTo>
                    <a:pt x="3641" y="1284"/>
                    <a:pt x="4116" y="1173"/>
                    <a:pt x="4367" y="1214"/>
                  </a:cubicBezTo>
                  <a:lnTo>
                    <a:pt x="5385" y="2846"/>
                  </a:lnTo>
                  <a:lnTo>
                    <a:pt x="5204" y="2219"/>
                  </a:lnTo>
                  <a:cubicBezTo>
                    <a:pt x="5232" y="2275"/>
                    <a:pt x="5259" y="2316"/>
                    <a:pt x="5259" y="2316"/>
                  </a:cubicBezTo>
                  <a:lnTo>
                    <a:pt x="5036" y="1521"/>
                  </a:lnTo>
                  <a:lnTo>
                    <a:pt x="5524" y="1563"/>
                  </a:lnTo>
                  <a:lnTo>
                    <a:pt x="5873" y="1940"/>
                  </a:lnTo>
                  <a:lnTo>
                    <a:pt x="5664" y="1187"/>
                  </a:lnTo>
                  <a:lnTo>
                    <a:pt x="6961" y="1"/>
                  </a:lnTo>
                  <a:lnTo>
                    <a:pt x="6975" y="71"/>
                  </a:lnTo>
                  <a:lnTo>
                    <a:pt x="7156" y="2358"/>
                  </a:lnTo>
                  <a:lnTo>
                    <a:pt x="7282" y="866"/>
                  </a:lnTo>
                  <a:lnTo>
                    <a:pt x="8091" y="949"/>
                  </a:lnTo>
                  <a:lnTo>
                    <a:pt x="7993" y="2456"/>
                  </a:lnTo>
                  <a:lnTo>
                    <a:pt x="8286" y="977"/>
                  </a:lnTo>
                  <a:lnTo>
                    <a:pt x="8342" y="977"/>
                  </a:lnTo>
                  <a:cubicBezTo>
                    <a:pt x="8342" y="977"/>
                    <a:pt x="8607" y="1131"/>
                    <a:pt x="8886" y="1284"/>
                  </a:cubicBezTo>
                  <a:lnTo>
                    <a:pt x="8844" y="1870"/>
                  </a:lnTo>
                  <a:lnTo>
                    <a:pt x="9109" y="1410"/>
                  </a:lnTo>
                  <a:cubicBezTo>
                    <a:pt x="9235" y="1493"/>
                    <a:pt x="9360" y="1563"/>
                    <a:pt x="9430" y="1619"/>
                  </a:cubicBezTo>
                  <a:cubicBezTo>
                    <a:pt x="9430" y="1619"/>
                    <a:pt x="9430" y="1633"/>
                    <a:pt x="9444" y="1633"/>
                  </a:cubicBezTo>
                  <a:lnTo>
                    <a:pt x="8830" y="2791"/>
                  </a:lnTo>
                  <a:cubicBezTo>
                    <a:pt x="8830" y="2791"/>
                    <a:pt x="9109" y="2275"/>
                    <a:pt x="9597" y="1786"/>
                  </a:cubicBezTo>
                  <a:cubicBezTo>
                    <a:pt x="9835" y="2079"/>
                    <a:pt x="10100" y="2554"/>
                    <a:pt x="10100" y="2554"/>
                  </a:cubicBezTo>
                  <a:cubicBezTo>
                    <a:pt x="10100" y="2554"/>
                    <a:pt x="9583" y="3111"/>
                    <a:pt x="9402" y="3823"/>
                  </a:cubicBezTo>
                  <a:lnTo>
                    <a:pt x="4813" y="4883"/>
                  </a:lnTo>
                  <a:lnTo>
                    <a:pt x="1" y="279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50"/>
            <p:cNvSpPr/>
            <p:nvPr/>
          </p:nvSpPr>
          <p:spPr>
            <a:xfrm>
              <a:off x="2270600" y="5108625"/>
              <a:ext cx="73250" cy="53375"/>
            </a:xfrm>
            <a:custGeom>
              <a:avLst/>
              <a:gdLst/>
              <a:ahLst/>
              <a:cxnLst/>
              <a:rect l="l" t="t" r="r" b="b"/>
              <a:pathLst>
                <a:path w="2930" h="2135" extrusionOk="0">
                  <a:moveTo>
                    <a:pt x="1186" y="0"/>
                  </a:moveTo>
                  <a:lnTo>
                    <a:pt x="1032" y="1297"/>
                  </a:lnTo>
                  <a:cubicBezTo>
                    <a:pt x="1032" y="1297"/>
                    <a:pt x="582" y="56"/>
                    <a:pt x="545" y="56"/>
                  </a:cubicBezTo>
                  <a:cubicBezTo>
                    <a:pt x="545" y="56"/>
                    <a:pt x="544" y="56"/>
                    <a:pt x="544" y="56"/>
                  </a:cubicBezTo>
                  <a:cubicBezTo>
                    <a:pt x="516" y="84"/>
                    <a:pt x="586" y="1172"/>
                    <a:pt x="586" y="1172"/>
                  </a:cubicBezTo>
                  <a:lnTo>
                    <a:pt x="0" y="558"/>
                  </a:lnTo>
                  <a:lnTo>
                    <a:pt x="0" y="558"/>
                  </a:lnTo>
                  <a:cubicBezTo>
                    <a:pt x="0" y="558"/>
                    <a:pt x="84" y="1256"/>
                    <a:pt x="628" y="2134"/>
                  </a:cubicBezTo>
                  <a:lnTo>
                    <a:pt x="2162" y="2009"/>
                  </a:lnTo>
                  <a:lnTo>
                    <a:pt x="2929" y="321"/>
                  </a:lnTo>
                  <a:lnTo>
                    <a:pt x="1883" y="1381"/>
                  </a:lnTo>
                  <a:lnTo>
                    <a:pt x="1897" y="321"/>
                  </a:lnTo>
                  <a:lnTo>
                    <a:pt x="1897" y="321"/>
                  </a:lnTo>
                  <a:lnTo>
                    <a:pt x="1409" y="1102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50"/>
            <p:cNvSpPr/>
            <p:nvPr/>
          </p:nvSpPr>
          <p:spPr>
            <a:xfrm>
              <a:off x="1842025" y="5124300"/>
              <a:ext cx="1317450" cy="90000"/>
            </a:xfrm>
            <a:custGeom>
              <a:avLst/>
              <a:gdLst/>
              <a:ahLst/>
              <a:cxnLst/>
              <a:rect l="l" t="t" r="r" b="b"/>
              <a:pathLst>
                <a:path w="52698" h="3600" extrusionOk="0">
                  <a:moveTo>
                    <a:pt x="32333" y="1"/>
                  </a:moveTo>
                  <a:cubicBezTo>
                    <a:pt x="32333" y="1"/>
                    <a:pt x="28469" y="796"/>
                    <a:pt x="27716" y="796"/>
                  </a:cubicBezTo>
                  <a:cubicBezTo>
                    <a:pt x="26963" y="796"/>
                    <a:pt x="26684" y="601"/>
                    <a:pt x="26210" y="503"/>
                  </a:cubicBezTo>
                  <a:cubicBezTo>
                    <a:pt x="26182" y="497"/>
                    <a:pt x="26107" y="494"/>
                    <a:pt x="25988" y="494"/>
                  </a:cubicBezTo>
                  <a:cubicBezTo>
                    <a:pt x="24069" y="494"/>
                    <a:pt x="10936" y="1298"/>
                    <a:pt x="10936" y="1298"/>
                  </a:cubicBezTo>
                  <a:cubicBezTo>
                    <a:pt x="10936" y="1298"/>
                    <a:pt x="7449" y="2595"/>
                    <a:pt x="6891" y="2595"/>
                  </a:cubicBezTo>
                  <a:cubicBezTo>
                    <a:pt x="6319" y="2595"/>
                    <a:pt x="4338" y="2693"/>
                    <a:pt x="4059" y="2693"/>
                  </a:cubicBezTo>
                  <a:cubicBezTo>
                    <a:pt x="3780" y="2693"/>
                    <a:pt x="0" y="3600"/>
                    <a:pt x="0" y="3600"/>
                  </a:cubicBezTo>
                  <a:lnTo>
                    <a:pt x="52698" y="3600"/>
                  </a:lnTo>
                  <a:cubicBezTo>
                    <a:pt x="52698" y="3600"/>
                    <a:pt x="40535" y="503"/>
                    <a:pt x="40256" y="392"/>
                  </a:cubicBezTo>
                  <a:cubicBezTo>
                    <a:pt x="39977" y="294"/>
                    <a:pt x="32333" y="1"/>
                    <a:pt x="323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50"/>
            <p:cNvSpPr/>
            <p:nvPr/>
          </p:nvSpPr>
          <p:spPr>
            <a:xfrm>
              <a:off x="1992675" y="5160575"/>
              <a:ext cx="383250" cy="53725"/>
            </a:xfrm>
            <a:custGeom>
              <a:avLst/>
              <a:gdLst/>
              <a:ahLst/>
              <a:cxnLst/>
              <a:rect l="l" t="t" r="r" b="b"/>
              <a:pathLst>
                <a:path w="15330" h="2149" extrusionOk="0">
                  <a:moveTo>
                    <a:pt x="7086" y="1"/>
                  </a:moveTo>
                  <a:cubicBezTo>
                    <a:pt x="3613" y="1"/>
                    <a:pt x="1228" y="1075"/>
                    <a:pt x="0" y="2149"/>
                  </a:cubicBezTo>
                  <a:lnTo>
                    <a:pt x="15330" y="2149"/>
                  </a:lnTo>
                  <a:cubicBezTo>
                    <a:pt x="14102" y="1075"/>
                    <a:pt x="10545" y="1"/>
                    <a:pt x="7086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50"/>
            <p:cNvSpPr/>
            <p:nvPr/>
          </p:nvSpPr>
          <p:spPr>
            <a:xfrm>
              <a:off x="2256300" y="5124300"/>
              <a:ext cx="903175" cy="90000"/>
            </a:xfrm>
            <a:custGeom>
              <a:avLst/>
              <a:gdLst/>
              <a:ahLst/>
              <a:cxnLst/>
              <a:rect l="l" t="t" r="r" b="b"/>
              <a:pathLst>
                <a:path w="36127" h="3600" extrusionOk="0">
                  <a:moveTo>
                    <a:pt x="15762" y="1"/>
                  </a:moveTo>
                  <a:cubicBezTo>
                    <a:pt x="15762" y="1"/>
                    <a:pt x="11898" y="796"/>
                    <a:pt x="11145" y="796"/>
                  </a:cubicBezTo>
                  <a:cubicBezTo>
                    <a:pt x="10392" y="796"/>
                    <a:pt x="10113" y="601"/>
                    <a:pt x="9639" y="503"/>
                  </a:cubicBezTo>
                  <a:cubicBezTo>
                    <a:pt x="9609" y="496"/>
                    <a:pt x="9525" y="492"/>
                    <a:pt x="9393" y="492"/>
                  </a:cubicBezTo>
                  <a:cubicBezTo>
                    <a:pt x="8284" y="492"/>
                    <a:pt x="3791" y="739"/>
                    <a:pt x="0" y="963"/>
                  </a:cubicBezTo>
                  <a:cubicBezTo>
                    <a:pt x="1716" y="1521"/>
                    <a:pt x="3669" y="2037"/>
                    <a:pt x="5496" y="2191"/>
                  </a:cubicBezTo>
                  <a:cubicBezTo>
                    <a:pt x="5973" y="2234"/>
                    <a:pt x="6430" y="2253"/>
                    <a:pt x="6871" y="2253"/>
                  </a:cubicBezTo>
                  <a:cubicBezTo>
                    <a:pt x="10607" y="2253"/>
                    <a:pt x="13178" y="873"/>
                    <a:pt x="16808" y="698"/>
                  </a:cubicBezTo>
                  <a:cubicBezTo>
                    <a:pt x="16929" y="692"/>
                    <a:pt x="17049" y="689"/>
                    <a:pt x="17169" y="689"/>
                  </a:cubicBezTo>
                  <a:cubicBezTo>
                    <a:pt x="19297" y="689"/>
                    <a:pt x="21290" y="1632"/>
                    <a:pt x="26084" y="3600"/>
                  </a:cubicBezTo>
                  <a:lnTo>
                    <a:pt x="36127" y="3600"/>
                  </a:lnTo>
                  <a:cubicBezTo>
                    <a:pt x="36127" y="3600"/>
                    <a:pt x="23964" y="503"/>
                    <a:pt x="23685" y="392"/>
                  </a:cubicBezTo>
                  <a:cubicBezTo>
                    <a:pt x="23406" y="294"/>
                    <a:pt x="15762" y="1"/>
                    <a:pt x="15762" y="1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50"/>
            <p:cNvSpPr/>
            <p:nvPr/>
          </p:nvSpPr>
          <p:spPr>
            <a:xfrm>
              <a:off x="2051950" y="5009225"/>
              <a:ext cx="174375" cy="205075"/>
            </a:xfrm>
            <a:custGeom>
              <a:avLst/>
              <a:gdLst/>
              <a:ahLst/>
              <a:cxnLst/>
              <a:rect l="l" t="t" r="r" b="b"/>
              <a:pathLst>
                <a:path w="6975" h="8203" extrusionOk="0">
                  <a:moveTo>
                    <a:pt x="0" y="8203"/>
                  </a:moveTo>
                  <a:lnTo>
                    <a:pt x="6975" y="8203"/>
                  </a:lnTo>
                  <a:lnTo>
                    <a:pt x="4520" y="5399"/>
                  </a:lnTo>
                  <a:lnTo>
                    <a:pt x="3111" y="3502"/>
                  </a:lnTo>
                  <a:lnTo>
                    <a:pt x="1883" y="908"/>
                  </a:lnTo>
                  <a:lnTo>
                    <a:pt x="1228" y="1"/>
                  </a:lnTo>
                  <a:lnTo>
                    <a:pt x="377" y="1"/>
                  </a:lnTo>
                  <a:lnTo>
                    <a:pt x="279" y="439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50"/>
            <p:cNvSpPr/>
            <p:nvPr/>
          </p:nvSpPr>
          <p:spPr>
            <a:xfrm>
              <a:off x="2849482" y="4947175"/>
              <a:ext cx="43597" cy="33853"/>
            </a:xfrm>
            <a:custGeom>
              <a:avLst/>
              <a:gdLst/>
              <a:ahLst/>
              <a:cxnLst/>
              <a:rect l="l" t="t" r="r" b="b"/>
              <a:pathLst>
                <a:path w="1759" h="1354" extrusionOk="0">
                  <a:moveTo>
                    <a:pt x="1312" y="781"/>
                  </a:moveTo>
                  <a:lnTo>
                    <a:pt x="1117" y="140"/>
                  </a:lnTo>
                  <a:lnTo>
                    <a:pt x="963" y="656"/>
                  </a:lnTo>
                  <a:lnTo>
                    <a:pt x="628" y="0"/>
                  </a:lnTo>
                  <a:lnTo>
                    <a:pt x="768" y="809"/>
                  </a:lnTo>
                  <a:cubicBezTo>
                    <a:pt x="768" y="809"/>
                    <a:pt x="252" y="70"/>
                    <a:pt x="238" y="98"/>
                  </a:cubicBezTo>
                  <a:cubicBezTo>
                    <a:pt x="224" y="112"/>
                    <a:pt x="475" y="767"/>
                    <a:pt x="475" y="767"/>
                  </a:cubicBezTo>
                  <a:lnTo>
                    <a:pt x="1" y="446"/>
                  </a:lnTo>
                  <a:cubicBezTo>
                    <a:pt x="1" y="446"/>
                    <a:pt x="182" y="865"/>
                    <a:pt x="684" y="1353"/>
                  </a:cubicBezTo>
                  <a:lnTo>
                    <a:pt x="1605" y="1144"/>
                  </a:lnTo>
                  <a:lnTo>
                    <a:pt x="1758" y="4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50"/>
            <p:cNvSpPr/>
            <p:nvPr/>
          </p:nvSpPr>
          <p:spPr>
            <a:xfrm>
              <a:off x="2591050" y="4965650"/>
              <a:ext cx="76050" cy="57900"/>
            </a:xfrm>
            <a:custGeom>
              <a:avLst/>
              <a:gdLst/>
              <a:ahLst/>
              <a:cxnLst/>
              <a:rect l="l" t="t" r="r" b="b"/>
              <a:pathLst>
                <a:path w="3042" h="2316" extrusionOk="0">
                  <a:moveTo>
                    <a:pt x="2274" y="1339"/>
                  </a:moveTo>
                  <a:lnTo>
                    <a:pt x="1940" y="224"/>
                  </a:lnTo>
                  <a:lnTo>
                    <a:pt x="1675" y="1116"/>
                  </a:lnTo>
                  <a:lnTo>
                    <a:pt x="1089" y="0"/>
                  </a:lnTo>
                  <a:lnTo>
                    <a:pt x="1340" y="1367"/>
                  </a:lnTo>
                  <a:cubicBezTo>
                    <a:pt x="1340" y="1367"/>
                    <a:pt x="433" y="112"/>
                    <a:pt x="419" y="154"/>
                  </a:cubicBezTo>
                  <a:cubicBezTo>
                    <a:pt x="405" y="196"/>
                    <a:pt x="838" y="1325"/>
                    <a:pt x="838" y="1325"/>
                  </a:cubicBezTo>
                  <a:lnTo>
                    <a:pt x="1" y="754"/>
                  </a:lnTo>
                  <a:cubicBezTo>
                    <a:pt x="1" y="754"/>
                    <a:pt x="322" y="1465"/>
                    <a:pt x="1186" y="2316"/>
                  </a:cubicBezTo>
                  <a:lnTo>
                    <a:pt x="2763" y="1953"/>
                  </a:lnTo>
                  <a:lnTo>
                    <a:pt x="3042" y="5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50"/>
            <p:cNvSpPr/>
            <p:nvPr/>
          </p:nvSpPr>
          <p:spPr>
            <a:xfrm>
              <a:off x="2771176" y="4706550"/>
              <a:ext cx="62800" cy="69075"/>
            </a:xfrm>
            <a:custGeom>
              <a:avLst/>
              <a:gdLst/>
              <a:ahLst/>
              <a:cxnLst/>
              <a:rect l="l" t="t" r="r" b="b"/>
              <a:pathLst>
                <a:path w="2512" h="2763" extrusionOk="0">
                  <a:moveTo>
                    <a:pt x="1" y="2762"/>
                  </a:moveTo>
                  <a:cubicBezTo>
                    <a:pt x="1326" y="2107"/>
                    <a:pt x="2386" y="1102"/>
                    <a:pt x="2386" y="1102"/>
                  </a:cubicBezTo>
                  <a:lnTo>
                    <a:pt x="2511" y="1"/>
                  </a:lnTo>
                  <a:cubicBezTo>
                    <a:pt x="2511" y="1"/>
                    <a:pt x="1814" y="14"/>
                    <a:pt x="1158" y="475"/>
                  </a:cubicBezTo>
                  <a:cubicBezTo>
                    <a:pt x="517" y="935"/>
                    <a:pt x="308" y="1911"/>
                    <a:pt x="308" y="191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50"/>
            <p:cNvSpPr/>
            <p:nvPr/>
          </p:nvSpPr>
          <p:spPr>
            <a:xfrm>
              <a:off x="2743276" y="4719100"/>
              <a:ext cx="29675" cy="54775"/>
            </a:xfrm>
            <a:custGeom>
              <a:avLst/>
              <a:gdLst/>
              <a:ahLst/>
              <a:cxnLst/>
              <a:rect l="l" t="t" r="r" b="b"/>
              <a:pathLst>
                <a:path w="1187" h="2191" extrusionOk="0">
                  <a:moveTo>
                    <a:pt x="656" y="2191"/>
                  </a:moveTo>
                  <a:cubicBezTo>
                    <a:pt x="1186" y="1577"/>
                    <a:pt x="1173" y="1075"/>
                    <a:pt x="1173" y="1075"/>
                  </a:cubicBezTo>
                  <a:lnTo>
                    <a:pt x="377" y="1"/>
                  </a:lnTo>
                  <a:cubicBezTo>
                    <a:pt x="377" y="1"/>
                    <a:pt x="15" y="475"/>
                    <a:pt x="15" y="1103"/>
                  </a:cubicBezTo>
                  <a:cubicBezTo>
                    <a:pt x="1" y="1744"/>
                    <a:pt x="656" y="2191"/>
                    <a:pt x="656" y="21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50"/>
            <p:cNvSpPr/>
            <p:nvPr/>
          </p:nvSpPr>
          <p:spPr>
            <a:xfrm>
              <a:off x="2721475" y="4772100"/>
              <a:ext cx="35250" cy="18875"/>
            </a:xfrm>
            <a:custGeom>
              <a:avLst/>
              <a:gdLst/>
              <a:ahLst/>
              <a:cxnLst/>
              <a:rect l="l" t="t" r="r" b="b"/>
              <a:pathLst>
                <a:path w="1410" h="755" extrusionOk="0">
                  <a:moveTo>
                    <a:pt x="1409" y="461"/>
                  </a:moveTo>
                  <a:cubicBezTo>
                    <a:pt x="921" y="754"/>
                    <a:pt x="698" y="670"/>
                    <a:pt x="698" y="670"/>
                  </a:cubicBezTo>
                  <a:lnTo>
                    <a:pt x="1" y="99"/>
                  </a:lnTo>
                  <a:cubicBezTo>
                    <a:pt x="1" y="99"/>
                    <a:pt x="726" y="15"/>
                    <a:pt x="907" y="15"/>
                  </a:cubicBezTo>
                  <a:cubicBezTo>
                    <a:pt x="1089" y="1"/>
                    <a:pt x="1409" y="461"/>
                    <a:pt x="1409" y="4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50"/>
            <p:cNvSpPr/>
            <p:nvPr/>
          </p:nvSpPr>
          <p:spPr>
            <a:xfrm>
              <a:off x="2722525" y="5014825"/>
              <a:ext cx="134625" cy="46050"/>
            </a:xfrm>
            <a:custGeom>
              <a:avLst/>
              <a:gdLst/>
              <a:ahLst/>
              <a:cxnLst/>
              <a:rect l="l" t="t" r="r" b="b"/>
              <a:pathLst>
                <a:path w="5385" h="1842" extrusionOk="0">
                  <a:moveTo>
                    <a:pt x="224" y="753"/>
                  </a:moveTo>
                  <a:lnTo>
                    <a:pt x="0" y="1841"/>
                  </a:lnTo>
                  <a:cubicBezTo>
                    <a:pt x="2302" y="1437"/>
                    <a:pt x="4478" y="1074"/>
                    <a:pt x="4659" y="1074"/>
                  </a:cubicBezTo>
                  <a:cubicBezTo>
                    <a:pt x="4715" y="1074"/>
                    <a:pt x="4827" y="1046"/>
                    <a:pt x="4966" y="990"/>
                  </a:cubicBezTo>
                  <a:cubicBezTo>
                    <a:pt x="5106" y="684"/>
                    <a:pt x="5245" y="349"/>
                    <a:pt x="5385" y="0"/>
                  </a:cubicBezTo>
                  <a:cubicBezTo>
                    <a:pt x="4046" y="265"/>
                    <a:pt x="2190" y="530"/>
                    <a:pt x="224" y="753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50"/>
            <p:cNvSpPr/>
            <p:nvPr/>
          </p:nvSpPr>
          <p:spPr>
            <a:xfrm>
              <a:off x="2494125" y="5044800"/>
              <a:ext cx="73250" cy="37000"/>
            </a:xfrm>
            <a:custGeom>
              <a:avLst/>
              <a:gdLst/>
              <a:ahLst/>
              <a:cxnLst/>
              <a:rect l="l" t="t" r="r" b="b"/>
              <a:pathLst>
                <a:path w="2930" h="1480" extrusionOk="0">
                  <a:moveTo>
                    <a:pt x="600" y="1479"/>
                  </a:moveTo>
                  <a:lnTo>
                    <a:pt x="2385" y="1437"/>
                  </a:lnTo>
                  <a:lnTo>
                    <a:pt x="2929" y="56"/>
                  </a:lnTo>
                  <a:cubicBezTo>
                    <a:pt x="1786" y="84"/>
                    <a:pt x="809" y="70"/>
                    <a:pt x="126" y="1"/>
                  </a:cubicBezTo>
                  <a:cubicBezTo>
                    <a:pt x="126" y="1"/>
                    <a:pt x="84" y="29"/>
                    <a:pt x="0" y="7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50"/>
            <p:cNvSpPr/>
            <p:nvPr/>
          </p:nvSpPr>
          <p:spPr>
            <a:xfrm>
              <a:off x="2607450" y="5036775"/>
              <a:ext cx="90700" cy="43975"/>
            </a:xfrm>
            <a:custGeom>
              <a:avLst/>
              <a:gdLst/>
              <a:ahLst/>
              <a:cxnLst/>
              <a:rect l="l" t="t" r="r" b="b"/>
              <a:pathLst>
                <a:path w="3628" h="1759" extrusionOk="0">
                  <a:moveTo>
                    <a:pt x="2692" y="1284"/>
                  </a:moveTo>
                  <a:lnTo>
                    <a:pt x="3627" y="1"/>
                  </a:lnTo>
                  <a:cubicBezTo>
                    <a:pt x="2414" y="126"/>
                    <a:pt x="1186" y="224"/>
                    <a:pt x="42" y="294"/>
                  </a:cubicBezTo>
                  <a:lnTo>
                    <a:pt x="0" y="1758"/>
                  </a:lnTo>
                  <a:cubicBezTo>
                    <a:pt x="642" y="1647"/>
                    <a:pt x="1618" y="1465"/>
                    <a:pt x="2692" y="1284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50"/>
            <p:cNvSpPr/>
            <p:nvPr/>
          </p:nvSpPr>
          <p:spPr>
            <a:xfrm>
              <a:off x="2380425" y="5054225"/>
              <a:ext cx="115450" cy="64525"/>
            </a:xfrm>
            <a:custGeom>
              <a:avLst/>
              <a:gdLst/>
              <a:ahLst/>
              <a:cxnLst/>
              <a:rect l="l" t="t" r="r" b="b"/>
              <a:pathLst>
                <a:path w="4618" h="2581" extrusionOk="0">
                  <a:moveTo>
                    <a:pt x="1187" y="1967"/>
                  </a:moveTo>
                  <a:cubicBezTo>
                    <a:pt x="1633" y="2120"/>
                    <a:pt x="2205" y="2399"/>
                    <a:pt x="2553" y="2581"/>
                  </a:cubicBezTo>
                  <a:lnTo>
                    <a:pt x="4618" y="1828"/>
                  </a:lnTo>
                  <a:cubicBezTo>
                    <a:pt x="4506" y="1702"/>
                    <a:pt x="4423" y="1576"/>
                    <a:pt x="4395" y="1465"/>
                  </a:cubicBezTo>
                  <a:cubicBezTo>
                    <a:pt x="4353" y="1311"/>
                    <a:pt x="4116" y="572"/>
                    <a:pt x="3920" y="0"/>
                  </a:cubicBezTo>
                  <a:cubicBezTo>
                    <a:pt x="3195" y="335"/>
                    <a:pt x="1898" y="893"/>
                    <a:pt x="1" y="1563"/>
                  </a:cubicBezTo>
                  <a:cubicBezTo>
                    <a:pt x="419" y="1702"/>
                    <a:pt x="880" y="1869"/>
                    <a:pt x="1187" y="1967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50"/>
            <p:cNvSpPr/>
            <p:nvPr/>
          </p:nvSpPr>
          <p:spPr>
            <a:xfrm>
              <a:off x="2449475" y="5169850"/>
              <a:ext cx="395825" cy="44450"/>
            </a:xfrm>
            <a:custGeom>
              <a:avLst/>
              <a:gdLst/>
              <a:ahLst/>
              <a:cxnLst/>
              <a:rect l="l" t="t" r="r" b="b"/>
              <a:pathLst>
                <a:path w="15833" h="1778" extrusionOk="0">
                  <a:moveTo>
                    <a:pt x="11465" y="0"/>
                  </a:moveTo>
                  <a:cubicBezTo>
                    <a:pt x="10655" y="0"/>
                    <a:pt x="12426" y="970"/>
                    <a:pt x="11899" y="970"/>
                  </a:cubicBezTo>
                  <a:cubicBezTo>
                    <a:pt x="11886" y="970"/>
                    <a:pt x="11872" y="970"/>
                    <a:pt x="11857" y="969"/>
                  </a:cubicBezTo>
                  <a:cubicBezTo>
                    <a:pt x="11294" y="937"/>
                    <a:pt x="11362" y="563"/>
                    <a:pt x="8274" y="563"/>
                  </a:cubicBezTo>
                  <a:cubicBezTo>
                    <a:pt x="7234" y="563"/>
                    <a:pt x="5835" y="605"/>
                    <a:pt x="3934" y="718"/>
                  </a:cubicBezTo>
                  <a:cubicBezTo>
                    <a:pt x="489" y="927"/>
                    <a:pt x="1" y="1331"/>
                    <a:pt x="1702" y="1778"/>
                  </a:cubicBezTo>
                  <a:lnTo>
                    <a:pt x="15832" y="1778"/>
                  </a:lnTo>
                  <a:cubicBezTo>
                    <a:pt x="14633" y="1066"/>
                    <a:pt x="13112" y="285"/>
                    <a:pt x="12038" y="76"/>
                  </a:cubicBezTo>
                  <a:cubicBezTo>
                    <a:pt x="11775" y="23"/>
                    <a:pt x="11589" y="0"/>
                    <a:pt x="11465" y="0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50"/>
            <p:cNvSpPr/>
            <p:nvPr/>
          </p:nvSpPr>
          <p:spPr>
            <a:xfrm>
              <a:off x="2816675" y="5114200"/>
              <a:ext cx="54075" cy="27925"/>
            </a:xfrm>
            <a:custGeom>
              <a:avLst/>
              <a:gdLst/>
              <a:ahLst/>
              <a:cxnLst/>
              <a:rect l="l" t="t" r="r" b="b"/>
              <a:pathLst>
                <a:path w="2163" h="1117" extrusionOk="0">
                  <a:moveTo>
                    <a:pt x="1" y="126"/>
                  </a:moveTo>
                  <a:cubicBezTo>
                    <a:pt x="405" y="0"/>
                    <a:pt x="949" y="112"/>
                    <a:pt x="991" y="126"/>
                  </a:cubicBezTo>
                  <a:cubicBezTo>
                    <a:pt x="1047" y="140"/>
                    <a:pt x="2163" y="628"/>
                    <a:pt x="2163" y="628"/>
                  </a:cubicBezTo>
                  <a:lnTo>
                    <a:pt x="1884" y="754"/>
                  </a:lnTo>
                  <a:lnTo>
                    <a:pt x="1619" y="642"/>
                  </a:lnTo>
                  <a:lnTo>
                    <a:pt x="1828" y="823"/>
                  </a:lnTo>
                  <a:lnTo>
                    <a:pt x="1521" y="1116"/>
                  </a:lnTo>
                  <a:lnTo>
                    <a:pt x="405" y="879"/>
                  </a:lnTo>
                  <a:lnTo>
                    <a:pt x="210" y="461"/>
                  </a:lnTo>
                  <a:lnTo>
                    <a:pt x="517" y="349"/>
                  </a:lnTo>
                  <a:lnTo>
                    <a:pt x="196" y="30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50"/>
            <p:cNvSpPr/>
            <p:nvPr/>
          </p:nvSpPr>
          <p:spPr>
            <a:xfrm>
              <a:off x="2850150" y="5120475"/>
              <a:ext cx="63850" cy="33150"/>
            </a:xfrm>
            <a:custGeom>
              <a:avLst/>
              <a:gdLst/>
              <a:ahLst/>
              <a:cxnLst/>
              <a:rect l="l" t="t" r="r" b="b"/>
              <a:pathLst>
                <a:path w="2554" h="1326" extrusionOk="0">
                  <a:moveTo>
                    <a:pt x="2149" y="614"/>
                  </a:moveTo>
                  <a:cubicBezTo>
                    <a:pt x="2065" y="531"/>
                    <a:pt x="1284" y="1"/>
                    <a:pt x="1284" y="1"/>
                  </a:cubicBezTo>
                  <a:cubicBezTo>
                    <a:pt x="1284" y="1"/>
                    <a:pt x="796" y="14"/>
                    <a:pt x="684" y="56"/>
                  </a:cubicBezTo>
                  <a:cubicBezTo>
                    <a:pt x="572" y="98"/>
                    <a:pt x="210" y="461"/>
                    <a:pt x="1" y="698"/>
                  </a:cubicBezTo>
                  <a:lnTo>
                    <a:pt x="670" y="1214"/>
                  </a:lnTo>
                  <a:lnTo>
                    <a:pt x="977" y="1005"/>
                  </a:lnTo>
                  <a:lnTo>
                    <a:pt x="1256" y="991"/>
                  </a:lnTo>
                  <a:lnTo>
                    <a:pt x="1340" y="768"/>
                  </a:lnTo>
                  <a:lnTo>
                    <a:pt x="1368" y="991"/>
                  </a:lnTo>
                  <a:lnTo>
                    <a:pt x="1730" y="1144"/>
                  </a:lnTo>
                  <a:lnTo>
                    <a:pt x="1884" y="963"/>
                  </a:lnTo>
                  <a:lnTo>
                    <a:pt x="1828" y="1214"/>
                  </a:lnTo>
                  <a:lnTo>
                    <a:pt x="2553" y="1326"/>
                  </a:lnTo>
                  <a:cubicBezTo>
                    <a:pt x="2553" y="1326"/>
                    <a:pt x="2232" y="712"/>
                    <a:pt x="2149" y="61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50"/>
            <p:cNvSpPr/>
            <p:nvPr/>
          </p:nvSpPr>
          <p:spPr>
            <a:xfrm>
              <a:off x="2780050" y="5119775"/>
              <a:ext cx="63150" cy="32450"/>
            </a:xfrm>
            <a:custGeom>
              <a:avLst/>
              <a:gdLst/>
              <a:ahLst/>
              <a:cxnLst/>
              <a:rect l="l" t="t" r="r" b="b"/>
              <a:pathLst>
                <a:path w="2526" h="1298" extrusionOk="0">
                  <a:moveTo>
                    <a:pt x="1968" y="1298"/>
                  </a:moveTo>
                  <a:cubicBezTo>
                    <a:pt x="1689" y="1075"/>
                    <a:pt x="991" y="1005"/>
                    <a:pt x="991" y="1005"/>
                  </a:cubicBezTo>
                  <a:lnTo>
                    <a:pt x="1" y="1144"/>
                  </a:lnTo>
                  <a:cubicBezTo>
                    <a:pt x="1" y="1144"/>
                    <a:pt x="545" y="447"/>
                    <a:pt x="824" y="224"/>
                  </a:cubicBezTo>
                  <a:cubicBezTo>
                    <a:pt x="1103" y="1"/>
                    <a:pt x="1814" y="210"/>
                    <a:pt x="1856" y="238"/>
                  </a:cubicBezTo>
                  <a:cubicBezTo>
                    <a:pt x="1898" y="252"/>
                    <a:pt x="2526" y="684"/>
                    <a:pt x="2526" y="712"/>
                  </a:cubicBezTo>
                  <a:cubicBezTo>
                    <a:pt x="2512" y="754"/>
                    <a:pt x="1968" y="1298"/>
                    <a:pt x="1968" y="129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50"/>
            <p:cNvSpPr/>
            <p:nvPr/>
          </p:nvSpPr>
          <p:spPr>
            <a:xfrm>
              <a:off x="2821900" y="5128150"/>
              <a:ext cx="53725" cy="47450"/>
            </a:xfrm>
            <a:custGeom>
              <a:avLst/>
              <a:gdLst/>
              <a:ahLst/>
              <a:cxnLst/>
              <a:rect l="l" t="t" r="r" b="b"/>
              <a:pathLst>
                <a:path w="2149" h="1898" extrusionOk="0">
                  <a:moveTo>
                    <a:pt x="57" y="1158"/>
                  </a:moveTo>
                  <a:cubicBezTo>
                    <a:pt x="405" y="1688"/>
                    <a:pt x="935" y="1897"/>
                    <a:pt x="935" y="1897"/>
                  </a:cubicBezTo>
                  <a:lnTo>
                    <a:pt x="1702" y="1535"/>
                  </a:lnTo>
                  <a:lnTo>
                    <a:pt x="1884" y="1298"/>
                  </a:lnTo>
                  <a:lnTo>
                    <a:pt x="1702" y="1172"/>
                  </a:lnTo>
                  <a:lnTo>
                    <a:pt x="2009" y="1200"/>
                  </a:lnTo>
                  <a:lnTo>
                    <a:pt x="2149" y="865"/>
                  </a:lnTo>
                  <a:lnTo>
                    <a:pt x="1828" y="684"/>
                  </a:lnTo>
                  <a:lnTo>
                    <a:pt x="2065" y="600"/>
                  </a:lnTo>
                  <a:cubicBezTo>
                    <a:pt x="2065" y="600"/>
                    <a:pt x="1661" y="321"/>
                    <a:pt x="1591" y="279"/>
                  </a:cubicBezTo>
                  <a:cubicBezTo>
                    <a:pt x="1521" y="251"/>
                    <a:pt x="1075" y="251"/>
                    <a:pt x="1075" y="251"/>
                  </a:cubicBezTo>
                  <a:lnTo>
                    <a:pt x="573" y="0"/>
                  </a:lnTo>
                  <a:lnTo>
                    <a:pt x="308" y="84"/>
                  </a:lnTo>
                  <a:lnTo>
                    <a:pt x="182" y="279"/>
                  </a:lnTo>
                  <a:lnTo>
                    <a:pt x="489" y="419"/>
                  </a:lnTo>
                  <a:lnTo>
                    <a:pt x="126" y="419"/>
                  </a:lnTo>
                  <a:lnTo>
                    <a:pt x="15" y="656"/>
                  </a:lnTo>
                  <a:lnTo>
                    <a:pt x="322" y="795"/>
                  </a:lnTo>
                  <a:lnTo>
                    <a:pt x="1" y="7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50"/>
            <p:cNvSpPr/>
            <p:nvPr/>
          </p:nvSpPr>
          <p:spPr>
            <a:xfrm>
              <a:off x="2095875" y="5094675"/>
              <a:ext cx="1075" cy="3500"/>
            </a:xfrm>
            <a:custGeom>
              <a:avLst/>
              <a:gdLst/>
              <a:ahLst/>
              <a:cxnLst/>
              <a:rect l="l" t="t" r="r" b="b"/>
              <a:pathLst>
                <a:path w="43" h="140" extrusionOk="0">
                  <a:moveTo>
                    <a:pt x="1" y="28"/>
                  </a:moveTo>
                  <a:cubicBezTo>
                    <a:pt x="1" y="56"/>
                    <a:pt x="15" y="98"/>
                    <a:pt x="43" y="140"/>
                  </a:cubicBezTo>
                  <a:cubicBezTo>
                    <a:pt x="15" y="42"/>
                    <a:pt x="1" y="0"/>
                    <a:pt x="1" y="28"/>
                  </a:cubicBezTo>
                  <a:close/>
                </a:path>
              </a:pathLst>
            </a:custGeom>
            <a:solidFill>
              <a:srgbClr val="DDB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50"/>
            <p:cNvSpPr/>
            <p:nvPr/>
          </p:nvSpPr>
          <p:spPr>
            <a:xfrm>
              <a:off x="2061025" y="5009225"/>
              <a:ext cx="165300" cy="205075"/>
            </a:xfrm>
            <a:custGeom>
              <a:avLst/>
              <a:gdLst/>
              <a:ahLst/>
              <a:cxnLst/>
              <a:rect l="l" t="t" r="r" b="b"/>
              <a:pathLst>
                <a:path w="6612" h="8203" extrusionOk="0">
                  <a:moveTo>
                    <a:pt x="4157" y="5399"/>
                  </a:moveTo>
                  <a:lnTo>
                    <a:pt x="2748" y="3502"/>
                  </a:lnTo>
                  <a:lnTo>
                    <a:pt x="1520" y="908"/>
                  </a:lnTo>
                  <a:lnTo>
                    <a:pt x="865" y="1"/>
                  </a:lnTo>
                  <a:lnTo>
                    <a:pt x="14" y="1"/>
                  </a:lnTo>
                  <a:lnTo>
                    <a:pt x="0" y="294"/>
                  </a:lnTo>
                  <a:cubicBezTo>
                    <a:pt x="921" y="1786"/>
                    <a:pt x="2176" y="3376"/>
                    <a:pt x="2176" y="3376"/>
                  </a:cubicBezTo>
                  <a:lnTo>
                    <a:pt x="2176" y="4283"/>
                  </a:lnTo>
                  <a:cubicBezTo>
                    <a:pt x="2176" y="4283"/>
                    <a:pt x="1590" y="3823"/>
                    <a:pt x="1437" y="3558"/>
                  </a:cubicBezTo>
                  <a:cubicBezTo>
                    <a:pt x="1576" y="4158"/>
                    <a:pt x="2134" y="6933"/>
                    <a:pt x="2315" y="7129"/>
                  </a:cubicBezTo>
                  <a:cubicBezTo>
                    <a:pt x="2399" y="7212"/>
                    <a:pt x="2608" y="7617"/>
                    <a:pt x="2887" y="8203"/>
                  </a:cubicBezTo>
                  <a:lnTo>
                    <a:pt x="6612" y="820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50"/>
            <p:cNvSpPr/>
            <p:nvPr/>
          </p:nvSpPr>
          <p:spPr>
            <a:xfrm>
              <a:off x="3033575" y="4864175"/>
              <a:ext cx="180650" cy="58250"/>
            </a:xfrm>
            <a:custGeom>
              <a:avLst/>
              <a:gdLst/>
              <a:ahLst/>
              <a:cxnLst/>
              <a:rect l="l" t="t" r="r" b="b"/>
              <a:pathLst>
                <a:path w="7226" h="2330" extrusionOk="0">
                  <a:moveTo>
                    <a:pt x="7114" y="112"/>
                  </a:moveTo>
                  <a:cubicBezTo>
                    <a:pt x="7114" y="112"/>
                    <a:pt x="7156" y="70"/>
                    <a:pt x="7226" y="0"/>
                  </a:cubicBezTo>
                  <a:lnTo>
                    <a:pt x="6403" y="0"/>
                  </a:lnTo>
                  <a:cubicBezTo>
                    <a:pt x="6403" y="0"/>
                    <a:pt x="558" y="656"/>
                    <a:pt x="280" y="656"/>
                  </a:cubicBezTo>
                  <a:cubicBezTo>
                    <a:pt x="1" y="656"/>
                    <a:pt x="1688" y="1660"/>
                    <a:pt x="1688" y="1660"/>
                  </a:cubicBezTo>
                  <a:cubicBezTo>
                    <a:pt x="1688" y="1660"/>
                    <a:pt x="1786" y="1967"/>
                    <a:pt x="1870" y="2330"/>
                  </a:cubicBezTo>
                  <a:cubicBezTo>
                    <a:pt x="2051" y="2176"/>
                    <a:pt x="2190" y="2065"/>
                    <a:pt x="2302" y="2009"/>
                  </a:cubicBezTo>
                  <a:cubicBezTo>
                    <a:pt x="2874" y="1702"/>
                    <a:pt x="7114" y="112"/>
                    <a:pt x="7114" y="112"/>
                  </a:cubicBezTo>
                  <a:close/>
                </a:path>
              </a:pathLst>
            </a:custGeom>
            <a:solidFill>
              <a:srgbClr val="242424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فقاعة التفكير: على شكل سحابة 7">
            <a:extLst>
              <a:ext uri="{FF2B5EF4-FFF2-40B4-BE49-F238E27FC236}">
                <a16:creationId xmlns:a16="http://schemas.microsoft.com/office/drawing/2014/main" xmlns="" id="{B56833B7-5625-FAF5-1F65-9163A555EE4A}"/>
              </a:ext>
            </a:extLst>
          </p:cNvPr>
          <p:cNvSpPr/>
          <p:nvPr/>
        </p:nvSpPr>
        <p:spPr>
          <a:xfrm>
            <a:off x="4655889" y="182467"/>
            <a:ext cx="3174293" cy="1186276"/>
          </a:xfrm>
          <a:prstGeom prst="cloudCallout">
            <a:avLst>
              <a:gd name="adj1" fmla="val 58978"/>
              <a:gd name="adj2" fmla="val -4550"/>
            </a:avLst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FFE285"/>
                </a:solidFill>
              </a:rPr>
              <a:t>Scan &amp; identify the </a:t>
            </a:r>
            <a:r>
              <a:rPr lang="en-US" sz="1800" b="1" dirty="0">
                <a:solidFill>
                  <a:schemeClr val="accent5"/>
                </a:solidFill>
              </a:rPr>
              <a:t>topic</a:t>
            </a:r>
            <a:r>
              <a:rPr lang="en-US" sz="1600" b="1" dirty="0">
                <a:solidFill>
                  <a:srgbClr val="FFE285"/>
                </a:solidFill>
              </a:rPr>
              <a:t> of each paragraph</a:t>
            </a:r>
          </a:p>
        </p:txBody>
      </p:sp>
      <p:pic>
        <p:nvPicPr>
          <p:cNvPr id="9" name="Picture 4" descr="Main Idea - Lessons - Blendspace">
            <a:extLst>
              <a:ext uri="{FF2B5EF4-FFF2-40B4-BE49-F238E27FC236}">
                <a16:creationId xmlns:a16="http://schemas.microsoft.com/office/drawing/2014/main" xmlns="" id="{E29DA410-D113-E119-EB8F-F17297863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81" y="252316"/>
            <a:ext cx="1469698" cy="91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1" name="Google Shape;3701;p55"/>
          <p:cNvGrpSpPr/>
          <p:nvPr/>
        </p:nvGrpSpPr>
        <p:grpSpPr>
          <a:xfrm>
            <a:off x="-1053975" y="3028263"/>
            <a:ext cx="1988675" cy="2356725"/>
            <a:chOff x="1269525" y="-154150"/>
            <a:chExt cx="1988675" cy="2356725"/>
          </a:xfrm>
        </p:grpSpPr>
        <p:sp>
          <p:nvSpPr>
            <p:cNvPr id="3702" name="Google Shape;3702;p55"/>
            <p:cNvSpPr/>
            <p:nvPr/>
          </p:nvSpPr>
          <p:spPr>
            <a:xfrm>
              <a:off x="2114050" y="-154150"/>
              <a:ext cx="431425" cy="1346700"/>
            </a:xfrm>
            <a:custGeom>
              <a:avLst/>
              <a:gdLst/>
              <a:ahLst/>
              <a:cxnLst/>
              <a:rect l="l" t="t" r="r" b="b"/>
              <a:pathLst>
                <a:path w="17257" h="53868" extrusionOk="0">
                  <a:moveTo>
                    <a:pt x="17234" y="10157"/>
                  </a:moveTo>
                  <a:lnTo>
                    <a:pt x="15568" y="10249"/>
                  </a:lnTo>
                  <a:lnTo>
                    <a:pt x="17234" y="9769"/>
                  </a:lnTo>
                  <a:cubicBezTo>
                    <a:pt x="17234" y="7943"/>
                    <a:pt x="17188" y="6117"/>
                    <a:pt x="17143" y="4428"/>
                  </a:cubicBezTo>
                  <a:lnTo>
                    <a:pt x="15705" y="4200"/>
                  </a:lnTo>
                  <a:lnTo>
                    <a:pt x="17120" y="3424"/>
                  </a:lnTo>
                  <a:cubicBezTo>
                    <a:pt x="17074" y="2168"/>
                    <a:pt x="17029" y="1027"/>
                    <a:pt x="16960" y="0"/>
                  </a:cubicBezTo>
                  <a:cubicBezTo>
                    <a:pt x="15910" y="981"/>
                    <a:pt x="14358" y="2031"/>
                    <a:pt x="12646" y="3401"/>
                  </a:cubicBezTo>
                  <a:lnTo>
                    <a:pt x="12966" y="4725"/>
                  </a:lnTo>
                  <a:lnTo>
                    <a:pt x="12053" y="3880"/>
                  </a:lnTo>
                  <a:cubicBezTo>
                    <a:pt x="10911" y="4839"/>
                    <a:pt x="9702" y="5957"/>
                    <a:pt x="8560" y="7281"/>
                  </a:cubicBezTo>
                  <a:lnTo>
                    <a:pt x="10272" y="10522"/>
                  </a:lnTo>
                  <a:lnTo>
                    <a:pt x="7465" y="8628"/>
                  </a:lnTo>
                  <a:cubicBezTo>
                    <a:pt x="6917" y="9336"/>
                    <a:pt x="6392" y="10112"/>
                    <a:pt x="5890" y="10933"/>
                  </a:cubicBezTo>
                  <a:cubicBezTo>
                    <a:pt x="5639" y="11390"/>
                    <a:pt x="5388" y="11846"/>
                    <a:pt x="5137" y="12303"/>
                  </a:cubicBezTo>
                  <a:lnTo>
                    <a:pt x="7282" y="15749"/>
                  </a:lnTo>
                  <a:lnTo>
                    <a:pt x="4612" y="13330"/>
                  </a:lnTo>
                  <a:cubicBezTo>
                    <a:pt x="3676" y="15224"/>
                    <a:pt x="2854" y="17279"/>
                    <a:pt x="2169" y="19424"/>
                  </a:cubicBezTo>
                  <a:lnTo>
                    <a:pt x="5228" y="21638"/>
                  </a:lnTo>
                  <a:lnTo>
                    <a:pt x="1644" y="21205"/>
                  </a:lnTo>
                  <a:cubicBezTo>
                    <a:pt x="1256" y="22551"/>
                    <a:pt x="937" y="23944"/>
                    <a:pt x="686" y="25336"/>
                  </a:cubicBezTo>
                  <a:lnTo>
                    <a:pt x="3265" y="26865"/>
                  </a:lnTo>
                  <a:lnTo>
                    <a:pt x="526" y="26249"/>
                  </a:lnTo>
                  <a:cubicBezTo>
                    <a:pt x="206" y="28303"/>
                    <a:pt x="1" y="30380"/>
                    <a:pt x="1" y="32435"/>
                  </a:cubicBezTo>
                  <a:lnTo>
                    <a:pt x="2420" y="34146"/>
                  </a:lnTo>
                  <a:lnTo>
                    <a:pt x="1" y="33416"/>
                  </a:lnTo>
                  <a:cubicBezTo>
                    <a:pt x="24" y="35105"/>
                    <a:pt x="184" y="36771"/>
                    <a:pt x="480" y="38346"/>
                  </a:cubicBezTo>
                  <a:cubicBezTo>
                    <a:pt x="1941" y="38826"/>
                    <a:pt x="3630" y="39282"/>
                    <a:pt x="3630" y="39282"/>
                  </a:cubicBezTo>
                  <a:lnTo>
                    <a:pt x="640" y="39214"/>
                  </a:lnTo>
                  <a:cubicBezTo>
                    <a:pt x="731" y="39556"/>
                    <a:pt x="800" y="39876"/>
                    <a:pt x="891" y="40218"/>
                  </a:cubicBezTo>
                  <a:cubicBezTo>
                    <a:pt x="2512" y="46335"/>
                    <a:pt x="5753" y="53571"/>
                    <a:pt x="5753" y="53571"/>
                  </a:cubicBezTo>
                  <a:cubicBezTo>
                    <a:pt x="5753" y="53571"/>
                    <a:pt x="6643" y="53867"/>
                    <a:pt x="7054" y="51836"/>
                  </a:cubicBezTo>
                  <a:cubicBezTo>
                    <a:pt x="7259" y="50809"/>
                    <a:pt x="8332" y="48618"/>
                    <a:pt x="9702" y="45536"/>
                  </a:cubicBezTo>
                  <a:cubicBezTo>
                    <a:pt x="7944" y="43482"/>
                    <a:pt x="6826" y="42455"/>
                    <a:pt x="6826" y="42455"/>
                  </a:cubicBezTo>
                  <a:lnTo>
                    <a:pt x="10135" y="44532"/>
                  </a:lnTo>
                  <a:cubicBezTo>
                    <a:pt x="10432" y="43870"/>
                    <a:pt x="10729" y="43185"/>
                    <a:pt x="11026" y="42455"/>
                  </a:cubicBezTo>
                  <a:cubicBezTo>
                    <a:pt x="10478" y="41953"/>
                    <a:pt x="9405" y="41131"/>
                    <a:pt x="9405" y="41131"/>
                  </a:cubicBezTo>
                  <a:lnTo>
                    <a:pt x="11505" y="41336"/>
                  </a:lnTo>
                  <a:cubicBezTo>
                    <a:pt x="12053" y="40035"/>
                    <a:pt x="12600" y="38643"/>
                    <a:pt x="13125" y="37159"/>
                  </a:cubicBezTo>
                  <a:lnTo>
                    <a:pt x="10386" y="36520"/>
                  </a:lnTo>
                  <a:lnTo>
                    <a:pt x="13536" y="36041"/>
                  </a:lnTo>
                  <a:cubicBezTo>
                    <a:pt x="14061" y="34557"/>
                    <a:pt x="14586" y="32982"/>
                    <a:pt x="15043" y="31362"/>
                  </a:cubicBezTo>
                  <a:lnTo>
                    <a:pt x="12486" y="30198"/>
                  </a:lnTo>
                  <a:lnTo>
                    <a:pt x="15294" y="30494"/>
                  </a:lnTo>
                  <a:cubicBezTo>
                    <a:pt x="15431" y="29992"/>
                    <a:pt x="15568" y="29490"/>
                    <a:pt x="15682" y="29011"/>
                  </a:cubicBezTo>
                  <a:lnTo>
                    <a:pt x="12007" y="27892"/>
                  </a:lnTo>
                  <a:lnTo>
                    <a:pt x="15796" y="28623"/>
                  </a:lnTo>
                  <a:cubicBezTo>
                    <a:pt x="16116" y="27276"/>
                    <a:pt x="16435" y="25929"/>
                    <a:pt x="16686" y="24537"/>
                  </a:cubicBezTo>
                  <a:cubicBezTo>
                    <a:pt x="16709" y="24377"/>
                    <a:pt x="16755" y="24218"/>
                    <a:pt x="16778" y="24035"/>
                  </a:cubicBezTo>
                  <a:lnTo>
                    <a:pt x="11710" y="22643"/>
                  </a:lnTo>
                  <a:lnTo>
                    <a:pt x="16914" y="22597"/>
                  </a:lnTo>
                  <a:cubicBezTo>
                    <a:pt x="17006" y="21524"/>
                    <a:pt x="17074" y="20223"/>
                    <a:pt x="17120" y="18762"/>
                  </a:cubicBezTo>
                  <a:lnTo>
                    <a:pt x="14723" y="18237"/>
                  </a:lnTo>
                  <a:lnTo>
                    <a:pt x="17166" y="17484"/>
                  </a:lnTo>
                  <a:cubicBezTo>
                    <a:pt x="17188" y="16503"/>
                    <a:pt x="17211" y="15453"/>
                    <a:pt x="17234" y="14380"/>
                  </a:cubicBezTo>
                  <a:lnTo>
                    <a:pt x="14997" y="14380"/>
                  </a:lnTo>
                  <a:lnTo>
                    <a:pt x="17234" y="13627"/>
                  </a:lnTo>
                  <a:cubicBezTo>
                    <a:pt x="17234" y="12485"/>
                    <a:pt x="17257" y="11321"/>
                    <a:pt x="17234" y="101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55"/>
            <p:cNvSpPr/>
            <p:nvPr/>
          </p:nvSpPr>
          <p:spPr>
            <a:xfrm>
              <a:off x="2213350" y="1139450"/>
              <a:ext cx="525000" cy="1063125"/>
            </a:xfrm>
            <a:custGeom>
              <a:avLst/>
              <a:gdLst/>
              <a:ahLst/>
              <a:cxnLst/>
              <a:rect l="l" t="t" r="r" b="b"/>
              <a:pathLst>
                <a:path w="21000" h="42525" extrusionOk="0">
                  <a:moveTo>
                    <a:pt x="1393" y="1"/>
                  </a:moveTo>
                  <a:lnTo>
                    <a:pt x="1393" y="1"/>
                  </a:lnTo>
                  <a:cubicBezTo>
                    <a:pt x="1370" y="92"/>
                    <a:pt x="1" y="10637"/>
                    <a:pt x="2511" y="22689"/>
                  </a:cubicBezTo>
                  <a:cubicBezTo>
                    <a:pt x="4063" y="30107"/>
                    <a:pt x="8332" y="32983"/>
                    <a:pt x="12463" y="35768"/>
                  </a:cubicBezTo>
                  <a:cubicBezTo>
                    <a:pt x="15248" y="37639"/>
                    <a:pt x="17873" y="39420"/>
                    <a:pt x="19562" y="42524"/>
                  </a:cubicBezTo>
                  <a:lnTo>
                    <a:pt x="21000" y="41748"/>
                  </a:lnTo>
                  <a:cubicBezTo>
                    <a:pt x="19128" y="38279"/>
                    <a:pt x="16206" y="36316"/>
                    <a:pt x="13399" y="34421"/>
                  </a:cubicBezTo>
                  <a:cubicBezTo>
                    <a:pt x="9359" y="31682"/>
                    <a:pt x="5547" y="29126"/>
                    <a:pt x="4132" y="22347"/>
                  </a:cubicBezTo>
                  <a:cubicBezTo>
                    <a:pt x="1667" y="10592"/>
                    <a:pt x="3013" y="320"/>
                    <a:pt x="3013" y="206"/>
                  </a:cubicBezTo>
                  <a:lnTo>
                    <a:pt x="13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55"/>
            <p:cNvSpPr/>
            <p:nvPr/>
          </p:nvSpPr>
          <p:spPr>
            <a:xfrm>
              <a:off x="2213350" y="1139450"/>
              <a:ext cx="198025" cy="750975"/>
            </a:xfrm>
            <a:custGeom>
              <a:avLst/>
              <a:gdLst/>
              <a:ahLst/>
              <a:cxnLst/>
              <a:rect l="l" t="t" r="r" b="b"/>
              <a:pathLst>
                <a:path w="7921" h="30039" extrusionOk="0">
                  <a:moveTo>
                    <a:pt x="1393" y="1"/>
                  </a:moveTo>
                  <a:lnTo>
                    <a:pt x="1393" y="1"/>
                  </a:lnTo>
                  <a:cubicBezTo>
                    <a:pt x="1370" y="92"/>
                    <a:pt x="1" y="10637"/>
                    <a:pt x="2511" y="22689"/>
                  </a:cubicBezTo>
                  <a:cubicBezTo>
                    <a:pt x="2922" y="24652"/>
                    <a:pt x="3538" y="26295"/>
                    <a:pt x="4269" y="27710"/>
                  </a:cubicBezTo>
                  <a:cubicBezTo>
                    <a:pt x="5479" y="28692"/>
                    <a:pt x="6688" y="29491"/>
                    <a:pt x="7921" y="30039"/>
                  </a:cubicBezTo>
                  <a:cubicBezTo>
                    <a:pt x="6209" y="28190"/>
                    <a:pt x="4862" y="25816"/>
                    <a:pt x="4132" y="22347"/>
                  </a:cubicBezTo>
                  <a:cubicBezTo>
                    <a:pt x="1667" y="10592"/>
                    <a:pt x="3013" y="320"/>
                    <a:pt x="3013" y="206"/>
                  </a:cubicBezTo>
                  <a:lnTo>
                    <a:pt x="13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55"/>
            <p:cNvSpPr/>
            <p:nvPr/>
          </p:nvSpPr>
          <p:spPr>
            <a:xfrm>
              <a:off x="1536000" y="1046450"/>
              <a:ext cx="764675" cy="745250"/>
            </a:xfrm>
            <a:custGeom>
              <a:avLst/>
              <a:gdLst/>
              <a:ahLst/>
              <a:cxnLst/>
              <a:rect l="l" t="t" r="r" b="b"/>
              <a:pathLst>
                <a:path w="30587" h="29810" extrusionOk="0">
                  <a:moveTo>
                    <a:pt x="19083" y="1005"/>
                  </a:moveTo>
                  <a:lnTo>
                    <a:pt x="19836" y="1712"/>
                  </a:lnTo>
                  <a:cubicBezTo>
                    <a:pt x="19836" y="1712"/>
                    <a:pt x="18056" y="1096"/>
                    <a:pt x="16116" y="411"/>
                  </a:cubicBezTo>
                  <a:cubicBezTo>
                    <a:pt x="14472" y="137"/>
                    <a:pt x="13171" y="0"/>
                    <a:pt x="12646" y="137"/>
                  </a:cubicBezTo>
                  <a:cubicBezTo>
                    <a:pt x="11984" y="297"/>
                    <a:pt x="11025" y="731"/>
                    <a:pt x="9884" y="1438"/>
                  </a:cubicBezTo>
                  <a:lnTo>
                    <a:pt x="11162" y="2146"/>
                  </a:lnTo>
                  <a:lnTo>
                    <a:pt x="8378" y="2488"/>
                  </a:lnTo>
                  <a:cubicBezTo>
                    <a:pt x="7168" y="3424"/>
                    <a:pt x="5844" y="4679"/>
                    <a:pt x="4589" y="6231"/>
                  </a:cubicBezTo>
                  <a:cubicBezTo>
                    <a:pt x="5091" y="6528"/>
                    <a:pt x="5547" y="6756"/>
                    <a:pt x="5547" y="6756"/>
                  </a:cubicBezTo>
                  <a:lnTo>
                    <a:pt x="4155" y="6756"/>
                  </a:lnTo>
                  <a:cubicBezTo>
                    <a:pt x="3037" y="8240"/>
                    <a:pt x="1964" y="9975"/>
                    <a:pt x="1074" y="12006"/>
                  </a:cubicBezTo>
                  <a:cubicBezTo>
                    <a:pt x="960" y="12212"/>
                    <a:pt x="891" y="12417"/>
                    <a:pt x="800" y="12623"/>
                  </a:cubicBezTo>
                  <a:lnTo>
                    <a:pt x="1142" y="14608"/>
                  </a:lnTo>
                  <a:lnTo>
                    <a:pt x="412" y="13946"/>
                  </a:lnTo>
                  <a:cubicBezTo>
                    <a:pt x="1" y="15681"/>
                    <a:pt x="1" y="17461"/>
                    <a:pt x="229" y="19196"/>
                  </a:cubicBezTo>
                  <a:lnTo>
                    <a:pt x="1621" y="21045"/>
                  </a:lnTo>
                  <a:cubicBezTo>
                    <a:pt x="1621" y="21045"/>
                    <a:pt x="1096" y="20840"/>
                    <a:pt x="457" y="20566"/>
                  </a:cubicBezTo>
                  <a:cubicBezTo>
                    <a:pt x="1393" y="25336"/>
                    <a:pt x="3836" y="29376"/>
                    <a:pt x="4041" y="29810"/>
                  </a:cubicBezTo>
                  <a:cubicBezTo>
                    <a:pt x="4041" y="29604"/>
                    <a:pt x="4543" y="28577"/>
                    <a:pt x="5296" y="27117"/>
                  </a:cubicBezTo>
                  <a:lnTo>
                    <a:pt x="4429" y="24126"/>
                  </a:lnTo>
                  <a:lnTo>
                    <a:pt x="6369" y="25039"/>
                  </a:lnTo>
                  <a:cubicBezTo>
                    <a:pt x="7031" y="23830"/>
                    <a:pt x="7761" y="22483"/>
                    <a:pt x="8492" y="21205"/>
                  </a:cubicBezTo>
                  <a:cubicBezTo>
                    <a:pt x="7008" y="19904"/>
                    <a:pt x="4954" y="17827"/>
                    <a:pt x="5319" y="18032"/>
                  </a:cubicBezTo>
                  <a:cubicBezTo>
                    <a:pt x="5707" y="18283"/>
                    <a:pt x="7807" y="19698"/>
                    <a:pt x="8926" y="20429"/>
                  </a:cubicBezTo>
                  <a:cubicBezTo>
                    <a:pt x="9587" y="19242"/>
                    <a:pt x="10227" y="18123"/>
                    <a:pt x="10797" y="17188"/>
                  </a:cubicBezTo>
                  <a:lnTo>
                    <a:pt x="7693" y="15635"/>
                  </a:lnTo>
                  <a:lnTo>
                    <a:pt x="11414" y="16206"/>
                  </a:lnTo>
                  <a:cubicBezTo>
                    <a:pt x="11961" y="15293"/>
                    <a:pt x="12395" y="14700"/>
                    <a:pt x="12555" y="14608"/>
                  </a:cubicBezTo>
                  <a:cubicBezTo>
                    <a:pt x="12623" y="14563"/>
                    <a:pt x="12760" y="14449"/>
                    <a:pt x="12943" y="14289"/>
                  </a:cubicBezTo>
                  <a:lnTo>
                    <a:pt x="10409" y="11048"/>
                  </a:lnTo>
                  <a:lnTo>
                    <a:pt x="14130" y="13125"/>
                  </a:lnTo>
                  <a:cubicBezTo>
                    <a:pt x="14449" y="12828"/>
                    <a:pt x="14814" y="12463"/>
                    <a:pt x="15180" y="12075"/>
                  </a:cubicBezTo>
                  <a:lnTo>
                    <a:pt x="14221" y="11527"/>
                  </a:lnTo>
                  <a:lnTo>
                    <a:pt x="15613" y="11641"/>
                  </a:lnTo>
                  <a:cubicBezTo>
                    <a:pt x="16800" y="10454"/>
                    <a:pt x="18124" y="9107"/>
                    <a:pt x="19334" y="7943"/>
                  </a:cubicBezTo>
                  <a:lnTo>
                    <a:pt x="15157" y="5821"/>
                  </a:lnTo>
                  <a:cubicBezTo>
                    <a:pt x="15157" y="5821"/>
                    <a:pt x="18147" y="6802"/>
                    <a:pt x="19836" y="7464"/>
                  </a:cubicBezTo>
                  <a:cubicBezTo>
                    <a:pt x="20544" y="6802"/>
                    <a:pt x="21183" y="6231"/>
                    <a:pt x="21685" y="5843"/>
                  </a:cubicBezTo>
                  <a:lnTo>
                    <a:pt x="19083" y="3766"/>
                  </a:lnTo>
                  <a:lnTo>
                    <a:pt x="22552" y="5296"/>
                  </a:lnTo>
                  <a:cubicBezTo>
                    <a:pt x="22575" y="5296"/>
                    <a:pt x="22621" y="5273"/>
                    <a:pt x="22644" y="5273"/>
                  </a:cubicBezTo>
                  <a:cubicBezTo>
                    <a:pt x="23123" y="5204"/>
                    <a:pt x="23967" y="5136"/>
                    <a:pt x="24949" y="5067"/>
                  </a:cubicBezTo>
                  <a:lnTo>
                    <a:pt x="24401" y="4246"/>
                  </a:lnTo>
                  <a:lnTo>
                    <a:pt x="25497" y="5045"/>
                  </a:lnTo>
                  <a:cubicBezTo>
                    <a:pt x="27072" y="4953"/>
                    <a:pt x="28829" y="4885"/>
                    <a:pt x="29788" y="4953"/>
                  </a:cubicBezTo>
                  <a:lnTo>
                    <a:pt x="30564" y="3789"/>
                  </a:lnTo>
                  <a:cubicBezTo>
                    <a:pt x="30587" y="3789"/>
                    <a:pt x="24287" y="2077"/>
                    <a:pt x="19083" y="1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55"/>
            <p:cNvSpPr/>
            <p:nvPr/>
          </p:nvSpPr>
          <p:spPr>
            <a:xfrm>
              <a:off x="1992525" y="1138325"/>
              <a:ext cx="345825" cy="761225"/>
            </a:xfrm>
            <a:custGeom>
              <a:avLst/>
              <a:gdLst/>
              <a:ahLst/>
              <a:cxnLst/>
              <a:rect l="l" t="t" r="r" b="b"/>
              <a:pathLst>
                <a:path w="13833" h="30449" extrusionOk="0">
                  <a:moveTo>
                    <a:pt x="6346" y="25153"/>
                  </a:moveTo>
                  <a:lnTo>
                    <a:pt x="8286" y="25633"/>
                  </a:lnTo>
                  <a:cubicBezTo>
                    <a:pt x="9130" y="24491"/>
                    <a:pt x="9998" y="23305"/>
                    <a:pt x="10774" y="22163"/>
                  </a:cubicBezTo>
                  <a:cubicBezTo>
                    <a:pt x="9883" y="21730"/>
                    <a:pt x="8993" y="21296"/>
                    <a:pt x="8856" y="21296"/>
                  </a:cubicBezTo>
                  <a:cubicBezTo>
                    <a:pt x="8582" y="21296"/>
                    <a:pt x="9838" y="20178"/>
                    <a:pt x="9838" y="20178"/>
                  </a:cubicBezTo>
                  <a:lnTo>
                    <a:pt x="11550" y="20976"/>
                  </a:lnTo>
                  <a:cubicBezTo>
                    <a:pt x="12371" y="19698"/>
                    <a:pt x="13011" y="18580"/>
                    <a:pt x="13284" y="17804"/>
                  </a:cubicBezTo>
                  <a:lnTo>
                    <a:pt x="9975" y="15567"/>
                  </a:lnTo>
                  <a:lnTo>
                    <a:pt x="13490" y="16959"/>
                  </a:lnTo>
                  <a:cubicBezTo>
                    <a:pt x="13741" y="15772"/>
                    <a:pt x="13832" y="14540"/>
                    <a:pt x="13832" y="13262"/>
                  </a:cubicBezTo>
                  <a:lnTo>
                    <a:pt x="10614" y="12120"/>
                  </a:lnTo>
                  <a:lnTo>
                    <a:pt x="13809" y="12691"/>
                  </a:lnTo>
                  <a:cubicBezTo>
                    <a:pt x="13787" y="11687"/>
                    <a:pt x="13695" y="10659"/>
                    <a:pt x="13558" y="9678"/>
                  </a:cubicBezTo>
                  <a:lnTo>
                    <a:pt x="10819" y="8126"/>
                  </a:lnTo>
                  <a:lnTo>
                    <a:pt x="13284" y="8057"/>
                  </a:lnTo>
                  <a:cubicBezTo>
                    <a:pt x="13125" y="7099"/>
                    <a:pt x="12919" y="6186"/>
                    <a:pt x="12691" y="5341"/>
                  </a:cubicBezTo>
                  <a:lnTo>
                    <a:pt x="9906" y="4702"/>
                  </a:lnTo>
                  <a:lnTo>
                    <a:pt x="12623" y="4999"/>
                  </a:lnTo>
                  <a:cubicBezTo>
                    <a:pt x="11846" y="2077"/>
                    <a:pt x="11002" y="0"/>
                    <a:pt x="11002" y="0"/>
                  </a:cubicBezTo>
                  <a:cubicBezTo>
                    <a:pt x="9724" y="799"/>
                    <a:pt x="8445" y="1940"/>
                    <a:pt x="7259" y="3241"/>
                  </a:cubicBezTo>
                  <a:lnTo>
                    <a:pt x="7669" y="3584"/>
                  </a:lnTo>
                  <a:lnTo>
                    <a:pt x="6893" y="3629"/>
                  </a:lnTo>
                  <a:cubicBezTo>
                    <a:pt x="6163" y="4428"/>
                    <a:pt x="5478" y="5296"/>
                    <a:pt x="4839" y="6163"/>
                  </a:cubicBezTo>
                  <a:lnTo>
                    <a:pt x="6916" y="6802"/>
                  </a:lnTo>
                  <a:lnTo>
                    <a:pt x="3972" y="7373"/>
                  </a:lnTo>
                  <a:cubicBezTo>
                    <a:pt x="3310" y="8354"/>
                    <a:pt x="2693" y="9358"/>
                    <a:pt x="2169" y="10294"/>
                  </a:cubicBezTo>
                  <a:lnTo>
                    <a:pt x="3538" y="11344"/>
                  </a:lnTo>
                  <a:lnTo>
                    <a:pt x="1963" y="10614"/>
                  </a:lnTo>
                  <a:cubicBezTo>
                    <a:pt x="1347" y="11732"/>
                    <a:pt x="867" y="12759"/>
                    <a:pt x="525" y="13604"/>
                  </a:cubicBezTo>
                  <a:lnTo>
                    <a:pt x="4656" y="15202"/>
                  </a:lnTo>
                  <a:lnTo>
                    <a:pt x="274" y="14266"/>
                  </a:lnTo>
                  <a:cubicBezTo>
                    <a:pt x="91" y="14791"/>
                    <a:pt x="0" y="15224"/>
                    <a:pt x="0" y="15498"/>
                  </a:cubicBezTo>
                  <a:cubicBezTo>
                    <a:pt x="0" y="16023"/>
                    <a:pt x="251" y="17165"/>
                    <a:pt x="662" y="18580"/>
                  </a:cubicBezTo>
                  <a:lnTo>
                    <a:pt x="3607" y="19744"/>
                  </a:lnTo>
                  <a:lnTo>
                    <a:pt x="913" y="19470"/>
                  </a:lnTo>
                  <a:cubicBezTo>
                    <a:pt x="1187" y="20406"/>
                    <a:pt x="1507" y="21433"/>
                    <a:pt x="1849" y="22460"/>
                  </a:cubicBezTo>
                  <a:lnTo>
                    <a:pt x="3812" y="22688"/>
                  </a:lnTo>
                  <a:cubicBezTo>
                    <a:pt x="4246" y="22688"/>
                    <a:pt x="4520" y="22757"/>
                    <a:pt x="4520" y="22757"/>
                  </a:cubicBezTo>
                  <a:lnTo>
                    <a:pt x="3812" y="22688"/>
                  </a:lnTo>
                  <a:cubicBezTo>
                    <a:pt x="3355" y="22665"/>
                    <a:pt x="2693" y="22734"/>
                    <a:pt x="2032" y="23031"/>
                  </a:cubicBezTo>
                  <a:cubicBezTo>
                    <a:pt x="3264" y="26774"/>
                    <a:pt x="4565" y="30449"/>
                    <a:pt x="4565" y="30449"/>
                  </a:cubicBezTo>
                  <a:cubicBezTo>
                    <a:pt x="4565" y="30449"/>
                    <a:pt x="6049" y="28600"/>
                    <a:pt x="7806" y="2624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55"/>
            <p:cNvSpPr/>
            <p:nvPr/>
          </p:nvSpPr>
          <p:spPr>
            <a:xfrm>
              <a:off x="2247025" y="1105800"/>
              <a:ext cx="479925" cy="521000"/>
            </a:xfrm>
            <a:custGeom>
              <a:avLst/>
              <a:gdLst/>
              <a:ahLst/>
              <a:cxnLst/>
              <a:rect l="l" t="t" r="r" b="b"/>
              <a:pathLst>
                <a:path w="19197" h="20840" extrusionOk="0">
                  <a:moveTo>
                    <a:pt x="17667" y="12873"/>
                  </a:moveTo>
                  <a:lnTo>
                    <a:pt x="18603" y="11572"/>
                  </a:lnTo>
                  <a:cubicBezTo>
                    <a:pt x="18512" y="10614"/>
                    <a:pt x="18420" y="9678"/>
                    <a:pt x="18329" y="8811"/>
                  </a:cubicBezTo>
                  <a:lnTo>
                    <a:pt x="17188" y="9153"/>
                  </a:lnTo>
                  <a:lnTo>
                    <a:pt x="18238" y="7943"/>
                  </a:lnTo>
                  <a:cubicBezTo>
                    <a:pt x="18009" y="6163"/>
                    <a:pt x="17758" y="4839"/>
                    <a:pt x="17484" y="4497"/>
                  </a:cubicBezTo>
                  <a:cubicBezTo>
                    <a:pt x="17393" y="4360"/>
                    <a:pt x="17256" y="4200"/>
                    <a:pt x="17119" y="4040"/>
                  </a:cubicBezTo>
                  <a:lnTo>
                    <a:pt x="15567" y="6003"/>
                  </a:lnTo>
                  <a:lnTo>
                    <a:pt x="16754" y="3652"/>
                  </a:lnTo>
                  <a:cubicBezTo>
                    <a:pt x="15978" y="2853"/>
                    <a:pt x="14905" y="1895"/>
                    <a:pt x="13969" y="1187"/>
                  </a:cubicBezTo>
                  <a:lnTo>
                    <a:pt x="12760" y="1735"/>
                  </a:lnTo>
                  <a:lnTo>
                    <a:pt x="13490" y="845"/>
                  </a:lnTo>
                  <a:cubicBezTo>
                    <a:pt x="13033" y="525"/>
                    <a:pt x="12623" y="274"/>
                    <a:pt x="12349" y="160"/>
                  </a:cubicBezTo>
                  <a:cubicBezTo>
                    <a:pt x="12166" y="114"/>
                    <a:pt x="11869" y="69"/>
                    <a:pt x="11481" y="46"/>
                  </a:cubicBezTo>
                  <a:cubicBezTo>
                    <a:pt x="10454" y="525"/>
                    <a:pt x="8879" y="1255"/>
                    <a:pt x="9130" y="1096"/>
                  </a:cubicBezTo>
                  <a:cubicBezTo>
                    <a:pt x="9290" y="1004"/>
                    <a:pt x="9838" y="525"/>
                    <a:pt x="10386" y="0"/>
                  </a:cubicBezTo>
                  <a:cubicBezTo>
                    <a:pt x="7647" y="0"/>
                    <a:pt x="2922" y="479"/>
                    <a:pt x="594" y="1598"/>
                  </a:cubicBezTo>
                  <a:lnTo>
                    <a:pt x="0" y="2511"/>
                  </a:lnTo>
                  <a:lnTo>
                    <a:pt x="3150" y="3287"/>
                  </a:lnTo>
                  <a:cubicBezTo>
                    <a:pt x="3150" y="3287"/>
                    <a:pt x="4657" y="3972"/>
                    <a:pt x="5592" y="4474"/>
                  </a:cubicBezTo>
                  <a:lnTo>
                    <a:pt x="8491" y="3492"/>
                  </a:lnTo>
                  <a:lnTo>
                    <a:pt x="6300" y="4862"/>
                  </a:lnTo>
                  <a:cubicBezTo>
                    <a:pt x="6323" y="4885"/>
                    <a:pt x="6346" y="4907"/>
                    <a:pt x="6368" y="4930"/>
                  </a:cubicBezTo>
                  <a:cubicBezTo>
                    <a:pt x="6414" y="4999"/>
                    <a:pt x="6551" y="5547"/>
                    <a:pt x="6734" y="6323"/>
                  </a:cubicBezTo>
                  <a:lnTo>
                    <a:pt x="10249" y="4748"/>
                  </a:lnTo>
                  <a:lnTo>
                    <a:pt x="6916" y="7099"/>
                  </a:lnTo>
                  <a:cubicBezTo>
                    <a:pt x="7167" y="8103"/>
                    <a:pt x="7487" y="9313"/>
                    <a:pt x="7852" y="10431"/>
                  </a:cubicBezTo>
                  <a:lnTo>
                    <a:pt x="11641" y="10134"/>
                  </a:lnTo>
                  <a:lnTo>
                    <a:pt x="8080" y="11116"/>
                  </a:lnTo>
                  <a:cubicBezTo>
                    <a:pt x="8331" y="11823"/>
                    <a:pt x="8605" y="12417"/>
                    <a:pt x="8902" y="12828"/>
                  </a:cubicBezTo>
                  <a:cubicBezTo>
                    <a:pt x="9039" y="13033"/>
                    <a:pt x="9267" y="13284"/>
                    <a:pt x="9541" y="13558"/>
                  </a:cubicBezTo>
                  <a:lnTo>
                    <a:pt x="13262" y="13216"/>
                  </a:lnTo>
                  <a:lnTo>
                    <a:pt x="10157" y="14129"/>
                  </a:lnTo>
                  <a:cubicBezTo>
                    <a:pt x="11025" y="14905"/>
                    <a:pt x="12212" y="15818"/>
                    <a:pt x="13421" y="16731"/>
                  </a:cubicBezTo>
                  <a:lnTo>
                    <a:pt x="15430" y="14266"/>
                  </a:lnTo>
                  <a:cubicBezTo>
                    <a:pt x="15430" y="14266"/>
                    <a:pt x="14814" y="15704"/>
                    <a:pt x="14106" y="17256"/>
                  </a:cubicBezTo>
                  <a:cubicBezTo>
                    <a:pt x="16685" y="19128"/>
                    <a:pt x="19196" y="20839"/>
                    <a:pt x="19196" y="20839"/>
                  </a:cubicBezTo>
                  <a:cubicBezTo>
                    <a:pt x="19196" y="20839"/>
                    <a:pt x="19014" y="16891"/>
                    <a:pt x="18717" y="12873"/>
                  </a:cubicBezTo>
                  <a:cubicBezTo>
                    <a:pt x="18078" y="12988"/>
                    <a:pt x="17667" y="12873"/>
                    <a:pt x="17667" y="1287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55"/>
            <p:cNvSpPr/>
            <p:nvPr/>
          </p:nvSpPr>
          <p:spPr>
            <a:xfrm>
              <a:off x="2258425" y="557425"/>
              <a:ext cx="999775" cy="599750"/>
            </a:xfrm>
            <a:custGeom>
              <a:avLst/>
              <a:gdLst/>
              <a:ahLst/>
              <a:cxnLst/>
              <a:rect l="l" t="t" r="r" b="b"/>
              <a:pathLst>
                <a:path w="39991" h="23990" extrusionOk="0">
                  <a:moveTo>
                    <a:pt x="39991" y="15681"/>
                  </a:moveTo>
                  <a:cubicBezTo>
                    <a:pt x="39991" y="15681"/>
                    <a:pt x="37731" y="11481"/>
                    <a:pt x="37183" y="10363"/>
                  </a:cubicBezTo>
                  <a:cubicBezTo>
                    <a:pt x="36567" y="11025"/>
                    <a:pt x="35996" y="11641"/>
                    <a:pt x="36065" y="11481"/>
                  </a:cubicBezTo>
                  <a:cubicBezTo>
                    <a:pt x="36133" y="11321"/>
                    <a:pt x="36224" y="10271"/>
                    <a:pt x="36339" y="9221"/>
                  </a:cubicBezTo>
                  <a:cubicBezTo>
                    <a:pt x="35791" y="8605"/>
                    <a:pt x="35015" y="7738"/>
                    <a:pt x="34125" y="6802"/>
                  </a:cubicBezTo>
                  <a:cubicBezTo>
                    <a:pt x="34216" y="7669"/>
                    <a:pt x="34307" y="8537"/>
                    <a:pt x="34353" y="8833"/>
                  </a:cubicBezTo>
                  <a:cubicBezTo>
                    <a:pt x="34376" y="8902"/>
                    <a:pt x="34376" y="8925"/>
                    <a:pt x="34376" y="8947"/>
                  </a:cubicBezTo>
                  <a:cubicBezTo>
                    <a:pt x="34376" y="8993"/>
                    <a:pt x="34376" y="8947"/>
                    <a:pt x="34353" y="8833"/>
                  </a:cubicBezTo>
                  <a:cubicBezTo>
                    <a:pt x="34239" y="8445"/>
                    <a:pt x="33714" y="7144"/>
                    <a:pt x="33189" y="5820"/>
                  </a:cubicBezTo>
                  <a:cubicBezTo>
                    <a:pt x="31294" y="3903"/>
                    <a:pt x="29171" y="1849"/>
                    <a:pt x="27733" y="822"/>
                  </a:cubicBezTo>
                  <a:lnTo>
                    <a:pt x="27939" y="2511"/>
                  </a:lnTo>
                  <a:lnTo>
                    <a:pt x="26501" y="160"/>
                  </a:lnTo>
                  <a:cubicBezTo>
                    <a:pt x="25748" y="0"/>
                    <a:pt x="23967" y="320"/>
                    <a:pt x="21890" y="890"/>
                  </a:cubicBezTo>
                  <a:lnTo>
                    <a:pt x="21776" y="2648"/>
                  </a:lnTo>
                  <a:lnTo>
                    <a:pt x="20977" y="1164"/>
                  </a:lnTo>
                  <a:cubicBezTo>
                    <a:pt x="18695" y="1849"/>
                    <a:pt x="16229" y="2785"/>
                    <a:pt x="14312" y="3789"/>
                  </a:cubicBezTo>
                  <a:lnTo>
                    <a:pt x="14609" y="5455"/>
                  </a:lnTo>
                  <a:lnTo>
                    <a:pt x="13354" y="4314"/>
                  </a:lnTo>
                  <a:cubicBezTo>
                    <a:pt x="12783" y="4656"/>
                    <a:pt x="12326" y="4999"/>
                    <a:pt x="11961" y="5318"/>
                  </a:cubicBezTo>
                  <a:cubicBezTo>
                    <a:pt x="11208" y="5980"/>
                    <a:pt x="10363" y="7327"/>
                    <a:pt x="9405" y="8993"/>
                  </a:cubicBezTo>
                  <a:lnTo>
                    <a:pt x="8880" y="11344"/>
                  </a:lnTo>
                  <a:lnTo>
                    <a:pt x="8834" y="10043"/>
                  </a:lnTo>
                  <a:cubicBezTo>
                    <a:pt x="7761" y="11983"/>
                    <a:pt x="6643" y="14220"/>
                    <a:pt x="5456" y="16320"/>
                  </a:cubicBezTo>
                  <a:cubicBezTo>
                    <a:pt x="5319" y="17233"/>
                    <a:pt x="5228" y="17918"/>
                    <a:pt x="5228" y="17918"/>
                  </a:cubicBezTo>
                  <a:lnTo>
                    <a:pt x="4908" y="17233"/>
                  </a:lnTo>
                  <a:cubicBezTo>
                    <a:pt x="3425" y="19789"/>
                    <a:pt x="1895" y="22026"/>
                    <a:pt x="366" y="23145"/>
                  </a:cubicBezTo>
                  <a:lnTo>
                    <a:pt x="1" y="23989"/>
                  </a:lnTo>
                  <a:cubicBezTo>
                    <a:pt x="1" y="23989"/>
                    <a:pt x="5684" y="21227"/>
                    <a:pt x="7670" y="20177"/>
                  </a:cubicBezTo>
                  <a:cubicBezTo>
                    <a:pt x="8104" y="18443"/>
                    <a:pt x="8172" y="16799"/>
                    <a:pt x="8172" y="16799"/>
                  </a:cubicBezTo>
                  <a:lnTo>
                    <a:pt x="8332" y="19789"/>
                  </a:lnTo>
                  <a:cubicBezTo>
                    <a:pt x="9176" y="19287"/>
                    <a:pt x="10866" y="18123"/>
                    <a:pt x="12532" y="16982"/>
                  </a:cubicBezTo>
                  <a:lnTo>
                    <a:pt x="11527" y="13444"/>
                  </a:lnTo>
                  <a:lnTo>
                    <a:pt x="13308" y="16434"/>
                  </a:lnTo>
                  <a:cubicBezTo>
                    <a:pt x="14495" y="15635"/>
                    <a:pt x="15590" y="14859"/>
                    <a:pt x="16298" y="14380"/>
                  </a:cubicBezTo>
                  <a:cubicBezTo>
                    <a:pt x="16138" y="12577"/>
                    <a:pt x="15910" y="9997"/>
                    <a:pt x="15956" y="10134"/>
                  </a:cubicBezTo>
                  <a:cubicBezTo>
                    <a:pt x="16001" y="10294"/>
                    <a:pt x="16869" y="12417"/>
                    <a:pt x="17439" y="13786"/>
                  </a:cubicBezTo>
                  <a:cubicBezTo>
                    <a:pt x="17896" y="13764"/>
                    <a:pt x="18854" y="13718"/>
                    <a:pt x="19973" y="13672"/>
                  </a:cubicBezTo>
                  <a:lnTo>
                    <a:pt x="20224" y="10294"/>
                  </a:lnTo>
                  <a:lnTo>
                    <a:pt x="21183" y="13627"/>
                  </a:lnTo>
                  <a:cubicBezTo>
                    <a:pt x="23214" y="13558"/>
                    <a:pt x="25474" y="13490"/>
                    <a:pt x="26752" y="13535"/>
                  </a:cubicBezTo>
                  <a:lnTo>
                    <a:pt x="26044" y="9016"/>
                  </a:lnTo>
                  <a:lnTo>
                    <a:pt x="29559" y="13832"/>
                  </a:lnTo>
                  <a:cubicBezTo>
                    <a:pt x="30792" y="14015"/>
                    <a:pt x="32230" y="14266"/>
                    <a:pt x="33645" y="14517"/>
                  </a:cubicBezTo>
                  <a:lnTo>
                    <a:pt x="32846" y="12805"/>
                  </a:lnTo>
                  <a:lnTo>
                    <a:pt x="34513" y="14654"/>
                  </a:lnTo>
                  <a:cubicBezTo>
                    <a:pt x="37411" y="15179"/>
                    <a:pt x="39991" y="15681"/>
                    <a:pt x="39991" y="156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55"/>
            <p:cNvSpPr/>
            <p:nvPr/>
          </p:nvSpPr>
          <p:spPr>
            <a:xfrm>
              <a:off x="1269525" y="538000"/>
              <a:ext cx="994625" cy="733875"/>
            </a:xfrm>
            <a:custGeom>
              <a:avLst/>
              <a:gdLst/>
              <a:ahLst/>
              <a:cxnLst/>
              <a:rect l="l" t="t" r="r" b="b"/>
              <a:pathLst>
                <a:path w="39785" h="29355" extrusionOk="0">
                  <a:moveTo>
                    <a:pt x="3675" y="17257"/>
                  </a:moveTo>
                  <a:lnTo>
                    <a:pt x="4908" y="22027"/>
                  </a:lnTo>
                  <a:cubicBezTo>
                    <a:pt x="4954" y="21913"/>
                    <a:pt x="4976" y="21845"/>
                    <a:pt x="4999" y="21776"/>
                  </a:cubicBezTo>
                  <a:cubicBezTo>
                    <a:pt x="5159" y="21434"/>
                    <a:pt x="6209" y="20064"/>
                    <a:pt x="7624" y="18467"/>
                  </a:cubicBezTo>
                  <a:cubicBezTo>
                    <a:pt x="7373" y="16595"/>
                    <a:pt x="7122" y="14472"/>
                    <a:pt x="7236" y="14723"/>
                  </a:cubicBezTo>
                  <a:cubicBezTo>
                    <a:pt x="7373" y="15066"/>
                    <a:pt x="8195" y="16549"/>
                    <a:pt x="8628" y="17325"/>
                  </a:cubicBezTo>
                  <a:cubicBezTo>
                    <a:pt x="9770" y="16093"/>
                    <a:pt x="11048" y="14792"/>
                    <a:pt x="12258" y="13765"/>
                  </a:cubicBezTo>
                  <a:cubicBezTo>
                    <a:pt x="12417" y="12167"/>
                    <a:pt x="12646" y="9976"/>
                    <a:pt x="12646" y="10158"/>
                  </a:cubicBezTo>
                  <a:cubicBezTo>
                    <a:pt x="12646" y="10341"/>
                    <a:pt x="13308" y="11619"/>
                    <a:pt x="13810" y="12555"/>
                  </a:cubicBezTo>
                  <a:cubicBezTo>
                    <a:pt x="14517" y="12053"/>
                    <a:pt x="15156" y="11756"/>
                    <a:pt x="15659" y="11687"/>
                  </a:cubicBezTo>
                  <a:cubicBezTo>
                    <a:pt x="15955" y="11665"/>
                    <a:pt x="16298" y="11665"/>
                    <a:pt x="16663" y="11687"/>
                  </a:cubicBezTo>
                  <a:lnTo>
                    <a:pt x="16663" y="9222"/>
                  </a:lnTo>
                  <a:lnTo>
                    <a:pt x="17485" y="11756"/>
                  </a:lnTo>
                  <a:cubicBezTo>
                    <a:pt x="19402" y="12007"/>
                    <a:pt x="21684" y="12669"/>
                    <a:pt x="23031" y="13125"/>
                  </a:cubicBezTo>
                  <a:lnTo>
                    <a:pt x="24971" y="10820"/>
                  </a:lnTo>
                  <a:lnTo>
                    <a:pt x="24766" y="13924"/>
                  </a:lnTo>
                  <a:lnTo>
                    <a:pt x="28715" y="16755"/>
                  </a:lnTo>
                  <a:lnTo>
                    <a:pt x="29651" y="14837"/>
                  </a:lnTo>
                  <a:lnTo>
                    <a:pt x="29947" y="17645"/>
                  </a:lnTo>
                  <a:lnTo>
                    <a:pt x="32481" y="19448"/>
                  </a:lnTo>
                  <a:lnTo>
                    <a:pt x="33097" y="17713"/>
                  </a:lnTo>
                  <a:lnTo>
                    <a:pt x="33462" y="20156"/>
                  </a:lnTo>
                  <a:lnTo>
                    <a:pt x="39671" y="24607"/>
                  </a:lnTo>
                  <a:lnTo>
                    <a:pt x="39785" y="24424"/>
                  </a:lnTo>
                  <a:cubicBezTo>
                    <a:pt x="38918" y="22849"/>
                    <a:pt x="35973" y="17462"/>
                    <a:pt x="35106" y="15339"/>
                  </a:cubicBezTo>
                  <a:lnTo>
                    <a:pt x="34969" y="16777"/>
                  </a:lnTo>
                  <a:lnTo>
                    <a:pt x="34353" y="14016"/>
                  </a:lnTo>
                  <a:cubicBezTo>
                    <a:pt x="33599" y="12989"/>
                    <a:pt x="32253" y="11482"/>
                    <a:pt x="30655" y="9839"/>
                  </a:cubicBezTo>
                  <a:lnTo>
                    <a:pt x="30860" y="11459"/>
                  </a:lnTo>
                  <a:lnTo>
                    <a:pt x="30198" y="9359"/>
                  </a:lnTo>
                  <a:cubicBezTo>
                    <a:pt x="28053" y="7214"/>
                    <a:pt x="25496" y="4886"/>
                    <a:pt x="23168" y="3105"/>
                  </a:cubicBezTo>
                  <a:lnTo>
                    <a:pt x="23396" y="5205"/>
                  </a:lnTo>
                  <a:lnTo>
                    <a:pt x="22095" y="2306"/>
                  </a:lnTo>
                  <a:cubicBezTo>
                    <a:pt x="20224" y="960"/>
                    <a:pt x="18557" y="69"/>
                    <a:pt x="17485" y="69"/>
                  </a:cubicBezTo>
                  <a:cubicBezTo>
                    <a:pt x="17393" y="24"/>
                    <a:pt x="17234" y="1"/>
                    <a:pt x="17028" y="1"/>
                  </a:cubicBezTo>
                  <a:lnTo>
                    <a:pt x="16480" y="1941"/>
                  </a:lnTo>
                  <a:lnTo>
                    <a:pt x="15476" y="298"/>
                  </a:lnTo>
                  <a:cubicBezTo>
                    <a:pt x="14289" y="640"/>
                    <a:pt x="12691" y="1279"/>
                    <a:pt x="11002" y="2124"/>
                  </a:cubicBezTo>
                  <a:lnTo>
                    <a:pt x="10865" y="3425"/>
                  </a:lnTo>
                  <a:lnTo>
                    <a:pt x="9884" y="2694"/>
                  </a:lnTo>
                  <a:cubicBezTo>
                    <a:pt x="8195" y="3607"/>
                    <a:pt x="6483" y="4703"/>
                    <a:pt x="4999" y="5913"/>
                  </a:cubicBezTo>
                  <a:lnTo>
                    <a:pt x="5364" y="7533"/>
                  </a:lnTo>
                  <a:lnTo>
                    <a:pt x="4223" y="6597"/>
                  </a:lnTo>
                  <a:cubicBezTo>
                    <a:pt x="3561" y="7191"/>
                    <a:pt x="2968" y="7830"/>
                    <a:pt x="2488" y="8469"/>
                  </a:cubicBezTo>
                  <a:cubicBezTo>
                    <a:pt x="1804" y="9405"/>
                    <a:pt x="1324" y="10683"/>
                    <a:pt x="1028" y="12190"/>
                  </a:cubicBezTo>
                  <a:lnTo>
                    <a:pt x="1712" y="14175"/>
                  </a:lnTo>
                  <a:cubicBezTo>
                    <a:pt x="1712" y="14175"/>
                    <a:pt x="1279" y="14061"/>
                    <a:pt x="754" y="13970"/>
                  </a:cubicBezTo>
                  <a:cubicBezTo>
                    <a:pt x="0" y="20544"/>
                    <a:pt x="1644" y="29354"/>
                    <a:pt x="1644" y="29354"/>
                  </a:cubicBezTo>
                  <a:cubicBezTo>
                    <a:pt x="1644" y="29354"/>
                    <a:pt x="3013" y="26296"/>
                    <a:pt x="4018" y="24059"/>
                  </a:cubicBezTo>
                  <a:cubicBezTo>
                    <a:pt x="3561" y="20589"/>
                    <a:pt x="3675" y="17257"/>
                    <a:pt x="3675" y="172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55"/>
            <p:cNvSpPr/>
            <p:nvPr/>
          </p:nvSpPr>
          <p:spPr>
            <a:xfrm>
              <a:off x="1269525" y="543725"/>
              <a:ext cx="501050" cy="728150"/>
            </a:xfrm>
            <a:custGeom>
              <a:avLst/>
              <a:gdLst/>
              <a:ahLst/>
              <a:cxnLst/>
              <a:rect l="l" t="t" r="r" b="b"/>
              <a:pathLst>
                <a:path w="20042" h="29126" extrusionOk="0">
                  <a:moveTo>
                    <a:pt x="16937" y="0"/>
                  </a:moveTo>
                  <a:lnTo>
                    <a:pt x="16457" y="1712"/>
                  </a:lnTo>
                  <a:lnTo>
                    <a:pt x="15476" y="69"/>
                  </a:lnTo>
                  <a:cubicBezTo>
                    <a:pt x="14266" y="411"/>
                    <a:pt x="12691" y="1027"/>
                    <a:pt x="11002" y="1872"/>
                  </a:cubicBezTo>
                  <a:lnTo>
                    <a:pt x="10865" y="3196"/>
                  </a:lnTo>
                  <a:lnTo>
                    <a:pt x="9884" y="2443"/>
                  </a:lnTo>
                  <a:cubicBezTo>
                    <a:pt x="8195" y="3356"/>
                    <a:pt x="6460" y="4474"/>
                    <a:pt x="4999" y="5684"/>
                  </a:cubicBezTo>
                  <a:lnTo>
                    <a:pt x="5342" y="7304"/>
                  </a:lnTo>
                  <a:lnTo>
                    <a:pt x="4223" y="6368"/>
                  </a:lnTo>
                  <a:cubicBezTo>
                    <a:pt x="3561" y="6962"/>
                    <a:pt x="2968" y="7601"/>
                    <a:pt x="2488" y="8240"/>
                  </a:cubicBezTo>
                  <a:cubicBezTo>
                    <a:pt x="1781" y="9176"/>
                    <a:pt x="1324" y="10454"/>
                    <a:pt x="1028" y="11938"/>
                  </a:cubicBezTo>
                  <a:lnTo>
                    <a:pt x="1712" y="13946"/>
                  </a:lnTo>
                  <a:cubicBezTo>
                    <a:pt x="1712" y="13946"/>
                    <a:pt x="1279" y="13832"/>
                    <a:pt x="731" y="13718"/>
                  </a:cubicBezTo>
                  <a:cubicBezTo>
                    <a:pt x="0" y="20292"/>
                    <a:pt x="1644" y="29125"/>
                    <a:pt x="1644" y="29125"/>
                  </a:cubicBezTo>
                  <a:cubicBezTo>
                    <a:pt x="1644" y="29125"/>
                    <a:pt x="2991" y="26067"/>
                    <a:pt x="3995" y="23807"/>
                  </a:cubicBezTo>
                  <a:cubicBezTo>
                    <a:pt x="3561" y="20360"/>
                    <a:pt x="3675" y="17028"/>
                    <a:pt x="3675" y="17028"/>
                  </a:cubicBezTo>
                  <a:lnTo>
                    <a:pt x="4885" y="21798"/>
                  </a:lnTo>
                  <a:cubicBezTo>
                    <a:pt x="4931" y="21684"/>
                    <a:pt x="4976" y="21616"/>
                    <a:pt x="4999" y="21547"/>
                  </a:cubicBezTo>
                  <a:cubicBezTo>
                    <a:pt x="5159" y="21205"/>
                    <a:pt x="6209" y="19835"/>
                    <a:pt x="7624" y="18238"/>
                  </a:cubicBezTo>
                  <a:cubicBezTo>
                    <a:pt x="7373" y="16366"/>
                    <a:pt x="7122" y="14243"/>
                    <a:pt x="7213" y="14494"/>
                  </a:cubicBezTo>
                  <a:cubicBezTo>
                    <a:pt x="7350" y="14837"/>
                    <a:pt x="8195" y="16320"/>
                    <a:pt x="8628" y="17096"/>
                  </a:cubicBezTo>
                  <a:cubicBezTo>
                    <a:pt x="9770" y="15864"/>
                    <a:pt x="11048" y="14563"/>
                    <a:pt x="12235" y="13536"/>
                  </a:cubicBezTo>
                  <a:cubicBezTo>
                    <a:pt x="12417" y="11938"/>
                    <a:pt x="12646" y="9747"/>
                    <a:pt x="12646" y="9929"/>
                  </a:cubicBezTo>
                  <a:cubicBezTo>
                    <a:pt x="12646" y="10112"/>
                    <a:pt x="13308" y="11390"/>
                    <a:pt x="13810" y="12326"/>
                  </a:cubicBezTo>
                  <a:cubicBezTo>
                    <a:pt x="14517" y="11824"/>
                    <a:pt x="15156" y="11527"/>
                    <a:pt x="15659" y="11458"/>
                  </a:cubicBezTo>
                  <a:cubicBezTo>
                    <a:pt x="15955" y="11436"/>
                    <a:pt x="16298" y="11436"/>
                    <a:pt x="16663" y="11458"/>
                  </a:cubicBezTo>
                  <a:lnTo>
                    <a:pt x="16663" y="8993"/>
                  </a:lnTo>
                  <a:lnTo>
                    <a:pt x="17485" y="11527"/>
                  </a:lnTo>
                  <a:cubicBezTo>
                    <a:pt x="18306" y="11641"/>
                    <a:pt x="19174" y="11824"/>
                    <a:pt x="20041" y="12029"/>
                  </a:cubicBezTo>
                  <a:cubicBezTo>
                    <a:pt x="19516" y="7418"/>
                    <a:pt x="18420" y="3310"/>
                    <a:pt x="169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55"/>
            <p:cNvSpPr/>
            <p:nvPr/>
          </p:nvSpPr>
          <p:spPr>
            <a:xfrm>
              <a:off x="1536000" y="1133175"/>
              <a:ext cx="373800" cy="658525"/>
            </a:xfrm>
            <a:custGeom>
              <a:avLst/>
              <a:gdLst/>
              <a:ahLst/>
              <a:cxnLst/>
              <a:rect l="l" t="t" r="r" b="b"/>
              <a:pathLst>
                <a:path w="14952" h="26341" extrusionOk="0">
                  <a:moveTo>
                    <a:pt x="14951" y="8857"/>
                  </a:moveTo>
                  <a:cubicBezTo>
                    <a:pt x="14906" y="8697"/>
                    <a:pt x="14837" y="8537"/>
                    <a:pt x="14769" y="8377"/>
                  </a:cubicBezTo>
                  <a:lnTo>
                    <a:pt x="14244" y="8058"/>
                  </a:lnTo>
                  <a:lnTo>
                    <a:pt x="14655" y="8081"/>
                  </a:lnTo>
                  <a:cubicBezTo>
                    <a:pt x="12829" y="3539"/>
                    <a:pt x="10181" y="503"/>
                    <a:pt x="7191" y="1"/>
                  </a:cubicBezTo>
                  <a:cubicBezTo>
                    <a:pt x="6323" y="777"/>
                    <a:pt x="5456" y="1690"/>
                    <a:pt x="4589" y="2762"/>
                  </a:cubicBezTo>
                  <a:cubicBezTo>
                    <a:pt x="5091" y="3059"/>
                    <a:pt x="5547" y="3287"/>
                    <a:pt x="5547" y="3287"/>
                  </a:cubicBezTo>
                  <a:lnTo>
                    <a:pt x="4155" y="3287"/>
                  </a:lnTo>
                  <a:cubicBezTo>
                    <a:pt x="3037" y="4771"/>
                    <a:pt x="1964" y="6506"/>
                    <a:pt x="1074" y="8514"/>
                  </a:cubicBezTo>
                  <a:cubicBezTo>
                    <a:pt x="982" y="8720"/>
                    <a:pt x="891" y="8948"/>
                    <a:pt x="823" y="9154"/>
                  </a:cubicBezTo>
                  <a:lnTo>
                    <a:pt x="1142" y="11139"/>
                  </a:lnTo>
                  <a:lnTo>
                    <a:pt x="412" y="10477"/>
                  </a:lnTo>
                  <a:cubicBezTo>
                    <a:pt x="1" y="12212"/>
                    <a:pt x="1" y="13992"/>
                    <a:pt x="229" y="15727"/>
                  </a:cubicBezTo>
                  <a:lnTo>
                    <a:pt x="1621" y="17576"/>
                  </a:lnTo>
                  <a:cubicBezTo>
                    <a:pt x="1621" y="17576"/>
                    <a:pt x="1096" y="17371"/>
                    <a:pt x="457" y="17074"/>
                  </a:cubicBezTo>
                  <a:cubicBezTo>
                    <a:pt x="1393" y="21867"/>
                    <a:pt x="3836" y="25907"/>
                    <a:pt x="4041" y="26341"/>
                  </a:cubicBezTo>
                  <a:cubicBezTo>
                    <a:pt x="4064" y="26135"/>
                    <a:pt x="4543" y="25108"/>
                    <a:pt x="5296" y="23648"/>
                  </a:cubicBezTo>
                  <a:lnTo>
                    <a:pt x="4429" y="20657"/>
                  </a:lnTo>
                  <a:lnTo>
                    <a:pt x="6392" y="21570"/>
                  </a:lnTo>
                  <a:cubicBezTo>
                    <a:pt x="7031" y="20361"/>
                    <a:pt x="7761" y="19014"/>
                    <a:pt x="8492" y="17713"/>
                  </a:cubicBezTo>
                  <a:cubicBezTo>
                    <a:pt x="7008" y="16435"/>
                    <a:pt x="4954" y="14358"/>
                    <a:pt x="5319" y="14563"/>
                  </a:cubicBezTo>
                  <a:cubicBezTo>
                    <a:pt x="5707" y="14814"/>
                    <a:pt x="7807" y="16207"/>
                    <a:pt x="8926" y="16960"/>
                  </a:cubicBezTo>
                  <a:cubicBezTo>
                    <a:pt x="9587" y="15773"/>
                    <a:pt x="10249" y="14654"/>
                    <a:pt x="10797" y="13719"/>
                  </a:cubicBezTo>
                  <a:lnTo>
                    <a:pt x="7693" y="12166"/>
                  </a:lnTo>
                  <a:lnTo>
                    <a:pt x="11414" y="12737"/>
                  </a:lnTo>
                  <a:cubicBezTo>
                    <a:pt x="11984" y="11824"/>
                    <a:pt x="12395" y="11231"/>
                    <a:pt x="12555" y="11139"/>
                  </a:cubicBezTo>
                  <a:cubicBezTo>
                    <a:pt x="12623" y="11094"/>
                    <a:pt x="12760" y="10980"/>
                    <a:pt x="12966" y="10820"/>
                  </a:cubicBezTo>
                  <a:lnTo>
                    <a:pt x="10409" y="7579"/>
                  </a:lnTo>
                  <a:lnTo>
                    <a:pt x="14153" y="9656"/>
                  </a:lnTo>
                  <a:cubicBezTo>
                    <a:pt x="14404" y="9427"/>
                    <a:pt x="14678" y="9154"/>
                    <a:pt x="14951" y="88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55"/>
            <p:cNvSpPr/>
            <p:nvPr/>
          </p:nvSpPr>
          <p:spPr>
            <a:xfrm>
              <a:off x="2113500" y="-154150"/>
              <a:ext cx="431400" cy="925000"/>
            </a:xfrm>
            <a:custGeom>
              <a:avLst/>
              <a:gdLst/>
              <a:ahLst/>
              <a:cxnLst/>
              <a:rect l="l" t="t" r="r" b="b"/>
              <a:pathLst>
                <a:path w="17256" h="37000" extrusionOk="0">
                  <a:moveTo>
                    <a:pt x="16160" y="27094"/>
                  </a:moveTo>
                  <a:cubicBezTo>
                    <a:pt x="16366" y="26249"/>
                    <a:pt x="16548" y="25404"/>
                    <a:pt x="16708" y="24537"/>
                  </a:cubicBezTo>
                  <a:cubicBezTo>
                    <a:pt x="16731" y="24377"/>
                    <a:pt x="16754" y="24218"/>
                    <a:pt x="16777" y="24035"/>
                  </a:cubicBezTo>
                  <a:lnTo>
                    <a:pt x="11732" y="22643"/>
                  </a:lnTo>
                  <a:lnTo>
                    <a:pt x="16936" y="22597"/>
                  </a:lnTo>
                  <a:cubicBezTo>
                    <a:pt x="17028" y="21524"/>
                    <a:pt x="17096" y="20223"/>
                    <a:pt x="17142" y="18762"/>
                  </a:cubicBezTo>
                  <a:lnTo>
                    <a:pt x="14745" y="18237"/>
                  </a:lnTo>
                  <a:lnTo>
                    <a:pt x="17188" y="17484"/>
                  </a:lnTo>
                  <a:cubicBezTo>
                    <a:pt x="17210" y="16503"/>
                    <a:pt x="17233" y="15453"/>
                    <a:pt x="17233" y="14380"/>
                  </a:cubicBezTo>
                  <a:lnTo>
                    <a:pt x="15019" y="14380"/>
                  </a:lnTo>
                  <a:lnTo>
                    <a:pt x="17256" y="13627"/>
                  </a:lnTo>
                  <a:cubicBezTo>
                    <a:pt x="17256" y="12485"/>
                    <a:pt x="17256" y="11321"/>
                    <a:pt x="17256" y="10157"/>
                  </a:cubicBezTo>
                  <a:lnTo>
                    <a:pt x="15590" y="10249"/>
                  </a:lnTo>
                  <a:lnTo>
                    <a:pt x="17256" y="9769"/>
                  </a:lnTo>
                  <a:cubicBezTo>
                    <a:pt x="17233" y="7943"/>
                    <a:pt x="17210" y="6117"/>
                    <a:pt x="17165" y="4428"/>
                  </a:cubicBezTo>
                  <a:lnTo>
                    <a:pt x="15727" y="4200"/>
                  </a:lnTo>
                  <a:lnTo>
                    <a:pt x="17142" y="3424"/>
                  </a:lnTo>
                  <a:cubicBezTo>
                    <a:pt x="17096" y="2168"/>
                    <a:pt x="17051" y="1027"/>
                    <a:pt x="16982" y="0"/>
                  </a:cubicBezTo>
                  <a:cubicBezTo>
                    <a:pt x="15909" y="981"/>
                    <a:pt x="14380" y="2031"/>
                    <a:pt x="12668" y="3401"/>
                  </a:cubicBezTo>
                  <a:lnTo>
                    <a:pt x="12988" y="4725"/>
                  </a:lnTo>
                  <a:lnTo>
                    <a:pt x="12075" y="3880"/>
                  </a:lnTo>
                  <a:cubicBezTo>
                    <a:pt x="10911" y="4839"/>
                    <a:pt x="9724" y="5957"/>
                    <a:pt x="8560" y="7281"/>
                  </a:cubicBezTo>
                  <a:lnTo>
                    <a:pt x="10271" y="10522"/>
                  </a:lnTo>
                  <a:lnTo>
                    <a:pt x="7464" y="8628"/>
                  </a:lnTo>
                  <a:cubicBezTo>
                    <a:pt x="6939" y="9336"/>
                    <a:pt x="6414" y="10112"/>
                    <a:pt x="5912" y="10933"/>
                  </a:cubicBezTo>
                  <a:cubicBezTo>
                    <a:pt x="5661" y="11390"/>
                    <a:pt x="5410" y="11846"/>
                    <a:pt x="5159" y="12303"/>
                  </a:cubicBezTo>
                  <a:lnTo>
                    <a:pt x="7281" y="15749"/>
                  </a:lnTo>
                  <a:lnTo>
                    <a:pt x="4634" y="13330"/>
                  </a:lnTo>
                  <a:cubicBezTo>
                    <a:pt x="3698" y="15224"/>
                    <a:pt x="2876" y="17279"/>
                    <a:pt x="2191" y="19424"/>
                  </a:cubicBezTo>
                  <a:lnTo>
                    <a:pt x="5250" y="21638"/>
                  </a:lnTo>
                  <a:lnTo>
                    <a:pt x="1643" y="21205"/>
                  </a:lnTo>
                  <a:cubicBezTo>
                    <a:pt x="1278" y="22551"/>
                    <a:pt x="959" y="23944"/>
                    <a:pt x="708" y="25336"/>
                  </a:cubicBezTo>
                  <a:lnTo>
                    <a:pt x="3287" y="26865"/>
                  </a:lnTo>
                  <a:lnTo>
                    <a:pt x="548" y="26249"/>
                  </a:lnTo>
                  <a:cubicBezTo>
                    <a:pt x="206" y="28303"/>
                    <a:pt x="23" y="30380"/>
                    <a:pt x="0" y="32435"/>
                  </a:cubicBezTo>
                  <a:lnTo>
                    <a:pt x="2442" y="34146"/>
                  </a:lnTo>
                  <a:lnTo>
                    <a:pt x="23" y="33416"/>
                  </a:lnTo>
                  <a:cubicBezTo>
                    <a:pt x="23" y="33873"/>
                    <a:pt x="46" y="34306"/>
                    <a:pt x="69" y="34740"/>
                  </a:cubicBezTo>
                  <a:cubicBezTo>
                    <a:pt x="1758" y="36201"/>
                    <a:pt x="3606" y="37000"/>
                    <a:pt x="5569" y="37000"/>
                  </a:cubicBezTo>
                  <a:cubicBezTo>
                    <a:pt x="8856" y="37000"/>
                    <a:pt x="11869" y="34740"/>
                    <a:pt x="14220" y="30974"/>
                  </a:cubicBezTo>
                  <a:lnTo>
                    <a:pt x="12508" y="30198"/>
                  </a:lnTo>
                  <a:lnTo>
                    <a:pt x="14540" y="30403"/>
                  </a:lnTo>
                  <a:cubicBezTo>
                    <a:pt x="14837" y="29924"/>
                    <a:pt x="15110" y="29422"/>
                    <a:pt x="15362" y="28897"/>
                  </a:cubicBezTo>
                  <a:lnTo>
                    <a:pt x="12006" y="27892"/>
                  </a:lnTo>
                  <a:lnTo>
                    <a:pt x="15521" y="28577"/>
                  </a:lnTo>
                  <a:cubicBezTo>
                    <a:pt x="15750" y="28075"/>
                    <a:pt x="15955" y="27596"/>
                    <a:pt x="16160" y="2709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55"/>
            <p:cNvSpPr/>
            <p:nvPr/>
          </p:nvSpPr>
          <p:spPr>
            <a:xfrm>
              <a:off x="1992525" y="1338025"/>
              <a:ext cx="345825" cy="561525"/>
            </a:xfrm>
            <a:custGeom>
              <a:avLst/>
              <a:gdLst/>
              <a:ahLst/>
              <a:cxnLst/>
              <a:rect l="l" t="t" r="r" b="b"/>
              <a:pathLst>
                <a:path w="13833" h="22461" extrusionOk="0">
                  <a:moveTo>
                    <a:pt x="9838" y="12190"/>
                  </a:moveTo>
                  <a:lnTo>
                    <a:pt x="11550" y="12988"/>
                  </a:lnTo>
                  <a:cubicBezTo>
                    <a:pt x="12371" y="11710"/>
                    <a:pt x="13011" y="10592"/>
                    <a:pt x="13284" y="9816"/>
                  </a:cubicBezTo>
                  <a:lnTo>
                    <a:pt x="9975" y="7579"/>
                  </a:lnTo>
                  <a:lnTo>
                    <a:pt x="13490" y="8971"/>
                  </a:lnTo>
                  <a:cubicBezTo>
                    <a:pt x="13741" y="7784"/>
                    <a:pt x="13832" y="6552"/>
                    <a:pt x="13832" y="5296"/>
                  </a:cubicBezTo>
                  <a:lnTo>
                    <a:pt x="10614" y="4132"/>
                  </a:lnTo>
                  <a:lnTo>
                    <a:pt x="13809" y="4703"/>
                  </a:lnTo>
                  <a:cubicBezTo>
                    <a:pt x="13809" y="4657"/>
                    <a:pt x="13809" y="4589"/>
                    <a:pt x="13809" y="4543"/>
                  </a:cubicBezTo>
                  <a:cubicBezTo>
                    <a:pt x="11458" y="1758"/>
                    <a:pt x="8103" y="1"/>
                    <a:pt x="4360" y="1"/>
                  </a:cubicBezTo>
                  <a:cubicBezTo>
                    <a:pt x="4086" y="1"/>
                    <a:pt x="3812" y="24"/>
                    <a:pt x="3561" y="47"/>
                  </a:cubicBezTo>
                  <a:cubicBezTo>
                    <a:pt x="3059" y="800"/>
                    <a:pt x="2579" y="1576"/>
                    <a:pt x="2169" y="2306"/>
                  </a:cubicBezTo>
                  <a:lnTo>
                    <a:pt x="3538" y="3379"/>
                  </a:lnTo>
                  <a:lnTo>
                    <a:pt x="1986" y="2626"/>
                  </a:lnTo>
                  <a:cubicBezTo>
                    <a:pt x="1347" y="3744"/>
                    <a:pt x="867" y="4771"/>
                    <a:pt x="525" y="5616"/>
                  </a:cubicBezTo>
                  <a:lnTo>
                    <a:pt x="4656" y="7214"/>
                  </a:lnTo>
                  <a:lnTo>
                    <a:pt x="274" y="6278"/>
                  </a:lnTo>
                  <a:cubicBezTo>
                    <a:pt x="91" y="6803"/>
                    <a:pt x="0" y="7236"/>
                    <a:pt x="0" y="7533"/>
                  </a:cubicBezTo>
                  <a:cubicBezTo>
                    <a:pt x="0" y="8035"/>
                    <a:pt x="251" y="9177"/>
                    <a:pt x="662" y="10592"/>
                  </a:cubicBezTo>
                  <a:lnTo>
                    <a:pt x="3607" y="11779"/>
                  </a:lnTo>
                  <a:lnTo>
                    <a:pt x="913" y="11482"/>
                  </a:lnTo>
                  <a:cubicBezTo>
                    <a:pt x="1187" y="12418"/>
                    <a:pt x="1507" y="13445"/>
                    <a:pt x="1849" y="14472"/>
                  </a:cubicBezTo>
                  <a:lnTo>
                    <a:pt x="3812" y="14700"/>
                  </a:lnTo>
                  <a:cubicBezTo>
                    <a:pt x="4246" y="14723"/>
                    <a:pt x="4520" y="14792"/>
                    <a:pt x="4520" y="14792"/>
                  </a:cubicBezTo>
                  <a:lnTo>
                    <a:pt x="3812" y="14700"/>
                  </a:lnTo>
                  <a:cubicBezTo>
                    <a:pt x="3355" y="14700"/>
                    <a:pt x="2693" y="14746"/>
                    <a:pt x="2032" y="15066"/>
                  </a:cubicBezTo>
                  <a:cubicBezTo>
                    <a:pt x="3264" y="18786"/>
                    <a:pt x="4565" y="22461"/>
                    <a:pt x="4565" y="22461"/>
                  </a:cubicBezTo>
                  <a:cubicBezTo>
                    <a:pt x="4565" y="22461"/>
                    <a:pt x="6049" y="20612"/>
                    <a:pt x="7806" y="18284"/>
                  </a:cubicBezTo>
                  <a:lnTo>
                    <a:pt x="6346" y="17165"/>
                  </a:lnTo>
                  <a:lnTo>
                    <a:pt x="8286" y="17645"/>
                  </a:lnTo>
                  <a:cubicBezTo>
                    <a:pt x="9130" y="16503"/>
                    <a:pt x="9998" y="15317"/>
                    <a:pt x="10774" y="14175"/>
                  </a:cubicBezTo>
                  <a:cubicBezTo>
                    <a:pt x="9883" y="13742"/>
                    <a:pt x="8993" y="13308"/>
                    <a:pt x="8856" y="13308"/>
                  </a:cubicBezTo>
                  <a:cubicBezTo>
                    <a:pt x="8582" y="13308"/>
                    <a:pt x="9838" y="12190"/>
                    <a:pt x="9838" y="1219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55"/>
            <p:cNvSpPr/>
            <p:nvPr/>
          </p:nvSpPr>
          <p:spPr>
            <a:xfrm>
              <a:off x="2418775" y="1135450"/>
              <a:ext cx="308175" cy="490775"/>
            </a:xfrm>
            <a:custGeom>
              <a:avLst/>
              <a:gdLst/>
              <a:ahLst/>
              <a:cxnLst/>
              <a:rect l="l" t="t" r="r" b="b"/>
              <a:pathLst>
                <a:path w="12327" h="19631" extrusionOk="0">
                  <a:moveTo>
                    <a:pt x="12326" y="19631"/>
                  </a:moveTo>
                  <a:cubicBezTo>
                    <a:pt x="12326" y="19631"/>
                    <a:pt x="12144" y="15705"/>
                    <a:pt x="11824" y="11687"/>
                  </a:cubicBezTo>
                  <a:cubicBezTo>
                    <a:pt x="11208" y="11802"/>
                    <a:pt x="10797" y="11687"/>
                    <a:pt x="10797" y="11687"/>
                  </a:cubicBezTo>
                  <a:lnTo>
                    <a:pt x="11733" y="10386"/>
                  </a:lnTo>
                  <a:cubicBezTo>
                    <a:pt x="11642" y="9428"/>
                    <a:pt x="11550" y="8492"/>
                    <a:pt x="11459" y="7625"/>
                  </a:cubicBezTo>
                  <a:lnTo>
                    <a:pt x="10318" y="7967"/>
                  </a:lnTo>
                  <a:lnTo>
                    <a:pt x="11368" y="6757"/>
                  </a:lnTo>
                  <a:cubicBezTo>
                    <a:pt x="11139" y="4977"/>
                    <a:pt x="10888" y="3653"/>
                    <a:pt x="10614" y="3311"/>
                  </a:cubicBezTo>
                  <a:cubicBezTo>
                    <a:pt x="10523" y="3174"/>
                    <a:pt x="10386" y="3014"/>
                    <a:pt x="10249" y="2854"/>
                  </a:cubicBezTo>
                  <a:lnTo>
                    <a:pt x="8697" y="4817"/>
                  </a:lnTo>
                  <a:lnTo>
                    <a:pt x="9884" y="2466"/>
                  </a:lnTo>
                  <a:cubicBezTo>
                    <a:pt x="9108" y="1667"/>
                    <a:pt x="8035" y="709"/>
                    <a:pt x="7099" y="1"/>
                  </a:cubicBezTo>
                  <a:lnTo>
                    <a:pt x="5890" y="549"/>
                  </a:lnTo>
                  <a:lnTo>
                    <a:pt x="6232" y="138"/>
                  </a:lnTo>
                  <a:cubicBezTo>
                    <a:pt x="3698" y="845"/>
                    <a:pt x="1484" y="2626"/>
                    <a:pt x="1" y="5068"/>
                  </a:cubicBezTo>
                  <a:lnTo>
                    <a:pt x="3379" y="3562"/>
                  </a:lnTo>
                  <a:lnTo>
                    <a:pt x="46" y="5913"/>
                  </a:lnTo>
                  <a:cubicBezTo>
                    <a:pt x="297" y="6917"/>
                    <a:pt x="617" y="8127"/>
                    <a:pt x="982" y="9245"/>
                  </a:cubicBezTo>
                  <a:lnTo>
                    <a:pt x="4771" y="8948"/>
                  </a:lnTo>
                  <a:lnTo>
                    <a:pt x="1210" y="9930"/>
                  </a:lnTo>
                  <a:cubicBezTo>
                    <a:pt x="1461" y="10637"/>
                    <a:pt x="1735" y="11231"/>
                    <a:pt x="2032" y="11642"/>
                  </a:cubicBezTo>
                  <a:cubicBezTo>
                    <a:pt x="2169" y="11847"/>
                    <a:pt x="2397" y="12098"/>
                    <a:pt x="2671" y="12372"/>
                  </a:cubicBezTo>
                  <a:lnTo>
                    <a:pt x="6392" y="12030"/>
                  </a:lnTo>
                  <a:lnTo>
                    <a:pt x="3287" y="12943"/>
                  </a:lnTo>
                  <a:cubicBezTo>
                    <a:pt x="4155" y="13719"/>
                    <a:pt x="5342" y="14632"/>
                    <a:pt x="6551" y="15545"/>
                  </a:cubicBezTo>
                  <a:lnTo>
                    <a:pt x="8560" y="13080"/>
                  </a:lnTo>
                  <a:cubicBezTo>
                    <a:pt x="8560" y="13080"/>
                    <a:pt x="7944" y="14518"/>
                    <a:pt x="7236" y="16070"/>
                  </a:cubicBezTo>
                  <a:cubicBezTo>
                    <a:pt x="9793" y="17942"/>
                    <a:pt x="12326" y="19631"/>
                    <a:pt x="12326" y="1963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55"/>
            <p:cNvSpPr/>
            <p:nvPr/>
          </p:nvSpPr>
          <p:spPr>
            <a:xfrm>
              <a:off x="2072400" y="1978750"/>
              <a:ext cx="485075" cy="115400"/>
            </a:xfrm>
            <a:custGeom>
              <a:avLst/>
              <a:gdLst/>
              <a:ahLst/>
              <a:cxnLst/>
              <a:rect l="l" t="t" r="r" b="b"/>
              <a:pathLst>
                <a:path w="19403" h="4616" extrusionOk="0">
                  <a:moveTo>
                    <a:pt x="11666" y="1"/>
                  </a:moveTo>
                  <a:cubicBezTo>
                    <a:pt x="9971" y="1"/>
                    <a:pt x="1" y="3383"/>
                    <a:pt x="1" y="3383"/>
                  </a:cubicBezTo>
                  <a:lnTo>
                    <a:pt x="6574" y="3931"/>
                  </a:lnTo>
                  <a:lnTo>
                    <a:pt x="8720" y="4615"/>
                  </a:lnTo>
                  <a:cubicBezTo>
                    <a:pt x="13194" y="4547"/>
                    <a:pt x="17097" y="3794"/>
                    <a:pt x="19402" y="2721"/>
                  </a:cubicBezTo>
                  <a:cubicBezTo>
                    <a:pt x="17028" y="1762"/>
                    <a:pt x="12760" y="119"/>
                    <a:pt x="11756" y="5"/>
                  </a:cubicBezTo>
                  <a:cubicBezTo>
                    <a:pt x="11729" y="2"/>
                    <a:pt x="11699" y="1"/>
                    <a:pt x="116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6" name="Google Shape;3716;p55"/>
          <p:cNvGrpSpPr/>
          <p:nvPr/>
        </p:nvGrpSpPr>
        <p:grpSpPr>
          <a:xfrm>
            <a:off x="8430763" y="3104488"/>
            <a:ext cx="1988675" cy="2356725"/>
            <a:chOff x="1269525" y="-154150"/>
            <a:chExt cx="1988675" cy="2356725"/>
          </a:xfrm>
        </p:grpSpPr>
        <p:sp>
          <p:nvSpPr>
            <p:cNvPr id="3717" name="Google Shape;3717;p55"/>
            <p:cNvSpPr/>
            <p:nvPr/>
          </p:nvSpPr>
          <p:spPr>
            <a:xfrm>
              <a:off x="2114050" y="-154150"/>
              <a:ext cx="431425" cy="1346700"/>
            </a:xfrm>
            <a:custGeom>
              <a:avLst/>
              <a:gdLst/>
              <a:ahLst/>
              <a:cxnLst/>
              <a:rect l="l" t="t" r="r" b="b"/>
              <a:pathLst>
                <a:path w="17257" h="53868" extrusionOk="0">
                  <a:moveTo>
                    <a:pt x="17234" y="10157"/>
                  </a:moveTo>
                  <a:lnTo>
                    <a:pt x="15568" y="10249"/>
                  </a:lnTo>
                  <a:lnTo>
                    <a:pt x="17234" y="9769"/>
                  </a:lnTo>
                  <a:cubicBezTo>
                    <a:pt x="17234" y="7943"/>
                    <a:pt x="17188" y="6117"/>
                    <a:pt x="17143" y="4428"/>
                  </a:cubicBezTo>
                  <a:lnTo>
                    <a:pt x="15705" y="4200"/>
                  </a:lnTo>
                  <a:lnTo>
                    <a:pt x="17120" y="3424"/>
                  </a:lnTo>
                  <a:cubicBezTo>
                    <a:pt x="17074" y="2168"/>
                    <a:pt x="17029" y="1027"/>
                    <a:pt x="16960" y="0"/>
                  </a:cubicBezTo>
                  <a:cubicBezTo>
                    <a:pt x="15910" y="981"/>
                    <a:pt x="14358" y="2031"/>
                    <a:pt x="12646" y="3401"/>
                  </a:cubicBezTo>
                  <a:lnTo>
                    <a:pt x="12966" y="4725"/>
                  </a:lnTo>
                  <a:lnTo>
                    <a:pt x="12053" y="3880"/>
                  </a:lnTo>
                  <a:cubicBezTo>
                    <a:pt x="10911" y="4839"/>
                    <a:pt x="9702" y="5957"/>
                    <a:pt x="8560" y="7281"/>
                  </a:cubicBezTo>
                  <a:lnTo>
                    <a:pt x="10272" y="10522"/>
                  </a:lnTo>
                  <a:lnTo>
                    <a:pt x="7465" y="8628"/>
                  </a:lnTo>
                  <a:cubicBezTo>
                    <a:pt x="6917" y="9336"/>
                    <a:pt x="6392" y="10112"/>
                    <a:pt x="5890" y="10933"/>
                  </a:cubicBezTo>
                  <a:cubicBezTo>
                    <a:pt x="5639" y="11390"/>
                    <a:pt x="5388" y="11846"/>
                    <a:pt x="5137" y="12303"/>
                  </a:cubicBezTo>
                  <a:lnTo>
                    <a:pt x="7282" y="15749"/>
                  </a:lnTo>
                  <a:lnTo>
                    <a:pt x="4612" y="13330"/>
                  </a:lnTo>
                  <a:cubicBezTo>
                    <a:pt x="3676" y="15224"/>
                    <a:pt x="2854" y="17279"/>
                    <a:pt x="2169" y="19424"/>
                  </a:cubicBezTo>
                  <a:lnTo>
                    <a:pt x="5228" y="21638"/>
                  </a:lnTo>
                  <a:lnTo>
                    <a:pt x="1644" y="21205"/>
                  </a:lnTo>
                  <a:cubicBezTo>
                    <a:pt x="1256" y="22551"/>
                    <a:pt x="937" y="23944"/>
                    <a:pt x="686" y="25336"/>
                  </a:cubicBezTo>
                  <a:lnTo>
                    <a:pt x="3265" y="26865"/>
                  </a:lnTo>
                  <a:lnTo>
                    <a:pt x="526" y="26249"/>
                  </a:lnTo>
                  <a:cubicBezTo>
                    <a:pt x="206" y="28303"/>
                    <a:pt x="1" y="30380"/>
                    <a:pt x="1" y="32435"/>
                  </a:cubicBezTo>
                  <a:lnTo>
                    <a:pt x="2420" y="34146"/>
                  </a:lnTo>
                  <a:lnTo>
                    <a:pt x="1" y="33416"/>
                  </a:lnTo>
                  <a:cubicBezTo>
                    <a:pt x="24" y="35105"/>
                    <a:pt x="184" y="36771"/>
                    <a:pt x="480" y="38346"/>
                  </a:cubicBezTo>
                  <a:cubicBezTo>
                    <a:pt x="1941" y="38826"/>
                    <a:pt x="3630" y="39282"/>
                    <a:pt x="3630" y="39282"/>
                  </a:cubicBezTo>
                  <a:lnTo>
                    <a:pt x="640" y="39214"/>
                  </a:lnTo>
                  <a:cubicBezTo>
                    <a:pt x="731" y="39556"/>
                    <a:pt x="800" y="39876"/>
                    <a:pt x="891" y="40218"/>
                  </a:cubicBezTo>
                  <a:cubicBezTo>
                    <a:pt x="2512" y="46335"/>
                    <a:pt x="5753" y="53571"/>
                    <a:pt x="5753" y="53571"/>
                  </a:cubicBezTo>
                  <a:cubicBezTo>
                    <a:pt x="5753" y="53571"/>
                    <a:pt x="6643" y="53867"/>
                    <a:pt x="7054" y="51836"/>
                  </a:cubicBezTo>
                  <a:cubicBezTo>
                    <a:pt x="7259" y="50809"/>
                    <a:pt x="8332" y="48618"/>
                    <a:pt x="9702" y="45536"/>
                  </a:cubicBezTo>
                  <a:cubicBezTo>
                    <a:pt x="7944" y="43482"/>
                    <a:pt x="6826" y="42455"/>
                    <a:pt x="6826" y="42455"/>
                  </a:cubicBezTo>
                  <a:lnTo>
                    <a:pt x="10135" y="44532"/>
                  </a:lnTo>
                  <a:cubicBezTo>
                    <a:pt x="10432" y="43870"/>
                    <a:pt x="10729" y="43185"/>
                    <a:pt x="11026" y="42455"/>
                  </a:cubicBezTo>
                  <a:cubicBezTo>
                    <a:pt x="10478" y="41953"/>
                    <a:pt x="9405" y="41131"/>
                    <a:pt x="9405" y="41131"/>
                  </a:cubicBezTo>
                  <a:lnTo>
                    <a:pt x="11505" y="41336"/>
                  </a:lnTo>
                  <a:cubicBezTo>
                    <a:pt x="12053" y="40035"/>
                    <a:pt x="12600" y="38643"/>
                    <a:pt x="13125" y="37159"/>
                  </a:cubicBezTo>
                  <a:lnTo>
                    <a:pt x="10386" y="36520"/>
                  </a:lnTo>
                  <a:lnTo>
                    <a:pt x="13536" y="36041"/>
                  </a:lnTo>
                  <a:cubicBezTo>
                    <a:pt x="14061" y="34557"/>
                    <a:pt x="14586" y="32982"/>
                    <a:pt x="15043" y="31362"/>
                  </a:cubicBezTo>
                  <a:lnTo>
                    <a:pt x="12486" y="30198"/>
                  </a:lnTo>
                  <a:lnTo>
                    <a:pt x="15294" y="30494"/>
                  </a:lnTo>
                  <a:cubicBezTo>
                    <a:pt x="15431" y="29992"/>
                    <a:pt x="15568" y="29490"/>
                    <a:pt x="15682" y="29011"/>
                  </a:cubicBezTo>
                  <a:lnTo>
                    <a:pt x="12007" y="27892"/>
                  </a:lnTo>
                  <a:lnTo>
                    <a:pt x="15796" y="28623"/>
                  </a:lnTo>
                  <a:cubicBezTo>
                    <a:pt x="16116" y="27276"/>
                    <a:pt x="16435" y="25929"/>
                    <a:pt x="16686" y="24537"/>
                  </a:cubicBezTo>
                  <a:cubicBezTo>
                    <a:pt x="16709" y="24377"/>
                    <a:pt x="16755" y="24218"/>
                    <a:pt x="16778" y="24035"/>
                  </a:cubicBezTo>
                  <a:lnTo>
                    <a:pt x="11710" y="22643"/>
                  </a:lnTo>
                  <a:lnTo>
                    <a:pt x="16914" y="22597"/>
                  </a:lnTo>
                  <a:cubicBezTo>
                    <a:pt x="17006" y="21524"/>
                    <a:pt x="17074" y="20223"/>
                    <a:pt x="17120" y="18762"/>
                  </a:cubicBezTo>
                  <a:lnTo>
                    <a:pt x="14723" y="18237"/>
                  </a:lnTo>
                  <a:lnTo>
                    <a:pt x="17166" y="17484"/>
                  </a:lnTo>
                  <a:cubicBezTo>
                    <a:pt x="17188" y="16503"/>
                    <a:pt x="17211" y="15453"/>
                    <a:pt x="17234" y="14380"/>
                  </a:cubicBezTo>
                  <a:lnTo>
                    <a:pt x="14997" y="14380"/>
                  </a:lnTo>
                  <a:lnTo>
                    <a:pt x="17234" y="13627"/>
                  </a:lnTo>
                  <a:cubicBezTo>
                    <a:pt x="17234" y="12485"/>
                    <a:pt x="17257" y="11321"/>
                    <a:pt x="17234" y="101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55"/>
            <p:cNvSpPr/>
            <p:nvPr/>
          </p:nvSpPr>
          <p:spPr>
            <a:xfrm>
              <a:off x="2213350" y="1139450"/>
              <a:ext cx="525000" cy="1063125"/>
            </a:xfrm>
            <a:custGeom>
              <a:avLst/>
              <a:gdLst/>
              <a:ahLst/>
              <a:cxnLst/>
              <a:rect l="l" t="t" r="r" b="b"/>
              <a:pathLst>
                <a:path w="21000" h="42525" extrusionOk="0">
                  <a:moveTo>
                    <a:pt x="1393" y="1"/>
                  </a:moveTo>
                  <a:lnTo>
                    <a:pt x="1393" y="1"/>
                  </a:lnTo>
                  <a:cubicBezTo>
                    <a:pt x="1370" y="92"/>
                    <a:pt x="1" y="10637"/>
                    <a:pt x="2511" y="22689"/>
                  </a:cubicBezTo>
                  <a:cubicBezTo>
                    <a:pt x="4063" y="30107"/>
                    <a:pt x="8332" y="32983"/>
                    <a:pt x="12463" y="35768"/>
                  </a:cubicBezTo>
                  <a:cubicBezTo>
                    <a:pt x="15248" y="37639"/>
                    <a:pt x="17873" y="39420"/>
                    <a:pt x="19562" y="42524"/>
                  </a:cubicBezTo>
                  <a:lnTo>
                    <a:pt x="21000" y="41748"/>
                  </a:lnTo>
                  <a:cubicBezTo>
                    <a:pt x="19128" y="38279"/>
                    <a:pt x="16206" y="36316"/>
                    <a:pt x="13399" y="34421"/>
                  </a:cubicBezTo>
                  <a:cubicBezTo>
                    <a:pt x="9359" y="31682"/>
                    <a:pt x="5547" y="29126"/>
                    <a:pt x="4132" y="22347"/>
                  </a:cubicBezTo>
                  <a:cubicBezTo>
                    <a:pt x="1667" y="10592"/>
                    <a:pt x="3013" y="320"/>
                    <a:pt x="3013" y="206"/>
                  </a:cubicBezTo>
                  <a:lnTo>
                    <a:pt x="13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55"/>
            <p:cNvSpPr/>
            <p:nvPr/>
          </p:nvSpPr>
          <p:spPr>
            <a:xfrm>
              <a:off x="2213350" y="1139450"/>
              <a:ext cx="198025" cy="750975"/>
            </a:xfrm>
            <a:custGeom>
              <a:avLst/>
              <a:gdLst/>
              <a:ahLst/>
              <a:cxnLst/>
              <a:rect l="l" t="t" r="r" b="b"/>
              <a:pathLst>
                <a:path w="7921" h="30039" extrusionOk="0">
                  <a:moveTo>
                    <a:pt x="1393" y="1"/>
                  </a:moveTo>
                  <a:lnTo>
                    <a:pt x="1393" y="1"/>
                  </a:lnTo>
                  <a:cubicBezTo>
                    <a:pt x="1370" y="92"/>
                    <a:pt x="1" y="10637"/>
                    <a:pt x="2511" y="22689"/>
                  </a:cubicBezTo>
                  <a:cubicBezTo>
                    <a:pt x="2922" y="24652"/>
                    <a:pt x="3538" y="26295"/>
                    <a:pt x="4269" y="27710"/>
                  </a:cubicBezTo>
                  <a:cubicBezTo>
                    <a:pt x="5479" y="28692"/>
                    <a:pt x="6688" y="29491"/>
                    <a:pt x="7921" y="30039"/>
                  </a:cubicBezTo>
                  <a:cubicBezTo>
                    <a:pt x="6209" y="28190"/>
                    <a:pt x="4862" y="25816"/>
                    <a:pt x="4132" y="22347"/>
                  </a:cubicBezTo>
                  <a:cubicBezTo>
                    <a:pt x="1667" y="10592"/>
                    <a:pt x="3013" y="320"/>
                    <a:pt x="3013" y="206"/>
                  </a:cubicBezTo>
                  <a:lnTo>
                    <a:pt x="13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55"/>
            <p:cNvSpPr/>
            <p:nvPr/>
          </p:nvSpPr>
          <p:spPr>
            <a:xfrm>
              <a:off x="1536000" y="1046450"/>
              <a:ext cx="764675" cy="745250"/>
            </a:xfrm>
            <a:custGeom>
              <a:avLst/>
              <a:gdLst/>
              <a:ahLst/>
              <a:cxnLst/>
              <a:rect l="l" t="t" r="r" b="b"/>
              <a:pathLst>
                <a:path w="30587" h="29810" extrusionOk="0">
                  <a:moveTo>
                    <a:pt x="19083" y="1005"/>
                  </a:moveTo>
                  <a:lnTo>
                    <a:pt x="19836" y="1712"/>
                  </a:lnTo>
                  <a:cubicBezTo>
                    <a:pt x="19836" y="1712"/>
                    <a:pt x="18056" y="1096"/>
                    <a:pt x="16116" y="411"/>
                  </a:cubicBezTo>
                  <a:cubicBezTo>
                    <a:pt x="14472" y="137"/>
                    <a:pt x="13171" y="0"/>
                    <a:pt x="12646" y="137"/>
                  </a:cubicBezTo>
                  <a:cubicBezTo>
                    <a:pt x="11984" y="297"/>
                    <a:pt x="11025" y="731"/>
                    <a:pt x="9884" y="1438"/>
                  </a:cubicBezTo>
                  <a:lnTo>
                    <a:pt x="11162" y="2146"/>
                  </a:lnTo>
                  <a:lnTo>
                    <a:pt x="8378" y="2488"/>
                  </a:lnTo>
                  <a:cubicBezTo>
                    <a:pt x="7168" y="3424"/>
                    <a:pt x="5844" y="4679"/>
                    <a:pt x="4589" y="6231"/>
                  </a:cubicBezTo>
                  <a:cubicBezTo>
                    <a:pt x="5091" y="6528"/>
                    <a:pt x="5547" y="6756"/>
                    <a:pt x="5547" y="6756"/>
                  </a:cubicBezTo>
                  <a:lnTo>
                    <a:pt x="4155" y="6756"/>
                  </a:lnTo>
                  <a:cubicBezTo>
                    <a:pt x="3037" y="8240"/>
                    <a:pt x="1964" y="9975"/>
                    <a:pt x="1074" y="12006"/>
                  </a:cubicBezTo>
                  <a:cubicBezTo>
                    <a:pt x="960" y="12212"/>
                    <a:pt x="891" y="12417"/>
                    <a:pt x="800" y="12623"/>
                  </a:cubicBezTo>
                  <a:lnTo>
                    <a:pt x="1142" y="14608"/>
                  </a:lnTo>
                  <a:lnTo>
                    <a:pt x="412" y="13946"/>
                  </a:lnTo>
                  <a:cubicBezTo>
                    <a:pt x="1" y="15681"/>
                    <a:pt x="1" y="17461"/>
                    <a:pt x="229" y="19196"/>
                  </a:cubicBezTo>
                  <a:lnTo>
                    <a:pt x="1621" y="21045"/>
                  </a:lnTo>
                  <a:cubicBezTo>
                    <a:pt x="1621" y="21045"/>
                    <a:pt x="1096" y="20840"/>
                    <a:pt x="457" y="20566"/>
                  </a:cubicBezTo>
                  <a:cubicBezTo>
                    <a:pt x="1393" y="25336"/>
                    <a:pt x="3836" y="29376"/>
                    <a:pt x="4041" y="29810"/>
                  </a:cubicBezTo>
                  <a:cubicBezTo>
                    <a:pt x="4041" y="29604"/>
                    <a:pt x="4543" y="28577"/>
                    <a:pt x="5296" y="27117"/>
                  </a:cubicBezTo>
                  <a:lnTo>
                    <a:pt x="4429" y="24126"/>
                  </a:lnTo>
                  <a:lnTo>
                    <a:pt x="6369" y="25039"/>
                  </a:lnTo>
                  <a:cubicBezTo>
                    <a:pt x="7031" y="23830"/>
                    <a:pt x="7761" y="22483"/>
                    <a:pt x="8492" y="21205"/>
                  </a:cubicBezTo>
                  <a:cubicBezTo>
                    <a:pt x="7008" y="19904"/>
                    <a:pt x="4954" y="17827"/>
                    <a:pt x="5319" y="18032"/>
                  </a:cubicBezTo>
                  <a:cubicBezTo>
                    <a:pt x="5707" y="18283"/>
                    <a:pt x="7807" y="19698"/>
                    <a:pt x="8926" y="20429"/>
                  </a:cubicBezTo>
                  <a:cubicBezTo>
                    <a:pt x="9587" y="19242"/>
                    <a:pt x="10227" y="18123"/>
                    <a:pt x="10797" y="17188"/>
                  </a:cubicBezTo>
                  <a:lnTo>
                    <a:pt x="7693" y="15635"/>
                  </a:lnTo>
                  <a:lnTo>
                    <a:pt x="11414" y="16206"/>
                  </a:lnTo>
                  <a:cubicBezTo>
                    <a:pt x="11961" y="15293"/>
                    <a:pt x="12395" y="14700"/>
                    <a:pt x="12555" y="14608"/>
                  </a:cubicBezTo>
                  <a:cubicBezTo>
                    <a:pt x="12623" y="14563"/>
                    <a:pt x="12760" y="14449"/>
                    <a:pt x="12943" y="14289"/>
                  </a:cubicBezTo>
                  <a:lnTo>
                    <a:pt x="10409" y="11048"/>
                  </a:lnTo>
                  <a:lnTo>
                    <a:pt x="14130" y="13125"/>
                  </a:lnTo>
                  <a:cubicBezTo>
                    <a:pt x="14449" y="12828"/>
                    <a:pt x="14814" y="12463"/>
                    <a:pt x="15180" y="12075"/>
                  </a:cubicBezTo>
                  <a:lnTo>
                    <a:pt x="14221" y="11527"/>
                  </a:lnTo>
                  <a:lnTo>
                    <a:pt x="15613" y="11641"/>
                  </a:lnTo>
                  <a:cubicBezTo>
                    <a:pt x="16800" y="10454"/>
                    <a:pt x="18124" y="9107"/>
                    <a:pt x="19334" y="7943"/>
                  </a:cubicBezTo>
                  <a:lnTo>
                    <a:pt x="15157" y="5821"/>
                  </a:lnTo>
                  <a:cubicBezTo>
                    <a:pt x="15157" y="5821"/>
                    <a:pt x="18147" y="6802"/>
                    <a:pt x="19836" y="7464"/>
                  </a:cubicBezTo>
                  <a:cubicBezTo>
                    <a:pt x="20544" y="6802"/>
                    <a:pt x="21183" y="6231"/>
                    <a:pt x="21685" y="5843"/>
                  </a:cubicBezTo>
                  <a:lnTo>
                    <a:pt x="19083" y="3766"/>
                  </a:lnTo>
                  <a:lnTo>
                    <a:pt x="22552" y="5296"/>
                  </a:lnTo>
                  <a:cubicBezTo>
                    <a:pt x="22575" y="5296"/>
                    <a:pt x="22621" y="5273"/>
                    <a:pt x="22644" y="5273"/>
                  </a:cubicBezTo>
                  <a:cubicBezTo>
                    <a:pt x="23123" y="5204"/>
                    <a:pt x="23967" y="5136"/>
                    <a:pt x="24949" y="5067"/>
                  </a:cubicBezTo>
                  <a:lnTo>
                    <a:pt x="24401" y="4246"/>
                  </a:lnTo>
                  <a:lnTo>
                    <a:pt x="25497" y="5045"/>
                  </a:lnTo>
                  <a:cubicBezTo>
                    <a:pt x="27072" y="4953"/>
                    <a:pt x="28829" y="4885"/>
                    <a:pt x="29788" y="4953"/>
                  </a:cubicBezTo>
                  <a:lnTo>
                    <a:pt x="30564" y="3789"/>
                  </a:lnTo>
                  <a:cubicBezTo>
                    <a:pt x="30587" y="3789"/>
                    <a:pt x="24287" y="2077"/>
                    <a:pt x="19083" y="1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55"/>
            <p:cNvSpPr/>
            <p:nvPr/>
          </p:nvSpPr>
          <p:spPr>
            <a:xfrm>
              <a:off x="1992525" y="1138325"/>
              <a:ext cx="345825" cy="761225"/>
            </a:xfrm>
            <a:custGeom>
              <a:avLst/>
              <a:gdLst/>
              <a:ahLst/>
              <a:cxnLst/>
              <a:rect l="l" t="t" r="r" b="b"/>
              <a:pathLst>
                <a:path w="13833" h="30449" extrusionOk="0">
                  <a:moveTo>
                    <a:pt x="6346" y="25153"/>
                  </a:moveTo>
                  <a:lnTo>
                    <a:pt x="8286" y="25633"/>
                  </a:lnTo>
                  <a:cubicBezTo>
                    <a:pt x="9130" y="24491"/>
                    <a:pt x="9998" y="23305"/>
                    <a:pt x="10774" y="22163"/>
                  </a:cubicBezTo>
                  <a:cubicBezTo>
                    <a:pt x="9883" y="21730"/>
                    <a:pt x="8993" y="21296"/>
                    <a:pt x="8856" y="21296"/>
                  </a:cubicBezTo>
                  <a:cubicBezTo>
                    <a:pt x="8582" y="21296"/>
                    <a:pt x="9838" y="20178"/>
                    <a:pt x="9838" y="20178"/>
                  </a:cubicBezTo>
                  <a:lnTo>
                    <a:pt x="11550" y="20976"/>
                  </a:lnTo>
                  <a:cubicBezTo>
                    <a:pt x="12371" y="19698"/>
                    <a:pt x="13011" y="18580"/>
                    <a:pt x="13284" y="17804"/>
                  </a:cubicBezTo>
                  <a:lnTo>
                    <a:pt x="9975" y="15567"/>
                  </a:lnTo>
                  <a:lnTo>
                    <a:pt x="13490" y="16959"/>
                  </a:lnTo>
                  <a:cubicBezTo>
                    <a:pt x="13741" y="15772"/>
                    <a:pt x="13832" y="14540"/>
                    <a:pt x="13832" y="13262"/>
                  </a:cubicBezTo>
                  <a:lnTo>
                    <a:pt x="10614" y="12120"/>
                  </a:lnTo>
                  <a:lnTo>
                    <a:pt x="13809" y="12691"/>
                  </a:lnTo>
                  <a:cubicBezTo>
                    <a:pt x="13787" y="11687"/>
                    <a:pt x="13695" y="10659"/>
                    <a:pt x="13558" y="9678"/>
                  </a:cubicBezTo>
                  <a:lnTo>
                    <a:pt x="10819" y="8126"/>
                  </a:lnTo>
                  <a:lnTo>
                    <a:pt x="13284" y="8057"/>
                  </a:lnTo>
                  <a:cubicBezTo>
                    <a:pt x="13125" y="7099"/>
                    <a:pt x="12919" y="6186"/>
                    <a:pt x="12691" y="5341"/>
                  </a:cubicBezTo>
                  <a:lnTo>
                    <a:pt x="9906" y="4702"/>
                  </a:lnTo>
                  <a:lnTo>
                    <a:pt x="12623" y="4999"/>
                  </a:lnTo>
                  <a:cubicBezTo>
                    <a:pt x="11846" y="2077"/>
                    <a:pt x="11002" y="0"/>
                    <a:pt x="11002" y="0"/>
                  </a:cubicBezTo>
                  <a:cubicBezTo>
                    <a:pt x="9724" y="799"/>
                    <a:pt x="8445" y="1940"/>
                    <a:pt x="7259" y="3241"/>
                  </a:cubicBezTo>
                  <a:lnTo>
                    <a:pt x="7669" y="3584"/>
                  </a:lnTo>
                  <a:lnTo>
                    <a:pt x="6893" y="3629"/>
                  </a:lnTo>
                  <a:cubicBezTo>
                    <a:pt x="6163" y="4428"/>
                    <a:pt x="5478" y="5296"/>
                    <a:pt x="4839" y="6163"/>
                  </a:cubicBezTo>
                  <a:lnTo>
                    <a:pt x="6916" y="6802"/>
                  </a:lnTo>
                  <a:lnTo>
                    <a:pt x="3972" y="7373"/>
                  </a:lnTo>
                  <a:cubicBezTo>
                    <a:pt x="3310" y="8354"/>
                    <a:pt x="2693" y="9358"/>
                    <a:pt x="2169" y="10294"/>
                  </a:cubicBezTo>
                  <a:lnTo>
                    <a:pt x="3538" y="11344"/>
                  </a:lnTo>
                  <a:lnTo>
                    <a:pt x="1963" y="10614"/>
                  </a:lnTo>
                  <a:cubicBezTo>
                    <a:pt x="1347" y="11732"/>
                    <a:pt x="867" y="12759"/>
                    <a:pt x="525" y="13604"/>
                  </a:cubicBezTo>
                  <a:lnTo>
                    <a:pt x="4656" y="15202"/>
                  </a:lnTo>
                  <a:lnTo>
                    <a:pt x="274" y="14266"/>
                  </a:lnTo>
                  <a:cubicBezTo>
                    <a:pt x="91" y="14791"/>
                    <a:pt x="0" y="15224"/>
                    <a:pt x="0" y="15498"/>
                  </a:cubicBezTo>
                  <a:cubicBezTo>
                    <a:pt x="0" y="16023"/>
                    <a:pt x="251" y="17165"/>
                    <a:pt x="662" y="18580"/>
                  </a:cubicBezTo>
                  <a:lnTo>
                    <a:pt x="3607" y="19744"/>
                  </a:lnTo>
                  <a:lnTo>
                    <a:pt x="913" y="19470"/>
                  </a:lnTo>
                  <a:cubicBezTo>
                    <a:pt x="1187" y="20406"/>
                    <a:pt x="1507" y="21433"/>
                    <a:pt x="1849" y="22460"/>
                  </a:cubicBezTo>
                  <a:lnTo>
                    <a:pt x="3812" y="22688"/>
                  </a:lnTo>
                  <a:cubicBezTo>
                    <a:pt x="4246" y="22688"/>
                    <a:pt x="4520" y="22757"/>
                    <a:pt x="4520" y="22757"/>
                  </a:cubicBezTo>
                  <a:lnTo>
                    <a:pt x="3812" y="22688"/>
                  </a:lnTo>
                  <a:cubicBezTo>
                    <a:pt x="3355" y="22665"/>
                    <a:pt x="2693" y="22734"/>
                    <a:pt x="2032" y="23031"/>
                  </a:cubicBezTo>
                  <a:cubicBezTo>
                    <a:pt x="3264" y="26774"/>
                    <a:pt x="4565" y="30449"/>
                    <a:pt x="4565" y="30449"/>
                  </a:cubicBezTo>
                  <a:cubicBezTo>
                    <a:pt x="4565" y="30449"/>
                    <a:pt x="6049" y="28600"/>
                    <a:pt x="7806" y="2624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55"/>
            <p:cNvSpPr/>
            <p:nvPr/>
          </p:nvSpPr>
          <p:spPr>
            <a:xfrm>
              <a:off x="2247025" y="1105800"/>
              <a:ext cx="479925" cy="521000"/>
            </a:xfrm>
            <a:custGeom>
              <a:avLst/>
              <a:gdLst/>
              <a:ahLst/>
              <a:cxnLst/>
              <a:rect l="l" t="t" r="r" b="b"/>
              <a:pathLst>
                <a:path w="19197" h="20840" extrusionOk="0">
                  <a:moveTo>
                    <a:pt x="17667" y="12873"/>
                  </a:moveTo>
                  <a:lnTo>
                    <a:pt x="18603" y="11572"/>
                  </a:lnTo>
                  <a:cubicBezTo>
                    <a:pt x="18512" y="10614"/>
                    <a:pt x="18420" y="9678"/>
                    <a:pt x="18329" y="8811"/>
                  </a:cubicBezTo>
                  <a:lnTo>
                    <a:pt x="17188" y="9153"/>
                  </a:lnTo>
                  <a:lnTo>
                    <a:pt x="18238" y="7943"/>
                  </a:lnTo>
                  <a:cubicBezTo>
                    <a:pt x="18009" y="6163"/>
                    <a:pt x="17758" y="4839"/>
                    <a:pt x="17484" y="4497"/>
                  </a:cubicBezTo>
                  <a:cubicBezTo>
                    <a:pt x="17393" y="4360"/>
                    <a:pt x="17256" y="4200"/>
                    <a:pt x="17119" y="4040"/>
                  </a:cubicBezTo>
                  <a:lnTo>
                    <a:pt x="15567" y="6003"/>
                  </a:lnTo>
                  <a:lnTo>
                    <a:pt x="16754" y="3652"/>
                  </a:lnTo>
                  <a:cubicBezTo>
                    <a:pt x="15978" y="2853"/>
                    <a:pt x="14905" y="1895"/>
                    <a:pt x="13969" y="1187"/>
                  </a:cubicBezTo>
                  <a:lnTo>
                    <a:pt x="12760" y="1735"/>
                  </a:lnTo>
                  <a:lnTo>
                    <a:pt x="13490" y="845"/>
                  </a:lnTo>
                  <a:cubicBezTo>
                    <a:pt x="13033" y="525"/>
                    <a:pt x="12623" y="274"/>
                    <a:pt x="12349" y="160"/>
                  </a:cubicBezTo>
                  <a:cubicBezTo>
                    <a:pt x="12166" y="114"/>
                    <a:pt x="11869" y="69"/>
                    <a:pt x="11481" y="46"/>
                  </a:cubicBezTo>
                  <a:cubicBezTo>
                    <a:pt x="10454" y="525"/>
                    <a:pt x="8879" y="1255"/>
                    <a:pt x="9130" y="1096"/>
                  </a:cubicBezTo>
                  <a:cubicBezTo>
                    <a:pt x="9290" y="1004"/>
                    <a:pt x="9838" y="525"/>
                    <a:pt x="10386" y="0"/>
                  </a:cubicBezTo>
                  <a:cubicBezTo>
                    <a:pt x="7647" y="0"/>
                    <a:pt x="2922" y="479"/>
                    <a:pt x="594" y="1598"/>
                  </a:cubicBezTo>
                  <a:lnTo>
                    <a:pt x="0" y="2511"/>
                  </a:lnTo>
                  <a:lnTo>
                    <a:pt x="3150" y="3287"/>
                  </a:lnTo>
                  <a:cubicBezTo>
                    <a:pt x="3150" y="3287"/>
                    <a:pt x="4657" y="3972"/>
                    <a:pt x="5592" y="4474"/>
                  </a:cubicBezTo>
                  <a:lnTo>
                    <a:pt x="8491" y="3492"/>
                  </a:lnTo>
                  <a:lnTo>
                    <a:pt x="6300" y="4862"/>
                  </a:lnTo>
                  <a:cubicBezTo>
                    <a:pt x="6323" y="4885"/>
                    <a:pt x="6346" y="4907"/>
                    <a:pt x="6368" y="4930"/>
                  </a:cubicBezTo>
                  <a:cubicBezTo>
                    <a:pt x="6414" y="4999"/>
                    <a:pt x="6551" y="5547"/>
                    <a:pt x="6734" y="6323"/>
                  </a:cubicBezTo>
                  <a:lnTo>
                    <a:pt x="10249" y="4748"/>
                  </a:lnTo>
                  <a:lnTo>
                    <a:pt x="6916" y="7099"/>
                  </a:lnTo>
                  <a:cubicBezTo>
                    <a:pt x="7167" y="8103"/>
                    <a:pt x="7487" y="9313"/>
                    <a:pt x="7852" y="10431"/>
                  </a:cubicBezTo>
                  <a:lnTo>
                    <a:pt x="11641" y="10134"/>
                  </a:lnTo>
                  <a:lnTo>
                    <a:pt x="8080" y="11116"/>
                  </a:lnTo>
                  <a:cubicBezTo>
                    <a:pt x="8331" y="11823"/>
                    <a:pt x="8605" y="12417"/>
                    <a:pt x="8902" y="12828"/>
                  </a:cubicBezTo>
                  <a:cubicBezTo>
                    <a:pt x="9039" y="13033"/>
                    <a:pt x="9267" y="13284"/>
                    <a:pt x="9541" y="13558"/>
                  </a:cubicBezTo>
                  <a:lnTo>
                    <a:pt x="13262" y="13216"/>
                  </a:lnTo>
                  <a:lnTo>
                    <a:pt x="10157" y="14129"/>
                  </a:lnTo>
                  <a:cubicBezTo>
                    <a:pt x="11025" y="14905"/>
                    <a:pt x="12212" y="15818"/>
                    <a:pt x="13421" y="16731"/>
                  </a:cubicBezTo>
                  <a:lnTo>
                    <a:pt x="15430" y="14266"/>
                  </a:lnTo>
                  <a:cubicBezTo>
                    <a:pt x="15430" y="14266"/>
                    <a:pt x="14814" y="15704"/>
                    <a:pt x="14106" y="17256"/>
                  </a:cubicBezTo>
                  <a:cubicBezTo>
                    <a:pt x="16685" y="19128"/>
                    <a:pt x="19196" y="20839"/>
                    <a:pt x="19196" y="20839"/>
                  </a:cubicBezTo>
                  <a:cubicBezTo>
                    <a:pt x="19196" y="20839"/>
                    <a:pt x="19014" y="16891"/>
                    <a:pt x="18717" y="12873"/>
                  </a:cubicBezTo>
                  <a:cubicBezTo>
                    <a:pt x="18078" y="12988"/>
                    <a:pt x="17667" y="12873"/>
                    <a:pt x="17667" y="1287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55"/>
            <p:cNvSpPr/>
            <p:nvPr/>
          </p:nvSpPr>
          <p:spPr>
            <a:xfrm>
              <a:off x="2258425" y="557425"/>
              <a:ext cx="999775" cy="599750"/>
            </a:xfrm>
            <a:custGeom>
              <a:avLst/>
              <a:gdLst/>
              <a:ahLst/>
              <a:cxnLst/>
              <a:rect l="l" t="t" r="r" b="b"/>
              <a:pathLst>
                <a:path w="39991" h="23990" extrusionOk="0">
                  <a:moveTo>
                    <a:pt x="39991" y="15681"/>
                  </a:moveTo>
                  <a:cubicBezTo>
                    <a:pt x="39991" y="15681"/>
                    <a:pt x="37731" y="11481"/>
                    <a:pt x="37183" y="10363"/>
                  </a:cubicBezTo>
                  <a:cubicBezTo>
                    <a:pt x="36567" y="11025"/>
                    <a:pt x="35996" y="11641"/>
                    <a:pt x="36065" y="11481"/>
                  </a:cubicBezTo>
                  <a:cubicBezTo>
                    <a:pt x="36133" y="11321"/>
                    <a:pt x="36224" y="10271"/>
                    <a:pt x="36339" y="9221"/>
                  </a:cubicBezTo>
                  <a:cubicBezTo>
                    <a:pt x="35791" y="8605"/>
                    <a:pt x="35015" y="7738"/>
                    <a:pt x="34125" y="6802"/>
                  </a:cubicBezTo>
                  <a:cubicBezTo>
                    <a:pt x="34216" y="7669"/>
                    <a:pt x="34307" y="8537"/>
                    <a:pt x="34353" y="8833"/>
                  </a:cubicBezTo>
                  <a:cubicBezTo>
                    <a:pt x="34376" y="8902"/>
                    <a:pt x="34376" y="8925"/>
                    <a:pt x="34376" y="8947"/>
                  </a:cubicBezTo>
                  <a:cubicBezTo>
                    <a:pt x="34376" y="8993"/>
                    <a:pt x="34376" y="8947"/>
                    <a:pt x="34353" y="8833"/>
                  </a:cubicBezTo>
                  <a:cubicBezTo>
                    <a:pt x="34239" y="8445"/>
                    <a:pt x="33714" y="7144"/>
                    <a:pt x="33189" y="5820"/>
                  </a:cubicBezTo>
                  <a:cubicBezTo>
                    <a:pt x="31294" y="3903"/>
                    <a:pt x="29171" y="1849"/>
                    <a:pt x="27733" y="822"/>
                  </a:cubicBezTo>
                  <a:lnTo>
                    <a:pt x="27939" y="2511"/>
                  </a:lnTo>
                  <a:lnTo>
                    <a:pt x="26501" y="160"/>
                  </a:lnTo>
                  <a:cubicBezTo>
                    <a:pt x="25748" y="0"/>
                    <a:pt x="23967" y="320"/>
                    <a:pt x="21890" y="890"/>
                  </a:cubicBezTo>
                  <a:lnTo>
                    <a:pt x="21776" y="2648"/>
                  </a:lnTo>
                  <a:lnTo>
                    <a:pt x="20977" y="1164"/>
                  </a:lnTo>
                  <a:cubicBezTo>
                    <a:pt x="18695" y="1849"/>
                    <a:pt x="16229" y="2785"/>
                    <a:pt x="14312" y="3789"/>
                  </a:cubicBezTo>
                  <a:lnTo>
                    <a:pt x="14609" y="5455"/>
                  </a:lnTo>
                  <a:lnTo>
                    <a:pt x="13354" y="4314"/>
                  </a:lnTo>
                  <a:cubicBezTo>
                    <a:pt x="12783" y="4656"/>
                    <a:pt x="12326" y="4999"/>
                    <a:pt x="11961" y="5318"/>
                  </a:cubicBezTo>
                  <a:cubicBezTo>
                    <a:pt x="11208" y="5980"/>
                    <a:pt x="10363" y="7327"/>
                    <a:pt x="9405" y="8993"/>
                  </a:cubicBezTo>
                  <a:lnTo>
                    <a:pt x="8880" y="11344"/>
                  </a:lnTo>
                  <a:lnTo>
                    <a:pt x="8834" y="10043"/>
                  </a:lnTo>
                  <a:cubicBezTo>
                    <a:pt x="7761" y="11983"/>
                    <a:pt x="6643" y="14220"/>
                    <a:pt x="5456" y="16320"/>
                  </a:cubicBezTo>
                  <a:cubicBezTo>
                    <a:pt x="5319" y="17233"/>
                    <a:pt x="5228" y="17918"/>
                    <a:pt x="5228" y="17918"/>
                  </a:cubicBezTo>
                  <a:lnTo>
                    <a:pt x="4908" y="17233"/>
                  </a:lnTo>
                  <a:cubicBezTo>
                    <a:pt x="3425" y="19789"/>
                    <a:pt x="1895" y="22026"/>
                    <a:pt x="366" y="23145"/>
                  </a:cubicBezTo>
                  <a:lnTo>
                    <a:pt x="1" y="23989"/>
                  </a:lnTo>
                  <a:cubicBezTo>
                    <a:pt x="1" y="23989"/>
                    <a:pt x="5684" y="21227"/>
                    <a:pt x="7670" y="20177"/>
                  </a:cubicBezTo>
                  <a:cubicBezTo>
                    <a:pt x="8104" y="18443"/>
                    <a:pt x="8172" y="16799"/>
                    <a:pt x="8172" y="16799"/>
                  </a:cubicBezTo>
                  <a:lnTo>
                    <a:pt x="8332" y="19789"/>
                  </a:lnTo>
                  <a:cubicBezTo>
                    <a:pt x="9176" y="19287"/>
                    <a:pt x="10866" y="18123"/>
                    <a:pt x="12532" y="16982"/>
                  </a:cubicBezTo>
                  <a:lnTo>
                    <a:pt x="11527" y="13444"/>
                  </a:lnTo>
                  <a:lnTo>
                    <a:pt x="13308" y="16434"/>
                  </a:lnTo>
                  <a:cubicBezTo>
                    <a:pt x="14495" y="15635"/>
                    <a:pt x="15590" y="14859"/>
                    <a:pt x="16298" y="14380"/>
                  </a:cubicBezTo>
                  <a:cubicBezTo>
                    <a:pt x="16138" y="12577"/>
                    <a:pt x="15910" y="9997"/>
                    <a:pt x="15956" y="10134"/>
                  </a:cubicBezTo>
                  <a:cubicBezTo>
                    <a:pt x="16001" y="10294"/>
                    <a:pt x="16869" y="12417"/>
                    <a:pt x="17439" y="13786"/>
                  </a:cubicBezTo>
                  <a:cubicBezTo>
                    <a:pt x="17896" y="13764"/>
                    <a:pt x="18854" y="13718"/>
                    <a:pt x="19973" y="13672"/>
                  </a:cubicBezTo>
                  <a:lnTo>
                    <a:pt x="20224" y="10294"/>
                  </a:lnTo>
                  <a:lnTo>
                    <a:pt x="21183" y="13627"/>
                  </a:lnTo>
                  <a:cubicBezTo>
                    <a:pt x="23214" y="13558"/>
                    <a:pt x="25474" y="13490"/>
                    <a:pt x="26752" y="13535"/>
                  </a:cubicBezTo>
                  <a:lnTo>
                    <a:pt x="26044" y="9016"/>
                  </a:lnTo>
                  <a:lnTo>
                    <a:pt x="29559" y="13832"/>
                  </a:lnTo>
                  <a:cubicBezTo>
                    <a:pt x="30792" y="14015"/>
                    <a:pt x="32230" y="14266"/>
                    <a:pt x="33645" y="14517"/>
                  </a:cubicBezTo>
                  <a:lnTo>
                    <a:pt x="32846" y="12805"/>
                  </a:lnTo>
                  <a:lnTo>
                    <a:pt x="34513" y="14654"/>
                  </a:lnTo>
                  <a:cubicBezTo>
                    <a:pt x="37411" y="15179"/>
                    <a:pt x="39991" y="15681"/>
                    <a:pt x="39991" y="156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55"/>
            <p:cNvSpPr/>
            <p:nvPr/>
          </p:nvSpPr>
          <p:spPr>
            <a:xfrm>
              <a:off x="1269525" y="538000"/>
              <a:ext cx="994625" cy="733875"/>
            </a:xfrm>
            <a:custGeom>
              <a:avLst/>
              <a:gdLst/>
              <a:ahLst/>
              <a:cxnLst/>
              <a:rect l="l" t="t" r="r" b="b"/>
              <a:pathLst>
                <a:path w="39785" h="29355" extrusionOk="0">
                  <a:moveTo>
                    <a:pt x="3675" y="17257"/>
                  </a:moveTo>
                  <a:lnTo>
                    <a:pt x="4908" y="22027"/>
                  </a:lnTo>
                  <a:cubicBezTo>
                    <a:pt x="4954" y="21913"/>
                    <a:pt x="4976" y="21845"/>
                    <a:pt x="4999" y="21776"/>
                  </a:cubicBezTo>
                  <a:cubicBezTo>
                    <a:pt x="5159" y="21434"/>
                    <a:pt x="6209" y="20064"/>
                    <a:pt x="7624" y="18467"/>
                  </a:cubicBezTo>
                  <a:cubicBezTo>
                    <a:pt x="7373" y="16595"/>
                    <a:pt x="7122" y="14472"/>
                    <a:pt x="7236" y="14723"/>
                  </a:cubicBezTo>
                  <a:cubicBezTo>
                    <a:pt x="7373" y="15066"/>
                    <a:pt x="8195" y="16549"/>
                    <a:pt x="8628" y="17325"/>
                  </a:cubicBezTo>
                  <a:cubicBezTo>
                    <a:pt x="9770" y="16093"/>
                    <a:pt x="11048" y="14792"/>
                    <a:pt x="12258" y="13765"/>
                  </a:cubicBezTo>
                  <a:cubicBezTo>
                    <a:pt x="12417" y="12167"/>
                    <a:pt x="12646" y="9976"/>
                    <a:pt x="12646" y="10158"/>
                  </a:cubicBezTo>
                  <a:cubicBezTo>
                    <a:pt x="12646" y="10341"/>
                    <a:pt x="13308" y="11619"/>
                    <a:pt x="13810" y="12555"/>
                  </a:cubicBezTo>
                  <a:cubicBezTo>
                    <a:pt x="14517" y="12053"/>
                    <a:pt x="15156" y="11756"/>
                    <a:pt x="15659" y="11687"/>
                  </a:cubicBezTo>
                  <a:cubicBezTo>
                    <a:pt x="15955" y="11665"/>
                    <a:pt x="16298" y="11665"/>
                    <a:pt x="16663" y="11687"/>
                  </a:cubicBezTo>
                  <a:lnTo>
                    <a:pt x="16663" y="9222"/>
                  </a:lnTo>
                  <a:lnTo>
                    <a:pt x="17485" y="11756"/>
                  </a:lnTo>
                  <a:cubicBezTo>
                    <a:pt x="19402" y="12007"/>
                    <a:pt x="21684" y="12669"/>
                    <a:pt x="23031" y="13125"/>
                  </a:cubicBezTo>
                  <a:lnTo>
                    <a:pt x="24971" y="10820"/>
                  </a:lnTo>
                  <a:lnTo>
                    <a:pt x="24766" y="13924"/>
                  </a:lnTo>
                  <a:lnTo>
                    <a:pt x="28715" y="16755"/>
                  </a:lnTo>
                  <a:lnTo>
                    <a:pt x="29651" y="14837"/>
                  </a:lnTo>
                  <a:lnTo>
                    <a:pt x="29947" y="17645"/>
                  </a:lnTo>
                  <a:lnTo>
                    <a:pt x="32481" y="19448"/>
                  </a:lnTo>
                  <a:lnTo>
                    <a:pt x="33097" y="17713"/>
                  </a:lnTo>
                  <a:lnTo>
                    <a:pt x="33462" y="20156"/>
                  </a:lnTo>
                  <a:lnTo>
                    <a:pt x="39671" y="24607"/>
                  </a:lnTo>
                  <a:lnTo>
                    <a:pt x="39785" y="24424"/>
                  </a:lnTo>
                  <a:cubicBezTo>
                    <a:pt x="38918" y="22849"/>
                    <a:pt x="35973" y="17462"/>
                    <a:pt x="35106" y="15339"/>
                  </a:cubicBezTo>
                  <a:lnTo>
                    <a:pt x="34969" y="16777"/>
                  </a:lnTo>
                  <a:lnTo>
                    <a:pt x="34353" y="14016"/>
                  </a:lnTo>
                  <a:cubicBezTo>
                    <a:pt x="33599" y="12989"/>
                    <a:pt x="32253" y="11482"/>
                    <a:pt x="30655" y="9839"/>
                  </a:cubicBezTo>
                  <a:lnTo>
                    <a:pt x="30860" y="11459"/>
                  </a:lnTo>
                  <a:lnTo>
                    <a:pt x="30198" y="9359"/>
                  </a:lnTo>
                  <a:cubicBezTo>
                    <a:pt x="28053" y="7214"/>
                    <a:pt x="25496" y="4886"/>
                    <a:pt x="23168" y="3105"/>
                  </a:cubicBezTo>
                  <a:lnTo>
                    <a:pt x="23396" y="5205"/>
                  </a:lnTo>
                  <a:lnTo>
                    <a:pt x="22095" y="2306"/>
                  </a:lnTo>
                  <a:cubicBezTo>
                    <a:pt x="20224" y="960"/>
                    <a:pt x="18557" y="69"/>
                    <a:pt x="17485" y="69"/>
                  </a:cubicBezTo>
                  <a:cubicBezTo>
                    <a:pt x="17393" y="24"/>
                    <a:pt x="17234" y="1"/>
                    <a:pt x="17028" y="1"/>
                  </a:cubicBezTo>
                  <a:lnTo>
                    <a:pt x="16480" y="1941"/>
                  </a:lnTo>
                  <a:lnTo>
                    <a:pt x="15476" y="298"/>
                  </a:lnTo>
                  <a:cubicBezTo>
                    <a:pt x="14289" y="640"/>
                    <a:pt x="12691" y="1279"/>
                    <a:pt x="11002" y="2124"/>
                  </a:cubicBezTo>
                  <a:lnTo>
                    <a:pt x="10865" y="3425"/>
                  </a:lnTo>
                  <a:lnTo>
                    <a:pt x="9884" y="2694"/>
                  </a:lnTo>
                  <a:cubicBezTo>
                    <a:pt x="8195" y="3607"/>
                    <a:pt x="6483" y="4703"/>
                    <a:pt x="4999" y="5913"/>
                  </a:cubicBezTo>
                  <a:lnTo>
                    <a:pt x="5364" y="7533"/>
                  </a:lnTo>
                  <a:lnTo>
                    <a:pt x="4223" y="6597"/>
                  </a:lnTo>
                  <a:cubicBezTo>
                    <a:pt x="3561" y="7191"/>
                    <a:pt x="2968" y="7830"/>
                    <a:pt x="2488" y="8469"/>
                  </a:cubicBezTo>
                  <a:cubicBezTo>
                    <a:pt x="1804" y="9405"/>
                    <a:pt x="1324" y="10683"/>
                    <a:pt x="1028" y="12190"/>
                  </a:cubicBezTo>
                  <a:lnTo>
                    <a:pt x="1712" y="14175"/>
                  </a:lnTo>
                  <a:cubicBezTo>
                    <a:pt x="1712" y="14175"/>
                    <a:pt x="1279" y="14061"/>
                    <a:pt x="754" y="13970"/>
                  </a:cubicBezTo>
                  <a:cubicBezTo>
                    <a:pt x="0" y="20544"/>
                    <a:pt x="1644" y="29354"/>
                    <a:pt x="1644" y="29354"/>
                  </a:cubicBezTo>
                  <a:cubicBezTo>
                    <a:pt x="1644" y="29354"/>
                    <a:pt x="3013" y="26296"/>
                    <a:pt x="4018" y="24059"/>
                  </a:cubicBezTo>
                  <a:cubicBezTo>
                    <a:pt x="3561" y="20589"/>
                    <a:pt x="3675" y="17257"/>
                    <a:pt x="3675" y="172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55"/>
            <p:cNvSpPr/>
            <p:nvPr/>
          </p:nvSpPr>
          <p:spPr>
            <a:xfrm>
              <a:off x="1269525" y="543725"/>
              <a:ext cx="501050" cy="728150"/>
            </a:xfrm>
            <a:custGeom>
              <a:avLst/>
              <a:gdLst/>
              <a:ahLst/>
              <a:cxnLst/>
              <a:rect l="l" t="t" r="r" b="b"/>
              <a:pathLst>
                <a:path w="20042" h="29126" extrusionOk="0">
                  <a:moveTo>
                    <a:pt x="16937" y="0"/>
                  </a:moveTo>
                  <a:lnTo>
                    <a:pt x="16457" y="1712"/>
                  </a:lnTo>
                  <a:lnTo>
                    <a:pt x="15476" y="69"/>
                  </a:lnTo>
                  <a:cubicBezTo>
                    <a:pt x="14266" y="411"/>
                    <a:pt x="12691" y="1027"/>
                    <a:pt x="11002" y="1872"/>
                  </a:cubicBezTo>
                  <a:lnTo>
                    <a:pt x="10865" y="3196"/>
                  </a:lnTo>
                  <a:lnTo>
                    <a:pt x="9884" y="2443"/>
                  </a:lnTo>
                  <a:cubicBezTo>
                    <a:pt x="8195" y="3356"/>
                    <a:pt x="6460" y="4474"/>
                    <a:pt x="4999" y="5684"/>
                  </a:cubicBezTo>
                  <a:lnTo>
                    <a:pt x="5342" y="7304"/>
                  </a:lnTo>
                  <a:lnTo>
                    <a:pt x="4223" y="6368"/>
                  </a:lnTo>
                  <a:cubicBezTo>
                    <a:pt x="3561" y="6962"/>
                    <a:pt x="2968" y="7601"/>
                    <a:pt x="2488" y="8240"/>
                  </a:cubicBezTo>
                  <a:cubicBezTo>
                    <a:pt x="1781" y="9176"/>
                    <a:pt x="1324" y="10454"/>
                    <a:pt x="1028" y="11938"/>
                  </a:cubicBezTo>
                  <a:lnTo>
                    <a:pt x="1712" y="13946"/>
                  </a:lnTo>
                  <a:cubicBezTo>
                    <a:pt x="1712" y="13946"/>
                    <a:pt x="1279" y="13832"/>
                    <a:pt x="731" y="13718"/>
                  </a:cubicBezTo>
                  <a:cubicBezTo>
                    <a:pt x="0" y="20292"/>
                    <a:pt x="1644" y="29125"/>
                    <a:pt x="1644" y="29125"/>
                  </a:cubicBezTo>
                  <a:cubicBezTo>
                    <a:pt x="1644" y="29125"/>
                    <a:pt x="2991" y="26067"/>
                    <a:pt x="3995" y="23807"/>
                  </a:cubicBezTo>
                  <a:cubicBezTo>
                    <a:pt x="3561" y="20360"/>
                    <a:pt x="3675" y="17028"/>
                    <a:pt x="3675" y="17028"/>
                  </a:cubicBezTo>
                  <a:lnTo>
                    <a:pt x="4885" y="21798"/>
                  </a:lnTo>
                  <a:cubicBezTo>
                    <a:pt x="4931" y="21684"/>
                    <a:pt x="4976" y="21616"/>
                    <a:pt x="4999" y="21547"/>
                  </a:cubicBezTo>
                  <a:cubicBezTo>
                    <a:pt x="5159" y="21205"/>
                    <a:pt x="6209" y="19835"/>
                    <a:pt x="7624" y="18238"/>
                  </a:cubicBezTo>
                  <a:cubicBezTo>
                    <a:pt x="7373" y="16366"/>
                    <a:pt x="7122" y="14243"/>
                    <a:pt x="7213" y="14494"/>
                  </a:cubicBezTo>
                  <a:cubicBezTo>
                    <a:pt x="7350" y="14837"/>
                    <a:pt x="8195" y="16320"/>
                    <a:pt x="8628" y="17096"/>
                  </a:cubicBezTo>
                  <a:cubicBezTo>
                    <a:pt x="9770" y="15864"/>
                    <a:pt x="11048" y="14563"/>
                    <a:pt x="12235" y="13536"/>
                  </a:cubicBezTo>
                  <a:cubicBezTo>
                    <a:pt x="12417" y="11938"/>
                    <a:pt x="12646" y="9747"/>
                    <a:pt x="12646" y="9929"/>
                  </a:cubicBezTo>
                  <a:cubicBezTo>
                    <a:pt x="12646" y="10112"/>
                    <a:pt x="13308" y="11390"/>
                    <a:pt x="13810" y="12326"/>
                  </a:cubicBezTo>
                  <a:cubicBezTo>
                    <a:pt x="14517" y="11824"/>
                    <a:pt x="15156" y="11527"/>
                    <a:pt x="15659" y="11458"/>
                  </a:cubicBezTo>
                  <a:cubicBezTo>
                    <a:pt x="15955" y="11436"/>
                    <a:pt x="16298" y="11436"/>
                    <a:pt x="16663" y="11458"/>
                  </a:cubicBezTo>
                  <a:lnTo>
                    <a:pt x="16663" y="8993"/>
                  </a:lnTo>
                  <a:lnTo>
                    <a:pt x="17485" y="11527"/>
                  </a:lnTo>
                  <a:cubicBezTo>
                    <a:pt x="18306" y="11641"/>
                    <a:pt x="19174" y="11824"/>
                    <a:pt x="20041" y="12029"/>
                  </a:cubicBezTo>
                  <a:cubicBezTo>
                    <a:pt x="19516" y="7418"/>
                    <a:pt x="18420" y="3310"/>
                    <a:pt x="169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55"/>
            <p:cNvSpPr/>
            <p:nvPr/>
          </p:nvSpPr>
          <p:spPr>
            <a:xfrm>
              <a:off x="1536000" y="1133175"/>
              <a:ext cx="373800" cy="658525"/>
            </a:xfrm>
            <a:custGeom>
              <a:avLst/>
              <a:gdLst/>
              <a:ahLst/>
              <a:cxnLst/>
              <a:rect l="l" t="t" r="r" b="b"/>
              <a:pathLst>
                <a:path w="14952" h="26341" extrusionOk="0">
                  <a:moveTo>
                    <a:pt x="14951" y="8857"/>
                  </a:moveTo>
                  <a:cubicBezTo>
                    <a:pt x="14906" y="8697"/>
                    <a:pt x="14837" y="8537"/>
                    <a:pt x="14769" y="8377"/>
                  </a:cubicBezTo>
                  <a:lnTo>
                    <a:pt x="14244" y="8058"/>
                  </a:lnTo>
                  <a:lnTo>
                    <a:pt x="14655" y="8081"/>
                  </a:lnTo>
                  <a:cubicBezTo>
                    <a:pt x="12829" y="3539"/>
                    <a:pt x="10181" y="503"/>
                    <a:pt x="7191" y="1"/>
                  </a:cubicBezTo>
                  <a:cubicBezTo>
                    <a:pt x="6323" y="777"/>
                    <a:pt x="5456" y="1690"/>
                    <a:pt x="4589" y="2762"/>
                  </a:cubicBezTo>
                  <a:cubicBezTo>
                    <a:pt x="5091" y="3059"/>
                    <a:pt x="5547" y="3287"/>
                    <a:pt x="5547" y="3287"/>
                  </a:cubicBezTo>
                  <a:lnTo>
                    <a:pt x="4155" y="3287"/>
                  </a:lnTo>
                  <a:cubicBezTo>
                    <a:pt x="3037" y="4771"/>
                    <a:pt x="1964" y="6506"/>
                    <a:pt x="1074" y="8514"/>
                  </a:cubicBezTo>
                  <a:cubicBezTo>
                    <a:pt x="982" y="8720"/>
                    <a:pt x="891" y="8948"/>
                    <a:pt x="823" y="9154"/>
                  </a:cubicBezTo>
                  <a:lnTo>
                    <a:pt x="1142" y="11139"/>
                  </a:lnTo>
                  <a:lnTo>
                    <a:pt x="412" y="10477"/>
                  </a:lnTo>
                  <a:cubicBezTo>
                    <a:pt x="1" y="12212"/>
                    <a:pt x="1" y="13992"/>
                    <a:pt x="229" y="15727"/>
                  </a:cubicBezTo>
                  <a:lnTo>
                    <a:pt x="1621" y="17576"/>
                  </a:lnTo>
                  <a:cubicBezTo>
                    <a:pt x="1621" y="17576"/>
                    <a:pt x="1096" y="17371"/>
                    <a:pt x="457" y="17074"/>
                  </a:cubicBezTo>
                  <a:cubicBezTo>
                    <a:pt x="1393" y="21867"/>
                    <a:pt x="3836" y="25907"/>
                    <a:pt x="4041" y="26341"/>
                  </a:cubicBezTo>
                  <a:cubicBezTo>
                    <a:pt x="4064" y="26135"/>
                    <a:pt x="4543" y="25108"/>
                    <a:pt x="5296" y="23648"/>
                  </a:cubicBezTo>
                  <a:lnTo>
                    <a:pt x="4429" y="20657"/>
                  </a:lnTo>
                  <a:lnTo>
                    <a:pt x="6392" y="21570"/>
                  </a:lnTo>
                  <a:cubicBezTo>
                    <a:pt x="7031" y="20361"/>
                    <a:pt x="7761" y="19014"/>
                    <a:pt x="8492" y="17713"/>
                  </a:cubicBezTo>
                  <a:cubicBezTo>
                    <a:pt x="7008" y="16435"/>
                    <a:pt x="4954" y="14358"/>
                    <a:pt x="5319" y="14563"/>
                  </a:cubicBezTo>
                  <a:cubicBezTo>
                    <a:pt x="5707" y="14814"/>
                    <a:pt x="7807" y="16207"/>
                    <a:pt x="8926" y="16960"/>
                  </a:cubicBezTo>
                  <a:cubicBezTo>
                    <a:pt x="9587" y="15773"/>
                    <a:pt x="10249" y="14654"/>
                    <a:pt x="10797" y="13719"/>
                  </a:cubicBezTo>
                  <a:lnTo>
                    <a:pt x="7693" y="12166"/>
                  </a:lnTo>
                  <a:lnTo>
                    <a:pt x="11414" y="12737"/>
                  </a:lnTo>
                  <a:cubicBezTo>
                    <a:pt x="11984" y="11824"/>
                    <a:pt x="12395" y="11231"/>
                    <a:pt x="12555" y="11139"/>
                  </a:cubicBezTo>
                  <a:cubicBezTo>
                    <a:pt x="12623" y="11094"/>
                    <a:pt x="12760" y="10980"/>
                    <a:pt x="12966" y="10820"/>
                  </a:cubicBezTo>
                  <a:lnTo>
                    <a:pt x="10409" y="7579"/>
                  </a:lnTo>
                  <a:lnTo>
                    <a:pt x="14153" y="9656"/>
                  </a:lnTo>
                  <a:cubicBezTo>
                    <a:pt x="14404" y="9427"/>
                    <a:pt x="14678" y="9154"/>
                    <a:pt x="14951" y="88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55"/>
            <p:cNvSpPr/>
            <p:nvPr/>
          </p:nvSpPr>
          <p:spPr>
            <a:xfrm>
              <a:off x="2113500" y="-154150"/>
              <a:ext cx="431400" cy="925000"/>
            </a:xfrm>
            <a:custGeom>
              <a:avLst/>
              <a:gdLst/>
              <a:ahLst/>
              <a:cxnLst/>
              <a:rect l="l" t="t" r="r" b="b"/>
              <a:pathLst>
                <a:path w="17256" h="37000" extrusionOk="0">
                  <a:moveTo>
                    <a:pt x="16160" y="27094"/>
                  </a:moveTo>
                  <a:cubicBezTo>
                    <a:pt x="16366" y="26249"/>
                    <a:pt x="16548" y="25404"/>
                    <a:pt x="16708" y="24537"/>
                  </a:cubicBezTo>
                  <a:cubicBezTo>
                    <a:pt x="16731" y="24377"/>
                    <a:pt x="16754" y="24218"/>
                    <a:pt x="16777" y="24035"/>
                  </a:cubicBezTo>
                  <a:lnTo>
                    <a:pt x="11732" y="22643"/>
                  </a:lnTo>
                  <a:lnTo>
                    <a:pt x="16936" y="22597"/>
                  </a:lnTo>
                  <a:cubicBezTo>
                    <a:pt x="17028" y="21524"/>
                    <a:pt x="17096" y="20223"/>
                    <a:pt x="17142" y="18762"/>
                  </a:cubicBezTo>
                  <a:lnTo>
                    <a:pt x="14745" y="18237"/>
                  </a:lnTo>
                  <a:lnTo>
                    <a:pt x="17188" y="17484"/>
                  </a:lnTo>
                  <a:cubicBezTo>
                    <a:pt x="17210" y="16503"/>
                    <a:pt x="17233" y="15453"/>
                    <a:pt x="17233" y="14380"/>
                  </a:cubicBezTo>
                  <a:lnTo>
                    <a:pt x="15019" y="14380"/>
                  </a:lnTo>
                  <a:lnTo>
                    <a:pt x="17256" y="13627"/>
                  </a:lnTo>
                  <a:cubicBezTo>
                    <a:pt x="17256" y="12485"/>
                    <a:pt x="17256" y="11321"/>
                    <a:pt x="17256" y="10157"/>
                  </a:cubicBezTo>
                  <a:lnTo>
                    <a:pt x="15590" y="10249"/>
                  </a:lnTo>
                  <a:lnTo>
                    <a:pt x="17256" y="9769"/>
                  </a:lnTo>
                  <a:cubicBezTo>
                    <a:pt x="17233" y="7943"/>
                    <a:pt x="17210" y="6117"/>
                    <a:pt x="17165" y="4428"/>
                  </a:cubicBezTo>
                  <a:lnTo>
                    <a:pt x="15727" y="4200"/>
                  </a:lnTo>
                  <a:lnTo>
                    <a:pt x="17142" y="3424"/>
                  </a:lnTo>
                  <a:cubicBezTo>
                    <a:pt x="17096" y="2168"/>
                    <a:pt x="17051" y="1027"/>
                    <a:pt x="16982" y="0"/>
                  </a:cubicBezTo>
                  <a:cubicBezTo>
                    <a:pt x="15909" y="981"/>
                    <a:pt x="14380" y="2031"/>
                    <a:pt x="12668" y="3401"/>
                  </a:cubicBezTo>
                  <a:lnTo>
                    <a:pt x="12988" y="4725"/>
                  </a:lnTo>
                  <a:lnTo>
                    <a:pt x="12075" y="3880"/>
                  </a:lnTo>
                  <a:cubicBezTo>
                    <a:pt x="10911" y="4839"/>
                    <a:pt x="9724" y="5957"/>
                    <a:pt x="8560" y="7281"/>
                  </a:cubicBezTo>
                  <a:lnTo>
                    <a:pt x="10271" y="10522"/>
                  </a:lnTo>
                  <a:lnTo>
                    <a:pt x="7464" y="8628"/>
                  </a:lnTo>
                  <a:cubicBezTo>
                    <a:pt x="6939" y="9336"/>
                    <a:pt x="6414" y="10112"/>
                    <a:pt x="5912" y="10933"/>
                  </a:cubicBezTo>
                  <a:cubicBezTo>
                    <a:pt x="5661" y="11390"/>
                    <a:pt x="5410" y="11846"/>
                    <a:pt x="5159" y="12303"/>
                  </a:cubicBezTo>
                  <a:lnTo>
                    <a:pt x="7281" y="15749"/>
                  </a:lnTo>
                  <a:lnTo>
                    <a:pt x="4634" y="13330"/>
                  </a:lnTo>
                  <a:cubicBezTo>
                    <a:pt x="3698" y="15224"/>
                    <a:pt x="2876" y="17279"/>
                    <a:pt x="2191" y="19424"/>
                  </a:cubicBezTo>
                  <a:lnTo>
                    <a:pt x="5250" y="21638"/>
                  </a:lnTo>
                  <a:lnTo>
                    <a:pt x="1643" y="21205"/>
                  </a:lnTo>
                  <a:cubicBezTo>
                    <a:pt x="1278" y="22551"/>
                    <a:pt x="959" y="23944"/>
                    <a:pt x="708" y="25336"/>
                  </a:cubicBezTo>
                  <a:lnTo>
                    <a:pt x="3287" y="26865"/>
                  </a:lnTo>
                  <a:lnTo>
                    <a:pt x="548" y="26249"/>
                  </a:lnTo>
                  <a:cubicBezTo>
                    <a:pt x="206" y="28303"/>
                    <a:pt x="23" y="30380"/>
                    <a:pt x="0" y="32435"/>
                  </a:cubicBezTo>
                  <a:lnTo>
                    <a:pt x="2442" y="34146"/>
                  </a:lnTo>
                  <a:lnTo>
                    <a:pt x="23" y="33416"/>
                  </a:lnTo>
                  <a:cubicBezTo>
                    <a:pt x="23" y="33873"/>
                    <a:pt x="46" y="34306"/>
                    <a:pt x="69" y="34740"/>
                  </a:cubicBezTo>
                  <a:cubicBezTo>
                    <a:pt x="1758" y="36201"/>
                    <a:pt x="3606" y="37000"/>
                    <a:pt x="5569" y="37000"/>
                  </a:cubicBezTo>
                  <a:cubicBezTo>
                    <a:pt x="8856" y="37000"/>
                    <a:pt x="11869" y="34740"/>
                    <a:pt x="14220" y="30974"/>
                  </a:cubicBezTo>
                  <a:lnTo>
                    <a:pt x="12508" y="30198"/>
                  </a:lnTo>
                  <a:lnTo>
                    <a:pt x="14540" y="30403"/>
                  </a:lnTo>
                  <a:cubicBezTo>
                    <a:pt x="14837" y="29924"/>
                    <a:pt x="15110" y="29422"/>
                    <a:pt x="15362" y="28897"/>
                  </a:cubicBezTo>
                  <a:lnTo>
                    <a:pt x="12006" y="27892"/>
                  </a:lnTo>
                  <a:lnTo>
                    <a:pt x="15521" y="28577"/>
                  </a:lnTo>
                  <a:cubicBezTo>
                    <a:pt x="15750" y="28075"/>
                    <a:pt x="15955" y="27596"/>
                    <a:pt x="16160" y="2709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55"/>
            <p:cNvSpPr/>
            <p:nvPr/>
          </p:nvSpPr>
          <p:spPr>
            <a:xfrm>
              <a:off x="1992525" y="1338025"/>
              <a:ext cx="345825" cy="561525"/>
            </a:xfrm>
            <a:custGeom>
              <a:avLst/>
              <a:gdLst/>
              <a:ahLst/>
              <a:cxnLst/>
              <a:rect l="l" t="t" r="r" b="b"/>
              <a:pathLst>
                <a:path w="13833" h="22461" extrusionOk="0">
                  <a:moveTo>
                    <a:pt x="9838" y="12190"/>
                  </a:moveTo>
                  <a:lnTo>
                    <a:pt x="11550" y="12988"/>
                  </a:lnTo>
                  <a:cubicBezTo>
                    <a:pt x="12371" y="11710"/>
                    <a:pt x="13011" y="10592"/>
                    <a:pt x="13284" y="9816"/>
                  </a:cubicBezTo>
                  <a:lnTo>
                    <a:pt x="9975" y="7579"/>
                  </a:lnTo>
                  <a:lnTo>
                    <a:pt x="13490" y="8971"/>
                  </a:lnTo>
                  <a:cubicBezTo>
                    <a:pt x="13741" y="7784"/>
                    <a:pt x="13832" y="6552"/>
                    <a:pt x="13832" y="5296"/>
                  </a:cubicBezTo>
                  <a:lnTo>
                    <a:pt x="10614" y="4132"/>
                  </a:lnTo>
                  <a:lnTo>
                    <a:pt x="13809" y="4703"/>
                  </a:lnTo>
                  <a:cubicBezTo>
                    <a:pt x="13809" y="4657"/>
                    <a:pt x="13809" y="4589"/>
                    <a:pt x="13809" y="4543"/>
                  </a:cubicBezTo>
                  <a:cubicBezTo>
                    <a:pt x="11458" y="1758"/>
                    <a:pt x="8103" y="1"/>
                    <a:pt x="4360" y="1"/>
                  </a:cubicBezTo>
                  <a:cubicBezTo>
                    <a:pt x="4086" y="1"/>
                    <a:pt x="3812" y="24"/>
                    <a:pt x="3561" y="47"/>
                  </a:cubicBezTo>
                  <a:cubicBezTo>
                    <a:pt x="3059" y="800"/>
                    <a:pt x="2579" y="1576"/>
                    <a:pt x="2169" y="2306"/>
                  </a:cubicBezTo>
                  <a:lnTo>
                    <a:pt x="3538" y="3379"/>
                  </a:lnTo>
                  <a:lnTo>
                    <a:pt x="1986" y="2626"/>
                  </a:lnTo>
                  <a:cubicBezTo>
                    <a:pt x="1347" y="3744"/>
                    <a:pt x="867" y="4771"/>
                    <a:pt x="525" y="5616"/>
                  </a:cubicBezTo>
                  <a:lnTo>
                    <a:pt x="4656" y="7214"/>
                  </a:lnTo>
                  <a:lnTo>
                    <a:pt x="274" y="6278"/>
                  </a:lnTo>
                  <a:cubicBezTo>
                    <a:pt x="91" y="6803"/>
                    <a:pt x="0" y="7236"/>
                    <a:pt x="0" y="7533"/>
                  </a:cubicBezTo>
                  <a:cubicBezTo>
                    <a:pt x="0" y="8035"/>
                    <a:pt x="251" y="9177"/>
                    <a:pt x="662" y="10592"/>
                  </a:cubicBezTo>
                  <a:lnTo>
                    <a:pt x="3607" y="11779"/>
                  </a:lnTo>
                  <a:lnTo>
                    <a:pt x="913" y="11482"/>
                  </a:lnTo>
                  <a:cubicBezTo>
                    <a:pt x="1187" y="12418"/>
                    <a:pt x="1507" y="13445"/>
                    <a:pt x="1849" y="14472"/>
                  </a:cubicBezTo>
                  <a:lnTo>
                    <a:pt x="3812" y="14700"/>
                  </a:lnTo>
                  <a:cubicBezTo>
                    <a:pt x="4246" y="14723"/>
                    <a:pt x="4520" y="14792"/>
                    <a:pt x="4520" y="14792"/>
                  </a:cubicBezTo>
                  <a:lnTo>
                    <a:pt x="3812" y="14700"/>
                  </a:lnTo>
                  <a:cubicBezTo>
                    <a:pt x="3355" y="14700"/>
                    <a:pt x="2693" y="14746"/>
                    <a:pt x="2032" y="15066"/>
                  </a:cubicBezTo>
                  <a:cubicBezTo>
                    <a:pt x="3264" y="18786"/>
                    <a:pt x="4565" y="22461"/>
                    <a:pt x="4565" y="22461"/>
                  </a:cubicBezTo>
                  <a:cubicBezTo>
                    <a:pt x="4565" y="22461"/>
                    <a:pt x="6049" y="20612"/>
                    <a:pt x="7806" y="18284"/>
                  </a:cubicBezTo>
                  <a:lnTo>
                    <a:pt x="6346" y="17165"/>
                  </a:lnTo>
                  <a:lnTo>
                    <a:pt x="8286" y="17645"/>
                  </a:lnTo>
                  <a:cubicBezTo>
                    <a:pt x="9130" y="16503"/>
                    <a:pt x="9998" y="15317"/>
                    <a:pt x="10774" y="14175"/>
                  </a:cubicBezTo>
                  <a:cubicBezTo>
                    <a:pt x="9883" y="13742"/>
                    <a:pt x="8993" y="13308"/>
                    <a:pt x="8856" y="13308"/>
                  </a:cubicBezTo>
                  <a:cubicBezTo>
                    <a:pt x="8582" y="13308"/>
                    <a:pt x="9838" y="12190"/>
                    <a:pt x="9838" y="1219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55"/>
            <p:cNvSpPr/>
            <p:nvPr/>
          </p:nvSpPr>
          <p:spPr>
            <a:xfrm>
              <a:off x="2418775" y="1135450"/>
              <a:ext cx="308175" cy="490775"/>
            </a:xfrm>
            <a:custGeom>
              <a:avLst/>
              <a:gdLst/>
              <a:ahLst/>
              <a:cxnLst/>
              <a:rect l="l" t="t" r="r" b="b"/>
              <a:pathLst>
                <a:path w="12327" h="19631" extrusionOk="0">
                  <a:moveTo>
                    <a:pt x="12326" y="19631"/>
                  </a:moveTo>
                  <a:cubicBezTo>
                    <a:pt x="12326" y="19631"/>
                    <a:pt x="12144" y="15705"/>
                    <a:pt x="11824" y="11687"/>
                  </a:cubicBezTo>
                  <a:cubicBezTo>
                    <a:pt x="11208" y="11802"/>
                    <a:pt x="10797" y="11687"/>
                    <a:pt x="10797" y="11687"/>
                  </a:cubicBezTo>
                  <a:lnTo>
                    <a:pt x="11733" y="10386"/>
                  </a:lnTo>
                  <a:cubicBezTo>
                    <a:pt x="11642" y="9428"/>
                    <a:pt x="11550" y="8492"/>
                    <a:pt x="11459" y="7625"/>
                  </a:cubicBezTo>
                  <a:lnTo>
                    <a:pt x="10318" y="7967"/>
                  </a:lnTo>
                  <a:lnTo>
                    <a:pt x="11368" y="6757"/>
                  </a:lnTo>
                  <a:cubicBezTo>
                    <a:pt x="11139" y="4977"/>
                    <a:pt x="10888" y="3653"/>
                    <a:pt x="10614" y="3311"/>
                  </a:cubicBezTo>
                  <a:cubicBezTo>
                    <a:pt x="10523" y="3174"/>
                    <a:pt x="10386" y="3014"/>
                    <a:pt x="10249" y="2854"/>
                  </a:cubicBezTo>
                  <a:lnTo>
                    <a:pt x="8697" y="4817"/>
                  </a:lnTo>
                  <a:lnTo>
                    <a:pt x="9884" y="2466"/>
                  </a:lnTo>
                  <a:cubicBezTo>
                    <a:pt x="9108" y="1667"/>
                    <a:pt x="8035" y="709"/>
                    <a:pt x="7099" y="1"/>
                  </a:cubicBezTo>
                  <a:lnTo>
                    <a:pt x="5890" y="549"/>
                  </a:lnTo>
                  <a:lnTo>
                    <a:pt x="6232" y="138"/>
                  </a:lnTo>
                  <a:cubicBezTo>
                    <a:pt x="3698" y="845"/>
                    <a:pt x="1484" y="2626"/>
                    <a:pt x="1" y="5068"/>
                  </a:cubicBezTo>
                  <a:lnTo>
                    <a:pt x="3379" y="3562"/>
                  </a:lnTo>
                  <a:lnTo>
                    <a:pt x="46" y="5913"/>
                  </a:lnTo>
                  <a:cubicBezTo>
                    <a:pt x="297" y="6917"/>
                    <a:pt x="617" y="8127"/>
                    <a:pt x="982" y="9245"/>
                  </a:cubicBezTo>
                  <a:lnTo>
                    <a:pt x="4771" y="8948"/>
                  </a:lnTo>
                  <a:lnTo>
                    <a:pt x="1210" y="9930"/>
                  </a:lnTo>
                  <a:cubicBezTo>
                    <a:pt x="1461" y="10637"/>
                    <a:pt x="1735" y="11231"/>
                    <a:pt x="2032" y="11642"/>
                  </a:cubicBezTo>
                  <a:cubicBezTo>
                    <a:pt x="2169" y="11847"/>
                    <a:pt x="2397" y="12098"/>
                    <a:pt x="2671" y="12372"/>
                  </a:cubicBezTo>
                  <a:lnTo>
                    <a:pt x="6392" y="12030"/>
                  </a:lnTo>
                  <a:lnTo>
                    <a:pt x="3287" y="12943"/>
                  </a:lnTo>
                  <a:cubicBezTo>
                    <a:pt x="4155" y="13719"/>
                    <a:pt x="5342" y="14632"/>
                    <a:pt x="6551" y="15545"/>
                  </a:cubicBezTo>
                  <a:lnTo>
                    <a:pt x="8560" y="13080"/>
                  </a:lnTo>
                  <a:cubicBezTo>
                    <a:pt x="8560" y="13080"/>
                    <a:pt x="7944" y="14518"/>
                    <a:pt x="7236" y="16070"/>
                  </a:cubicBezTo>
                  <a:cubicBezTo>
                    <a:pt x="9793" y="17942"/>
                    <a:pt x="12326" y="19631"/>
                    <a:pt x="12326" y="1963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55"/>
            <p:cNvSpPr/>
            <p:nvPr/>
          </p:nvSpPr>
          <p:spPr>
            <a:xfrm>
              <a:off x="2072400" y="1978750"/>
              <a:ext cx="485075" cy="115400"/>
            </a:xfrm>
            <a:custGeom>
              <a:avLst/>
              <a:gdLst/>
              <a:ahLst/>
              <a:cxnLst/>
              <a:rect l="l" t="t" r="r" b="b"/>
              <a:pathLst>
                <a:path w="19403" h="4616" extrusionOk="0">
                  <a:moveTo>
                    <a:pt x="11666" y="1"/>
                  </a:moveTo>
                  <a:cubicBezTo>
                    <a:pt x="9971" y="1"/>
                    <a:pt x="1" y="3383"/>
                    <a:pt x="1" y="3383"/>
                  </a:cubicBezTo>
                  <a:lnTo>
                    <a:pt x="6574" y="3931"/>
                  </a:lnTo>
                  <a:lnTo>
                    <a:pt x="8720" y="4615"/>
                  </a:lnTo>
                  <a:cubicBezTo>
                    <a:pt x="13194" y="4547"/>
                    <a:pt x="17097" y="3794"/>
                    <a:pt x="19402" y="2721"/>
                  </a:cubicBezTo>
                  <a:cubicBezTo>
                    <a:pt x="17028" y="1762"/>
                    <a:pt x="12760" y="119"/>
                    <a:pt x="11756" y="5"/>
                  </a:cubicBezTo>
                  <a:cubicBezTo>
                    <a:pt x="11729" y="2"/>
                    <a:pt x="11699" y="1"/>
                    <a:pt x="116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31" name="Google Shape;3731;p55"/>
          <p:cNvSpPr/>
          <p:nvPr/>
        </p:nvSpPr>
        <p:spPr>
          <a:xfrm flipH="1">
            <a:off x="8423997" y="1373197"/>
            <a:ext cx="1315400" cy="481450"/>
          </a:xfrm>
          <a:custGeom>
            <a:avLst/>
            <a:gdLst/>
            <a:ahLst/>
            <a:cxnLst/>
            <a:rect l="l" t="t" r="r" b="b"/>
            <a:pathLst>
              <a:path w="22347" h="7126" extrusionOk="0">
                <a:moveTo>
                  <a:pt x="11619" y="1"/>
                </a:moveTo>
                <a:cubicBezTo>
                  <a:pt x="9702" y="1"/>
                  <a:pt x="8035" y="1325"/>
                  <a:pt x="7602" y="3196"/>
                </a:cubicBezTo>
                <a:cubicBezTo>
                  <a:pt x="7538" y="3175"/>
                  <a:pt x="7472" y="3165"/>
                  <a:pt x="7406" y="3165"/>
                </a:cubicBezTo>
                <a:cubicBezTo>
                  <a:pt x="7259" y="3165"/>
                  <a:pt x="7111" y="3216"/>
                  <a:pt x="6985" y="3310"/>
                </a:cubicBezTo>
                <a:cubicBezTo>
                  <a:pt x="6826" y="3447"/>
                  <a:pt x="6734" y="3653"/>
                  <a:pt x="6734" y="3881"/>
                </a:cubicBezTo>
                <a:cubicBezTo>
                  <a:pt x="5829" y="3462"/>
                  <a:pt x="5094" y="3300"/>
                  <a:pt x="4510" y="3300"/>
                </a:cubicBezTo>
                <a:cubicBezTo>
                  <a:pt x="3152" y="3300"/>
                  <a:pt x="2610" y="4180"/>
                  <a:pt x="2626" y="4771"/>
                </a:cubicBezTo>
                <a:cubicBezTo>
                  <a:pt x="1918" y="4817"/>
                  <a:pt x="1096" y="5068"/>
                  <a:pt x="389" y="5319"/>
                </a:cubicBezTo>
                <a:cubicBezTo>
                  <a:pt x="298" y="5365"/>
                  <a:pt x="229" y="5410"/>
                  <a:pt x="161" y="5479"/>
                </a:cubicBezTo>
                <a:cubicBezTo>
                  <a:pt x="1" y="5730"/>
                  <a:pt x="138" y="6118"/>
                  <a:pt x="480" y="6163"/>
                </a:cubicBezTo>
                <a:cubicBezTo>
                  <a:pt x="1870" y="6323"/>
                  <a:pt x="3941" y="6516"/>
                  <a:pt x="5935" y="6516"/>
                </a:cubicBezTo>
                <a:cubicBezTo>
                  <a:pt x="6791" y="6516"/>
                  <a:pt x="7633" y="6481"/>
                  <a:pt x="8401" y="6392"/>
                </a:cubicBezTo>
                <a:lnTo>
                  <a:pt x="8401" y="6392"/>
                </a:lnTo>
                <a:cubicBezTo>
                  <a:pt x="7877" y="6930"/>
                  <a:pt x="10865" y="7125"/>
                  <a:pt x="14343" y="7125"/>
                </a:cubicBezTo>
                <a:cubicBezTo>
                  <a:pt x="16323" y="7125"/>
                  <a:pt x="18462" y="7062"/>
                  <a:pt x="20201" y="6962"/>
                </a:cubicBezTo>
                <a:cubicBezTo>
                  <a:pt x="21434" y="6894"/>
                  <a:pt x="22347" y="5867"/>
                  <a:pt x="22324" y="4703"/>
                </a:cubicBezTo>
                <a:cubicBezTo>
                  <a:pt x="22324" y="4452"/>
                  <a:pt x="22256" y="4201"/>
                  <a:pt x="22141" y="3949"/>
                </a:cubicBezTo>
                <a:cubicBezTo>
                  <a:pt x="21822" y="3196"/>
                  <a:pt x="21274" y="2557"/>
                  <a:pt x="20521" y="2123"/>
                </a:cubicBezTo>
                <a:cubicBezTo>
                  <a:pt x="19942" y="1806"/>
                  <a:pt x="19313" y="1654"/>
                  <a:pt x="18692" y="1654"/>
                </a:cubicBezTo>
                <a:cubicBezTo>
                  <a:pt x="17524" y="1654"/>
                  <a:pt x="16381" y="2190"/>
                  <a:pt x="15636" y="3173"/>
                </a:cubicBezTo>
                <a:cubicBezTo>
                  <a:pt x="15202" y="1325"/>
                  <a:pt x="13536" y="1"/>
                  <a:pt x="1161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</a:t>
            </a:r>
            <a:endParaRPr/>
          </a:p>
        </p:txBody>
      </p:sp>
      <p:sp>
        <p:nvSpPr>
          <p:cNvPr id="3732" name="Google Shape;3732;p55"/>
          <p:cNvSpPr/>
          <p:nvPr/>
        </p:nvSpPr>
        <p:spPr>
          <a:xfrm flipH="1">
            <a:off x="-639457" y="198717"/>
            <a:ext cx="2535949" cy="766708"/>
          </a:xfrm>
          <a:custGeom>
            <a:avLst/>
            <a:gdLst/>
            <a:ahLst/>
            <a:cxnLst/>
            <a:rect l="l" t="t" r="r" b="b"/>
            <a:pathLst>
              <a:path w="38702" h="11701" extrusionOk="0">
                <a:moveTo>
                  <a:pt x="15139" y="0"/>
                </a:moveTo>
                <a:cubicBezTo>
                  <a:pt x="14067" y="0"/>
                  <a:pt x="12562" y="331"/>
                  <a:pt x="10508" y="1165"/>
                </a:cubicBezTo>
                <a:cubicBezTo>
                  <a:pt x="9184" y="2330"/>
                  <a:pt x="8157" y="4064"/>
                  <a:pt x="7814" y="6438"/>
                </a:cubicBezTo>
                <a:cubicBezTo>
                  <a:pt x="7392" y="6143"/>
                  <a:pt x="6903" y="5999"/>
                  <a:pt x="6414" y="5999"/>
                </a:cubicBezTo>
                <a:cubicBezTo>
                  <a:pt x="5845" y="5999"/>
                  <a:pt x="5279" y="6194"/>
                  <a:pt x="4824" y="6575"/>
                </a:cubicBezTo>
                <a:cubicBezTo>
                  <a:pt x="3957" y="7305"/>
                  <a:pt x="3706" y="8492"/>
                  <a:pt x="4208" y="9497"/>
                </a:cubicBezTo>
                <a:cubicBezTo>
                  <a:pt x="3640" y="9392"/>
                  <a:pt x="3111" y="9346"/>
                  <a:pt x="2628" y="9346"/>
                </a:cubicBezTo>
                <a:cubicBezTo>
                  <a:pt x="2373" y="9346"/>
                  <a:pt x="2131" y="9359"/>
                  <a:pt x="1902" y="9383"/>
                </a:cubicBezTo>
                <a:cubicBezTo>
                  <a:pt x="1" y="10629"/>
                  <a:pt x="135" y="11573"/>
                  <a:pt x="1828" y="11573"/>
                </a:cubicBezTo>
                <a:cubicBezTo>
                  <a:pt x="2554" y="11573"/>
                  <a:pt x="3565" y="11400"/>
                  <a:pt x="4824" y="11003"/>
                </a:cubicBezTo>
                <a:cubicBezTo>
                  <a:pt x="5160" y="11137"/>
                  <a:pt x="5517" y="11188"/>
                  <a:pt x="5899" y="11188"/>
                </a:cubicBezTo>
                <a:cubicBezTo>
                  <a:pt x="7067" y="11188"/>
                  <a:pt x="8466" y="10713"/>
                  <a:pt x="10193" y="10713"/>
                </a:cubicBezTo>
                <a:cubicBezTo>
                  <a:pt x="10585" y="10713"/>
                  <a:pt x="10994" y="10738"/>
                  <a:pt x="11421" y="10798"/>
                </a:cubicBezTo>
                <a:cubicBezTo>
                  <a:pt x="10186" y="11204"/>
                  <a:pt x="10403" y="11472"/>
                  <a:pt x="11323" y="11472"/>
                </a:cubicBezTo>
                <a:cubicBezTo>
                  <a:pt x="11849" y="11472"/>
                  <a:pt x="12605" y="11385"/>
                  <a:pt x="13452" y="11186"/>
                </a:cubicBezTo>
                <a:lnTo>
                  <a:pt x="13452" y="11186"/>
                </a:lnTo>
                <a:cubicBezTo>
                  <a:pt x="13269" y="11336"/>
                  <a:pt x="13490" y="11391"/>
                  <a:pt x="13974" y="11391"/>
                </a:cubicBezTo>
                <a:cubicBezTo>
                  <a:pt x="15363" y="11391"/>
                  <a:pt x="18915" y="10934"/>
                  <a:pt x="21325" y="10934"/>
                </a:cubicBezTo>
                <a:cubicBezTo>
                  <a:pt x="22166" y="10934"/>
                  <a:pt x="22868" y="10990"/>
                  <a:pt x="23290" y="11140"/>
                </a:cubicBezTo>
                <a:cubicBezTo>
                  <a:pt x="22018" y="11474"/>
                  <a:pt x="21983" y="11664"/>
                  <a:pt x="23001" y="11664"/>
                </a:cubicBezTo>
                <a:cubicBezTo>
                  <a:pt x="23791" y="11664"/>
                  <a:pt x="25217" y="11549"/>
                  <a:pt x="27193" y="11300"/>
                </a:cubicBezTo>
                <a:cubicBezTo>
                  <a:pt x="28661" y="11496"/>
                  <a:pt x="30700" y="11700"/>
                  <a:pt x="32007" y="11700"/>
                </a:cubicBezTo>
                <a:cubicBezTo>
                  <a:pt x="32976" y="11700"/>
                  <a:pt x="33543" y="11588"/>
                  <a:pt x="33173" y="11277"/>
                </a:cubicBezTo>
                <a:lnTo>
                  <a:pt x="33173" y="11277"/>
                </a:lnTo>
                <a:cubicBezTo>
                  <a:pt x="34168" y="11303"/>
                  <a:pt x="35474" y="11366"/>
                  <a:pt x="36436" y="11366"/>
                </a:cubicBezTo>
                <a:cubicBezTo>
                  <a:pt x="38056" y="11366"/>
                  <a:pt x="38701" y="11186"/>
                  <a:pt x="35250" y="10341"/>
                </a:cubicBezTo>
                <a:cubicBezTo>
                  <a:pt x="34692" y="10368"/>
                  <a:pt x="34111" y="10386"/>
                  <a:pt x="33529" y="10386"/>
                </a:cubicBezTo>
                <a:cubicBezTo>
                  <a:pt x="31613" y="10386"/>
                  <a:pt x="29684" y="10192"/>
                  <a:pt x="28494" y="9474"/>
                </a:cubicBezTo>
                <a:cubicBezTo>
                  <a:pt x="28494" y="8584"/>
                  <a:pt x="28015" y="7739"/>
                  <a:pt x="27216" y="7283"/>
                </a:cubicBezTo>
                <a:cubicBezTo>
                  <a:pt x="26821" y="7069"/>
                  <a:pt x="26383" y="6960"/>
                  <a:pt x="25943" y="6960"/>
                </a:cubicBezTo>
                <a:cubicBezTo>
                  <a:pt x="25492" y="6960"/>
                  <a:pt x="25041" y="7074"/>
                  <a:pt x="24637" y="7305"/>
                </a:cubicBezTo>
                <a:cubicBezTo>
                  <a:pt x="24247" y="6585"/>
                  <a:pt x="23509" y="6147"/>
                  <a:pt x="22706" y="6147"/>
                </a:cubicBezTo>
                <a:cubicBezTo>
                  <a:pt x="22567" y="6147"/>
                  <a:pt x="22427" y="6160"/>
                  <a:pt x="22285" y="6187"/>
                </a:cubicBezTo>
                <a:cubicBezTo>
                  <a:pt x="21350" y="6347"/>
                  <a:pt x="20619" y="7100"/>
                  <a:pt x="20482" y="8036"/>
                </a:cubicBezTo>
                <a:cubicBezTo>
                  <a:pt x="20414" y="7442"/>
                  <a:pt x="20049" y="6940"/>
                  <a:pt x="19546" y="6643"/>
                </a:cubicBezTo>
                <a:cubicBezTo>
                  <a:pt x="19267" y="6498"/>
                  <a:pt x="18955" y="6423"/>
                  <a:pt x="18645" y="6423"/>
                </a:cubicBezTo>
                <a:cubicBezTo>
                  <a:pt x="18373" y="6423"/>
                  <a:pt x="18103" y="6480"/>
                  <a:pt x="17857" y="6598"/>
                </a:cubicBezTo>
                <a:cubicBezTo>
                  <a:pt x="17949" y="6415"/>
                  <a:pt x="17972" y="6187"/>
                  <a:pt x="17880" y="5982"/>
                </a:cubicBezTo>
                <a:cubicBezTo>
                  <a:pt x="17812" y="5799"/>
                  <a:pt x="17652" y="5639"/>
                  <a:pt x="17447" y="5594"/>
                </a:cubicBezTo>
                <a:cubicBezTo>
                  <a:pt x="17424" y="5206"/>
                  <a:pt x="17218" y="4863"/>
                  <a:pt x="16899" y="4681"/>
                </a:cubicBezTo>
                <a:cubicBezTo>
                  <a:pt x="16717" y="4571"/>
                  <a:pt x="16522" y="4520"/>
                  <a:pt x="16328" y="4520"/>
                </a:cubicBezTo>
                <a:cubicBezTo>
                  <a:pt x="16157" y="4520"/>
                  <a:pt x="15986" y="4560"/>
                  <a:pt x="15826" y="4635"/>
                </a:cubicBezTo>
                <a:cubicBezTo>
                  <a:pt x="17493" y="3652"/>
                  <a:pt x="18701" y="0"/>
                  <a:pt x="151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xmlns="" id="{B8466867-372E-48A3-9C93-594532C318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05"/>
          <a:stretch/>
        </p:blipFill>
        <p:spPr>
          <a:xfrm>
            <a:off x="2581891" y="99552"/>
            <a:ext cx="5745389" cy="46841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xmlns="" id="{69BA572C-A473-3A52-A79F-CBF4597B3DA0}"/>
              </a:ext>
            </a:extLst>
          </p:cNvPr>
          <p:cNvSpPr txBox="1"/>
          <p:nvPr/>
        </p:nvSpPr>
        <p:spPr>
          <a:xfrm>
            <a:off x="255626" y="4515394"/>
            <a:ext cx="2436647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-Conclusion/The writer’s view</a:t>
            </a:r>
            <a:endParaRPr lang="ar-SA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xmlns="" id="{8BA9362E-7CAF-110B-28CF-4D7AF6EB6355}"/>
              </a:ext>
            </a:extLst>
          </p:cNvPr>
          <p:cNvSpPr txBox="1"/>
          <p:nvPr/>
        </p:nvSpPr>
        <p:spPr>
          <a:xfrm>
            <a:off x="615422" y="2720378"/>
            <a:ext cx="2074178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-The abilities of dolphins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xmlns="" id="{C43C137B-5C45-22BD-DB39-61B2A8883215}"/>
              </a:ext>
            </a:extLst>
          </p:cNvPr>
          <p:cNvSpPr txBox="1"/>
          <p:nvPr/>
        </p:nvSpPr>
        <p:spPr>
          <a:xfrm>
            <a:off x="766739" y="1318793"/>
            <a:ext cx="1937857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masis MT Pro" panose="02040504050005020304" pitchFamily="18" charset="0"/>
              </a:rPr>
              <a:t>1</a:t>
            </a:r>
            <a:r>
              <a:rPr lang="en-US" dirty="0">
                <a:solidFill>
                  <a:schemeClr val="bg1"/>
                </a:solidFill>
                <a:latin typeface="Amasis MT Pro" panose="02040504050005020304" pitchFamily="18" charset="0"/>
              </a:rPr>
              <a:t>-What are dolphins?</a:t>
            </a:r>
            <a:endParaRPr lang="ar-SA" dirty="0">
              <a:solidFill>
                <a:schemeClr val="bg1"/>
              </a:solidFill>
              <a:latin typeface="Amasis MT Pro" panose="02040504050005020304" pitchFamily="18" charset="0"/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xmlns="" id="{DFE6FCA5-59AE-667C-EB6F-F50B6E713B34}"/>
              </a:ext>
            </a:extLst>
          </p:cNvPr>
          <p:cNvSpPr txBox="1"/>
          <p:nvPr/>
        </p:nvSpPr>
        <p:spPr>
          <a:xfrm>
            <a:off x="164514" y="1861170"/>
            <a:ext cx="2508308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-Dolphins &amp; their eating habits</a:t>
            </a:r>
          </a:p>
        </p:txBody>
      </p:sp>
      <p:sp>
        <p:nvSpPr>
          <p:cNvPr id="3680" name="مربع نص 3679">
            <a:extLst>
              <a:ext uri="{FF2B5EF4-FFF2-40B4-BE49-F238E27FC236}">
                <a16:creationId xmlns:a16="http://schemas.microsoft.com/office/drawing/2014/main" xmlns="" id="{60B21080-2311-5828-9775-AE8A80DC0733}"/>
              </a:ext>
            </a:extLst>
          </p:cNvPr>
          <p:cNvSpPr txBox="1"/>
          <p:nvPr/>
        </p:nvSpPr>
        <p:spPr>
          <a:xfrm>
            <a:off x="961765" y="3520827"/>
            <a:ext cx="1694576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-Dolphins &amp; people</a:t>
            </a:r>
            <a:endParaRPr lang="ar-SA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82" name="مربع نص 3681">
            <a:extLst>
              <a:ext uri="{FF2B5EF4-FFF2-40B4-BE49-F238E27FC236}">
                <a16:creationId xmlns:a16="http://schemas.microsoft.com/office/drawing/2014/main" xmlns="" id="{3217D8C7-D77A-ADA1-4BF6-082B1A43A870}"/>
              </a:ext>
            </a:extLst>
          </p:cNvPr>
          <p:cNvSpPr txBox="1"/>
          <p:nvPr/>
        </p:nvSpPr>
        <p:spPr>
          <a:xfrm>
            <a:off x="549202" y="4034808"/>
            <a:ext cx="2124511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-The qualities of dolphins</a:t>
            </a:r>
          </a:p>
        </p:txBody>
      </p:sp>
      <p:pic>
        <p:nvPicPr>
          <p:cNvPr id="4102" name="Picture 6" descr="Main Idea And Supporting Details - Lessons - Blendspace">
            <a:extLst>
              <a:ext uri="{FF2B5EF4-FFF2-40B4-BE49-F238E27FC236}">
                <a16:creationId xmlns:a16="http://schemas.microsoft.com/office/drawing/2014/main" xmlns="" id="{1B9A93BE-BE26-FB4A-76F9-A54EE72DD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793" y="153055"/>
            <a:ext cx="1458575" cy="123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VRHL Content en Creatie GIFs on GIPHY - Be Animated">
            <a:extLst>
              <a:ext uri="{FF2B5EF4-FFF2-40B4-BE49-F238E27FC236}">
                <a16:creationId xmlns:a16="http://schemas.microsoft.com/office/drawing/2014/main" xmlns="" id="{C2D7B1BE-4C2A-7619-62D6-8FF09E96A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65" y="896730"/>
            <a:ext cx="501645" cy="50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3" name="Picture 8" descr="VRHL Content en Creatie GIFs on GIPHY - Be Animated">
            <a:extLst>
              <a:ext uri="{FF2B5EF4-FFF2-40B4-BE49-F238E27FC236}">
                <a16:creationId xmlns:a16="http://schemas.microsoft.com/office/drawing/2014/main" xmlns="" id="{53FECFF9-8A72-A396-1A13-AFC13CD53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3271"/>
            <a:ext cx="501645" cy="50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4" name="Picture 8" descr="VRHL Content en Creatie GIFs on GIPHY - Be Animated">
            <a:extLst>
              <a:ext uri="{FF2B5EF4-FFF2-40B4-BE49-F238E27FC236}">
                <a16:creationId xmlns:a16="http://schemas.microsoft.com/office/drawing/2014/main" xmlns="" id="{6F5B2DA3-88B0-66E3-A587-880B029D9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92" y="2295304"/>
            <a:ext cx="501645" cy="50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" name="Picture 8" descr="VRHL Content en Creatie GIFs on GIPHY - Be Animated">
            <a:extLst>
              <a:ext uri="{FF2B5EF4-FFF2-40B4-BE49-F238E27FC236}">
                <a16:creationId xmlns:a16="http://schemas.microsoft.com/office/drawing/2014/main" xmlns="" id="{65178439-AB8D-FB3C-4C7E-8E59F2265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34" y="3128784"/>
            <a:ext cx="501645" cy="50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8" descr="VRHL Content en Creatie GIFs on GIPHY - Be Animated">
            <a:extLst>
              <a:ext uri="{FF2B5EF4-FFF2-40B4-BE49-F238E27FC236}">
                <a16:creationId xmlns:a16="http://schemas.microsoft.com/office/drawing/2014/main" xmlns="" id="{BA836450-1DC5-CA72-EA09-378C0A114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48" y="3646673"/>
            <a:ext cx="501645" cy="50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8" descr="VRHL Content en Creatie GIFs on GIPHY - Be Animated">
            <a:extLst>
              <a:ext uri="{FF2B5EF4-FFF2-40B4-BE49-F238E27FC236}">
                <a16:creationId xmlns:a16="http://schemas.microsoft.com/office/drawing/2014/main" xmlns="" id="{67DB3429-B69E-BCB9-DE75-78D187E58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72656"/>
            <a:ext cx="501645" cy="50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8" grpId="0" animBg="1"/>
      <p:bldP spid="30" grpId="0" animBg="1"/>
      <p:bldP spid="3680" grpId="0" animBg="1"/>
      <p:bldP spid="3682" grpId="0" animBg="1"/>
    </p:bldLst>
  </p:timing>
</p:sld>
</file>

<file path=ppt/theme/theme1.xml><?xml version="1.0" encoding="utf-8"?>
<a:theme xmlns:a="http://schemas.openxmlformats.org/drawingml/2006/main" name="Islands and Archipelagos by Slidesgo">
  <a:themeElements>
    <a:clrScheme name="Simple Light">
      <a:dk1>
        <a:srgbClr val="FFFFFF"/>
      </a:dk1>
      <a:lt1>
        <a:srgbClr val="5F5531"/>
      </a:lt1>
      <a:dk2>
        <a:srgbClr val="A18572"/>
      </a:dk2>
      <a:lt2>
        <a:srgbClr val="F2CAA2"/>
      </a:lt2>
      <a:accent1>
        <a:srgbClr val="F9C04E"/>
      </a:accent1>
      <a:accent2>
        <a:srgbClr val="515C16"/>
      </a:accent2>
      <a:accent3>
        <a:srgbClr val="A59A1B"/>
      </a:accent3>
      <a:accent4>
        <a:srgbClr val="D8C72B"/>
      </a:accent4>
      <a:accent5>
        <a:srgbClr val="C3E9F3"/>
      </a:accent5>
      <a:accent6>
        <a:srgbClr val="40BBCD"/>
      </a:accent6>
      <a:hlink>
        <a:srgbClr val="6E643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341</Words>
  <Application>Microsoft Office PowerPoint</Application>
  <PresentationFormat>On-screen Show (16:9)</PresentationFormat>
  <Paragraphs>83</Paragraphs>
  <Slides>19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Arial</vt:lpstr>
      <vt:lpstr>Nunito Light</vt:lpstr>
      <vt:lpstr>Congenial Black</vt:lpstr>
      <vt:lpstr>DM Sans Medium</vt:lpstr>
      <vt:lpstr>Calibri</vt:lpstr>
      <vt:lpstr>Fredoka One</vt:lpstr>
      <vt:lpstr>Montserrat Medium</vt:lpstr>
      <vt:lpstr>Montserrat</vt:lpstr>
      <vt:lpstr>PT Sans</vt:lpstr>
      <vt:lpstr>Amasis MT Pro</vt:lpstr>
      <vt:lpstr>Bebas Neue</vt:lpstr>
      <vt:lpstr>Wingdings</vt:lpstr>
      <vt:lpstr>Islands and Archipelagos by Slidesgo</vt:lpstr>
      <vt:lpstr>Unit 3  Amazing Animals</vt:lpstr>
      <vt:lpstr>Lesson Objectives</vt:lpstr>
      <vt:lpstr>PowerPoint Presentation</vt:lpstr>
      <vt:lpstr>Open</vt:lpstr>
      <vt:lpstr>Listen &amp; Read along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Saudi Arabia Efforts to Protect Wildlife</vt:lpstr>
      <vt:lpstr>ENRICHMENT</vt:lpstr>
      <vt:lpstr>From  The Holy Qura’n</vt:lpstr>
      <vt:lpstr>Homework</vt:lpstr>
      <vt:lpstr>Thanks!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3  Amazing Animals</dc:title>
  <dc:creator>ام الوليد</dc:creator>
  <cp:lastModifiedBy>pc</cp:lastModifiedBy>
  <cp:revision>4</cp:revision>
  <cp:lastPrinted>2023-05-02T23:10:44Z</cp:lastPrinted>
  <dcterms:modified xsi:type="dcterms:W3CDTF">2023-05-07T21:33:47Z</dcterms:modified>
</cp:coreProperties>
</file>